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oppins"/>
      <p:regular r:id="rId24"/>
      <p:bold r:id="rId25"/>
      <p:italic r:id="rId26"/>
      <p:boldItalic r:id="rId27"/>
    </p:embeddedFont>
    <p:embeddedFont>
      <p:font typeface="Gloria Hallelujah"/>
      <p:regular r:id="rId28"/>
    </p:embeddedFont>
    <p:embeddedFont>
      <p:font typeface="Poppins Medium"/>
      <p:regular r:id="rId29"/>
      <p:bold r:id="rId30"/>
      <p:italic r:id="rId31"/>
      <p:boldItalic r:id="rId32"/>
    </p:embeddedFont>
    <p:embeddedFont>
      <p:font typeface="Poppins Black"/>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oppins-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GloriaHallelujah-regular.fntdata"/><Relationship Id="rId27" Type="http://schemas.openxmlformats.org/officeDocument/2006/relationships/font" Target="fonts/Poppi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oppins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italic.fntdata"/><Relationship Id="rId30" Type="http://schemas.openxmlformats.org/officeDocument/2006/relationships/font" Target="fonts/PoppinsMedium-bold.fntdata"/><Relationship Id="rId11" Type="http://schemas.openxmlformats.org/officeDocument/2006/relationships/slide" Target="slides/slide5.xml"/><Relationship Id="rId33" Type="http://schemas.openxmlformats.org/officeDocument/2006/relationships/font" Target="fonts/PoppinsBlack-bold.fntdata"/><Relationship Id="rId10" Type="http://schemas.openxmlformats.org/officeDocument/2006/relationships/slide" Target="slides/slide4.xml"/><Relationship Id="rId32" Type="http://schemas.openxmlformats.org/officeDocument/2006/relationships/font" Target="fonts/PoppinsMedium-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PoppinsBlack-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de7c7c79f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5de7c7c79f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5de7c7c79f_2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5de7c7c79f_2_1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5de7c7c79f_2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5de7c7c79f_2_2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5de7c7c79f_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5de7c7c79f_2_2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5de7c7c79f_2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5de7c7c79f_2_2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5de7c7c79f_2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5de7c7c79f_2_2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5de7c7c79f_2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5de7c7c79f_2_3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5de7c7c79f_2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5de7c7c79f_2_3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5de7c7c79f_2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5de7c7c79f_2_3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de7c7c79f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5de7c7c79f_2_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5de7c7c79f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5de7c7c79f_2_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de7c7c79f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5de7c7c79f_2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de7c7c79f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5de7c7c79f_2_1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de7c7c79f_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5de7c7c79f_2_1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de7c7c79f_2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5de7c7c79f_2_1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5de7c7c79f_2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5de7c7c79f_2_1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5de7c7c79f_2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5de7c7c79f_2_1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43.png"/><Relationship Id="rId5" Type="http://schemas.openxmlformats.org/officeDocument/2006/relationships/image" Target="../media/image10.png"/><Relationship Id="rId6" Type="http://schemas.openxmlformats.org/officeDocument/2006/relationships/image" Target="../media/image36.png"/><Relationship Id="rId7" Type="http://schemas.openxmlformats.org/officeDocument/2006/relationships/image" Target="../media/image28.png"/><Relationship Id="rId8"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250190" y="3309586"/>
            <a:ext cx="1533397" cy="1595211"/>
          </a:xfrm>
          <a:custGeom>
            <a:rect b="b" l="l" r="r" t="t"/>
            <a:pathLst>
              <a:path extrusionOk="0" h="1544999" w="1485130">
                <a:moveTo>
                  <a:pt x="0" y="0"/>
                </a:moveTo>
                <a:lnTo>
                  <a:pt x="1485131" y="0"/>
                </a:lnTo>
                <a:lnTo>
                  <a:pt x="1485131" y="1544999"/>
                </a:lnTo>
                <a:lnTo>
                  <a:pt x="0" y="1544999"/>
                </a:lnTo>
                <a:lnTo>
                  <a:pt x="0" y="0"/>
                </a:lnTo>
                <a:close/>
              </a:path>
            </a:pathLst>
          </a:custGeom>
          <a:blipFill rotWithShape="1">
            <a:blip r:embed="rId2">
              <a:alphaModFix/>
            </a:blip>
            <a:stretch>
              <a:fillRect b="0" l="0" r="0" t="0"/>
            </a:stretch>
          </a:blipFill>
          <a:ln>
            <a:noFill/>
          </a:ln>
        </p:spPr>
      </p:sp>
      <p:sp>
        <p:nvSpPr>
          <p:cNvPr id="14" name="Google Shape;14;p2"/>
          <p:cNvSpPr/>
          <p:nvPr/>
        </p:nvSpPr>
        <p:spPr>
          <a:xfrm rot="-1816013">
            <a:off x="-321957" y="-363169"/>
            <a:ext cx="1277995" cy="1676060"/>
          </a:xfrm>
          <a:custGeom>
            <a:rect b="b" l="l" r="r" t="t"/>
            <a:pathLst>
              <a:path extrusionOk="0" h="1698054" w="1294766">
                <a:moveTo>
                  <a:pt x="0" y="0"/>
                </a:moveTo>
                <a:lnTo>
                  <a:pt x="1294767" y="0"/>
                </a:lnTo>
                <a:lnTo>
                  <a:pt x="1294767" y="1698053"/>
                </a:lnTo>
                <a:lnTo>
                  <a:pt x="0" y="1698053"/>
                </a:lnTo>
                <a:lnTo>
                  <a:pt x="0" y="0"/>
                </a:lnTo>
                <a:close/>
              </a:path>
            </a:pathLst>
          </a:custGeom>
          <a:blipFill rotWithShape="1">
            <a:blip r:embed="rId3">
              <a:alphaModFix/>
            </a:blip>
            <a:stretch>
              <a:fillRect b="0" l="0" r="0" t="0"/>
            </a:stretch>
          </a:blipFill>
          <a:ln>
            <a:noFill/>
          </a:ln>
        </p:spPr>
      </p:sp>
      <p:sp>
        <p:nvSpPr>
          <p:cNvPr id="15" name="Google Shape;15;p2"/>
          <p:cNvSpPr/>
          <p:nvPr/>
        </p:nvSpPr>
        <p:spPr>
          <a:xfrm rot="728555">
            <a:off x="7046987" y="-720577"/>
            <a:ext cx="2614147" cy="1774352"/>
          </a:xfrm>
          <a:custGeom>
            <a:rect b="b" l="l" r="r" t="t"/>
            <a:pathLst>
              <a:path extrusionOk="0" h="1696484" w="2499424">
                <a:moveTo>
                  <a:pt x="0" y="0"/>
                </a:moveTo>
                <a:lnTo>
                  <a:pt x="2499425" y="0"/>
                </a:lnTo>
                <a:lnTo>
                  <a:pt x="2499425" y="1696484"/>
                </a:lnTo>
                <a:lnTo>
                  <a:pt x="0" y="1696484"/>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88" name="Google Shape;88;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9" name="Google Shape;89;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0" name="Google Shape;90;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3" name="Google Shape;93;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94" name="Google Shape;94;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5" name="Google Shape;95;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6" name="Google Shape;96;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9" name="Google Shape;99;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00" name="Google Shape;100;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1" name="Google Shape;101;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2" name="Google Shape;102;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3" name="Shape 103"/>
        <p:cNvGrpSpPr/>
        <p:nvPr/>
      </p:nvGrpSpPr>
      <p:grpSpPr>
        <a:xfrm>
          <a:off x="0" y="0"/>
          <a:ext cx="0" cy="0"/>
          <a:chOff x="0" y="0"/>
          <a:chExt cx="0" cy="0"/>
        </a:xfrm>
      </p:grpSpPr>
      <p:sp>
        <p:nvSpPr>
          <p:cNvPr id="104" name="Google Shape;104;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5" name="Google Shape;105;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6" name="Google Shape;106;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7" name="Google Shape;107;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9" name="Google Shape;109;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2" name="Google Shape;112;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3" name="Google Shape;113;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4" name="Google Shape;114;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5" name="Google Shape;115;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6" name="Google Shape;116;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2" name="Google Shape;122;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4" name="Shape 124"/>
        <p:cNvGrpSpPr/>
        <p:nvPr/>
      </p:nvGrpSpPr>
      <p:grpSpPr>
        <a:xfrm>
          <a:off x="0" y="0"/>
          <a:ext cx="0" cy="0"/>
          <a:chOff x="0" y="0"/>
          <a:chExt cx="0" cy="0"/>
        </a:xfrm>
      </p:grpSpPr>
      <p:sp>
        <p:nvSpPr>
          <p:cNvPr id="125" name="Google Shape;125;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6" name="Google Shape;126;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27" name="Google Shape;127;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8" name="Google Shape;128;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9" name="Google Shape;129;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0" name="Google Shape;130;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1" name="Shape 131"/>
        <p:cNvGrpSpPr/>
        <p:nvPr/>
      </p:nvGrpSpPr>
      <p:grpSpPr>
        <a:xfrm>
          <a:off x="0" y="0"/>
          <a:ext cx="0" cy="0"/>
          <a:chOff x="0" y="0"/>
          <a:chExt cx="0" cy="0"/>
        </a:xfrm>
      </p:grpSpPr>
      <p:sp>
        <p:nvSpPr>
          <p:cNvPr id="132" name="Google Shape;132;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3" name="Google Shape;133;p20"/>
          <p:cNvSpPr/>
          <p:nvPr>
            <p:ph idx="2" type="pic"/>
          </p:nvPr>
        </p:nvSpPr>
        <p:spPr>
          <a:xfrm>
            <a:off x="896144" y="306388"/>
            <a:ext cx="2743200" cy="2057400"/>
          </a:xfrm>
          <a:prstGeom prst="rect">
            <a:avLst/>
          </a:prstGeom>
          <a:noFill/>
          <a:ln>
            <a:noFill/>
          </a:ln>
        </p:spPr>
      </p:sp>
      <p:sp>
        <p:nvSpPr>
          <p:cNvPr id="134" name="Google Shape;134;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35" name="Google Shape;135;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6" name="Google Shape;136;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7" name="Google Shape;137;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8" name="Shape 138"/>
        <p:cNvGrpSpPr/>
        <p:nvPr/>
      </p:nvGrpSpPr>
      <p:grpSpPr>
        <a:xfrm>
          <a:off x="0" y="0"/>
          <a:ext cx="0" cy="0"/>
          <a:chOff x="0" y="0"/>
          <a:chExt cx="0" cy="0"/>
        </a:xfrm>
      </p:grpSpPr>
      <p:sp>
        <p:nvSpPr>
          <p:cNvPr id="139" name="Google Shape;139;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0" name="Google Shape;140;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1" name="Google Shape;141;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2" name="Google Shape;142;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3" name="Google Shape;143;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p:nvPr/>
        </p:nvSpPr>
        <p:spPr>
          <a:xfrm>
            <a:off x="232884" y="3102383"/>
            <a:ext cx="1959479" cy="2041123"/>
          </a:xfrm>
          <a:custGeom>
            <a:rect b="b" l="l" r="r" t="t"/>
            <a:pathLst>
              <a:path extrusionOk="0" h="1503590" w="1443447">
                <a:moveTo>
                  <a:pt x="0" y="0"/>
                </a:moveTo>
                <a:lnTo>
                  <a:pt x="1443447" y="0"/>
                </a:lnTo>
                <a:lnTo>
                  <a:pt x="1443447" y="1503591"/>
                </a:lnTo>
                <a:lnTo>
                  <a:pt x="0" y="1503591"/>
                </a:lnTo>
                <a:lnTo>
                  <a:pt x="0" y="0"/>
                </a:lnTo>
                <a:close/>
              </a:path>
            </a:pathLst>
          </a:custGeom>
          <a:blipFill rotWithShape="1">
            <a:blip r:embed="rId2">
              <a:alphaModFix/>
            </a:blip>
            <a:stretch>
              <a:fillRect b="0" l="0" r="0" t="0"/>
            </a:stretch>
          </a:blipFill>
          <a:ln>
            <a:noFill/>
          </a:ln>
        </p:spPr>
      </p:sp>
      <p:sp>
        <p:nvSpPr>
          <p:cNvPr id="20" name="Google Shape;20;p3"/>
          <p:cNvSpPr/>
          <p:nvPr/>
        </p:nvSpPr>
        <p:spPr>
          <a:xfrm>
            <a:off x="7500897" y="247422"/>
            <a:ext cx="777105" cy="1973600"/>
          </a:xfrm>
          <a:custGeom>
            <a:rect b="b" l="l" r="r" t="t"/>
            <a:pathLst>
              <a:path extrusionOk="0" h="1694077" w="667043">
                <a:moveTo>
                  <a:pt x="0" y="0"/>
                </a:moveTo>
                <a:lnTo>
                  <a:pt x="667043" y="0"/>
                </a:lnTo>
                <a:lnTo>
                  <a:pt x="667043" y="1694076"/>
                </a:lnTo>
                <a:lnTo>
                  <a:pt x="0" y="1694076"/>
                </a:lnTo>
                <a:lnTo>
                  <a:pt x="0" y="0"/>
                </a:lnTo>
                <a:close/>
              </a:path>
            </a:pathLst>
          </a:custGeom>
          <a:blipFill rotWithShape="1">
            <a:blip r:embed="rId3">
              <a:alphaModFix/>
            </a:blip>
            <a:stretch>
              <a:fillRect b="0" l="0" r="0" t="0"/>
            </a:stretch>
          </a:blipFill>
          <a:ln>
            <a:noFill/>
          </a:ln>
        </p:spPr>
      </p:sp>
      <p:sp>
        <p:nvSpPr>
          <p:cNvPr id="21" name="Google Shape;21;p3"/>
          <p:cNvSpPr/>
          <p:nvPr/>
        </p:nvSpPr>
        <p:spPr>
          <a:xfrm>
            <a:off x="-375446" y="-277625"/>
            <a:ext cx="1717332" cy="1309466"/>
          </a:xfrm>
          <a:custGeom>
            <a:rect b="b" l="l" r="r" t="t"/>
            <a:pathLst>
              <a:path extrusionOk="0" h="1592056" w="2087942">
                <a:moveTo>
                  <a:pt x="0" y="0"/>
                </a:moveTo>
                <a:lnTo>
                  <a:pt x="2087942" y="0"/>
                </a:lnTo>
                <a:lnTo>
                  <a:pt x="2087942" y="1592056"/>
                </a:lnTo>
                <a:lnTo>
                  <a:pt x="0" y="1592056"/>
                </a:lnTo>
                <a:lnTo>
                  <a:pt x="0" y="0"/>
                </a:lnTo>
                <a:close/>
              </a:path>
            </a:pathLst>
          </a:custGeom>
          <a:blipFill rotWithShape="1">
            <a:blip r:embed="rId4">
              <a:alphaModFix/>
            </a:blip>
            <a:stretch>
              <a:fillRect b="0" l="0" r="0" t="0"/>
            </a:stretch>
          </a:blipFill>
          <a:ln>
            <a:noFill/>
          </a:ln>
        </p:spPr>
      </p:sp>
      <p:sp>
        <p:nvSpPr>
          <p:cNvPr id="22" name="Google Shape;22;p3"/>
          <p:cNvSpPr/>
          <p:nvPr/>
        </p:nvSpPr>
        <p:spPr>
          <a:xfrm rot="8839484">
            <a:off x="4746154" y="4498938"/>
            <a:ext cx="1874093" cy="1272041"/>
          </a:xfrm>
          <a:custGeom>
            <a:rect b="b" l="l" r="r" t="t"/>
            <a:pathLst>
              <a:path extrusionOk="0" h="1476873" w="2175871">
                <a:moveTo>
                  <a:pt x="0" y="0"/>
                </a:moveTo>
                <a:lnTo>
                  <a:pt x="2175871" y="0"/>
                </a:lnTo>
                <a:lnTo>
                  <a:pt x="2175871" y="1476873"/>
                </a:lnTo>
                <a:lnTo>
                  <a:pt x="0" y="1476873"/>
                </a:lnTo>
                <a:lnTo>
                  <a:pt x="0" y="0"/>
                </a:lnTo>
                <a:close/>
              </a:path>
            </a:pathLst>
          </a:custGeom>
          <a:blipFill rotWithShape="1">
            <a:blip r:embed="rId5">
              <a:alphaModFix/>
            </a:blip>
            <a:stretch>
              <a:fillRect b="0" l="0" r="0" t="0"/>
            </a:stretch>
          </a:blipFill>
          <a:ln>
            <a:noFill/>
          </a:ln>
        </p:spPr>
      </p:sp>
      <p:sp>
        <p:nvSpPr>
          <p:cNvPr id="23" name="Google Shape;23;p3"/>
          <p:cNvSpPr/>
          <p:nvPr/>
        </p:nvSpPr>
        <p:spPr>
          <a:xfrm rot="726539">
            <a:off x="4719763" y="-416034"/>
            <a:ext cx="1757457" cy="1192874"/>
          </a:xfrm>
          <a:custGeom>
            <a:rect b="b" l="l" r="r" t="t"/>
            <a:pathLst>
              <a:path extrusionOk="0" h="1696484" w="2499424">
                <a:moveTo>
                  <a:pt x="0" y="0"/>
                </a:moveTo>
                <a:lnTo>
                  <a:pt x="2499425" y="0"/>
                </a:lnTo>
                <a:lnTo>
                  <a:pt x="2499425" y="1696484"/>
                </a:lnTo>
                <a:lnTo>
                  <a:pt x="0" y="1696484"/>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6" name="Google Shape;146;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7" name="Google Shape;147;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8" name="Google Shape;148;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9" name="Google Shape;149;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6058809" y="2806310"/>
            <a:ext cx="2157542" cy="1976847"/>
          </a:xfrm>
          <a:custGeom>
            <a:rect b="b" l="l" r="r" t="t"/>
            <a:pathLst>
              <a:path extrusionOk="0" h="1547434" w="1688878">
                <a:moveTo>
                  <a:pt x="0" y="0"/>
                </a:moveTo>
                <a:lnTo>
                  <a:pt x="1688878" y="0"/>
                </a:lnTo>
                <a:lnTo>
                  <a:pt x="1688878" y="1547434"/>
                </a:lnTo>
                <a:lnTo>
                  <a:pt x="0" y="1547434"/>
                </a:lnTo>
                <a:lnTo>
                  <a:pt x="0" y="0"/>
                </a:lnTo>
                <a:close/>
              </a:path>
            </a:pathLst>
          </a:custGeom>
          <a:blipFill rotWithShape="1">
            <a:blip r:embed="rId2">
              <a:alphaModFix/>
            </a:blip>
            <a:stretch>
              <a:fillRect b="0" l="0" r="0" t="0"/>
            </a:stretch>
          </a:blipFill>
          <a:ln>
            <a:noFill/>
          </a:ln>
        </p:spPr>
      </p:sp>
      <p:sp>
        <p:nvSpPr>
          <p:cNvPr id="29" name="Google Shape;29;p4"/>
          <p:cNvSpPr/>
          <p:nvPr/>
        </p:nvSpPr>
        <p:spPr>
          <a:xfrm>
            <a:off x="7429431" y="229850"/>
            <a:ext cx="2067063" cy="1548274"/>
          </a:xfrm>
          <a:custGeom>
            <a:rect b="b" l="l" r="r" t="t"/>
            <a:pathLst>
              <a:path extrusionOk="0" h="1592056" w="2087942">
                <a:moveTo>
                  <a:pt x="0" y="0"/>
                </a:moveTo>
                <a:lnTo>
                  <a:pt x="2087942" y="0"/>
                </a:lnTo>
                <a:lnTo>
                  <a:pt x="2087942" y="1592056"/>
                </a:lnTo>
                <a:lnTo>
                  <a:pt x="0" y="1592056"/>
                </a:lnTo>
                <a:lnTo>
                  <a:pt x="0" y="0"/>
                </a:lnTo>
                <a:close/>
              </a:path>
            </a:pathLst>
          </a:custGeom>
          <a:blipFill rotWithShape="1">
            <a:blip r:embed="rId3">
              <a:alphaModFix/>
            </a:blip>
            <a:stretch>
              <a:fillRect b="0" l="0" r="0" t="0"/>
            </a:stretch>
          </a:blipFill>
          <a:ln>
            <a:noFill/>
          </a:ln>
        </p:spPr>
      </p:sp>
      <p:sp>
        <p:nvSpPr>
          <p:cNvPr id="30" name="Google Shape;30;p4"/>
          <p:cNvSpPr/>
          <p:nvPr/>
        </p:nvSpPr>
        <p:spPr>
          <a:xfrm rot="-7527110">
            <a:off x="-121116" y="3792852"/>
            <a:ext cx="1100527" cy="1520589"/>
          </a:xfrm>
          <a:custGeom>
            <a:rect b="b" l="l" r="r" t="t"/>
            <a:pathLst>
              <a:path extrusionOk="0" h="1567946" w="1134801">
                <a:moveTo>
                  <a:pt x="0" y="0"/>
                </a:moveTo>
                <a:lnTo>
                  <a:pt x="1134801" y="0"/>
                </a:lnTo>
                <a:lnTo>
                  <a:pt x="1134801" y="1567946"/>
                </a:lnTo>
                <a:lnTo>
                  <a:pt x="0" y="1567946"/>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
          <p:cNvSpPr/>
          <p:nvPr/>
        </p:nvSpPr>
        <p:spPr>
          <a:xfrm>
            <a:off x="4361375" y="3173824"/>
            <a:ext cx="2448627" cy="1818105"/>
          </a:xfrm>
          <a:custGeom>
            <a:rect b="b" l="l" r="r" t="t"/>
            <a:pathLst>
              <a:path extrusionOk="0" h="1417626" w="1909261">
                <a:moveTo>
                  <a:pt x="0" y="0"/>
                </a:moveTo>
                <a:lnTo>
                  <a:pt x="1909261" y="0"/>
                </a:lnTo>
                <a:lnTo>
                  <a:pt x="1909261" y="1417627"/>
                </a:lnTo>
                <a:lnTo>
                  <a:pt x="0" y="1417627"/>
                </a:lnTo>
                <a:lnTo>
                  <a:pt x="0" y="0"/>
                </a:lnTo>
                <a:close/>
              </a:path>
            </a:pathLst>
          </a:custGeom>
          <a:blipFill rotWithShape="1">
            <a:blip r:embed="rId2">
              <a:alphaModFix/>
            </a:blip>
            <a:stretch>
              <a:fillRect b="0" l="0" r="0" t="0"/>
            </a:stretch>
          </a:blipFill>
          <a:ln>
            <a:noFill/>
          </a:ln>
        </p:spPr>
      </p:sp>
      <p:sp>
        <p:nvSpPr>
          <p:cNvPr id="37" name="Google Shape;37;p5"/>
          <p:cNvSpPr/>
          <p:nvPr/>
        </p:nvSpPr>
        <p:spPr>
          <a:xfrm rot="-1032117">
            <a:off x="395190" y="3717971"/>
            <a:ext cx="864488" cy="1654523"/>
          </a:xfrm>
          <a:custGeom>
            <a:rect b="b" l="l" r="r" t="t"/>
            <a:pathLst>
              <a:path extrusionOk="0" h="1732069" w="905006">
                <a:moveTo>
                  <a:pt x="0" y="0"/>
                </a:moveTo>
                <a:lnTo>
                  <a:pt x="905006" y="0"/>
                </a:lnTo>
                <a:lnTo>
                  <a:pt x="905006" y="1732069"/>
                </a:lnTo>
                <a:lnTo>
                  <a:pt x="0" y="1732069"/>
                </a:lnTo>
                <a:lnTo>
                  <a:pt x="0" y="0"/>
                </a:lnTo>
                <a:close/>
              </a:path>
            </a:pathLst>
          </a:custGeom>
          <a:blipFill rotWithShape="1">
            <a:blip r:embed="rId3">
              <a:alphaModFix/>
            </a:blip>
            <a:stretch>
              <a:fillRect b="0" l="0" r="0" t="0"/>
            </a:stretch>
          </a:blipFill>
          <a:ln>
            <a:noFill/>
          </a:ln>
        </p:spPr>
      </p:sp>
      <p:sp>
        <p:nvSpPr>
          <p:cNvPr id="38" name="Google Shape;38;p5"/>
          <p:cNvSpPr/>
          <p:nvPr/>
        </p:nvSpPr>
        <p:spPr>
          <a:xfrm flipH="1" rot="-3949713">
            <a:off x="7812905" y="-246472"/>
            <a:ext cx="1351783" cy="1772831"/>
          </a:xfrm>
          <a:custGeom>
            <a:rect b="b" l="l" r="r" t="t"/>
            <a:pathLst>
              <a:path extrusionOk="0" h="1698054" w="1294766">
                <a:moveTo>
                  <a:pt x="0" y="0"/>
                </a:moveTo>
                <a:lnTo>
                  <a:pt x="1294767" y="0"/>
                </a:lnTo>
                <a:lnTo>
                  <a:pt x="1294767" y="1698053"/>
                </a:lnTo>
                <a:lnTo>
                  <a:pt x="0" y="1698053"/>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6"/>
          <p:cNvSpPr/>
          <p:nvPr/>
        </p:nvSpPr>
        <p:spPr>
          <a:xfrm rot="-7531339">
            <a:off x="326293" y="3713754"/>
            <a:ext cx="1230465" cy="1700124"/>
          </a:xfrm>
          <a:custGeom>
            <a:rect b="b" l="l" r="r" t="t"/>
            <a:pathLst>
              <a:path extrusionOk="0" h="1567946" w="1134801">
                <a:moveTo>
                  <a:pt x="0" y="0"/>
                </a:moveTo>
                <a:lnTo>
                  <a:pt x="1134801" y="0"/>
                </a:lnTo>
                <a:lnTo>
                  <a:pt x="1134801" y="1567946"/>
                </a:lnTo>
                <a:lnTo>
                  <a:pt x="0" y="1567946"/>
                </a:lnTo>
                <a:lnTo>
                  <a:pt x="0" y="0"/>
                </a:lnTo>
                <a:close/>
              </a:path>
            </a:pathLst>
          </a:custGeom>
          <a:blipFill rotWithShape="1">
            <a:blip r:embed="rId2">
              <a:alphaModFix/>
            </a:blip>
            <a:stretch>
              <a:fillRect b="0" l="0" r="0" t="0"/>
            </a:stretch>
          </a:blipFill>
          <a:ln>
            <a:noFill/>
          </a:ln>
        </p:spPr>
      </p:sp>
      <p:sp>
        <p:nvSpPr>
          <p:cNvPr id="43" name="Google Shape;43;p6"/>
          <p:cNvSpPr/>
          <p:nvPr/>
        </p:nvSpPr>
        <p:spPr>
          <a:xfrm>
            <a:off x="5440433" y="3060949"/>
            <a:ext cx="2700144" cy="1879975"/>
          </a:xfrm>
          <a:custGeom>
            <a:rect b="b" l="l" r="r" t="t"/>
            <a:pathLst>
              <a:path extrusionOk="0" h="1573201" w="2259535">
                <a:moveTo>
                  <a:pt x="0" y="0"/>
                </a:moveTo>
                <a:lnTo>
                  <a:pt x="2259535" y="0"/>
                </a:lnTo>
                <a:lnTo>
                  <a:pt x="2259535" y="1573202"/>
                </a:lnTo>
                <a:lnTo>
                  <a:pt x="0" y="1573202"/>
                </a:lnTo>
                <a:lnTo>
                  <a:pt x="0" y="0"/>
                </a:lnTo>
                <a:close/>
              </a:path>
            </a:pathLst>
          </a:custGeom>
          <a:blipFill rotWithShape="1">
            <a:blip r:embed="rId3">
              <a:alphaModFix/>
            </a:blip>
            <a:stretch>
              <a:fillRect b="0" l="0" r="0" t="0"/>
            </a:stretch>
          </a:blipFill>
          <a:ln>
            <a:noFill/>
          </a:ln>
        </p:spPr>
      </p:sp>
      <p:sp>
        <p:nvSpPr>
          <p:cNvPr id="44" name="Google Shape;44;p6"/>
          <p:cNvSpPr/>
          <p:nvPr/>
        </p:nvSpPr>
        <p:spPr>
          <a:xfrm rot="724900">
            <a:off x="6876131" y="-81704"/>
            <a:ext cx="1910640" cy="1296847"/>
          </a:xfrm>
          <a:custGeom>
            <a:rect b="b" l="l" r="r" t="t"/>
            <a:pathLst>
              <a:path extrusionOk="0" h="1696484" w="2499424">
                <a:moveTo>
                  <a:pt x="0" y="0"/>
                </a:moveTo>
                <a:lnTo>
                  <a:pt x="2499425" y="0"/>
                </a:lnTo>
                <a:lnTo>
                  <a:pt x="2499425" y="1696484"/>
                </a:lnTo>
                <a:lnTo>
                  <a:pt x="0" y="1696484"/>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Google Shape;4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7"/>
          <p:cNvSpPr/>
          <p:nvPr/>
        </p:nvSpPr>
        <p:spPr>
          <a:xfrm>
            <a:off x="6346675" y="2375476"/>
            <a:ext cx="2332751" cy="2230694"/>
          </a:xfrm>
          <a:custGeom>
            <a:rect b="b" l="l" r="r" t="t"/>
            <a:pathLst>
              <a:path extrusionOk="0" h="1520064" w="1589609">
                <a:moveTo>
                  <a:pt x="0" y="0"/>
                </a:moveTo>
                <a:lnTo>
                  <a:pt x="1589609" y="0"/>
                </a:lnTo>
                <a:lnTo>
                  <a:pt x="1589609" y="1520063"/>
                </a:lnTo>
                <a:lnTo>
                  <a:pt x="0" y="1520063"/>
                </a:lnTo>
                <a:lnTo>
                  <a:pt x="0" y="0"/>
                </a:lnTo>
                <a:close/>
              </a:path>
            </a:pathLst>
          </a:custGeom>
          <a:blipFill rotWithShape="1">
            <a:blip r:embed="rId2">
              <a:alphaModFix/>
            </a:blip>
            <a:stretch>
              <a:fillRect b="0" l="0" r="0" t="0"/>
            </a:stretch>
          </a:blipFill>
          <a:ln>
            <a:noFill/>
          </a:ln>
        </p:spPr>
      </p:sp>
      <p:sp>
        <p:nvSpPr>
          <p:cNvPr id="49" name="Google Shape;49;p7"/>
          <p:cNvSpPr/>
          <p:nvPr/>
        </p:nvSpPr>
        <p:spPr>
          <a:xfrm>
            <a:off x="-305472" y="-284575"/>
            <a:ext cx="1576396" cy="1202002"/>
          </a:xfrm>
          <a:custGeom>
            <a:rect b="b" l="l" r="r" t="t"/>
            <a:pathLst>
              <a:path extrusionOk="0" h="1592056" w="2087942">
                <a:moveTo>
                  <a:pt x="0" y="0"/>
                </a:moveTo>
                <a:lnTo>
                  <a:pt x="2087942" y="0"/>
                </a:lnTo>
                <a:lnTo>
                  <a:pt x="2087942" y="1592056"/>
                </a:lnTo>
                <a:lnTo>
                  <a:pt x="0" y="1592056"/>
                </a:lnTo>
                <a:lnTo>
                  <a:pt x="0" y="0"/>
                </a:lnTo>
                <a:close/>
              </a:path>
            </a:pathLst>
          </a:custGeom>
          <a:blipFill rotWithShape="1">
            <a:blip r:embed="rId3">
              <a:alphaModFix/>
            </a:blip>
            <a:stretch>
              <a:fillRect b="0" l="0" r="0" t="0"/>
            </a:stretch>
          </a:blipFill>
          <a:ln>
            <a:noFill/>
          </a:ln>
        </p:spPr>
      </p:sp>
      <p:sp>
        <p:nvSpPr>
          <p:cNvPr id="50" name="Google Shape;50;p7"/>
          <p:cNvSpPr/>
          <p:nvPr/>
        </p:nvSpPr>
        <p:spPr>
          <a:xfrm flipH="1" rot="-1837931">
            <a:off x="7202606" y="70020"/>
            <a:ext cx="2191244" cy="1161359"/>
          </a:xfrm>
          <a:custGeom>
            <a:rect b="b" l="l" r="r" t="t"/>
            <a:pathLst>
              <a:path extrusionOk="0" h="1567527" w="2957598">
                <a:moveTo>
                  <a:pt x="0" y="0"/>
                </a:moveTo>
                <a:lnTo>
                  <a:pt x="2957598" y="0"/>
                </a:lnTo>
                <a:lnTo>
                  <a:pt x="2957598" y="1567527"/>
                </a:lnTo>
                <a:lnTo>
                  <a:pt x="0" y="1567527"/>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 name="Google Shape;54;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 name="Google Shape;55;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6" name="Google Shape;5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8"/>
          <p:cNvSpPr/>
          <p:nvPr/>
        </p:nvSpPr>
        <p:spPr>
          <a:xfrm flipH="1" rot="450818">
            <a:off x="3670888" y="3437804"/>
            <a:ext cx="1599636" cy="1944846"/>
          </a:xfrm>
          <a:custGeom>
            <a:rect b="b" l="l" r="r" t="t"/>
            <a:pathLst>
              <a:path extrusionOk="0" h="1849542" w="1521248">
                <a:moveTo>
                  <a:pt x="1521248" y="0"/>
                </a:moveTo>
                <a:lnTo>
                  <a:pt x="0" y="0"/>
                </a:lnTo>
                <a:lnTo>
                  <a:pt x="0" y="1849541"/>
                </a:lnTo>
                <a:lnTo>
                  <a:pt x="1521248" y="1849541"/>
                </a:lnTo>
                <a:lnTo>
                  <a:pt x="1521248" y="0"/>
                </a:lnTo>
                <a:close/>
              </a:path>
            </a:pathLst>
          </a:custGeom>
          <a:blipFill rotWithShape="1">
            <a:blip r:embed="rId2">
              <a:alphaModFix/>
            </a:blip>
            <a:stretch>
              <a:fillRect b="0" l="0" r="0" t="0"/>
            </a:stretch>
          </a:blipFill>
          <a:ln>
            <a:noFill/>
          </a:ln>
        </p:spPr>
      </p:sp>
      <p:sp>
        <p:nvSpPr>
          <p:cNvPr id="58" name="Google Shape;58;p8"/>
          <p:cNvSpPr/>
          <p:nvPr/>
        </p:nvSpPr>
        <p:spPr>
          <a:xfrm rot="-7526608">
            <a:off x="8098611" y="-42975"/>
            <a:ext cx="1002907" cy="1385710"/>
          </a:xfrm>
          <a:custGeom>
            <a:rect b="b" l="l" r="r" t="t"/>
            <a:pathLst>
              <a:path extrusionOk="0" h="1567946" w="1134801">
                <a:moveTo>
                  <a:pt x="0" y="0"/>
                </a:moveTo>
                <a:lnTo>
                  <a:pt x="1134801" y="0"/>
                </a:lnTo>
                <a:lnTo>
                  <a:pt x="1134801" y="1567946"/>
                </a:lnTo>
                <a:lnTo>
                  <a:pt x="0" y="1567946"/>
                </a:lnTo>
                <a:lnTo>
                  <a:pt x="0" y="0"/>
                </a:lnTo>
                <a:close/>
              </a:path>
            </a:pathLst>
          </a:custGeom>
          <a:blipFill rotWithShape="1">
            <a:blip r:embed="rId3">
              <a:alphaModFix/>
            </a:blip>
            <a:stretch>
              <a:fillRect b="0" l="0" r="0" t="0"/>
            </a:stretch>
          </a:blipFill>
          <a:ln>
            <a:noFill/>
          </a:ln>
        </p:spPr>
      </p:sp>
      <p:sp>
        <p:nvSpPr>
          <p:cNvPr id="59" name="Google Shape;59;p8"/>
          <p:cNvSpPr/>
          <p:nvPr/>
        </p:nvSpPr>
        <p:spPr>
          <a:xfrm>
            <a:off x="-185572" y="4012230"/>
            <a:ext cx="1482439" cy="1130360"/>
          </a:xfrm>
          <a:custGeom>
            <a:rect b="b" l="l" r="r" t="t"/>
            <a:pathLst>
              <a:path extrusionOk="0" h="1592056" w="2087942">
                <a:moveTo>
                  <a:pt x="0" y="0"/>
                </a:moveTo>
                <a:lnTo>
                  <a:pt x="2087942" y="0"/>
                </a:lnTo>
                <a:lnTo>
                  <a:pt x="2087942" y="1592056"/>
                </a:lnTo>
                <a:lnTo>
                  <a:pt x="0" y="1592056"/>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2" name="Google Shape;6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9"/>
          <p:cNvSpPr/>
          <p:nvPr/>
        </p:nvSpPr>
        <p:spPr>
          <a:xfrm rot="808631">
            <a:off x="6607737" y="2210858"/>
            <a:ext cx="2302305" cy="3059542"/>
          </a:xfrm>
          <a:custGeom>
            <a:rect b="b" l="l" r="r" t="t"/>
            <a:pathLst>
              <a:path extrusionOk="0" h="1697741" w="1277550">
                <a:moveTo>
                  <a:pt x="0" y="0"/>
                </a:moveTo>
                <a:lnTo>
                  <a:pt x="1277550" y="0"/>
                </a:lnTo>
                <a:lnTo>
                  <a:pt x="1277550" y="1697741"/>
                </a:lnTo>
                <a:lnTo>
                  <a:pt x="0" y="1697741"/>
                </a:lnTo>
                <a:lnTo>
                  <a:pt x="0" y="0"/>
                </a:lnTo>
                <a:close/>
              </a:path>
            </a:pathLst>
          </a:custGeom>
          <a:blipFill rotWithShape="1">
            <a:blip r:embed="rId2">
              <a:alphaModFix/>
            </a:blip>
            <a:stretch>
              <a:fillRect b="0" l="0" r="0" t="0"/>
            </a:stretch>
          </a:blipFill>
          <a:ln>
            <a:noFill/>
          </a:ln>
        </p:spPr>
      </p:sp>
      <p:sp>
        <p:nvSpPr>
          <p:cNvPr id="64" name="Google Shape;64;p9"/>
          <p:cNvSpPr/>
          <p:nvPr/>
        </p:nvSpPr>
        <p:spPr>
          <a:xfrm rot="3547055">
            <a:off x="288466" y="-120203"/>
            <a:ext cx="1172983" cy="1538339"/>
          </a:xfrm>
          <a:custGeom>
            <a:rect b="b" l="l" r="r" t="t"/>
            <a:pathLst>
              <a:path extrusionOk="0" h="1698054" w="1294766">
                <a:moveTo>
                  <a:pt x="0" y="0"/>
                </a:moveTo>
                <a:lnTo>
                  <a:pt x="1294767" y="0"/>
                </a:lnTo>
                <a:lnTo>
                  <a:pt x="1294767" y="1698053"/>
                </a:lnTo>
                <a:lnTo>
                  <a:pt x="0" y="1698053"/>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0"/>
          <p:cNvSpPr txBox="1"/>
          <p:nvPr>
            <p:ph idx="12" type="sldNum"/>
          </p:nvPr>
        </p:nvSpPr>
        <p:spPr>
          <a:xfrm>
            <a:off x="8472458" y="49430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0"/>
          <p:cNvSpPr/>
          <p:nvPr/>
        </p:nvSpPr>
        <p:spPr>
          <a:xfrm rot="1863732">
            <a:off x="3843388" y="852670"/>
            <a:ext cx="590295" cy="1013382"/>
          </a:xfrm>
          <a:custGeom>
            <a:rect b="b" l="l" r="r" t="t"/>
            <a:pathLst>
              <a:path extrusionOk="0" h="2030574" w="1182809">
                <a:moveTo>
                  <a:pt x="0" y="0"/>
                </a:moveTo>
                <a:lnTo>
                  <a:pt x="1182809" y="0"/>
                </a:lnTo>
                <a:lnTo>
                  <a:pt x="1182809" y="2030574"/>
                </a:lnTo>
                <a:lnTo>
                  <a:pt x="0" y="2030574"/>
                </a:lnTo>
                <a:lnTo>
                  <a:pt x="0" y="0"/>
                </a:lnTo>
                <a:close/>
              </a:path>
            </a:pathLst>
          </a:custGeom>
          <a:blipFill rotWithShape="1">
            <a:blip r:embed="rId2">
              <a:alphaModFix/>
            </a:blip>
            <a:stretch>
              <a:fillRect b="0" l="0" r="0" t="0"/>
            </a:stretch>
          </a:blipFill>
          <a:ln>
            <a:noFill/>
          </a:ln>
        </p:spPr>
      </p:sp>
      <p:sp>
        <p:nvSpPr>
          <p:cNvPr id="68" name="Google Shape;68;p10"/>
          <p:cNvSpPr/>
          <p:nvPr/>
        </p:nvSpPr>
        <p:spPr>
          <a:xfrm flipH="1" rot="-6359978">
            <a:off x="7845356" y="-63078"/>
            <a:ext cx="1515026" cy="1155208"/>
          </a:xfrm>
          <a:custGeom>
            <a:rect b="b" l="l" r="r" t="t"/>
            <a:pathLst>
              <a:path extrusionOk="0" h="1592056" w="2087942">
                <a:moveTo>
                  <a:pt x="0" y="0"/>
                </a:moveTo>
                <a:lnTo>
                  <a:pt x="2087942" y="0"/>
                </a:lnTo>
                <a:lnTo>
                  <a:pt x="2087942" y="1592056"/>
                </a:lnTo>
                <a:lnTo>
                  <a:pt x="0" y="1592056"/>
                </a:lnTo>
                <a:lnTo>
                  <a:pt x="0" y="0"/>
                </a:lnTo>
                <a:close/>
              </a:path>
            </a:pathLst>
          </a:custGeom>
          <a:blipFill rotWithShape="1">
            <a:blip r:embed="rId3">
              <a:alphaModFix/>
            </a:blip>
            <a:stretch>
              <a:fillRect b="0" l="0" r="0" t="0"/>
            </a:stretch>
          </a:blipFill>
          <a:ln>
            <a:noFill/>
          </a:ln>
        </p:spPr>
      </p:sp>
      <p:sp>
        <p:nvSpPr>
          <p:cNvPr id="69" name="Google Shape;69;p10"/>
          <p:cNvSpPr/>
          <p:nvPr/>
        </p:nvSpPr>
        <p:spPr>
          <a:xfrm rot="-1114148">
            <a:off x="3867896" y="-472729"/>
            <a:ext cx="1687481" cy="1145378"/>
          </a:xfrm>
          <a:custGeom>
            <a:rect b="b" l="l" r="r" t="t"/>
            <a:pathLst>
              <a:path extrusionOk="0" h="1696484" w="2499424">
                <a:moveTo>
                  <a:pt x="0" y="0"/>
                </a:moveTo>
                <a:lnTo>
                  <a:pt x="2499425" y="0"/>
                </a:lnTo>
                <a:lnTo>
                  <a:pt x="2499425" y="1696484"/>
                </a:lnTo>
                <a:lnTo>
                  <a:pt x="0" y="1696484"/>
                </a:lnTo>
                <a:lnTo>
                  <a:pt x="0" y="0"/>
                </a:lnTo>
                <a:close/>
              </a:path>
            </a:pathLst>
          </a:custGeom>
          <a:blipFill rotWithShape="1">
            <a:blip r:embed="rId4">
              <a:alphaModFix/>
            </a:blip>
            <a:stretch>
              <a:fillRect b="0" l="0" r="0" t="0"/>
            </a:stretch>
          </a:blipFill>
          <a:ln>
            <a:noFill/>
          </a:ln>
        </p:spPr>
      </p:sp>
      <p:sp>
        <p:nvSpPr>
          <p:cNvPr id="70" name="Google Shape;70;p10"/>
          <p:cNvSpPr/>
          <p:nvPr/>
        </p:nvSpPr>
        <p:spPr>
          <a:xfrm rot="8933280">
            <a:off x="-389278" y="58917"/>
            <a:ext cx="1960427" cy="1039026"/>
          </a:xfrm>
          <a:custGeom>
            <a:rect b="b" l="l" r="r" t="t"/>
            <a:pathLst>
              <a:path extrusionOk="0" h="1567527" w="2957598">
                <a:moveTo>
                  <a:pt x="0" y="0"/>
                </a:moveTo>
                <a:lnTo>
                  <a:pt x="2957598" y="0"/>
                </a:lnTo>
                <a:lnTo>
                  <a:pt x="2957598" y="1567527"/>
                </a:lnTo>
                <a:lnTo>
                  <a:pt x="0" y="1567527"/>
                </a:lnTo>
                <a:lnTo>
                  <a:pt x="0" y="0"/>
                </a:lnTo>
                <a:close/>
              </a:path>
            </a:pathLst>
          </a:custGeom>
          <a:blipFill rotWithShape="1">
            <a:blip r:embed="rId5">
              <a:alphaModFix/>
            </a:blip>
            <a:stretch>
              <a:fillRect b="0" l="0" r="0" t="0"/>
            </a:stretch>
          </a:blipFill>
          <a:ln>
            <a:noFill/>
          </a:ln>
        </p:spPr>
      </p:sp>
      <p:sp>
        <p:nvSpPr>
          <p:cNvPr id="71" name="Google Shape;71;p10"/>
          <p:cNvSpPr/>
          <p:nvPr/>
        </p:nvSpPr>
        <p:spPr>
          <a:xfrm>
            <a:off x="4783272" y="3547901"/>
            <a:ext cx="1438472" cy="1738803"/>
          </a:xfrm>
          <a:custGeom>
            <a:rect b="b" l="l" r="r" t="t"/>
            <a:pathLst>
              <a:path extrusionOk="0" h="1552503" w="1240062">
                <a:moveTo>
                  <a:pt x="0" y="0"/>
                </a:moveTo>
                <a:lnTo>
                  <a:pt x="1240062" y="0"/>
                </a:lnTo>
                <a:lnTo>
                  <a:pt x="1240062" y="1552503"/>
                </a:lnTo>
                <a:lnTo>
                  <a:pt x="0" y="1552503"/>
                </a:lnTo>
                <a:lnTo>
                  <a:pt x="0" y="0"/>
                </a:lnTo>
                <a:close/>
              </a:path>
            </a:pathLst>
          </a:custGeom>
          <a:blipFill rotWithShape="1">
            <a:blip r:embed="rId6">
              <a:alphaModFix/>
            </a:blip>
            <a:stretch>
              <a:fillRect b="0" l="0" r="0" t="0"/>
            </a:stretch>
          </a:blipFill>
          <a:ln>
            <a:noFill/>
          </a:ln>
        </p:spPr>
      </p:sp>
      <p:sp>
        <p:nvSpPr>
          <p:cNvPr id="72" name="Google Shape;72;p10"/>
          <p:cNvSpPr/>
          <p:nvPr/>
        </p:nvSpPr>
        <p:spPr>
          <a:xfrm>
            <a:off x="389950" y="3068811"/>
            <a:ext cx="968295" cy="2354516"/>
          </a:xfrm>
          <a:custGeom>
            <a:rect b="b" l="l" r="r" t="t"/>
            <a:pathLst>
              <a:path extrusionOk="0" h="1431317" w="588629">
                <a:moveTo>
                  <a:pt x="0" y="0"/>
                </a:moveTo>
                <a:lnTo>
                  <a:pt x="588629" y="0"/>
                </a:lnTo>
                <a:lnTo>
                  <a:pt x="588629" y="1431317"/>
                </a:lnTo>
                <a:lnTo>
                  <a:pt x="0" y="1431317"/>
                </a:lnTo>
                <a:lnTo>
                  <a:pt x="0" y="0"/>
                </a:lnTo>
                <a:close/>
              </a:path>
            </a:pathLst>
          </a:custGeom>
          <a:blipFill rotWithShape="1">
            <a:blip r:embed="rId7">
              <a:alphaModFix/>
            </a:blip>
            <a:stretch>
              <a:fillRect b="0" l="0" r="0" t="0"/>
            </a:stretch>
          </a:blipFill>
          <a:ln>
            <a:noFill/>
          </a:ln>
        </p:spPr>
      </p:sp>
      <p:sp>
        <p:nvSpPr>
          <p:cNvPr id="73" name="Google Shape;73;p10"/>
          <p:cNvSpPr/>
          <p:nvPr/>
        </p:nvSpPr>
        <p:spPr>
          <a:xfrm>
            <a:off x="6979027" y="3879353"/>
            <a:ext cx="1788647" cy="1609781"/>
          </a:xfrm>
          <a:custGeom>
            <a:rect b="b" l="l" r="r" t="t"/>
            <a:pathLst>
              <a:path extrusionOk="0" h="1335918" w="1484354">
                <a:moveTo>
                  <a:pt x="0" y="0"/>
                </a:moveTo>
                <a:lnTo>
                  <a:pt x="1484354" y="0"/>
                </a:lnTo>
                <a:lnTo>
                  <a:pt x="1484354" y="1335918"/>
                </a:lnTo>
                <a:lnTo>
                  <a:pt x="0" y="1335918"/>
                </a:lnTo>
                <a:lnTo>
                  <a:pt x="0" y="0"/>
                </a:lnTo>
                <a:close/>
              </a:path>
            </a:pathLst>
          </a:custGeom>
          <a:blipFill rotWithShape="1">
            <a:blip r:embed="rId8">
              <a:alphaModFix/>
            </a:blip>
            <a:stretch>
              <a:fillRect b="0" l="0" r="0" t="0"/>
            </a:stretch>
          </a:blipFill>
          <a:ln>
            <a:noFill/>
          </a:ln>
        </p:spPr>
      </p:sp>
      <p:sp>
        <p:nvSpPr>
          <p:cNvPr id="74" name="Google Shape;74;p10"/>
          <p:cNvSpPr/>
          <p:nvPr/>
        </p:nvSpPr>
        <p:spPr>
          <a:xfrm>
            <a:off x="1406048" y="3643714"/>
            <a:ext cx="2619949" cy="1951862"/>
          </a:xfrm>
          <a:custGeom>
            <a:rect b="b" l="l" r="r" t="t"/>
            <a:pathLst>
              <a:path extrusionOk="0" h="1536899" w="2062952">
                <a:moveTo>
                  <a:pt x="0" y="0"/>
                </a:moveTo>
                <a:lnTo>
                  <a:pt x="2062952" y="0"/>
                </a:lnTo>
                <a:lnTo>
                  <a:pt x="2062952" y="1536899"/>
                </a:lnTo>
                <a:lnTo>
                  <a:pt x="0" y="1536899"/>
                </a:lnTo>
                <a:lnTo>
                  <a:pt x="0" y="0"/>
                </a:lnTo>
                <a:close/>
              </a:path>
            </a:pathLst>
          </a:custGeom>
          <a:blipFill rotWithShape="1">
            <a:blip r:embed="rId9">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oppins"/>
              <a:buChar char="●"/>
              <a:defRPr b="1"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Gloria Hallelujah"/>
              <a:buChar char="○"/>
              <a:defRPr b="1">
                <a:solidFill>
                  <a:schemeClr val="dk2"/>
                </a:solidFill>
                <a:latin typeface="Gloria Hallelujah"/>
                <a:ea typeface="Gloria Hallelujah"/>
                <a:cs typeface="Gloria Hallelujah"/>
                <a:sym typeface="Gloria Hallelujah"/>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 name="Shape 75"/>
        <p:cNvGrpSpPr/>
        <p:nvPr/>
      </p:nvGrpSpPr>
      <p:grpSpPr>
        <a:xfrm>
          <a:off x="0" y="0"/>
          <a:ext cx="0" cy="0"/>
          <a:chOff x="0" y="0"/>
          <a:chExt cx="0" cy="0"/>
        </a:xfrm>
      </p:grpSpPr>
      <p:sp>
        <p:nvSpPr>
          <p:cNvPr id="76" name="Google Shape;76;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77" name="Google Shape;77;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78" name="Google Shape;78;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9" name="Google Shape;79;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0" name="Google Shape;80;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43.png"/><Relationship Id="rId7" Type="http://schemas.openxmlformats.org/officeDocument/2006/relationships/image" Target="../media/image3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56.png"/><Relationship Id="rId4" Type="http://schemas.openxmlformats.org/officeDocument/2006/relationships/image" Target="../media/image49.png"/><Relationship Id="rId5" Type="http://schemas.openxmlformats.org/officeDocument/2006/relationships/image" Target="../media/image62.png"/><Relationship Id="rId6"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1.png"/><Relationship Id="rId11" Type="http://schemas.openxmlformats.org/officeDocument/2006/relationships/image" Target="../media/image55.jpg"/><Relationship Id="rId10" Type="http://schemas.openxmlformats.org/officeDocument/2006/relationships/image" Target="../media/image64.jpg"/><Relationship Id="rId9" Type="http://schemas.openxmlformats.org/officeDocument/2006/relationships/image" Target="../media/image86.jpg"/><Relationship Id="rId5" Type="http://schemas.openxmlformats.org/officeDocument/2006/relationships/image" Target="../media/image58.png"/><Relationship Id="rId6" Type="http://schemas.openxmlformats.org/officeDocument/2006/relationships/image" Target="../media/image32.png"/><Relationship Id="rId7" Type="http://schemas.openxmlformats.org/officeDocument/2006/relationships/image" Target="../media/image57.png"/><Relationship Id="rId8" Type="http://schemas.openxmlformats.org/officeDocument/2006/relationships/image" Target="../media/image8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1.png"/><Relationship Id="rId4" Type="http://schemas.openxmlformats.org/officeDocument/2006/relationships/image" Target="../media/image69.jpg"/><Relationship Id="rId5" Type="http://schemas.openxmlformats.org/officeDocument/2006/relationships/image" Target="../media/image70.jp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79.jpg"/><Relationship Id="rId4" Type="http://schemas.openxmlformats.org/officeDocument/2006/relationships/image" Target="../media/image66.jpg"/><Relationship Id="rId5" Type="http://schemas.openxmlformats.org/officeDocument/2006/relationships/image" Target="../media/image74.jpg"/><Relationship Id="rId6" Type="http://schemas.openxmlformats.org/officeDocument/2006/relationships/image" Target="../media/image99.jpg"/><Relationship Id="rId7" Type="http://schemas.openxmlformats.org/officeDocument/2006/relationships/image" Target="../media/image7.png"/><Relationship Id="rId8"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68.png"/><Relationship Id="rId4" Type="http://schemas.openxmlformats.org/officeDocument/2006/relationships/image" Target="../media/image81.png"/><Relationship Id="rId5" Type="http://schemas.openxmlformats.org/officeDocument/2006/relationships/image" Target="../media/image98.png"/><Relationship Id="rId6" Type="http://schemas.openxmlformats.org/officeDocument/2006/relationships/image" Target="../media/image93.png"/><Relationship Id="rId7"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89.png"/><Relationship Id="rId10" Type="http://schemas.openxmlformats.org/officeDocument/2006/relationships/image" Target="../media/image54.png"/><Relationship Id="rId9" Type="http://schemas.openxmlformats.org/officeDocument/2006/relationships/image" Target="../media/image96.png"/><Relationship Id="rId5" Type="http://schemas.openxmlformats.org/officeDocument/2006/relationships/image" Target="../media/image11.png"/><Relationship Id="rId6" Type="http://schemas.openxmlformats.org/officeDocument/2006/relationships/image" Target="../media/image84.png"/><Relationship Id="rId7" Type="http://schemas.openxmlformats.org/officeDocument/2006/relationships/image" Target="../media/image9.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49.png"/><Relationship Id="rId21" Type="http://schemas.openxmlformats.org/officeDocument/2006/relationships/image" Target="../media/image52.png"/><Relationship Id="rId24" Type="http://schemas.openxmlformats.org/officeDocument/2006/relationships/image" Target="../media/image28.png"/><Relationship Id="rId23" Type="http://schemas.openxmlformats.org/officeDocument/2006/relationships/image" Target="../media/image62.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17.png"/><Relationship Id="rId26" Type="http://schemas.openxmlformats.org/officeDocument/2006/relationships/image" Target="../media/image93.png"/><Relationship Id="rId25" Type="http://schemas.openxmlformats.org/officeDocument/2006/relationships/image" Target="../media/image29.png"/><Relationship Id="rId28" Type="http://schemas.openxmlformats.org/officeDocument/2006/relationships/image" Target="../media/image89.png"/><Relationship Id="rId27"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43.png"/><Relationship Id="rId29"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7.png"/><Relationship Id="rId31" Type="http://schemas.openxmlformats.org/officeDocument/2006/relationships/image" Target="../media/image95.png"/><Relationship Id="rId30" Type="http://schemas.openxmlformats.org/officeDocument/2006/relationships/image" Target="../media/image84.png"/><Relationship Id="rId11" Type="http://schemas.openxmlformats.org/officeDocument/2006/relationships/image" Target="../media/image10.png"/><Relationship Id="rId10" Type="http://schemas.openxmlformats.org/officeDocument/2006/relationships/image" Target="../media/image3.png"/><Relationship Id="rId32"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image" Target="../media/image16.png"/><Relationship Id="rId15" Type="http://schemas.openxmlformats.org/officeDocument/2006/relationships/image" Target="../media/image20.png"/><Relationship Id="rId14" Type="http://schemas.openxmlformats.org/officeDocument/2006/relationships/image" Target="../media/image53.png"/><Relationship Id="rId17" Type="http://schemas.openxmlformats.org/officeDocument/2006/relationships/image" Target="../media/image45.png"/><Relationship Id="rId16" Type="http://schemas.openxmlformats.org/officeDocument/2006/relationships/image" Target="../media/image36.png"/><Relationship Id="rId19" Type="http://schemas.openxmlformats.org/officeDocument/2006/relationships/image" Target="../media/image8.png"/><Relationship Id="rId18"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8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image" Target="../media/image32.png"/><Relationship Id="rId8"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3.pn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50.jpg"/><Relationship Id="rId6" Type="http://schemas.openxmlformats.org/officeDocument/2006/relationships/image" Target="../media/image2.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97.jpg"/><Relationship Id="rId4" Type="http://schemas.openxmlformats.org/officeDocument/2006/relationships/image" Target="../media/image53.png"/><Relationship Id="rId5" Type="http://schemas.openxmlformats.org/officeDocument/2006/relationships/image" Target="../media/image9.png"/><Relationship Id="rId6"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63.jpg"/><Relationship Id="rId6" Type="http://schemas.openxmlformats.org/officeDocument/2006/relationships/image" Target="../media/image20.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47.jpg"/><Relationship Id="rId5" Type="http://schemas.openxmlformats.org/officeDocument/2006/relationships/image" Target="../media/image36.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1.png"/><Relationship Id="rId6" Type="http://schemas.openxmlformats.org/officeDocument/2006/relationships/image" Target="../media/image32.png"/><Relationship Id="rId7" Type="http://schemas.openxmlformats.org/officeDocument/2006/relationships/image" Target="../media/image45.png"/><Relationship Id="rId8"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22.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150D"/>
        </a:solidFill>
      </p:bgPr>
    </p:bg>
    <p:spTree>
      <p:nvGrpSpPr>
        <p:cNvPr id="153" name="Shape 153"/>
        <p:cNvGrpSpPr/>
        <p:nvPr/>
      </p:nvGrpSpPr>
      <p:grpSpPr>
        <a:xfrm>
          <a:off x="0" y="0"/>
          <a:ext cx="0" cy="0"/>
          <a:chOff x="0" y="0"/>
          <a:chExt cx="0" cy="0"/>
        </a:xfrm>
      </p:grpSpPr>
      <p:sp>
        <p:nvSpPr>
          <p:cNvPr id="154" name="Google Shape;154;p23"/>
          <p:cNvSpPr/>
          <p:nvPr/>
        </p:nvSpPr>
        <p:spPr>
          <a:xfrm rot="-1820710">
            <a:off x="-515606" y="2491477"/>
            <a:ext cx="2766706" cy="3628467"/>
          </a:xfrm>
          <a:custGeom>
            <a:rect b="b" l="l" r="r" t="t"/>
            <a:pathLst>
              <a:path extrusionOk="0" h="7256933" w="5533412">
                <a:moveTo>
                  <a:pt x="0" y="0"/>
                </a:moveTo>
                <a:lnTo>
                  <a:pt x="5533411" y="0"/>
                </a:lnTo>
                <a:lnTo>
                  <a:pt x="5533411" y="7256934"/>
                </a:lnTo>
                <a:lnTo>
                  <a:pt x="0" y="7256934"/>
                </a:lnTo>
                <a:lnTo>
                  <a:pt x="0" y="0"/>
                </a:lnTo>
                <a:close/>
              </a:path>
            </a:pathLst>
          </a:custGeom>
          <a:blipFill rotWithShape="1">
            <a:blip r:embed="rId3">
              <a:alphaModFix/>
            </a:blip>
            <a:stretch>
              <a:fillRect b="0" l="0" r="0" t="0"/>
            </a:stretch>
          </a:blipFill>
          <a:ln>
            <a:noFill/>
          </a:ln>
        </p:spPr>
      </p:sp>
      <p:sp>
        <p:nvSpPr>
          <p:cNvPr id="155" name="Google Shape;155;p23"/>
          <p:cNvSpPr/>
          <p:nvPr/>
        </p:nvSpPr>
        <p:spPr>
          <a:xfrm rot="1868908">
            <a:off x="-57469" y="-1655154"/>
            <a:ext cx="2527472" cy="4339008"/>
          </a:xfrm>
          <a:custGeom>
            <a:rect b="b" l="l" r="r" t="t"/>
            <a:pathLst>
              <a:path extrusionOk="0" h="8678016" w="5054944">
                <a:moveTo>
                  <a:pt x="0" y="0"/>
                </a:moveTo>
                <a:lnTo>
                  <a:pt x="5054944" y="0"/>
                </a:lnTo>
                <a:lnTo>
                  <a:pt x="5054944" y="8678016"/>
                </a:lnTo>
                <a:lnTo>
                  <a:pt x="0" y="8678016"/>
                </a:lnTo>
                <a:lnTo>
                  <a:pt x="0" y="0"/>
                </a:lnTo>
                <a:close/>
              </a:path>
            </a:pathLst>
          </a:custGeom>
          <a:blipFill rotWithShape="1">
            <a:blip r:embed="rId4">
              <a:alphaModFix/>
            </a:blip>
            <a:stretch>
              <a:fillRect b="0" l="0" r="0" t="0"/>
            </a:stretch>
          </a:blipFill>
          <a:ln>
            <a:noFill/>
          </a:ln>
        </p:spPr>
      </p:sp>
      <p:sp>
        <p:nvSpPr>
          <p:cNvPr id="156" name="Google Shape;156;p23"/>
          <p:cNvSpPr/>
          <p:nvPr/>
        </p:nvSpPr>
        <p:spPr>
          <a:xfrm>
            <a:off x="5119629" y="-1669660"/>
            <a:ext cx="4740187" cy="3614392"/>
          </a:xfrm>
          <a:custGeom>
            <a:rect b="b" l="l" r="r" t="t"/>
            <a:pathLst>
              <a:path extrusionOk="0" h="7228784" w="9480373">
                <a:moveTo>
                  <a:pt x="0" y="0"/>
                </a:moveTo>
                <a:lnTo>
                  <a:pt x="9480373" y="0"/>
                </a:lnTo>
                <a:lnTo>
                  <a:pt x="9480373" y="7228784"/>
                </a:lnTo>
                <a:lnTo>
                  <a:pt x="0" y="7228784"/>
                </a:lnTo>
                <a:lnTo>
                  <a:pt x="0" y="0"/>
                </a:lnTo>
                <a:close/>
              </a:path>
            </a:pathLst>
          </a:custGeom>
          <a:blipFill rotWithShape="1">
            <a:blip r:embed="rId5">
              <a:alphaModFix/>
            </a:blip>
            <a:stretch>
              <a:fillRect b="0" l="0" r="0" t="0"/>
            </a:stretch>
          </a:blipFill>
          <a:ln>
            <a:noFill/>
          </a:ln>
        </p:spPr>
      </p:sp>
      <p:sp>
        <p:nvSpPr>
          <p:cNvPr id="157" name="Google Shape;157;p23"/>
          <p:cNvSpPr/>
          <p:nvPr/>
        </p:nvSpPr>
        <p:spPr>
          <a:xfrm>
            <a:off x="3033102" y="2725741"/>
            <a:ext cx="3077798" cy="2292959"/>
          </a:xfrm>
          <a:custGeom>
            <a:rect b="b" l="l" r="r" t="t"/>
            <a:pathLst>
              <a:path extrusionOk="0" h="4585918" w="6155595">
                <a:moveTo>
                  <a:pt x="0" y="0"/>
                </a:moveTo>
                <a:lnTo>
                  <a:pt x="6155594" y="0"/>
                </a:lnTo>
                <a:lnTo>
                  <a:pt x="6155594" y="4585917"/>
                </a:lnTo>
                <a:lnTo>
                  <a:pt x="0" y="4585917"/>
                </a:lnTo>
                <a:lnTo>
                  <a:pt x="0" y="0"/>
                </a:lnTo>
                <a:close/>
              </a:path>
            </a:pathLst>
          </a:custGeom>
          <a:blipFill rotWithShape="1">
            <a:blip r:embed="rId6">
              <a:alphaModFix/>
            </a:blip>
            <a:stretch>
              <a:fillRect b="0" l="0" r="0" t="0"/>
            </a:stretch>
          </a:blipFill>
          <a:ln>
            <a:noFill/>
          </a:ln>
        </p:spPr>
      </p:sp>
      <p:sp>
        <p:nvSpPr>
          <p:cNvPr id="158" name="Google Shape;158;p23"/>
          <p:cNvSpPr/>
          <p:nvPr/>
        </p:nvSpPr>
        <p:spPr>
          <a:xfrm rot="8836990">
            <a:off x="5633883" y="2777086"/>
            <a:ext cx="4939810" cy="3352896"/>
          </a:xfrm>
          <a:custGeom>
            <a:rect b="b" l="l" r="r" t="t"/>
            <a:pathLst>
              <a:path extrusionOk="0" h="6705792" w="9879620">
                <a:moveTo>
                  <a:pt x="0" y="0"/>
                </a:moveTo>
                <a:lnTo>
                  <a:pt x="9879620" y="0"/>
                </a:lnTo>
                <a:lnTo>
                  <a:pt x="9879620" y="6705792"/>
                </a:lnTo>
                <a:lnTo>
                  <a:pt x="0" y="6705792"/>
                </a:lnTo>
                <a:lnTo>
                  <a:pt x="0" y="0"/>
                </a:lnTo>
                <a:close/>
              </a:path>
            </a:pathLst>
          </a:custGeom>
          <a:blipFill rotWithShape="1">
            <a:blip r:embed="rId7">
              <a:alphaModFix/>
            </a:blip>
            <a:stretch>
              <a:fillRect b="0" l="0" r="0" t="0"/>
            </a:stretch>
          </a:blipFill>
          <a:ln>
            <a:noFill/>
          </a:ln>
        </p:spPr>
      </p:sp>
      <p:sp>
        <p:nvSpPr>
          <p:cNvPr id="159" name="Google Shape;159;p23"/>
          <p:cNvSpPr txBox="1"/>
          <p:nvPr/>
        </p:nvSpPr>
        <p:spPr>
          <a:xfrm>
            <a:off x="2718085" y="677174"/>
            <a:ext cx="3707829" cy="973742"/>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 sz="5700" u="none" cap="none" strike="noStrike">
                <a:solidFill>
                  <a:srgbClr val="FCE5A5"/>
                </a:solidFill>
                <a:latin typeface="Gloria Hallelujah"/>
                <a:ea typeface="Gloria Hallelujah"/>
                <a:cs typeface="Gloria Hallelujah"/>
                <a:sym typeface="Gloria Hallelujah"/>
              </a:rPr>
              <a:t>Meet Our </a:t>
            </a:r>
            <a:endParaRPr sz="700"/>
          </a:p>
        </p:txBody>
      </p:sp>
      <p:sp>
        <p:nvSpPr>
          <p:cNvPr id="160" name="Google Shape;160;p23"/>
          <p:cNvSpPr txBox="1"/>
          <p:nvPr/>
        </p:nvSpPr>
        <p:spPr>
          <a:xfrm>
            <a:off x="1776685" y="1339649"/>
            <a:ext cx="5590629" cy="128983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7200" u="none" cap="none" strike="noStrike">
                <a:solidFill>
                  <a:srgbClr val="F46E16"/>
                </a:solidFill>
                <a:latin typeface="Poppins Black"/>
                <a:ea typeface="Poppins Black"/>
                <a:cs typeface="Poppins Black"/>
                <a:sym typeface="Poppins Black"/>
              </a:rPr>
              <a:t>Professors</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86CD"/>
        </a:solidFill>
      </p:bgPr>
    </p:bg>
    <p:spTree>
      <p:nvGrpSpPr>
        <p:cNvPr id="272" name="Shape 272"/>
        <p:cNvGrpSpPr/>
        <p:nvPr/>
      </p:nvGrpSpPr>
      <p:grpSpPr>
        <a:xfrm>
          <a:off x="0" y="0"/>
          <a:ext cx="0" cy="0"/>
          <a:chOff x="0" y="0"/>
          <a:chExt cx="0" cy="0"/>
        </a:xfrm>
      </p:grpSpPr>
      <p:grpSp>
        <p:nvGrpSpPr>
          <p:cNvPr id="273" name="Google Shape;273;p32"/>
          <p:cNvGrpSpPr/>
          <p:nvPr/>
        </p:nvGrpSpPr>
        <p:grpSpPr>
          <a:xfrm>
            <a:off x="1833758" y="3529885"/>
            <a:ext cx="7034017" cy="4073617"/>
            <a:chOff x="0" y="-1"/>
            <a:chExt cx="18757378" cy="10862980"/>
          </a:xfrm>
        </p:grpSpPr>
        <p:sp>
          <p:nvSpPr>
            <p:cNvPr id="274" name="Google Shape;274;p32"/>
            <p:cNvSpPr/>
            <p:nvPr/>
          </p:nvSpPr>
          <p:spPr>
            <a:xfrm rot="-5315019">
              <a:off x="2497498" y="-2183564"/>
              <a:ext cx="10489735" cy="15230105"/>
            </a:xfrm>
            <a:custGeom>
              <a:rect b="b" l="l" r="r" t="t"/>
              <a:pathLst>
                <a:path extrusionOk="0" h="15230105" w="10489735">
                  <a:moveTo>
                    <a:pt x="0" y="0"/>
                  </a:moveTo>
                  <a:lnTo>
                    <a:pt x="10489735" y="0"/>
                  </a:lnTo>
                  <a:lnTo>
                    <a:pt x="10489735" y="15230106"/>
                  </a:lnTo>
                  <a:lnTo>
                    <a:pt x="0" y="15230106"/>
                  </a:lnTo>
                  <a:lnTo>
                    <a:pt x="0" y="0"/>
                  </a:lnTo>
                  <a:close/>
                </a:path>
              </a:pathLst>
            </a:custGeom>
            <a:blipFill rotWithShape="1">
              <a:blip r:embed="rId3">
                <a:alphaModFix/>
              </a:blip>
              <a:stretch>
                <a:fillRect b="0" l="0" r="0" t="0"/>
              </a:stretch>
            </a:blipFill>
            <a:ln>
              <a:noFill/>
            </a:ln>
          </p:spPr>
        </p:sp>
        <p:sp>
          <p:nvSpPr>
            <p:cNvPr id="275" name="Google Shape;275;p32"/>
            <p:cNvSpPr/>
            <p:nvPr/>
          </p:nvSpPr>
          <p:spPr>
            <a:xfrm rot="-6207046">
              <a:off x="14498850" y="2345763"/>
              <a:ext cx="3842388" cy="3887524"/>
            </a:xfrm>
            <a:custGeom>
              <a:rect b="b" l="l" r="r" t="t"/>
              <a:pathLst>
                <a:path extrusionOk="0" h="3887524" w="3842388">
                  <a:moveTo>
                    <a:pt x="0" y="0"/>
                  </a:moveTo>
                  <a:lnTo>
                    <a:pt x="3842388" y="0"/>
                  </a:lnTo>
                  <a:lnTo>
                    <a:pt x="3842388" y="3887524"/>
                  </a:lnTo>
                  <a:lnTo>
                    <a:pt x="0" y="3887524"/>
                  </a:lnTo>
                  <a:lnTo>
                    <a:pt x="0" y="0"/>
                  </a:lnTo>
                  <a:close/>
                </a:path>
              </a:pathLst>
            </a:custGeom>
            <a:blipFill rotWithShape="1">
              <a:blip r:embed="rId3">
                <a:alphaModFix/>
              </a:blip>
              <a:stretch>
                <a:fillRect b="-248382" l="0" r="-172992" t="-43375"/>
              </a:stretch>
            </a:blipFill>
            <a:ln>
              <a:noFill/>
            </a:ln>
          </p:spPr>
        </p:sp>
      </p:grpSp>
      <p:grpSp>
        <p:nvGrpSpPr>
          <p:cNvPr id="276" name="Google Shape;276;p32"/>
          <p:cNvGrpSpPr/>
          <p:nvPr/>
        </p:nvGrpSpPr>
        <p:grpSpPr>
          <a:xfrm>
            <a:off x="1326628" y="2884941"/>
            <a:ext cx="1697750" cy="1597297"/>
            <a:chOff x="0" y="-28575"/>
            <a:chExt cx="894288" cy="841375"/>
          </a:xfrm>
        </p:grpSpPr>
        <p:sp>
          <p:nvSpPr>
            <p:cNvPr id="277" name="Google Shape;277;p32"/>
            <p:cNvSpPr/>
            <p:nvPr/>
          </p:nvSpPr>
          <p:spPr>
            <a:xfrm>
              <a:off x="0" y="0"/>
              <a:ext cx="894288" cy="622298"/>
            </a:xfrm>
            <a:custGeom>
              <a:rect b="b" l="l" r="r" t="t"/>
              <a:pathLst>
                <a:path extrusionOk="0" h="622298" w="894288">
                  <a:moveTo>
                    <a:pt x="36481" y="0"/>
                  </a:moveTo>
                  <a:lnTo>
                    <a:pt x="857807" y="0"/>
                  </a:lnTo>
                  <a:cubicBezTo>
                    <a:pt x="867483" y="0"/>
                    <a:pt x="876762" y="3844"/>
                    <a:pt x="883603" y="10685"/>
                  </a:cubicBezTo>
                  <a:cubicBezTo>
                    <a:pt x="890445" y="17526"/>
                    <a:pt x="894288" y="26806"/>
                    <a:pt x="894288" y="36481"/>
                  </a:cubicBezTo>
                  <a:lnTo>
                    <a:pt x="894288" y="585817"/>
                  </a:lnTo>
                  <a:cubicBezTo>
                    <a:pt x="894288" y="595492"/>
                    <a:pt x="890445" y="604771"/>
                    <a:pt x="883603" y="611613"/>
                  </a:cubicBezTo>
                  <a:cubicBezTo>
                    <a:pt x="876762" y="618454"/>
                    <a:pt x="867483" y="622298"/>
                    <a:pt x="857807" y="622298"/>
                  </a:cubicBezTo>
                  <a:lnTo>
                    <a:pt x="36481" y="622298"/>
                  </a:lnTo>
                  <a:cubicBezTo>
                    <a:pt x="26806" y="622298"/>
                    <a:pt x="17526" y="618454"/>
                    <a:pt x="10685" y="611613"/>
                  </a:cubicBezTo>
                  <a:cubicBezTo>
                    <a:pt x="3844" y="604771"/>
                    <a:pt x="0" y="595492"/>
                    <a:pt x="0" y="585817"/>
                  </a:cubicBezTo>
                  <a:lnTo>
                    <a:pt x="0" y="36481"/>
                  </a:lnTo>
                  <a:cubicBezTo>
                    <a:pt x="0" y="26806"/>
                    <a:pt x="3844" y="17526"/>
                    <a:pt x="10685" y="10685"/>
                  </a:cubicBezTo>
                  <a:cubicBezTo>
                    <a:pt x="17526" y="3844"/>
                    <a:pt x="26806" y="0"/>
                    <a:pt x="36481" y="0"/>
                  </a:cubicBez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8" name="Google Shape;278;p32"/>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9" name="Google Shape;279;p32"/>
          <p:cNvGrpSpPr/>
          <p:nvPr/>
        </p:nvGrpSpPr>
        <p:grpSpPr>
          <a:xfrm>
            <a:off x="3723125" y="2884941"/>
            <a:ext cx="1697750" cy="1597297"/>
            <a:chOff x="0" y="-28575"/>
            <a:chExt cx="894288" cy="841375"/>
          </a:xfrm>
        </p:grpSpPr>
        <p:sp>
          <p:nvSpPr>
            <p:cNvPr id="280" name="Google Shape;280;p32"/>
            <p:cNvSpPr/>
            <p:nvPr/>
          </p:nvSpPr>
          <p:spPr>
            <a:xfrm>
              <a:off x="0" y="0"/>
              <a:ext cx="894288" cy="622298"/>
            </a:xfrm>
            <a:custGeom>
              <a:rect b="b" l="l" r="r" t="t"/>
              <a:pathLst>
                <a:path extrusionOk="0" h="622298" w="894288">
                  <a:moveTo>
                    <a:pt x="36481" y="0"/>
                  </a:moveTo>
                  <a:lnTo>
                    <a:pt x="857807" y="0"/>
                  </a:lnTo>
                  <a:cubicBezTo>
                    <a:pt x="867483" y="0"/>
                    <a:pt x="876762" y="3844"/>
                    <a:pt x="883603" y="10685"/>
                  </a:cubicBezTo>
                  <a:cubicBezTo>
                    <a:pt x="890445" y="17526"/>
                    <a:pt x="894288" y="26806"/>
                    <a:pt x="894288" y="36481"/>
                  </a:cubicBezTo>
                  <a:lnTo>
                    <a:pt x="894288" y="585817"/>
                  </a:lnTo>
                  <a:cubicBezTo>
                    <a:pt x="894288" y="595492"/>
                    <a:pt x="890445" y="604771"/>
                    <a:pt x="883603" y="611613"/>
                  </a:cubicBezTo>
                  <a:cubicBezTo>
                    <a:pt x="876762" y="618454"/>
                    <a:pt x="867483" y="622298"/>
                    <a:pt x="857807" y="622298"/>
                  </a:cubicBezTo>
                  <a:lnTo>
                    <a:pt x="36481" y="622298"/>
                  </a:lnTo>
                  <a:cubicBezTo>
                    <a:pt x="26806" y="622298"/>
                    <a:pt x="17526" y="618454"/>
                    <a:pt x="10685" y="611613"/>
                  </a:cubicBezTo>
                  <a:cubicBezTo>
                    <a:pt x="3844" y="604771"/>
                    <a:pt x="0" y="595492"/>
                    <a:pt x="0" y="585817"/>
                  </a:cubicBezTo>
                  <a:lnTo>
                    <a:pt x="0" y="36481"/>
                  </a:lnTo>
                  <a:cubicBezTo>
                    <a:pt x="0" y="26806"/>
                    <a:pt x="3844" y="17526"/>
                    <a:pt x="10685" y="10685"/>
                  </a:cubicBezTo>
                  <a:cubicBezTo>
                    <a:pt x="17526" y="3844"/>
                    <a:pt x="26806" y="0"/>
                    <a:pt x="36481" y="0"/>
                  </a:cubicBez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1" name="Google Shape;281;p32"/>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2" name="Google Shape;282;p32"/>
          <p:cNvGrpSpPr/>
          <p:nvPr/>
        </p:nvGrpSpPr>
        <p:grpSpPr>
          <a:xfrm>
            <a:off x="6120963" y="2884941"/>
            <a:ext cx="1697750" cy="1597297"/>
            <a:chOff x="0" y="-28575"/>
            <a:chExt cx="894288" cy="841375"/>
          </a:xfrm>
        </p:grpSpPr>
        <p:sp>
          <p:nvSpPr>
            <p:cNvPr id="283" name="Google Shape;283;p32"/>
            <p:cNvSpPr/>
            <p:nvPr/>
          </p:nvSpPr>
          <p:spPr>
            <a:xfrm>
              <a:off x="0" y="0"/>
              <a:ext cx="894288" cy="622298"/>
            </a:xfrm>
            <a:custGeom>
              <a:rect b="b" l="l" r="r" t="t"/>
              <a:pathLst>
                <a:path extrusionOk="0" h="622298" w="894288">
                  <a:moveTo>
                    <a:pt x="36481" y="0"/>
                  </a:moveTo>
                  <a:lnTo>
                    <a:pt x="857807" y="0"/>
                  </a:lnTo>
                  <a:cubicBezTo>
                    <a:pt x="867483" y="0"/>
                    <a:pt x="876762" y="3844"/>
                    <a:pt x="883603" y="10685"/>
                  </a:cubicBezTo>
                  <a:cubicBezTo>
                    <a:pt x="890445" y="17526"/>
                    <a:pt x="894288" y="26806"/>
                    <a:pt x="894288" y="36481"/>
                  </a:cubicBezTo>
                  <a:lnTo>
                    <a:pt x="894288" y="585817"/>
                  </a:lnTo>
                  <a:cubicBezTo>
                    <a:pt x="894288" y="595492"/>
                    <a:pt x="890445" y="604771"/>
                    <a:pt x="883603" y="611613"/>
                  </a:cubicBezTo>
                  <a:cubicBezTo>
                    <a:pt x="876762" y="618454"/>
                    <a:pt x="867483" y="622298"/>
                    <a:pt x="857807" y="622298"/>
                  </a:cubicBezTo>
                  <a:lnTo>
                    <a:pt x="36481" y="622298"/>
                  </a:lnTo>
                  <a:cubicBezTo>
                    <a:pt x="26806" y="622298"/>
                    <a:pt x="17526" y="618454"/>
                    <a:pt x="10685" y="611613"/>
                  </a:cubicBezTo>
                  <a:cubicBezTo>
                    <a:pt x="3844" y="604771"/>
                    <a:pt x="0" y="595492"/>
                    <a:pt x="0" y="585817"/>
                  </a:cubicBezTo>
                  <a:lnTo>
                    <a:pt x="0" y="36481"/>
                  </a:lnTo>
                  <a:cubicBezTo>
                    <a:pt x="0" y="26806"/>
                    <a:pt x="3844" y="17526"/>
                    <a:pt x="10685" y="10685"/>
                  </a:cubicBezTo>
                  <a:cubicBezTo>
                    <a:pt x="17526" y="3844"/>
                    <a:pt x="26806" y="0"/>
                    <a:pt x="36481" y="0"/>
                  </a:cubicBez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4" name="Google Shape;284;p32"/>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5" name="Google Shape;285;p32"/>
          <p:cNvSpPr/>
          <p:nvPr/>
        </p:nvSpPr>
        <p:spPr>
          <a:xfrm>
            <a:off x="1459130" y="1502392"/>
            <a:ext cx="1432745" cy="1618921"/>
          </a:xfrm>
          <a:custGeom>
            <a:rect b="b" l="l" r="r" t="t"/>
            <a:pathLst>
              <a:path extrusionOk="0" h="3237841" w="2865490">
                <a:moveTo>
                  <a:pt x="0" y="0"/>
                </a:moveTo>
                <a:lnTo>
                  <a:pt x="2865490" y="0"/>
                </a:lnTo>
                <a:lnTo>
                  <a:pt x="2865490" y="3237841"/>
                </a:lnTo>
                <a:lnTo>
                  <a:pt x="0" y="3237841"/>
                </a:lnTo>
                <a:lnTo>
                  <a:pt x="0" y="0"/>
                </a:lnTo>
                <a:close/>
              </a:path>
            </a:pathLst>
          </a:custGeom>
          <a:blipFill rotWithShape="1">
            <a:blip r:embed="rId4">
              <a:alphaModFix/>
            </a:blip>
            <a:stretch>
              <a:fillRect b="0" l="0" r="0" t="0"/>
            </a:stretch>
          </a:blipFill>
          <a:ln>
            <a:noFill/>
          </a:ln>
        </p:spPr>
      </p:sp>
      <p:sp>
        <p:nvSpPr>
          <p:cNvPr id="286" name="Google Shape;286;p32"/>
          <p:cNvSpPr/>
          <p:nvPr/>
        </p:nvSpPr>
        <p:spPr>
          <a:xfrm>
            <a:off x="6364496" y="1376766"/>
            <a:ext cx="1178397" cy="1749012"/>
          </a:xfrm>
          <a:custGeom>
            <a:rect b="b" l="l" r="r" t="t"/>
            <a:pathLst>
              <a:path extrusionOk="0" h="3498024" w="2356794">
                <a:moveTo>
                  <a:pt x="0" y="0"/>
                </a:moveTo>
                <a:lnTo>
                  <a:pt x="2356794" y="0"/>
                </a:lnTo>
                <a:lnTo>
                  <a:pt x="2356794" y="3498024"/>
                </a:lnTo>
                <a:lnTo>
                  <a:pt x="0" y="3498024"/>
                </a:lnTo>
                <a:lnTo>
                  <a:pt x="0" y="0"/>
                </a:lnTo>
                <a:close/>
              </a:path>
            </a:pathLst>
          </a:custGeom>
          <a:blipFill rotWithShape="1">
            <a:blip r:embed="rId5">
              <a:alphaModFix/>
            </a:blip>
            <a:stretch>
              <a:fillRect b="0" l="0" r="0" t="0"/>
            </a:stretch>
          </a:blipFill>
          <a:ln>
            <a:noFill/>
          </a:ln>
        </p:spPr>
      </p:sp>
      <p:sp>
        <p:nvSpPr>
          <p:cNvPr id="287" name="Google Shape;287;p32"/>
          <p:cNvSpPr/>
          <p:nvPr/>
        </p:nvSpPr>
        <p:spPr>
          <a:xfrm>
            <a:off x="4148947" y="1376766"/>
            <a:ext cx="738989" cy="1796934"/>
          </a:xfrm>
          <a:custGeom>
            <a:rect b="b" l="l" r="r" t="t"/>
            <a:pathLst>
              <a:path extrusionOk="0" h="3593867" w="1477978">
                <a:moveTo>
                  <a:pt x="0" y="0"/>
                </a:moveTo>
                <a:lnTo>
                  <a:pt x="1477978" y="0"/>
                </a:lnTo>
                <a:lnTo>
                  <a:pt x="1477978" y="3593867"/>
                </a:lnTo>
                <a:lnTo>
                  <a:pt x="0" y="3593867"/>
                </a:lnTo>
                <a:lnTo>
                  <a:pt x="0" y="0"/>
                </a:lnTo>
                <a:close/>
              </a:path>
            </a:pathLst>
          </a:custGeom>
          <a:blipFill rotWithShape="1">
            <a:blip r:embed="rId6">
              <a:alphaModFix/>
            </a:blip>
            <a:stretch>
              <a:fillRect b="0" l="0" r="0" t="0"/>
            </a:stretch>
          </a:blipFill>
          <a:ln>
            <a:noFill/>
          </a:ln>
        </p:spPr>
      </p:sp>
      <p:sp>
        <p:nvSpPr>
          <p:cNvPr id="288" name="Google Shape;288;p32"/>
          <p:cNvSpPr txBox="1"/>
          <p:nvPr/>
        </p:nvSpPr>
        <p:spPr>
          <a:xfrm>
            <a:off x="1402375" y="3583450"/>
            <a:ext cx="15648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42150D"/>
                </a:solidFill>
                <a:latin typeface="Poppins Medium"/>
                <a:ea typeface="Poppins Medium"/>
                <a:cs typeface="Poppins Medium"/>
                <a:sym typeface="Poppins Medium"/>
              </a:rPr>
              <a:t>Elaborate on what you want to discuss. </a:t>
            </a:r>
            <a:endParaRPr sz="700"/>
          </a:p>
        </p:txBody>
      </p:sp>
      <p:sp>
        <p:nvSpPr>
          <p:cNvPr id="289" name="Google Shape;289;p32"/>
          <p:cNvSpPr txBox="1"/>
          <p:nvPr/>
        </p:nvSpPr>
        <p:spPr>
          <a:xfrm>
            <a:off x="3849351" y="3583450"/>
            <a:ext cx="14328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42150D"/>
                </a:solidFill>
                <a:latin typeface="Poppins Medium"/>
                <a:ea typeface="Poppins Medium"/>
                <a:cs typeface="Poppins Medium"/>
                <a:sym typeface="Poppins Medium"/>
              </a:rPr>
              <a:t>Elaborate on what you want to discuss. </a:t>
            </a:r>
            <a:endParaRPr sz="700"/>
          </a:p>
        </p:txBody>
      </p:sp>
      <p:sp>
        <p:nvSpPr>
          <p:cNvPr id="290" name="Google Shape;290;p32"/>
          <p:cNvSpPr txBox="1"/>
          <p:nvPr/>
        </p:nvSpPr>
        <p:spPr>
          <a:xfrm>
            <a:off x="6227650" y="3583450"/>
            <a:ext cx="14940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42150D"/>
                </a:solidFill>
                <a:latin typeface="Poppins Medium"/>
                <a:ea typeface="Poppins Medium"/>
                <a:cs typeface="Poppins Medium"/>
                <a:sym typeface="Poppins Medium"/>
              </a:rPr>
              <a:t>Elaborate on what you want to discuss. </a:t>
            </a:r>
            <a:endParaRPr sz="700"/>
          </a:p>
        </p:txBody>
      </p:sp>
      <p:sp>
        <p:nvSpPr>
          <p:cNvPr id="291" name="Google Shape;291;p32"/>
          <p:cNvSpPr txBox="1"/>
          <p:nvPr/>
        </p:nvSpPr>
        <p:spPr>
          <a:xfrm>
            <a:off x="1534438" y="3140362"/>
            <a:ext cx="1282130" cy="334962"/>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42150D"/>
                </a:solidFill>
                <a:latin typeface="Gloria Hallelujah"/>
                <a:ea typeface="Gloria Hallelujah"/>
                <a:cs typeface="Gloria Hallelujah"/>
                <a:sym typeface="Gloria Hallelujah"/>
              </a:rPr>
              <a:t>Topic One</a:t>
            </a:r>
            <a:endParaRPr sz="700"/>
          </a:p>
        </p:txBody>
      </p:sp>
      <p:sp>
        <p:nvSpPr>
          <p:cNvPr id="292" name="Google Shape;292;p32"/>
          <p:cNvSpPr txBox="1"/>
          <p:nvPr/>
        </p:nvSpPr>
        <p:spPr>
          <a:xfrm>
            <a:off x="3930935" y="3140362"/>
            <a:ext cx="1282130" cy="334962"/>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42150D"/>
                </a:solidFill>
                <a:latin typeface="Gloria Hallelujah"/>
                <a:ea typeface="Gloria Hallelujah"/>
                <a:cs typeface="Gloria Hallelujah"/>
                <a:sym typeface="Gloria Hallelujah"/>
              </a:rPr>
              <a:t>Topic Two</a:t>
            </a:r>
            <a:endParaRPr sz="700"/>
          </a:p>
        </p:txBody>
      </p:sp>
      <p:sp>
        <p:nvSpPr>
          <p:cNvPr id="293" name="Google Shape;293;p32"/>
          <p:cNvSpPr txBox="1"/>
          <p:nvPr/>
        </p:nvSpPr>
        <p:spPr>
          <a:xfrm>
            <a:off x="6120963" y="3140362"/>
            <a:ext cx="1697750" cy="334962"/>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42150D"/>
                </a:solidFill>
                <a:latin typeface="Gloria Hallelujah"/>
                <a:ea typeface="Gloria Hallelujah"/>
                <a:cs typeface="Gloria Hallelujah"/>
                <a:sym typeface="Gloria Hallelujah"/>
              </a:rPr>
              <a:t>Topic Three</a:t>
            </a:r>
            <a:endParaRPr sz="700"/>
          </a:p>
        </p:txBody>
      </p:sp>
      <p:sp>
        <p:nvSpPr>
          <p:cNvPr id="294" name="Google Shape;294;p32"/>
          <p:cNvSpPr txBox="1"/>
          <p:nvPr/>
        </p:nvSpPr>
        <p:spPr>
          <a:xfrm>
            <a:off x="813092" y="405872"/>
            <a:ext cx="7517817" cy="738188"/>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Write your topic or idea</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86CD"/>
        </a:solidFill>
      </p:bgPr>
    </p:bg>
    <p:spTree>
      <p:nvGrpSpPr>
        <p:cNvPr id="298" name="Shape 298"/>
        <p:cNvGrpSpPr/>
        <p:nvPr/>
      </p:nvGrpSpPr>
      <p:grpSpPr>
        <a:xfrm>
          <a:off x="0" y="0"/>
          <a:ext cx="0" cy="0"/>
          <a:chOff x="0" y="0"/>
          <a:chExt cx="0" cy="0"/>
        </a:xfrm>
      </p:grpSpPr>
      <p:sp>
        <p:nvSpPr>
          <p:cNvPr id="299" name="Google Shape;299;p33"/>
          <p:cNvSpPr/>
          <p:nvPr/>
        </p:nvSpPr>
        <p:spPr>
          <a:xfrm rot="-7785660">
            <a:off x="7246297" y="2981286"/>
            <a:ext cx="2766706" cy="3628466"/>
          </a:xfrm>
          <a:custGeom>
            <a:rect b="b" l="l" r="r" t="t"/>
            <a:pathLst>
              <a:path extrusionOk="0" h="7256933" w="5533412">
                <a:moveTo>
                  <a:pt x="0" y="0"/>
                </a:moveTo>
                <a:lnTo>
                  <a:pt x="5533412" y="0"/>
                </a:lnTo>
                <a:lnTo>
                  <a:pt x="5533412" y="7256933"/>
                </a:lnTo>
                <a:lnTo>
                  <a:pt x="0" y="7256933"/>
                </a:lnTo>
                <a:lnTo>
                  <a:pt x="0" y="0"/>
                </a:lnTo>
                <a:close/>
              </a:path>
            </a:pathLst>
          </a:custGeom>
          <a:blipFill rotWithShape="1">
            <a:blip r:embed="rId3">
              <a:alphaModFix/>
            </a:blip>
            <a:stretch>
              <a:fillRect b="0" l="0" r="0" t="0"/>
            </a:stretch>
          </a:blipFill>
          <a:ln>
            <a:noFill/>
          </a:ln>
        </p:spPr>
      </p:sp>
      <p:sp>
        <p:nvSpPr>
          <p:cNvPr id="300" name="Google Shape;300;p33"/>
          <p:cNvSpPr/>
          <p:nvPr/>
        </p:nvSpPr>
        <p:spPr>
          <a:xfrm rot="7928553">
            <a:off x="4905384" y="3711125"/>
            <a:ext cx="2766706" cy="3628466"/>
          </a:xfrm>
          <a:custGeom>
            <a:rect b="b" l="l" r="r" t="t"/>
            <a:pathLst>
              <a:path extrusionOk="0" h="7256933" w="5533412">
                <a:moveTo>
                  <a:pt x="0" y="0"/>
                </a:moveTo>
                <a:lnTo>
                  <a:pt x="5533412" y="0"/>
                </a:lnTo>
                <a:lnTo>
                  <a:pt x="5533412" y="7256934"/>
                </a:lnTo>
                <a:lnTo>
                  <a:pt x="0" y="7256934"/>
                </a:lnTo>
                <a:lnTo>
                  <a:pt x="0" y="0"/>
                </a:lnTo>
                <a:close/>
              </a:path>
            </a:pathLst>
          </a:custGeom>
          <a:blipFill rotWithShape="1">
            <a:blip r:embed="rId3">
              <a:alphaModFix/>
            </a:blip>
            <a:stretch>
              <a:fillRect b="0" l="0" r="0" t="0"/>
            </a:stretch>
          </a:blipFill>
          <a:ln>
            <a:noFill/>
          </a:ln>
        </p:spPr>
      </p:sp>
      <p:sp>
        <p:nvSpPr>
          <p:cNvPr id="301" name="Google Shape;301;p33"/>
          <p:cNvSpPr/>
          <p:nvPr/>
        </p:nvSpPr>
        <p:spPr>
          <a:xfrm rot="4446108">
            <a:off x="-2304552" y="-172340"/>
            <a:ext cx="3657600" cy="1938528"/>
          </a:xfrm>
          <a:custGeom>
            <a:rect b="b" l="l" r="r" t="t"/>
            <a:pathLst>
              <a:path extrusionOk="0" h="3877056" w="7315200">
                <a:moveTo>
                  <a:pt x="0" y="0"/>
                </a:moveTo>
                <a:lnTo>
                  <a:pt x="7315200" y="0"/>
                </a:lnTo>
                <a:lnTo>
                  <a:pt x="7315200" y="3877056"/>
                </a:lnTo>
                <a:lnTo>
                  <a:pt x="0" y="3877056"/>
                </a:lnTo>
                <a:lnTo>
                  <a:pt x="0" y="0"/>
                </a:lnTo>
                <a:close/>
              </a:path>
            </a:pathLst>
          </a:custGeom>
          <a:blipFill rotWithShape="1">
            <a:blip r:embed="rId4">
              <a:alphaModFix/>
            </a:blip>
            <a:stretch>
              <a:fillRect b="0" l="0" r="0" t="0"/>
            </a:stretch>
          </a:blipFill>
          <a:ln>
            <a:noFill/>
          </a:ln>
        </p:spPr>
      </p:sp>
      <p:sp>
        <p:nvSpPr>
          <p:cNvPr id="302" name="Google Shape;302;p33"/>
          <p:cNvSpPr/>
          <p:nvPr/>
        </p:nvSpPr>
        <p:spPr>
          <a:xfrm rot="9533721">
            <a:off x="1623290" y="-1178915"/>
            <a:ext cx="3459479" cy="1997849"/>
          </a:xfrm>
          <a:custGeom>
            <a:rect b="b" l="l" r="r" t="t"/>
            <a:pathLst>
              <a:path extrusionOk="0" h="3995698" w="6918958">
                <a:moveTo>
                  <a:pt x="0" y="0"/>
                </a:moveTo>
                <a:lnTo>
                  <a:pt x="6918958" y="0"/>
                </a:lnTo>
                <a:lnTo>
                  <a:pt x="6918958" y="3995698"/>
                </a:lnTo>
                <a:lnTo>
                  <a:pt x="0" y="3995698"/>
                </a:lnTo>
                <a:lnTo>
                  <a:pt x="0" y="0"/>
                </a:lnTo>
                <a:close/>
              </a:path>
            </a:pathLst>
          </a:custGeom>
          <a:blipFill rotWithShape="1">
            <a:blip r:embed="rId5">
              <a:alphaModFix/>
            </a:blip>
            <a:stretch>
              <a:fillRect b="0" l="0" r="0" t="0"/>
            </a:stretch>
          </a:blipFill>
          <a:ln>
            <a:noFill/>
          </a:ln>
        </p:spPr>
      </p:sp>
      <p:sp>
        <p:nvSpPr>
          <p:cNvPr id="303" name="Google Shape;303;p33"/>
          <p:cNvSpPr/>
          <p:nvPr/>
        </p:nvSpPr>
        <p:spPr>
          <a:xfrm rot="8028978">
            <a:off x="6652145" y="-9427"/>
            <a:ext cx="3355608" cy="2768376"/>
          </a:xfrm>
          <a:custGeom>
            <a:rect b="b" l="l" r="r" t="t"/>
            <a:pathLst>
              <a:path extrusionOk="0" h="5536753" w="6711216">
                <a:moveTo>
                  <a:pt x="0" y="0"/>
                </a:moveTo>
                <a:lnTo>
                  <a:pt x="6711216" y="0"/>
                </a:lnTo>
                <a:lnTo>
                  <a:pt x="6711216" y="5536753"/>
                </a:lnTo>
                <a:lnTo>
                  <a:pt x="0" y="5536753"/>
                </a:lnTo>
                <a:lnTo>
                  <a:pt x="0" y="0"/>
                </a:lnTo>
                <a:close/>
              </a:path>
            </a:pathLst>
          </a:custGeom>
          <a:blipFill rotWithShape="1">
            <a:blip r:embed="rId6">
              <a:alphaModFix/>
            </a:blip>
            <a:stretch>
              <a:fillRect b="0" l="0" r="0" t="0"/>
            </a:stretch>
          </a:blipFill>
          <a:ln>
            <a:noFill/>
          </a:ln>
        </p:spPr>
      </p:sp>
      <p:sp>
        <p:nvSpPr>
          <p:cNvPr id="304" name="Google Shape;304;p33"/>
          <p:cNvSpPr/>
          <p:nvPr/>
        </p:nvSpPr>
        <p:spPr>
          <a:xfrm rot="-1266278">
            <a:off x="-191573" y="3855959"/>
            <a:ext cx="2540694" cy="1937279"/>
          </a:xfrm>
          <a:custGeom>
            <a:rect b="b" l="l" r="r" t="t"/>
            <a:pathLst>
              <a:path extrusionOk="0" h="3874557" w="5081387">
                <a:moveTo>
                  <a:pt x="0" y="0"/>
                </a:moveTo>
                <a:lnTo>
                  <a:pt x="5081386" y="0"/>
                </a:lnTo>
                <a:lnTo>
                  <a:pt x="5081386" y="3874558"/>
                </a:lnTo>
                <a:lnTo>
                  <a:pt x="0" y="3874558"/>
                </a:lnTo>
                <a:lnTo>
                  <a:pt x="0" y="0"/>
                </a:lnTo>
                <a:close/>
              </a:path>
            </a:pathLst>
          </a:custGeom>
          <a:blipFill rotWithShape="1">
            <a:blip r:embed="rId7">
              <a:alphaModFix/>
            </a:blip>
            <a:stretch>
              <a:fillRect b="0" l="0" r="0" t="0"/>
            </a:stretch>
          </a:blipFill>
          <a:ln>
            <a:noFill/>
          </a:ln>
        </p:spPr>
      </p:sp>
      <p:grpSp>
        <p:nvGrpSpPr>
          <p:cNvPr id="305" name="Google Shape;305;p33"/>
          <p:cNvGrpSpPr/>
          <p:nvPr/>
        </p:nvGrpSpPr>
        <p:grpSpPr>
          <a:xfrm>
            <a:off x="514350" y="442020"/>
            <a:ext cx="8115300" cy="4187130"/>
            <a:chOff x="0" y="-38100"/>
            <a:chExt cx="4274726" cy="2205567"/>
          </a:xfrm>
        </p:grpSpPr>
        <p:sp>
          <p:nvSpPr>
            <p:cNvPr id="306" name="Google Shape;306;p33"/>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7" name="Google Shape;307;p3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8" name="Google Shape;308;p33"/>
          <p:cNvGrpSpPr/>
          <p:nvPr/>
        </p:nvGrpSpPr>
        <p:grpSpPr>
          <a:xfrm>
            <a:off x="952134" y="1884873"/>
            <a:ext cx="1530343" cy="1580538"/>
            <a:chOff x="0" y="0"/>
            <a:chExt cx="6350000" cy="6558280"/>
          </a:xfrm>
        </p:grpSpPr>
        <p:sp>
          <p:nvSpPr>
            <p:cNvPr id="309" name="Google Shape;309;p33"/>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8">
                <a:alphaModFix/>
              </a:blip>
              <a:stretch>
                <a:fillRect b="0" l="-27564" r="-27563"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0" name="Google Shape;310;p33"/>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nvGrpSpPr>
          <p:cNvPr id="311" name="Google Shape;311;p33"/>
          <p:cNvGrpSpPr/>
          <p:nvPr/>
        </p:nvGrpSpPr>
        <p:grpSpPr>
          <a:xfrm>
            <a:off x="2855263" y="1884873"/>
            <a:ext cx="1530343" cy="1580538"/>
            <a:chOff x="0" y="0"/>
            <a:chExt cx="6350000" cy="6558280"/>
          </a:xfrm>
        </p:grpSpPr>
        <p:sp>
          <p:nvSpPr>
            <p:cNvPr id="312" name="Google Shape;312;p33"/>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9">
                <a:alphaModFix/>
              </a:blip>
              <a:stretch>
                <a:fillRect b="0" l="-27564" r="-27563"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3" name="Google Shape;313;p33"/>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nvGrpSpPr>
          <p:cNvPr id="314" name="Google Shape;314;p33"/>
          <p:cNvGrpSpPr/>
          <p:nvPr/>
        </p:nvGrpSpPr>
        <p:grpSpPr>
          <a:xfrm>
            <a:off x="4758394" y="1884873"/>
            <a:ext cx="1530343" cy="1580538"/>
            <a:chOff x="0" y="0"/>
            <a:chExt cx="6350000" cy="6558280"/>
          </a:xfrm>
        </p:grpSpPr>
        <p:sp>
          <p:nvSpPr>
            <p:cNvPr id="315" name="Google Shape;315;p33"/>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10">
                <a:alphaModFix/>
              </a:blip>
              <a:stretch>
                <a:fillRect b="0" l="-41669" r="-41669"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6" name="Google Shape;316;p33"/>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317" name="Google Shape;317;p33"/>
          <p:cNvSpPr txBox="1"/>
          <p:nvPr/>
        </p:nvSpPr>
        <p:spPr>
          <a:xfrm>
            <a:off x="655043" y="831010"/>
            <a:ext cx="7833914" cy="738188"/>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Write Your Topic or Idea</a:t>
            </a:r>
            <a:endParaRPr sz="700"/>
          </a:p>
        </p:txBody>
      </p:sp>
      <p:grpSp>
        <p:nvGrpSpPr>
          <p:cNvPr id="318" name="Google Shape;318;p33"/>
          <p:cNvGrpSpPr/>
          <p:nvPr/>
        </p:nvGrpSpPr>
        <p:grpSpPr>
          <a:xfrm>
            <a:off x="6661524" y="1884873"/>
            <a:ext cx="1530343" cy="1580538"/>
            <a:chOff x="0" y="0"/>
            <a:chExt cx="6350000" cy="6558280"/>
          </a:xfrm>
        </p:grpSpPr>
        <p:sp>
          <p:nvSpPr>
            <p:cNvPr id="319" name="Google Shape;319;p33"/>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11">
                <a:alphaModFix/>
              </a:blip>
              <a:stretch>
                <a:fillRect b="0" l="-27516" r="-27514"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0" name="Google Shape;320;p33"/>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321" name="Google Shape;321;p33"/>
          <p:cNvSpPr txBox="1"/>
          <p:nvPr/>
        </p:nvSpPr>
        <p:spPr>
          <a:xfrm>
            <a:off x="952134" y="3601654"/>
            <a:ext cx="1530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FECC7"/>
                </a:solidFill>
                <a:latin typeface="Gloria Hallelujah"/>
                <a:ea typeface="Gloria Hallelujah"/>
                <a:cs typeface="Gloria Hallelujah"/>
                <a:sym typeface="Gloria Hallelujah"/>
              </a:rPr>
              <a:t>Add a</a:t>
            </a:r>
            <a:endParaRPr sz="700"/>
          </a:p>
          <a:p>
            <a:pPr indent="0" lvl="0" marL="0" marR="0" rtl="0" algn="ctr">
              <a:lnSpc>
                <a:spcPct val="100000"/>
              </a:lnSpc>
              <a:spcBef>
                <a:spcPts val="0"/>
              </a:spcBef>
              <a:spcAft>
                <a:spcPts val="0"/>
              </a:spcAft>
              <a:buNone/>
            </a:pPr>
            <a:r>
              <a:rPr b="0" i="0" lang="en" sz="2000" u="none" cap="none" strike="noStrike">
                <a:solidFill>
                  <a:srgbClr val="FFECC7"/>
                </a:solidFill>
                <a:latin typeface="Gloria Hallelujah"/>
                <a:ea typeface="Gloria Hallelujah"/>
                <a:cs typeface="Gloria Hallelujah"/>
                <a:sym typeface="Gloria Hallelujah"/>
              </a:rPr>
              <a:t>main point</a:t>
            </a:r>
            <a:endParaRPr sz="700"/>
          </a:p>
        </p:txBody>
      </p:sp>
      <p:sp>
        <p:nvSpPr>
          <p:cNvPr id="322" name="Google Shape;322;p33"/>
          <p:cNvSpPr txBox="1"/>
          <p:nvPr/>
        </p:nvSpPr>
        <p:spPr>
          <a:xfrm>
            <a:off x="2855263" y="3601654"/>
            <a:ext cx="1530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FECC7"/>
                </a:solidFill>
                <a:latin typeface="Gloria Hallelujah"/>
                <a:ea typeface="Gloria Hallelujah"/>
                <a:cs typeface="Gloria Hallelujah"/>
                <a:sym typeface="Gloria Hallelujah"/>
              </a:rPr>
              <a:t>Add a</a:t>
            </a:r>
            <a:endParaRPr sz="700"/>
          </a:p>
          <a:p>
            <a:pPr indent="0" lvl="0" marL="0" marR="0" rtl="0" algn="ctr">
              <a:lnSpc>
                <a:spcPct val="100000"/>
              </a:lnSpc>
              <a:spcBef>
                <a:spcPts val="0"/>
              </a:spcBef>
              <a:spcAft>
                <a:spcPts val="0"/>
              </a:spcAft>
              <a:buNone/>
            </a:pPr>
            <a:r>
              <a:rPr b="0" i="0" lang="en" sz="2000" u="none" cap="none" strike="noStrike">
                <a:solidFill>
                  <a:srgbClr val="FFECC7"/>
                </a:solidFill>
                <a:latin typeface="Gloria Hallelujah"/>
                <a:ea typeface="Gloria Hallelujah"/>
                <a:cs typeface="Gloria Hallelujah"/>
                <a:sym typeface="Gloria Hallelujah"/>
              </a:rPr>
              <a:t>main point</a:t>
            </a:r>
            <a:endParaRPr sz="700"/>
          </a:p>
        </p:txBody>
      </p:sp>
      <p:sp>
        <p:nvSpPr>
          <p:cNvPr id="323" name="Google Shape;323;p33"/>
          <p:cNvSpPr txBox="1"/>
          <p:nvPr/>
        </p:nvSpPr>
        <p:spPr>
          <a:xfrm>
            <a:off x="4758394" y="3601654"/>
            <a:ext cx="1530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FECC7"/>
                </a:solidFill>
                <a:latin typeface="Gloria Hallelujah"/>
                <a:ea typeface="Gloria Hallelujah"/>
                <a:cs typeface="Gloria Hallelujah"/>
                <a:sym typeface="Gloria Hallelujah"/>
              </a:rPr>
              <a:t>Add a</a:t>
            </a:r>
            <a:endParaRPr sz="700"/>
          </a:p>
          <a:p>
            <a:pPr indent="0" lvl="0" marL="0" marR="0" rtl="0" algn="ctr">
              <a:lnSpc>
                <a:spcPct val="100000"/>
              </a:lnSpc>
              <a:spcBef>
                <a:spcPts val="0"/>
              </a:spcBef>
              <a:spcAft>
                <a:spcPts val="0"/>
              </a:spcAft>
              <a:buNone/>
            </a:pPr>
            <a:r>
              <a:rPr b="0" i="0" lang="en" sz="2000" u="none" cap="none" strike="noStrike">
                <a:solidFill>
                  <a:srgbClr val="FFECC7"/>
                </a:solidFill>
                <a:latin typeface="Gloria Hallelujah"/>
                <a:ea typeface="Gloria Hallelujah"/>
                <a:cs typeface="Gloria Hallelujah"/>
                <a:sym typeface="Gloria Hallelujah"/>
              </a:rPr>
              <a:t>main point</a:t>
            </a:r>
            <a:endParaRPr sz="700"/>
          </a:p>
        </p:txBody>
      </p:sp>
      <p:sp>
        <p:nvSpPr>
          <p:cNvPr id="324" name="Google Shape;324;p33"/>
          <p:cNvSpPr txBox="1"/>
          <p:nvPr/>
        </p:nvSpPr>
        <p:spPr>
          <a:xfrm>
            <a:off x="6661524" y="3601654"/>
            <a:ext cx="1530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FECC7"/>
                </a:solidFill>
                <a:latin typeface="Gloria Hallelujah"/>
                <a:ea typeface="Gloria Hallelujah"/>
                <a:cs typeface="Gloria Hallelujah"/>
                <a:sym typeface="Gloria Hallelujah"/>
              </a:rPr>
              <a:t>Add a</a:t>
            </a:r>
            <a:endParaRPr sz="700"/>
          </a:p>
          <a:p>
            <a:pPr indent="0" lvl="0" marL="0" marR="0" rtl="0" algn="ctr">
              <a:lnSpc>
                <a:spcPct val="100000"/>
              </a:lnSpc>
              <a:spcBef>
                <a:spcPts val="0"/>
              </a:spcBef>
              <a:spcAft>
                <a:spcPts val="0"/>
              </a:spcAft>
              <a:buNone/>
            </a:pPr>
            <a:r>
              <a:rPr b="0" i="0" lang="en" sz="2000" u="none" cap="none" strike="noStrike">
                <a:solidFill>
                  <a:srgbClr val="FFECC7"/>
                </a:solidFill>
                <a:latin typeface="Gloria Hallelujah"/>
                <a:ea typeface="Gloria Hallelujah"/>
                <a:cs typeface="Gloria Hallelujah"/>
                <a:sym typeface="Gloria Hallelujah"/>
              </a:rPr>
              <a:t>main point</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86CD"/>
        </a:solidFill>
      </p:bgPr>
    </p:bg>
    <p:spTree>
      <p:nvGrpSpPr>
        <p:cNvPr id="328" name="Shape 328"/>
        <p:cNvGrpSpPr/>
        <p:nvPr/>
      </p:nvGrpSpPr>
      <p:grpSpPr>
        <a:xfrm>
          <a:off x="0" y="0"/>
          <a:ext cx="0" cy="0"/>
          <a:chOff x="0" y="0"/>
          <a:chExt cx="0" cy="0"/>
        </a:xfrm>
      </p:grpSpPr>
      <p:sp>
        <p:nvSpPr>
          <p:cNvPr id="329" name="Google Shape;329;p34"/>
          <p:cNvSpPr/>
          <p:nvPr/>
        </p:nvSpPr>
        <p:spPr>
          <a:xfrm rot="9204641">
            <a:off x="3938463" y="2842043"/>
            <a:ext cx="5191300" cy="3120069"/>
          </a:xfrm>
          <a:custGeom>
            <a:rect b="b" l="l" r="r" t="t"/>
            <a:pathLst>
              <a:path extrusionOk="0" h="6240138" w="10382600">
                <a:moveTo>
                  <a:pt x="0" y="0"/>
                </a:moveTo>
                <a:lnTo>
                  <a:pt x="10382600" y="0"/>
                </a:lnTo>
                <a:lnTo>
                  <a:pt x="10382600" y="6240138"/>
                </a:lnTo>
                <a:lnTo>
                  <a:pt x="0" y="6240138"/>
                </a:lnTo>
                <a:lnTo>
                  <a:pt x="0" y="0"/>
                </a:lnTo>
                <a:close/>
              </a:path>
            </a:pathLst>
          </a:custGeom>
          <a:blipFill rotWithShape="1">
            <a:blip r:embed="rId3">
              <a:alphaModFix/>
            </a:blip>
            <a:stretch>
              <a:fillRect b="-6208" l="0" r="-10533" t="0"/>
            </a:stretch>
          </a:blipFill>
          <a:ln>
            <a:noFill/>
          </a:ln>
        </p:spPr>
      </p:sp>
      <p:sp>
        <p:nvSpPr>
          <p:cNvPr id="330" name="Google Shape;330;p34"/>
          <p:cNvSpPr/>
          <p:nvPr/>
        </p:nvSpPr>
        <p:spPr>
          <a:xfrm rot="9204641">
            <a:off x="7735523" y="1153116"/>
            <a:ext cx="839837" cy="1592776"/>
          </a:xfrm>
          <a:custGeom>
            <a:rect b="b" l="l" r="r" t="t"/>
            <a:pathLst>
              <a:path extrusionOk="0" h="3185552" w="1679674">
                <a:moveTo>
                  <a:pt x="0" y="0"/>
                </a:moveTo>
                <a:lnTo>
                  <a:pt x="1679675" y="0"/>
                </a:lnTo>
                <a:lnTo>
                  <a:pt x="1679675" y="3185552"/>
                </a:lnTo>
                <a:lnTo>
                  <a:pt x="0" y="3185552"/>
                </a:lnTo>
                <a:lnTo>
                  <a:pt x="0" y="0"/>
                </a:lnTo>
                <a:close/>
              </a:path>
            </a:pathLst>
          </a:custGeom>
          <a:blipFill rotWithShape="1">
            <a:blip r:embed="rId3">
              <a:alphaModFix/>
            </a:blip>
            <a:stretch>
              <a:fillRect b="-37925" l="-197579" r="-356656" t="-61293"/>
            </a:stretch>
          </a:blipFill>
          <a:ln>
            <a:noFill/>
          </a:ln>
        </p:spPr>
      </p:sp>
      <p:sp>
        <p:nvSpPr>
          <p:cNvPr id="331" name="Google Shape;331;p34"/>
          <p:cNvSpPr/>
          <p:nvPr/>
        </p:nvSpPr>
        <p:spPr>
          <a:xfrm rot="9066652">
            <a:off x="3847217" y="3932961"/>
            <a:ext cx="839837" cy="1592776"/>
          </a:xfrm>
          <a:custGeom>
            <a:rect b="b" l="l" r="r" t="t"/>
            <a:pathLst>
              <a:path extrusionOk="0" h="3185552" w="1679674">
                <a:moveTo>
                  <a:pt x="0" y="0"/>
                </a:moveTo>
                <a:lnTo>
                  <a:pt x="1679675" y="0"/>
                </a:lnTo>
                <a:lnTo>
                  <a:pt x="1679675" y="3185552"/>
                </a:lnTo>
                <a:lnTo>
                  <a:pt x="0" y="3185552"/>
                </a:lnTo>
                <a:lnTo>
                  <a:pt x="0" y="0"/>
                </a:lnTo>
                <a:close/>
              </a:path>
            </a:pathLst>
          </a:custGeom>
          <a:blipFill rotWithShape="1">
            <a:blip r:embed="rId3">
              <a:alphaModFix/>
            </a:blip>
            <a:stretch>
              <a:fillRect b="-37925" l="-197579" r="-356656" t="-61293"/>
            </a:stretch>
          </a:blipFill>
          <a:ln>
            <a:noFill/>
          </a:ln>
        </p:spPr>
      </p:sp>
      <p:grpSp>
        <p:nvGrpSpPr>
          <p:cNvPr id="332" name="Google Shape;332;p34"/>
          <p:cNvGrpSpPr/>
          <p:nvPr/>
        </p:nvGrpSpPr>
        <p:grpSpPr>
          <a:xfrm>
            <a:off x="3153946" y="2641192"/>
            <a:ext cx="1583450" cy="1597298"/>
            <a:chOff x="0" y="-28575"/>
            <a:chExt cx="834081" cy="841375"/>
          </a:xfrm>
        </p:grpSpPr>
        <p:sp>
          <p:nvSpPr>
            <p:cNvPr id="333" name="Google Shape;333;p34"/>
            <p:cNvSpPr/>
            <p:nvPr/>
          </p:nvSpPr>
          <p:spPr>
            <a:xfrm>
              <a:off x="0" y="0"/>
              <a:ext cx="834081" cy="752123"/>
            </a:xfrm>
            <a:custGeom>
              <a:rect b="b" l="l" r="r" t="t"/>
              <a:pathLst>
                <a:path extrusionOk="0" h="752123" w="834081">
                  <a:moveTo>
                    <a:pt x="39114" y="0"/>
                  </a:moveTo>
                  <a:lnTo>
                    <a:pt x="794967" y="0"/>
                  </a:lnTo>
                  <a:cubicBezTo>
                    <a:pt x="816569" y="0"/>
                    <a:pt x="834081" y="17512"/>
                    <a:pt x="834081" y="39114"/>
                  </a:cubicBezTo>
                  <a:lnTo>
                    <a:pt x="834081" y="713009"/>
                  </a:lnTo>
                  <a:cubicBezTo>
                    <a:pt x="834081" y="734611"/>
                    <a:pt x="816569" y="752123"/>
                    <a:pt x="794967" y="752123"/>
                  </a:cubicBezTo>
                  <a:lnTo>
                    <a:pt x="39114" y="752123"/>
                  </a:lnTo>
                  <a:cubicBezTo>
                    <a:pt x="17512" y="752123"/>
                    <a:pt x="0" y="734611"/>
                    <a:pt x="0" y="713009"/>
                  </a:cubicBezTo>
                  <a:lnTo>
                    <a:pt x="0" y="39114"/>
                  </a:lnTo>
                  <a:cubicBezTo>
                    <a:pt x="0" y="17512"/>
                    <a:pt x="17512" y="0"/>
                    <a:pt x="39114" y="0"/>
                  </a:cubicBez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4" name="Google Shape;334;p3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5" name="Google Shape;335;p34"/>
          <p:cNvGrpSpPr/>
          <p:nvPr/>
        </p:nvGrpSpPr>
        <p:grpSpPr>
          <a:xfrm>
            <a:off x="5206013" y="1803348"/>
            <a:ext cx="1583450" cy="1597298"/>
            <a:chOff x="0" y="-28575"/>
            <a:chExt cx="834081" cy="841375"/>
          </a:xfrm>
        </p:grpSpPr>
        <p:sp>
          <p:nvSpPr>
            <p:cNvPr id="336" name="Google Shape;336;p34"/>
            <p:cNvSpPr/>
            <p:nvPr/>
          </p:nvSpPr>
          <p:spPr>
            <a:xfrm>
              <a:off x="0" y="0"/>
              <a:ext cx="834081" cy="752123"/>
            </a:xfrm>
            <a:custGeom>
              <a:rect b="b" l="l" r="r" t="t"/>
              <a:pathLst>
                <a:path extrusionOk="0" h="752123" w="834081">
                  <a:moveTo>
                    <a:pt x="39114" y="0"/>
                  </a:moveTo>
                  <a:lnTo>
                    <a:pt x="794967" y="0"/>
                  </a:lnTo>
                  <a:cubicBezTo>
                    <a:pt x="816569" y="0"/>
                    <a:pt x="834081" y="17512"/>
                    <a:pt x="834081" y="39114"/>
                  </a:cubicBezTo>
                  <a:lnTo>
                    <a:pt x="834081" y="713009"/>
                  </a:lnTo>
                  <a:cubicBezTo>
                    <a:pt x="834081" y="734611"/>
                    <a:pt x="816569" y="752123"/>
                    <a:pt x="794967" y="752123"/>
                  </a:cubicBezTo>
                  <a:lnTo>
                    <a:pt x="39114" y="752123"/>
                  </a:lnTo>
                  <a:cubicBezTo>
                    <a:pt x="17512" y="752123"/>
                    <a:pt x="0" y="734611"/>
                    <a:pt x="0" y="713009"/>
                  </a:cubicBezTo>
                  <a:lnTo>
                    <a:pt x="0" y="39114"/>
                  </a:lnTo>
                  <a:cubicBezTo>
                    <a:pt x="0" y="17512"/>
                    <a:pt x="17512" y="0"/>
                    <a:pt x="39114" y="0"/>
                  </a:cubicBez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7" name="Google Shape;337;p3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8" name="Google Shape;338;p34"/>
          <p:cNvGrpSpPr/>
          <p:nvPr/>
        </p:nvGrpSpPr>
        <p:grpSpPr>
          <a:xfrm>
            <a:off x="7206263" y="1050117"/>
            <a:ext cx="1583450" cy="1597298"/>
            <a:chOff x="0" y="-28575"/>
            <a:chExt cx="834081" cy="841375"/>
          </a:xfrm>
        </p:grpSpPr>
        <p:sp>
          <p:nvSpPr>
            <p:cNvPr id="339" name="Google Shape;339;p34"/>
            <p:cNvSpPr/>
            <p:nvPr/>
          </p:nvSpPr>
          <p:spPr>
            <a:xfrm>
              <a:off x="0" y="0"/>
              <a:ext cx="834081" cy="752123"/>
            </a:xfrm>
            <a:custGeom>
              <a:rect b="b" l="l" r="r" t="t"/>
              <a:pathLst>
                <a:path extrusionOk="0" h="752123" w="834081">
                  <a:moveTo>
                    <a:pt x="39114" y="0"/>
                  </a:moveTo>
                  <a:lnTo>
                    <a:pt x="794967" y="0"/>
                  </a:lnTo>
                  <a:cubicBezTo>
                    <a:pt x="816569" y="0"/>
                    <a:pt x="834081" y="17512"/>
                    <a:pt x="834081" y="39114"/>
                  </a:cubicBezTo>
                  <a:lnTo>
                    <a:pt x="834081" y="713009"/>
                  </a:lnTo>
                  <a:cubicBezTo>
                    <a:pt x="834081" y="734611"/>
                    <a:pt x="816569" y="752123"/>
                    <a:pt x="794967" y="752123"/>
                  </a:cubicBezTo>
                  <a:lnTo>
                    <a:pt x="39114" y="752123"/>
                  </a:lnTo>
                  <a:cubicBezTo>
                    <a:pt x="17512" y="752123"/>
                    <a:pt x="0" y="734611"/>
                    <a:pt x="0" y="713009"/>
                  </a:cubicBezTo>
                  <a:lnTo>
                    <a:pt x="0" y="39114"/>
                  </a:lnTo>
                  <a:cubicBezTo>
                    <a:pt x="0" y="17512"/>
                    <a:pt x="17512" y="0"/>
                    <a:pt x="39114" y="0"/>
                  </a:cubicBez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0" name="Google Shape;340;p3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1" name="Google Shape;341;p34"/>
          <p:cNvSpPr/>
          <p:nvPr/>
        </p:nvSpPr>
        <p:spPr>
          <a:xfrm>
            <a:off x="3355653" y="2105425"/>
            <a:ext cx="1180035" cy="1180030"/>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97275" l="-33092" r="-28680" t="-45083"/>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2" name="Google Shape;342;p34"/>
          <p:cNvSpPr/>
          <p:nvPr/>
        </p:nvSpPr>
        <p:spPr>
          <a:xfrm>
            <a:off x="5407721" y="1267581"/>
            <a:ext cx="1180035" cy="1180030"/>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63020" l="-149150" r="-16828" t="-14526"/>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3" name="Google Shape;343;p34"/>
          <p:cNvSpPr/>
          <p:nvPr/>
        </p:nvSpPr>
        <p:spPr>
          <a:xfrm>
            <a:off x="7407971" y="514350"/>
            <a:ext cx="1180035" cy="1180030"/>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99944" l="-45886" r="-172991" t="-12911"/>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4" name="Google Shape;344;p34"/>
          <p:cNvSpPr/>
          <p:nvPr/>
        </p:nvSpPr>
        <p:spPr>
          <a:xfrm>
            <a:off x="574182" y="2800496"/>
            <a:ext cx="2286000" cy="2057400"/>
          </a:xfrm>
          <a:custGeom>
            <a:rect b="b" l="l" r="r" t="t"/>
            <a:pathLst>
              <a:path extrusionOk="0" h="4114800" w="4572000">
                <a:moveTo>
                  <a:pt x="0" y="0"/>
                </a:moveTo>
                <a:lnTo>
                  <a:pt x="4572000" y="0"/>
                </a:lnTo>
                <a:lnTo>
                  <a:pt x="4572000" y="4114800"/>
                </a:lnTo>
                <a:lnTo>
                  <a:pt x="0" y="4114800"/>
                </a:lnTo>
                <a:lnTo>
                  <a:pt x="0" y="0"/>
                </a:lnTo>
                <a:close/>
              </a:path>
            </a:pathLst>
          </a:custGeom>
          <a:blipFill rotWithShape="1">
            <a:blip r:embed="rId6">
              <a:alphaModFix/>
            </a:blip>
            <a:stretch>
              <a:fillRect b="0" l="0" r="0" t="0"/>
            </a:stretch>
          </a:blipFill>
          <a:ln>
            <a:noFill/>
          </a:ln>
        </p:spPr>
      </p:sp>
      <p:sp>
        <p:nvSpPr>
          <p:cNvPr id="345" name="Google Shape;345;p34"/>
          <p:cNvSpPr txBox="1"/>
          <p:nvPr/>
        </p:nvSpPr>
        <p:spPr>
          <a:xfrm>
            <a:off x="514350" y="466725"/>
            <a:ext cx="46917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Add a Student Page</a:t>
            </a:r>
            <a:endParaRPr sz="700"/>
          </a:p>
        </p:txBody>
      </p:sp>
      <p:sp>
        <p:nvSpPr>
          <p:cNvPr id="346" name="Google Shape;346;p34"/>
          <p:cNvSpPr txBox="1"/>
          <p:nvPr/>
        </p:nvSpPr>
        <p:spPr>
          <a:xfrm>
            <a:off x="3304606" y="3817307"/>
            <a:ext cx="1282130" cy="17113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42150D"/>
                </a:solidFill>
                <a:latin typeface="Poppins Medium"/>
                <a:ea typeface="Poppins Medium"/>
                <a:cs typeface="Poppins Medium"/>
                <a:sym typeface="Poppins Medium"/>
              </a:rPr>
              <a:t>Title or Position</a:t>
            </a:r>
            <a:endParaRPr sz="700"/>
          </a:p>
        </p:txBody>
      </p:sp>
      <p:sp>
        <p:nvSpPr>
          <p:cNvPr id="347" name="Google Shape;347;p34"/>
          <p:cNvSpPr txBox="1"/>
          <p:nvPr/>
        </p:nvSpPr>
        <p:spPr>
          <a:xfrm>
            <a:off x="5356674" y="2979463"/>
            <a:ext cx="1282130" cy="17113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42150D"/>
                </a:solidFill>
                <a:latin typeface="Poppins Medium"/>
                <a:ea typeface="Poppins Medium"/>
                <a:cs typeface="Poppins Medium"/>
                <a:sym typeface="Poppins Medium"/>
              </a:rPr>
              <a:t>Title or Position</a:t>
            </a:r>
            <a:endParaRPr sz="700"/>
          </a:p>
        </p:txBody>
      </p:sp>
      <p:sp>
        <p:nvSpPr>
          <p:cNvPr id="348" name="Google Shape;348;p34"/>
          <p:cNvSpPr txBox="1"/>
          <p:nvPr/>
        </p:nvSpPr>
        <p:spPr>
          <a:xfrm>
            <a:off x="7356924" y="2226232"/>
            <a:ext cx="1282130" cy="17113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42150D"/>
                </a:solidFill>
                <a:latin typeface="Poppins Medium"/>
                <a:ea typeface="Poppins Medium"/>
                <a:cs typeface="Poppins Medium"/>
                <a:sym typeface="Poppins Medium"/>
              </a:rPr>
              <a:t>Title or Position</a:t>
            </a:r>
            <a:endParaRPr sz="700"/>
          </a:p>
        </p:txBody>
      </p:sp>
      <p:sp>
        <p:nvSpPr>
          <p:cNvPr id="349" name="Google Shape;349;p34"/>
          <p:cNvSpPr txBox="1"/>
          <p:nvPr/>
        </p:nvSpPr>
        <p:spPr>
          <a:xfrm>
            <a:off x="3153946" y="3405602"/>
            <a:ext cx="1583450"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42150D"/>
                </a:solidFill>
                <a:latin typeface="Gloria Hallelujah"/>
                <a:ea typeface="Gloria Hallelujah"/>
                <a:cs typeface="Gloria Hallelujah"/>
                <a:sym typeface="Gloria Hallelujah"/>
              </a:rPr>
              <a:t>Name</a:t>
            </a:r>
            <a:endParaRPr sz="700"/>
          </a:p>
        </p:txBody>
      </p:sp>
      <p:sp>
        <p:nvSpPr>
          <p:cNvPr id="350" name="Google Shape;350;p34"/>
          <p:cNvSpPr txBox="1"/>
          <p:nvPr/>
        </p:nvSpPr>
        <p:spPr>
          <a:xfrm>
            <a:off x="5206013" y="2567758"/>
            <a:ext cx="1583450"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42150D"/>
                </a:solidFill>
                <a:latin typeface="Gloria Hallelujah"/>
                <a:ea typeface="Gloria Hallelujah"/>
                <a:cs typeface="Gloria Hallelujah"/>
                <a:sym typeface="Gloria Hallelujah"/>
              </a:rPr>
              <a:t>Name</a:t>
            </a:r>
            <a:endParaRPr sz="700"/>
          </a:p>
        </p:txBody>
      </p:sp>
      <p:sp>
        <p:nvSpPr>
          <p:cNvPr id="351" name="Google Shape;351;p34"/>
          <p:cNvSpPr txBox="1"/>
          <p:nvPr/>
        </p:nvSpPr>
        <p:spPr>
          <a:xfrm>
            <a:off x="7206263" y="1814528"/>
            <a:ext cx="1583450"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42150D"/>
                </a:solidFill>
                <a:latin typeface="Gloria Hallelujah"/>
                <a:ea typeface="Gloria Hallelujah"/>
                <a:cs typeface="Gloria Hallelujah"/>
                <a:sym typeface="Gloria Hallelujah"/>
              </a:rPr>
              <a:t>Name</a:t>
            </a:r>
            <a:endParaRPr sz="700"/>
          </a:p>
        </p:txBody>
      </p:sp>
      <p:sp>
        <p:nvSpPr>
          <p:cNvPr id="352" name="Google Shape;352;p34"/>
          <p:cNvSpPr txBox="1"/>
          <p:nvPr/>
        </p:nvSpPr>
        <p:spPr>
          <a:xfrm>
            <a:off x="514350" y="2217978"/>
            <a:ext cx="19698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Topic OElaborate on what you want to discuss. ne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86CD"/>
        </a:solidFill>
      </p:bgPr>
    </p:bg>
    <p:spTree>
      <p:nvGrpSpPr>
        <p:cNvPr id="356" name="Shape 356"/>
        <p:cNvGrpSpPr/>
        <p:nvPr/>
      </p:nvGrpSpPr>
      <p:grpSpPr>
        <a:xfrm>
          <a:off x="0" y="0"/>
          <a:ext cx="0" cy="0"/>
          <a:chOff x="0" y="0"/>
          <a:chExt cx="0" cy="0"/>
        </a:xfrm>
      </p:grpSpPr>
      <p:grpSp>
        <p:nvGrpSpPr>
          <p:cNvPr id="357" name="Google Shape;357;p35"/>
          <p:cNvGrpSpPr/>
          <p:nvPr/>
        </p:nvGrpSpPr>
        <p:grpSpPr>
          <a:xfrm>
            <a:off x="0" y="0"/>
            <a:ext cx="9144000" cy="5143500"/>
            <a:chOff x="0" y="0"/>
            <a:chExt cx="24384000" cy="13716000"/>
          </a:xfrm>
        </p:grpSpPr>
        <p:pic>
          <p:nvPicPr>
            <p:cNvPr id="358" name="Google Shape;358;p35"/>
            <p:cNvPicPr preferRelativeResize="0"/>
            <p:nvPr/>
          </p:nvPicPr>
          <p:blipFill rotWithShape="1">
            <a:blip r:embed="rId3">
              <a:alphaModFix/>
            </a:blip>
            <a:srcRect b="22250" l="0" r="0" t="22250"/>
            <a:stretch/>
          </p:blipFill>
          <p:spPr>
            <a:xfrm>
              <a:off x="0" y="0"/>
              <a:ext cx="8085667" cy="4487333"/>
            </a:xfrm>
            <a:prstGeom prst="rect">
              <a:avLst/>
            </a:prstGeom>
            <a:noFill/>
            <a:ln>
              <a:noFill/>
            </a:ln>
          </p:spPr>
        </p:pic>
        <p:pic>
          <p:nvPicPr>
            <p:cNvPr id="359" name="Google Shape;359;p35"/>
            <p:cNvPicPr preferRelativeResize="0"/>
            <p:nvPr/>
          </p:nvPicPr>
          <p:blipFill rotWithShape="1">
            <a:blip r:embed="rId4">
              <a:alphaModFix/>
            </a:blip>
            <a:srcRect b="668" l="0" r="0" t="667"/>
            <a:stretch/>
          </p:blipFill>
          <p:spPr>
            <a:xfrm>
              <a:off x="0" y="4614333"/>
              <a:ext cx="8085667" cy="4487333"/>
            </a:xfrm>
            <a:prstGeom prst="rect">
              <a:avLst/>
            </a:prstGeom>
            <a:noFill/>
            <a:ln>
              <a:noFill/>
            </a:ln>
          </p:spPr>
        </p:pic>
        <p:pic>
          <p:nvPicPr>
            <p:cNvPr id="360" name="Google Shape;360;p35"/>
            <p:cNvPicPr preferRelativeResize="0"/>
            <p:nvPr/>
          </p:nvPicPr>
          <p:blipFill rotWithShape="1">
            <a:blip r:embed="rId5">
              <a:alphaModFix/>
            </a:blip>
            <a:srcRect b="8428" l="0" r="0" t="8428"/>
            <a:stretch/>
          </p:blipFill>
          <p:spPr>
            <a:xfrm>
              <a:off x="0" y="9228667"/>
              <a:ext cx="8085667" cy="4487333"/>
            </a:xfrm>
            <a:prstGeom prst="rect">
              <a:avLst/>
            </a:prstGeom>
            <a:noFill/>
            <a:ln>
              <a:noFill/>
            </a:ln>
          </p:spPr>
        </p:pic>
        <p:pic>
          <p:nvPicPr>
            <p:cNvPr id="361" name="Google Shape;361;p35"/>
            <p:cNvPicPr preferRelativeResize="0"/>
            <p:nvPr/>
          </p:nvPicPr>
          <p:blipFill rotWithShape="1">
            <a:blip r:embed="rId6">
              <a:alphaModFix/>
            </a:blip>
            <a:srcRect b="0" l="10724" r="10724" t="0"/>
            <a:stretch/>
          </p:blipFill>
          <p:spPr>
            <a:xfrm>
              <a:off x="8212667" y="0"/>
              <a:ext cx="16171333" cy="13716000"/>
            </a:xfrm>
            <a:prstGeom prst="rect">
              <a:avLst/>
            </a:prstGeom>
            <a:noFill/>
            <a:ln>
              <a:noFill/>
            </a:ln>
          </p:spPr>
        </p:pic>
      </p:grpSp>
      <p:grpSp>
        <p:nvGrpSpPr>
          <p:cNvPr id="362" name="Google Shape;362;p35"/>
          <p:cNvGrpSpPr/>
          <p:nvPr/>
        </p:nvGrpSpPr>
        <p:grpSpPr>
          <a:xfrm>
            <a:off x="7187083" y="192299"/>
            <a:ext cx="1697750" cy="1894213"/>
            <a:chOff x="0" y="-144661"/>
            <a:chExt cx="4527334" cy="5051235"/>
          </a:xfrm>
        </p:grpSpPr>
        <p:grpSp>
          <p:nvGrpSpPr>
            <p:cNvPr id="363" name="Google Shape;363;p35"/>
            <p:cNvGrpSpPr/>
            <p:nvPr/>
          </p:nvGrpSpPr>
          <p:grpSpPr>
            <a:xfrm>
              <a:off x="0" y="-144661"/>
              <a:ext cx="4527334" cy="5051235"/>
              <a:chOff x="0" y="-28575"/>
              <a:chExt cx="894288" cy="997775"/>
            </a:xfrm>
          </p:grpSpPr>
          <p:sp>
            <p:nvSpPr>
              <p:cNvPr id="364" name="Google Shape;364;p35"/>
              <p:cNvSpPr/>
              <p:nvPr/>
            </p:nvSpPr>
            <p:spPr>
              <a:xfrm>
                <a:off x="0" y="0"/>
                <a:ext cx="894288" cy="969200"/>
              </a:xfrm>
              <a:custGeom>
                <a:rect b="b" l="l" r="r" t="t"/>
                <a:pathLst>
                  <a:path extrusionOk="0" h="969200" w="894288">
                    <a:moveTo>
                      <a:pt x="36481" y="0"/>
                    </a:moveTo>
                    <a:lnTo>
                      <a:pt x="857807" y="0"/>
                    </a:lnTo>
                    <a:cubicBezTo>
                      <a:pt x="867483" y="0"/>
                      <a:pt x="876762" y="3844"/>
                      <a:pt x="883603" y="10685"/>
                    </a:cubicBezTo>
                    <a:cubicBezTo>
                      <a:pt x="890445" y="17526"/>
                      <a:pt x="894288" y="26806"/>
                      <a:pt x="894288" y="36481"/>
                    </a:cubicBezTo>
                    <a:lnTo>
                      <a:pt x="894288" y="932719"/>
                    </a:lnTo>
                    <a:cubicBezTo>
                      <a:pt x="894288" y="942394"/>
                      <a:pt x="890445" y="951673"/>
                      <a:pt x="883603" y="958515"/>
                    </a:cubicBezTo>
                    <a:cubicBezTo>
                      <a:pt x="876762" y="965356"/>
                      <a:pt x="867483" y="969200"/>
                      <a:pt x="857807" y="969200"/>
                    </a:cubicBezTo>
                    <a:lnTo>
                      <a:pt x="36481" y="969200"/>
                    </a:lnTo>
                    <a:cubicBezTo>
                      <a:pt x="26806" y="969200"/>
                      <a:pt x="17526" y="965356"/>
                      <a:pt x="10685" y="958515"/>
                    </a:cubicBezTo>
                    <a:cubicBezTo>
                      <a:pt x="3844" y="951673"/>
                      <a:pt x="0" y="942394"/>
                      <a:pt x="0" y="932719"/>
                    </a:cubicBezTo>
                    <a:lnTo>
                      <a:pt x="0" y="36481"/>
                    </a:lnTo>
                    <a:cubicBezTo>
                      <a:pt x="0" y="26806"/>
                      <a:pt x="3844" y="17526"/>
                      <a:pt x="10685" y="10685"/>
                    </a:cubicBezTo>
                    <a:cubicBezTo>
                      <a:pt x="17526" y="3844"/>
                      <a:pt x="26806" y="0"/>
                      <a:pt x="36481" y="0"/>
                    </a:cubicBezTo>
                    <a:close/>
                  </a:path>
                </a:pathLst>
              </a:custGeom>
              <a:solidFill>
                <a:srgbClr val="84B2E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5" name="Google Shape;365;p3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6" name="Google Shape;366;p35"/>
            <p:cNvSpPr txBox="1"/>
            <p:nvPr/>
          </p:nvSpPr>
          <p:spPr>
            <a:xfrm>
              <a:off x="554160" y="574745"/>
              <a:ext cx="3419100" cy="328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42150D"/>
                  </a:solidFill>
                  <a:latin typeface="Gloria Hallelujah"/>
                  <a:ea typeface="Gloria Hallelujah"/>
                  <a:cs typeface="Gloria Hallelujah"/>
                  <a:sym typeface="Gloria Hallelujah"/>
                </a:rPr>
                <a:t>Write a caption for the photos.</a:t>
              </a:r>
              <a:endParaRPr sz="700"/>
            </a:p>
          </p:txBody>
        </p:sp>
      </p:grpSp>
      <p:sp>
        <p:nvSpPr>
          <p:cNvPr id="367" name="Google Shape;367;p35"/>
          <p:cNvSpPr/>
          <p:nvPr/>
        </p:nvSpPr>
        <p:spPr>
          <a:xfrm rot="2816858">
            <a:off x="2989300" y="-1744707"/>
            <a:ext cx="2256369" cy="3117608"/>
          </a:xfrm>
          <a:custGeom>
            <a:rect b="b" l="l" r="r" t="t"/>
            <a:pathLst>
              <a:path extrusionOk="0" h="6235215" w="4512737">
                <a:moveTo>
                  <a:pt x="0" y="0"/>
                </a:moveTo>
                <a:lnTo>
                  <a:pt x="4512737" y="0"/>
                </a:lnTo>
                <a:lnTo>
                  <a:pt x="4512737" y="6235215"/>
                </a:lnTo>
                <a:lnTo>
                  <a:pt x="0" y="6235215"/>
                </a:lnTo>
                <a:lnTo>
                  <a:pt x="0" y="0"/>
                </a:lnTo>
                <a:close/>
              </a:path>
            </a:pathLst>
          </a:custGeom>
          <a:blipFill rotWithShape="1">
            <a:blip r:embed="rId7">
              <a:alphaModFix/>
            </a:blip>
            <a:stretch>
              <a:fillRect b="0" l="0" r="0" t="0"/>
            </a:stretch>
          </a:blipFill>
          <a:ln>
            <a:noFill/>
          </a:ln>
        </p:spPr>
      </p:sp>
      <p:sp>
        <p:nvSpPr>
          <p:cNvPr id="368" name="Google Shape;368;p35"/>
          <p:cNvSpPr/>
          <p:nvPr/>
        </p:nvSpPr>
        <p:spPr>
          <a:xfrm rot="9231779">
            <a:off x="5921001" y="2760716"/>
            <a:ext cx="3975680" cy="2191593"/>
          </a:xfrm>
          <a:custGeom>
            <a:rect b="b" l="l" r="r" t="t"/>
            <a:pathLst>
              <a:path extrusionOk="0" h="4383187" w="7951359">
                <a:moveTo>
                  <a:pt x="0" y="0"/>
                </a:moveTo>
                <a:lnTo>
                  <a:pt x="7951359" y="0"/>
                </a:lnTo>
                <a:lnTo>
                  <a:pt x="7951359" y="4383187"/>
                </a:lnTo>
                <a:lnTo>
                  <a:pt x="0" y="4383187"/>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150D"/>
        </a:solidFill>
      </p:bgPr>
    </p:bg>
    <p:spTree>
      <p:nvGrpSpPr>
        <p:cNvPr id="372" name="Shape 372"/>
        <p:cNvGrpSpPr/>
        <p:nvPr/>
      </p:nvGrpSpPr>
      <p:grpSpPr>
        <a:xfrm>
          <a:off x="0" y="0"/>
          <a:ext cx="0" cy="0"/>
          <a:chOff x="0" y="0"/>
          <a:chExt cx="0" cy="0"/>
        </a:xfrm>
      </p:grpSpPr>
      <p:sp>
        <p:nvSpPr>
          <p:cNvPr id="373" name="Google Shape;373;p36"/>
          <p:cNvSpPr/>
          <p:nvPr/>
        </p:nvSpPr>
        <p:spPr>
          <a:xfrm rot="-7980264">
            <a:off x="7656931" y="3244009"/>
            <a:ext cx="2766706" cy="3628466"/>
          </a:xfrm>
          <a:custGeom>
            <a:rect b="b" l="l" r="r" t="t"/>
            <a:pathLst>
              <a:path extrusionOk="0" h="7256933" w="5533412">
                <a:moveTo>
                  <a:pt x="0" y="0"/>
                </a:moveTo>
                <a:lnTo>
                  <a:pt x="5533412" y="0"/>
                </a:lnTo>
                <a:lnTo>
                  <a:pt x="5533412" y="7256934"/>
                </a:lnTo>
                <a:lnTo>
                  <a:pt x="0" y="7256934"/>
                </a:lnTo>
                <a:lnTo>
                  <a:pt x="0" y="0"/>
                </a:lnTo>
                <a:close/>
              </a:path>
            </a:pathLst>
          </a:custGeom>
          <a:blipFill rotWithShape="1">
            <a:blip r:embed="rId3">
              <a:alphaModFix/>
            </a:blip>
            <a:stretch>
              <a:fillRect b="0" l="0" r="0" t="0"/>
            </a:stretch>
          </a:blipFill>
          <a:ln>
            <a:noFill/>
          </a:ln>
        </p:spPr>
      </p:sp>
      <p:sp>
        <p:nvSpPr>
          <p:cNvPr id="374" name="Google Shape;374;p36"/>
          <p:cNvSpPr/>
          <p:nvPr/>
        </p:nvSpPr>
        <p:spPr>
          <a:xfrm rot="722854">
            <a:off x="-1237213" y="1678543"/>
            <a:ext cx="4939810" cy="3352896"/>
          </a:xfrm>
          <a:custGeom>
            <a:rect b="b" l="l" r="r" t="t"/>
            <a:pathLst>
              <a:path extrusionOk="0" h="6705792" w="9879620">
                <a:moveTo>
                  <a:pt x="0" y="0"/>
                </a:moveTo>
                <a:lnTo>
                  <a:pt x="9879620" y="0"/>
                </a:lnTo>
                <a:lnTo>
                  <a:pt x="9879620" y="6705792"/>
                </a:lnTo>
                <a:lnTo>
                  <a:pt x="0" y="6705792"/>
                </a:lnTo>
                <a:lnTo>
                  <a:pt x="0" y="0"/>
                </a:lnTo>
                <a:close/>
              </a:path>
            </a:pathLst>
          </a:custGeom>
          <a:blipFill rotWithShape="1">
            <a:blip r:embed="rId4">
              <a:alphaModFix/>
            </a:blip>
            <a:stretch>
              <a:fillRect b="0" l="0" r="0" t="0"/>
            </a:stretch>
          </a:blipFill>
          <a:ln>
            <a:noFill/>
          </a:ln>
        </p:spPr>
      </p:sp>
      <p:sp>
        <p:nvSpPr>
          <p:cNvPr id="375" name="Google Shape;375;p36"/>
          <p:cNvSpPr/>
          <p:nvPr/>
        </p:nvSpPr>
        <p:spPr>
          <a:xfrm rot="8299729">
            <a:off x="408867" y="-1226439"/>
            <a:ext cx="3657600" cy="1938528"/>
          </a:xfrm>
          <a:custGeom>
            <a:rect b="b" l="l" r="r" t="t"/>
            <a:pathLst>
              <a:path extrusionOk="0" h="3877056" w="7315200">
                <a:moveTo>
                  <a:pt x="0" y="0"/>
                </a:moveTo>
                <a:lnTo>
                  <a:pt x="7315200" y="0"/>
                </a:lnTo>
                <a:lnTo>
                  <a:pt x="7315200" y="3877056"/>
                </a:lnTo>
                <a:lnTo>
                  <a:pt x="0" y="3877056"/>
                </a:lnTo>
                <a:lnTo>
                  <a:pt x="0" y="0"/>
                </a:lnTo>
                <a:close/>
              </a:path>
            </a:pathLst>
          </a:custGeom>
          <a:blipFill rotWithShape="1">
            <a:blip r:embed="rId5">
              <a:alphaModFix/>
            </a:blip>
            <a:stretch>
              <a:fillRect b="0" l="0" r="0" t="0"/>
            </a:stretch>
          </a:blipFill>
          <a:ln>
            <a:noFill/>
          </a:ln>
        </p:spPr>
      </p:sp>
      <p:grpSp>
        <p:nvGrpSpPr>
          <p:cNvPr id="376" name="Google Shape;376;p36"/>
          <p:cNvGrpSpPr/>
          <p:nvPr/>
        </p:nvGrpSpPr>
        <p:grpSpPr>
          <a:xfrm>
            <a:off x="392166" y="-696982"/>
            <a:ext cx="8046984" cy="13814565"/>
            <a:chOff x="392166" y="-696982"/>
            <a:chExt cx="8046984" cy="13814565"/>
          </a:xfrm>
        </p:grpSpPr>
        <p:sp>
          <p:nvSpPr>
            <p:cNvPr id="377" name="Google Shape;377;p36"/>
            <p:cNvSpPr/>
            <p:nvPr/>
          </p:nvSpPr>
          <p:spPr>
            <a:xfrm>
              <a:off x="392166" y="-696982"/>
              <a:ext cx="8046984" cy="13814565"/>
            </a:xfrm>
            <a:custGeom>
              <a:rect b="b" l="l" r="r" t="t"/>
              <a:pathLst>
                <a:path extrusionOk="0" h="36838839" w="21458624">
                  <a:moveTo>
                    <a:pt x="0" y="0"/>
                  </a:moveTo>
                  <a:lnTo>
                    <a:pt x="21458624" y="0"/>
                  </a:lnTo>
                  <a:lnTo>
                    <a:pt x="21458624" y="36838839"/>
                  </a:lnTo>
                  <a:lnTo>
                    <a:pt x="0" y="36838839"/>
                  </a:lnTo>
                  <a:lnTo>
                    <a:pt x="0" y="0"/>
                  </a:lnTo>
                  <a:close/>
                </a:path>
              </a:pathLst>
            </a:custGeom>
            <a:blipFill rotWithShape="1">
              <a:blip r:embed="rId6">
                <a:alphaModFix/>
              </a:blip>
              <a:stretch>
                <a:fillRect b="0" l="0" r="0" t="0"/>
              </a:stretch>
            </a:blipFill>
            <a:ln>
              <a:noFill/>
            </a:ln>
          </p:spPr>
        </p:sp>
        <p:sp>
          <p:nvSpPr>
            <p:cNvPr id="378" name="Google Shape;378;p36"/>
            <p:cNvSpPr/>
            <p:nvPr/>
          </p:nvSpPr>
          <p:spPr>
            <a:xfrm rot="-713867">
              <a:off x="4508861" y="629320"/>
              <a:ext cx="2133228" cy="1300724"/>
            </a:xfrm>
            <a:prstGeom prst="trapezoid">
              <a:avLst>
                <a:gd fmla="val 25000" name="adj"/>
              </a:avLst>
            </a:prstGeom>
            <a:solidFill>
              <a:srgbClr val="F03E32"/>
            </a:solidFill>
            <a:ln cap="flat" cmpd="sng" w="9525">
              <a:solidFill>
                <a:srgbClr val="F03E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6"/>
            <p:cNvSpPr/>
            <p:nvPr/>
          </p:nvSpPr>
          <p:spPr>
            <a:xfrm rot="9133625">
              <a:off x="5980405" y="892093"/>
              <a:ext cx="891047" cy="575300"/>
            </a:xfrm>
            <a:prstGeom prst="rtTriangle">
              <a:avLst/>
            </a:prstGeom>
            <a:solidFill>
              <a:srgbClr val="F03E32"/>
            </a:solidFill>
            <a:ln cap="flat" cmpd="sng" w="9525">
              <a:solidFill>
                <a:srgbClr val="F03E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6"/>
            <p:cNvSpPr/>
            <p:nvPr/>
          </p:nvSpPr>
          <p:spPr>
            <a:xfrm rot="-10598043">
              <a:off x="1707903" y="796708"/>
              <a:ext cx="1967194" cy="1280833"/>
            </a:xfrm>
            <a:prstGeom prst="trapezoid">
              <a:avLst>
                <a:gd fmla="val 25000" name="adj"/>
              </a:avLst>
            </a:prstGeom>
            <a:solidFill>
              <a:srgbClr val="F03E32"/>
            </a:solidFill>
            <a:ln cap="flat" cmpd="sng" w="9525">
              <a:solidFill>
                <a:srgbClr val="F03E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6"/>
            <p:cNvSpPr/>
            <p:nvPr/>
          </p:nvSpPr>
          <p:spPr>
            <a:xfrm rot="2939349">
              <a:off x="1402085" y="761791"/>
              <a:ext cx="960528" cy="698319"/>
            </a:xfrm>
            <a:prstGeom prst="rtTriangle">
              <a:avLst/>
            </a:prstGeom>
            <a:solidFill>
              <a:srgbClr val="F03E32"/>
            </a:solidFill>
            <a:ln cap="flat" cmpd="sng" w="9525">
              <a:solidFill>
                <a:srgbClr val="F03E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 name="Google Shape;382;p36"/>
          <p:cNvSpPr txBox="1"/>
          <p:nvPr/>
        </p:nvSpPr>
        <p:spPr>
          <a:xfrm>
            <a:off x="1124550" y="838550"/>
            <a:ext cx="2981100" cy="10389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Thank you!</a:t>
            </a:r>
            <a:endParaRPr sz="700"/>
          </a:p>
        </p:txBody>
      </p:sp>
      <p:sp>
        <p:nvSpPr>
          <p:cNvPr id="383" name="Google Shape;383;p36"/>
          <p:cNvSpPr txBox="1"/>
          <p:nvPr/>
        </p:nvSpPr>
        <p:spPr>
          <a:xfrm rot="-386610">
            <a:off x="4572019" y="645348"/>
            <a:ext cx="2315024" cy="123149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Write a closing statement or call-to-action here.</a:t>
            </a:r>
            <a:endParaRPr sz="700"/>
          </a:p>
        </p:txBody>
      </p:sp>
      <p:sp>
        <p:nvSpPr>
          <p:cNvPr id="384" name="Google Shape;384;p36"/>
          <p:cNvSpPr/>
          <p:nvPr/>
        </p:nvSpPr>
        <p:spPr>
          <a:xfrm>
            <a:off x="4887650" y="-1238750"/>
            <a:ext cx="1542288" cy="1542288"/>
          </a:xfrm>
          <a:custGeom>
            <a:rect b="b" l="l" r="r" t="t"/>
            <a:pathLst>
              <a:path extrusionOk="0"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42150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5" name="Google Shape;385;p36"/>
          <p:cNvSpPr/>
          <p:nvPr/>
        </p:nvSpPr>
        <p:spPr>
          <a:xfrm rot="-604460">
            <a:off x="6569312" y="-2831538"/>
            <a:ext cx="4941909" cy="3354321"/>
          </a:xfrm>
          <a:custGeom>
            <a:rect b="b" l="l" r="r" t="t"/>
            <a:pathLst>
              <a:path extrusionOk="0" h="6705792" w="9879620">
                <a:moveTo>
                  <a:pt x="0" y="0"/>
                </a:moveTo>
                <a:lnTo>
                  <a:pt x="9879620" y="0"/>
                </a:lnTo>
                <a:lnTo>
                  <a:pt x="9879620" y="6705792"/>
                </a:lnTo>
                <a:lnTo>
                  <a:pt x="0" y="670579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3E32"/>
        </a:solidFill>
      </p:bgPr>
    </p:bg>
    <p:spTree>
      <p:nvGrpSpPr>
        <p:cNvPr id="389" name="Shape 389"/>
        <p:cNvGrpSpPr/>
        <p:nvPr/>
      </p:nvGrpSpPr>
      <p:grpSpPr>
        <a:xfrm>
          <a:off x="0" y="0"/>
          <a:ext cx="0" cy="0"/>
          <a:chOff x="0" y="0"/>
          <a:chExt cx="0" cy="0"/>
        </a:xfrm>
      </p:grpSpPr>
      <p:sp>
        <p:nvSpPr>
          <p:cNvPr id="390" name="Google Shape;390;p37"/>
          <p:cNvSpPr/>
          <p:nvPr/>
        </p:nvSpPr>
        <p:spPr>
          <a:xfrm>
            <a:off x="735886" y="1776596"/>
            <a:ext cx="1808215" cy="1656778"/>
          </a:xfrm>
          <a:custGeom>
            <a:rect b="b" l="l" r="r" t="t"/>
            <a:pathLst>
              <a:path extrusionOk="0" h="3313555" w="3616431">
                <a:moveTo>
                  <a:pt x="0" y="0"/>
                </a:moveTo>
                <a:lnTo>
                  <a:pt x="3616431" y="0"/>
                </a:lnTo>
                <a:lnTo>
                  <a:pt x="3616431" y="3313555"/>
                </a:lnTo>
                <a:lnTo>
                  <a:pt x="0" y="3313555"/>
                </a:lnTo>
                <a:lnTo>
                  <a:pt x="0" y="0"/>
                </a:lnTo>
                <a:close/>
              </a:path>
            </a:pathLst>
          </a:custGeom>
          <a:blipFill rotWithShape="1">
            <a:blip r:embed="rId3">
              <a:alphaModFix/>
            </a:blip>
            <a:stretch>
              <a:fillRect b="0" l="0" r="0" t="0"/>
            </a:stretch>
          </a:blipFill>
          <a:ln>
            <a:noFill/>
          </a:ln>
        </p:spPr>
      </p:sp>
      <p:sp>
        <p:nvSpPr>
          <p:cNvPr id="391" name="Google Shape;391;p37"/>
          <p:cNvSpPr/>
          <p:nvPr/>
        </p:nvSpPr>
        <p:spPr>
          <a:xfrm>
            <a:off x="3430594" y="1997185"/>
            <a:ext cx="2282812" cy="1215598"/>
          </a:xfrm>
          <a:custGeom>
            <a:rect b="b" l="l" r="r" t="t"/>
            <a:pathLst>
              <a:path extrusionOk="0" h="2431195" w="4565624">
                <a:moveTo>
                  <a:pt x="0" y="0"/>
                </a:moveTo>
                <a:lnTo>
                  <a:pt x="4565624" y="0"/>
                </a:lnTo>
                <a:lnTo>
                  <a:pt x="4565624" y="2431194"/>
                </a:lnTo>
                <a:lnTo>
                  <a:pt x="0" y="2431194"/>
                </a:lnTo>
                <a:lnTo>
                  <a:pt x="0" y="0"/>
                </a:lnTo>
                <a:close/>
              </a:path>
            </a:pathLst>
          </a:custGeom>
          <a:blipFill rotWithShape="1">
            <a:blip r:embed="rId4">
              <a:alphaModFix/>
            </a:blip>
            <a:stretch>
              <a:fillRect b="0" l="0" r="0" t="0"/>
            </a:stretch>
          </a:blipFill>
          <a:ln>
            <a:noFill/>
          </a:ln>
        </p:spPr>
      </p:sp>
      <p:sp>
        <p:nvSpPr>
          <p:cNvPr id="392" name="Google Shape;392;p37"/>
          <p:cNvSpPr/>
          <p:nvPr/>
        </p:nvSpPr>
        <p:spPr>
          <a:xfrm>
            <a:off x="7001932" y="1375973"/>
            <a:ext cx="1074992" cy="2057400"/>
          </a:xfrm>
          <a:custGeom>
            <a:rect b="b" l="l" r="r" t="t"/>
            <a:pathLst>
              <a:path extrusionOk="0" h="4114800" w="2149983">
                <a:moveTo>
                  <a:pt x="0" y="0"/>
                </a:moveTo>
                <a:lnTo>
                  <a:pt x="2149983" y="0"/>
                </a:lnTo>
                <a:lnTo>
                  <a:pt x="2149983" y="4114800"/>
                </a:lnTo>
                <a:lnTo>
                  <a:pt x="0" y="4114800"/>
                </a:lnTo>
                <a:lnTo>
                  <a:pt x="0" y="0"/>
                </a:lnTo>
                <a:close/>
              </a:path>
            </a:pathLst>
          </a:custGeom>
          <a:blipFill rotWithShape="1">
            <a:blip r:embed="rId5">
              <a:alphaModFix/>
            </a:blip>
            <a:stretch>
              <a:fillRect b="0" l="0" r="0" t="0"/>
            </a:stretch>
          </a:blipFill>
          <a:ln>
            <a:noFill/>
          </a:ln>
        </p:spPr>
      </p:sp>
      <p:sp>
        <p:nvSpPr>
          <p:cNvPr id="393" name="Google Shape;393;p37"/>
          <p:cNvSpPr/>
          <p:nvPr/>
        </p:nvSpPr>
        <p:spPr>
          <a:xfrm>
            <a:off x="7283816" y="1701493"/>
            <a:ext cx="511224" cy="1358736"/>
          </a:xfrm>
          <a:custGeom>
            <a:rect b="b" l="l" r="r" t="t"/>
            <a:pathLst>
              <a:path extrusionOk="0" h="2717472" w="1022449">
                <a:moveTo>
                  <a:pt x="0" y="0"/>
                </a:moveTo>
                <a:lnTo>
                  <a:pt x="1022448" y="0"/>
                </a:lnTo>
                <a:lnTo>
                  <a:pt x="1022448" y="2717471"/>
                </a:lnTo>
                <a:lnTo>
                  <a:pt x="0" y="2717471"/>
                </a:lnTo>
                <a:lnTo>
                  <a:pt x="0" y="0"/>
                </a:lnTo>
                <a:close/>
              </a:path>
            </a:pathLst>
          </a:custGeom>
          <a:blipFill rotWithShape="1">
            <a:blip r:embed="rId6">
              <a:alphaModFix/>
            </a:blip>
            <a:stretch>
              <a:fillRect b="0" l="0" r="0" t="0"/>
            </a:stretch>
          </a:blipFill>
          <a:ln>
            <a:noFill/>
          </a:ln>
        </p:spPr>
      </p:sp>
      <p:sp>
        <p:nvSpPr>
          <p:cNvPr id="394" name="Google Shape;394;p37"/>
          <p:cNvSpPr txBox="1"/>
          <p:nvPr/>
        </p:nvSpPr>
        <p:spPr>
          <a:xfrm>
            <a:off x="2223068" y="407385"/>
            <a:ext cx="4697865" cy="738188"/>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Get In Touch</a:t>
            </a:r>
            <a:endParaRPr sz="700"/>
          </a:p>
        </p:txBody>
      </p:sp>
      <p:sp>
        <p:nvSpPr>
          <p:cNvPr id="395" name="Google Shape;395;p37"/>
          <p:cNvSpPr txBox="1"/>
          <p:nvPr/>
        </p:nvSpPr>
        <p:spPr>
          <a:xfrm>
            <a:off x="438073" y="3594387"/>
            <a:ext cx="2403840" cy="338094"/>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Email </a:t>
            </a:r>
            <a:endParaRPr sz="700"/>
          </a:p>
        </p:txBody>
      </p:sp>
      <p:sp>
        <p:nvSpPr>
          <p:cNvPr id="396" name="Google Shape;396;p37"/>
          <p:cNvSpPr txBox="1"/>
          <p:nvPr/>
        </p:nvSpPr>
        <p:spPr>
          <a:xfrm>
            <a:off x="324528" y="4035821"/>
            <a:ext cx="2630931" cy="17113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hello@reallygreatsite.com</a:t>
            </a:r>
            <a:endParaRPr sz="700"/>
          </a:p>
        </p:txBody>
      </p:sp>
      <p:sp>
        <p:nvSpPr>
          <p:cNvPr id="397" name="Google Shape;397;p37"/>
          <p:cNvSpPr txBox="1"/>
          <p:nvPr/>
        </p:nvSpPr>
        <p:spPr>
          <a:xfrm>
            <a:off x="3239409" y="3594387"/>
            <a:ext cx="2665181" cy="338094"/>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Social Media </a:t>
            </a:r>
            <a:endParaRPr sz="700"/>
          </a:p>
        </p:txBody>
      </p:sp>
      <p:sp>
        <p:nvSpPr>
          <p:cNvPr id="398" name="Google Shape;398;p37"/>
          <p:cNvSpPr txBox="1"/>
          <p:nvPr/>
        </p:nvSpPr>
        <p:spPr>
          <a:xfrm>
            <a:off x="3833422" y="4035821"/>
            <a:ext cx="1477156" cy="17113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@reallygreatsite</a:t>
            </a:r>
            <a:endParaRPr sz="700"/>
          </a:p>
        </p:txBody>
      </p:sp>
      <p:sp>
        <p:nvSpPr>
          <p:cNvPr id="399" name="Google Shape;399;p37"/>
          <p:cNvSpPr txBox="1"/>
          <p:nvPr/>
        </p:nvSpPr>
        <p:spPr>
          <a:xfrm>
            <a:off x="6834135" y="3594387"/>
            <a:ext cx="1410585" cy="338094"/>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Call us </a:t>
            </a:r>
            <a:endParaRPr sz="700"/>
          </a:p>
        </p:txBody>
      </p:sp>
      <p:sp>
        <p:nvSpPr>
          <p:cNvPr id="400" name="Google Shape;400;p37"/>
          <p:cNvSpPr txBox="1"/>
          <p:nvPr/>
        </p:nvSpPr>
        <p:spPr>
          <a:xfrm>
            <a:off x="6354633" y="4035821"/>
            <a:ext cx="2369589" cy="17113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123-456-7890</a:t>
            </a:r>
            <a:endParaRPr sz="700"/>
          </a:p>
        </p:txBody>
      </p:sp>
      <p:sp>
        <p:nvSpPr>
          <p:cNvPr id="401" name="Google Shape;401;p37"/>
          <p:cNvSpPr/>
          <p:nvPr/>
        </p:nvSpPr>
        <p:spPr>
          <a:xfrm rot="7599146">
            <a:off x="-647467" y="-2009896"/>
            <a:ext cx="2766706" cy="3628467"/>
          </a:xfrm>
          <a:custGeom>
            <a:rect b="b" l="l" r="r" t="t"/>
            <a:pathLst>
              <a:path extrusionOk="0" h="7256933" w="5533412">
                <a:moveTo>
                  <a:pt x="0" y="0"/>
                </a:moveTo>
                <a:lnTo>
                  <a:pt x="5533412" y="0"/>
                </a:lnTo>
                <a:lnTo>
                  <a:pt x="5533412" y="7256933"/>
                </a:lnTo>
                <a:lnTo>
                  <a:pt x="0" y="7256933"/>
                </a:lnTo>
                <a:lnTo>
                  <a:pt x="0" y="0"/>
                </a:lnTo>
                <a:close/>
              </a:path>
            </a:pathLst>
          </a:custGeom>
          <a:blipFill rotWithShape="1">
            <a:blip r:embed="rId7">
              <a:alphaModFix/>
            </a:blip>
            <a:stretch>
              <a:fillRect b="0" l="0" r="0" t="0"/>
            </a:stretch>
          </a:blipFill>
          <a:ln>
            <a:noFill/>
          </a:ln>
        </p:spPr>
      </p:sp>
      <p:sp>
        <p:nvSpPr>
          <p:cNvPr id="402" name="Google Shape;402;p37"/>
          <p:cNvSpPr/>
          <p:nvPr/>
        </p:nvSpPr>
        <p:spPr>
          <a:xfrm rot="-9135881">
            <a:off x="-1653805" y="3443160"/>
            <a:ext cx="3657600" cy="1938528"/>
          </a:xfrm>
          <a:custGeom>
            <a:rect b="b" l="l" r="r" t="t"/>
            <a:pathLst>
              <a:path extrusionOk="0" h="3877056" w="7315200">
                <a:moveTo>
                  <a:pt x="0" y="0"/>
                </a:moveTo>
                <a:lnTo>
                  <a:pt x="7315200" y="0"/>
                </a:lnTo>
                <a:lnTo>
                  <a:pt x="7315200" y="3877056"/>
                </a:lnTo>
                <a:lnTo>
                  <a:pt x="0" y="3877056"/>
                </a:lnTo>
                <a:lnTo>
                  <a:pt x="0" y="0"/>
                </a:lnTo>
                <a:close/>
              </a:path>
            </a:pathLst>
          </a:custGeom>
          <a:blipFill rotWithShape="1">
            <a:blip r:embed="rId8">
              <a:alphaModFix/>
            </a:blip>
            <a:stretch>
              <a:fillRect b="0" l="0" r="0" t="0"/>
            </a:stretch>
          </a:blipFill>
          <a:ln>
            <a:noFill/>
          </a:ln>
        </p:spPr>
      </p:sp>
      <p:sp>
        <p:nvSpPr>
          <p:cNvPr id="403" name="Google Shape;403;p37"/>
          <p:cNvSpPr/>
          <p:nvPr/>
        </p:nvSpPr>
        <p:spPr>
          <a:xfrm>
            <a:off x="5310578" y="4137268"/>
            <a:ext cx="3459479" cy="1997849"/>
          </a:xfrm>
          <a:custGeom>
            <a:rect b="b" l="l" r="r" t="t"/>
            <a:pathLst>
              <a:path extrusionOk="0" h="3995698" w="6918958">
                <a:moveTo>
                  <a:pt x="0" y="0"/>
                </a:moveTo>
                <a:lnTo>
                  <a:pt x="6918957" y="0"/>
                </a:lnTo>
                <a:lnTo>
                  <a:pt x="6918957" y="3995698"/>
                </a:lnTo>
                <a:lnTo>
                  <a:pt x="0" y="3995698"/>
                </a:lnTo>
                <a:lnTo>
                  <a:pt x="0" y="0"/>
                </a:lnTo>
                <a:close/>
              </a:path>
            </a:pathLst>
          </a:custGeom>
          <a:blipFill rotWithShape="1">
            <a:blip r:embed="rId9">
              <a:alphaModFix/>
            </a:blip>
            <a:stretch>
              <a:fillRect b="0" l="0" r="0" t="0"/>
            </a:stretch>
          </a:blipFill>
          <a:ln>
            <a:noFill/>
          </a:ln>
        </p:spPr>
      </p:sp>
      <p:sp>
        <p:nvSpPr>
          <p:cNvPr id="404" name="Google Shape;404;p37"/>
          <p:cNvSpPr/>
          <p:nvPr/>
        </p:nvSpPr>
        <p:spPr>
          <a:xfrm rot="10800000">
            <a:off x="7283816" y="-836451"/>
            <a:ext cx="2540693" cy="1937279"/>
          </a:xfrm>
          <a:custGeom>
            <a:rect b="b" l="l" r="r" t="t"/>
            <a:pathLst>
              <a:path extrusionOk="0" h="3874557" w="5081387">
                <a:moveTo>
                  <a:pt x="0" y="0"/>
                </a:moveTo>
                <a:lnTo>
                  <a:pt x="5081386" y="0"/>
                </a:lnTo>
                <a:lnTo>
                  <a:pt x="5081386" y="3874557"/>
                </a:lnTo>
                <a:lnTo>
                  <a:pt x="0" y="3874557"/>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150D"/>
        </a:solidFill>
      </p:bgPr>
    </p:bg>
    <p:spTree>
      <p:nvGrpSpPr>
        <p:cNvPr id="408" name="Shape 408"/>
        <p:cNvGrpSpPr/>
        <p:nvPr/>
      </p:nvGrpSpPr>
      <p:grpSpPr>
        <a:xfrm>
          <a:off x="0" y="0"/>
          <a:ext cx="0" cy="0"/>
          <a:chOff x="0" y="0"/>
          <a:chExt cx="0" cy="0"/>
        </a:xfrm>
      </p:grpSpPr>
      <p:grpSp>
        <p:nvGrpSpPr>
          <p:cNvPr id="409" name="Google Shape;409;p38"/>
          <p:cNvGrpSpPr/>
          <p:nvPr/>
        </p:nvGrpSpPr>
        <p:grpSpPr>
          <a:xfrm>
            <a:off x="0" y="-93350"/>
            <a:ext cx="2619375" cy="5236850"/>
            <a:chOff x="0" y="-38100"/>
            <a:chExt cx="1069071" cy="2137367"/>
          </a:xfrm>
        </p:grpSpPr>
        <p:sp>
          <p:nvSpPr>
            <p:cNvPr id="410" name="Google Shape;410;p38"/>
            <p:cNvSpPr/>
            <p:nvPr/>
          </p:nvSpPr>
          <p:spPr>
            <a:xfrm>
              <a:off x="0" y="0"/>
              <a:ext cx="1069071" cy="2099267"/>
            </a:xfrm>
            <a:custGeom>
              <a:rect b="b" l="l" r="r" t="t"/>
              <a:pathLst>
                <a:path extrusionOk="0" h="2099267" w="1069071">
                  <a:moveTo>
                    <a:pt x="0" y="0"/>
                  </a:moveTo>
                  <a:lnTo>
                    <a:pt x="1069071" y="0"/>
                  </a:lnTo>
                  <a:lnTo>
                    <a:pt x="1069071" y="2099267"/>
                  </a:lnTo>
                  <a:lnTo>
                    <a:pt x="0" y="2099267"/>
                  </a:lnTo>
                  <a:close/>
                </a:path>
              </a:pathLst>
            </a:custGeom>
            <a:solidFill>
              <a:srgbClr val="4E2519"/>
            </a:solidFill>
            <a:ln>
              <a:noFill/>
            </a:ln>
          </p:spPr>
        </p:sp>
        <p:sp>
          <p:nvSpPr>
            <p:cNvPr id="411" name="Google Shape;411;p38"/>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2" name="Google Shape;412;p38"/>
          <p:cNvSpPr/>
          <p:nvPr/>
        </p:nvSpPr>
        <p:spPr>
          <a:xfrm rot="-1820710">
            <a:off x="2960615" y="1323839"/>
            <a:ext cx="647383" cy="849027"/>
          </a:xfrm>
          <a:custGeom>
            <a:rect b="b" l="l" r="r" t="t"/>
            <a:pathLst>
              <a:path extrusionOk="0" h="1698054" w="1294766">
                <a:moveTo>
                  <a:pt x="0" y="0"/>
                </a:moveTo>
                <a:lnTo>
                  <a:pt x="1294767" y="0"/>
                </a:lnTo>
                <a:lnTo>
                  <a:pt x="1294767" y="1698053"/>
                </a:lnTo>
                <a:lnTo>
                  <a:pt x="0" y="1698053"/>
                </a:lnTo>
                <a:lnTo>
                  <a:pt x="0" y="0"/>
                </a:lnTo>
                <a:close/>
              </a:path>
            </a:pathLst>
          </a:custGeom>
          <a:blipFill rotWithShape="1">
            <a:blip r:embed="rId3">
              <a:alphaModFix/>
            </a:blip>
            <a:stretch>
              <a:fillRect b="0" l="0" r="0" t="0"/>
            </a:stretch>
          </a:blipFill>
          <a:ln>
            <a:noFill/>
          </a:ln>
        </p:spPr>
      </p:sp>
      <p:sp>
        <p:nvSpPr>
          <p:cNvPr id="413" name="Google Shape;413;p38"/>
          <p:cNvSpPr/>
          <p:nvPr/>
        </p:nvSpPr>
        <p:spPr>
          <a:xfrm rot="1868908">
            <a:off x="3841933" y="852806"/>
            <a:ext cx="591405" cy="1015287"/>
          </a:xfrm>
          <a:custGeom>
            <a:rect b="b" l="l" r="r" t="t"/>
            <a:pathLst>
              <a:path extrusionOk="0" h="2030574" w="1182809">
                <a:moveTo>
                  <a:pt x="0" y="0"/>
                </a:moveTo>
                <a:lnTo>
                  <a:pt x="1182809" y="0"/>
                </a:lnTo>
                <a:lnTo>
                  <a:pt x="1182809" y="2030574"/>
                </a:lnTo>
                <a:lnTo>
                  <a:pt x="0" y="2030574"/>
                </a:lnTo>
                <a:lnTo>
                  <a:pt x="0" y="0"/>
                </a:lnTo>
                <a:close/>
              </a:path>
            </a:pathLst>
          </a:custGeom>
          <a:blipFill rotWithShape="1">
            <a:blip r:embed="rId4">
              <a:alphaModFix/>
            </a:blip>
            <a:stretch>
              <a:fillRect b="0" l="0" r="0" t="0"/>
            </a:stretch>
          </a:blipFill>
          <a:ln>
            <a:noFill/>
          </a:ln>
        </p:spPr>
      </p:sp>
      <p:sp>
        <p:nvSpPr>
          <p:cNvPr id="414" name="Google Shape;414;p38"/>
          <p:cNvSpPr/>
          <p:nvPr/>
        </p:nvSpPr>
        <p:spPr>
          <a:xfrm>
            <a:off x="4311469" y="375025"/>
            <a:ext cx="1043971" cy="796028"/>
          </a:xfrm>
          <a:custGeom>
            <a:rect b="b" l="l" r="r" t="t"/>
            <a:pathLst>
              <a:path extrusionOk="0" h="1592056" w="2087942">
                <a:moveTo>
                  <a:pt x="0" y="0"/>
                </a:moveTo>
                <a:lnTo>
                  <a:pt x="2087942" y="0"/>
                </a:lnTo>
                <a:lnTo>
                  <a:pt x="2087942" y="1592056"/>
                </a:lnTo>
                <a:lnTo>
                  <a:pt x="0" y="1592056"/>
                </a:lnTo>
                <a:lnTo>
                  <a:pt x="0" y="0"/>
                </a:lnTo>
                <a:close/>
              </a:path>
            </a:pathLst>
          </a:custGeom>
          <a:blipFill rotWithShape="1">
            <a:blip r:embed="rId5">
              <a:alphaModFix/>
            </a:blip>
            <a:stretch>
              <a:fillRect b="0" l="0" r="0" t="0"/>
            </a:stretch>
          </a:blipFill>
          <a:ln>
            <a:noFill/>
          </a:ln>
        </p:spPr>
      </p:sp>
      <p:sp>
        <p:nvSpPr>
          <p:cNvPr id="415" name="Google Shape;415;p38"/>
          <p:cNvSpPr/>
          <p:nvPr/>
        </p:nvSpPr>
        <p:spPr>
          <a:xfrm>
            <a:off x="6807368" y="377073"/>
            <a:ext cx="1031476" cy="768450"/>
          </a:xfrm>
          <a:custGeom>
            <a:rect b="b" l="l" r="r" t="t"/>
            <a:pathLst>
              <a:path extrusionOk="0" h="1536899" w="2062952">
                <a:moveTo>
                  <a:pt x="0" y="0"/>
                </a:moveTo>
                <a:lnTo>
                  <a:pt x="2062952" y="0"/>
                </a:lnTo>
                <a:lnTo>
                  <a:pt x="2062952" y="1536899"/>
                </a:lnTo>
                <a:lnTo>
                  <a:pt x="0" y="1536899"/>
                </a:lnTo>
                <a:lnTo>
                  <a:pt x="0" y="0"/>
                </a:lnTo>
                <a:close/>
              </a:path>
            </a:pathLst>
          </a:custGeom>
          <a:blipFill rotWithShape="1">
            <a:blip r:embed="rId6">
              <a:alphaModFix/>
            </a:blip>
            <a:stretch>
              <a:fillRect b="0" l="0" r="0" t="0"/>
            </a:stretch>
          </a:blipFill>
          <a:ln>
            <a:noFill/>
          </a:ln>
        </p:spPr>
      </p:sp>
      <p:sp>
        <p:nvSpPr>
          <p:cNvPr id="416" name="Google Shape;416;p38"/>
          <p:cNvSpPr/>
          <p:nvPr/>
        </p:nvSpPr>
        <p:spPr>
          <a:xfrm rot="8836990">
            <a:off x="3023510" y="437246"/>
            <a:ext cx="1087936" cy="738436"/>
          </a:xfrm>
          <a:custGeom>
            <a:rect b="b" l="l" r="r" t="t"/>
            <a:pathLst>
              <a:path extrusionOk="0" h="1476873" w="2175871">
                <a:moveTo>
                  <a:pt x="0" y="0"/>
                </a:moveTo>
                <a:lnTo>
                  <a:pt x="2175871" y="0"/>
                </a:lnTo>
                <a:lnTo>
                  <a:pt x="2175871" y="1476873"/>
                </a:lnTo>
                <a:lnTo>
                  <a:pt x="0" y="1476873"/>
                </a:lnTo>
                <a:lnTo>
                  <a:pt x="0" y="0"/>
                </a:lnTo>
                <a:close/>
              </a:path>
            </a:pathLst>
          </a:custGeom>
          <a:blipFill rotWithShape="1">
            <a:blip r:embed="rId7">
              <a:alphaModFix/>
            </a:blip>
            <a:stretch>
              <a:fillRect b="0" l="0" r="0" t="0"/>
            </a:stretch>
          </a:blipFill>
          <a:ln>
            <a:noFill/>
          </a:ln>
        </p:spPr>
      </p:sp>
      <p:sp>
        <p:nvSpPr>
          <p:cNvPr id="417" name="Google Shape;417;p38"/>
          <p:cNvSpPr/>
          <p:nvPr/>
        </p:nvSpPr>
        <p:spPr>
          <a:xfrm rot="-7526978">
            <a:off x="4387189" y="1493954"/>
            <a:ext cx="567401" cy="783973"/>
          </a:xfrm>
          <a:custGeom>
            <a:rect b="b" l="l" r="r" t="t"/>
            <a:pathLst>
              <a:path extrusionOk="0" h="1567946" w="1134801">
                <a:moveTo>
                  <a:pt x="0" y="0"/>
                </a:moveTo>
                <a:lnTo>
                  <a:pt x="1134801" y="0"/>
                </a:lnTo>
                <a:lnTo>
                  <a:pt x="1134801" y="1567946"/>
                </a:lnTo>
                <a:lnTo>
                  <a:pt x="0" y="1567946"/>
                </a:lnTo>
                <a:lnTo>
                  <a:pt x="0" y="0"/>
                </a:lnTo>
                <a:close/>
              </a:path>
            </a:pathLst>
          </a:custGeom>
          <a:blipFill rotWithShape="1">
            <a:blip r:embed="rId8">
              <a:alphaModFix/>
            </a:blip>
            <a:stretch>
              <a:fillRect b="0" l="0" r="0" t="0"/>
            </a:stretch>
          </a:blipFill>
          <a:ln>
            <a:noFill/>
          </a:ln>
        </p:spPr>
      </p:sp>
      <p:sp>
        <p:nvSpPr>
          <p:cNvPr id="418" name="Google Shape;418;p38"/>
          <p:cNvSpPr/>
          <p:nvPr/>
        </p:nvSpPr>
        <p:spPr>
          <a:xfrm>
            <a:off x="7838844" y="375025"/>
            <a:ext cx="1129768" cy="786601"/>
          </a:xfrm>
          <a:custGeom>
            <a:rect b="b" l="l" r="r" t="t"/>
            <a:pathLst>
              <a:path extrusionOk="0" h="1573201" w="2259535">
                <a:moveTo>
                  <a:pt x="0" y="0"/>
                </a:moveTo>
                <a:lnTo>
                  <a:pt x="2259535" y="0"/>
                </a:lnTo>
                <a:lnTo>
                  <a:pt x="2259535" y="1573202"/>
                </a:lnTo>
                <a:lnTo>
                  <a:pt x="0" y="1573202"/>
                </a:lnTo>
                <a:lnTo>
                  <a:pt x="0" y="0"/>
                </a:lnTo>
                <a:close/>
              </a:path>
            </a:pathLst>
          </a:custGeom>
          <a:blipFill rotWithShape="1">
            <a:blip r:embed="rId9">
              <a:alphaModFix/>
            </a:blip>
            <a:stretch>
              <a:fillRect b="0" l="0" r="0" t="0"/>
            </a:stretch>
          </a:blipFill>
          <a:ln>
            <a:noFill/>
          </a:ln>
        </p:spPr>
      </p:sp>
      <p:sp>
        <p:nvSpPr>
          <p:cNvPr id="419" name="Google Shape;419;p38"/>
          <p:cNvSpPr/>
          <p:nvPr/>
        </p:nvSpPr>
        <p:spPr>
          <a:xfrm rot="722854">
            <a:off x="5311775" y="1152922"/>
            <a:ext cx="1249712" cy="848242"/>
          </a:xfrm>
          <a:custGeom>
            <a:rect b="b" l="l" r="r" t="t"/>
            <a:pathLst>
              <a:path extrusionOk="0" h="1696484" w="2499424">
                <a:moveTo>
                  <a:pt x="0" y="0"/>
                </a:moveTo>
                <a:lnTo>
                  <a:pt x="2499425" y="0"/>
                </a:lnTo>
                <a:lnTo>
                  <a:pt x="2499425" y="1696484"/>
                </a:lnTo>
                <a:lnTo>
                  <a:pt x="0" y="1696484"/>
                </a:lnTo>
                <a:lnTo>
                  <a:pt x="0" y="0"/>
                </a:lnTo>
                <a:close/>
              </a:path>
            </a:pathLst>
          </a:custGeom>
          <a:blipFill rotWithShape="1">
            <a:blip r:embed="rId10">
              <a:alphaModFix/>
            </a:blip>
            <a:stretch>
              <a:fillRect b="0" l="0" r="0" t="0"/>
            </a:stretch>
          </a:blipFill>
          <a:ln>
            <a:noFill/>
          </a:ln>
        </p:spPr>
      </p:sp>
      <p:sp>
        <p:nvSpPr>
          <p:cNvPr id="420" name="Google Shape;420;p38"/>
          <p:cNvSpPr/>
          <p:nvPr/>
        </p:nvSpPr>
        <p:spPr>
          <a:xfrm rot="1836971">
            <a:off x="5232063" y="174553"/>
            <a:ext cx="1478799" cy="783764"/>
          </a:xfrm>
          <a:custGeom>
            <a:rect b="b" l="l" r="r" t="t"/>
            <a:pathLst>
              <a:path extrusionOk="0" h="1567527" w="2957598">
                <a:moveTo>
                  <a:pt x="0" y="0"/>
                </a:moveTo>
                <a:lnTo>
                  <a:pt x="2957598" y="0"/>
                </a:lnTo>
                <a:lnTo>
                  <a:pt x="2957598" y="1567527"/>
                </a:lnTo>
                <a:lnTo>
                  <a:pt x="0" y="1567527"/>
                </a:lnTo>
                <a:lnTo>
                  <a:pt x="0" y="0"/>
                </a:lnTo>
                <a:close/>
              </a:path>
            </a:pathLst>
          </a:custGeom>
          <a:blipFill rotWithShape="1">
            <a:blip r:embed="rId11">
              <a:alphaModFix/>
            </a:blip>
            <a:stretch>
              <a:fillRect b="0" l="0" r="0" t="0"/>
            </a:stretch>
          </a:blipFill>
          <a:ln>
            <a:noFill/>
          </a:ln>
        </p:spPr>
      </p:sp>
      <p:sp>
        <p:nvSpPr>
          <p:cNvPr id="421" name="Google Shape;421;p38"/>
          <p:cNvSpPr/>
          <p:nvPr/>
        </p:nvSpPr>
        <p:spPr>
          <a:xfrm>
            <a:off x="7003719" y="1340904"/>
            <a:ext cx="638775" cy="848870"/>
          </a:xfrm>
          <a:custGeom>
            <a:rect b="b" l="l" r="r" t="t"/>
            <a:pathLst>
              <a:path extrusionOk="0" h="1697741" w="1277550">
                <a:moveTo>
                  <a:pt x="0" y="0"/>
                </a:moveTo>
                <a:lnTo>
                  <a:pt x="1277550" y="0"/>
                </a:lnTo>
                <a:lnTo>
                  <a:pt x="1277550" y="1697741"/>
                </a:lnTo>
                <a:lnTo>
                  <a:pt x="0" y="1697741"/>
                </a:lnTo>
                <a:lnTo>
                  <a:pt x="0" y="0"/>
                </a:lnTo>
                <a:close/>
              </a:path>
            </a:pathLst>
          </a:custGeom>
          <a:blipFill rotWithShape="1">
            <a:blip r:embed="rId12">
              <a:alphaModFix/>
            </a:blip>
            <a:stretch>
              <a:fillRect b="0" l="0" r="0" t="0"/>
            </a:stretch>
          </a:blipFill>
          <a:ln>
            <a:noFill/>
          </a:ln>
        </p:spPr>
      </p:sp>
      <p:sp>
        <p:nvSpPr>
          <p:cNvPr id="422" name="Google Shape;422;p38"/>
          <p:cNvSpPr/>
          <p:nvPr/>
        </p:nvSpPr>
        <p:spPr>
          <a:xfrm flipH="1" rot="441317">
            <a:off x="7894910" y="1263350"/>
            <a:ext cx="760624" cy="924771"/>
          </a:xfrm>
          <a:custGeom>
            <a:rect b="b" l="l" r="r" t="t"/>
            <a:pathLst>
              <a:path extrusionOk="0" h="1849542" w="1521248">
                <a:moveTo>
                  <a:pt x="1521248" y="0"/>
                </a:moveTo>
                <a:lnTo>
                  <a:pt x="0" y="0"/>
                </a:lnTo>
                <a:lnTo>
                  <a:pt x="0" y="1849541"/>
                </a:lnTo>
                <a:lnTo>
                  <a:pt x="1521248" y="1849541"/>
                </a:lnTo>
                <a:lnTo>
                  <a:pt x="1521248" y="0"/>
                </a:lnTo>
                <a:close/>
              </a:path>
            </a:pathLst>
          </a:custGeom>
          <a:blipFill rotWithShape="1">
            <a:blip r:embed="rId13">
              <a:alphaModFix/>
            </a:blip>
            <a:stretch>
              <a:fillRect b="0" l="0" r="0" t="0"/>
            </a:stretch>
          </a:blipFill>
          <a:ln>
            <a:noFill/>
          </a:ln>
        </p:spPr>
      </p:sp>
      <p:sp>
        <p:nvSpPr>
          <p:cNvPr id="423" name="Google Shape;423;p38"/>
          <p:cNvSpPr/>
          <p:nvPr/>
        </p:nvSpPr>
        <p:spPr>
          <a:xfrm>
            <a:off x="2910252" y="2281991"/>
            <a:ext cx="1070743" cy="805735"/>
          </a:xfrm>
          <a:custGeom>
            <a:rect b="b" l="l" r="r" t="t"/>
            <a:pathLst>
              <a:path extrusionOk="0" h="1611469" w="2141487">
                <a:moveTo>
                  <a:pt x="0" y="0"/>
                </a:moveTo>
                <a:lnTo>
                  <a:pt x="2141487" y="0"/>
                </a:lnTo>
                <a:lnTo>
                  <a:pt x="2141487" y="1611469"/>
                </a:lnTo>
                <a:lnTo>
                  <a:pt x="0" y="1611469"/>
                </a:lnTo>
                <a:lnTo>
                  <a:pt x="0" y="0"/>
                </a:lnTo>
                <a:close/>
              </a:path>
            </a:pathLst>
          </a:custGeom>
          <a:blipFill rotWithShape="1">
            <a:blip r:embed="rId14">
              <a:alphaModFix/>
            </a:blip>
            <a:stretch>
              <a:fillRect b="0" l="0" r="0" t="0"/>
            </a:stretch>
          </a:blipFill>
          <a:ln>
            <a:noFill/>
          </a:ln>
        </p:spPr>
      </p:sp>
      <p:sp>
        <p:nvSpPr>
          <p:cNvPr id="424" name="Google Shape;424;p38"/>
          <p:cNvSpPr/>
          <p:nvPr/>
        </p:nvSpPr>
        <p:spPr>
          <a:xfrm>
            <a:off x="4137635" y="2281991"/>
            <a:ext cx="742565" cy="772499"/>
          </a:xfrm>
          <a:custGeom>
            <a:rect b="b" l="l" r="r" t="t"/>
            <a:pathLst>
              <a:path extrusionOk="0" h="1544999" w="1485130">
                <a:moveTo>
                  <a:pt x="0" y="0"/>
                </a:moveTo>
                <a:lnTo>
                  <a:pt x="1485131" y="0"/>
                </a:lnTo>
                <a:lnTo>
                  <a:pt x="1485131" y="1544999"/>
                </a:lnTo>
                <a:lnTo>
                  <a:pt x="0" y="1544999"/>
                </a:lnTo>
                <a:lnTo>
                  <a:pt x="0" y="0"/>
                </a:lnTo>
                <a:close/>
              </a:path>
            </a:pathLst>
          </a:custGeom>
          <a:blipFill rotWithShape="1">
            <a:blip r:embed="rId15">
              <a:alphaModFix/>
            </a:blip>
            <a:stretch>
              <a:fillRect b="0" l="0" r="0" t="0"/>
            </a:stretch>
          </a:blipFill>
          <a:ln>
            <a:noFill/>
          </a:ln>
        </p:spPr>
      </p:sp>
      <p:sp>
        <p:nvSpPr>
          <p:cNvPr id="425" name="Google Shape;425;p38"/>
          <p:cNvSpPr/>
          <p:nvPr/>
        </p:nvSpPr>
        <p:spPr>
          <a:xfrm>
            <a:off x="5037363" y="2278239"/>
            <a:ext cx="620031" cy="776251"/>
          </a:xfrm>
          <a:custGeom>
            <a:rect b="b" l="l" r="r" t="t"/>
            <a:pathLst>
              <a:path extrusionOk="0" h="1552503" w="1240062">
                <a:moveTo>
                  <a:pt x="0" y="0"/>
                </a:moveTo>
                <a:lnTo>
                  <a:pt x="1240062" y="0"/>
                </a:lnTo>
                <a:lnTo>
                  <a:pt x="1240062" y="1552503"/>
                </a:lnTo>
                <a:lnTo>
                  <a:pt x="0" y="1552503"/>
                </a:lnTo>
                <a:lnTo>
                  <a:pt x="0" y="0"/>
                </a:lnTo>
                <a:close/>
              </a:path>
            </a:pathLst>
          </a:custGeom>
          <a:blipFill rotWithShape="1">
            <a:blip r:embed="rId16">
              <a:alphaModFix/>
            </a:blip>
            <a:stretch>
              <a:fillRect b="0" l="0" r="0" t="0"/>
            </a:stretch>
          </a:blipFill>
          <a:ln>
            <a:noFill/>
          </a:ln>
        </p:spPr>
      </p:sp>
      <p:sp>
        <p:nvSpPr>
          <p:cNvPr id="426" name="Google Shape;426;p38"/>
          <p:cNvSpPr/>
          <p:nvPr/>
        </p:nvSpPr>
        <p:spPr>
          <a:xfrm>
            <a:off x="5754109" y="2278238"/>
            <a:ext cx="882140" cy="755333"/>
          </a:xfrm>
          <a:custGeom>
            <a:rect b="b" l="l" r="r" t="t"/>
            <a:pathLst>
              <a:path extrusionOk="0" h="1510665" w="1764280">
                <a:moveTo>
                  <a:pt x="0" y="0"/>
                </a:moveTo>
                <a:lnTo>
                  <a:pt x="1764280" y="0"/>
                </a:lnTo>
                <a:lnTo>
                  <a:pt x="1764280" y="1510665"/>
                </a:lnTo>
                <a:lnTo>
                  <a:pt x="0" y="1510665"/>
                </a:lnTo>
                <a:lnTo>
                  <a:pt x="0" y="0"/>
                </a:lnTo>
                <a:close/>
              </a:path>
            </a:pathLst>
          </a:custGeom>
          <a:blipFill rotWithShape="1">
            <a:blip r:embed="rId17">
              <a:alphaModFix/>
            </a:blip>
            <a:stretch>
              <a:fillRect b="0" l="0" r="0" t="0"/>
            </a:stretch>
          </a:blipFill>
          <a:ln>
            <a:noFill/>
          </a:ln>
        </p:spPr>
      </p:sp>
      <p:sp>
        <p:nvSpPr>
          <p:cNvPr id="427" name="Google Shape;427;p38"/>
          <p:cNvSpPr/>
          <p:nvPr/>
        </p:nvSpPr>
        <p:spPr>
          <a:xfrm>
            <a:off x="2983315" y="3198991"/>
            <a:ext cx="794804" cy="760032"/>
          </a:xfrm>
          <a:custGeom>
            <a:rect b="b" l="l" r="r" t="t"/>
            <a:pathLst>
              <a:path extrusionOk="0" h="1520064" w="1589609">
                <a:moveTo>
                  <a:pt x="0" y="0"/>
                </a:moveTo>
                <a:lnTo>
                  <a:pt x="1589609" y="0"/>
                </a:lnTo>
                <a:lnTo>
                  <a:pt x="1589609" y="1520063"/>
                </a:lnTo>
                <a:lnTo>
                  <a:pt x="0" y="1520063"/>
                </a:lnTo>
                <a:lnTo>
                  <a:pt x="0" y="0"/>
                </a:lnTo>
                <a:close/>
              </a:path>
            </a:pathLst>
          </a:custGeom>
          <a:blipFill rotWithShape="1">
            <a:blip r:embed="rId18">
              <a:alphaModFix/>
            </a:blip>
            <a:stretch>
              <a:fillRect b="0" l="0" r="0" t="0"/>
            </a:stretch>
          </a:blipFill>
          <a:ln>
            <a:noFill/>
          </a:ln>
        </p:spPr>
      </p:sp>
      <p:sp>
        <p:nvSpPr>
          <p:cNvPr id="428" name="Google Shape;428;p38"/>
          <p:cNvSpPr/>
          <p:nvPr/>
        </p:nvSpPr>
        <p:spPr>
          <a:xfrm>
            <a:off x="4031602" y="3224600"/>
            <a:ext cx="954631" cy="708813"/>
          </a:xfrm>
          <a:custGeom>
            <a:rect b="b" l="l" r="r" t="t"/>
            <a:pathLst>
              <a:path extrusionOk="0" h="1417626" w="1909261">
                <a:moveTo>
                  <a:pt x="0" y="0"/>
                </a:moveTo>
                <a:lnTo>
                  <a:pt x="1909261" y="0"/>
                </a:lnTo>
                <a:lnTo>
                  <a:pt x="1909261" y="1417627"/>
                </a:lnTo>
                <a:lnTo>
                  <a:pt x="0" y="1417627"/>
                </a:lnTo>
                <a:lnTo>
                  <a:pt x="0" y="0"/>
                </a:lnTo>
                <a:close/>
              </a:path>
            </a:pathLst>
          </a:custGeom>
          <a:blipFill rotWithShape="1">
            <a:blip r:embed="rId19">
              <a:alphaModFix/>
            </a:blip>
            <a:stretch>
              <a:fillRect b="0" l="0" r="0" t="0"/>
            </a:stretch>
          </a:blipFill>
          <a:ln>
            <a:noFill/>
          </a:ln>
        </p:spPr>
      </p:sp>
      <p:sp>
        <p:nvSpPr>
          <p:cNvPr id="429" name="Google Shape;429;p38"/>
          <p:cNvSpPr/>
          <p:nvPr/>
        </p:nvSpPr>
        <p:spPr>
          <a:xfrm>
            <a:off x="5129710" y="3224601"/>
            <a:ext cx="721724" cy="751795"/>
          </a:xfrm>
          <a:custGeom>
            <a:rect b="b" l="l" r="r" t="t"/>
            <a:pathLst>
              <a:path extrusionOk="0" h="1503590" w="1443447">
                <a:moveTo>
                  <a:pt x="0" y="0"/>
                </a:moveTo>
                <a:lnTo>
                  <a:pt x="1443447" y="0"/>
                </a:lnTo>
                <a:lnTo>
                  <a:pt x="1443447" y="1503591"/>
                </a:lnTo>
                <a:lnTo>
                  <a:pt x="0" y="1503591"/>
                </a:lnTo>
                <a:lnTo>
                  <a:pt x="0" y="0"/>
                </a:lnTo>
                <a:close/>
              </a:path>
            </a:pathLst>
          </a:custGeom>
          <a:blipFill rotWithShape="1">
            <a:blip r:embed="rId20">
              <a:alphaModFix/>
            </a:blip>
            <a:stretch>
              <a:fillRect b="0" l="0" r="0" t="0"/>
            </a:stretch>
          </a:blipFill>
          <a:ln>
            <a:noFill/>
          </a:ln>
        </p:spPr>
      </p:sp>
      <p:sp>
        <p:nvSpPr>
          <p:cNvPr id="430" name="Google Shape;430;p38"/>
          <p:cNvSpPr/>
          <p:nvPr/>
        </p:nvSpPr>
        <p:spPr>
          <a:xfrm>
            <a:off x="6103846" y="3182144"/>
            <a:ext cx="812458" cy="730197"/>
          </a:xfrm>
          <a:custGeom>
            <a:rect b="b" l="l" r="r" t="t"/>
            <a:pathLst>
              <a:path extrusionOk="0" h="1460393" w="1624916">
                <a:moveTo>
                  <a:pt x="0" y="0"/>
                </a:moveTo>
                <a:lnTo>
                  <a:pt x="1624916" y="0"/>
                </a:lnTo>
                <a:lnTo>
                  <a:pt x="1624916" y="1460393"/>
                </a:lnTo>
                <a:lnTo>
                  <a:pt x="0" y="1460393"/>
                </a:lnTo>
                <a:lnTo>
                  <a:pt x="0" y="0"/>
                </a:lnTo>
                <a:close/>
              </a:path>
            </a:pathLst>
          </a:custGeom>
          <a:blipFill rotWithShape="1">
            <a:blip r:embed="rId21">
              <a:alphaModFix/>
            </a:blip>
            <a:stretch>
              <a:fillRect b="0" l="0" r="0" t="0"/>
            </a:stretch>
          </a:blipFill>
          <a:ln>
            <a:noFill/>
          </a:ln>
        </p:spPr>
      </p:sp>
      <p:sp>
        <p:nvSpPr>
          <p:cNvPr id="431" name="Google Shape;431;p38"/>
          <p:cNvSpPr/>
          <p:nvPr/>
        </p:nvSpPr>
        <p:spPr>
          <a:xfrm>
            <a:off x="3039366" y="4124380"/>
            <a:ext cx="682703" cy="771415"/>
          </a:xfrm>
          <a:custGeom>
            <a:rect b="b" l="l" r="r" t="t"/>
            <a:pathLst>
              <a:path extrusionOk="0" h="1542831" w="1365406">
                <a:moveTo>
                  <a:pt x="0" y="0"/>
                </a:moveTo>
                <a:lnTo>
                  <a:pt x="1365405" y="0"/>
                </a:lnTo>
                <a:lnTo>
                  <a:pt x="1365405" y="1542831"/>
                </a:lnTo>
                <a:lnTo>
                  <a:pt x="0" y="1542831"/>
                </a:lnTo>
                <a:lnTo>
                  <a:pt x="0" y="0"/>
                </a:lnTo>
                <a:close/>
              </a:path>
            </a:pathLst>
          </a:custGeom>
          <a:blipFill rotWithShape="1">
            <a:blip r:embed="rId22">
              <a:alphaModFix/>
            </a:blip>
            <a:stretch>
              <a:fillRect b="0" l="0" r="0" t="0"/>
            </a:stretch>
          </a:blipFill>
          <a:ln>
            <a:noFill/>
          </a:ln>
        </p:spPr>
      </p:sp>
      <p:sp>
        <p:nvSpPr>
          <p:cNvPr id="432" name="Google Shape;432;p38"/>
          <p:cNvSpPr/>
          <p:nvPr/>
        </p:nvSpPr>
        <p:spPr>
          <a:xfrm>
            <a:off x="6719093" y="2281991"/>
            <a:ext cx="524221" cy="778065"/>
          </a:xfrm>
          <a:custGeom>
            <a:rect b="b" l="l" r="r" t="t"/>
            <a:pathLst>
              <a:path extrusionOk="0" h="1556129" w="1048442">
                <a:moveTo>
                  <a:pt x="0" y="0"/>
                </a:moveTo>
                <a:lnTo>
                  <a:pt x="1048442" y="0"/>
                </a:lnTo>
                <a:lnTo>
                  <a:pt x="1048442" y="1556129"/>
                </a:lnTo>
                <a:lnTo>
                  <a:pt x="0" y="1556129"/>
                </a:lnTo>
                <a:lnTo>
                  <a:pt x="0" y="0"/>
                </a:lnTo>
                <a:close/>
              </a:path>
            </a:pathLst>
          </a:custGeom>
          <a:blipFill rotWithShape="1">
            <a:blip r:embed="rId23">
              <a:alphaModFix/>
            </a:blip>
            <a:stretch>
              <a:fillRect b="0" l="0" r="0" t="0"/>
            </a:stretch>
          </a:blipFill>
          <a:ln>
            <a:noFill/>
          </a:ln>
        </p:spPr>
      </p:sp>
      <p:sp>
        <p:nvSpPr>
          <p:cNvPr id="433" name="Google Shape;433;p38"/>
          <p:cNvSpPr/>
          <p:nvPr/>
        </p:nvSpPr>
        <p:spPr>
          <a:xfrm>
            <a:off x="7495336" y="2344397"/>
            <a:ext cx="294315" cy="715658"/>
          </a:xfrm>
          <a:custGeom>
            <a:rect b="b" l="l" r="r" t="t"/>
            <a:pathLst>
              <a:path extrusionOk="0" h="1431317" w="588629">
                <a:moveTo>
                  <a:pt x="0" y="0"/>
                </a:moveTo>
                <a:lnTo>
                  <a:pt x="588629" y="0"/>
                </a:lnTo>
                <a:lnTo>
                  <a:pt x="588629" y="1431317"/>
                </a:lnTo>
                <a:lnTo>
                  <a:pt x="0" y="1431317"/>
                </a:lnTo>
                <a:lnTo>
                  <a:pt x="0" y="0"/>
                </a:lnTo>
                <a:close/>
              </a:path>
            </a:pathLst>
          </a:custGeom>
          <a:blipFill rotWithShape="1">
            <a:blip r:embed="rId24">
              <a:alphaModFix/>
            </a:blip>
            <a:stretch>
              <a:fillRect b="0" l="0" r="0" t="0"/>
            </a:stretch>
          </a:blipFill>
          <a:ln>
            <a:noFill/>
          </a:ln>
        </p:spPr>
      </p:sp>
      <p:sp>
        <p:nvSpPr>
          <p:cNvPr id="434" name="Google Shape;434;p38"/>
          <p:cNvSpPr/>
          <p:nvPr/>
        </p:nvSpPr>
        <p:spPr>
          <a:xfrm>
            <a:off x="7059780" y="3182144"/>
            <a:ext cx="742177" cy="667959"/>
          </a:xfrm>
          <a:custGeom>
            <a:rect b="b" l="l" r="r" t="t"/>
            <a:pathLst>
              <a:path extrusionOk="0" h="1335918" w="1484354">
                <a:moveTo>
                  <a:pt x="0" y="0"/>
                </a:moveTo>
                <a:lnTo>
                  <a:pt x="1484354" y="0"/>
                </a:lnTo>
                <a:lnTo>
                  <a:pt x="1484354" y="1335918"/>
                </a:lnTo>
                <a:lnTo>
                  <a:pt x="0" y="1335918"/>
                </a:lnTo>
                <a:lnTo>
                  <a:pt x="0" y="0"/>
                </a:lnTo>
                <a:close/>
              </a:path>
            </a:pathLst>
          </a:custGeom>
          <a:blipFill rotWithShape="1">
            <a:blip r:embed="rId25">
              <a:alphaModFix/>
            </a:blip>
            <a:stretch>
              <a:fillRect b="0" l="0" r="0" t="0"/>
            </a:stretch>
          </a:blipFill>
          <a:ln>
            <a:noFill/>
          </a:ln>
        </p:spPr>
      </p:sp>
      <p:grpSp>
        <p:nvGrpSpPr>
          <p:cNvPr id="435" name="Google Shape;435;p38"/>
          <p:cNvGrpSpPr/>
          <p:nvPr/>
        </p:nvGrpSpPr>
        <p:grpSpPr>
          <a:xfrm>
            <a:off x="7883799" y="2415755"/>
            <a:ext cx="782845" cy="1343940"/>
            <a:chOff x="0" y="0"/>
            <a:chExt cx="2087587" cy="3583841"/>
          </a:xfrm>
        </p:grpSpPr>
        <p:sp>
          <p:nvSpPr>
            <p:cNvPr id="436" name="Google Shape;436;p38"/>
            <p:cNvSpPr/>
            <p:nvPr/>
          </p:nvSpPr>
          <p:spPr>
            <a:xfrm>
              <a:off x="0" y="0"/>
              <a:ext cx="2087587" cy="3583841"/>
            </a:xfrm>
            <a:custGeom>
              <a:rect b="b" l="l" r="r" t="t"/>
              <a:pathLst>
                <a:path extrusionOk="0" h="3583841" w="2087587">
                  <a:moveTo>
                    <a:pt x="0" y="0"/>
                  </a:moveTo>
                  <a:lnTo>
                    <a:pt x="2087587" y="0"/>
                  </a:lnTo>
                  <a:lnTo>
                    <a:pt x="2087587" y="3583841"/>
                  </a:lnTo>
                  <a:lnTo>
                    <a:pt x="0" y="3583841"/>
                  </a:lnTo>
                  <a:lnTo>
                    <a:pt x="0" y="0"/>
                  </a:lnTo>
                  <a:close/>
                </a:path>
              </a:pathLst>
            </a:custGeom>
            <a:blipFill rotWithShape="1">
              <a:blip r:embed="rId26">
                <a:alphaModFix/>
              </a:blip>
              <a:stretch>
                <a:fillRect b="0" l="0" r="0" t="0"/>
              </a:stretch>
            </a:blipFill>
            <a:ln>
              <a:noFill/>
            </a:ln>
          </p:spPr>
        </p:sp>
        <p:sp>
          <p:nvSpPr>
            <p:cNvPr id="437" name="Google Shape;437;p38"/>
            <p:cNvSpPr/>
            <p:nvPr/>
          </p:nvSpPr>
          <p:spPr>
            <a:xfrm>
              <a:off x="284696" y="707760"/>
              <a:ext cx="659887" cy="589709"/>
            </a:xfrm>
            <a:custGeom>
              <a:rect b="b" l="l" r="r" t="t"/>
              <a:pathLst>
                <a:path extrusionOk="0" h="6061710" w="6783070">
                  <a:moveTo>
                    <a:pt x="2833370" y="2814320"/>
                  </a:moveTo>
                  <a:cubicBezTo>
                    <a:pt x="1756410" y="2837180"/>
                    <a:pt x="1630680" y="2851150"/>
                    <a:pt x="1492250" y="2830830"/>
                  </a:cubicBezTo>
                  <a:cubicBezTo>
                    <a:pt x="1361440" y="2811780"/>
                    <a:pt x="1250950" y="2755900"/>
                    <a:pt x="1118870" y="2726690"/>
                  </a:cubicBezTo>
                  <a:cubicBezTo>
                    <a:pt x="974090" y="2694940"/>
                    <a:pt x="789940" y="2715260"/>
                    <a:pt x="660400" y="2650490"/>
                  </a:cubicBezTo>
                  <a:cubicBezTo>
                    <a:pt x="534670" y="2586990"/>
                    <a:pt x="406400" y="2470150"/>
                    <a:pt x="346710" y="2348230"/>
                  </a:cubicBezTo>
                  <a:cubicBezTo>
                    <a:pt x="288290" y="2228850"/>
                    <a:pt x="278130" y="2062480"/>
                    <a:pt x="303530" y="1930400"/>
                  </a:cubicBezTo>
                  <a:cubicBezTo>
                    <a:pt x="328930" y="1798320"/>
                    <a:pt x="464820" y="1545590"/>
                    <a:pt x="500380" y="1554480"/>
                  </a:cubicBezTo>
                  <a:cubicBezTo>
                    <a:pt x="538480" y="1563370"/>
                    <a:pt x="443230" y="1915160"/>
                    <a:pt x="510540" y="2035810"/>
                  </a:cubicBezTo>
                  <a:cubicBezTo>
                    <a:pt x="574040" y="2150110"/>
                    <a:pt x="791210" y="2298700"/>
                    <a:pt x="873760" y="2270760"/>
                  </a:cubicBezTo>
                  <a:cubicBezTo>
                    <a:pt x="953770" y="2242820"/>
                    <a:pt x="918210" y="1964690"/>
                    <a:pt x="1008380" y="1888490"/>
                  </a:cubicBezTo>
                  <a:cubicBezTo>
                    <a:pt x="1102360" y="1808480"/>
                    <a:pt x="1272540" y="1830070"/>
                    <a:pt x="1440180" y="1814830"/>
                  </a:cubicBezTo>
                  <a:cubicBezTo>
                    <a:pt x="1671320" y="1793240"/>
                    <a:pt x="2045970" y="1791970"/>
                    <a:pt x="2272030" y="1802130"/>
                  </a:cubicBezTo>
                  <a:cubicBezTo>
                    <a:pt x="2426970" y="1809750"/>
                    <a:pt x="2534920" y="1824990"/>
                    <a:pt x="2664460" y="1845310"/>
                  </a:cubicBezTo>
                  <a:cubicBezTo>
                    <a:pt x="2795270" y="1865630"/>
                    <a:pt x="2927350" y="1883410"/>
                    <a:pt x="3054350" y="1924050"/>
                  </a:cubicBezTo>
                  <a:cubicBezTo>
                    <a:pt x="3183890" y="1965960"/>
                    <a:pt x="3338830" y="2002790"/>
                    <a:pt x="3434080" y="2094230"/>
                  </a:cubicBezTo>
                  <a:cubicBezTo>
                    <a:pt x="3530600" y="2186940"/>
                    <a:pt x="3615690" y="2348230"/>
                    <a:pt x="3627120" y="2477770"/>
                  </a:cubicBezTo>
                  <a:cubicBezTo>
                    <a:pt x="3637280" y="2600960"/>
                    <a:pt x="3591560" y="2749550"/>
                    <a:pt x="3514090" y="2848610"/>
                  </a:cubicBezTo>
                  <a:cubicBezTo>
                    <a:pt x="3431540" y="2954020"/>
                    <a:pt x="3263900" y="3030220"/>
                    <a:pt x="3130550" y="3079750"/>
                  </a:cubicBezTo>
                  <a:cubicBezTo>
                    <a:pt x="3006090" y="3126740"/>
                    <a:pt x="2792730" y="3201670"/>
                    <a:pt x="2743200" y="3148330"/>
                  </a:cubicBezTo>
                  <a:cubicBezTo>
                    <a:pt x="2691130" y="3092450"/>
                    <a:pt x="2782570" y="2849880"/>
                    <a:pt x="2852420" y="2730500"/>
                  </a:cubicBezTo>
                  <a:cubicBezTo>
                    <a:pt x="2922270" y="2611120"/>
                    <a:pt x="3042920" y="2481580"/>
                    <a:pt x="3163570" y="2433320"/>
                  </a:cubicBezTo>
                  <a:cubicBezTo>
                    <a:pt x="3277870" y="2386330"/>
                    <a:pt x="3425190" y="2453640"/>
                    <a:pt x="3553460" y="2430780"/>
                  </a:cubicBezTo>
                  <a:cubicBezTo>
                    <a:pt x="3685540" y="2407920"/>
                    <a:pt x="3818890" y="2340610"/>
                    <a:pt x="3945890" y="2291080"/>
                  </a:cubicBezTo>
                  <a:cubicBezTo>
                    <a:pt x="4069080" y="2242820"/>
                    <a:pt x="4197350" y="2174240"/>
                    <a:pt x="4306570" y="2139950"/>
                  </a:cubicBezTo>
                  <a:cubicBezTo>
                    <a:pt x="4394200" y="2112010"/>
                    <a:pt x="4483100" y="2092960"/>
                    <a:pt x="4549140" y="2087880"/>
                  </a:cubicBezTo>
                  <a:cubicBezTo>
                    <a:pt x="4592320" y="2085340"/>
                    <a:pt x="4624070" y="2089150"/>
                    <a:pt x="4659630" y="2095500"/>
                  </a:cubicBezTo>
                  <a:cubicBezTo>
                    <a:pt x="4696460" y="2101850"/>
                    <a:pt x="4733290" y="2113280"/>
                    <a:pt x="4766310" y="2128520"/>
                  </a:cubicBezTo>
                  <a:cubicBezTo>
                    <a:pt x="4800600" y="2143760"/>
                    <a:pt x="4832350" y="2164080"/>
                    <a:pt x="4861560" y="2186940"/>
                  </a:cubicBezTo>
                  <a:cubicBezTo>
                    <a:pt x="4890770" y="2209800"/>
                    <a:pt x="4917440" y="2236470"/>
                    <a:pt x="4940300" y="2265680"/>
                  </a:cubicBezTo>
                  <a:cubicBezTo>
                    <a:pt x="4963160" y="2294890"/>
                    <a:pt x="4982210" y="2327910"/>
                    <a:pt x="4997450" y="2362200"/>
                  </a:cubicBezTo>
                  <a:cubicBezTo>
                    <a:pt x="5012690" y="2396490"/>
                    <a:pt x="5024120" y="2432050"/>
                    <a:pt x="5030470" y="2468880"/>
                  </a:cubicBezTo>
                  <a:cubicBezTo>
                    <a:pt x="5036820" y="2505710"/>
                    <a:pt x="5039360" y="2543810"/>
                    <a:pt x="5036820" y="2580640"/>
                  </a:cubicBezTo>
                  <a:cubicBezTo>
                    <a:pt x="5034280" y="2617470"/>
                    <a:pt x="5026660" y="2654300"/>
                    <a:pt x="5015230" y="2689860"/>
                  </a:cubicBezTo>
                  <a:cubicBezTo>
                    <a:pt x="5003800" y="2725420"/>
                    <a:pt x="4988560" y="2759710"/>
                    <a:pt x="4969510" y="2791460"/>
                  </a:cubicBezTo>
                  <a:cubicBezTo>
                    <a:pt x="4950460" y="2823210"/>
                    <a:pt x="4926330" y="2852420"/>
                    <a:pt x="4899660" y="2879090"/>
                  </a:cubicBezTo>
                  <a:cubicBezTo>
                    <a:pt x="4872990" y="2904490"/>
                    <a:pt x="4843780" y="2928620"/>
                    <a:pt x="4812030" y="2947670"/>
                  </a:cubicBezTo>
                  <a:cubicBezTo>
                    <a:pt x="4780280" y="2966720"/>
                    <a:pt x="4745990" y="2983230"/>
                    <a:pt x="4710430" y="2993390"/>
                  </a:cubicBezTo>
                  <a:cubicBezTo>
                    <a:pt x="4674870" y="3004820"/>
                    <a:pt x="4654550" y="3007360"/>
                    <a:pt x="4599940" y="3012440"/>
                  </a:cubicBezTo>
                  <a:cubicBezTo>
                    <a:pt x="4450080" y="3026410"/>
                    <a:pt x="3763010" y="3001010"/>
                    <a:pt x="3751580" y="3025140"/>
                  </a:cubicBezTo>
                  <a:cubicBezTo>
                    <a:pt x="3750310" y="3027680"/>
                    <a:pt x="3761740" y="3031490"/>
                    <a:pt x="3760470" y="3035300"/>
                  </a:cubicBezTo>
                  <a:cubicBezTo>
                    <a:pt x="3757930" y="3046730"/>
                    <a:pt x="3694430" y="3070860"/>
                    <a:pt x="3660140" y="3082290"/>
                  </a:cubicBezTo>
                  <a:cubicBezTo>
                    <a:pt x="3624580" y="3093720"/>
                    <a:pt x="3587750" y="3101340"/>
                    <a:pt x="3550920" y="3103880"/>
                  </a:cubicBezTo>
                  <a:cubicBezTo>
                    <a:pt x="3514090" y="3106420"/>
                    <a:pt x="3475990" y="3105150"/>
                    <a:pt x="3439160" y="3098800"/>
                  </a:cubicBezTo>
                  <a:cubicBezTo>
                    <a:pt x="3402330" y="3092450"/>
                    <a:pt x="3366770" y="3081020"/>
                    <a:pt x="3332480" y="3067050"/>
                  </a:cubicBezTo>
                  <a:cubicBezTo>
                    <a:pt x="3298190" y="3051810"/>
                    <a:pt x="3265170" y="3034030"/>
                    <a:pt x="3235960" y="3011170"/>
                  </a:cubicBezTo>
                  <a:cubicBezTo>
                    <a:pt x="3206750" y="2988310"/>
                    <a:pt x="3178810" y="2961640"/>
                    <a:pt x="3155950" y="2932430"/>
                  </a:cubicBezTo>
                  <a:cubicBezTo>
                    <a:pt x="3133090" y="2903220"/>
                    <a:pt x="3112770" y="2871470"/>
                    <a:pt x="3097530" y="2838450"/>
                  </a:cubicBezTo>
                  <a:cubicBezTo>
                    <a:pt x="3082290" y="2805430"/>
                    <a:pt x="3069590" y="2768600"/>
                    <a:pt x="3061970" y="2731770"/>
                  </a:cubicBezTo>
                  <a:cubicBezTo>
                    <a:pt x="3054350" y="2696210"/>
                    <a:pt x="3053080" y="2658110"/>
                    <a:pt x="3054350" y="2621280"/>
                  </a:cubicBezTo>
                  <a:cubicBezTo>
                    <a:pt x="3055620" y="2584450"/>
                    <a:pt x="3063240" y="2546350"/>
                    <a:pt x="3073400" y="2510790"/>
                  </a:cubicBezTo>
                  <a:cubicBezTo>
                    <a:pt x="3083560" y="2475230"/>
                    <a:pt x="3098800" y="2440940"/>
                    <a:pt x="3117850" y="2409190"/>
                  </a:cubicBezTo>
                  <a:cubicBezTo>
                    <a:pt x="3136900" y="2377440"/>
                    <a:pt x="3159760" y="2346960"/>
                    <a:pt x="3185160" y="2320290"/>
                  </a:cubicBezTo>
                  <a:cubicBezTo>
                    <a:pt x="3210560" y="2293620"/>
                    <a:pt x="3228340" y="2269490"/>
                    <a:pt x="3271520" y="2250440"/>
                  </a:cubicBezTo>
                  <a:cubicBezTo>
                    <a:pt x="3357880" y="2212340"/>
                    <a:pt x="3559810" y="2184400"/>
                    <a:pt x="3703320" y="2181860"/>
                  </a:cubicBezTo>
                  <a:cubicBezTo>
                    <a:pt x="3846830" y="2179320"/>
                    <a:pt x="3997960" y="2190750"/>
                    <a:pt x="4132580" y="2233930"/>
                  </a:cubicBezTo>
                  <a:cubicBezTo>
                    <a:pt x="4268470" y="2277110"/>
                    <a:pt x="4400550" y="2360930"/>
                    <a:pt x="4514850" y="2442210"/>
                  </a:cubicBezTo>
                  <a:cubicBezTo>
                    <a:pt x="4622800" y="2519680"/>
                    <a:pt x="4712970" y="2602230"/>
                    <a:pt x="4800600" y="2706370"/>
                  </a:cubicBezTo>
                  <a:cubicBezTo>
                    <a:pt x="4899660" y="2824480"/>
                    <a:pt x="5045710" y="2973070"/>
                    <a:pt x="5067300" y="3121660"/>
                  </a:cubicBezTo>
                  <a:cubicBezTo>
                    <a:pt x="5090160" y="3271520"/>
                    <a:pt x="5024120" y="3488690"/>
                    <a:pt x="4931410" y="3602990"/>
                  </a:cubicBezTo>
                  <a:cubicBezTo>
                    <a:pt x="4846320" y="3708400"/>
                    <a:pt x="4691380" y="3771900"/>
                    <a:pt x="4556760" y="3803650"/>
                  </a:cubicBezTo>
                  <a:cubicBezTo>
                    <a:pt x="4418330" y="3836670"/>
                    <a:pt x="4248150" y="3829050"/>
                    <a:pt x="4108450" y="3792220"/>
                  </a:cubicBezTo>
                  <a:cubicBezTo>
                    <a:pt x="3971290" y="3755390"/>
                    <a:pt x="3719830" y="3634740"/>
                    <a:pt x="3727450" y="3587750"/>
                  </a:cubicBezTo>
                  <a:cubicBezTo>
                    <a:pt x="3733800" y="3543300"/>
                    <a:pt x="4099560" y="3484880"/>
                    <a:pt x="4109720" y="3511550"/>
                  </a:cubicBezTo>
                  <a:cubicBezTo>
                    <a:pt x="4124960" y="3550920"/>
                    <a:pt x="3643630" y="3816350"/>
                    <a:pt x="3375660" y="3977640"/>
                  </a:cubicBezTo>
                  <a:cubicBezTo>
                    <a:pt x="3061970" y="4165600"/>
                    <a:pt x="2340610" y="4566920"/>
                    <a:pt x="2339340" y="4564380"/>
                  </a:cubicBezTo>
                  <a:cubicBezTo>
                    <a:pt x="2338070" y="4563110"/>
                    <a:pt x="2550160" y="4410710"/>
                    <a:pt x="2669540" y="4366260"/>
                  </a:cubicBezTo>
                  <a:cubicBezTo>
                    <a:pt x="2791460" y="4320540"/>
                    <a:pt x="2929890" y="4306570"/>
                    <a:pt x="3061970" y="4295140"/>
                  </a:cubicBezTo>
                  <a:cubicBezTo>
                    <a:pt x="3195320" y="4283710"/>
                    <a:pt x="3332480" y="4291330"/>
                    <a:pt x="3467100" y="4295140"/>
                  </a:cubicBezTo>
                  <a:cubicBezTo>
                    <a:pt x="3601720" y="4298950"/>
                    <a:pt x="3736340" y="4297680"/>
                    <a:pt x="3868420" y="4315460"/>
                  </a:cubicBezTo>
                  <a:cubicBezTo>
                    <a:pt x="3999230" y="4333240"/>
                    <a:pt x="4131310" y="4354830"/>
                    <a:pt x="4255770" y="4404360"/>
                  </a:cubicBezTo>
                  <a:cubicBezTo>
                    <a:pt x="4384040" y="4455160"/>
                    <a:pt x="4519930" y="4527550"/>
                    <a:pt x="4624070" y="4620260"/>
                  </a:cubicBezTo>
                  <a:cubicBezTo>
                    <a:pt x="4726940" y="4711700"/>
                    <a:pt x="4800600" y="4839970"/>
                    <a:pt x="4876800" y="4953000"/>
                  </a:cubicBezTo>
                  <a:cubicBezTo>
                    <a:pt x="4950460" y="5062220"/>
                    <a:pt x="5107940" y="5251450"/>
                    <a:pt x="5077460" y="5289550"/>
                  </a:cubicBezTo>
                  <a:cubicBezTo>
                    <a:pt x="5044440" y="5330190"/>
                    <a:pt x="4646930" y="5218430"/>
                    <a:pt x="4632960" y="5147310"/>
                  </a:cubicBezTo>
                  <a:cubicBezTo>
                    <a:pt x="4620260" y="5081270"/>
                    <a:pt x="4823460" y="4987290"/>
                    <a:pt x="4951730" y="4886960"/>
                  </a:cubicBezTo>
                  <a:cubicBezTo>
                    <a:pt x="5138420" y="4742180"/>
                    <a:pt x="5447030" y="4483100"/>
                    <a:pt x="5655310" y="4368800"/>
                  </a:cubicBezTo>
                  <a:cubicBezTo>
                    <a:pt x="5801360" y="4288790"/>
                    <a:pt x="5913120" y="4216400"/>
                    <a:pt x="6054090" y="4212590"/>
                  </a:cubicBezTo>
                  <a:cubicBezTo>
                    <a:pt x="6207760" y="4207510"/>
                    <a:pt x="6442710" y="4267200"/>
                    <a:pt x="6544310" y="4370070"/>
                  </a:cubicBezTo>
                  <a:cubicBezTo>
                    <a:pt x="6637020" y="4462780"/>
                    <a:pt x="6672580" y="4636770"/>
                    <a:pt x="6670040" y="4773930"/>
                  </a:cubicBezTo>
                  <a:cubicBezTo>
                    <a:pt x="6666230" y="4917440"/>
                    <a:pt x="6593840" y="5091430"/>
                    <a:pt x="6511290" y="5213350"/>
                  </a:cubicBezTo>
                  <a:cubicBezTo>
                    <a:pt x="6432550" y="5330190"/>
                    <a:pt x="6310630" y="5424170"/>
                    <a:pt x="6193790" y="5495290"/>
                  </a:cubicBezTo>
                  <a:cubicBezTo>
                    <a:pt x="6079490" y="5563870"/>
                    <a:pt x="5947410" y="5613400"/>
                    <a:pt x="5819140" y="5634990"/>
                  </a:cubicBezTo>
                  <a:cubicBezTo>
                    <a:pt x="5690870" y="5656580"/>
                    <a:pt x="5568950" y="5665470"/>
                    <a:pt x="5421630" y="5628640"/>
                  </a:cubicBezTo>
                  <a:cubicBezTo>
                    <a:pt x="5213350" y="5576570"/>
                    <a:pt x="4900930" y="5377180"/>
                    <a:pt x="4710430" y="5266690"/>
                  </a:cubicBezTo>
                  <a:cubicBezTo>
                    <a:pt x="4575810" y="5187950"/>
                    <a:pt x="4497070" y="5104130"/>
                    <a:pt x="4375150" y="5044440"/>
                  </a:cubicBezTo>
                  <a:cubicBezTo>
                    <a:pt x="4249420" y="4982210"/>
                    <a:pt x="4128770" y="4942840"/>
                    <a:pt x="3966210" y="4906010"/>
                  </a:cubicBezTo>
                  <a:cubicBezTo>
                    <a:pt x="3741420" y="4855210"/>
                    <a:pt x="3351530" y="4888230"/>
                    <a:pt x="3140710" y="4809490"/>
                  </a:cubicBezTo>
                  <a:cubicBezTo>
                    <a:pt x="2989580" y="4752340"/>
                    <a:pt x="2882900" y="4677410"/>
                    <a:pt x="2787650" y="4566920"/>
                  </a:cubicBezTo>
                  <a:cubicBezTo>
                    <a:pt x="2682240" y="4443730"/>
                    <a:pt x="2608580" y="4250690"/>
                    <a:pt x="2556510" y="4089400"/>
                  </a:cubicBezTo>
                  <a:cubicBezTo>
                    <a:pt x="2506980" y="3939540"/>
                    <a:pt x="2495550" y="3815080"/>
                    <a:pt x="2472690" y="3634740"/>
                  </a:cubicBezTo>
                  <a:cubicBezTo>
                    <a:pt x="2439670" y="3373120"/>
                    <a:pt x="2429510" y="2918460"/>
                    <a:pt x="2402840" y="2668270"/>
                  </a:cubicBezTo>
                  <a:cubicBezTo>
                    <a:pt x="2386330" y="2508250"/>
                    <a:pt x="2414270" y="2382520"/>
                    <a:pt x="2348230" y="2277110"/>
                  </a:cubicBezTo>
                  <a:cubicBezTo>
                    <a:pt x="2277110" y="2164080"/>
                    <a:pt x="2078990" y="2118360"/>
                    <a:pt x="1971040" y="2023110"/>
                  </a:cubicBezTo>
                  <a:cubicBezTo>
                    <a:pt x="1870710" y="1934210"/>
                    <a:pt x="1785620" y="1861820"/>
                    <a:pt x="1714500" y="1729740"/>
                  </a:cubicBezTo>
                  <a:cubicBezTo>
                    <a:pt x="1610360" y="1536700"/>
                    <a:pt x="1638300" y="1019810"/>
                    <a:pt x="1497330" y="927100"/>
                  </a:cubicBezTo>
                  <a:cubicBezTo>
                    <a:pt x="1399540" y="863600"/>
                    <a:pt x="1239520" y="988060"/>
                    <a:pt x="1104900" y="985520"/>
                  </a:cubicBezTo>
                  <a:cubicBezTo>
                    <a:pt x="961390" y="982980"/>
                    <a:pt x="665480" y="939800"/>
                    <a:pt x="662940" y="902970"/>
                  </a:cubicBezTo>
                  <a:cubicBezTo>
                    <a:pt x="660400" y="864870"/>
                    <a:pt x="1046480" y="857250"/>
                    <a:pt x="1143000" y="758190"/>
                  </a:cubicBezTo>
                  <a:cubicBezTo>
                    <a:pt x="1230630" y="668020"/>
                    <a:pt x="1178560" y="381000"/>
                    <a:pt x="1249680" y="360680"/>
                  </a:cubicBezTo>
                  <a:cubicBezTo>
                    <a:pt x="1324610" y="339090"/>
                    <a:pt x="1463040" y="619760"/>
                    <a:pt x="1592580" y="669290"/>
                  </a:cubicBezTo>
                  <a:cubicBezTo>
                    <a:pt x="1711960" y="715010"/>
                    <a:pt x="1859280" y="693420"/>
                    <a:pt x="1988820" y="671830"/>
                  </a:cubicBezTo>
                  <a:cubicBezTo>
                    <a:pt x="2118360" y="650240"/>
                    <a:pt x="2236470" y="579120"/>
                    <a:pt x="2369820" y="541020"/>
                  </a:cubicBezTo>
                  <a:cubicBezTo>
                    <a:pt x="2513330" y="500380"/>
                    <a:pt x="2628900" y="458470"/>
                    <a:pt x="2820670" y="436880"/>
                  </a:cubicBezTo>
                  <a:cubicBezTo>
                    <a:pt x="3143250" y="401320"/>
                    <a:pt x="3853180" y="337820"/>
                    <a:pt x="4141470" y="443230"/>
                  </a:cubicBezTo>
                  <a:cubicBezTo>
                    <a:pt x="4311650" y="505460"/>
                    <a:pt x="4413250" y="621030"/>
                    <a:pt x="4494530" y="736600"/>
                  </a:cubicBezTo>
                  <a:cubicBezTo>
                    <a:pt x="4569460" y="842010"/>
                    <a:pt x="4579620" y="979170"/>
                    <a:pt x="4626610" y="1098550"/>
                  </a:cubicBezTo>
                  <a:cubicBezTo>
                    <a:pt x="4673600" y="1219200"/>
                    <a:pt x="4770120" y="1333500"/>
                    <a:pt x="4779010" y="1457960"/>
                  </a:cubicBezTo>
                  <a:cubicBezTo>
                    <a:pt x="4787900" y="1586230"/>
                    <a:pt x="4775200" y="1769110"/>
                    <a:pt x="4674870" y="1856740"/>
                  </a:cubicBezTo>
                  <a:cubicBezTo>
                    <a:pt x="4532630" y="1981200"/>
                    <a:pt x="3987800" y="2059940"/>
                    <a:pt x="3853180" y="1959610"/>
                  </a:cubicBezTo>
                  <a:cubicBezTo>
                    <a:pt x="3755390" y="1887220"/>
                    <a:pt x="3751580" y="1658620"/>
                    <a:pt x="3780790" y="1531620"/>
                  </a:cubicBezTo>
                  <a:cubicBezTo>
                    <a:pt x="3808730" y="1410970"/>
                    <a:pt x="3923030" y="1306830"/>
                    <a:pt x="4010660" y="1211580"/>
                  </a:cubicBezTo>
                  <a:cubicBezTo>
                    <a:pt x="4098290" y="1116330"/>
                    <a:pt x="4204970" y="1041400"/>
                    <a:pt x="4306570" y="960120"/>
                  </a:cubicBezTo>
                  <a:cubicBezTo>
                    <a:pt x="4408170" y="878840"/>
                    <a:pt x="4503420" y="775970"/>
                    <a:pt x="4618990" y="723900"/>
                  </a:cubicBezTo>
                  <a:cubicBezTo>
                    <a:pt x="4735830" y="670560"/>
                    <a:pt x="4871720" y="654050"/>
                    <a:pt x="5003800" y="643890"/>
                  </a:cubicBezTo>
                  <a:cubicBezTo>
                    <a:pt x="5139690" y="633730"/>
                    <a:pt x="5292090" y="624840"/>
                    <a:pt x="5424170" y="668020"/>
                  </a:cubicBezTo>
                  <a:cubicBezTo>
                    <a:pt x="5565140" y="713740"/>
                    <a:pt x="5741670" y="810260"/>
                    <a:pt x="5820410" y="924560"/>
                  </a:cubicBezTo>
                  <a:cubicBezTo>
                    <a:pt x="5891530" y="1027430"/>
                    <a:pt x="5906770" y="1177290"/>
                    <a:pt x="5904230" y="1303020"/>
                  </a:cubicBezTo>
                  <a:cubicBezTo>
                    <a:pt x="5901690" y="1427480"/>
                    <a:pt x="5853430" y="1666240"/>
                    <a:pt x="5803900" y="1673860"/>
                  </a:cubicBezTo>
                  <a:cubicBezTo>
                    <a:pt x="5754370" y="1681480"/>
                    <a:pt x="5576570" y="1386840"/>
                    <a:pt x="5604510" y="1350010"/>
                  </a:cubicBezTo>
                  <a:cubicBezTo>
                    <a:pt x="5633720" y="1311910"/>
                    <a:pt x="5932170" y="1375410"/>
                    <a:pt x="5991860" y="1464310"/>
                  </a:cubicBezTo>
                  <a:cubicBezTo>
                    <a:pt x="6056630" y="1560830"/>
                    <a:pt x="5894070" y="1804670"/>
                    <a:pt x="5941060" y="1934210"/>
                  </a:cubicBezTo>
                  <a:cubicBezTo>
                    <a:pt x="5985510" y="2056130"/>
                    <a:pt x="6261100" y="2180590"/>
                    <a:pt x="6242050" y="2226310"/>
                  </a:cubicBezTo>
                  <a:cubicBezTo>
                    <a:pt x="6223000" y="2272030"/>
                    <a:pt x="5962650" y="2241550"/>
                    <a:pt x="5831840" y="2211070"/>
                  </a:cubicBezTo>
                  <a:cubicBezTo>
                    <a:pt x="5702300" y="2180590"/>
                    <a:pt x="5561330" y="2127250"/>
                    <a:pt x="5462270" y="2044700"/>
                  </a:cubicBezTo>
                  <a:cubicBezTo>
                    <a:pt x="5364480" y="1963420"/>
                    <a:pt x="5281930" y="1823720"/>
                    <a:pt x="5238750" y="1722120"/>
                  </a:cubicBezTo>
                  <a:cubicBezTo>
                    <a:pt x="5205730" y="1644650"/>
                    <a:pt x="5201920" y="1565910"/>
                    <a:pt x="5196840" y="1498600"/>
                  </a:cubicBezTo>
                  <a:cubicBezTo>
                    <a:pt x="5193030" y="1443990"/>
                    <a:pt x="5191760" y="1395730"/>
                    <a:pt x="5200650" y="1347470"/>
                  </a:cubicBezTo>
                  <a:cubicBezTo>
                    <a:pt x="5209540" y="1297940"/>
                    <a:pt x="5228590" y="1248410"/>
                    <a:pt x="5252720" y="1205230"/>
                  </a:cubicBezTo>
                  <a:cubicBezTo>
                    <a:pt x="5276850" y="1162050"/>
                    <a:pt x="5311140" y="1120140"/>
                    <a:pt x="5347970" y="1087120"/>
                  </a:cubicBezTo>
                  <a:cubicBezTo>
                    <a:pt x="5384800" y="1054100"/>
                    <a:pt x="5429250" y="1024890"/>
                    <a:pt x="5474970" y="1005840"/>
                  </a:cubicBezTo>
                  <a:cubicBezTo>
                    <a:pt x="5520690" y="985520"/>
                    <a:pt x="5572760" y="972820"/>
                    <a:pt x="5622290" y="969010"/>
                  </a:cubicBezTo>
                  <a:cubicBezTo>
                    <a:pt x="5671820" y="965200"/>
                    <a:pt x="5725160" y="969010"/>
                    <a:pt x="5773420" y="981710"/>
                  </a:cubicBezTo>
                  <a:cubicBezTo>
                    <a:pt x="5821680" y="994410"/>
                    <a:pt x="5869940" y="1014730"/>
                    <a:pt x="5911850" y="1041400"/>
                  </a:cubicBezTo>
                  <a:cubicBezTo>
                    <a:pt x="5953760" y="1068070"/>
                    <a:pt x="5993130" y="1103630"/>
                    <a:pt x="6024880" y="1141730"/>
                  </a:cubicBezTo>
                  <a:cubicBezTo>
                    <a:pt x="6056630" y="1181100"/>
                    <a:pt x="6082030" y="1226820"/>
                    <a:pt x="6099810" y="1273810"/>
                  </a:cubicBezTo>
                  <a:cubicBezTo>
                    <a:pt x="6116320" y="1320800"/>
                    <a:pt x="6126480" y="1372870"/>
                    <a:pt x="6127750" y="1422400"/>
                  </a:cubicBezTo>
                  <a:cubicBezTo>
                    <a:pt x="6129020" y="1471930"/>
                    <a:pt x="6121400" y="1525270"/>
                    <a:pt x="6107430" y="1572260"/>
                  </a:cubicBezTo>
                  <a:cubicBezTo>
                    <a:pt x="6093460" y="1620520"/>
                    <a:pt x="6069330" y="1667510"/>
                    <a:pt x="6040120" y="1708150"/>
                  </a:cubicBezTo>
                  <a:cubicBezTo>
                    <a:pt x="6010910" y="1748790"/>
                    <a:pt x="5974080" y="1785620"/>
                    <a:pt x="5933440" y="1814830"/>
                  </a:cubicBezTo>
                  <a:cubicBezTo>
                    <a:pt x="5892800" y="1844040"/>
                    <a:pt x="5845810" y="1868170"/>
                    <a:pt x="5797550" y="1882140"/>
                  </a:cubicBezTo>
                  <a:cubicBezTo>
                    <a:pt x="5750560" y="1896110"/>
                    <a:pt x="5697220" y="1903730"/>
                    <a:pt x="5647690" y="1902460"/>
                  </a:cubicBezTo>
                  <a:cubicBezTo>
                    <a:pt x="5598160" y="1901190"/>
                    <a:pt x="5546090" y="1892300"/>
                    <a:pt x="5499100" y="1874520"/>
                  </a:cubicBezTo>
                  <a:cubicBezTo>
                    <a:pt x="5452110" y="1858010"/>
                    <a:pt x="5406390" y="1830070"/>
                    <a:pt x="5368290" y="1799590"/>
                  </a:cubicBezTo>
                  <a:cubicBezTo>
                    <a:pt x="5328920" y="1767840"/>
                    <a:pt x="5293360" y="1729740"/>
                    <a:pt x="5266690" y="1687830"/>
                  </a:cubicBezTo>
                  <a:cubicBezTo>
                    <a:pt x="5240020" y="1645920"/>
                    <a:pt x="5218430" y="1596390"/>
                    <a:pt x="5207000" y="1548130"/>
                  </a:cubicBezTo>
                  <a:cubicBezTo>
                    <a:pt x="5195570" y="1499870"/>
                    <a:pt x="5190490" y="1446530"/>
                    <a:pt x="5194300" y="1397000"/>
                  </a:cubicBezTo>
                  <a:cubicBezTo>
                    <a:pt x="5198110" y="1347470"/>
                    <a:pt x="5212080" y="1296670"/>
                    <a:pt x="5231130" y="1250950"/>
                  </a:cubicBezTo>
                  <a:cubicBezTo>
                    <a:pt x="5251450" y="1205230"/>
                    <a:pt x="5279390" y="1159510"/>
                    <a:pt x="5312410" y="1122680"/>
                  </a:cubicBezTo>
                  <a:cubicBezTo>
                    <a:pt x="5345430" y="1085850"/>
                    <a:pt x="5387340" y="1052830"/>
                    <a:pt x="5430520" y="1028700"/>
                  </a:cubicBezTo>
                  <a:cubicBezTo>
                    <a:pt x="5473700" y="1004570"/>
                    <a:pt x="5523230" y="985520"/>
                    <a:pt x="5572760" y="976630"/>
                  </a:cubicBezTo>
                  <a:cubicBezTo>
                    <a:pt x="5621020" y="967740"/>
                    <a:pt x="5674360" y="965200"/>
                    <a:pt x="5723890" y="971550"/>
                  </a:cubicBezTo>
                  <a:cubicBezTo>
                    <a:pt x="5773420" y="977900"/>
                    <a:pt x="5824220" y="993140"/>
                    <a:pt x="5868670" y="1016000"/>
                  </a:cubicBezTo>
                  <a:cubicBezTo>
                    <a:pt x="5913120" y="1037590"/>
                    <a:pt x="5955030" y="1069340"/>
                    <a:pt x="5990590" y="1104900"/>
                  </a:cubicBezTo>
                  <a:cubicBezTo>
                    <a:pt x="6026150" y="1140460"/>
                    <a:pt x="6057900" y="1182370"/>
                    <a:pt x="6079490" y="1226820"/>
                  </a:cubicBezTo>
                  <a:cubicBezTo>
                    <a:pt x="6102350" y="1271270"/>
                    <a:pt x="6104890" y="1369060"/>
                    <a:pt x="6123940" y="1371600"/>
                  </a:cubicBezTo>
                  <a:cubicBezTo>
                    <a:pt x="6139180" y="1374140"/>
                    <a:pt x="6145530" y="1308100"/>
                    <a:pt x="6177280" y="1295400"/>
                  </a:cubicBezTo>
                  <a:cubicBezTo>
                    <a:pt x="6243320" y="1268730"/>
                    <a:pt x="6461760" y="1294130"/>
                    <a:pt x="6558280" y="1371600"/>
                  </a:cubicBezTo>
                  <a:cubicBezTo>
                    <a:pt x="6672580" y="1463040"/>
                    <a:pt x="6783070" y="1717040"/>
                    <a:pt x="6776720" y="1864360"/>
                  </a:cubicBezTo>
                  <a:cubicBezTo>
                    <a:pt x="6771640" y="1990090"/>
                    <a:pt x="6678930" y="2117090"/>
                    <a:pt x="6590030" y="2204720"/>
                  </a:cubicBezTo>
                  <a:cubicBezTo>
                    <a:pt x="6498590" y="2293620"/>
                    <a:pt x="6360160" y="2359660"/>
                    <a:pt x="6233160" y="2390140"/>
                  </a:cubicBezTo>
                  <a:cubicBezTo>
                    <a:pt x="6107430" y="2420620"/>
                    <a:pt x="5966460" y="2409190"/>
                    <a:pt x="5831840" y="2391410"/>
                  </a:cubicBezTo>
                  <a:cubicBezTo>
                    <a:pt x="5689600" y="2372360"/>
                    <a:pt x="5535930" y="2325370"/>
                    <a:pt x="5400040" y="2272030"/>
                  </a:cubicBezTo>
                  <a:cubicBezTo>
                    <a:pt x="5267960" y="2219960"/>
                    <a:pt x="5114290" y="2183130"/>
                    <a:pt x="5027930" y="2077720"/>
                  </a:cubicBezTo>
                  <a:cubicBezTo>
                    <a:pt x="4930140" y="1958340"/>
                    <a:pt x="4879340" y="1718310"/>
                    <a:pt x="4879340" y="1559560"/>
                  </a:cubicBezTo>
                  <a:cubicBezTo>
                    <a:pt x="4879340" y="1424940"/>
                    <a:pt x="4970780" y="1182370"/>
                    <a:pt x="4987290" y="1184910"/>
                  </a:cubicBezTo>
                  <a:cubicBezTo>
                    <a:pt x="5003800" y="1187450"/>
                    <a:pt x="5029200" y="1470660"/>
                    <a:pt x="4974590" y="1574800"/>
                  </a:cubicBezTo>
                  <a:cubicBezTo>
                    <a:pt x="4921250" y="1677670"/>
                    <a:pt x="4729480" y="1831340"/>
                    <a:pt x="4664710" y="1805940"/>
                  </a:cubicBezTo>
                  <a:cubicBezTo>
                    <a:pt x="4598670" y="1780540"/>
                    <a:pt x="4679950" y="1492250"/>
                    <a:pt x="4585970" y="1416050"/>
                  </a:cubicBezTo>
                  <a:cubicBezTo>
                    <a:pt x="4446270" y="1304290"/>
                    <a:pt x="3877310" y="1545590"/>
                    <a:pt x="3724910" y="1427480"/>
                  </a:cubicBezTo>
                  <a:cubicBezTo>
                    <a:pt x="3610610" y="1338580"/>
                    <a:pt x="3615690" y="953770"/>
                    <a:pt x="3609340" y="955040"/>
                  </a:cubicBezTo>
                  <a:cubicBezTo>
                    <a:pt x="3604260" y="956310"/>
                    <a:pt x="3741420" y="1275080"/>
                    <a:pt x="3675380" y="1353820"/>
                  </a:cubicBezTo>
                  <a:cubicBezTo>
                    <a:pt x="3581400" y="1465580"/>
                    <a:pt x="3125470" y="1318260"/>
                    <a:pt x="2862580" y="1360170"/>
                  </a:cubicBezTo>
                  <a:cubicBezTo>
                    <a:pt x="2602230" y="1400810"/>
                    <a:pt x="2326640" y="1551940"/>
                    <a:pt x="2101850" y="1600200"/>
                  </a:cubicBezTo>
                  <a:cubicBezTo>
                    <a:pt x="1930400" y="1637030"/>
                    <a:pt x="1786890" y="1653540"/>
                    <a:pt x="1637030" y="1653540"/>
                  </a:cubicBezTo>
                  <a:cubicBezTo>
                    <a:pt x="1498600" y="1653540"/>
                    <a:pt x="1374140" y="1672590"/>
                    <a:pt x="1235710" y="1605280"/>
                  </a:cubicBezTo>
                  <a:cubicBezTo>
                    <a:pt x="1024890" y="1502410"/>
                    <a:pt x="722630" y="1144270"/>
                    <a:pt x="571500" y="942340"/>
                  </a:cubicBezTo>
                  <a:cubicBezTo>
                    <a:pt x="467360" y="803910"/>
                    <a:pt x="368300" y="683260"/>
                    <a:pt x="358140" y="553720"/>
                  </a:cubicBezTo>
                  <a:cubicBezTo>
                    <a:pt x="347980" y="433070"/>
                    <a:pt x="406400" y="278130"/>
                    <a:pt x="486410" y="189230"/>
                  </a:cubicBezTo>
                  <a:cubicBezTo>
                    <a:pt x="567690" y="99060"/>
                    <a:pt x="723900" y="38100"/>
                    <a:pt x="848360" y="19050"/>
                  </a:cubicBezTo>
                  <a:cubicBezTo>
                    <a:pt x="970280" y="0"/>
                    <a:pt x="1099820" y="58420"/>
                    <a:pt x="1228090" y="72390"/>
                  </a:cubicBezTo>
                  <a:cubicBezTo>
                    <a:pt x="1360170" y="86360"/>
                    <a:pt x="1497330" y="82550"/>
                    <a:pt x="1633220" y="101600"/>
                  </a:cubicBezTo>
                  <a:cubicBezTo>
                    <a:pt x="1772920" y="121920"/>
                    <a:pt x="1943100" y="118110"/>
                    <a:pt x="2056130" y="190500"/>
                  </a:cubicBezTo>
                  <a:cubicBezTo>
                    <a:pt x="2167890" y="261620"/>
                    <a:pt x="2239010" y="410210"/>
                    <a:pt x="2310130" y="529590"/>
                  </a:cubicBezTo>
                  <a:cubicBezTo>
                    <a:pt x="2379980" y="646430"/>
                    <a:pt x="2446020" y="768350"/>
                    <a:pt x="2481580" y="897890"/>
                  </a:cubicBezTo>
                  <a:cubicBezTo>
                    <a:pt x="2518410" y="1028700"/>
                    <a:pt x="2459990" y="1209040"/>
                    <a:pt x="2526030" y="1309370"/>
                  </a:cubicBezTo>
                  <a:cubicBezTo>
                    <a:pt x="2590800" y="1407160"/>
                    <a:pt x="2766060" y="1418590"/>
                    <a:pt x="2866390" y="1499870"/>
                  </a:cubicBezTo>
                  <a:cubicBezTo>
                    <a:pt x="2966720" y="1582420"/>
                    <a:pt x="3064510" y="1686560"/>
                    <a:pt x="3128010" y="1799590"/>
                  </a:cubicBezTo>
                  <a:cubicBezTo>
                    <a:pt x="3191510" y="1913890"/>
                    <a:pt x="3216910" y="2049780"/>
                    <a:pt x="3244850" y="2181860"/>
                  </a:cubicBezTo>
                  <a:cubicBezTo>
                    <a:pt x="3274060" y="2317750"/>
                    <a:pt x="3281680" y="2438400"/>
                    <a:pt x="3299460" y="2606040"/>
                  </a:cubicBezTo>
                  <a:cubicBezTo>
                    <a:pt x="3326130" y="2847340"/>
                    <a:pt x="3318510" y="3253740"/>
                    <a:pt x="3376930" y="3493770"/>
                  </a:cubicBezTo>
                  <a:cubicBezTo>
                    <a:pt x="3418840" y="3667760"/>
                    <a:pt x="3450590" y="3854450"/>
                    <a:pt x="3553460" y="3929380"/>
                  </a:cubicBezTo>
                  <a:cubicBezTo>
                    <a:pt x="3647440" y="3997960"/>
                    <a:pt x="3816350" y="3938270"/>
                    <a:pt x="3944620" y="3956050"/>
                  </a:cubicBezTo>
                  <a:cubicBezTo>
                    <a:pt x="4072890" y="3973830"/>
                    <a:pt x="4196080" y="4001770"/>
                    <a:pt x="4323080" y="4038600"/>
                  </a:cubicBezTo>
                  <a:cubicBezTo>
                    <a:pt x="4457700" y="4076700"/>
                    <a:pt x="4568190" y="4107180"/>
                    <a:pt x="4729480" y="4183380"/>
                  </a:cubicBezTo>
                  <a:cubicBezTo>
                    <a:pt x="4998720" y="4310380"/>
                    <a:pt x="5551170" y="4568190"/>
                    <a:pt x="5758180" y="4794250"/>
                  </a:cubicBezTo>
                  <a:cubicBezTo>
                    <a:pt x="5896610" y="4945380"/>
                    <a:pt x="6031230" y="5118100"/>
                    <a:pt x="5990590" y="5279390"/>
                  </a:cubicBezTo>
                  <a:cubicBezTo>
                    <a:pt x="5928360" y="5524500"/>
                    <a:pt x="5274310" y="5922010"/>
                    <a:pt x="4983480" y="6007100"/>
                  </a:cubicBezTo>
                  <a:cubicBezTo>
                    <a:pt x="4798060" y="6061710"/>
                    <a:pt x="4611370" y="6042660"/>
                    <a:pt x="4481830" y="5979160"/>
                  </a:cubicBezTo>
                  <a:cubicBezTo>
                    <a:pt x="4366260" y="5923280"/>
                    <a:pt x="4300220" y="5792470"/>
                    <a:pt x="4224020" y="5683250"/>
                  </a:cubicBezTo>
                  <a:cubicBezTo>
                    <a:pt x="4144010" y="5568950"/>
                    <a:pt x="4119880" y="5382260"/>
                    <a:pt x="4018280" y="5306060"/>
                  </a:cubicBezTo>
                  <a:cubicBezTo>
                    <a:pt x="3921760" y="5233670"/>
                    <a:pt x="3768090" y="5240020"/>
                    <a:pt x="3637280" y="5226050"/>
                  </a:cubicBezTo>
                  <a:cubicBezTo>
                    <a:pt x="3501390" y="5212080"/>
                    <a:pt x="3352800" y="5215890"/>
                    <a:pt x="3215640" y="5226050"/>
                  </a:cubicBezTo>
                  <a:cubicBezTo>
                    <a:pt x="3083560" y="5234940"/>
                    <a:pt x="2964180" y="5270500"/>
                    <a:pt x="2829560" y="5280660"/>
                  </a:cubicBezTo>
                  <a:cubicBezTo>
                    <a:pt x="2684780" y="5292090"/>
                    <a:pt x="2523490" y="5304790"/>
                    <a:pt x="2377440" y="5288280"/>
                  </a:cubicBezTo>
                  <a:cubicBezTo>
                    <a:pt x="2236470" y="5273040"/>
                    <a:pt x="2089150" y="5250180"/>
                    <a:pt x="1967230" y="5189220"/>
                  </a:cubicBezTo>
                  <a:cubicBezTo>
                    <a:pt x="1845310" y="5128260"/>
                    <a:pt x="1725930" y="5031740"/>
                    <a:pt x="1644650" y="4923790"/>
                  </a:cubicBezTo>
                  <a:cubicBezTo>
                    <a:pt x="1563370" y="4817110"/>
                    <a:pt x="1507490" y="4676140"/>
                    <a:pt x="1477010" y="4546600"/>
                  </a:cubicBezTo>
                  <a:cubicBezTo>
                    <a:pt x="1447800" y="4419600"/>
                    <a:pt x="1421130" y="4269740"/>
                    <a:pt x="1461770" y="4155440"/>
                  </a:cubicBezTo>
                  <a:cubicBezTo>
                    <a:pt x="1502410" y="4039870"/>
                    <a:pt x="1620520" y="3944620"/>
                    <a:pt x="1719580" y="3856990"/>
                  </a:cubicBezTo>
                  <a:cubicBezTo>
                    <a:pt x="1821180" y="3765550"/>
                    <a:pt x="1925320" y="3704590"/>
                    <a:pt x="2067560" y="3620770"/>
                  </a:cubicBezTo>
                  <a:cubicBezTo>
                    <a:pt x="2270760" y="3500120"/>
                    <a:pt x="2588260" y="3366770"/>
                    <a:pt x="2835910" y="3225800"/>
                  </a:cubicBezTo>
                  <a:cubicBezTo>
                    <a:pt x="3078480" y="3087370"/>
                    <a:pt x="3328670" y="2880360"/>
                    <a:pt x="3540760" y="2786380"/>
                  </a:cubicBezTo>
                  <a:cubicBezTo>
                    <a:pt x="3696970" y="2716530"/>
                    <a:pt x="3840480" y="2640330"/>
                    <a:pt x="3972560" y="2663190"/>
                  </a:cubicBezTo>
                  <a:cubicBezTo>
                    <a:pt x="4102100" y="2684780"/>
                    <a:pt x="4296410" y="2806700"/>
                    <a:pt x="4325620" y="2913380"/>
                  </a:cubicBezTo>
                  <a:cubicBezTo>
                    <a:pt x="4354830" y="3017520"/>
                    <a:pt x="4146550" y="3175000"/>
                    <a:pt x="4160520" y="3291840"/>
                  </a:cubicBezTo>
                  <a:cubicBezTo>
                    <a:pt x="4174490" y="3407410"/>
                    <a:pt x="4413250" y="3602990"/>
                    <a:pt x="4406900" y="3609340"/>
                  </a:cubicBezTo>
                  <a:cubicBezTo>
                    <a:pt x="4399280" y="3615690"/>
                    <a:pt x="4179570" y="3368040"/>
                    <a:pt x="4065270" y="3268980"/>
                  </a:cubicBezTo>
                  <a:cubicBezTo>
                    <a:pt x="3963670" y="3180080"/>
                    <a:pt x="3836670" y="3042920"/>
                    <a:pt x="3760470" y="3035300"/>
                  </a:cubicBezTo>
                  <a:cubicBezTo>
                    <a:pt x="3719830" y="3031490"/>
                    <a:pt x="3694430" y="3070860"/>
                    <a:pt x="3660140" y="3082290"/>
                  </a:cubicBezTo>
                  <a:cubicBezTo>
                    <a:pt x="3624580" y="3093720"/>
                    <a:pt x="3587750" y="3101340"/>
                    <a:pt x="3550920" y="3103880"/>
                  </a:cubicBezTo>
                  <a:cubicBezTo>
                    <a:pt x="3514090" y="3106420"/>
                    <a:pt x="3475990" y="3105150"/>
                    <a:pt x="3439160" y="3098800"/>
                  </a:cubicBezTo>
                  <a:cubicBezTo>
                    <a:pt x="3402330" y="3092450"/>
                    <a:pt x="3366770" y="3081020"/>
                    <a:pt x="3332480" y="3067050"/>
                  </a:cubicBezTo>
                  <a:cubicBezTo>
                    <a:pt x="3298190" y="3051810"/>
                    <a:pt x="3265170" y="3034030"/>
                    <a:pt x="3235960" y="3011170"/>
                  </a:cubicBezTo>
                  <a:cubicBezTo>
                    <a:pt x="3206750" y="2988310"/>
                    <a:pt x="3178810" y="2961640"/>
                    <a:pt x="3155950" y="2932430"/>
                  </a:cubicBezTo>
                  <a:cubicBezTo>
                    <a:pt x="3133090" y="2903220"/>
                    <a:pt x="3112770" y="2871470"/>
                    <a:pt x="3097530" y="2838450"/>
                  </a:cubicBezTo>
                  <a:cubicBezTo>
                    <a:pt x="3082290" y="2805430"/>
                    <a:pt x="3069590" y="2768600"/>
                    <a:pt x="3061970" y="2731770"/>
                  </a:cubicBezTo>
                  <a:cubicBezTo>
                    <a:pt x="3054350" y="2696210"/>
                    <a:pt x="3053080" y="2658110"/>
                    <a:pt x="3054350" y="2621280"/>
                  </a:cubicBezTo>
                  <a:cubicBezTo>
                    <a:pt x="3055620" y="2584450"/>
                    <a:pt x="3063240" y="2546350"/>
                    <a:pt x="3073400" y="2510790"/>
                  </a:cubicBezTo>
                  <a:cubicBezTo>
                    <a:pt x="3083560" y="2475230"/>
                    <a:pt x="3098800" y="2440940"/>
                    <a:pt x="3117850" y="2409190"/>
                  </a:cubicBezTo>
                  <a:cubicBezTo>
                    <a:pt x="3136900" y="2377440"/>
                    <a:pt x="3159760" y="2346960"/>
                    <a:pt x="3185160" y="2320290"/>
                  </a:cubicBezTo>
                  <a:cubicBezTo>
                    <a:pt x="3210560" y="2293620"/>
                    <a:pt x="3246120" y="2269490"/>
                    <a:pt x="3271520" y="2250440"/>
                  </a:cubicBezTo>
                  <a:cubicBezTo>
                    <a:pt x="3289300" y="2236470"/>
                    <a:pt x="3294380" y="2228850"/>
                    <a:pt x="3319780" y="2217420"/>
                  </a:cubicBezTo>
                  <a:cubicBezTo>
                    <a:pt x="3390900" y="2184400"/>
                    <a:pt x="3583940" y="2125980"/>
                    <a:pt x="3751580" y="2101850"/>
                  </a:cubicBezTo>
                  <a:cubicBezTo>
                    <a:pt x="3975100" y="2070100"/>
                    <a:pt x="4404360" y="2084070"/>
                    <a:pt x="4549140" y="2087880"/>
                  </a:cubicBezTo>
                  <a:cubicBezTo>
                    <a:pt x="4602480" y="2089150"/>
                    <a:pt x="4624070" y="2089150"/>
                    <a:pt x="4659630" y="2095500"/>
                  </a:cubicBezTo>
                  <a:cubicBezTo>
                    <a:pt x="4696460" y="2101850"/>
                    <a:pt x="4733290" y="2113280"/>
                    <a:pt x="4766310" y="2128520"/>
                  </a:cubicBezTo>
                  <a:cubicBezTo>
                    <a:pt x="4800600" y="2143760"/>
                    <a:pt x="4832350" y="2164080"/>
                    <a:pt x="4861560" y="2186940"/>
                  </a:cubicBezTo>
                  <a:cubicBezTo>
                    <a:pt x="4890770" y="2209800"/>
                    <a:pt x="4917440" y="2236470"/>
                    <a:pt x="4940300" y="2265680"/>
                  </a:cubicBezTo>
                  <a:cubicBezTo>
                    <a:pt x="4963160" y="2294890"/>
                    <a:pt x="4982210" y="2327910"/>
                    <a:pt x="4997450" y="2362200"/>
                  </a:cubicBezTo>
                  <a:cubicBezTo>
                    <a:pt x="5012690" y="2396490"/>
                    <a:pt x="5024120" y="2432050"/>
                    <a:pt x="5030470" y="2468880"/>
                  </a:cubicBezTo>
                  <a:cubicBezTo>
                    <a:pt x="5036820" y="2505710"/>
                    <a:pt x="5039360" y="2543810"/>
                    <a:pt x="5036820" y="2580640"/>
                  </a:cubicBezTo>
                  <a:cubicBezTo>
                    <a:pt x="5034280" y="2617470"/>
                    <a:pt x="5026660" y="2654300"/>
                    <a:pt x="5015230" y="2689860"/>
                  </a:cubicBezTo>
                  <a:cubicBezTo>
                    <a:pt x="5003800" y="2725420"/>
                    <a:pt x="4988560" y="2759710"/>
                    <a:pt x="4969510" y="2791460"/>
                  </a:cubicBezTo>
                  <a:cubicBezTo>
                    <a:pt x="4950460" y="2823210"/>
                    <a:pt x="4927600" y="2853690"/>
                    <a:pt x="4900930" y="2879090"/>
                  </a:cubicBezTo>
                  <a:cubicBezTo>
                    <a:pt x="4874260" y="2905760"/>
                    <a:pt x="4843780" y="2928620"/>
                    <a:pt x="4812030" y="2947670"/>
                  </a:cubicBezTo>
                  <a:cubicBezTo>
                    <a:pt x="4780280" y="2966720"/>
                    <a:pt x="4745990" y="2983230"/>
                    <a:pt x="4710430" y="2993390"/>
                  </a:cubicBezTo>
                  <a:cubicBezTo>
                    <a:pt x="4674870" y="3004820"/>
                    <a:pt x="4641850" y="2997200"/>
                    <a:pt x="4599940" y="3012440"/>
                  </a:cubicBezTo>
                  <a:cubicBezTo>
                    <a:pt x="4531360" y="3037840"/>
                    <a:pt x="4447540" y="3111500"/>
                    <a:pt x="4352290" y="3161030"/>
                  </a:cubicBezTo>
                  <a:cubicBezTo>
                    <a:pt x="4234180" y="3221990"/>
                    <a:pt x="4105910" y="3304540"/>
                    <a:pt x="3942080" y="3341370"/>
                  </a:cubicBezTo>
                  <a:cubicBezTo>
                    <a:pt x="3723640" y="3390900"/>
                    <a:pt x="3361690" y="3342640"/>
                    <a:pt x="3144520" y="3366770"/>
                  </a:cubicBezTo>
                  <a:cubicBezTo>
                    <a:pt x="2993390" y="3383280"/>
                    <a:pt x="2893060" y="3444240"/>
                    <a:pt x="2762250" y="3441700"/>
                  </a:cubicBezTo>
                  <a:cubicBezTo>
                    <a:pt x="2625090" y="3437890"/>
                    <a:pt x="2466340" y="3404870"/>
                    <a:pt x="2340610" y="3337560"/>
                  </a:cubicBezTo>
                  <a:cubicBezTo>
                    <a:pt x="2212340" y="3268980"/>
                    <a:pt x="2061210" y="3159760"/>
                    <a:pt x="2002790" y="3028950"/>
                  </a:cubicBezTo>
                  <a:cubicBezTo>
                    <a:pt x="1941830" y="2891790"/>
                    <a:pt x="1931670" y="2653030"/>
                    <a:pt x="2001520" y="2526030"/>
                  </a:cubicBezTo>
                  <a:cubicBezTo>
                    <a:pt x="2071370" y="2400300"/>
                    <a:pt x="2274570" y="2297430"/>
                    <a:pt x="2415540" y="2266950"/>
                  </a:cubicBezTo>
                  <a:cubicBezTo>
                    <a:pt x="2542540" y="2239010"/>
                    <a:pt x="2744470" y="2239010"/>
                    <a:pt x="2804160" y="2316480"/>
                  </a:cubicBezTo>
                  <a:cubicBezTo>
                    <a:pt x="2871470" y="2404110"/>
                    <a:pt x="2820670" y="2758440"/>
                    <a:pt x="2733040" y="2815590"/>
                  </a:cubicBezTo>
                  <a:cubicBezTo>
                    <a:pt x="2655570" y="2866390"/>
                    <a:pt x="2501900" y="2727960"/>
                    <a:pt x="2348230" y="2707640"/>
                  </a:cubicBezTo>
                  <a:cubicBezTo>
                    <a:pt x="2132330" y="2678430"/>
                    <a:pt x="1812290" y="2682240"/>
                    <a:pt x="1550670" y="2713990"/>
                  </a:cubicBezTo>
                  <a:cubicBezTo>
                    <a:pt x="1289050" y="2745740"/>
                    <a:pt x="986790" y="2900680"/>
                    <a:pt x="775970" y="2900680"/>
                  </a:cubicBezTo>
                  <a:cubicBezTo>
                    <a:pt x="629920" y="2900680"/>
                    <a:pt x="516890" y="2866390"/>
                    <a:pt x="403860" y="2811780"/>
                  </a:cubicBezTo>
                  <a:cubicBezTo>
                    <a:pt x="288290" y="2755900"/>
                    <a:pt x="157480" y="2669540"/>
                    <a:pt x="92710" y="2564130"/>
                  </a:cubicBezTo>
                  <a:cubicBezTo>
                    <a:pt x="27940" y="2459990"/>
                    <a:pt x="0" y="2308860"/>
                    <a:pt x="11430" y="2186940"/>
                  </a:cubicBezTo>
                  <a:cubicBezTo>
                    <a:pt x="22860" y="2065020"/>
                    <a:pt x="91440" y="1936750"/>
                    <a:pt x="162560" y="1831340"/>
                  </a:cubicBezTo>
                  <a:cubicBezTo>
                    <a:pt x="234950" y="1723390"/>
                    <a:pt x="334010" y="1619250"/>
                    <a:pt x="445770" y="1548130"/>
                  </a:cubicBezTo>
                  <a:cubicBezTo>
                    <a:pt x="561340" y="1474470"/>
                    <a:pt x="728980" y="1384300"/>
                    <a:pt x="849630" y="1404620"/>
                  </a:cubicBezTo>
                  <a:cubicBezTo>
                    <a:pt x="965200" y="1423670"/>
                    <a:pt x="1111250" y="1534160"/>
                    <a:pt x="1155700" y="1648460"/>
                  </a:cubicBezTo>
                  <a:cubicBezTo>
                    <a:pt x="1209040" y="1786890"/>
                    <a:pt x="1059180" y="2209800"/>
                    <a:pt x="1065530" y="2211070"/>
                  </a:cubicBezTo>
                  <a:cubicBezTo>
                    <a:pt x="1070610" y="2212340"/>
                    <a:pt x="1078230" y="1873250"/>
                    <a:pt x="1153160" y="1833880"/>
                  </a:cubicBezTo>
                  <a:cubicBezTo>
                    <a:pt x="1229360" y="1794510"/>
                    <a:pt x="1395730" y="1950720"/>
                    <a:pt x="1524000" y="1982470"/>
                  </a:cubicBezTo>
                  <a:cubicBezTo>
                    <a:pt x="1653540" y="2014220"/>
                    <a:pt x="1762760" y="2011680"/>
                    <a:pt x="1927860" y="2021840"/>
                  </a:cubicBezTo>
                  <a:cubicBezTo>
                    <a:pt x="2186940" y="2038350"/>
                    <a:pt x="2776220" y="2023110"/>
                    <a:pt x="2926080" y="2053590"/>
                  </a:cubicBezTo>
                  <a:cubicBezTo>
                    <a:pt x="2971800" y="2062480"/>
                    <a:pt x="2985770" y="2072640"/>
                    <a:pt x="3012440" y="2086610"/>
                  </a:cubicBezTo>
                  <a:cubicBezTo>
                    <a:pt x="3040380" y="2100580"/>
                    <a:pt x="3067050" y="2119630"/>
                    <a:pt x="3089910" y="2139950"/>
                  </a:cubicBezTo>
                  <a:cubicBezTo>
                    <a:pt x="3112770" y="2160270"/>
                    <a:pt x="3133090" y="2184400"/>
                    <a:pt x="3150870" y="2209800"/>
                  </a:cubicBezTo>
                  <a:cubicBezTo>
                    <a:pt x="3168650" y="2235200"/>
                    <a:pt x="3182620" y="2261870"/>
                    <a:pt x="3194050" y="2291080"/>
                  </a:cubicBezTo>
                  <a:cubicBezTo>
                    <a:pt x="3205480" y="2320290"/>
                    <a:pt x="3213100" y="2352040"/>
                    <a:pt x="3216910" y="2382520"/>
                  </a:cubicBezTo>
                  <a:cubicBezTo>
                    <a:pt x="3220720" y="2413000"/>
                    <a:pt x="3220720" y="2444750"/>
                    <a:pt x="3216910" y="2475230"/>
                  </a:cubicBezTo>
                  <a:cubicBezTo>
                    <a:pt x="3213100" y="2505710"/>
                    <a:pt x="3205480" y="2536190"/>
                    <a:pt x="3194050" y="2565400"/>
                  </a:cubicBezTo>
                  <a:cubicBezTo>
                    <a:pt x="3182620" y="2594610"/>
                    <a:pt x="3168650" y="2622550"/>
                    <a:pt x="3150870" y="2647950"/>
                  </a:cubicBezTo>
                  <a:cubicBezTo>
                    <a:pt x="3133090" y="2673350"/>
                    <a:pt x="3112770" y="2697480"/>
                    <a:pt x="3089910" y="2717800"/>
                  </a:cubicBezTo>
                  <a:cubicBezTo>
                    <a:pt x="3067050" y="2738120"/>
                    <a:pt x="3040380" y="2755900"/>
                    <a:pt x="3012440" y="2769870"/>
                  </a:cubicBezTo>
                  <a:cubicBezTo>
                    <a:pt x="2985770" y="2783840"/>
                    <a:pt x="2955290" y="2795270"/>
                    <a:pt x="2926080" y="2802890"/>
                  </a:cubicBezTo>
                  <a:cubicBezTo>
                    <a:pt x="2895600" y="2810510"/>
                    <a:pt x="2833370" y="2814320"/>
                    <a:pt x="2833370" y="2814320"/>
                  </a:cubicBezTo>
                </a:path>
              </a:pathLst>
            </a:custGeom>
            <a:solidFill>
              <a:srgbClr val="F03E3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8" name="Google Shape;438;p38"/>
            <p:cNvSpPr/>
            <p:nvPr/>
          </p:nvSpPr>
          <p:spPr>
            <a:xfrm>
              <a:off x="1230479" y="617939"/>
              <a:ext cx="670758" cy="744889"/>
            </a:xfrm>
            <a:custGeom>
              <a:rect b="b" l="l" r="r" t="t"/>
              <a:pathLst>
                <a:path extrusionOk="0" h="7656830" w="6894830">
                  <a:moveTo>
                    <a:pt x="1808480" y="2616200"/>
                  </a:moveTo>
                  <a:cubicBezTo>
                    <a:pt x="1443990" y="2325370"/>
                    <a:pt x="1141730" y="2127250"/>
                    <a:pt x="1062990" y="1908810"/>
                  </a:cubicBezTo>
                  <a:cubicBezTo>
                    <a:pt x="982980" y="1684020"/>
                    <a:pt x="1004570" y="1300480"/>
                    <a:pt x="1126490" y="1116330"/>
                  </a:cubicBezTo>
                  <a:cubicBezTo>
                    <a:pt x="1236980" y="949960"/>
                    <a:pt x="1498600" y="887730"/>
                    <a:pt x="1704340" y="812800"/>
                  </a:cubicBezTo>
                  <a:cubicBezTo>
                    <a:pt x="1915160" y="735330"/>
                    <a:pt x="2152650" y="716280"/>
                    <a:pt x="2378710" y="661670"/>
                  </a:cubicBezTo>
                  <a:cubicBezTo>
                    <a:pt x="2608580" y="607060"/>
                    <a:pt x="2853690" y="560070"/>
                    <a:pt x="3072130" y="485140"/>
                  </a:cubicBezTo>
                  <a:cubicBezTo>
                    <a:pt x="3279140" y="414020"/>
                    <a:pt x="3458210" y="304800"/>
                    <a:pt x="3661410" y="231140"/>
                  </a:cubicBezTo>
                  <a:cubicBezTo>
                    <a:pt x="3870960" y="154940"/>
                    <a:pt x="4105910" y="0"/>
                    <a:pt x="4312920" y="35560"/>
                  </a:cubicBezTo>
                  <a:cubicBezTo>
                    <a:pt x="4536440" y="74930"/>
                    <a:pt x="4814570" y="309880"/>
                    <a:pt x="4947920" y="504190"/>
                  </a:cubicBezTo>
                  <a:cubicBezTo>
                    <a:pt x="5068570" y="678180"/>
                    <a:pt x="4988560" y="977900"/>
                    <a:pt x="5119370" y="1118870"/>
                  </a:cubicBezTo>
                  <a:cubicBezTo>
                    <a:pt x="5253990" y="1263650"/>
                    <a:pt x="5554980" y="1258570"/>
                    <a:pt x="5759450" y="1347470"/>
                  </a:cubicBezTo>
                  <a:cubicBezTo>
                    <a:pt x="5957570" y="1433830"/>
                    <a:pt x="6184900" y="1499870"/>
                    <a:pt x="6329680" y="1645920"/>
                  </a:cubicBezTo>
                  <a:cubicBezTo>
                    <a:pt x="6475730" y="1791970"/>
                    <a:pt x="6673850" y="2179320"/>
                    <a:pt x="6628130" y="2225040"/>
                  </a:cubicBezTo>
                  <a:cubicBezTo>
                    <a:pt x="6581140" y="2270760"/>
                    <a:pt x="6038850" y="1901190"/>
                    <a:pt x="6036310" y="1905000"/>
                  </a:cubicBezTo>
                  <a:cubicBezTo>
                    <a:pt x="6033770" y="1908810"/>
                    <a:pt x="6454140" y="2100580"/>
                    <a:pt x="6597650" y="2236470"/>
                  </a:cubicBezTo>
                  <a:cubicBezTo>
                    <a:pt x="6723380" y="2355850"/>
                    <a:pt x="6837680" y="2538730"/>
                    <a:pt x="6873240" y="2653030"/>
                  </a:cubicBezTo>
                  <a:cubicBezTo>
                    <a:pt x="6894830" y="2722880"/>
                    <a:pt x="6882130" y="2774950"/>
                    <a:pt x="6875780" y="2834640"/>
                  </a:cubicBezTo>
                  <a:cubicBezTo>
                    <a:pt x="6869430" y="2894330"/>
                    <a:pt x="6855460" y="2955290"/>
                    <a:pt x="6835140" y="3011170"/>
                  </a:cubicBezTo>
                  <a:cubicBezTo>
                    <a:pt x="6814820" y="3067050"/>
                    <a:pt x="6786880" y="3122930"/>
                    <a:pt x="6753860" y="3172460"/>
                  </a:cubicBezTo>
                  <a:cubicBezTo>
                    <a:pt x="6720840" y="3221990"/>
                    <a:pt x="6680200" y="3268980"/>
                    <a:pt x="6635750" y="3309620"/>
                  </a:cubicBezTo>
                  <a:cubicBezTo>
                    <a:pt x="6591300" y="3350260"/>
                    <a:pt x="6540500" y="3385820"/>
                    <a:pt x="6488430" y="3413760"/>
                  </a:cubicBezTo>
                  <a:cubicBezTo>
                    <a:pt x="6435090" y="3442970"/>
                    <a:pt x="6377940" y="3465830"/>
                    <a:pt x="6319520" y="3481070"/>
                  </a:cubicBezTo>
                  <a:cubicBezTo>
                    <a:pt x="6261100" y="3496310"/>
                    <a:pt x="6200140" y="3503930"/>
                    <a:pt x="6140450" y="3505200"/>
                  </a:cubicBezTo>
                  <a:cubicBezTo>
                    <a:pt x="6080760" y="3506470"/>
                    <a:pt x="6019800" y="3500120"/>
                    <a:pt x="5961380" y="3486150"/>
                  </a:cubicBezTo>
                  <a:cubicBezTo>
                    <a:pt x="5902960" y="3472180"/>
                    <a:pt x="5844540" y="3450590"/>
                    <a:pt x="5791200" y="3423920"/>
                  </a:cubicBezTo>
                  <a:cubicBezTo>
                    <a:pt x="5737860" y="3397250"/>
                    <a:pt x="5685790" y="3362960"/>
                    <a:pt x="5640070" y="3323590"/>
                  </a:cubicBezTo>
                  <a:cubicBezTo>
                    <a:pt x="5594350" y="3284220"/>
                    <a:pt x="5552440" y="3238500"/>
                    <a:pt x="5518150" y="3190240"/>
                  </a:cubicBezTo>
                  <a:cubicBezTo>
                    <a:pt x="5483860" y="3141980"/>
                    <a:pt x="5453380" y="3087370"/>
                    <a:pt x="5431790" y="3031490"/>
                  </a:cubicBezTo>
                  <a:cubicBezTo>
                    <a:pt x="5410200" y="2975610"/>
                    <a:pt x="5373370" y="2862580"/>
                    <a:pt x="5386070" y="2856230"/>
                  </a:cubicBezTo>
                  <a:cubicBezTo>
                    <a:pt x="5410200" y="2844800"/>
                    <a:pt x="5808980" y="3300730"/>
                    <a:pt x="5763260" y="3384550"/>
                  </a:cubicBezTo>
                  <a:cubicBezTo>
                    <a:pt x="5717540" y="3469640"/>
                    <a:pt x="5367020" y="3362960"/>
                    <a:pt x="5107940" y="3359150"/>
                  </a:cubicBezTo>
                  <a:cubicBezTo>
                    <a:pt x="4733290" y="3354070"/>
                    <a:pt x="4130040" y="3389630"/>
                    <a:pt x="3732530" y="3374390"/>
                  </a:cubicBezTo>
                  <a:cubicBezTo>
                    <a:pt x="3426460" y="3362960"/>
                    <a:pt x="3141980" y="3406140"/>
                    <a:pt x="2923540" y="3303270"/>
                  </a:cubicBezTo>
                  <a:cubicBezTo>
                    <a:pt x="2726690" y="3209290"/>
                    <a:pt x="2537460" y="3028950"/>
                    <a:pt x="2458720" y="2827020"/>
                  </a:cubicBezTo>
                  <a:cubicBezTo>
                    <a:pt x="2369820" y="2598420"/>
                    <a:pt x="2386330" y="2192020"/>
                    <a:pt x="2489200" y="1972310"/>
                  </a:cubicBezTo>
                  <a:cubicBezTo>
                    <a:pt x="2578100" y="1781810"/>
                    <a:pt x="2785110" y="1659890"/>
                    <a:pt x="2965450" y="1545590"/>
                  </a:cubicBezTo>
                  <a:cubicBezTo>
                    <a:pt x="3152140" y="1427480"/>
                    <a:pt x="3382010" y="1361440"/>
                    <a:pt x="3595370" y="1278890"/>
                  </a:cubicBezTo>
                  <a:cubicBezTo>
                    <a:pt x="3810000" y="1196340"/>
                    <a:pt x="4006850" y="1089660"/>
                    <a:pt x="4248150" y="1050290"/>
                  </a:cubicBezTo>
                  <a:cubicBezTo>
                    <a:pt x="4528820" y="1004570"/>
                    <a:pt x="4994910" y="901700"/>
                    <a:pt x="5182870" y="1062990"/>
                  </a:cubicBezTo>
                  <a:cubicBezTo>
                    <a:pt x="5384800" y="1235710"/>
                    <a:pt x="5471160" y="1880870"/>
                    <a:pt x="5363210" y="2119630"/>
                  </a:cubicBezTo>
                  <a:cubicBezTo>
                    <a:pt x="5276850" y="2310130"/>
                    <a:pt x="4994910" y="2411730"/>
                    <a:pt x="4786630" y="2475230"/>
                  </a:cubicBezTo>
                  <a:cubicBezTo>
                    <a:pt x="4579620" y="2538730"/>
                    <a:pt x="4345940" y="2485390"/>
                    <a:pt x="4116070" y="2503170"/>
                  </a:cubicBezTo>
                  <a:cubicBezTo>
                    <a:pt x="3872230" y="2522220"/>
                    <a:pt x="3609340" y="2546350"/>
                    <a:pt x="3365500" y="2592070"/>
                  </a:cubicBezTo>
                  <a:cubicBezTo>
                    <a:pt x="3126740" y="2636520"/>
                    <a:pt x="2903220" y="2694940"/>
                    <a:pt x="2668270" y="2769870"/>
                  </a:cubicBezTo>
                  <a:cubicBezTo>
                    <a:pt x="2419350" y="2849880"/>
                    <a:pt x="2138680" y="3086100"/>
                    <a:pt x="1911350" y="3061970"/>
                  </a:cubicBezTo>
                  <a:cubicBezTo>
                    <a:pt x="1706880" y="3040380"/>
                    <a:pt x="1358900" y="2702560"/>
                    <a:pt x="1360170" y="2700020"/>
                  </a:cubicBezTo>
                  <a:cubicBezTo>
                    <a:pt x="1361440" y="2697480"/>
                    <a:pt x="1755140" y="2893060"/>
                    <a:pt x="1910080" y="3039110"/>
                  </a:cubicBezTo>
                  <a:cubicBezTo>
                    <a:pt x="2067560" y="3186430"/>
                    <a:pt x="2225040" y="3375660"/>
                    <a:pt x="2292350" y="3582670"/>
                  </a:cubicBezTo>
                  <a:cubicBezTo>
                    <a:pt x="2363470" y="3799840"/>
                    <a:pt x="2353310" y="4089400"/>
                    <a:pt x="2307590" y="4319270"/>
                  </a:cubicBezTo>
                  <a:cubicBezTo>
                    <a:pt x="2263140" y="4538980"/>
                    <a:pt x="2181860" y="4776470"/>
                    <a:pt x="2034540" y="4935220"/>
                  </a:cubicBezTo>
                  <a:cubicBezTo>
                    <a:pt x="1882140" y="5100320"/>
                    <a:pt x="1623060" y="5247640"/>
                    <a:pt x="1394460" y="5278120"/>
                  </a:cubicBezTo>
                  <a:cubicBezTo>
                    <a:pt x="1158240" y="5309870"/>
                    <a:pt x="650240" y="5201920"/>
                    <a:pt x="635000" y="5106670"/>
                  </a:cubicBezTo>
                  <a:cubicBezTo>
                    <a:pt x="619760" y="5007610"/>
                    <a:pt x="1212850" y="4880610"/>
                    <a:pt x="1356360" y="4686300"/>
                  </a:cubicBezTo>
                  <a:cubicBezTo>
                    <a:pt x="1485900" y="4512310"/>
                    <a:pt x="1427480" y="4043680"/>
                    <a:pt x="1510030" y="4032250"/>
                  </a:cubicBezTo>
                  <a:cubicBezTo>
                    <a:pt x="1596390" y="4020820"/>
                    <a:pt x="1788160" y="4469130"/>
                    <a:pt x="1874520" y="4692650"/>
                  </a:cubicBezTo>
                  <a:cubicBezTo>
                    <a:pt x="1953260" y="4898390"/>
                    <a:pt x="1981200" y="5106670"/>
                    <a:pt x="2021840" y="5316220"/>
                  </a:cubicBezTo>
                  <a:cubicBezTo>
                    <a:pt x="2063750" y="5525770"/>
                    <a:pt x="2127250" y="5728970"/>
                    <a:pt x="2122170" y="5951220"/>
                  </a:cubicBezTo>
                  <a:cubicBezTo>
                    <a:pt x="2115820" y="6201410"/>
                    <a:pt x="2092960" y="6551930"/>
                    <a:pt x="1959610" y="6742430"/>
                  </a:cubicBezTo>
                  <a:cubicBezTo>
                    <a:pt x="1840230" y="6912610"/>
                    <a:pt x="1422400" y="7090410"/>
                    <a:pt x="1413510" y="7077710"/>
                  </a:cubicBezTo>
                  <a:cubicBezTo>
                    <a:pt x="1402080" y="7062470"/>
                    <a:pt x="2142490" y="6654800"/>
                    <a:pt x="2131060" y="6489700"/>
                  </a:cubicBezTo>
                  <a:cubicBezTo>
                    <a:pt x="2120900" y="6346190"/>
                    <a:pt x="1531620" y="6266180"/>
                    <a:pt x="1535430" y="6130290"/>
                  </a:cubicBezTo>
                  <a:cubicBezTo>
                    <a:pt x="1540510" y="5934710"/>
                    <a:pt x="2386330" y="5657850"/>
                    <a:pt x="2809240" y="5445760"/>
                  </a:cubicBezTo>
                  <a:cubicBezTo>
                    <a:pt x="3218180" y="5241290"/>
                    <a:pt x="3707130" y="5049520"/>
                    <a:pt x="4033520" y="4875530"/>
                  </a:cubicBezTo>
                  <a:cubicBezTo>
                    <a:pt x="4262120" y="4753610"/>
                    <a:pt x="4375150" y="4577080"/>
                    <a:pt x="4599940" y="4531360"/>
                  </a:cubicBezTo>
                  <a:cubicBezTo>
                    <a:pt x="4874260" y="4475480"/>
                    <a:pt x="5330190" y="4547870"/>
                    <a:pt x="5581650" y="4673600"/>
                  </a:cubicBezTo>
                  <a:cubicBezTo>
                    <a:pt x="5786120" y="4776470"/>
                    <a:pt x="5961380" y="4949190"/>
                    <a:pt x="6043930" y="5137150"/>
                  </a:cubicBezTo>
                  <a:cubicBezTo>
                    <a:pt x="6127750" y="5328920"/>
                    <a:pt x="6149340" y="5627370"/>
                    <a:pt x="6073140" y="5817870"/>
                  </a:cubicBezTo>
                  <a:cubicBezTo>
                    <a:pt x="5998210" y="6005830"/>
                    <a:pt x="5787390" y="6187440"/>
                    <a:pt x="5600700" y="6275070"/>
                  </a:cubicBezTo>
                  <a:cubicBezTo>
                    <a:pt x="5415280" y="6361430"/>
                    <a:pt x="5184140" y="6346190"/>
                    <a:pt x="4959350" y="6343650"/>
                  </a:cubicBezTo>
                  <a:cubicBezTo>
                    <a:pt x="4710430" y="6341110"/>
                    <a:pt x="4378960" y="6367780"/>
                    <a:pt x="4171950" y="6245860"/>
                  </a:cubicBezTo>
                  <a:cubicBezTo>
                    <a:pt x="3967480" y="6125210"/>
                    <a:pt x="3780790" y="5890260"/>
                    <a:pt x="3718560" y="5624830"/>
                  </a:cubicBezTo>
                  <a:cubicBezTo>
                    <a:pt x="3633470" y="5264150"/>
                    <a:pt x="3774440" y="4561840"/>
                    <a:pt x="3954780" y="4222750"/>
                  </a:cubicBezTo>
                  <a:cubicBezTo>
                    <a:pt x="4089400" y="3970020"/>
                    <a:pt x="4300220" y="3745230"/>
                    <a:pt x="4530090" y="3677920"/>
                  </a:cubicBezTo>
                  <a:cubicBezTo>
                    <a:pt x="4767580" y="3608070"/>
                    <a:pt x="5177790" y="3693160"/>
                    <a:pt x="5363210" y="3837940"/>
                  </a:cubicBezTo>
                  <a:cubicBezTo>
                    <a:pt x="5525770" y="3964940"/>
                    <a:pt x="5662930" y="4413250"/>
                    <a:pt x="5636260" y="4431030"/>
                  </a:cubicBezTo>
                  <a:cubicBezTo>
                    <a:pt x="5608320" y="4448810"/>
                    <a:pt x="5365750" y="3952240"/>
                    <a:pt x="5163820" y="3895090"/>
                  </a:cubicBezTo>
                  <a:cubicBezTo>
                    <a:pt x="4941570" y="3831590"/>
                    <a:pt x="4598670" y="4097020"/>
                    <a:pt x="4333240" y="4146550"/>
                  </a:cubicBezTo>
                  <a:cubicBezTo>
                    <a:pt x="4097020" y="4189730"/>
                    <a:pt x="3876040" y="4207510"/>
                    <a:pt x="3649980" y="4196080"/>
                  </a:cubicBezTo>
                  <a:cubicBezTo>
                    <a:pt x="3425190" y="4184650"/>
                    <a:pt x="3202940" y="4123690"/>
                    <a:pt x="2980690" y="4077970"/>
                  </a:cubicBezTo>
                  <a:cubicBezTo>
                    <a:pt x="2757170" y="4032250"/>
                    <a:pt x="2338070" y="4023360"/>
                    <a:pt x="2312670" y="3919220"/>
                  </a:cubicBezTo>
                  <a:cubicBezTo>
                    <a:pt x="2286000" y="3808730"/>
                    <a:pt x="2727960" y="3394710"/>
                    <a:pt x="2903220" y="3412490"/>
                  </a:cubicBezTo>
                  <a:cubicBezTo>
                    <a:pt x="3074670" y="3430270"/>
                    <a:pt x="3274060" y="3779520"/>
                    <a:pt x="3356610" y="3997960"/>
                  </a:cubicBezTo>
                  <a:cubicBezTo>
                    <a:pt x="3437890" y="4211320"/>
                    <a:pt x="3401060" y="4467860"/>
                    <a:pt x="3404870" y="4701540"/>
                  </a:cubicBezTo>
                  <a:cubicBezTo>
                    <a:pt x="3408680" y="4933950"/>
                    <a:pt x="3442970" y="5175250"/>
                    <a:pt x="3379470" y="5394960"/>
                  </a:cubicBezTo>
                  <a:cubicBezTo>
                    <a:pt x="3314700" y="5621020"/>
                    <a:pt x="3183890" y="5902960"/>
                    <a:pt x="3008630" y="6036310"/>
                  </a:cubicBezTo>
                  <a:cubicBezTo>
                    <a:pt x="2843530" y="6162040"/>
                    <a:pt x="2423160" y="6267450"/>
                    <a:pt x="2373630" y="6198870"/>
                  </a:cubicBezTo>
                  <a:cubicBezTo>
                    <a:pt x="2319020" y="6123940"/>
                    <a:pt x="2744470" y="5515610"/>
                    <a:pt x="2794000" y="5533390"/>
                  </a:cubicBezTo>
                  <a:cubicBezTo>
                    <a:pt x="2839720" y="5549900"/>
                    <a:pt x="2806700" y="6149340"/>
                    <a:pt x="2698750" y="6197600"/>
                  </a:cubicBezTo>
                  <a:cubicBezTo>
                    <a:pt x="2593340" y="6244590"/>
                    <a:pt x="2227580" y="6010910"/>
                    <a:pt x="2162810" y="5844540"/>
                  </a:cubicBezTo>
                  <a:cubicBezTo>
                    <a:pt x="2095500" y="5669280"/>
                    <a:pt x="2260600" y="5379720"/>
                    <a:pt x="2338070" y="5158740"/>
                  </a:cubicBezTo>
                  <a:cubicBezTo>
                    <a:pt x="2415540" y="4939030"/>
                    <a:pt x="2501900" y="4714240"/>
                    <a:pt x="2627630" y="4521200"/>
                  </a:cubicBezTo>
                  <a:cubicBezTo>
                    <a:pt x="2753360" y="4329430"/>
                    <a:pt x="2913380" y="4151630"/>
                    <a:pt x="3089910" y="4004310"/>
                  </a:cubicBezTo>
                  <a:cubicBezTo>
                    <a:pt x="3267710" y="3855720"/>
                    <a:pt x="3468370" y="3648710"/>
                    <a:pt x="3691890" y="3636010"/>
                  </a:cubicBezTo>
                  <a:cubicBezTo>
                    <a:pt x="3954780" y="3622040"/>
                    <a:pt x="4296410" y="3850640"/>
                    <a:pt x="4575810" y="4052570"/>
                  </a:cubicBezTo>
                  <a:cubicBezTo>
                    <a:pt x="4900930" y="4288790"/>
                    <a:pt x="5212080" y="4770120"/>
                    <a:pt x="5487670" y="5021580"/>
                  </a:cubicBezTo>
                  <a:cubicBezTo>
                    <a:pt x="5688330" y="5204460"/>
                    <a:pt x="6024880" y="5474970"/>
                    <a:pt x="6043930" y="5455920"/>
                  </a:cubicBezTo>
                  <a:cubicBezTo>
                    <a:pt x="6062980" y="5436870"/>
                    <a:pt x="5577840" y="4917440"/>
                    <a:pt x="5596890" y="4898390"/>
                  </a:cubicBezTo>
                  <a:cubicBezTo>
                    <a:pt x="5618480" y="4876800"/>
                    <a:pt x="6167120" y="5269230"/>
                    <a:pt x="6256020" y="5425440"/>
                  </a:cubicBezTo>
                  <a:cubicBezTo>
                    <a:pt x="6303010" y="5507990"/>
                    <a:pt x="6287770" y="5584190"/>
                    <a:pt x="6289040" y="5657850"/>
                  </a:cubicBezTo>
                  <a:cubicBezTo>
                    <a:pt x="6290310" y="5723890"/>
                    <a:pt x="6281420" y="5783580"/>
                    <a:pt x="6267450" y="5844540"/>
                  </a:cubicBezTo>
                  <a:cubicBezTo>
                    <a:pt x="6253480" y="5905500"/>
                    <a:pt x="6230620" y="5965190"/>
                    <a:pt x="6201410" y="6021070"/>
                  </a:cubicBezTo>
                  <a:cubicBezTo>
                    <a:pt x="6172200" y="6075680"/>
                    <a:pt x="6135370" y="6129020"/>
                    <a:pt x="6094730" y="6176010"/>
                  </a:cubicBezTo>
                  <a:cubicBezTo>
                    <a:pt x="6054090" y="6223000"/>
                    <a:pt x="6005830" y="6266180"/>
                    <a:pt x="5955030" y="6301740"/>
                  </a:cubicBezTo>
                  <a:cubicBezTo>
                    <a:pt x="5904230" y="6337300"/>
                    <a:pt x="5847080" y="6367780"/>
                    <a:pt x="5788660" y="6390640"/>
                  </a:cubicBezTo>
                  <a:cubicBezTo>
                    <a:pt x="5730240" y="6413500"/>
                    <a:pt x="5669280" y="6428740"/>
                    <a:pt x="5607050" y="6436360"/>
                  </a:cubicBezTo>
                  <a:cubicBezTo>
                    <a:pt x="5544820" y="6443980"/>
                    <a:pt x="5480050" y="6445250"/>
                    <a:pt x="5417820" y="6437630"/>
                  </a:cubicBezTo>
                  <a:cubicBezTo>
                    <a:pt x="5355590" y="6430010"/>
                    <a:pt x="5293360" y="6414770"/>
                    <a:pt x="5234940" y="6393180"/>
                  </a:cubicBezTo>
                  <a:cubicBezTo>
                    <a:pt x="5176520" y="6371590"/>
                    <a:pt x="5119370" y="6342380"/>
                    <a:pt x="5068570" y="6306820"/>
                  </a:cubicBezTo>
                  <a:cubicBezTo>
                    <a:pt x="5017770" y="6271260"/>
                    <a:pt x="4969510" y="6229350"/>
                    <a:pt x="4927600" y="6182360"/>
                  </a:cubicBezTo>
                  <a:cubicBezTo>
                    <a:pt x="4885690" y="6136640"/>
                    <a:pt x="4848860" y="6083300"/>
                    <a:pt x="4819650" y="6028690"/>
                  </a:cubicBezTo>
                  <a:cubicBezTo>
                    <a:pt x="4790440" y="5974080"/>
                    <a:pt x="4767580" y="5913120"/>
                    <a:pt x="4752340" y="5852160"/>
                  </a:cubicBezTo>
                  <a:cubicBezTo>
                    <a:pt x="4737100" y="5791200"/>
                    <a:pt x="4728210" y="5665470"/>
                    <a:pt x="4728210" y="5665470"/>
                  </a:cubicBezTo>
                  <a:cubicBezTo>
                    <a:pt x="4728210" y="5665470"/>
                    <a:pt x="4751070" y="5850890"/>
                    <a:pt x="4749800" y="5850890"/>
                  </a:cubicBezTo>
                  <a:cubicBezTo>
                    <a:pt x="4748530" y="5850890"/>
                    <a:pt x="4712970" y="5683250"/>
                    <a:pt x="4715510" y="5600700"/>
                  </a:cubicBezTo>
                  <a:cubicBezTo>
                    <a:pt x="4718050" y="5518150"/>
                    <a:pt x="4734560" y="5430520"/>
                    <a:pt x="4762500" y="5353050"/>
                  </a:cubicBezTo>
                  <a:cubicBezTo>
                    <a:pt x="4791710" y="5275580"/>
                    <a:pt x="4834890" y="5198110"/>
                    <a:pt x="4886960" y="5133340"/>
                  </a:cubicBezTo>
                  <a:cubicBezTo>
                    <a:pt x="4939030" y="5068570"/>
                    <a:pt x="5005070" y="5008880"/>
                    <a:pt x="5074920" y="4964430"/>
                  </a:cubicBezTo>
                  <a:cubicBezTo>
                    <a:pt x="5144770" y="4919980"/>
                    <a:pt x="5226050" y="4884420"/>
                    <a:pt x="5306060" y="4864100"/>
                  </a:cubicBezTo>
                  <a:cubicBezTo>
                    <a:pt x="5387340" y="4843780"/>
                    <a:pt x="5476240" y="4837430"/>
                    <a:pt x="5558790" y="4843780"/>
                  </a:cubicBezTo>
                  <a:cubicBezTo>
                    <a:pt x="5641340" y="4850130"/>
                    <a:pt x="5726430" y="4871720"/>
                    <a:pt x="5802630" y="4904740"/>
                  </a:cubicBezTo>
                  <a:cubicBezTo>
                    <a:pt x="5878830" y="4937760"/>
                    <a:pt x="5953760" y="4984750"/>
                    <a:pt x="6015990" y="5040630"/>
                  </a:cubicBezTo>
                  <a:cubicBezTo>
                    <a:pt x="6078220" y="5096510"/>
                    <a:pt x="6134100" y="5165090"/>
                    <a:pt x="6174740" y="5237480"/>
                  </a:cubicBezTo>
                  <a:cubicBezTo>
                    <a:pt x="6215380" y="5309870"/>
                    <a:pt x="6245860" y="5392420"/>
                    <a:pt x="6261100" y="5473700"/>
                  </a:cubicBezTo>
                  <a:cubicBezTo>
                    <a:pt x="6276340" y="5554980"/>
                    <a:pt x="6280150" y="5643880"/>
                    <a:pt x="6268720" y="5726430"/>
                  </a:cubicBezTo>
                  <a:cubicBezTo>
                    <a:pt x="6257290" y="5808980"/>
                    <a:pt x="6231890" y="5892800"/>
                    <a:pt x="6195060" y="5967730"/>
                  </a:cubicBezTo>
                  <a:cubicBezTo>
                    <a:pt x="6158230" y="6042660"/>
                    <a:pt x="6106160" y="6115050"/>
                    <a:pt x="6047740" y="6173470"/>
                  </a:cubicBezTo>
                  <a:cubicBezTo>
                    <a:pt x="5989320" y="6231890"/>
                    <a:pt x="5916930" y="6283960"/>
                    <a:pt x="5842000" y="6320790"/>
                  </a:cubicBezTo>
                  <a:cubicBezTo>
                    <a:pt x="5767070" y="6357620"/>
                    <a:pt x="5683250" y="6383020"/>
                    <a:pt x="5600700" y="6394450"/>
                  </a:cubicBezTo>
                  <a:cubicBezTo>
                    <a:pt x="5518150" y="6405880"/>
                    <a:pt x="5430520" y="6403340"/>
                    <a:pt x="5349240" y="6388100"/>
                  </a:cubicBezTo>
                  <a:cubicBezTo>
                    <a:pt x="5267960" y="6372860"/>
                    <a:pt x="5184140" y="6341110"/>
                    <a:pt x="5111750" y="6300470"/>
                  </a:cubicBezTo>
                  <a:cubicBezTo>
                    <a:pt x="5039360" y="6259830"/>
                    <a:pt x="4970780" y="6205220"/>
                    <a:pt x="4914900" y="6142990"/>
                  </a:cubicBezTo>
                  <a:cubicBezTo>
                    <a:pt x="4859020" y="6082030"/>
                    <a:pt x="4812030" y="6007100"/>
                    <a:pt x="4779010" y="5930900"/>
                  </a:cubicBezTo>
                  <a:cubicBezTo>
                    <a:pt x="4745990" y="5854700"/>
                    <a:pt x="4724400" y="5768340"/>
                    <a:pt x="4718050" y="5685790"/>
                  </a:cubicBezTo>
                  <a:cubicBezTo>
                    <a:pt x="4711700" y="5603240"/>
                    <a:pt x="4718050" y="5514340"/>
                    <a:pt x="4738370" y="5433060"/>
                  </a:cubicBezTo>
                  <a:cubicBezTo>
                    <a:pt x="4758690" y="5353050"/>
                    <a:pt x="4792980" y="5271770"/>
                    <a:pt x="4837430" y="5201920"/>
                  </a:cubicBezTo>
                  <a:cubicBezTo>
                    <a:pt x="4881880" y="5132070"/>
                    <a:pt x="4941570" y="5066030"/>
                    <a:pt x="5006340" y="5013960"/>
                  </a:cubicBezTo>
                  <a:cubicBezTo>
                    <a:pt x="5071110" y="4961890"/>
                    <a:pt x="5148580" y="4918710"/>
                    <a:pt x="5226050" y="4889500"/>
                  </a:cubicBezTo>
                  <a:cubicBezTo>
                    <a:pt x="5303520" y="4860290"/>
                    <a:pt x="5391150" y="4843780"/>
                    <a:pt x="5473700" y="4841240"/>
                  </a:cubicBezTo>
                  <a:cubicBezTo>
                    <a:pt x="5556250" y="4838700"/>
                    <a:pt x="5643880" y="4851400"/>
                    <a:pt x="5723890" y="4875530"/>
                  </a:cubicBezTo>
                  <a:cubicBezTo>
                    <a:pt x="5802630" y="4899660"/>
                    <a:pt x="5882640" y="4939030"/>
                    <a:pt x="5949950" y="4987290"/>
                  </a:cubicBezTo>
                  <a:cubicBezTo>
                    <a:pt x="6017260" y="5035550"/>
                    <a:pt x="6080760" y="5099050"/>
                    <a:pt x="6129020" y="5166360"/>
                  </a:cubicBezTo>
                  <a:cubicBezTo>
                    <a:pt x="6177280" y="5233670"/>
                    <a:pt x="6214110" y="5312410"/>
                    <a:pt x="6240780" y="5392420"/>
                  </a:cubicBezTo>
                  <a:cubicBezTo>
                    <a:pt x="6268720" y="5474970"/>
                    <a:pt x="6286500" y="5576570"/>
                    <a:pt x="6289040" y="5657850"/>
                  </a:cubicBezTo>
                  <a:cubicBezTo>
                    <a:pt x="6291580" y="5725160"/>
                    <a:pt x="6281420" y="5783580"/>
                    <a:pt x="6267450" y="5844540"/>
                  </a:cubicBezTo>
                  <a:cubicBezTo>
                    <a:pt x="6253480" y="5905500"/>
                    <a:pt x="6230620" y="5965190"/>
                    <a:pt x="6201410" y="6021070"/>
                  </a:cubicBezTo>
                  <a:cubicBezTo>
                    <a:pt x="6172200" y="6075680"/>
                    <a:pt x="6135370" y="6129020"/>
                    <a:pt x="6094730" y="6176010"/>
                  </a:cubicBezTo>
                  <a:cubicBezTo>
                    <a:pt x="6054090" y="6223000"/>
                    <a:pt x="6005830" y="6266180"/>
                    <a:pt x="5955030" y="6301740"/>
                  </a:cubicBezTo>
                  <a:cubicBezTo>
                    <a:pt x="5904230" y="6337300"/>
                    <a:pt x="5847080" y="6367780"/>
                    <a:pt x="5788660" y="6390640"/>
                  </a:cubicBezTo>
                  <a:cubicBezTo>
                    <a:pt x="5730240" y="6413500"/>
                    <a:pt x="5668010" y="6428740"/>
                    <a:pt x="5607050" y="6436360"/>
                  </a:cubicBezTo>
                  <a:cubicBezTo>
                    <a:pt x="5544820" y="6443980"/>
                    <a:pt x="5481320" y="6445250"/>
                    <a:pt x="5419090" y="6437630"/>
                  </a:cubicBezTo>
                  <a:cubicBezTo>
                    <a:pt x="5356860" y="6430010"/>
                    <a:pt x="5294630" y="6414770"/>
                    <a:pt x="5236210" y="6393180"/>
                  </a:cubicBezTo>
                  <a:cubicBezTo>
                    <a:pt x="5177790" y="6371590"/>
                    <a:pt x="5120640" y="6342380"/>
                    <a:pt x="5068570" y="6306820"/>
                  </a:cubicBezTo>
                  <a:cubicBezTo>
                    <a:pt x="5017770" y="6271260"/>
                    <a:pt x="4969510" y="6229350"/>
                    <a:pt x="4927600" y="6182360"/>
                  </a:cubicBezTo>
                  <a:cubicBezTo>
                    <a:pt x="4885690" y="6136640"/>
                    <a:pt x="4848860" y="6083300"/>
                    <a:pt x="4819650" y="6028690"/>
                  </a:cubicBezTo>
                  <a:cubicBezTo>
                    <a:pt x="4790440" y="5974080"/>
                    <a:pt x="4767580" y="5913120"/>
                    <a:pt x="4752340" y="5852160"/>
                  </a:cubicBezTo>
                  <a:cubicBezTo>
                    <a:pt x="4737100" y="5792470"/>
                    <a:pt x="4729480" y="5666740"/>
                    <a:pt x="4728210" y="5666740"/>
                  </a:cubicBezTo>
                  <a:cubicBezTo>
                    <a:pt x="4726940" y="5666740"/>
                    <a:pt x="4725670" y="5701030"/>
                    <a:pt x="4733290" y="5734050"/>
                  </a:cubicBezTo>
                  <a:cubicBezTo>
                    <a:pt x="4757420" y="5834380"/>
                    <a:pt x="5006340" y="6314440"/>
                    <a:pt x="4979670" y="6329680"/>
                  </a:cubicBezTo>
                  <a:cubicBezTo>
                    <a:pt x="4950460" y="6346190"/>
                    <a:pt x="4527550" y="5732780"/>
                    <a:pt x="4512310" y="5742940"/>
                  </a:cubicBezTo>
                  <a:cubicBezTo>
                    <a:pt x="4497070" y="5753100"/>
                    <a:pt x="4898390" y="6306820"/>
                    <a:pt x="4857750" y="6346190"/>
                  </a:cubicBezTo>
                  <a:cubicBezTo>
                    <a:pt x="4815840" y="6385560"/>
                    <a:pt x="4427220" y="6098540"/>
                    <a:pt x="4241800" y="5953760"/>
                  </a:cubicBezTo>
                  <a:cubicBezTo>
                    <a:pt x="4067810" y="5817870"/>
                    <a:pt x="3901440" y="5681980"/>
                    <a:pt x="3775710" y="5511800"/>
                  </a:cubicBezTo>
                  <a:cubicBezTo>
                    <a:pt x="3649980" y="5340350"/>
                    <a:pt x="3473450" y="4935220"/>
                    <a:pt x="3488690" y="4926330"/>
                  </a:cubicBezTo>
                  <a:cubicBezTo>
                    <a:pt x="3505200" y="4916170"/>
                    <a:pt x="3874770" y="5290820"/>
                    <a:pt x="3891280" y="5486400"/>
                  </a:cubicBezTo>
                  <a:cubicBezTo>
                    <a:pt x="3907790" y="5680710"/>
                    <a:pt x="3696970" y="5891530"/>
                    <a:pt x="3591560" y="6096000"/>
                  </a:cubicBezTo>
                  <a:cubicBezTo>
                    <a:pt x="3482340" y="6308090"/>
                    <a:pt x="3383280" y="6544310"/>
                    <a:pt x="3243580" y="6737349"/>
                  </a:cubicBezTo>
                  <a:cubicBezTo>
                    <a:pt x="3107690" y="6925310"/>
                    <a:pt x="2959100" y="7129780"/>
                    <a:pt x="2771140" y="7240270"/>
                  </a:cubicBezTo>
                  <a:cubicBezTo>
                    <a:pt x="2588260" y="7346949"/>
                    <a:pt x="2345690" y="7414260"/>
                    <a:pt x="2134870" y="7397749"/>
                  </a:cubicBezTo>
                  <a:cubicBezTo>
                    <a:pt x="1915160" y="7381240"/>
                    <a:pt x="1651000" y="7263130"/>
                    <a:pt x="1477010" y="7123430"/>
                  </a:cubicBezTo>
                  <a:cubicBezTo>
                    <a:pt x="1310640" y="6990080"/>
                    <a:pt x="1160780" y="6794499"/>
                    <a:pt x="1103630" y="6591299"/>
                  </a:cubicBezTo>
                  <a:cubicBezTo>
                    <a:pt x="1042670" y="6375400"/>
                    <a:pt x="1117600" y="6097269"/>
                    <a:pt x="1149350" y="5858510"/>
                  </a:cubicBezTo>
                  <a:cubicBezTo>
                    <a:pt x="1179830" y="5627369"/>
                    <a:pt x="1176020" y="5372100"/>
                    <a:pt x="1289050" y="5181600"/>
                  </a:cubicBezTo>
                  <a:cubicBezTo>
                    <a:pt x="1405890" y="4984750"/>
                    <a:pt x="1786890" y="4898390"/>
                    <a:pt x="1852930" y="4705350"/>
                  </a:cubicBezTo>
                  <a:cubicBezTo>
                    <a:pt x="1915160" y="4523740"/>
                    <a:pt x="1788160" y="4274819"/>
                    <a:pt x="1718310" y="4066540"/>
                  </a:cubicBezTo>
                  <a:cubicBezTo>
                    <a:pt x="1645920" y="3851910"/>
                    <a:pt x="1456690" y="3655060"/>
                    <a:pt x="1418590" y="3437890"/>
                  </a:cubicBezTo>
                  <a:cubicBezTo>
                    <a:pt x="1381760" y="3228340"/>
                    <a:pt x="1380490" y="2973070"/>
                    <a:pt x="1478280" y="2790190"/>
                  </a:cubicBezTo>
                  <a:cubicBezTo>
                    <a:pt x="1584960" y="2592070"/>
                    <a:pt x="1850390" y="2371090"/>
                    <a:pt x="2072640" y="2313940"/>
                  </a:cubicBezTo>
                  <a:cubicBezTo>
                    <a:pt x="2291080" y="2258060"/>
                    <a:pt x="2562860" y="2393950"/>
                    <a:pt x="2796540" y="2439670"/>
                  </a:cubicBezTo>
                  <a:cubicBezTo>
                    <a:pt x="3018790" y="2484120"/>
                    <a:pt x="3223260" y="2540000"/>
                    <a:pt x="3444240" y="2583180"/>
                  </a:cubicBezTo>
                  <a:cubicBezTo>
                    <a:pt x="3674110" y="2628900"/>
                    <a:pt x="3921760" y="2656840"/>
                    <a:pt x="4151630" y="2705100"/>
                  </a:cubicBezTo>
                  <a:cubicBezTo>
                    <a:pt x="4372610" y="2750820"/>
                    <a:pt x="4594860" y="2780030"/>
                    <a:pt x="4798060" y="2862580"/>
                  </a:cubicBezTo>
                  <a:cubicBezTo>
                    <a:pt x="5001260" y="2943860"/>
                    <a:pt x="5223510" y="3041650"/>
                    <a:pt x="5373370" y="3196590"/>
                  </a:cubicBezTo>
                  <a:cubicBezTo>
                    <a:pt x="5527040" y="3354069"/>
                    <a:pt x="5645150" y="3590290"/>
                    <a:pt x="5703570" y="3804920"/>
                  </a:cubicBezTo>
                  <a:cubicBezTo>
                    <a:pt x="5760720" y="4015740"/>
                    <a:pt x="5753100" y="4254500"/>
                    <a:pt x="5727700" y="4474210"/>
                  </a:cubicBezTo>
                  <a:cubicBezTo>
                    <a:pt x="5702300" y="4692650"/>
                    <a:pt x="5694680" y="4969510"/>
                    <a:pt x="5548630" y="5119370"/>
                  </a:cubicBezTo>
                  <a:cubicBezTo>
                    <a:pt x="5379720" y="5292090"/>
                    <a:pt x="4931410" y="5447030"/>
                    <a:pt x="4693920" y="5378450"/>
                  </a:cubicBezTo>
                  <a:cubicBezTo>
                    <a:pt x="4460240" y="5309869"/>
                    <a:pt x="4113530" y="4737100"/>
                    <a:pt x="4128770" y="4721860"/>
                  </a:cubicBezTo>
                  <a:cubicBezTo>
                    <a:pt x="4141470" y="4709160"/>
                    <a:pt x="4419600" y="5076190"/>
                    <a:pt x="4617720" y="5135880"/>
                  </a:cubicBezTo>
                  <a:cubicBezTo>
                    <a:pt x="4839970" y="5203190"/>
                    <a:pt x="5327650" y="4939030"/>
                    <a:pt x="5416550" y="5045710"/>
                  </a:cubicBezTo>
                  <a:cubicBezTo>
                    <a:pt x="5496560" y="5142230"/>
                    <a:pt x="5336540" y="5634990"/>
                    <a:pt x="5224780" y="5665469"/>
                  </a:cubicBezTo>
                  <a:cubicBezTo>
                    <a:pt x="5113020" y="5695950"/>
                    <a:pt x="4808220" y="5191760"/>
                    <a:pt x="4744720" y="5227319"/>
                  </a:cubicBezTo>
                  <a:cubicBezTo>
                    <a:pt x="4672330" y="5267960"/>
                    <a:pt x="4935220" y="6024880"/>
                    <a:pt x="4894580" y="6040119"/>
                  </a:cubicBezTo>
                  <a:cubicBezTo>
                    <a:pt x="4857750" y="6052819"/>
                    <a:pt x="4552950" y="5459730"/>
                    <a:pt x="4563110" y="5453380"/>
                  </a:cubicBezTo>
                  <a:cubicBezTo>
                    <a:pt x="4573270" y="5447030"/>
                    <a:pt x="4988560" y="6014719"/>
                    <a:pt x="4970780" y="6029960"/>
                  </a:cubicBezTo>
                  <a:cubicBezTo>
                    <a:pt x="4951730" y="6046469"/>
                    <a:pt x="4428490" y="5444490"/>
                    <a:pt x="4389120" y="5473700"/>
                  </a:cubicBezTo>
                  <a:cubicBezTo>
                    <a:pt x="4348480" y="5502910"/>
                    <a:pt x="4817110" y="6064250"/>
                    <a:pt x="4753610" y="6242050"/>
                  </a:cubicBezTo>
                  <a:cubicBezTo>
                    <a:pt x="4696460" y="6400800"/>
                    <a:pt x="4343400" y="6440169"/>
                    <a:pt x="4140200" y="6531610"/>
                  </a:cubicBezTo>
                  <a:cubicBezTo>
                    <a:pt x="3942080" y="6620510"/>
                    <a:pt x="3742690" y="6692899"/>
                    <a:pt x="3549650" y="6786880"/>
                  </a:cubicBezTo>
                  <a:cubicBezTo>
                    <a:pt x="3355340" y="6880860"/>
                    <a:pt x="3176270" y="6995160"/>
                    <a:pt x="2979420" y="7095490"/>
                  </a:cubicBezTo>
                  <a:cubicBezTo>
                    <a:pt x="2773680" y="7200899"/>
                    <a:pt x="2551430" y="7315199"/>
                    <a:pt x="2338070" y="7406640"/>
                  </a:cubicBezTo>
                  <a:cubicBezTo>
                    <a:pt x="2134870" y="7494270"/>
                    <a:pt x="1943100" y="7612380"/>
                    <a:pt x="1729740" y="7633970"/>
                  </a:cubicBezTo>
                  <a:cubicBezTo>
                    <a:pt x="1504950" y="7656830"/>
                    <a:pt x="1187450" y="7654290"/>
                    <a:pt x="1019810" y="7524749"/>
                  </a:cubicBezTo>
                  <a:cubicBezTo>
                    <a:pt x="848360" y="7392670"/>
                    <a:pt x="784860" y="7071359"/>
                    <a:pt x="721360" y="6837680"/>
                  </a:cubicBezTo>
                  <a:cubicBezTo>
                    <a:pt x="660400" y="6612890"/>
                    <a:pt x="571500" y="6355080"/>
                    <a:pt x="640080" y="6151880"/>
                  </a:cubicBezTo>
                  <a:cubicBezTo>
                    <a:pt x="712470" y="5934710"/>
                    <a:pt x="1188720" y="5594350"/>
                    <a:pt x="1181100" y="5586730"/>
                  </a:cubicBezTo>
                  <a:cubicBezTo>
                    <a:pt x="1173480" y="5579110"/>
                    <a:pt x="702310" y="6154419"/>
                    <a:pt x="590550" y="6112510"/>
                  </a:cubicBezTo>
                  <a:cubicBezTo>
                    <a:pt x="487680" y="6074410"/>
                    <a:pt x="561340" y="5656580"/>
                    <a:pt x="501650" y="5441950"/>
                  </a:cubicBezTo>
                  <a:cubicBezTo>
                    <a:pt x="441960" y="5228590"/>
                    <a:pt x="311150" y="5038090"/>
                    <a:pt x="234950" y="4826000"/>
                  </a:cubicBezTo>
                  <a:cubicBezTo>
                    <a:pt x="157480" y="4610100"/>
                    <a:pt x="0" y="4352290"/>
                    <a:pt x="41910" y="4155440"/>
                  </a:cubicBezTo>
                  <a:cubicBezTo>
                    <a:pt x="82550" y="3964940"/>
                    <a:pt x="266700" y="3728720"/>
                    <a:pt x="462280" y="3657600"/>
                  </a:cubicBezTo>
                  <a:cubicBezTo>
                    <a:pt x="706120" y="3569970"/>
                    <a:pt x="1426210" y="3719830"/>
                    <a:pt x="1454150" y="3835400"/>
                  </a:cubicBezTo>
                  <a:cubicBezTo>
                    <a:pt x="1475740" y="3928110"/>
                    <a:pt x="1116330" y="4218940"/>
                    <a:pt x="941070" y="4220210"/>
                  </a:cubicBezTo>
                  <a:cubicBezTo>
                    <a:pt x="759460" y="4221480"/>
                    <a:pt x="532130" y="3986530"/>
                    <a:pt x="384810" y="3816350"/>
                  </a:cubicBezTo>
                  <a:cubicBezTo>
                    <a:pt x="233680" y="3641090"/>
                    <a:pt x="67310" y="3397250"/>
                    <a:pt x="49530" y="3177540"/>
                  </a:cubicBezTo>
                  <a:cubicBezTo>
                    <a:pt x="31750" y="2960370"/>
                    <a:pt x="153670" y="2698750"/>
                    <a:pt x="271780" y="2505710"/>
                  </a:cubicBezTo>
                  <a:cubicBezTo>
                    <a:pt x="386080" y="2319020"/>
                    <a:pt x="563880" y="2164080"/>
                    <a:pt x="737870" y="2032000"/>
                  </a:cubicBezTo>
                  <a:cubicBezTo>
                    <a:pt x="910590" y="1901190"/>
                    <a:pt x="1116330" y="1809750"/>
                    <a:pt x="1313180" y="1714500"/>
                  </a:cubicBezTo>
                  <a:cubicBezTo>
                    <a:pt x="1510030" y="1619250"/>
                    <a:pt x="1711960" y="1539240"/>
                    <a:pt x="1918970" y="1463040"/>
                  </a:cubicBezTo>
                  <a:cubicBezTo>
                    <a:pt x="2131060" y="1385570"/>
                    <a:pt x="2326640" y="1320800"/>
                    <a:pt x="2574290" y="1253490"/>
                  </a:cubicBezTo>
                  <a:cubicBezTo>
                    <a:pt x="2889250" y="1167130"/>
                    <a:pt x="3315970" y="1052830"/>
                    <a:pt x="3657600" y="1007110"/>
                  </a:cubicBezTo>
                  <a:cubicBezTo>
                    <a:pt x="3957320" y="966470"/>
                    <a:pt x="4431030" y="845820"/>
                    <a:pt x="4513580" y="971550"/>
                  </a:cubicBezTo>
                  <a:cubicBezTo>
                    <a:pt x="4599940" y="1102360"/>
                    <a:pt x="4090670" y="1544320"/>
                    <a:pt x="4104640" y="1817370"/>
                  </a:cubicBezTo>
                  <a:cubicBezTo>
                    <a:pt x="4118610" y="2087880"/>
                    <a:pt x="4654550" y="2456180"/>
                    <a:pt x="4585970" y="2603500"/>
                  </a:cubicBezTo>
                  <a:cubicBezTo>
                    <a:pt x="4523740" y="2739390"/>
                    <a:pt x="3942080" y="2833370"/>
                    <a:pt x="3821430" y="2721610"/>
                  </a:cubicBezTo>
                  <a:cubicBezTo>
                    <a:pt x="3693160" y="2602230"/>
                    <a:pt x="3717290" y="2011680"/>
                    <a:pt x="3890010" y="1851660"/>
                  </a:cubicBezTo>
                  <a:cubicBezTo>
                    <a:pt x="4099560" y="1656080"/>
                    <a:pt x="4823460" y="1831340"/>
                    <a:pt x="5186680" y="1845310"/>
                  </a:cubicBezTo>
                  <a:cubicBezTo>
                    <a:pt x="5450840" y="1855470"/>
                    <a:pt x="5645150" y="1860550"/>
                    <a:pt x="5868670" y="1902460"/>
                  </a:cubicBezTo>
                  <a:cubicBezTo>
                    <a:pt x="6094730" y="1944370"/>
                    <a:pt x="6369050" y="1971040"/>
                    <a:pt x="6537960" y="2100580"/>
                  </a:cubicBezTo>
                  <a:cubicBezTo>
                    <a:pt x="6700520" y="2225040"/>
                    <a:pt x="6833870" y="2514600"/>
                    <a:pt x="6873240" y="2653030"/>
                  </a:cubicBezTo>
                  <a:cubicBezTo>
                    <a:pt x="6894830" y="2726690"/>
                    <a:pt x="6882130" y="2774950"/>
                    <a:pt x="6875780" y="2834640"/>
                  </a:cubicBezTo>
                  <a:cubicBezTo>
                    <a:pt x="6869430" y="2894330"/>
                    <a:pt x="6855460" y="2954020"/>
                    <a:pt x="6835140" y="3009900"/>
                  </a:cubicBezTo>
                  <a:cubicBezTo>
                    <a:pt x="6814820" y="3065780"/>
                    <a:pt x="6786880" y="3122930"/>
                    <a:pt x="6753860" y="3172460"/>
                  </a:cubicBezTo>
                  <a:cubicBezTo>
                    <a:pt x="6720840" y="3221990"/>
                    <a:pt x="6680200" y="3268980"/>
                    <a:pt x="6635750" y="3309620"/>
                  </a:cubicBezTo>
                  <a:cubicBezTo>
                    <a:pt x="6591300" y="3350260"/>
                    <a:pt x="6540500" y="3385820"/>
                    <a:pt x="6488430" y="3413760"/>
                  </a:cubicBezTo>
                  <a:cubicBezTo>
                    <a:pt x="6435090" y="3442970"/>
                    <a:pt x="6377940" y="3465830"/>
                    <a:pt x="6319520" y="3481070"/>
                  </a:cubicBezTo>
                  <a:cubicBezTo>
                    <a:pt x="6261100" y="3496310"/>
                    <a:pt x="6200140" y="3503930"/>
                    <a:pt x="6140450" y="3505200"/>
                  </a:cubicBezTo>
                  <a:cubicBezTo>
                    <a:pt x="6080760" y="3506470"/>
                    <a:pt x="6019800" y="3500120"/>
                    <a:pt x="5961380" y="3486150"/>
                  </a:cubicBezTo>
                  <a:cubicBezTo>
                    <a:pt x="5902960" y="3472180"/>
                    <a:pt x="5844540" y="3450590"/>
                    <a:pt x="5791200" y="3423920"/>
                  </a:cubicBezTo>
                  <a:cubicBezTo>
                    <a:pt x="5737860" y="3397250"/>
                    <a:pt x="5685790" y="3362960"/>
                    <a:pt x="5640070" y="3323590"/>
                  </a:cubicBezTo>
                  <a:cubicBezTo>
                    <a:pt x="5594350" y="3284220"/>
                    <a:pt x="5552440" y="3238500"/>
                    <a:pt x="5518150" y="3190240"/>
                  </a:cubicBezTo>
                  <a:cubicBezTo>
                    <a:pt x="5483860" y="3141980"/>
                    <a:pt x="5453380" y="3087370"/>
                    <a:pt x="5431790" y="3031490"/>
                  </a:cubicBezTo>
                  <a:cubicBezTo>
                    <a:pt x="5408930" y="2974340"/>
                    <a:pt x="5372100" y="2857500"/>
                    <a:pt x="5386070" y="2851150"/>
                  </a:cubicBezTo>
                  <a:cubicBezTo>
                    <a:pt x="5412740" y="2838450"/>
                    <a:pt x="5787390" y="3362960"/>
                    <a:pt x="5774690" y="3374390"/>
                  </a:cubicBezTo>
                  <a:cubicBezTo>
                    <a:pt x="5759450" y="3387090"/>
                    <a:pt x="5416550" y="2931160"/>
                    <a:pt x="5203190" y="2810510"/>
                  </a:cubicBezTo>
                  <a:cubicBezTo>
                    <a:pt x="5011420" y="2702560"/>
                    <a:pt x="4765040" y="2741930"/>
                    <a:pt x="4575810" y="2647950"/>
                  </a:cubicBezTo>
                  <a:cubicBezTo>
                    <a:pt x="4386580" y="2553970"/>
                    <a:pt x="4199890" y="2409190"/>
                    <a:pt x="4067810" y="2246630"/>
                  </a:cubicBezTo>
                  <a:cubicBezTo>
                    <a:pt x="3935730" y="2084070"/>
                    <a:pt x="3856990" y="1874520"/>
                    <a:pt x="3782060" y="1673860"/>
                  </a:cubicBezTo>
                  <a:cubicBezTo>
                    <a:pt x="3704590" y="1468120"/>
                    <a:pt x="3578860" y="1038860"/>
                    <a:pt x="3614420" y="1022350"/>
                  </a:cubicBezTo>
                  <a:cubicBezTo>
                    <a:pt x="3651250" y="1005840"/>
                    <a:pt x="4064000" y="1482090"/>
                    <a:pt x="4018280" y="1620520"/>
                  </a:cubicBezTo>
                  <a:cubicBezTo>
                    <a:pt x="3973830" y="1753870"/>
                    <a:pt x="3601720" y="1783080"/>
                    <a:pt x="3380740" y="1847850"/>
                  </a:cubicBezTo>
                  <a:cubicBezTo>
                    <a:pt x="3152140" y="1915160"/>
                    <a:pt x="2903220" y="1976120"/>
                    <a:pt x="2668270" y="2011680"/>
                  </a:cubicBezTo>
                  <a:cubicBezTo>
                    <a:pt x="2444750" y="2045970"/>
                    <a:pt x="2059940" y="2152650"/>
                    <a:pt x="2004060" y="2063750"/>
                  </a:cubicBezTo>
                  <a:cubicBezTo>
                    <a:pt x="1944370" y="1969770"/>
                    <a:pt x="2259330" y="1445260"/>
                    <a:pt x="2379980" y="1422400"/>
                  </a:cubicBezTo>
                  <a:cubicBezTo>
                    <a:pt x="2453640" y="1408430"/>
                    <a:pt x="2537460" y="1543050"/>
                    <a:pt x="2595880" y="1595120"/>
                  </a:cubicBezTo>
                  <a:cubicBezTo>
                    <a:pt x="2640330" y="1634490"/>
                    <a:pt x="2674620" y="1663700"/>
                    <a:pt x="2706370" y="1704340"/>
                  </a:cubicBezTo>
                  <a:cubicBezTo>
                    <a:pt x="2738120" y="1744980"/>
                    <a:pt x="2766060" y="1789430"/>
                    <a:pt x="2787650" y="1836420"/>
                  </a:cubicBezTo>
                  <a:cubicBezTo>
                    <a:pt x="2809240" y="1883410"/>
                    <a:pt x="2824480" y="1934210"/>
                    <a:pt x="2834640" y="1985010"/>
                  </a:cubicBezTo>
                  <a:cubicBezTo>
                    <a:pt x="2844800" y="2035810"/>
                    <a:pt x="2848610" y="2089150"/>
                    <a:pt x="2846070" y="2139950"/>
                  </a:cubicBezTo>
                  <a:cubicBezTo>
                    <a:pt x="2843530" y="2190750"/>
                    <a:pt x="2833370" y="2242820"/>
                    <a:pt x="2818130" y="2292350"/>
                  </a:cubicBezTo>
                  <a:cubicBezTo>
                    <a:pt x="2802890" y="2341880"/>
                    <a:pt x="2782570" y="2390140"/>
                    <a:pt x="2755900" y="2434590"/>
                  </a:cubicBezTo>
                  <a:cubicBezTo>
                    <a:pt x="2729230" y="2479040"/>
                    <a:pt x="2696210" y="2520950"/>
                    <a:pt x="2660650" y="2557780"/>
                  </a:cubicBezTo>
                  <a:cubicBezTo>
                    <a:pt x="2625090" y="2594610"/>
                    <a:pt x="2583180" y="2627630"/>
                    <a:pt x="2540000" y="2654300"/>
                  </a:cubicBezTo>
                  <a:cubicBezTo>
                    <a:pt x="2495550" y="2680970"/>
                    <a:pt x="2447290" y="2703830"/>
                    <a:pt x="2397760" y="2719070"/>
                  </a:cubicBezTo>
                  <a:cubicBezTo>
                    <a:pt x="2348230" y="2734310"/>
                    <a:pt x="2296160" y="2744470"/>
                    <a:pt x="2245360" y="2748280"/>
                  </a:cubicBezTo>
                  <a:cubicBezTo>
                    <a:pt x="2194560" y="2752090"/>
                    <a:pt x="2141220" y="2749550"/>
                    <a:pt x="2090420" y="2740660"/>
                  </a:cubicBezTo>
                  <a:cubicBezTo>
                    <a:pt x="2039620" y="2731770"/>
                    <a:pt x="1988820" y="2715260"/>
                    <a:pt x="1941830" y="2694940"/>
                  </a:cubicBezTo>
                  <a:cubicBezTo>
                    <a:pt x="1894840" y="2673350"/>
                    <a:pt x="1808480" y="2614930"/>
                    <a:pt x="1808480" y="2614930"/>
                  </a:cubicBezTo>
                </a:path>
              </a:pathLst>
            </a:custGeom>
            <a:solidFill>
              <a:srgbClr val="F03E3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439" name="Google Shape;439;p38"/>
          <p:cNvSpPr/>
          <p:nvPr/>
        </p:nvSpPr>
        <p:spPr>
          <a:xfrm>
            <a:off x="3910235" y="4071527"/>
            <a:ext cx="844439" cy="773717"/>
          </a:xfrm>
          <a:custGeom>
            <a:rect b="b" l="l" r="r" t="t"/>
            <a:pathLst>
              <a:path extrusionOk="0" h="1547434" w="1688878">
                <a:moveTo>
                  <a:pt x="0" y="0"/>
                </a:moveTo>
                <a:lnTo>
                  <a:pt x="1688878" y="0"/>
                </a:lnTo>
                <a:lnTo>
                  <a:pt x="1688878" y="1547434"/>
                </a:lnTo>
                <a:lnTo>
                  <a:pt x="0" y="1547434"/>
                </a:lnTo>
                <a:lnTo>
                  <a:pt x="0" y="0"/>
                </a:lnTo>
                <a:close/>
              </a:path>
            </a:pathLst>
          </a:custGeom>
          <a:blipFill rotWithShape="1">
            <a:blip r:embed="rId27">
              <a:alphaModFix/>
            </a:blip>
            <a:stretch>
              <a:fillRect b="0" l="0" r="0" t="0"/>
            </a:stretch>
          </a:blipFill>
          <a:ln>
            <a:noFill/>
          </a:ln>
        </p:spPr>
      </p:sp>
      <p:sp>
        <p:nvSpPr>
          <p:cNvPr id="440" name="Google Shape;440;p38"/>
          <p:cNvSpPr/>
          <p:nvPr/>
        </p:nvSpPr>
        <p:spPr>
          <a:xfrm>
            <a:off x="4833455" y="4166896"/>
            <a:ext cx="1273892" cy="678347"/>
          </a:xfrm>
          <a:custGeom>
            <a:rect b="b" l="l" r="r" t="t"/>
            <a:pathLst>
              <a:path extrusionOk="0" h="1356695" w="2547784">
                <a:moveTo>
                  <a:pt x="0" y="0"/>
                </a:moveTo>
                <a:lnTo>
                  <a:pt x="2547785" y="0"/>
                </a:lnTo>
                <a:lnTo>
                  <a:pt x="2547785" y="1356695"/>
                </a:lnTo>
                <a:lnTo>
                  <a:pt x="0" y="1356695"/>
                </a:lnTo>
                <a:lnTo>
                  <a:pt x="0" y="0"/>
                </a:lnTo>
                <a:close/>
              </a:path>
            </a:pathLst>
          </a:custGeom>
          <a:blipFill rotWithShape="1">
            <a:blip r:embed="rId28">
              <a:alphaModFix/>
            </a:blip>
            <a:stretch>
              <a:fillRect b="0" l="0" r="0" t="0"/>
            </a:stretch>
          </a:blipFill>
          <a:ln>
            <a:noFill/>
          </a:ln>
        </p:spPr>
      </p:sp>
      <p:sp>
        <p:nvSpPr>
          <p:cNvPr id="441" name="Google Shape;441;p38"/>
          <p:cNvSpPr/>
          <p:nvPr/>
        </p:nvSpPr>
        <p:spPr>
          <a:xfrm>
            <a:off x="6366166" y="4029761"/>
            <a:ext cx="452503" cy="866035"/>
          </a:xfrm>
          <a:custGeom>
            <a:rect b="b" l="l" r="r" t="t"/>
            <a:pathLst>
              <a:path extrusionOk="0" h="1732069" w="905006">
                <a:moveTo>
                  <a:pt x="0" y="0"/>
                </a:moveTo>
                <a:lnTo>
                  <a:pt x="905006" y="0"/>
                </a:lnTo>
                <a:lnTo>
                  <a:pt x="905006" y="1732069"/>
                </a:lnTo>
                <a:lnTo>
                  <a:pt x="0" y="1732069"/>
                </a:lnTo>
                <a:lnTo>
                  <a:pt x="0" y="0"/>
                </a:lnTo>
                <a:close/>
              </a:path>
            </a:pathLst>
          </a:custGeom>
          <a:blipFill rotWithShape="1">
            <a:blip r:embed="rId29">
              <a:alphaModFix/>
            </a:blip>
            <a:stretch>
              <a:fillRect b="0" l="0" r="0" t="0"/>
            </a:stretch>
          </a:blipFill>
          <a:ln>
            <a:noFill/>
          </a:ln>
        </p:spPr>
      </p:sp>
      <p:sp>
        <p:nvSpPr>
          <p:cNvPr id="442" name="Google Shape;442;p38"/>
          <p:cNvSpPr/>
          <p:nvPr/>
        </p:nvSpPr>
        <p:spPr>
          <a:xfrm>
            <a:off x="7029815" y="4065733"/>
            <a:ext cx="293291" cy="779511"/>
          </a:xfrm>
          <a:custGeom>
            <a:rect b="b" l="l" r="r" t="t"/>
            <a:pathLst>
              <a:path extrusionOk="0" h="1559021" w="586582">
                <a:moveTo>
                  <a:pt x="0" y="0"/>
                </a:moveTo>
                <a:lnTo>
                  <a:pt x="586582" y="0"/>
                </a:lnTo>
                <a:lnTo>
                  <a:pt x="586582" y="1559021"/>
                </a:lnTo>
                <a:lnTo>
                  <a:pt x="0" y="1559021"/>
                </a:lnTo>
                <a:lnTo>
                  <a:pt x="0" y="0"/>
                </a:lnTo>
                <a:close/>
              </a:path>
            </a:pathLst>
          </a:custGeom>
          <a:blipFill rotWithShape="1">
            <a:blip r:embed="rId30">
              <a:alphaModFix/>
            </a:blip>
            <a:stretch>
              <a:fillRect b="0" l="0" r="0" t="0"/>
            </a:stretch>
          </a:blipFill>
          <a:ln>
            <a:noFill/>
          </a:ln>
        </p:spPr>
      </p:sp>
      <p:sp>
        <p:nvSpPr>
          <p:cNvPr id="443" name="Google Shape;443;p38"/>
          <p:cNvSpPr/>
          <p:nvPr/>
        </p:nvSpPr>
        <p:spPr>
          <a:xfrm>
            <a:off x="7513606" y="4002503"/>
            <a:ext cx="726146" cy="773525"/>
          </a:xfrm>
          <a:custGeom>
            <a:rect b="b" l="l" r="r" t="t"/>
            <a:pathLst>
              <a:path extrusionOk="0" h="1547050" w="1452293">
                <a:moveTo>
                  <a:pt x="0" y="0"/>
                </a:moveTo>
                <a:lnTo>
                  <a:pt x="1452293" y="0"/>
                </a:lnTo>
                <a:lnTo>
                  <a:pt x="1452293" y="1547050"/>
                </a:lnTo>
                <a:lnTo>
                  <a:pt x="0" y="1547050"/>
                </a:lnTo>
                <a:lnTo>
                  <a:pt x="0" y="0"/>
                </a:lnTo>
                <a:close/>
              </a:path>
            </a:pathLst>
          </a:custGeom>
          <a:blipFill rotWithShape="1">
            <a:blip r:embed="rId31">
              <a:alphaModFix/>
            </a:blip>
            <a:stretch>
              <a:fillRect b="0" l="0" r="0" t="0"/>
            </a:stretch>
          </a:blipFill>
          <a:ln>
            <a:noFill/>
          </a:ln>
        </p:spPr>
      </p:sp>
      <p:sp>
        <p:nvSpPr>
          <p:cNvPr id="444" name="Google Shape;444;p38"/>
          <p:cNvSpPr/>
          <p:nvPr/>
        </p:nvSpPr>
        <p:spPr>
          <a:xfrm>
            <a:off x="8430253" y="3933414"/>
            <a:ext cx="333521" cy="847039"/>
          </a:xfrm>
          <a:custGeom>
            <a:rect b="b" l="l" r="r" t="t"/>
            <a:pathLst>
              <a:path extrusionOk="0" h="1694077" w="667043">
                <a:moveTo>
                  <a:pt x="0" y="0"/>
                </a:moveTo>
                <a:lnTo>
                  <a:pt x="667043" y="0"/>
                </a:lnTo>
                <a:lnTo>
                  <a:pt x="667043" y="1694076"/>
                </a:lnTo>
                <a:lnTo>
                  <a:pt x="0" y="1694076"/>
                </a:lnTo>
                <a:lnTo>
                  <a:pt x="0" y="0"/>
                </a:lnTo>
                <a:close/>
              </a:path>
            </a:pathLst>
          </a:custGeom>
          <a:blipFill rotWithShape="1">
            <a:blip r:embed="rId32">
              <a:alphaModFix/>
            </a:blip>
            <a:stretch>
              <a:fillRect b="0" l="0" r="0" t="0"/>
            </a:stretch>
          </a:blipFill>
          <a:ln>
            <a:noFill/>
          </a:ln>
        </p:spPr>
      </p:sp>
      <p:sp>
        <p:nvSpPr>
          <p:cNvPr id="445" name="Google Shape;445;p38"/>
          <p:cNvSpPr txBox="1"/>
          <p:nvPr/>
        </p:nvSpPr>
        <p:spPr>
          <a:xfrm>
            <a:off x="281889" y="494440"/>
            <a:ext cx="20556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500" u="none" cap="none" strike="noStrike">
                <a:solidFill>
                  <a:srgbClr val="FCE5A5"/>
                </a:solidFill>
                <a:latin typeface="Poppins Black"/>
                <a:ea typeface="Poppins Black"/>
                <a:cs typeface="Poppins Black"/>
                <a:sym typeface="Poppins Black"/>
              </a:rPr>
              <a:t>Resource  Page</a:t>
            </a:r>
            <a:endParaRPr sz="700"/>
          </a:p>
        </p:txBody>
      </p:sp>
      <p:sp>
        <p:nvSpPr>
          <p:cNvPr id="446" name="Google Shape;446;p38"/>
          <p:cNvSpPr txBox="1"/>
          <p:nvPr/>
        </p:nvSpPr>
        <p:spPr>
          <a:xfrm>
            <a:off x="314085" y="1501215"/>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Use these design resources in your Canva Presentation.</a:t>
            </a:r>
            <a:endParaRPr sz="700"/>
          </a:p>
        </p:txBody>
      </p:sp>
      <p:sp>
        <p:nvSpPr>
          <p:cNvPr id="447" name="Google Shape;447;p38"/>
          <p:cNvSpPr txBox="1"/>
          <p:nvPr/>
        </p:nvSpPr>
        <p:spPr>
          <a:xfrm>
            <a:off x="281889" y="2161199"/>
            <a:ext cx="2055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This presentation template uses the following free fonts:</a:t>
            </a:r>
            <a:endParaRPr sz="700"/>
          </a:p>
        </p:txBody>
      </p:sp>
      <p:sp>
        <p:nvSpPr>
          <p:cNvPr id="448" name="Google Shape;448;p38"/>
          <p:cNvSpPr txBox="1"/>
          <p:nvPr/>
        </p:nvSpPr>
        <p:spPr>
          <a:xfrm>
            <a:off x="281889" y="2821184"/>
            <a:ext cx="20556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Titles: Poppins Bold</a:t>
            </a:r>
            <a:endParaRPr sz="700"/>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Headers: Gloriah Hallelujah</a:t>
            </a:r>
            <a:endParaRPr sz="700"/>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Body Copy:  Poppins</a:t>
            </a:r>
            <a:endParaRPr sz="700"/>
          </a:p>
        </p:txBody>
      </p:sp>
      <p:sp>
        <p:nvSpPr>
          <p:cNvPr id="449" name="Google Shape;449;p38"/>
          <p:cNvSpPr txBox="1"/>
          <p:nvPr/>
        </p:nvSpPr>
        <p:spPr>
          <a:xfrm>
            <a:off x="314085" y="3666906"/>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You can find these fonts online too. Happy designing! </a:t>
            </a:r>
            <a:endParaRPr sz="700"/>
          </a:p>
        </p:txBody>
      </p:sp>
      <p:sp>
        <p:nvSpPr>
          <p:cNvPr id="450" name="Google Shape;450;p38"/>
          <p:cNvSpPr txBox="1"/>
          <p:nvPr/>
        </p:nvSpPr>
        <p:spPr>
          <a:xfrm>
            <a:off x="314085" y="4326890"/>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Don't forget to delete this page</a:t>
            </a:r>
            <a:endParaRPr sz="700"/>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before presenting. </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150D"/>
        </a:solidFill>
      </p:bgPr>
    </p:bg>
    <p:spTree>
      <p:nvGrpSpPr>
        <p:cNvPr id="454" name="Shape 454"/>
        <p:cNvGrpSpPr/>
        <p:nvPr/>
      </p:nvGrpSpPr>
      <p:grpSpPr>
        <a:xfrm>
          <a:off x="0" y="0"/>
          <a:ext cx="0" cy="0"/>
          <a:chOff x="0" y="0"/>
          <a:chExt cx="0" cy="0"/>
        </a:xfrm>
      </p:grpSpPr>
      <p:sp>
        <p:nvSpPr>
          <p:cNvPr id="455" name="Google Shape;455;p39"/>
          <p:cNvSpPr/>
          <p:nvPr/>
        </p:nvSpPr>
        <p:spPr>
          <a:xfrm>
            <a:off x="3597534" y="516261"/>
            <a:ext cx="1948932" cy="492548"/>
          </a:xfrm>
          <a:custGeom>
            <a:rect b="b" l="l" r="r" t="t"/>
            <a:pathLst>
              <a:path extrusionOk="0" h="985096" w="3897863">
                <a:moveTo>
                  <a:pt x="0" y="0"/>
                </a:moveTo>
                <a:lnTo>
                  <a:pt x="3897864" y="0"/>
                </a:lnTo>
                <a:lnTo>
                  <a:pt x="3897864" y="985096"/>
                </a:lnTo>
                <a:lnTo>
                  <a:pt x="0" y="985096"/>
                </a:lnTo>
                <a:lnTo>
                  <a:pt x="0" y="0"/>
                </a:lnTo>
                <a:close/>
              </a:path>
            </a:pathLst>
          </a:custGeom>
          <a:blipFill rotWithShape="1">
            <a:blip r:embed="rId3">
              <a:alphaModFix/>
            </a:blip>
            <a:stretch>
              <a:fillRect b="0" l="0" r="0" t="0"/>
            </a:stretch>
          </a:blipFill>
          <a:ln>
            <a:noFill/>
          </a:ln>
        </p:spPr>
      </p:sp>
      <p:sp>
        <p:nvSpPr>
          <p:cNvPr id="456" name="Google Shape;456;p39"/>
          <p:cNvSpPr txBox="1"/>
          <p:nvPr/>
        </p:nvSpPr>
        <p:spPr>
          <a:xfrm>
            <a:off x="2111967" y="1554168"/>
            <a:ext cx="49200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500" u="none" cap="none" strike="noStrike">
                <a:solidFill>
                  <a:srgbClr val="FCE5A5"/>
                </a:solidFill>
                <a:latin typeface="Poppins Black"/>
                <a:ea typeface="Poppins Black"/>
                <a:cs typeface="Poppins Black"/>
                <a:sym typeface="Poppins Black"/>
              </a:rPr>
              <a:t>This presentation template is free for everyone to use thanks to the following:</a:t>
            </a:r>
            <a:endParaRPr sz="700"/>
          </a:p>
        </p:txBody>
      </p:sp>
      <p:sp>
        <p:nvSpPr>
          <p:cNvPr id="457" name="Google Shape;457;p39"/>
          <p:cNvSpPr txBox="1"/>
          <p:nvPr/>
        </p:nvSpPr>
        <p:spPr>
          <a:xfrm>
            <a:off x="2819400" y="3252299"/>
            <a:ext cx="3505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SlidesCarnival for the presentation template</a:t>
            </a:r>
            <a:endParaRPr sz="700"/>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Pexels for the photos</a:t>
            </a:r>
            <a:endParaRPr sz="700"/>
          </a:p>
        </p:txBody>
      </p:sp>
      <p:sp>
        <p:nvSpPr>
          <p:cNvPr id="458" name="Google Shape;458;p39"/>
          <p:cNvSpPr txBox="1"/>
          <p:nvPr/>
        </p:nvSpPr>
        <p:spPr>
          <a:xfrm>
            <a:off x="1511750" y="4135479"/>
            <a:ext cx="6120500" cy="4048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500" u="none" cap="none" strike="noStrike">
                <a:solidFill>
                  <a:srgbClr val="FCE5A5"/>
                </a:solidFill>
                <a:latin typeface="Poppins Black"/>
                <a:ea typeface="Poppins Black"/>
                <a:cs typeface="Poppins Black"/>
                <a:sym typeface="Poppins Black"/>
              </a:rPr>
              <a:t>Happy designing! </a:t>
            </a:r>
            <a:endParaRPr sz="700"/>
          </a:p>
        </p:txBody>
      </p:sp>
      <p:sp>
        <p:nvSpPr>
          <p:cNvPr id="459" name="Google Shape;459;p39"/>
          <p:cNvSpPr/>
          <p:nvPr/>
        </p:nvSpPr>
        <p:spPr>
          <a:xfrm rot="-7188564">
            <a:off x="7246297" y="2726058"/>
            <a:ext cx="2766706" cy="3628467"/>
          </a:xfrm>
          <a:custGeom>
            <a:rect b="b" l="l" r="r" t="t"/>
            <a:pathLst>
              <a:path extrusionOk="0" h="7256933" w="5533412">
                <a:moveTo>
                  <a:pt x="0" y="0"/>
                </a:moveTo>
                <a:lnTo>
                  <a:pt x="5533412" y="0"/>
                </a:lnTo>
                <a:lnTo>
                  <a:pt x="5533412" y="7256933"/>
                </a:lnTo>
                <a:lnTo>
                  <a:pt x="0" y="7256933"/>
                </a:lnTo>
                <a:lnTo>
                  <a:pt x="0" y="0"/>
                </a:lnTo>
                <a:close/>
              </a:path>
            </a:pathLst>
          </a:custGeom>
          <a:blipFill rotWithShape="1">
            <a:blip r:embed="rId4">
              <a:alphaModFix/>
            </a:blip>
            <a:stretch>
              <a:fillRect b="0" l="0" r="0" t="0"/>
            </a:stretch>
          </a:blipFill>
          <a:ln>
            <a:noFill/>
          </a:ln>
        </p:spPr>
      </p:sp>
      <p:sp>
        <p:nvSpPr>
          <p:cNvPr id="460" name="Google Shape;460;p39"/>
          <p:cNvSpPr/>
          <p:nvPr/>
        </p:nvSpPr>
        <p:spPr>
          <a:xfrm rot="4172293">
            <a:off x="-1531021" y="950002"/>
            <a:ext cx="3657600" cy="1938528"/>
          </a:xfrm>
          <a:custGeom>
            <a:rect b="b" l="l" r="r" t="t"/>
            <a:pathLst>
              <a:path extrusionOk="0" h="3877056" w="7315200">
                <a:moveTo>
                  <a:pt x="0" y="0"/>
                </a:moveTo>
                <a:lnTo>
                  <a:pt x="7315200" y="0"/>
                </a:lnTo>
                <a:lnTo>
                  <a:pt x="7315200" y="3877056"/>
                </a:lnTo>
                <a:lnTo>
                  <a:pt x="0" y="3877056"/>
                </a:lnTo>
                <a:lnTo>
                  <a:pt x="0" y="0"/>
                </a:lnTo>
                <a:close/>
              </a:path>
            </a:pathLst>
          </a:custGeom>
          <a:blipFill rotWithShape="1">
            <a:blip r:embed="rId5">
              <a:alphaModFix/>
            </a:blip>
            <a:stretch>
              <a:fillRect b="0" l="0" r="0" t="0"/>
            </a:stretch>
          </a:blipFill>
          <a:ln>
            <a:noFill/>
          </a:ln>
        </p:spPr>
      </p:sp>
      <p:sp>
        <p:nvSpPr>
          <p:cNvPr id="461" name="Google Shape;461;p39"/>
          <p:cNvSpPr/>
          <p:nvPr/>
        </p:nvSpPr>
        <p:spPr>
          <a:xfrm rot="10113767">
            <a:off x="275215" y="-1227645"/>
            <a:ext cx="3459479" cy="1997849"/>
          </a:xfrm>
          <a:custGeom>
            <a:rect b="b" l="l" r="r" t="t"/>
            <a:pathLst>
              <a:path extrusionOk="0" h="3995698" w="6918958">
                <a:moveTo>
                  <a:pt x="0" y="0"/>
                </a:moveTo>
                <a:lnTo>
                  <a:pt x="6918958" y="0"/>
                </a:lnTo>
                <a:lnTo>
                  <a:pt x="6918958" y="3995698"/>
                </a:lnTo>
                <a:lnTo>
                  <a:pt x="0" y="3995698"/>
                </a:lnTo>
                <a:lnTo>
                  <a:pt x="0" y="0"/>
                </a:lnTo>
                <a:close/>
              </a:path>
            </a:pathLst>
          </a:custGeom>
          <a:blipFill rotWithShape="1">
            <a:blip r:embed="rId6">
              <a:alphaModFix/>
            </a:blip>
            <a:stretch>
              <a:fillRect b="0" l="0" r="0" t="0"/>
            </a:stretch>
          </a:blipFill>
          <a:ln>
            <a:noFill/>
          </a:ln>
        </p:spPr>
      </p:sp>
      <p:sp>
        <p:nvSpPr>
          <p:cNvPr id="462" name="Google Shape;462;p39"/>
          <p:cNvSpPr/>
          <p:nvPr/>
        </p:nvSpPr>
        <p:spPr>
          <a:xfrm rot="7755162">
            <a:off x="6951846" y="-505853"/>
            <a:ext cx="3355608" cy="2768377"/>
          </a:xfrm>
          <a:custGeom>
            <a:rect b="b" l="l" r="r" t="t"/>
            <a:pathLst>
              <a:path extrusionOk="0" h="5536753" w="6711216">
                <a:moveTo>
                  <a:pt x="0" y="0"/>
                </a:moveTo>
                <a:lnTo>
                  <a:pt x="6711216" y="0"/>
                </a:lnTo>
                <a:lnTo>
                  <a:pt x="6711216" y="5536753"/>
                </a:lnTo>
                <a:lnTo>
                  <a:pt x="0" y="5536753"/>
                </a:lnTo>
                <a:lnTo>
                  <a:pt x="0" y="0"/>
                </a:lnTo>
                <a:close/>
              </a:path>
            </a:pathLst>
          </a:custGeom>
          <a:blipFill rotWithShape="1">
            <a:blip r:embed="rId7">
              <a:alphaModFix/>
            </a:blip>
            <a:stretch>
              <a:fillRect b="0" l="0" r="0" t="0"/>
            </a:stretch>
          </a:blipFill>
          <a:ln>
            <a:noFill/>
          </a:ln>
        </p:spPr>
      </p:sp>
      <p:sp>
        <p:nvSpPr>
          <p:cNvPr id="463" name="Google Shape;463;p39"/>
          <p:cNvSpPr/>
          <p:nvPr/>
        </p:nvSpPr>
        <p:spPr>
          <a:xfrm rot="-1540094">
            <a:off x="40244" y="4108419"/>
            <a:ext cx="2540694" cy="1937279"/>
          </a:xfrm>
          <a:custGeom>
            <a:rect b="b" l="l" r="r" t="t"/>
            <a:pathLst>
              <a:path extrusionOk="0" h="3874557" w="5081387">
                <a:moveTo>
                  <a:pt x="0" y="0"/>
                </a:moveTo>
                <a:lnTo>
                  <a:pt x="5081386" y="0"/>
                </a:lnTo>
                <a:lnTo>
                  <a:pt x="5081386" y="3874558"/>
                </a:lnTo>
                <a:lnTo>
                  <a:pt x="0" y="3874558"/>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86CD"/>
        </a:solidFill>
      </p:bgPr>
    </p:bg>
    <p:spTree>
      <p:nvGrpSpPr>
        <p:cNvPr id="164" name="Shape 164"/>
        <p:cNvGrpSpPr/>
        <p:nvPr/>
      </p:nvGrpSpPr>
      <p:grpSpPr>
        <a:xfrm>
          <a:off x="0" y="0"/>
          <a:ext cx="0" cy="0"/>
          <a:chOff x="0" y="0"/>
          <a:chExt cx="0" cy="0"/>
        </a:xfrm>
      </p:grpSpPr>
      <p:sp>
        <p:nvSpPr>
          <p:cNvPr id="165" name="Google Shape;165;p24"/>
          <p:cNvSpPr/>
          <p:nvPr/>
        </p:nvSpPr>
        <p:spPr>
          <a:xfrm rot="-7526978">
            <a:off x="4194732" y="3625285"/>
            <a:ext cx="1650142" cy="2279988"/>
          </a:xfrm>
          <a:custGeom>
            <a:rect b="b" l="l" r="r" t="t"/>
            <a:pathLst>
              <a:path extrusionOk="0" h="4559977" w="3300283">
                <a:moveTo>
                  <a:pt x="0" y="0"/>
                </a:moveTo>
                <a:lnTo>
                  <a:pt x="3300283" y="0"/>
                </a:lnTo>
                <a:lnTo>
                  <a:pt x="3300283" y="4559976"/>
                </a:lnTo>
                <a:lnTo>
                  <a:pt x="0" y="4559976"/>
                </a:lnTo>
                <a:lnTo>
                  <a:pt x="0" y="0"/>
                </a:lnTo>
                <a:close/>
              </a:path>
            </a:pathLst>
          </a:custGeom>
          <a:blipFill rotWithShape="1">
            <a:blip r:embed="rId3">
              <a:alphaModFix/>
            </a:blip>
            <a:stretch>
              <a:fillRect b="0" l="0" r="0" t="0"/>
            </a:stretch>
          </a:blipFill>
          <a:ln>
            <a:noFill/>
          </a:ln>
        </p:spPr>
      </p:sp>
      <p:sp>
        <p:nvSpPr>
          <p:cNvPr id="166" name="Google Shape;166;p24"/>
          <p:cNvSpPr/>
          <p:nvPr/>
        </p:nvSpPr>
        <p:spPr>
          <a:xfrm>
            <a:off x="5987998" y="3262899"/>
            <a:ext cx="3055163" cy="2127157"/>
          </a:xfrm>
          <a:custGeom>
            <a:rect b="b" l="l" r="r" t="t"/>
            <a:pathLst>
              <a:path extrusionOk="0" h="4254314" w="6110325">
                <a:moveTo>
                  <a:pt x="0" y="0"/>
                </a:moveTo>
                <a:lnTo>
                  <a:pt x="6110325" y="0"/>
                </a:lnTo>
                <a:lnTo>
                  <a:pt x="6110325" y="4254314"/>
                </a:lnTo>
                <a:lnTo>
                  <a:pt x="0" y="4254314"/>
                </a:lnTo>
                <a:lnTo>
                  <a:pt x="0" y="0"/>
                </a:lnTo>
                <a:close/>
              </a:path>
            </a:pathLst>
          </a:custGeom>
          <a:blipFill rotWithShape="1">
            <a:blip r:embed="rId4">
              <a:alphaModFix/>
            </a:blip>
            <a:stretch>
              <a:fillRect b="0" l="0" r="0" t="0"/>
            </a:stretch>
          </a:blipFill>
          <a:ln>
            <a:noFill/>
          </a:ln>
        </p:spPr>
      </p:sp>
      <p:sp>
        <p:nvSpPr>
          <p:cNvPr id="167" name="Google Shape;167;p24"/>
          <p:cNvSpPr/>
          <p:nvPr/>
        </p:nvSpPr>
        <p:spPr>
          <a:xfrm rot="-8234042">
            <a:off x="-1314450" y="3821070"/>
            <a:ext cx="3657600" cy="2016252"/>
          </a:xfrm>
          <a:custGeom>
            <a:rect b="b" l="l" r="r" t="t"/>
            <a:pathLst>
              <a:path extrusionOk="0" h="4032504" w="7315200">
                <a:moveTo>
                  <a:pt x="0" y="0"/>
                </a:moveTo>
                <a:lnTo>
                  <a:pt x="7315200" y="0"/>
                </a:lnTo>
                <a:lnTo>
                  <a:pt x="7315200" y="4032504"/>
                </a:lnTo>
                <a:lnTo>
                  <a:pt x="0" y="4032504"/>
                </a:lnTo>
                <a:lnTo>
                  <a:pt x="0" y="0"/>
                </a:lnTo>
                <a:close/>
              </a:path>
            </a:pathLst>
          </a:custGeom>
          <a:blipFill rotWithShape="1">
            <a:blip r:embed="rId5">
              <a:alphaModFix/>
            </a:blip>
            <a:stretch>
              <a:fillRect b="0" l="0" r="0" t="0"/>
            </a:stretch>
          </a:blipFill>
          <a:ln>
            <a:noFill/>
          </a:ln>
        </p:spPr>
      </p:sp>
      <p:sp>
        <p:nvSpPr>
          <p:cNvPr id="168" name="Google Shape;168;p24"/>
          <p:cNvSpPr txBox="1"/>
          <p:nvPr/>
        </p:nvSpPr>
        <p:spPr>
          <a:xfrm>
            <a:off x="-132120" y="414039"/>
            <a:ext cx="9554449" cy="738187"/>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How to Use This Presentation</a:t>
            </a:r>
            <a:endParaRPr sz="700"/>
          </a:p>
        </p:txBody>
      </p:sp>
      <p:sp>
        <p:nvSpPr>
          <p:cNvPr id="169" name="Google Shape;169;p24"/>
          <p:cNvSpPr txBox="1"/>
          <p:nvPr/>
        </p:nvSpPr>
        <p:spPr>
          <a:xfrm>
            <a:off x="449666" y="2176138"/>
            <a:ext cx="26787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0" i="0" sz="1000" u="none" cap="none" strike="noStrike">
              <a:solidFill>
                <a:srgbClr val="FCE5A5"/>
              </a:solidFill>
              <a:latin typeface="Poppins Medium"/>
              <a:ea typeface="Poppins Medium"/>
              <a:cs typeface="Poppins Medium"/>
              <a:sym typeface="Poppins Medium"/>
            </a:endParaRPr>
          </a:p>
          <a:p>
            <a:pPr indent="0" lvl="0"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70" name="Google Shape;170;p24"/>
          <p:cNvSpPr txBox="1"/>
          <p:nvPr/>
        </p:nvSpPr>
        <p:spPr>
          <a:xfrm>
            <a:off x="503626" y="1610224"/>
            <a:ext cx="2570650"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Google Slides</a:t>
            </a:r>
            <a:endParaRPr sz="700"/>
          </a:p>
        </p:txBody>
      </p:sp>
      <p:sp>
        <p:nvSpPr>
          <p:cNvPr id="171" name="Google Shape;171;p24"/>
          <p:cNvSpPr txBox="1"/>
          <p:nvPr/>
        </p:nvSpPr>
        <p:spPr>
          <a:xfrm>
            <a:off x="3612604" y="2176138"/>
            <a:ext cx="2437200" cy="1693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Click on the "PowerPoint" button below this presentation preview. Start editing your presentation.</a:t>
            </a:r>
            <a:endParaRPr sz="700"/>
          </a:p>
          <a:p>
            <a:pPr indent="0" lvl="1" marL="0" marR="0" rtl="0" algn="ctr">
              <a:lnSpc>
                <a:spcPct val="100000"/>
              </a:lnSpc>
              <a:spcBef>
                <a:spcPts val="0"/>
              </a:spcBef>
              <a:spcAft>
                <a:spcPts val="0"/>
              </a:spcAft>
              <a:buNone/>
            </a:pPr>
            <a:r>
              <a:t/>
            </a:r>
            <a:endParaRPr b="0" i="0" sz="1000" u="none" cap="none" strike="noStrike">
              <a:solidFill>
                <a:srgbClr val="FCE5A5"/>
              </a:solidFill>
              <a:latin typeface="Poppins Medium"/>
              <a:ea typeface="Poppins Medium"/>
              <a:cs typeface="Poppins Medium"/>
              <a:sym typeface="Poppins Medium"/>
            </a:endParaRPr>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172" name="Google Shape;172;p24"/>
          <p:cNvSpPr txBox="1"/>
          <p:nvPr/>
        </p:nvSpPr>
        <p:spPr>
          <a:xfrm>
            <a:off x="3545929" y="1610224"/>
            <a:ext cx="2570651"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PowerPoint</a:t>
            </a:r>
            <a:endParaRPr sz="700"/>
          </a:p>
        </p:txBody>
      </p:sp>
      <p:sp>
        <p:nvSpPr>
          <p:cNvPr id="173" name="Google Shape;173;p24"/>
          <p:cNvSpPr txBox="1"/>
          <p:nvPr/>
        </p:nvSpPr>
        <p:spPr>
          <a:xfrm>
            <a:off x="6484254" y="2176138"/>
            <a:ext cx="2260200" cy="769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Click on the "Canva" button under this presentation preview. Start editing your presentation. You need to sign in to your Canva account.</a:t>
            </a:r>
            <a:endParaRPr sz="700"/>
          </a:p>
        </p:txBody>
      </p:sp>
      <p:sp>
        <p:nvSpPr>
          <p:cNvPr id="174" name="Google Shape;174;p24"/>
          <p:cNvSpPr txBox="1"/>
          <p:nvPr/>
        </p:nvSpPr>
        <p:spPr>
          <a:xfrm>
            <a:off x="6631576" y="1672638"/>
            <a:ext cx="1965455" cy="335742"/>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Canva</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3E32"/>
        </a:solidFill>
      </p:bgPr>
    </p:bg>
    <p:spTree>
      <p:nvGrpSpPr>
        <p:cNvPr id="178" name="Shape 178"/>
        <p:cNvGrpSpPr/>
        <p:nvPr/>
      </p:nvGrpSpPr>
      <p:grpSpPr>
        <a:xfrm>
          <a:off x="0" y="0"/>
          <a:ext cx="0" cy="0"/>
          <a:chOff x="0" y="0"/>
          <a:chExt cx="0" cy="0"/>
        </a:xfrm>
      </p:grpSpPr>
      <p:sp>
        <p:nvSpPr>
          <p:cNvPr id="179" name="Google Shape;179;p25"/>
          <p:cNvSpPr/>
          <p:nvPr/>
        </p:nvSpPr>
        <p:spPr>
          <a:xfrm rot="289980">
            <a:off x="2059451" y="2927141"/>
            <a:ext cx="2766706" cy="3628467"/>
          </a:xfrm>
          <a:custGeom>
            <a:rect b="b" l="l" r="r" t="t"/>
            <a:pathLst>
              <a:path extrusionOk="0" h="7256933" w="5533412">
                <a:moveTo>
                  <a:pt x="0" y="0"/>
                </a:moveTo>
                <a:lnTo>
                  <a:pt x="5533412" y="0"/>
                </a:lnTo>
                <a:lnTo>
                  <a:pt x="5533412" y="7256934"/>
                </a:lnTo>
                <a:lnTo>
                  <a:pt x="0" y="7256934"/>
                </a:lnTo>
                <a:lnTo>
                  <a:pt x="0" y="0"/>
                </a:lnTo>
                <a:close/>
              </a:path>
            </a:pathLst>
          </a:custGeom>
          <a:blipFill rotWithShape="1">
            <a:blip r:embed="rId3">
              <a:alphaModFix/>
            </a:blip>
            <a:stretch>
              <a:fillRect b="0" l="0" r="0" t="0"/>
            </a:stretch>
          </a:blipFill>
          <a:ln>
            <a:noFill/>
          </a:ln>
        </p:spPr>
      </p:sp>
      <p:sp>
        <p:nvSpPr>
          <p:cNvPr id="180" name="Google Shape;180;p25"/>
          <p:cNvSpPr/>
          <p:nvPr/>
        </p:nvSpPr>
        <p:spPr>
          <a:xfrm rot="722854">
            <a:off x="-1593062" y="1538623"/>
            <a:ext cx="4939810" cy="3352896"/>
          </a:xfrm>
          <a:custGeom>
            <a:rect b="b" l="l" r="r" t="t"/>
            <a:pathLst>
              <a:path extrusionOk="0" h="6705792" w="9879620">
                <a:moveTo>
                  <a:pt x="0" y="0"/>
                </a:moveTo>
                <a:lnTo>
                  <a:pt x="9879620" y="0"/>
                </a:lnTo>
                <a:lnTo>
                  <a:pt x="9879620" y="6705792"/>
                </a:lnTo>
                <a:lnTo>
                  <a:pt x="0" y="6705792"/>
                </a:lnTo>
                <a:lnTo>
                  <a:pt x="0" y="0"/>
                </a:lnTo>
                <a:close/>
              </a:path>
            </a:pathLst>
          </a:custGeom>
          <a:blipFill rotWithShape="1">
            <a:blip r:embed="rId4">
              <a:alphaModFix/>
            </a:blip>
            <a:stretch>
              <a:fillRect b="0" l="0" r="0" t="0"/>
            </a:stretch>
          </a:blipFill>
          <a:ln>
            <a:noFill/>
          </a:ln>
        </p:spPr>
      </p:sp>
      <p:sp>
        <p:nvSpPr>
          <p:cNvPr id="181" name="Google Shape;181;p25"/>
          <p:cNvSpPr/>
          <p:nvPr/>
        </p:nvSpPr>
        <p:spPr>
          <a:xfrm>
            <a:off x="-1828800" y="-567138"/>
            <a:ext cx="3657600" cy="1938528"/>
          </a:xfrm>
          <a:custGeom>
            <a:rect b="b" l="l" r="r" t="t"/>
            <a:pathLst>
              <a:path extrusionOk="0" h="3877056" w="7315200">
                <a:moveTo>
                  <a:pt x="0" y="0"/>
                </a:moveTo>
                <a:lnTo>
                  <a:pt x="7315200" y="0"/>
                </a:lnTo>
                <a:lnTo>
                  <a:pt x="7315200" y="3877056"/>
                </a:lnTo>
                <a:lnTo>
                  <a:pt x="0" y="3877056"/>
                </a:lnTo>
                <a:lnTo>
                  <a:pt x="0" y="0"/>
                </a:lnTo>
                <a:close/>
              </a:path>
            </a:pathLst>
          </a:custGeom>
          <a:blipFill rotWithShape="1">
            <a:blip r:embed="rId5">
              <a:alphaModFix/>
            </a:blip>
            <a:stretch>
              <a:fillRect b="0" l="0" r="0" t="0"/>
            </a:stretch>
          </a:blipFill>
          <a:ln>
            <a:noFill/>
          </a:ln>
        </p:spPr>
      </p:sp>
      <p:sp>
        <p:nvSpPr>
          <p:cNvPr id="182" name="Google Shape;182;p25"/>
          <p:cNvSpPr/>
          <p:nvPr/>
        </p:nvSpPr>
        <p:spPr>
          <a:xfrm>
            <a:off x="769572" y="560749"/>
            <a:ext cx="3026558" cy="4022004"/>
          </a:xfrm>
          <a:custGeom>
            <a:rect b="b" l="l" r="r" t="t"/>
            <a:pathLst>
              <a:path extrusionOk="0" h="8044007" w="6053115">
                <a:moveTo>
                  <a:pt x="0" y="0"/>
                </a:moveTo>
                <a:lnTo>
                  <a:pt x="6053115" y="0"/>
                </a:lnTo>
                <a:lnTo>
                  <a:pt x="6053115" y="8044006"/>
                </a:lnTo>
                <a:lnTo>
                  <a:pt x="0" y="8044006"/>
                </a:lnTo>
                <a:lnTo>
                  <a:pt x="0" y="0"/>
                </a:lnTo>
                <a:close/>
              </a:path>
            </a:pathLst>
          </a:custGeom>
          <a:blipFill rotWithShape="1">
            <a:blip r:embed="rId6">
              <a:alphaModFix/>
            </a:blip>
            <a:stretch>
              <a:fillRect b="0" l="0" r="0" t="0"/>
            </a:stretch>
          </a:blipFill>
          <a:ln>
            <a:noFill/>
          </a:ln>
        </p:spPr>
      </p:sp>
      <p:sp>
        <p:nvSpPr>
          <p:cNvPr id="183" name="Google Shape;183;p25"/>
          <p:cNvSpPr/>
          <p:nvPr/>
        </p:nvSpPr>
        <p:spPr>
          <a:xfrm>
            <a:off x="6159745" y="-2292877"/>
            <a:ext cx="4939810" cy="3352896"/>
          </a:xfrm>
          <a:custGeom>
            <a:rect b="b" l="l" r="r" t="t"/>
            <a:pathLst>
              <a:path extrusionOk="0" h="6705792" w="9879620">
                <a:moveTo>
                  <a:pt x="0" y="0"/>
                </a:moveTo>
                <a:lnTo>
                  <a:pt x="9879620" y="0"/>
                </a:lnTo>
                <a:lnTo>
                  <a:pt x="9879620" y="6705792"/>
                </a:lnTo>
                <a:lnTo>
                  <a:pt x="0" y="6705792"/>
                </a:lnTo>
                <a:lnTo>
                  <a:pt x="0" y="0"/>
                </a:lnTo>
                <a:close/>
              </a:path>
            </a:pathLst>
          </a:custGeom>
          <a:blipFill rotWithShape="1">
            <a:blip r:embed="rId7">
              <a:alphaModFix/>
            </a:blip>
            <a:stretch>
              <a:fillRect b="0" l="0" r="0" t="0"/>
            </a:stretch>
          </a:blipFill>
          <a:ln>
            <a:noFill/>
          </a:ln>
        </p:spPr>
      </p:sp>
      <p:sp>
        <p:nvSpPr>
          <p:cNvPr id="184" name="Google Shape;184;p25"/>
          <p:cNvSpPr/>
          <p:nvPr/>
        </p:nvSpPr>
        <p:spPr>
          <a:xfrm rot="-7980264">
            <a:off x="7656931" y="3244009"/>
            <a:ext cx="2766706" cy="3628466"/>
          </a:xfrm>
          <a:custGeom>
            <a:rect b="b" l="l" r="r" t="t"/>
            <a:pathLst>
              <a:path extrusionOk="0" h="7256933" w="5533412">
                <a:moveTo>
                  <a:pt x="0" y="0"/>
                </a:moveTo>
                <a:lnTo>
                  <a:pt x="5533412" y="0"/>
                </a:lnTo>
                <a:lnTo>
                  <a:pt x="5533412" y="7256934"/>
                </a:lnTo>
                <a:lnTo>
                  <a:pt x="0" y="7256934"/>
                </a:lnTo>
                <a:lnTo>
                  <a:pt x="0" y="0"/>
                </a:lnTo>
                <a:close/>
              </a:path>
            </a:pathLst>
          </a:custGeom>
          <a:blipFill rotWithShape="1">
            <a:blip r:embed="rId3">
              <a:alphaModFix/>
            </a:blip>
            <a:stretch>
              <a:fillRect b="0" l="0" r="0" t="0"/>
            </a:stretch>
          </a:blipFill>
          <a:ln>
            <a:noFill/>
          </a:ln>
        </p:spPr>
      </p:sp>
      <p:sp>
        <p:nvSpPr>
          <p:cNvPr id="185" name="Google Shape;185;p25"/>
          <p:cNvSpPr txBox="1"/>
          <p:nvPr/>
        </p:nvSpPr>
        <p:spPr>
          <a:xfrm>
            <a:off x="3973936" y="466725"/>
            <a:ext cx="48309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Add an</a:t>
            </a:r>
            <a:endParaRPr sz="700"/>
          </a:p>
          <a:p>
            <a:pPr indent="0" lvl="0" marL="0" marR="0" rtl="0" algn="ctr">
              <a:lnSpc>
                <a:spcPct val="120006"/>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Agenda Page</a:t>
            </a:r>
            <a:endParaRPr sz="700"/>
          </a:p>
        </p:txBody>
      </p:sp>
      <p:sp>
        <p:nvSpPr>
          <p:cNvPr id="186" name="Google Shape;186;p25"/>
          <p:cNvSpPr txBox="1"/>
          <p:nvPr/>
        </p:nvSpPr>
        <p:spPr>
          <a:xfrm>
            <a:off x="4100175" y="2364944"/>
            <a:ext cx="4578298"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Write an agenda here.</a:t>
            </a:r>
            <a:endParaRPr sz="700"/>
          </a:p>
        </p:txBody>
      </p:sp>
      <p:sp>
        <p:nvSpPr>
          <p:cNvPr id="187" name="Google Shape;187;p25"/>
          <p:cNvSpPr txBox="1"/>
          <p:nvPr/>
        </p:nvSpPr>
        <p:spPr>
          <a:xfrm>
            <a:off x="4100175" y="3595000"/>
            <a:ext cx="4578298"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Write an agenda here.</a:t>
            </a:r>
            <a:endParaRPr sz="700"/>
          </a:p>
        </p:txBody>
      </p:sp>
      <p:sp>
        <p:nvSpPr>
          <p:cNvPr id="188" name="Google Shape;188;p25"/>
          <p:cNvSpPr txBox="1"/>
          <p:nvPr/>
        </p:nvSpPr>
        <p:spPr>
          <a:xfrm>
            <a:off x="4100175" y="2775851"/>
            <a:ext cx="4578298"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Write an agenda here.</a:t>
            </a:r>
            <a:endParaRPr sz="700"/>
          </a:p>
        </p:txBody>
      </p:sp>
      <p:sp>
        <p:nvSpPr>
          <p:cNvPr id="189" name="Google Shape;189;p25"/>
          <p:cNvSpPr txBox="1"/>
          <p:nvPr/>
        </p:nvSpPr>
        <p:spPr>
          <a:xfrm>
            <a:off x="4100175" y="3185426"/>
            <a:ext cx="4578298"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Write an agenda here.</a:t>
            </a:r>
            <a:endParaRPr sz="700"/>
          </a:p>
        </p:txBody>
      </p:sp>
      <p:sp>
        <p:nvSpPr>
          <p:cNvPr id="190" name="Google Shape;190;p25"/>
          <p:cNvSpPr txBox="1"/>
          <p:nvPr/>
        </p:nvSpPr>
        <p:spPr>
          <a:xfrm>
            <a:off x="4100175" y="4004576"/>
            <a:ext cx="4578298"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Write an agenda here.</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150D"/>
        </a:solidFill>
      </p:bgPr>
    </p:bg>
    <p:spTree>
      <p:nvGrpSpPr>
        <p:cNvPr id="194" name="Shape 194"/>
        <p:cNvGrpSpPr/>
        <p:nvPr/>
      </p:nvGrpSpPr>
      <p:grpSpPr>
        <a:xfrm>
          <a:off x="0" y="0"/>
          <a:ext cx="0" cy="0"/>
          <a:chOff x="0" y="0"/>
          <a:chExt cx="0" cy="0"/>
        </a:xfrm>
      </p:grpSpPr>
      <p:sp>
        <p:nvSpPr>
          <p:cNvPr id="195" name="Google Shape;195;p26"/>
          <p:cNvSpPr/>
          <p:nvPr/>
        </p:nvSpPr>
        <p:spPr>
          <a:xfrm>
            <a:off x="-1758429" y="3436483"/>
            <a:ext cx="3657600" cy="1938528"/>
          </a:xfrm>
          <a:custGeom>
            <a:rect b="b" l="l" r="r" t="t"/>
            <a:pathLst>
              <a:path extrusionOk="0" h="3877056" w="7315200">
                <a:moveTo>
                  <a:pt x="0" y="0"/>
                </a:moveTo>
                <a:lnTo>
                  <a:pt x="7315200" y="0"/>
                </a:lnTo>
                <a:lnTo>
                  <a:pt x="7315200" y="3877056"/>
                </a:lnTo>
                <a:lnTo>
                  <a:pt x="0" y="3877056"/>
                </a:lnTo>
                <a:lnTo>
                  <a:pt x="0" y="0"/>
                </a:lnTo>
                <a:close/>
              </a:path>
            </a:pathLst>
          </a:custGeom>
          <a:blipFill rotWithShape="1">
            <a:blip r:embed="rId3">
              <a:alphaModFix/>
            </a:blip>
            <a:stretch>
              <a:fillRect b="0" l="0" r="0" t="0"/>
            </a:stretch>
          </a:blipFill>
          <a:ln>
            <a:noFill/>
          </a:ln>
        </p:spPr>
      </p:sp>
      <p:sp>
        <p:nvSpPr>
          <p:cNvPr id="196" name="Google Shape;196;p26"/>
          <p:cNvSpPr/>
          <p:nvPr/>
        </p:nvSpPr>
        <p:spPr>
          <a:xfrm>
            <a:off x="-383261" y="62392"/>
            <a:ext cx="2905909" cy="2215756"/>
          </a:xfrm>
          <a:custGeom>
            <a:rect b="b" l="l" r="r" t="t"/>
            <a:pathLst>
              <a:path extrusionOk="0" h="4431511" w="5811818">
                <a:moveTo>
                  <a:pt x="0" y="0"/>
                </a:moveTo>
                <a:lnTo>
                  <a:pt x="5811818" y="0"/>
                </a:lnTo>
                <a:lnTo>
                  <a:pt x="5811818" y="4431511"/>
                </a:lnTo>
                <a:lnTo>
                  <a:pt x="0" y="4431511"/>
                </a:lnTo>
                <a:lnTo>
                  <a:pt x="0" y="0"/>
                </a:lnTo>
                <a:close/>
              </a:path>
            </a:pathLst>
          </a:custGeom>
          <a:blipFill rotWithShape="1">
            <a:blip r:embed="rId4">
              <a:alphaModFix/>
            </a:blip>
            <a:stretch>
              <a:fillRect b="0" l="0" r="0" t="0"/>
            </a:stretch>
          </a:blipFill>
          <a:ln>
            <a:noFill/>
          </a:ln>
        </p:spPr>
      </p:sp>
      <p:grpSp>
        <p:nvGrpSpPr>
          <p:cNvPr id="197" name="Google Shape;197;p26"/>
          <p:cNvGrpSpPr/>
          <p:nvPr/>
        </p:nvGrpSpPr>
        <p:grpSpPr>
          <a:xfrm>
            <a:off x="415917" y="869251"/>
            <a:ext cx="4769218" cy="3466052"/>
            <a:chOff x="0" y="-38100"/>
            <a:chExt cx="2512181" cy="1825739"/>
          </a:xfrm>
        </p:grpSpPr>
        <p:sp>
          <p:nvSpPr>
            <p:cNvPr id="198" name="Google Shape;198;p26"/>
            <p:cNvSpPr/>
            <p:nvPr/>
          </p:nvSpPr>
          <p:spPr>
            <a:xfrm>
              <a:off x="0" y="0"/>
              <a:ext cx="2512181" cy="1787639"/>
            </a:xfrm>
            <a:custGeom>
              <a:rect b="b" l="l" r="r" t="t"/>
              <a:pathLst>
                <a:path extrusionOk="0" h="1787639" w="2512181">
                  <a:moveTo>
                    <a:pt x="41394" y="0"/>
                  </a:moveTo>
                  <a:lnTo>
                    <a:pt x="2470786" y="0"/>
                  </a:lnTo>
                  <a:cubicBezTo>
                    <a:pt x="2493648" y="0"/>
                    <a:pt x="2512181" y="18533"/>
                    <a:pt x="2512181" y="41394"/>
                  </a:cubicBezTo>
                  <a:lnTo>
                    <a:pt x="2512181" y="1746244"/>
                  </a:lnTo>
                  <a:cubicBezTo>
                    <a:pt x="2512181" y="1769106"/>
                    <a:pt x="2493648" y="1787639"/>
                    <a:pt x="2470786" y="1787639"/>
                  </a:cubicBezTo>
                  <a:lnTo>
                    <a:pt x="41394" y="1787639"/>
                  </a:lnTo>
                  <a:cubicBezTo>
                    <a:pt x="18533" y="1787639"/>
                    <a:pt x="0" y="1769106"/>
                    <a:pt x="0" y="1746244"/>
                  </a:cubicBezTo>
                  <a:lnTo>
                    <a:pt x="0" y="41394"/>
                  </a:lnTo>
                  <a:cubicBezTo>
                    <a:pt x="0" y="18533"/>
                    <a:pt x="18533" y="0"/>
                    <a:pt x="41394" y="0"/>
                  </a:cubicBezTo>
                  <a:close/>
                </a:path>
              </a:pathLst>
            </a:custGeom>
            <a:solidFill>
              <a:srgbClr val="62352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9" name="Google Shape;199;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0" name="Google Shape;200;p26"/>
          <p:cNvSpPr/>
          <p:nvPr/>
        </p:nvSpPr>
        <p:spPr>
          <a:xfrm>
            <a:off x="3931772" y="514350"/>
            <a:ext cx="4114817" cy="411479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25469" l="0" r="0" t="-25471"/>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1" name="Google Shape;201;p26"/>
          <p:cNvSpPr/>
          <p:nvPr/>
        </p:nvSpPr>
        <p:spPr>
          <a:xfrm flipH="1" rot="441317">
            <a:off x="6781980" y="2191272"/>
            <a:ext cx="2315811" cy="2815575"/>
          </a:xfrm>
          <a:custGeom>
            <a:rect b="b" l="l" r="r" t="t"/>
            <a:pathLst>
              <a:path extrusionOk="0" h="5631150" w="4631621">
                <a:moveTo>
                  <a:pt x="4631621" y="0"/>
                </a:moveTo>
                <a:lnTo>
                  <a:pt x="0" y="0"/>
                </a:lnTo>
                <a:lnTo>
                  <a:pt x="0" y="5631150"/>
                </a:lnTo>
                <a:lnTo>
                  <a:pt x="4631621" y="5631150"/>
                </a:lnTo>
                <a:lnTo>
                  <a:pt x="4631621" y="0"/>
                </a:lnTo>
                <a:close/>
              </a:path>
            </a:pathLst>
          </a:custGeom>
          <a:blipFill rotWithShape="1">
            <a:blip r:embed="rId6">
              <a:alphaModFix/>
            </a:blip>
            <a:stretch>
              <a:fillRect b="0" l="0" r="0" t="0"/>
            </a:stretch>
          </a:blipFill>
          <a:ln>
            <a:noFill/>
          </a:ln>
        </p:spPr>
      </p:sp>
      <p:sp>
        <p:nvSpPr>
          <p:cNvPr id="202" name="Google Shape;202;p26"/>
          <p:cNvSpPr/>
          <p:nvPr/>
        </p:nvSpPr>
        <p:spPr>
          <a:xfrm>
            <a:off x="6998018" y="915829"/>
            <a:ext cx="479107" cy="350520"/>
          </a:xfrm>
          <a:custGeom>
            <a:rect b="b" l="l" r="r" t="t"/>
            <a:pathLst>
              <a:path extrusionOk="0" h="934720" w="1277620">
                <a:moveTo>
                  <a:pt x="581660" y="883920"/>
                </a:moveTo>
                <a:cubicBezTo>
                  <a:pt x="384810" y="930910"/>
                  <a:pt x="356870" y="928370"/>
                  <a:pt x="326390" y="923290"/>
                </a:cubicBezTo>
                <a:cubicBezTo>
                  <a:pt x="295910" y="918210"/>
                  <a:pt x="264160" y="910590"/>
                  <a:pt x="236220" y="897890"/>
                </a:cubicBezTo>
                <a:cubicBezTo>
                  <a:pt x="208280" y="886460"/>
                  <a:pt x="180340" y="869950"/>
                  <a:pt x="156210" y="850900"/>
                </a:cubicBezTo>
                <a:cubicBezTo>
                  <a:pt x="132080" y="831850"/>
                  <a:pt x="107950" y="810260"/>
                  <a:pt x="88900" y="786130"/>
                </a:cubicBezTo>
                <a:cubicBezTo>
                  <a:pt x="68580" y="762000"/>
                  <a:pt x="52070" y="735330"/>
                  <a:pt x="38100" y="707390"/>
                </a:cubicBezTo>
                <a:cubicBezTo>
                  <a:pt x="25400" y="679450"/>
                  <a:pt x="15240" y="648970"/>
                  <a:pt x="8890" y="618490"/>
                </a:cubicBezTo>
                <a:cubicBezTo>
                  <a:pt x="2540" y="588010"/>
                  <a:pt x="0" y="556260"/>
                  <a:pt x="1270" y="525780"/>
                </a:cubicBezTo>
                <a:cubicBezTo>
                  <a:pt x="2540" y="495300"/>
                  <a:pt x="7620" y="462280"/>
                  <a:pt x="16510" y="433070"/>
                </a:cubicBezTo>
                <a:cubicBezTo>
                  <a:pt x="25400" y="403860"/>
                  <a:pt x="38100" y="374650"/>
                  <a:pt x="53340" y="347980"/>
                </a:cubicBezTo>
                <a:cubicBezTo>
                  <a:pt x="68580" y="321310"/>
                  <a:pt x="87630" y="295910"/>
                  <a:pt x="109220" y="273050"/>
                </a:cubicBezTo>
                <a:cubicBezTo>
                  <a:pt x="130810" y="250190"/>
                  <a:pt x="154940" y="229870"/>
                  <a:pt x="181610" y="213360"/>
                </a:cubicBezTo>
                <a:cubicBezTo>
                  <a:pt x="207010" y="196850"/>
                  <a:pt x="226060" y="184150"/>
                  <a:pt x="265430" y="173990"/>
                </a:cubicBezTo>
                <a:cubicBezTo>
                  <a:pt x="349250" y="151130"/>
                  <a:pt x="624840" y="189230"/>
                  <a:pt x="675640" y="140970"/>
                </a:cubicBezTo>
                <a:cubicBezTo>
                  <a:pt x="699770" y="118110"/>
                  <a:pt x="669290" y="69850"/>
                  <a:pt x="688340" y="46990"/>
                </a:cubicBezTo>
                <a:cubicBezTo>
                  <a:pt x="709930" y="21590"/>
                  <a:pt x="769620" y="12700"/>
                  <a:pt x="811530" y="6350"/>
                </a:cubicBezTo>
                <a:cubicBezTo>
                  <a:pt x="853440" y="0"/>
                  <a:pt x="899160" y="0"/>
                  <a:pt x="941070" y="7620"/>
                </a:cubicBezTo>
                <a:cubicBezTo>
                  <a:pt x="982980" y="15240"/>
                  <a:pt x="1026160" y="29210"/>
                  <a:pt x="1064260" y="49530"/>
                </a:cubicBezTo>
                <a:cubicBezTo>
                  <a:pt x="1102360" y="69850"/>
                  <a:pt x="1137920" y="97790"/>
                  <a:pt x="1167130" y="129540"/>
                </a:cubicBezTo>
                <a:cubicBezTo>
                  <a:pt x="1196340" y="161290"/>
                  <a:pt x="1221740" y="198120"/>
                  <a:pt x="1239520" y="237490"/>
                </a:cubicBezTo>
                <a:cubicBezTo>
                  <a:pt x="1257300" y="276860"/>
                  <a:pt x="1268730" y="320040"/>
                  <a:pt x="1272540" y="363220"/>
                </a:cubicBezTo>
                <a:cubicBezTo>
                  <a:pt x="1276350" y="405130"/>
                  <a:pt x="1273810" y="450850"/>
                  <a:pt x="1264920" y="492760"/>
                </a:cubicBezTo>
                <a:cubicBezTo>
                  <a:pt x="1256030" y="534670"/>
                  <a:pt x="1238250" y="576580"/>
                  <a:pt x="1215390" y="613410"/>
                </a:cubicBezTo>
                <a:cubicBezTo>
                  <a:pt x="1192530" y="650240"/>
                  <a:pt x="1163320" y="684530"/>
                  <a:pt x="1130300" y="712470"/>
                </a:cubicBezTo>
                <a:cubicBezTo>
                  <a:pt x="1097280" y="740410"/>
                  <a:pt x="1057910" y="763270"/>
                  <a:pt x="1018540" y="778510"/>
                </a:cubicBezTo>
                <a:cubicBezTo>
                  <a:pt x="979170" y="793750"/>
                  <a:pt x="934720" y="802640"/>
                  <a:pt x="891540" y="805180"/>
                </a:cubicBezTo>
                <a:cubicBezTo>
                  <a:pt x="848360" y="807720"/>
                  <a:pt x="802640" y="801370"/>
                  <a:pt x="762000" y="789940"/>
                </a:cubicBezTo>
                <a:cubicBezTo>
                  <a:pt x="721360" y="778510"/>
                  <a:pt x="680720" y="758190"/>
                  <a:pt x="645160" y="734060"/>
                </a:cubicBezTo>
                <a:cubicBezTo>
                  <a:pt x="609600" y="709930"/>
                  <a:pt x="576580" y="678180"/>
                  <a:pt x="551180" y="643890"/>
                </a:cubicBezTo>
                <a:cubicBezTo>
                  <a:pt x="525780" y="609600"/>
                  <a:pt x="505460" y="568960"/>
                  <a:pt x="491490" y="528320"/>
                </a:cubicBezTo>
                <a:cubicBezTo>
                  <a:pt x="478790" y="487680"/>
                  <a:pt x="471170" y="443230"/>
                  <a:pt x="471170" y="400050"/>
                </a:cubicBezTo>
                <a:cubicBezTo>
                  <a:pt x="471170" y="356870"/>
                  <a:pt x="480060" y="312420"/>
                  <a:pt x="494030" y="271780"/>
                </a:cubicBezTo>
                <a:cubicBezTo>
                  <a:pt x="508000" y="231140"/>
                  <a:pt x="529590" y="191770"/>
                  <a:pt x="554990" y="157480"/>
                </a:cubicBezTo>
                <a:cubicBezTo>
                  <a:pt x="581660" y="123190"/>
                  <a:pt x="614680" y="92710"/>
                  <a:pt x="650240" y="68580"/>
                </a:cubicBezTo>
                <a:cubicBezTo>
                  <a:pt x="685800" y="44450"/>
                  <a:pt x="727710" y="26670"/>
                  <a:pt x="769620" y="15240"/>
                </a:cubicBezTo>
                <a:cubicBezTo>
                  <a:pt x="810260" y="3810"/>
                  <a:pt x="855980" y="0"/>
                  <a:pt x="897890" y="2540"/>
                </a:cubicBezTo>
                <a:cubicBezTo>
                  <a:pt x="941070" y="5080"/>
                  <a:pt x="985520" y="15240"/>
                  <a:pt x="1024890" y="31750"/>
                </a:cubicBezTo>
                <a:cubicBezTo>
                  <a:pt x="1064260" y="48260"/>
                  <a:pt x="1103630" y="71120"/>
                  <a:pt x="1136650" y="99060"/>
                </a:cubicBezTo>
                <a:cubicBezTo>
                  <a:pt x="1168400" y="127000"/>
                  <a:pt x="1197610" y="162560"/>
                  <a:pt x="1219200" y="199390"/>
                </a:cubicBezTo>
                <a:cubicBezTo>
                  <a:pt x="1240790" y="236220"/>
                  <a:pt x="1257300" y="278130"/>
                  <a:pt x="1266190" y="320040"/>
                </a:cubicBezTo>
                <a:cubicBezTo>
                  <a:pt x="1275080" y="361950"/>
                  <a:pt x="1277620" y="407670"/>
                  <a:pt x="1272540" y="450850"/>
                </a:cubicBezTo>
                <a:cubicBezTo>
                  <a:pt x="1267460" y="492760"/>
                  <a:pt x="1254760" y="537210"/>
                  <a:pt x="1236980" y="575310"/>
                </a:cubicBezTo>
                <a:cubicBezTo>
                  <a:pt x="1217930" y="613410"/>
                  <a:pt x="1191260" y="651510"/>
                  <a:pt x="1162050" y="681990"/>
                </a:cubicBezTo>
                <a:cubicBezTo>
                  <a:pt x="1131570" y="712470"/>
                  <a:pt x="1061720" y="764540"/>
                  <a:pt x="1057910" y="760730"/>
                </a:cubicBezTo>
                <a:cubicBezTo>
                  <a:pt x="1052830" y="755650"/>
                  <a:pt x="1256030" y="539750"/>
                  <a:pt x="1256030" y="539750"/>
                </a:cubicBezTo>
                <a:cubicBezTo>
                  <a:pt x="1256030" y="539750"/>
                  <a:pt x="1101090" y="792480"/>
                  <a:pt x="976630" y="858520"/>
                </a:cubicBezTo>
                <a:cubicBezTo>
                  <a:pt x="833120" y="934720"/>
                  <a:pt x="528320" y="923290"/>
                  <a:pt x="420370" y="927100"/>
                </a:cubicBezTo>
                <a:cubicBezTo>
                  <a:pt x="375920" y="928370"/>
                  <a:pt x="356870" y="928370"/>
                  <a:pt x="326390" y="923290"/>
                </a:cubicBezTo>
                <a:cubicBezTo>
                  <a:pt x="295910" y="918210"/>
                  <a:pt x="264160" y="910590"/>
                  <a:pt x="236220" y="897890"/>
                </a:cubicBezTo>
                <a:cubicBezTo>
                  <a:pt x="208280" y="886460"/>
                  <a:pt x="180340" y="869950"/>
                  <a:pt x="156210" y="850900"/>
                </a:cubicBezTo>
                <a:cubicBezTo>
                  <a:pt x="132080" y="831850"/>
                  <a:pt x="107950" y="810260"/>
                  <a:pt x="88900" y="786130"/>
                </a:cubicBezTo>
                <a:cubicBezTo>
                  <a:pt x="68580" y="762000"/>
                  <a:pt x="52070" y="735330"/>
                  <a:pt x="38100" y="707390"/>
                </a:cubicBezTo>
                <a:cubicBezTo>
                  <a:pt x="25400" y="679450"/>
                  <a:pt x="15240" y="648970"/>
                  <a:pt x="8890" y="618490"/>
                </a:cubicBezTo>
                <a:cubicBezTo>
                  <a:pt x="2540" y="588010"/>
                  <a:pt x="0" y="556260"/>
                  <a:pt x="1270" y="525780"/>
                </a:cubicBezTo>
                <a:cubicBezTo>
                  <a:pt x="2540" y="495300"/>
                  <a:pt x="7620" y="462280"/>
                  <a:pt x="16510" y="433070"/>
                </a:cubicBezTo>
                <a:cubicBezTo>
                  <a:pt x="25400" y="403860"/>
                  <a:pt x="38100" y="374650"/>
                  <a:pt x="53340" y="347980"/>
                </a:cubicBezTo>
                <a:cubicBezTo>
                  <a:pt x="68580" y="321310"/>
                  <a:pt x="87630" y="295910"/>
                  <a:pt x="109220" y="273050"/>
                </a:cubicBezTo>
                <a:cubicBezTo>
                  <a:pt x="130810" y="250190"/>
                  <a:pt x="148590" y="232410"/>
                  <a:pt x="181610" y="213360"/>
                </a:cubicBezTo>
                <a:cubicBezTo>
                  <a:pt x="232410" y="185420"/>
                  <a:pt x="335280" y="152400"/>
                  <a:pt x="392430" y="138430"/>
                </a:cubicBezTo>
                <a:cubicBezTo>
                  <a:pt x="429260" y="129540"/>
                  <a:pt x="454660" y="127000"/>
                  <a:pt x="485140" y="127000"/>
                </a:cubicBezTo>
                <a:cubicBezTo>
                  <a:pt x="515620" y="127000"/>
                  <a:pt x="547370" y="129540"/>
                  <a:pt x="576580" y="137160"/>
                </a:cubicBezTo>
                <a:cubicBezTo>
                  <a:pt x="607060" y="144780"/>
                  <a:pt x="636270" y="156210"/>
                  <a:pt x="664210" y="170180"/>
                </a:cubicBezTo>
                <a:cubicBezTo>
                  <a:pt x="690880" y="184150"/>
                  <a:pt x="717550" y="201930"/>
                  <a:pt x="740410" y="222250"/>
                </a:cubicBezTo>
                <a:cubicBezTo>
                  <a:pt x="763270" y="242570"/>
                  <a:pt x="784860" y="265430"/>
                  <a:pt x="802640" y="290830"/>
                </a:cubicBezTo>
                <a:cubicBezTo>
                  <a:pt x="820420" y="316230"/>
                  <a:pt x="834390" y="344170"/>
                  <a:pt x="845820" y="373380"/>
                </a:cubicBezTo>
                <a:cubicBezTo>
                  <a:pt x="857250" y="401320"/>
                  <a:pt x="864870" y="431800"/>
                  <a:pt x="868680" y="462280"/>
                </a:cubicBezTo>
                <a:cubicBezTo>
                  <a:pt x="872490" y="492760"/>
                  <a:pt x="872490" y="524510"/>
                  <a:pt x="868680" y="554990"/>
                </a:cubicBezTo>
                <a:cubicBezTo>
                  <a:pt x="864870" y="585470"/>
                  <a:pt x="857250" y="615950"/>
                  <a:pt x="847090" y="645160"/>
                </a:cubicBezTo>
                <a:cubicBezTo>
                  <a:pt x="836930" y="674370"/>
                  <a:pt x="821690" y="702310"/>
                  <a:pt x="805180" y="727710"/>
                </a:cubicBezTo>
                <a:cubicBezTo>
                  <a:pt x="787400" y="753110"/>
                  <a:pt x="767080" y="777240"/>
                  <a:pt x="744220" y="797560"/>
                </a:cubicBezTo>
                <a:cubicBezTo>
                  <a:pt x="721360" y="817880"/>
                  <a:pt x="694690" y="836930"/>
                  <a:pt x="668020" y="850900"/>
                </a:cubicBezTo>
                <a:cubicBezTo>
                  <a:pt x="641350" y="864870"/>
                  <a:pt x="581660" y="883920"/>
                  <a:pt x="581660" y="883920"/>
                </a:cubicBezTo>
              </a:path>
            </a:pathLst>
          </a:custGeom>
          <a:solidFill>
            <a:srgbClr val="42150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3" name="Google Shape;203;p26"/>
          <p:cNvSpPr/>
          <p:nvPr/>
        </p:nvSpPr>
        <p:spPr>
          <a:xfrm rot="844173">
            <a:off x="5278244" y="-1676448"/>
            <a:ext cx="4939810" cy="3352896"/>
          </a:xfrm>
          <a:custGeom>
            <a:rect b="b" l="l" r="r" t="t"/>
            <a:pathLst>
              <a:path extrusionOk="0" h="6705792" w="9879620">
                <a:moveTo>
                  <a:pt x="0" y="0"/>
                </a:moveTo>
                <a:lnTo>
                  <a:pt x="9879620" y="0"/>
                </a:lnTo>
                <a:lnTo>
                  <a:pt x="9879620" y="6705792"/>
                </a:lnTo>
                <a:lnTo>
                  <a:pt x="0" y="6705792"/>
                </a:lnTo>
                <a:lnTo>
                  <a:pt x="0" y="0"/>
                </a:lnTo>
                <a:close/>
              </a:path>
            </a:pathLst>
          </a:custGeom>
          <a:blipFill rotWithShape="1">
            <a:blip r:embed="rId7">
              <a:alphaModFix/>
            </a:blip>
            <a:stretch>
              <a:fillRect b="0" l="0" r="0" t="0"/>
            </a:stretch>
          </a:blipFill>
          <a:ln>
            <a:noFill/>
          </a:ln>
        </p:spPr>
      </p:sp>
      <p:grpSp>
        <p:nvGrpSpPr>
          <p:cNvPr id="204" name="Google Shape;204;p26"/>
          <p:cNvGrpSpPr/>
          <p:nvPr/>
        </p:nvGrpSpPr>
        <p:grpSpPr>
          <a:xfrm>
            <a:off x="749359" y="1134551"/>
            <a:ext cx="3043575" cy="2891069"/>
            <a:chOff x="0" y="-95250"/>
            <a:chExt cx="8116200" cy="7709515"/>
          </a:xfrm>
        </p:grpSpPr>
        <p:sp>
          <p:nvSpPr>
            <p:cNvPr id="205" name="Google Shape;205;p26"/>
            <p:cNvSpPr txBox="1"/>
            <p:nvPr/>
          </p:nvSpPr>
          <p:spPr>
            <a:xfrm>
              <a:off x="0" y="-95250"/>
              <a:ext cx="8116200" cy="369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Hello there!</a:t>
              </a:r>
              <a:endParaRPr sz="700"/>
            </a:p>
          </p:txBody>
        </p:sp>
        <p:sp>
          <p:nvSpPr>
            <p:cNvPr id="206" name="Google Shape;206;p26"/>
            <p:cNvSpPr txBox="1"/>
            <p:nvPr/>
          </p:nvSpPr>
          <p:spPr>
            <a:xfrm>
              <a:off x="0" y="4330465"/>
              <a:ext cx="8116200" cy="3283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I am an English literature teacher with a passion for helping students discover the joys of reading and writing. With years of experience in the field, I am dedicated to creating a classroom environment that fosters creativity and critical thinking. My goal is to inspire my students to become lifelong learners and lovers of literature.</a:t>
              </a:r>
              <a:endParaRPr sz="7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150D"/>
        </a:solidFill>
      </p:bgPr>
    </p:bg>
    <p:spTree>
      <p:nvGrpSpPr>
        <p:cNvPr id="210" name="Shape 210"/>
        <p:cNvGrpSpPr/>
        <p:nvPr/>
      </p:nvGrpSpPr>
      <p:grpSpPr>
        <a:xfrm>
          <a:off x="0" y="0"/>
          <a:ext cx="0" cy="0"/>
          <a:chOff x="0" y="0"/>
          <a:chExt cx="0" cy="0"/>
        </a:xfrm>
      </p:grpSpPr>
      <p:pic>
        <p:nvPicPr>
          <p:cNvPr id="211" name="Google Shape;211;p27"/>
          <p:cNvPicPr preferRelativeResize="0"/>
          <p:nvPr/>
        </p:nvPicPr>
        <p:blipFill rotWithShape="1">
          <a:blip r:embed="rId3">
            <a:alphaModFix/>
          </a:blip>
          <a:srcRect b="31816" l="0" r="0" t="23007"/>
          <a:stretch/>
        </p:blipFill>
        <p:spPr>
          <a:xfrm>
            <a:off x="0" y="0"/>
            <a:ext cx="9144000" cy="2752137"/>
          </a:xfrm>
          <a:prstGeom prst="rect">
            <a:avLst/>
          </a:prstGeom>
          <a:noFill/>
          <a:ln>
            <a:noFill/>
          </a:ln>
        </p:spPr>
      </p:pic>
      <p:sp>
        <p:nvSpPr>
          <p:cNvPr id="212" name="Google Shape;212;p27"/>
          <p:cNvSpPr/>
          <p:nvPr/>
        </p:nvSpPr>
        <p:spPr>
          <a:xfrm>
            <a:off x="5483003" y="2175288"/>
            <a:ext cx="3260947" cy="2453863"/>
          </a:xfrm>
          <a:custGeom>
            <a:rect b="b" l="l" r="r" t="t"/>
            <a:pathLst>
              <a:path extrusionOk="0" h="4907725" w="6521894">
                <a:moveTo>
                  <a:pt x="0" y="0"/>
                </a:moveTo>
                <a:lnTo>
                  <a:pt x="6521894" y="0"/>
                </a:lnTo>
                <a:lnTo>
                  <a:pt x="6521894" y="4907725"/>
                </a:lnTo>
                <a:lnTo>
                  <a:pt x="0" y="4907725"/>
                </a:lnTo>
                <a:lnTo>
                  <a:pt x="0" y="0"/>
                </a:lnTo>
                <a:close/>
              </a:path>
            </a:pathLst>
          </a:custGeom>
          <a:blipFill rotWithShape="1">
            <a:blip r:embed="rId4">
              <a:alphaModFix/>
            </a:blip>
            <a:stretch>
              <a:fillRect b="0" l="0" r="0" t="0"/>
            </a:stretch>
          </a:blipFill>
          <a:ln>
            <a:noFill/>
          </a:ln>
        </p:spPr>
      </p:sp>
      <p:sp>
        <p:nvSpPr>
          <p:cNvPr id="213" name="Google Shape;213;p27"/>
          <p:cNvSpPr txBox="1"/>
          <p:nvPr/>
        </p:nvSpPr>
        <p:spPr>
          <a:xfrm>
            <a:off x="514350" y="3009313"/>
            <a:ext cx="4529516" cy="738188"/>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Hello there!</a:t>
            </a:r>
            <a:endParaRPr sz="700"/>
          </a:p>
        </p:txBody>
      </p:sp>
      <p:sp>
        <p:nvSpPr>
          <p:cNvPr id="214" name="Google Shape;214;p27"/>
          <p:cNvSpPr txBox="1"/>
          <p:nvPr/>
        </p:nvSpPr>
        <p:spPr>
          <a:xfrm>
            <a:off x="514350" y="3957955"/>
            <a:ext cx="4611000" cy="6156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Hi, I'm a math teacher! I have a passion for numbers and love sharing my knowledge with others. Whether you're just starting out or looking to deepen your understanding, I'm here to help. Let's work together to make math fun and accessible for all.</a:t>
            </a:r>
            <a:endParaRPr sz="700"/>
          </a:p>
        </p:txBody>
      </p:sp>
      <p:sp>
        <p:nvSpPr>
          <p:cNvPr id="215" name="Google Shape;215;p27"/>
          <p:cNvSpPr/>
          <p:nvPr/>
        </p:nvSpPr>
        <p:spPr>
          <a:xfrm rot="8600813">
            <a:off x="7646347" y="-1299883"/>
            <a:ext cx="2766706" cy="3628466"/>
          </a:xfrm>
          <a:custGeom>
            <a:rect b="b" l="l" r="r" t="t"/>
            <a:pathLst>
              <a:path extrusionOk="0" h="7256933" w="5533412">
                <a:moveTo>
                  <a:pt x="0" y="0"/>
                </a:moveTo>
                <a:lnTo>
                  <a:pt x="5533412" y="0"/>
                </a:lnTo>
                <a:lnTo>
                  <a:pt x="5533412" y="7256934"/>
                </a:lnTo>
                <a:lnTo>
                  <a:pt x="0" y="7256934"/>
                </a:lnTo>
                <a:lnTo>
                  <a:pt x="0" y="0"/>
                </a:lnTo>
                <a:close/>
              </a:path>
            </a:pathLst>
          </a:custGeom>
          <a:blipFill rotWithShape="1">
            <a:blip r:embed="rId5">
              <a:alphaModFix/>
            </a:blip>
            <a:stretch>
              <a:fillRect b="0" l="0" r="0" t="0"/>
            </a:stretch>
          </a:blipFill>
          <a:ln>
            <a:noFill/>
          </a:ln>
        </p:spPr>
      </p:sp>
      <p:sp>
        <p:nvSpPr>
          <p:cNvPr id="216" name="Google Shape;216;p27"/>
          <p:cNvSpPr/>
          <p:nvPr/>
        </p:nvSpPr>
        <p:spPr>
          <a:xfrm flipH="1" rot="1586212">
            <a:off x="-689091" y="-953976"/>
            <a:ext cx="4937463" cy="3351303"/>
          </a:xfrm>
          <a:custGeom>
            <a:rect b="b" l="l" r="r" t="t"/>
            <a:pathLst>
              <a:path extrusionOk="0" h="6705792" w="9879620">
                <a:moveTo>
                  <a:pt x="9879620" y="0"/>
                </a:moveTo>
                <a:lnTo>
                  <a:pt x="0" y="0"/>
                </a:lnTo>
                <a:lnTo>
                  <a:pt x="0" y="6705792"/>
                </a:lnTo>
                <a:lnTo>
                  <a:pt x="9879620" y="6705792"/>
                </a:lnTo>
                <a:lnTo>
                  <a:pt x="9879620" y="0"/>
                </a:lnTo>
                <a:close/>
              </a:path>
            </a:pathLst>
          </a:custGeom>
          <a:blipFill rotWithShape="1">
            <a:blip r:embed="rId6">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150D"/>
        </a:solidFill>
      </p:bgPr>
    </p:bg>
    <p:spTree>
      <p:nvGrpSpPr>
        <p:cNvPr id="220" name="Shape 220"/>
        <p:cNvGrpSpPr/>
        <p:nvPr/>
      </p:nvGrpSpPr>
      <p:grpSpPr>
        <a:xfrm>
          <a:off x="0" y="0"/>
          <a:ext cx="0" cy="0"/>
          <a:chOff x="0" y="0"/>
          <a:chExt cx="0" cy="0"/>
        </a:xfrm>
      </p:grpSpPr>
      <p:sp>
        <p:nvSpPr>
          <p:cNvPr id="221" name="Google Shape;221;p28"/>
          <p:cNvSpPr/>
          <p:nvPr/>
        </p:nvSpPr>
        <p:spPr>
          <a:xfrm rot="-5175054">
            <a:off x="869284" y="2952702"/>
            <a:ext cx="4939810" cy="3352896"/>
          </a:xfrm>
          <a:custGeom>
            <a:rect b="b" l="l" r="r" t="t"/>
            <a:pathLst>
              <a:path extrusionOk="0" h="6705792" w="9879620">
                <a:moveTo>
                  <a:pt x="0" y="0"/>
                </a:moveTo>
                <a:lnTo>
                  <a:pt x="9879620" y="0"/>
                </a:lnTo>
                <a:lnTo>
                  <a:pt x="9879620" y="6705792"/>
                </a:lnTo>
                <a:lnTo>
                  <a:pt x="0" y="6705792"/>
                </a:lnTo>
                <a:lnTo>
                  <a:pt x="0" y="0"/>
                </a:lnTo>
                <a:close/>
              </a:path>
            </a:pathLst>
          </a:custGeom>
          <a:blipFill rotWithShape="1">
            <a:blip r:embed="rId3">
              <a:alphaModFix/>
            </a:blip>
            <a:stretch>
              <a:fillRect b="0" l="0" r="0" t="0"/>
            </a:stretch>
          </a:blipFill>
          <a:ln>
            <a:noFill/>
          </a:ln>
        </p:spPr>
      </p:sp>
      <p:sp>
        <p:nvSpPr>
          <p:cNvPr id="222" name="Google Shape;222;p28"/>
          <p:cNvSpPr/>
          <p:nvPr/>
        </p:nvSpPr>
        <p:spPr>
          <a:xfrm rot="2325979">
            <a:off x="2885394" y="-1494814"/>
            <a:ext cx="2766706" cy="3628467"/>
          </a:xfrm>
          <a:custGeom>
            <a:rect b="b" l="l" r="r" t="t"/>
            <a:pathLst>
              <a:path extrusionOk="0" h="7256933" w="5533412">
                <a:moveTo>
                  <a:pt x="0" y="0"/>
                </a:moveTo>
                <a:lnTo>
                  <a:pt x="5533412" y="0"/>
                </a:lnTo>
                <a:lnTo>
                  <a:pt x="5533412" y="7256934"/>
                </a:lnTo>
                <a:lnTo>
                  <a:pt x="0" y="7256934"/>
                </a:lnTo>
                <a:lnTo>
                  <a:pt x="0" y="0"/>
                </a:lnTo>
                <a:close/>
              </a:path>
            </a:pathLst>
          </a:custGeom>
          <a:blipFill rotWithShape="1">
            <a:blip r:embed="rId4">
              <a:alphaModFix/>
            </a:blip>
            <a:stretch>
              <a:fillRect b="0" l="0" r="0" t="0"/>
            </a:stretch>
          </a:blipFill>
          <a:ln>
            <a:noFill/>
          </a:ln>
        </p:spPr>
      </p:sp>
      <p:sp>
        <p:nvSpPr>
          <p:cNvPr id="223" name="Google Shape;223;p28"/>
          <p:cNvSpPr/>
          <p:nvPr/>
        </p:nvSpPr>
        <p:spPr>
          <a:xfrm>
            <a:off x="811876" y="583276"/>
            <a:ext cx="3976950" cy="3976950"/>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5">
              <a:alphaModFix/>
            </a:blip>
            <a:stretch>
              <a:fillRect b="-25045" l="0" r="0" t="-25045"/>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4" name="Google Shape;224;p28"/>
          <p:cNvSpPr/>
          <p:nvPr/>
        </p:nvSpPr>
        <p:spPr>
          <a:xfrm>
            <a:off x="66675" y="2705116"/>
            <a:ext cx="2284395" cy="2376484"/>
          </a:xfrm>
          <a:custGeom>
            <a:rect b="b" l="l" r="r" t="t"/>
            <a:pathLst>
              <a:path extrusionOk="0" h="4752968" w="4568790">
                <a:moveTo>
                  <a:pt x="0" y="0"/>
                </a:moveTo>
                <a:lnTo>
                  <a:pt x="4568790" y="0"/>
                </a:lnTo>
                <a:lnTo>
                  <a:pt x="4568790" y="4752968"/>
                </a:lnTo>
                <a:lnTo>
                  <a:pt x="0" y="4752968"/>
                </a:lnTo>
                <a:lnTo>
                  <a:pt x="0" y="0"/>
                </a:lnTo>
                <a:close/>
              </a:path>
            </a:pathLst>
          </a:custGeom>
          <a:blipFill rotWithShape="1">
            <a:blip r:embed="rId6">
              <a:alphaModFix/>
            </a:blip>
            <a:stretch>
              <a:fillRect b="0" l="0" r="0" t="0"/>
            </a:stretch>
          </a:blipFill>
          <a:ln>
            <a:noFill/>
          </a:ln>
        </p:spPr>
      </p:sp>
      <p:grpSp>
        <p:nvGrpSpPr>
          <p:cNvPr id="225" name="Google Shape;225;p28"/>
          <p:cNvGrpSpPr/>
          <p:nvPr/>
        </p:nvGrpSpPr>
        <p:grpSpPr>
          <a:xfrm>
            <a:off x="5528884" y="712503"/>
            <a:ext cx="3043575" cy="3660681"/>
            <a:chOff x="0" y="-95250"/>
            <a:chExt cx="8116200" cy="9761815"/>
          </a:xfrm>
        </p:grpSpPr>
        <p:sp>
          <p:nvSpPr>
            <p:cNvPr id="226" name="Google Shape;226;p28"/>
            <p:cNvSpPr txBox="1"/>
            <p:nvPr/>
          </p:nvSpPr>
          <p:spPr>
            <a:xfrm>
              <a:off x="0" y="-95250"/>
              <a:ext cx="8116200" cy="369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Hello there!</a:t>
              </a:r>
              <a:endParaRPr sz="700"/>
            </a:p>
          </p:txBody>
        </p:sp>
        <p:sp>
          <p:nvSpPr>
            <p:cNvPr id="227" name="Google Shape;227;p28"/>
            <p:cNvSpPr txBox="1"/>
            <p:nvPr/>
          </p:nvSpPr>
          <p:spPr>
            <a:xfrm>
              <a:off x="0" y="4330465"/>
              <a:ext cx="8116200" cy="53361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I am excited to be your art teacher this semester! Art has been a passion of mine for as long as I can remember, and I am looking forward to sharing that passion with all of you. Throughout this course, we will be exploring various mediums and techniques, and I encourage you to push your creative boundaries and try new things. Don't worry if you don't consider yourself an artist yet - everyone has to start somewhere, and I am here to guide you every step of the way. Let's make this a fun and engaging semester filled with creativity and self-expression!</a:t>
              </a:r>
              <a:endParaRPr sz="700"/>
            </a:p>
          </p:txBody>
        </p:sp>
      </p:grpSp>
      <p:sp>
        <p:nvSpPr>
          <p:cNvPr id="228" name="Google Shape;228;p28"/>
          <p:cNvSpPr/>
          <p:nvPr/>
        </p:nvSpPr>
        <p:spPr>
          <a:xfrm rot="5211114">
            <a:off x="-1025426" y="-651305"/>
            <a:ext cx="3663128" cy="1941458"/>
          </a:xfrm>
          <a:custGeom>
            <a:rect b="b" l="l" r="r" t="t"/>
            <a:pathLst>
              <a:path extrusionOk="0" h="3877056" w="7315200">
                <a:moveTo>
                  <a:pt x="0" y="0"/>
                </a:moveTo>
                <a:lnTo>
                  <a:pt x="7315200" y="0"/>
                </a:lnTo>
                <a:lnTo>
                  <a:pt x="7315200" y="3877056"/>
                </a:lnTo>
                <a:lnTo>
                  <a:pt x="0" y="387705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150D"/>
        </a:solidFill>
      </p:bgPr>
    </p:bg>
    <p:spTree>
      <p:nvGrpSpPr>
        <p:cNvPr id="232" name="Shape 232"/>
        <p:cNvGrpSpPr/>
        <p:nvPr/>
      </p:nvGrpSpPr>
      <p:grpSpPr>
        <a:xfrm>
          <a:off x="0" y="0"/>
          <a:ext cx="0" cy="0"/>
          <a:chOff x="0" y="0"/>
          <a:chExt cx="0" cy="0"/>
        </a:xfrm>
      </p:grpSpPr>
      <p:sp>
        <p:nvSpPr>
          <p:cNvPr id="233" name="Google Shape;233;p29"/>
          <p:cNvSpPr/>
          <p:nvPr/>
        </p:nvSpPr>
        <p:spPr>
          <a:xfrm rot="9231779">
            <a:off x="5854310" y="2694025"/>
            <a:ext cx="3975680" cy="2191593"/>
          </a:xfrm>
          <a:custGeom>
            <a:rect b="b" l="l" r="r" t="t"/>
            <a:pathLst>
              <a:path extrusionOk="0" h="4383187" w="7951359">
                <a:moveTo>
                  <a:pt x="0" y="0"/>
                </a:moveTo>
                <a:lnTo>
                  <a:pt x="7951360" y="0"/>
                </a:lnTo>
                <a:lnTo>
                  <a:pt x="7951360" y="4383187"/>
                </a:lnTo>
                <a:lnTo>
                  <a:pt x="0" y="4383187"/>
                </a:lnTo>
                <a:lnTo>
                  <a:pt x="0" y="0"/>
                </a:lnTo>
                <a:close/>
              </a:path>
            </a:pathLst>
          </a:custGeom>
          <a:blipFill rotWithShape="1">
            <a:blip r:embed="rId3">
              <a:alphaModFix/>
            </a:blip>
            <a:stretch>
              <a:fillRect b="0" l="0" r="0" t="0"/>
            </a:stretch>
          </a:blipFill>
          <a:ln>
            <a:noFill/>
          </a:ln>
        </p:spPr>
      </p:sp>
      <p:sp>
        <p:nvSpPr>
          <p:cNvPr id="234" name="Google Shape;234;p29"/>
          <p:cNvSpPr/>
          <p:nvPr/>
        </p:nvSpPr>
        <p:spPr>
          <a:xfrm>
            <a:off x="1974245" y="433388"/>
            <a:ext cx="4276742" cy="427672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623523"/>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5" name="Google Shape;235;p29"/>
          <p:cNvSpPr txBox="1"/>
          <p:nvPr/>
        </p:nvSpPr>
        <p:spPr>
          <a:xfrm>
            <a:off x="514350" y="3200400"/>
            <a:ext cx="30816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Hello there!</a:t>
            </a:r>
            <a:endParaRPr sz="700"/>
          </a:p>
        </p:txBody>
      </p:sp>
      <p:sp>
        <p:nvSpPr>
          <p:cNvPr id="236" name="Google Shape;236;p29"/>
          <p:cNvSpPr/>
          <p:nvPr/>
        </p:nvSpPr>
        <p:spPr>
          <a:xfrm>
            <a:off x="2212371" y="671513"/>
            <a:ext cx="3800491" cy="380047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25045" r="-2504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7" name="Google Shape;237;p29"/>
          <p:cNvSpPr/>
          <p:nvPr/>
        </p:nvSpPr>
        <p:spPr>
          <a:xfrm>
            <a:off x="4753038" y="2166938"/>
            <a:ext cx="2031361" cy="2543174"/>
          </a:xfrm>
          <a:custGeom>
            <a:rect b="b" l="l" r="r" t="t"/>
            <a:pathLst>
              <a:path extrusionOk="0" h="5086349" w="4062722">
                <a:moveTo>
                  <a:pt x="0" y="0"/>
                </a:moveTo>
                <a:lnTo>
                  <a:pt x="4062722" y="0"/>
                </a:lnTo>
                <a:lnTo>
                  <a:pt x="4062722" y="5086350"/>
                </a:lnTo>
                <a:lnTo>
                  <a:pt x="0" y="5086350"/>
                </a:lnTo>
                <a:lnTo>
                  <a:pt x="0" y="0"/>
                </a:lnTo>
                <a:close/>
              </a:path>
            </a:pathLst>
          </a:custGeom>
          <a:blipFill rotWithShape="1">
            <a:blip r:embed="rId5">
              <a:alphaModFix/>
            </a:blip>
            <a:stretch>
              <a:fillRect b="0" l="0" r="0" t="0"/>
            </a:stretch>
          </a:blipFill>
          <a:ln>
            <a:noFill/>
          </a:ln>
        </p:spPr>
      </p:sp>
      <p:sp>
        <p:nvSpPr>
          <p:cNvPr id="238" name="Google Shape;238;p29"/>
          <p:cNvSpPr/>
          <p:nvPr/>
        </p:nvSpPr>
        <p:spPr>
          <a:xfrm>
            <a:off x="-286886" y="-1044453"/>
            <a:ext cx="2256369" cy="3117608"/>
          </a:xfrm>
          <a:custGeom>
            <a:rect b="b" l="l" r="r" t="t"/>
            <a:pathLst>
              <a:path extrusionOk="0" h="6235215" w="4512737">
                <a:moveTo>
                  <a:pt x="0" y="0"/>
                </a:moveTo>
                <a:lnTo>
                  <a:pt x="4512737" y="0"/>
                </a:lnTo>
                <a:lnTo>
                  <a:pt x="4512737" y="6235214"/>
                </a:lnTo>
                <a:lnTo>
                  <a:pt x="0" y="6235214"/>
                </a:lnTo>
                <a:lnTo>
                  <a:pt x="0" y="0"/>
                </a:lnTo>
                <a:close/>
              </a:path>
            </a:pathLst>
          </a:custGeom>
          <a:blipFill rotWithShape="1">
            <a:blip r:embed="rId6">
              <a:alphaModFix/>
            </a:blip>
            <a:stretch>
              <a:fillRect b="0" l="0" r="0" t="0"/>
            </a:stretch>
          </a:blipFill>
          <a:ln>
            <a:noFill/>
          </a:ln>
        </p:spPr>
      </p:sp>
      <p:sp>
        <p:nvSpPr>
          <p:cNvPr id="239" name="Google Shape;239;p29"/>
          <p:cNvSpPr txBox="1"/>
          <p:nvPr/>
        </p:nvSpPr>
        <p:spPr>
          <a:xfrm>
            <a:off x="6256960" y="485775"/>
            <a:ext cx="2372700" cy="153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Hello everyone, my name is [Name] and I am your science teacher for this semester. My goal for this class is to not only teach you about the scientific principles and concepts, but also to help you develop critical thinking and problem-solving skills. Let's work together to make this a successful and enjoyable learning experience.</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3E32"/>
        </a:solidFill>
      </p:bgPr>
    </p:bg>
    <p:spTree>
      <p:nvGrpSpPr>
        <p:cNvPr id="243" name="Shape 243"/>
        <p:cNvGrpSpPr/>
        <p:nvPr/>
      </p:nvGrpSpPr>
      <p:grpSpPr>
        <a:xfrm>
          <a:off x="0" y="0"/>
          <a:ext cx="0" cy="0"/>
          <a:chOff x="0" y="0"/>
          <a:chExt cx="0" cy="0"/>
        </a:xfrm>
      </p:grpSpPr>
      <p:sp>
        <p:nvSpPr>
          <p:cNvPr id="244" name="Google Shape;244;p30"/>
          <p:cNvSpPr/>
          <p:nvPr/>
        </p:nvSpPr>
        <p:spPr>
          <a:xfrm rot="2325979">
            <a:off x="2898114" y="-2304439"/>
            <a:ext cx="2766706" cy="3628467"/>
          </a:xfrm>
          <a:custGeom>
            <a:rect b="b" l="l" r="r" t="t"/>
            <a:pathLst>
              <a:path extrusionOk="0" h="7256933" w="5533412">
                <a:moveTo>
                  <a:pt x="0" y="0"/>
                </a:moveTo>
                <a:lnTo>
                  <a:pt x="5533412" y="0"/>
                </a:lnTo>
                <a:lnTo>
                  <a:pt x="5533412" y="7256934"/>
                </a:lnTo>
                <a:lnTo>
                  <a:pt x="0" y="7256934"/>
                </a:lnTo>
                <a:lnTo>
                  <a:pt x="0" y="0"/>
                </a:lnTo>
                <a:close/>
              </a:path>
            </a:pathLst>
          </a:custGeom>
          <a:blipFill rotWithShape="1">
            <a:blip r:embed="rId3">
              <a:alphaModFix/>
            </a:blip>
            <a:stretch>
              <a:fillRect b="0" l="0" r="0" t="0"/>
            </a:stretch>
          </a:blipFill>
          <a:ln>
            <a:noFill/>
          </a:ln>
        </p:spPr>
      </p:sp>
      <p:sp>
        <p:nvSpPr>
          <p:cNvPr id="245" name="Google Shape;245;p30"/>
          <p:cNvSpPr/>
          <p:nvPr/>
        </p:nvSpPr>
        <p:spPr>
          <a:xfrm rot="-5087612">
            <a:off x="6599434" y="3976286"/>
            <a:ext cx="3657600" cy="1938528"/>
          </a:xfrm>
          <a:custGeom>
            <a:rect b="b" l="l" r="r" t="t"/>
            <a:pathLst>
              <a:path extrusionOk="0" h="3877056" w="7315200">
                <a:moveTo>
                  <a:pt x="0" y="0"/>
                </a:moveTo>
                <a:lnTo>
                  <a:pt x="7315200" y="0"/>
                </a:lnTo>
                <a:lnTo>
                  <a:pt x="7315200" y="3877056"/>
                </a:lnTo>
                <a:lnTo>
                  <a:pt x="0" y="3877056"/>
                </a:lnTo>
                <a:lnTo>
                  <a:pt x="0" y="0"/>
                </a:lnTo>
                <a:close/>
              </a:path>
            </a:pathLst>
          </a:custGeom>
          <a:blipFill rotWithShape="1">
            <a:blip r:embed="rId4">
              <a:alphaModFix/>
            </a:blip>
            <a:stretch>
              <a:fillRect b="0" l="0" r="0" t="0"/>
            </a:stretch>
          </a:blipFill>
          <a:ln>
            <a:noFill/>
          </a:ln>
        </p:spPr>
      </p:sp>
      <p:sp>
        <p:nvSpPr>
          <p:cNvPr id="246" name="Google Shape;246;p30"/>
          <p:cNvSpPr/>
          <p:nvPr/>
        </p:nvSpPr>
        <p:spPr>
          <a:xfrm>
            <a:off x="3173450" y="3821981"/>
            <a:ext cx="3459479" cy="1997849"/>
          </a:xfrm>
          <a:custGeom>
            <a:rect b="b" l="l" r="r" t="t"/>
            <a:pathLst>
              <a:path extrusionOk="0" h="3995698" w="6918958">
                <a:moveTo>
                  <a:pt x="0" y="0"/>
                </a:moveTo>
                <a:lnTo>
                  <a:pt x="6918958" y="0"/>
                </a:lnTo>
                <a:lnTo>
                  <a:pt x="6918958" y="3995698"/>
                </a:lnTo>
                <a:lnTo>
                  <a:pt x="0" y="3995698"/>
                </a:lnTo>
                <a:lnTo>
                  <a:pt x="0" y="0"/>
                </a:lnTo>
                <a:close/>
              </a:path>
            </a:pathLst>
          </a:custGeom>
          <a:blipFill rotWithShape="1">
            <a:blip r:embed="rId5">
              <a:alphaModFix/>
            </a:blip>
            <a:stretch>
              <a:fillRect b="0" l="0" r="0" t="0"/>
            </a:stretch>
          </a:blipFill>
          <a:ln>
            <a:noFill/>
          </a:ln>
        </p:spPr>
      </p:sp>
      <p:sp>
        <p:nvSpPr>
          <p:cNvPr id="247" name="Google Shape;247;p30"/>
          <p:cNvSpPr/>
          <p:nvPr/>
        </p:nvSpPr>
        <p:spPr>
          <a:xfrm rot="-1504743">
            <a:off x="-544741" y="-1252000"/>
            <a:ext cx="3355608" cy="2768377"/>
          </a:xfrm>
          <a:custGeom>
            <a:rect b="b" l="l" r="r" t="t"/>
            <a:pathLst>
              <a:path extrusionOk="0" h="5536753" w="6711216">
                <a:moveTo>
                  <a:pt x="0" y="0"/>
                </a:moveTo>
                <a:lnTo>
                  <a:pt x="6711215" y="0"/>
                </a:lnTo>
                <a:lnTo>
                  <a:pt x="6711215" y="5536753"/>
                </a:lnTo>
                <a:lnTo>
                  <a:pt x="0" y="5536753"/>
                </a:lnTo>
                <a:lnTo>
                  <a:pt x="0" y="0"/>
                </a:lnTo>
                <a:close/>
              </a:path>
            </a:pathLst>
          </a:custGeom>
          <a:blipFill rotWithShape="1">
            <a:blip r:embed="rId6">
              <a:alphaModFix/>
            </a:blip>
            <a:stretch>
              <a:fillRect b="0" l="0" r="0" t="0"/>
            </a:stretch>
          </a:blipFill>
          <a:ln>
            <a:noFill/>
          </a:ln>
        </p:spPr>
      </p:sp>
      <p:sp>
        <p:nvSpPr>
          <p:cNvPr id="248" name="Google Shape;248;p30"/>
          <p:cNvSpPr/>
          <p:nvPr/>
        </p:nvSpPr>
        <p:spPr>
          <a:xfrm>
            <a:off x="-716000" y="784779"/>
            <a:ext cx="5880351" cy="5035050"/>
          </a:xfrm>
          <a:custGeom>
            <a:rect b="b" l="l" r="r" t="t"/>
            <a:pathLst>
              <a:path extrusionOk="0" h="10070100" w="11760701">
                <a:moveTo>
                  <a:pt x="0" y="0"/>
                </a:moveTo>
                <a:lnTo>
                  <a:pt x="11760700" y="0"/>
                </a:lnTo>
                <a:lnTo>
                  <a:pt x="11760700" y="10070100"/>
                </a:lnTo>
                <a:lnTo>
                  <a:pt x="0" y="10070100"/>
                </a:lnTo>
                <a:lnTo>
                  <a:pt x="0" y="0"/>
                </a:lnTo>
                <a:close/>
              </a:path>
            </a:pathLst>
          </a:custGeom>
          <a:blipFill rotWithShape="1">
            <a:blip r:embed="rId7">
              <a:alphaModFix/>
            </a:blip>
            <a:stretch>
              <a:fillRect b="0" l="0" r="0" t="0"/>
            </a:stretch>
          </a:blipFill>
          <a:ln>
            <a:noFill/>
          </a:ln>
        </p:spPr>
      </p:sp>
      <p:sp>
        <p:nvSpPr>
          <p:cNvPr id="249" name="Google Shape;249;p30"/>
          <p:cNvSpPr/>
          <p:nvPr/>
        </p:nvSpPr>
        <p:spPr>
          <a:xfrm rot="10800000">
            <a:off x="7157888" y="-340346"/>
            <a:ext cx="2540693" cy="1937279"/>
          </a:xfrm>
          <a:custGeom>
            <a:rect b="b" l="l" r="r" t="t"/>
            <a:pathLst>
              <a:path extrusionOk="0" h="3874557" w="5081387">
                <a:moveTo>
                  <a:pt x="0" y="0"/>
                </a:moveTo>
                <a:lnTo>
                  <a:pt x="5081387" y="0"/>
                </a:lnTo>
                <a:lnTo>
                  <a:pt x="5081387" y="3874557"/>
                </a:lnTo>
                <a:lnTo>
                  <a:pt x="0" y="3874557"/>
                </a:lnTo>
                <a:lnTo>
                  <a:pt x="0" y="0"/>
                </a:lnTo>
                <a:close/>
              </a:path>
            </a:pathLst>
          </a:custGeom>
          <a:blipFill rotWithShape="1">
            <a:blip r:embed="rId8">
              <a:alphaModFix/>
            </a:blip>
            <a:stretch>
              <a:fillRect b="0" l="0" r="0" t="0"/>
            </a:stretch>
          </a:blipFill>
          <a:ln>
            <a:noFill/>
          </a:ln>
        </p:spPr>
      </p:sp>
      <p:sp>
        <p:nvSpPr>
          <p:cNvPr id="250" name="Google Shape;250;p30"/>
          <p:cNvSpPr txBox="1"/>
          <p:nvPr/>
        </p:nvSpPr>
        <p:spPr>
          <a:xfrm>
            <a:off x="5417725" y="1078700"/>
            <a:ext cx="2747400" cy="2078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Add a Section Header</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86CD"/>
        </a:solidFill>
      </p:bgPr>
    </p:bg>
    <p:spTree>
      <p:nvGrpSpPr>
        <p:cNvPr id="254" name="Shape 254"/>
        <p:cNvGrpSpPr/>
        <p:nvPr/>
      </p:nvGrpSpPr>
      <p:grpSpPr>
        <a:xfrm>
          <a:off x="0" y="0"/>
          <a:ext cx="0" cy="0"/>
          <a:chOff x="0" y="0"/>
          <a:chExt cx="0" cy="0"/>
        </a:xfrm>
      </p:grpSpPr>
      <p:sp>
        <p:nvSpPr>
          <p:cNvPr id="255" name="Google Shape;255;p31"/>
          <p:cNvSpPr/>
          <p:nvPr/>
        </p:nvSpPr>
        <p:spPr>
          <a:xfrm rot="1615917">
            <a:off x="-795327" y="-2000276"/>
            <a:ext cx="9820254" cy="10189628"/>
          </a:xfrm>
          <a:custGeom>
            <a:rect b="b" l="l" r="r" t="t"/>
            <a:pathLst>
              <a:path extrusionOk="0" h="20379256" w="19640508">
                <a:moveTo>
                  <a:pt x="0" y="0"/>
                </a:moveTo>
                <a:lnTo>
                  <a:pt x="19640508" y="0"/>
                </a:lnTo>
                <a:lnTo>
                  <a:pt x="19640508" y="20379256"/>
                </a:lnTo>
                <a:lnTo>
                  <a:pt x="0" y="20379256"/>
                </a:lnTo>
                <a:lnTo>
                  <a:pt x="0" y="0"/>
                </a:lnTo>
                <a:close/>
              </a:path>
            </a:pathLst>
          </a:custGeom>
          <a:blipFill rotWithShape="1">
            <a:blip r:embed="rId3">
              <a:alphaModFix/>
            </a:blip>
            <a:stretch>
              <a:fillRect b="0" l="0" r="0" t="0"/>
            </a:stretch>
          </a:blipFill>
          <a:ln>
            <a:noFill/>
          </a:ln>
        </p:spPr>
      </p:sp>
      <p:sp>
        <p:nvSpPr>
          <p:cNvPr id="256" name="Google Shape;256;p31"/>
          <p:cNvSpPr/>
          <p:nvPr/>
        </p:nvSpPr>
        <p:spPr>
          <a:xfrm>
            <a:off x="497763" y="1566020"/>
            <a:ext cx="1598450" cy="1528518"/>
          </a:xfrm>
          <a:custGeom>
            <a:rect b="b" l="l" r="r" t="t"/>
            <a:pathLst>
              <a:path extrusionOk="0" h="3057036" w="3196900">
                <a:moveTo>
                  <a:pt x="0" y="0"/>
                </a:moveTo>
                <a:lnTo>
                  <a:pt x="3196900" y="0"/>
                </a:lnTo>
                <a:lnTo>
                  <a:pt x="3196900" y="3057036"/>
                </a:lnTo>
                <a:lnTo>
                  <a:pt x="0" y="3057036"/>
                </a:lnTo>
                <a:lnTo>
                  <a:pt x="0" y="0"/>
                </a:lnTo>
                <a:close/>
              </a:path>
            </a:pathLst>
          </a:custGeom>
          <a:blipFill rotWithShape="1">
            <a:blip r:embed="rId4">
              <a:alphaModFix/>
            </a:blip>
            <a:stretch>
              <a:fillRect b="0" l="0" r="0" t="0"/>
            </a:stretch>
          </a:blipFill>
          <a:ln>
            <a:noFill/>
          </a:ln>
        </p:spPr>
      </p:sp>
      <p:sp>
        <p:nvSpPr>
          <p:cNvPr id="257" name="Google Shape;257;p31"/>
          <p:cNvSpPr/>
          <p:nvPr/>
        </p:nvSpPr>
        <p:spPr>
          <a:xfrm>
            <a:off x="2534392" y="1617524"/>
            <a:ext cx="1919880" cy="1425511"/>
          </a:xfrm>
          <a:custGeom>
            <a:rect b="b" l="l" r="r" t="t"/>
            <a:pathLst>
              <a:path extrusionOk="0" h="2851022" w="3839760">
                <a:moveTo>
                  <a:pt x="0" y="0"/>
                </a:moveTo>
                <a:lnTo>
                  <a:pt x="3839759" y="0"/>
                </a:lnTo>
                <a:lnTo>
                  <a:pt x="3839759" y="2851022"/>
                </a:lnTo>
                <a:lnTo>
                  <a:pt x="0" y="2851022"/>
                </a:lnTo>
                <a:lnTo>
                  <a:pt x="0" y="0"/>
                </a:lnTo>
                <a:close/>
              </a:path>
            </a:pathLst>
          </a:custGeom>
          <a:blipFill rotWithShape="1">
            <a:blip r:embed="rId5">
              <a:alphaModFix/>
            </a:blip>
            <a:stretch>
              <a:fillRect b="0" l="0" r="0" t="0"/>
            </a:stretch>
          </a:blipFill>
          <a:ln>
            <a:noFill/>
          </a:ln>
        </p:spPr>
      </p:sp>
      <p:sp>
        <p:nvSpPr>
          <p:cNvPr id="258" name="Google Shape;258;p31"/>
          <p:cNvSpPr/>
          <p:nvPr/>
        </p:nvSpPr>
        <p:spPr>
          <a:xfrm>
            <a:off x="4757046" y="1636119"/>
            <a:ext cx="1451475" cy="1511953"/>
          </a:xfrm>
          <a:custGeom>
            <a:rect b="b" l="l" r="r" t="t"/>
            <a:pathLst>
              <a:path extrusionOk="0" h="3023906" w="2902950">
                <a:moveTo>
                  <a:pt x="0" y="0"/>
                </a:moveTo>
                <a:lnTo>
                  <a:pt x="2902950" y="0"/>
                </a:lnTo>
                <a:lnTo>
                  <a:pt x="2902950" y="3023906"/>
                </a:lnTo>
                <a:lnTo>
                  <a:pt x="0" y="3023906"/>
                </a:lnTo>
                <a:lnTo>
                  <a:pt x="0" y="0"/>
                </a:lnTo>
                <a:close/>
              </a:path>
            </a:pathLst>
          </a:custGeom>
          <a:blipFill rotWithShape="1">
            <a:blip r:embed="rId6">
              <a:alphaModFix/>
            </a:blip>
            <a:stretch>
              <a:fillRect b="0" l="0" r="0" t="0"/>
            </a:stretch>
          </a:blipFill>
          <a:ln>
            <a:noFill/>
          </a:ln>
        </p:spPr>
      </p:sp>
      <p:sp>
        <p:nvSpPr>
          <p:cNvPr id="259" name="Google Shape;259;p31"/>
          <p:cNvSpPr/>
          <p:nvPr/>
        </p:nvSpPr>
        <p:spPr>
          <a:xfrm>
            <a:off x="6940874" y="1636119"/>
            <a:ext cx="1728264" cy="1553277"/>
          </a:xfrm>
          <a:custGeom>
            <a:rect b="b" l="l" r="r" t="t"/>
            <a:pathLst>
              <a:path extrusionOk="0" h="3106554" w="3456528">
                <a:moveTo>
                  <a:pt x="0" y="0"/>
                </a:moveTo>
                <a:lnTo>
                  <a:pt x="3456528" y="0"/>
                </a:lnTo>
                <a:lnTo>
                  <a:pt x="3456528" y="3106554"/>
                </a:lnTo>
                <a:lnTo>
                  <a:pt x="0" y="3106554"/>
                </a:lnTo>
                <a:lnTo>
                  <a:pt x="0" y="0"/>
                </a:lnTo>
                <a:close/>
              </a:path>
            </a:pathLst>
          </a:custGeom>
          <a:blipFill rotWithShape="1">
            <a:blip r:embed="rId7">
              <a:alphaModFix/>
            </a:blip>
            <a:stretch>
              <a:fillRect b="0" l="0" r="0" t="0"/>
            </a:stretch>
          </a:blipFill>
          <a:ln>
            <a:noFill/>
          </a:ln>
        </p:spPr>
      </p:sp>
      <p:sp>
        <p:nvSpPr>
          <p:cNvPr id="260" name="Google Shape;260;p31"/>
          <p:cNvSpPr txBox="1"/>
          <p:nvPr/>
        </p:nvSpPr>
        <p:spPr>
          <a:xfrm>
            <a:off x="813092" y="405872"/>
            <a:ext cx="7517817" cy="738188"/>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 sz="4500" u="none" cap="none" strike="noStrike">
                <a:solidFill>
                  <a:srgbClr val="FCE5A5"/>
                </a:solidFill>
                <a:latin typeface="Poppins Black"/>
                <a:ea typeface="Poppins Black"/>
                <a:cs typeface="Poppins Black"/>
                <a:sym typeface="Poppins Black"/>
              </a:rPr>
              <a:t>Add a Timeline Page</a:t>
            </a:r>
            <a:endParaRPr sz="700"/>
          </a:p>
        </p:txBody>
      </p:sp>
      <p:sp>
        <p:nvSpPr>
          <p:cNvPr id="261" name="Google Shape;261;p31"/>
          <p:cNvSpPr txBox="1"/>
          <p:nvPr/>
        </p:nvSpPr>
        <p:spPr>
          <a:xfrm>
            <a:off x="213930" y="3265988"/>
            <a:ext cx="22500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Add a</a:t>
            </a:r>
            <a:endParaRPr sz="700"/>
          </a:p>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main point</a:t>
            </a:r>
            <a:endParaRPr sz="700"/>
          </a:p>
        </p:txBody>
      </p:sp>
      <p:sp>
        <p:nvSpPr>
          <p:cNvPr id="262" name="Google Shape;262;p31"/>
          <p:cNvSpPr txBox="1"/>
          <p:nvPr/>
        </p:nvSpPr>
        <p:spPr>
          <a:xfrm>
            <a:off x="497763" y="4130612"/>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Elaborate on what</a:t>
            </a:r>
            <a:endParaRPr sz="700"/>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you want to discuss.</a:t>
            </a:r>
            <a:endParaRPr sz="700"/>
          </a:p>
        </p:txBody>
      </p:sp>
      <p:sp>
        <p:nvSpPr>
          <p:cNvPr id="263" name="Google Shape;263;p31"/>
          <p:cNvSpPr txBox="1"/>
          <p:nvPr/>
        </p:nvSpPr>
        <p:spPr>
          <a:xfrm>
            <a:off x="2369268" y="3265988"/>
            <a:ext cx="22500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Add a</a:t>
            </a:r>
            <a:endParaRPr sz="700"/>
          </a:p>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main point</a:t>
            </a:r>
            <a:endParaRPr sz="700"/>
          </a:p>
        </p:txBody>
      </p:sp>
      <p:sp>
        <p:nvSpPr>
          <p:cNvPr id="264" name="Google Shape;264;p31"/>
          <p:cNvSpPr txBox="1"/>
          <p:nvPr/>
        </p:nvSpPr>
        <p:spPr>
          <a:xfrm>
            <a:off x="2653100" y="4130612"/>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Elaborate on what</a:t>
            </a:r>
            <a:endParaRPr sz="700"/>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you want to discuss.</a:t>
            </a:r>
            <a:endParaRPr sz="700"/>
          </a:p>
        </p:txBody>
      </p:sp>
      <p:sp>
        <p:nvSpPr>
          <p:cNvPr id="265" name="Google Shape;265;p31"/>
          <p:cNvSpPr txBox="1"/>
          <p:nvPr/>
        </p:nvSpPr>
        <p:spPr>
          <a:xfrm>
            <a:off x="4524605" y="3265988"/>
            <a:ext cx="22500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Add a</a:t>
            </a:r>
            <a:endParaRPr sz="700"/>
          </a:p>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main point</a:t>
            </a:r>
            <a:endParaRPr sz="700"/>
          </a:p>
        </p:txBody>
      </p:sp>
      <p:sp>
        <p:nvSpPr>
          <p:cNvPr id="266" name="Google Shape;266;p31"/>
          <p:cNvSpPr txBox="1"/>
          <p:nvPr/>
        </p:nvSpPr>
        <p:spPr>
          <a:xfrm>
            <a:off x="4808438" y="4130612"/>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Elaborate on what</a:t>
            </a:r>
            <a:endParaRPr sz="700"/>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you want to discuss.</a:t>
            </a:r>
            <a:endParaRPr sz="700"/>
          </a:p>
        </p:txBody>
      </p:sp>
      <p:sp>
        <p:nvSpPr>
          <p:cNvPr id="267" name="Google Shape;267;p31"/>
          <p:cNvSpPr txBox="1"/>
          <p:nvPr/>
        </p:nvSpPr>
        <p:spPr>
          <a:xfrm>
            <a:off x="6679943" y="3265988"/>
            <a:ext cx="22500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Add a</a:t>
            </a:r>
            <a:endParaRPr sz="700"/>
          </a:p>
          <a:p>
            <a:pPr indent="0" lvl="0" marL="0" marR="0" rtl="0" algn="ctr">
              <a:lnSpc>
                <a:spcPct val="100000"/>
              </a:lnSpc>
              <a:spcBef>
                <a:spcPts val="0"/>
              </a:spcBef>
              <a:spcAft>
                <a:spcPts val="0"/>
              </a:spcAft>
              <a:buNone/>
            </a:pPr>
            <a:r>
              <a:rPr b="0" i="0" lang="en" sz="2000" u="none" cap="none" strike="noStrike">
                <a:solidFill>
                  <a:srgbClr val="FCE5A5"/>
                </a:solidFill>
                <a:latin typeface="Gloria Hallelujah"/>
                <a:ea typeface="Gloria Hallelujah"/>
                <a:cs typeface="Gloria Hallelujah"/>
                <a:sym typeface="Gloria Hallelujah"/>
              </a:rPr>
              <a:t>main point</a:t>
            </a:r>
            <a:endParaRPr sz="700"/>
          </a:p>
        </p:txBody>
      </p:sp>
      <p:sp>
        <p:nvSpPr>
          <p:cNvPr id="268" name="Google Shape;268;p31"/>
          <p:cNvSpPr txBox="1"/>
          <p:nvPr/>
        </p:nvSpPr>
        <p:spPr>
          <a:xfrm>
            <a:off x="6963775" y="4130612"/>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Elaborate on what</a:t>
            </a:r>
            <a:endParaRPr sz="700"/>
          </a:p>
          <a:p>
            <a:pPr indent="0" lvl="1" marL="0" marR="0" rtl="0" algn="ctr">
              <a:lnSpc>
                <a:spcPct val="100000"/>
              </a:lnSpc>
              <a:spcBef>
                <a:spcPts val="0"/>
              </a:spcBef>
              <a:spcAft>
                <a:spcPts val="0"/>
              </a:spcAft>
              <a:buNone/>
            </a:pPr>
            <a:r>
              <a:rPr b="0" i="0" lang="en" sz="1000" u="none" cap="none" strike="noStrike">
                <a:solidFill>
                  <a:srgbClr val="FCE5A5"/>
                </a:solidFill>
                <a:latin typeface="Poppins Medium"/>
                <a:ea typeface="Poppins Medium"/>
                <a:cs typeface="Poppins Medium"/>
                <a:sym typeface="Poppins Medium"/>
              </a:rPr>
              <a:t>you want to discuss.</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FCE5A5"/>
      </a:dk1>
      <a:lt1>
        <a:srgbClr val="5186CD"/>
      </a:lt1>
      <a:dk2>
        <a:srgbClr val="FCE5A5"/>
      </a:dk2>
      <a:lt2>
        <a:srgbClr val="F03E32"/>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