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Nunito SemiBold"/>
      <p:regular r:id="rId26"/>
      <p:bold r:id="rId27"/>
      <p:italic r:id="rId28"/>
      <p:boldItalic r:id="rId29"/>
    </p:embeddedFont>
    <p:embeddedFont>
      <p:font typeface="Mansalva"/>
      <p:regular r:id="rId30"/>
    </p:embeddedFont>
    <p:embeddedFont>
      <p:font typeface="Sigmar One"/>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B5B71A5-DB61-44C3-8916-F4CD0A355CD7}">
  <a:tblStyle styleId="{6B5B71A5-DB61-44C3-8916-F4CD0A355CD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NunitoSemiBold-regular.fntdata"/><Relationship Id="rId25" Type="http://schemas.openxmlformats.org/officeDocument/2006/relationships/slide" Target="slides/slide18.xml"/><Relationship Id="rId28" Type="http://schemas.openxmlformats.org/officeDocument/2006/relationships/font" Target="fonts/NunitoSemiBold-italic.fntdata"/><Relationship Id="rId27" Type="http://schemas.openxmlformats.org/officeDocument/2006/relationships/font" Target="fonts/NunitoSemiBol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NunitoSemiBold-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SigmarOne-regular.fntdata"/><Relationship Id="rId30" Type="http://schemas.openxmlformats.org/officeDocument/2006/relationships/font" Target="fonts/Mansalva-regular.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ddaea0582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g25ddaea0582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5ddaea0582_2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g25ddaea0582_2_2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5ddaea0582_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25ddaea0582_2_2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5ddaea0582_2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25ddaea0582_2_2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5ddaea0582_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5ddaea0582_2_2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5ddaea0582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25ddaea0582_2_3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5ddaea0582_2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25ddaea0582_2_3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5ddaea0582_2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25ddaea0582_2_3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5ddaea0582_2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g25ddaea0582_2_3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25ddaea0582_2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25ddaea0582_2_4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5ddaea0582_2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g25ddaea0582_2_8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5ddaea0582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25ddaea0582_2_10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5ddaea0582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5ddaea0582_2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5ddaea0582_2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g25ddaea0582_2_1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5ddaea0582_2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5ddaea0582_2_1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5ddaea0582_2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g25ddaea0582_2_1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ddaea0582_2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5ddaea0582_2_1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5ddaea0582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g25ddaea0582_2_20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7.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8.png"/><Relationship Id="rId4" Type="http://schemas.openxmlformats.org/officeDocument/2006/relationships/image" Target="../media/image12.png"/><Relationship Id="rId5"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6.pn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rot="-5400000">
            <a:off x="7462862" y="3400272"/>
            <a:ext cx="1345482" cy="1599384"/>
          </a:xfrm>
          <a:custGeom>
            <a:rect b="b" l="l" r="r" t="t"/>
            <a:pathLst>
              <a:path extrusionOk="0" h="1696959" w="1427567">
                <a:moveTo>
                  <a:pt x="0" y="0"/>
                </a:moveTo>
                <a:lnTo>
                  <a:pt x="1427567" y="0"/>
                </a:lnTo>
                <a:lnTo>
                  <a:pt x="1427567" y="1696959"/>
                </a:lnTo>
                <a:lnTo>
                  <a:pt x="0" y="1696959"/>
                </a:lnTo>
                <a:lnTo>
                  <a:pt x="0" y="0"/>
                </a:lnTo>
                <a:close/>
              </a:path>
            </a:pathLst>
          </a:custGeom>
          <a:blipFill rotWithShape="1">
            <a:blip r:embed="rId2">
              <a:alphaModFix/>
            </a:blip>
            <a:stretch>
              <a:fillRect b="0" l="0" r="0" t="0"/>
            </a:stretch>
          </a:blipFill>
          <a:ln>
            <a:noFill/>
          </a:ln>
        </p:spPr>
      </p:sp>
      <p:sp>
        <p:nvSpPr>
          <p:cNvPr id="14" name="Google Shape;14;p2"/>
          <p:cNvSpPr/>
          <p:nvPr/>
        </p:nvSpPr>
        <p:spPr>
          <a:xfrm>
            <a:off x="-259811" y="3559809"/>
            <a:ext cx="2050404" cy="1912001"/>
          </a:xfrm>
          <a:custGeom>
            <a:rect b="b" l="l" r="r" t="t"/>
            <a:pathLst>
              <a:path extrusionOk="0" h="1529601" w="1640323">
                <a:moveTo>
                  <a:pt x="0" y="0"/>
                </a:moveTo>
                <a:lnTo>
                  <a:pt x="1640323" y="0"/>
                </a:lnTo>
                <a:lnTo>
                  <a:pt x="1640323" y="1529601"/>
                </a:lnTo>
                <a:lnTo>
                  <a:pt x="0" y="1529601"/>
                </a:lnTo>
                <a:lnTo>
                  <a:pt x="0" y="0"/>
                </a:lnTo>
                <a:close/>
              </a:path>
            </a:pathLst>
          </a:custGeom>
          <a:blipFill rotWithShape="1">
            <a:blip r:embed="rId3">
              <a:alphaModFix/>
            </a:blip>
            <a:stretch>
              <a:fillRect b="0" l="0" r="0" t="0"/>
            </a:stretch>
          </a:blipFill>
          <a:ln>
            <a:noFill/>
          </a:ln>
        </p:spPr>
      </p:sp>
      <p:sp>
        <p:nvSpPr>
          <p:cNvPr id="15" name="Google Shape;15;p2"/>
          <p:cNvSpPr/>
          <p:nvPr/>
        </p:nvSpPr>
        <p:spPr>
          <a:xfrm>
            <a:off x="7774425" y="-496283"/>
            <a:ext cx="1599587" cy="1748181"/>
          </a:xfrm>
          <a:custGeom>
            <a:rect b="b" l="l" r="r" t="t"/>
            <a:pathLst>
              <a:path extrusionOk="0" h="1363104" w="1247241">
                <a:moveTo>
                  <a:pt x="0" y="0"/>
                </a:moveTo>
                <a:lnTo>
                  <a:pt x="1247241" y="0"/>
                </a:lnTo>
                <a:lnTo>
                  <a:pt x="1247241" y="1363104"/>
                </a:lnTo>
                <a:lnTo>
                  <a:pt x="0" y="1363104"/>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1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84" name="Google Shape;84;p1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85" name="Google Shape;85;p1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6" name="Shape 86"/>
        <p:cNvGrpSpPr/>
        <p:nvPr/>
      </p:nvGrpSpPr>
      <p:grpSpPr>
        <a:xfrm>
          <a:off x="0" y="0"/>
          <a:ext cx="0" cy="0"/>
          <a:chOff x="0" y="0"/>
          <a:chExt cx="0" cy="0"/>
        </a:xfrm>
      </p:grpSpPr>
      <p:sp>
        <p:nvSpPr>
          <p:cNvPr id="87" name="Google Shape;87;p13"/>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88" name="Google Shape;88;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rtl="0" algn="ctr">
              <a:spcBef>
                <a:spcPts val="300"/>
              </a:spcBef>
              <a:spcAft>
                <a:spcPts val="0"/>
              </a:spcAft>
              <a:buClr>
                <a:srgbClr val="888888"/>
              </a:buClr>
              <a:buSzPts val="1600"/>
              <a:buNone/>
              <a:defRPr>
                <a:solidFill>
                  <a:srgbClr val="888888"/>
                </a:solidFill>
              </a:defRPr>
            </a:lvl1pPr>
            <a:lvl2pPr lvl="1" rtl="0" algn="ctr">
              <a:spcBef>
                <a:spcPts val="300"/>
              </a:spcBef>
              <a:spcAft>
                <a:spcPts val="0"/>
              </a:spcAft>
              <a:buClr>
                <a:srgbClr val="888888"/>
              </a:buClr>
              <a:buSzPts val="1400"/>
              <a:buNone/>
              <a:defRPr>
                <a:solidFill>
                  <a:srgbClr val="888888"/>
                </a:solidFill>
              </a:defRPr>
            </a:lvl2pPr>
            <a:lvl3pPr lvl="2" rtl="0" algn="ctr">
              <a:spcBef>
                <a:spcPts val="200"/>
              </a:spcBef>
              <a:spcAft>
                <a:spcPts val="0"/>
              </a:spcAft>
              <a:buClr>
                <a:srgbClr val="888888"/>
              </a:buClr>
              <a:buSzPts val="1200"/>
              <a:buNone/>
              <a:defRPr>
                <a:solidFill>
                  <a:srgbClr val="888888"/>
                </a:solidFill>
              </a:defRPr>
            </a:lvl3pPr>
            <a:lvl4pPr lvl="3" rtl="0" algn="ctr">
              <a:spcBef>
                <a:spcPts val="200"/>
              </a:spcBef>
              <a:spcAft>
                <a:spcPts val="0"/>
              </a:spcAft>
              <a:buClr>
                <a:srgbClr val="888888"/>
              </a:buClr>
              <a:buSzPts val="1000"/>
              <a:buNone/>
              <a:defRPr>
                <a:solidFill>
                  <a:srgbClr val="888888"/>
                </a:solidFill>
              </a:defRPr>
            </a:lvl4pPr>
            <a:lvl5pPr lvl="4" rtl="0" algn="ctr">
              <a:spcBef>
                <a:spcPts val="200"/>
              </a:spcBef>
              <a:spcAft>
                <a:spcPts val="0"/>
              </a:spcAft>
              <a:buClr>
                <a:srgbClr val="888888"/>
              </a:buClr>
              <a:buSzPts val="1000"/>
              <a:buNone/>
              <a:defRPr>
                <a:solidFill>
                  <a:srgbClr val="888888"/>
                </a:solidFill>
              </a:defRPr>
            </a:lvl5pPr>
            <a:lvl6pPr lvl="5" rtl="0" algn="ctr">
              <a:spcBef>
                <a:spcPts val="200"/>
              </a:spcBef>
              <a:spcAft>
                <a:spcPts val="0"/>
              </a:spcAft>
              <a:buClr>
                <a:srgbClr val="888888"/>
              </a:buClr>
              <a:buSzPts val="1000"/>
              <a:buNone/>
              <a:defRPr>
                <a:solidFill>
                  <a:srgbClr val="888888"/>
                </a:solidFill>
              </a:defRPr>
            </a:lvl6pPr>
            <a:lvl7pPr lvl="6" rtl="0" algn="ctr">
              <a:spcBef>
                <a:spcPts val="200"/>
              </a:spcBef>
              <a:spcAft>
                <a:spcPts val="0"/>
              </a:spcAft>
              <a:buClr>
                <a:srgbClr val="888888"/>
              </a:buClr>
              <a:buSzPts val="1000"/>
              <a:buNone/>
              <a:defRPr>
                <a:solidFill>
                  <a:srgbClr val="888888"/>
                </a:solidFill>
              </a:defRPr>
            </a:lvl7pPr>
            <a:lvl8pPr lvl="7" rtl="0" algn="ctr">
              <a:spcBef>
                <a:spcPts val="200"/>
              </a:spcBef>
              <a:spcAft>
                <a:spcPts val="0"/>
              </a:spcAft>
              <a:buClr>
                <a:srgbClr val="888888"/>
              </a:buClr>
              <a:buSzPts val="1000"/>
              <a:buNone/>
              <a:defRPr>
                <a:solidFill>
                  <a:srgbClr val="888888"/>
                </a:solidFill>
              </a:defRPr>
            </a:lvl8pPr>
            <a:lvl9pPr lvl="8" rtl="0" algn="ctr">
              <a:spcBef>
                <a:spcPts val="200"/>
              </a:spcBef>
              <a:spcAft>
                <a:spcPts val="0"/>
              </a:spcAft>
              <a:buClr>
                <a:srgbClr val="888888"/>
              </a:buClr>
              <a:buSzPts val="1000"/>
              <a:buNone/>
              <a:defRPr>
                <a:solidFill>
                  <a:srgbClr val="888888"/>
                </a:solidFill>
              </a:defRPr>
            </a:lvl9pPr>
          </a:lstStyle>
          <a:p/>
        </p:txBody>
      </p:sp>
      <p:sp>
        <p:nvSpPr>
          <p:cNvPr id="89" name="Google Shape;89;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0" name="Google Shape;90;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1" name="Google Shape;91;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94" name="Google Shape;94;p14"/>
          <p:cNvSpPr txBox="1"/>
          <p:nvPr>
            <p:ph idx="1" type="body"/>
          </p:nvPr>
        </p:nvSpPr>
        <p:spPr>
          <a:xfrm>
            <a:off x="228600" y="800100"/>
            <a:ext cx="4114800" cy="22629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95" name="Google Shape;95;p1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6" name="Google Shape;96;p1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97" name="Google Shape;97;p1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8" name="Shape 98"/>
        <p:cNvGrpSpPr/>
        <p:nvPr/>
      </p:nvGrpSpPr>
      <p:grpSpPr>
        <a:xfrm>
          <a:off x="0" y="0"/>
          <a:ext cx="0" cy="0"/>
          <a:chOff x="0" y="0"/>
          <a:chExt cx="0" cy="0"/>
        </a:xfrm>
      </p:grpSpPr>
      <p:sp>
        <p:nvSpPr>
          <p:cNvPr id="99" name="Google Shape;99;p15"/>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00" name="Google Shape;100;p15"/>
          <p:cNvSpPr txBox="1"/>
          <p:nvPr>
            <p:ph idx="1" type="body"/>
          </p:nvPr>
        </p:nvSpPr>
        <p:spPr>
          <a:xfrm>
            <a:off x="361156" y="1453357"/>
            <a:ext cx="3886200" cy="7500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200"/>
              </a:spcBef>
              <a:spcAft>
                <a:spcPts val="0"/>
              </a:spcAft>
              <a:buClr>
                <a:srgbClr val="888888"/>
              </a:buClr>
              <a:buSzPts val="900"/>
              <a:buNone/>
              <a:defRPr sz="900">
                <a:solidFill>
                  <a:srgbClr val="888888"/>
                </a:solidFill>
              </a:defRPr>
            </a:lvl2pPr>
            <a:lvl3pPr indent="-228600" lvl="2" marL="1371600" rtl="0" algn="l">
              <a:spcBef>
                <a:spcPts val="200"/>
              </a:spcBef>
              <a:spcAft>
                <a:spcPts val="0"/>
              </a:spcAft>
              <a:buClr>
                <a:srgbClr val="888888"/>
              </a:buClr>
              <a:buSzPts val="800"/>
              <a:buNone/>
              <a:defRPr sz="800">
                <a:solidFill>
                  <a:srgbClr val="888888"/>
                </a:solidFill>
              </a:defRPr>
            </a:lvl3pPr>
            <a:lvl4pPr indent="-228600" lvl="3" marL="1828800" rtl="0" algn="l">
              <a:spcBef>
                <a:spcPts val="100"/>
              </a:spcBef>
              <a:spcAft>
                <a:spcPts val="0"/>
              </a:spcAft>
              <a:buClr>
                <a:srgbClr val="888888"/>
              </a:buClr>
              <a:buSzPts val="700"/>
              <a:buNone/>
              <a:defRPr sz="700">
                <a:solidFill>
                  <a:srgbClr val="888888"/>
                </a:solidFill>
              </a:defRPr>
            </a:lvl4pPr>
            <a:lvl5pPr indent="-228600" lvl="4" marL="2286000" rtl="0" algn="l">
              <a:spcBef>
                <a:spcPts val="100"/>
              </a:spcBef>
              <a:spcAft>
                <a:spcPts val="0"/>
              </a:spcAft>
              <a:buClr>
                <a:srgbClr val="888888"/>
              </a:buClr>
              <a:buSzPts val="700"/>
              <a:buNone/>
              <a:defRPr sz="700">
                <a:solidFill>
                  <a:srgbClr val="888888"/>
                </a:solidFill>
              </a:defRPr>
            </a:lvl5pPr>
            <a:lvl6pPr indent="-228600" lvl="5" marL="2743200" rtl="0" algn="l">
              <a:spcBef>
                <a:spcPts val="100"/>
              </a:spcBef>
              <a:spcAft>
                <a:spcPts val="0"/>
              </a:spcAft>
              <a:buClr>
                <a:srgbClr val="888888"/>
              </a:buClr>
              <a:buSzPts val="700"/>
              <a:buNone/>
              <a:defRPr sz="700">
                <a:solidFill>
                  <a:srgbClr val="888888"/>
                </a:solidFill>
              </a:defRPr>
            </a:lvl6pPr>
            <a:lvl7pPr indent="-228600" lvl="6" marL="3200400" rtl="0" algn="l">
              <a:spcBef>
                <a:spcPts val="100"/>
              </a:spcBef>
              <a:spcAft>
                <a:spcPts val="0"/>
              </a:spcAft>
              <a:buClr>
                <a:srgbClr val="888888"/>
              </a:buClr>
              <a:buSzPts val="700"/>
              <a:buNone/>
              <a:defRPr sz="700">
                <a:solidFill>
                  <a:srgbClr val="888888"/>
                </a:solidFill>
              </a:defRPr>
            </a:lvl7pPr>
            <a:lvl8pPr indent="-228600" lvl="7" marL="3657600" rtl="0" algn="l">
              <a:spcBef>
                <a:spcPts val="100"/>
              </a:spcBef>
              <a:spcAft>
                <a:spcPts val="0"/>
              </a:spcAft>
              <a:buClr>
                <a:srgbClr val="888888"/>
              </a:buClr>
              <a:buSzPts val="700"/>
              <a:buNone/>
              <a:defRPr sz="700">
                <a:solidFill>
                  <a:srgbClr val="888888"/>
                </a:solidFill>
              </a:defRPr>
            </a:lvl8pPr>
            <a:lvl9pPr indent="-228600" lvl="8" marL="4114800" rtl="0" algn="l">
              <a:spcBef>
                <a:spcPts val="100"/>
              </a:spcBef>
              <a:spcAft>
                <a:spcPts val="0"/>
              </a:spcAft>
              <a:buClr>
                <a:srgbClr val="888888"/>
              </a:buClr>
              <a:buSzPts val="700"/>
              <a:buNone/>
              <a:defRPr sz="700">
                <a:solidFill>
                  <a:srgbClr val="888888"/>
                </a:solidFill>
              </a:defRPr>
            </a:lvl9pPr>
          </a:lstStyle>
          <a:p/>
        </p:txBody>
      </p:sp>
      <p:sp>
        <p:nvSpPr>
          <p:cNvPr id="101" name="Google Shape;101;p1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02" name="Google Shape;102;p1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03" name="Google Shape;103;p1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4" name="Shape 104"/>
        <p:cNvGrpSpPr/>
        <p:nvPr/>
      </p:nvGrpSpPr>
      <p:grpSpPr>
        <a:xfrm>
          <a:off x="0" y="0"/>
          <a:ext cx="0" cy="0"/>
          <a:chOff x="0" y="0"/>
          <a:chExt cx="0" cy="0"/>
        </a:xfrm>
      </p:grpSpPr>
      <p:sp>
        <p:nvSpPr>
          <p:cNvPr id="105" name="Google Shape;105;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06" name="Google Shape;106;p16"/>
          <p:cNvSpPr txBox="1"/>
          <p:nvPr>
            <p:ph idx="1" type="body"/>
          </p:nvPr>
        </p:nvSpPr>
        <p:spPr>
          <a:xfrm>
            <a:off x="228600" y="800100"/>
            <a:ext cx="2019300" cy="2262900"/>
          </a:xfrm>
          <a:prstGeom prst="rect">
            <a:avLst/>
          </a:prstGeom>
          <a:noFill/>
          <a:ln>
            <a:noFill/>
          </a:ln>
        </p:spPr>
        <p:txBody>
          <a:bodyPr anchorCtr="0" anchor="t" bIns="22850" lIns="45725" spcFirstLastPara="1" rIns="45725" wrap="square" tIns="22850">
            <a:normAutofit/>
          </a:bodyPr>
          <a:lstStyle>
            <a:lvl1pPr indent="-317500" lvl="0" marL="457200" rtl="0" algn="l">
              <a:spcBef>
                <a:spcPts val="300"/>
              </a:spcBef>
              <a:spcAft>
                <a:spcPts val="0"/>
              </a:spcAft>
              <a:buClr>
                <a:schemeClr val="dk1"/>
              </a:buClr>
              <a:buSzPts val="1400"/>
              <a:buChar char="•"/>
              <a:defRPr sz="1400"/>
            </a:lvl1pPr>
            <a:lvl2pPr indent="-304800" lvl="1" marL="914400" rtl="0" algn="l">
              <a:spcBef>
                <a:spcPts val="200"/>
              </a:spcBef>
              <a:spcAft>
                <a:spcPts val="0"/>
              </a:spcAft>
              <a:buClr>
                <a:schemeClr val="dk1"/>
              </a:buClr>
              <a:buSzPts val="1200"/>
              <a:buChar char="–"/>
              <a:defRPr sz="1200"/>
            </a:lvl2pPr>
            <a:lvl3pPr indent="-292100" lvl="2" marL="1371600" rtl="0" algn="l">
              <a:spcBef>
                <a:spcPts val="200"/>
              </a:spcBef>
              <a:spcAft>
                <a:spcPts val="0"/>
              </a:spcAft>
              <a:buClr>
                <a:schemeClr val="dk1"/>
              </a:buClr>
              <a:buSzPts val="1000"/>
              <a:buChar char="•"/>
              <a:defRPr sz="1000"/>
            </a:lvl3pPr>
            <a:lvl4pPr indent="-285750" lvl="3" marL="1828800" rtl="0" algn="l">
              <a:spcBef>
                <a:spcPts val="200"/>
              </a:spcBef>
              <a:spcAft>
                <a:spcPts val="0"/>
              </a:spcAft>
              <a:buClr>
                <a:schemeClr val="dk1"/>
              </a:buClr>
              <a:buSzPts val="900"/>
              <a:buChar char="–"/>
              <a:defRPr sz="900"/>
            </a:lvl4pPr>
            <a:lvl5pPr indent="-285750" lvl="4" marL="2286000" rtl="0" algn="l">
              <a:spcBef>
                <a:spcPts val="200"/>
              </a:spcBef>
              <a:spcAft>
                <a:spcPts val="0"/>
              </a:spcAft>
              <a:buClr>
                <a:schemeClr val="dk1"/>
              </a:buClr>
              <a:buSzPts val="900"/>
              <a:buChar char="»"/>
              <a:defRPr sz="900"/>
            </a:lvl5pPr>
            <a:lvl6pPr indent="-285750" lvl="5" marL="2743200" rtl="0" algn="l">
              <a:spcBef>
                <a:spcPts val="200"/>
              </a:spcBef>
              <a:spcAft>
                <a:spcPts val="0"/>
              </a:spcAft>
              <a:buClr>
                <a:schemeClr val="dk1"/>
              </a:buClr>
              <a:buSzPts val="900"/>
              <a:buChar char="•"/>
              <a:defRPr sz="900"/>
            </a:lvl6pPr>
            <a:lvl7pPr indent="-285750" lvl="6" marL="3200400" rtl="0" algn="l">
              <a:spcBef>
                <a:spcPts val="200"/>
              </a:spcBef>
              <a:spcAft>
                <a:spcPts val="0"/>
              </a:spcAft>
              <a:buClr>
                <a:schemeClr val="dk1"/>
              </a:buClr>
              <a:buSzPts val="900"/>
              <a:buChar char="•"/>
              <a:defRPr sz="900"/>
            </a:lvl7pPr>
            <a:lvl8pPr indent="-285750" lvl="7" marL="3657600" rtl="0" algn="l">
              <a:spcBef>
                <a:spcPts val="200"/>
              </a:spcBef>
              <a:spcAft>
                <a:spcPts val="0"/>
              </a:spcAft>
              <a:buClr>
                <a:schemeClr val="dk1"/>
              </a:buClr>
              <a:buSzPts val="900"/>
              <a:buChar char="•"/>
              <a:defRPr sz="900"/>
            </a:lvl8pPr>
            <a:lvl9pPr indent="-285750" lvl="8" marL="4114800" rtl="0" algn="l">
              <a:spcBef>
                <a:spcPts val="200"/>
              </a:spcBef>
              <a:spcAft>
                <a:spcPts val="0"/>
              </a:spcAft>
              <a:buClr>
                <a:schemeClr val="dk1"/>
              </a:buClr>
              <a:buSzPts val="900"/>
              <a:buChar char="•"/>
              <a:defRPr sz="900"/>
            </a:lvl9pPr>
          </a:lstStyle>
          <a:p/>
        </p:txBody>
      </p:sp>
      <p:sp>
        <p:nvSpPr>
          <p:cNvPr id="107" name="Google Shape;107;p16"/>
          <p:cNvSpPr txBox="1"/>
          <p:nvPr>
            <p:ph idx="2" type="body"/>
          </p:nvPr>
        </p:nvSpPr>
        <p:spPr>
          <a:xfrm>
            <a:off x="2324100" y="800100"/>
            <a:ext cx="2019300" cy="2262900"/>
          </a:xfrm>
          <a:prstGeom prst="rect">
            <a:avLst/>
          </a:prstGeom>
          <a:noFill/>
          <a:ln>
            <a:noFill/>
          </a:ln>
        </p:spPr>
        <p:txBody>
          <a:bodyPr anchorCtr="0" anchor="t" bIns="22850" lIns="45725" spcFirstLastPara="1" rIns="45725" wrap="square" tIns="22850">
            <a:normAutofit/>
          </a:bodyPr>
          <a:lstStyle>
            <a:lvl1pPr indent="-317500" lvl="0" marL="457200" rtl="0" algn="l">
              <a:spcBef>
                <a:spcPts val="300"/>
              </a:spcBef>
              <a:spcAft>
                <a:spcPts val="0"/>
              </a:spcAft>
              <a:buClr>
                <a:schemeClr val="dk1"/>
              </a:buClr>
              <a:buSzPts val="1400"/>
              <a:buChar char="•"/>
              <a:defRPr sz="1400"/>
            </a:lvl1pPr>
            <a:lvl2pPr indent="-304800" lvl="1" marL="914400" rtl="0" algn="l">
              <a:spcBef>
                <a:spcPts val="200"/>
              </a:spcBef>
              <a:spcAft>
                <a:spcPts val="0"/>
              </a:spcAft>
              <a:buClr>
                <a:schemeClr val="dk1"/>
              </a:buClr>
              <a:buSzPts val="1200"/>
              <a:buChar char="–"/>
              <a:defRPr sz="1200"/>
            </a:lvl2pPr>
            <a:lvl3pPr indent="-292100" lvl="2" marL="1371600" rtl="0" algn="l">
              <a:spcBef>
                <a:spcPts val="200"/>
              </a:spcBef>
              <a:spcAft>
                <a:spcPts val="0"/>
              </a:spcAft>
              <a:buClr>
                <a:schemeClr val="dk1"/>
              </a:buClr>
              <a:buSzPts val="1000"/>
              <a:buChar char="•"/>
              <a:defRPr sz="1000"/>
            </a:lvl3pPr>
            <a:lvl4pPr indent="-285750" lvl="3" marL="1828800" rtl="0" algn="l">
              <a:spcBef>
                <a:spcPts val="200"/>
              </a:spcBef>
              <a:spcAft>
                <a:spcPts val="0"/>
              </a:spcAft>
              <a:buClr>
                <a:schemeClr val="dk1"/>
              </a:buClr>
              <a:buSzPts val="900"/>
              <a:buChar char="–"/>
              <a:defRPr sz="900"/>
            </a:lvl4pPr>
            <a:lvl5pPr indent="-285750" lvl="4" marL="2286000" rtl="0" algn="l">
              <a:spcBef>
                <a:spcPts val="200"/>
              </a:spcBef>
              <a:spcAft>
                <a:spcPts val="0"/>
              </a:spcAft>
              <a:buClr>
                <a:schemeClr val="dk1"/>
              </a:buClr>
              <a:buSzPts val="900"/>
              <a:buChar char="»"/>
              <a:defRPr sz="900"/>
            </a:lvl5pPr>
            <a:lvl6pPr indent="-285750" lvl="5" marL="2743200" rtl="0" algn="l">
              <a:spcBef>
                <a:spcPts val="200"/>
              </a:spcBef>
              <a:spcAft>
                <a:spcPts val="0"/>
              </a:spcAft>
              <a:buClr>
                <a:schemeClr val="dk1"/>
              </a:buClr>
              <a:buSzPts val="900"/>
              <a:buChar char="•"/>
              <a:defRPr sz="900"/>
            </a:lvl6pPr>
            <a:lvl7pPr indent="-285750" lvl="6" marL="3200400" rtl="0" algn="l">
              <a:spcBef>
                <a:spcPts val="200"/>
              </a:spcBef>
              <a:spcAft>
                <a:spcPts val="0"/>
              </a:spcAft>
              <a:buClr>
                <a:schemeClr val="dk1"/>
              </a:buClr>
              <a:buSzPts val="900"/>
              <a:buChar char="•"/>
              <a:defRPr sz="900"/>
            </a:lvl7pPr>
            <a:lvl8pPr indent="-285750" lvl="7" marL="3657600" rtl="0" algn="l">
              <a:spcBef>
                <a:spcPts val="200"/>
              </a:spcBef>
              <a:spcAft>
                <a:spcPts val="0"/>
              </a:spcAft>
              <a:buClr>
                <a:schemeClr val="dk1"/>
              </a:buClr>
              <a:buSzPts val="900"/>
              <a:buChar char="•"/>
              <a:defRPr sz="900"/>
            </a:lvl8pPr>
            <a:lvl9pPr indent="-285750" lvl="8" marL="4114800" rtl="0" algn="l">
              <a:spcBef>
                <a:spcPts val="200"/>
              </a:spcBef>
              <a:spcAft>
                <a:spcPts val="0"/>
              </a:spcAft>
              <a:buClr>
                <a:schemeClr val="dk1"/>
              </a:buClr>
              <a:buSzPts val="900"/>
              <a:buChar char="•"/>
              <a:defRPr sz="900"/>
            </a:lvl9pPr>
          </a:lstStyle>
          <a:p/>
        </p:txBody>
      </p:sp>
      <p:sp>
        <p:nvSpPr>
          <p:cNvPr id="108" name="Google Shape;108;p1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09" name="Google Shape;109;p1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10" name="Google Shape;110;p1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1" name="Shape 111"/>
        <p:cNvGrpSpPr/>
        <p:nvPr/>
      </p:nvGrpSpPr>
      <p:grpSpPr>
        <a:xfrm>
          <a:off x="0" y="0"/>
          <a:ext cx="0" cy="0"/>
          <a:chOff x="0" y="0"/>
          <a:chExt cx="0" cy="0"/>
        </a:xfrm>
      </p:grpSpPr>
      <p:sp>
        <p:nvSpPr>
          <p:cNvPr id="112" name="Google Shape;112;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22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13" name="Google Shape;113;p17"/>
          <p:cNvSpPr txBox="1"/>
          <p:nvPr>
            <p:ph idx="1" type="body"/>
          </p:nvPr>
        </p:nvSpPr>
        <p:spPr>
          <a:xfrm>
            <a:off x="228600" y="767556"/>
            <a:ext cx="2020200" cy="3198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chemeClr val="dk1"/>
              </a:buClr>
              <a:buSzPts val="1200"/>
              <a:buNone/>
              <a:defRPr b="1" sz="1200"/>
            </a:lvl1pPr>
            <a:lvl2pPr indent="-228600" lvl="1" marL="914400" rtl="0" algn="l">
              <a:spcBef>
                <a:spcPts val="200"/>
              </a:spcBef>
              <a:spcAft>
                <a:spcPts val="0"/>
              </a:spcAft>
              <a:buClr>
                <a:schemeClr val="dk1"/>
              </a:buClr>
              <a:buSzPts val="1000"/>
              <a:buNone/>
              <a:defRPr b="1" sz="1000"/>
            </a:lvl2pPr>
            <a:lvl3pPr indent="-228600" lvl="2" marL="1371600" rtl="0" algn="l">
              <a:spcBef>
                <a:spcPts val="200"/>
              </a:spcBef>
              <a:spcAft>
                <a:spcPts val="0"/>
              </a:spcAft>
              <a:buClr>
                <a:schemeClr val="dk1"/>
              </a:buClr>
              <a:buSzPts val="900"/>
              <a:buNone/>
              <a:defRPr b="1" sz="900"/>
            </a:lvl3pPr>
            <a:lvl4pPr indent="-228600" lvl="3" marL="1828800" rtl="0" algn="l">
              <a:spcBef>
                <a:spcPts val="200"/>
              </a:spcBef>
              <a:spcAft>
                <a:spcPts val="0"/>
              </a:spcAft>
              <a:buClr>
                <a:schemeClr val="dk1"/>
              </a:buClr>
              <a:buSzPts val="800"/>
              <a:buNone/>
              <a:defRPr b="1" sz="800"/>
            </a:lvl4pPr>
            <a:lvl5pPr indent="-228600" lvl="4" marL="2286000" rtl="0" algn="l">
              <a:spcBef>
                <a:spcPts val="200"/>
              </a:spcBef>
              <a:spcAft>
                <a:spcPts val="0"/>
              </a:spcAft>
              <a:buClr>
                <a:schemeClr val="dk1"/>
              </a:buClr>
              <a:buSzPts val="800"/>
              <a:buNone/>
              <a:defRPr b="1" sz="800"/>
            </a:lvl5pPr>
            <a:lvl6pPr indent="-228600" lvl="5" marL="2743200" rtl="0" algn="l">
              <a:spcBef>
                <a:spcPts val="200"/>
              </a:spcBef>
              <a:spcAft>
                <a:spcPts val="0"/>
              </a:spcAft>
              <a:buClr>
                <a:schemeClr val="dk1"/>
              </a:buClr>
              <a:buSzPts val="800"/>
              <a:buNone/>
              <a:defRPr b="1" sz="800"/>
            </a:lvl6pPr>
            <a:lvl7pPr indent="-228600" lvl="6" marL="3200400" rtl="0" algn="l">
              <a:spcBef>
                <a:spcPts val="200"/>
              </a:spcBef>
              <a:spcAft>
                <a:spcPts val="0"/>
              </a:spcAft>
              <a:buClr>
                <a:schemeClr val="dk1"/>
              </a:buClr>
              <a:buSzPts val="800"/>
              <a:buNone/>
              <a:defRPr b="1" sz="800"/>
            </a:lvl7pPr>
            <a:lvl8pPr indent="-228600" lvl="7" marL="3657600" rtl="0" algn="l">
              <a:spcBef>
                <a:spcPts val="200"/>
              </a:spcBef>
              <a:spcAft>
                <a:spcPts val="0"/>
              </a:spcAft>
              <a:buClr>
                <a:schemeClr val="dk1"/>
              </a:buClr>
              <a:buSzPts val="800"/>
              <a:buNone/>
              <a:defRPr b="1" sz="800"/>
            </a:lvl8pPr>
            <a:lvl9pPr indent="-228600" lvl="8" marL="4114800" rtl="0" algn="l">
              <a:spcBef>
                <a:spcPts val="200"/>
              </a:spcBef>
              <a:spcAft>
                <a:spcPts val="0"/>
              </a:spcAft>
              <a:buClr>
                <a:schemeClr val="dk1"/>
              </a:buClr>
              <a:buSzPts val="800"/>
              <a:buNone/>
              <a:defRPr b="1" sz="800"/>
            </a:lvl9pPr>
          </a:lstStyle>
          <a:p/>
        </p:txBody>
      </p:sp>
      <p:sp>
        <p:nvSpPr>
          <p:cNvPr id="114" name="Google Shape;114;p17"/>
          <p:cNvSpPr txBox="1"/>
          <p:nvPr>
            <p:ph idx="2" type="body"/>
          </p:nvPr>
        </p:nvSpPr>
        <p:spPr>
          <a:xfrm>
            <a:off x="228600" y="1087438"/>
            <a:ext cx="2020200" cy="1975500"/>
          </a:xfrm>
          <a:prstGeom prst="rect">
            <a:avLst/>
          </a:prstGeom>
          <a:noFill/>
          <a:ln>
            <a:noFill/>
          </a:ln>
        </p:spPr>
        <p:txBody>
          <a:bodyPr anchorCtr="0" anchor="t" bIns="22850" lIns="45725" spcFirstLastPara="1" rIns="45725" wrap="square" tIns="22850">
            <a:normAutofit/>
          </a:bodyPr>
          <a:lstStyle>
            <a:lvl1pPr indent="-304800" lvl="0" marL="457200" rtl="0" algn="l">
              <a:spcBef>
                <a:spcPts val="200"/>
              </a:spcBef>
              <a:spcAft>
                <a:spcPts val="0"/>
              </a:spcAft>
              <a:buClr>
                <a:schemeClr val="dk1"/>
              </a:buClr>
              <a:buSzPts val="1200"/>
              <a:buChar char="•"/>
              <a:defRPr sz="1200"/>
            </a:lvl1pPr>
            <a:lvl2pPr indent="-292100" lvl="1" marL="914400" rtl="0" algn="l">
              <a:spcBef>
                <a:spcPts val="200"/>
              </a:spcBef>
              <a:spcAft>
                <a:spcPts val="0"/>
              </a:spcAft>
              <a:buClr>
                <a:schemeClr val="dk1"/>
              </a:buClr>
              <a:buSzPts val="1000"/>
              <a:buChar char="–"/>
              <a:defRPr sz="1000"/>
            </a:lvl2pPr>
            <a:lvl3pPr indent="-285750" lvl="2" marL="1371600" rtl="0" algn="l">
              <a:spcBef>
                <a:spcPts val="200"/>
              </a:spcBef>
              <a:spcAft>
                <a:spcPts val="0"/>
              </a:spcAft>
              <a:buClr>
                <a:schemeClr val="dk1"/>
              </a:buClr>
              <a:buSzPts val="900"/>
              <a:buChar char="•"/>
              <a:defRPr sz="900"/>
            </a:lvl3pPr>
            <a:lvl4pPr indent="-279400" lvl="3" marL="1828800" rtl="0" algn="l">
              <a:spcBef>
                <a:spcPts val="200"/>
              </a:spcBef>
              <a:spcAft>
                <a:spcPts val="0"/>
              </a:spcAft>
              <a:buClr>
                <a:schemeClr val="dk1"/>
              </a:buClr>
              <a:buSzPts val="800"/>
              <a:buChar char="–"/>
              <a:defRPr sz="800"/>
            </a:lvl4pPr>
            <a:lvl5pPr indent="-279400" lvl="4" marL="2286000" rtl="0" algn="l">
              <a:spcBef>
                <a:spcPts val="200"/>
              </a:spcBef>
              <a:spcAft>
                <a:spcPts val="0"/>
              </a:spcAft>
              <a:buClr>
                <a:schemeClr val="dk1"/>
              </a:buClr>
              <a:buSzPts val="800"/>
              <a:buChar char="»"/>
              <a:defRPr sz="800"/>
            </a:lvl5pPr>
            <a:lvl6pPr indent="-279400" lvl="5" marL="2743200" rtl="0" algn="l">
              <a:spcBef>
                <a:spcPts val="200"/>
              </a:spcBef>
              <a:spcAft>
                <a:spcPts val="0"/>
              </a:spcAft>
              <a:buClr>
                <a:schemeClr val="dk1"/>
              </a:buClr>
              <a:buSzPts val="800"/>
              <a:buChar char="•"/>
              <a:defRPr sz="800"/>
            </a:lvl6pPr>
            <a:lvl7pPr indent="-279400" lvl="6" marL="3200400" rtl="0" algn="l">
              <a:spcBef>
                <a:spcPts val="200"/>
              </a:spcBef>
              <a:spcAft>
                <a:spcPts val="0"/>
              </a:spcAft>
              <a:buClr>
                <a:schemeClr val="dk1"/>
              </a:buClr>
              <a:buSzPts val="800"/>
              <a:buChar char="•"/>
              <a:defRPr sz="800"/>
            </a:lvl7pPr>
            <a:lvl8pPr indent="-279400" lvl="7" marL="3657600" rtl="0" algn="l">
              <a:spcBef>
                <a:spcPts val="200"/>
              </a:spcBef>
              <a:spcAft>
                <a:spcPts val="0"/>
              </a:spcAft>
              <a:buClr>
                <a:schemeClr val="dk1"/>
              </a:buClr>
              <a:buSzPts val="800"/>
              <a:buChar char="•"/>
              <a:defRPr sz="800"/>
            </a:lvl8pPr>
            <a:lvl9pPr indent="-279400" lvl="8" marL="4114800" rtl="0" algn="l">
              <a:spcBef>
                <a:spcPts val="200"/>
              </a:spcBef>
              <a:spcAft>
                <a:spcPts val="0"/>
              </a:spcAft>
              <a:buClr>
                <a:schemeClr val="dk1"/>
              </a:buClr>
              <a:buSzPts val="800"/>
              <a:buChar char="•"/>
              <a:defRPr sz="800"/>
            </a:lvl9pPr>
          </a:lstStyle>
          <a:p/>
        </p:txBody>
      </p:sp>
      <p:sp>
        <p:nvSpPr>
          <p:cNvPr id="115" name="Google Shape;115;p17"/>
          <p:cNvSpPr txBox="1"/>
          <p:nvPr>
            <p:ph idx="3" type="body"/>
          </p:nvPr>
        </p:nvSpPr>
        <p:spPr>
          <a:xfrm>
            <a:off x="2322513" y="767556"/>
            <a:ext cx="2020800" cy="3198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chemeClr val="dk1"/>
              </a:buClr>
              <a:buSzPts val="1200"/>
              <a:buNone/>
              <a:defRPr b="1" sz="1200"/>
            </a:lvl1pPr>
            <a:lvl2pPr indent="-228600" lvl="1" marL="914400" rtl="0" algn="l">
              <a:spcBef>
                <a:spcPts val="200"/>
              </a:spcBef>
              <a:spcAft>
                <a:spcPts val="0"/>
              </a:spcAft>
              <a:buClr>
                <a:schemeClr val="dk1"/>
              </a:buClr>
              <a:buSzPts val="1000"/>
              <a:buNone/>
              <a:defRPr b="1" sz="1000"/>
            </a:lvl2pPr>
            <a:lvl3pPr indent="-228600" lvl="2" marL="1371600" rtl="0" algn="l">
              <a:spcBef>
                <a:spcPts val="200"/>
              </a:spcBef>
              <a:spcAft>
                <a:spcPts val="0"/>
              </a:spcAft>
              <a:buClr>
                <a:schemeClr val="dk1"/>
              </a:buClr>
              <a:buSzPts val="900"/>
              <a:buNone/>
              <a:defRPr b="1" sz="900"/>
            </a:lvl3pPr>
            <a:lvl4pPr indent="-228600" lvl="3" marL="1828800" rtl="0" algn="l">
              <a:spcBef>
                <a:spcPts val="200"/>
              </a:spcBef>
              <a:spcAft>
                <a:spcPts val="0"/>
              </a:spcAft>
              <a:buClr>
                <a:schemeClr val="dk1"/>
              </a:buClr>
              <a:buSzPts val="800"/>
              <a:buNone/>
              <a:defRPr b="1" sz="800"/>
            </a:lvl4pPr>
            <a:lvl5pPr indent="-228600" lvl="4" marL="2286000" rtl="0" algn="l">
              <a:spcBef>
                <a:spcPts val="200"/>
              </a:spcBef>
              <a:spcAft>
                <a:spcPts val="0"/>
              </a:spcAft>
              <a:buClr>
                <a:schemeClr val="dk1"/>
              </a:buClr>
              <a:buSzPts val="800"/>
              <a:buNone/>
              <a:defRPr b="1" sz="800"/>
            </a:lvl5pPr>
            <a:lvl6pPr indent="-228600" lvl="5" marL="2743200" rtl="0" algn="l">
              <a:spcBef>
                <a:spcPts val="200"/>
              </a:spcBef>
              <a:spcAft>
                <a:spcPts val="0"/>
              </a:spcAft>
              <a:buClr>
                <a:schemeClr val="dk1"/>
              </a:buClr>
              <a:buSzPts val="800"/>
              <a:buNone/>
              <a:defRPr b="1" sz="800"/>
            </a:lvl6pPr>
            <a:lvl7pPr indent="-228600" lvl="6" marL="3200400" rtl="0" algn="l">
              <a:spcBef>
                <a:spcPts val="200"/>
              </a:spcBef>
              <a:spcAft>
                <a:spcPts val="0"/>
              </a:spcAft>
              <a:buClr>
                <a:schemeClr val="dk1"/>
              </a:buClr>
              <a:buSzPts val="800"/>
              <a:buNone/>
              <a:defRPr b="1" sz="800"/>
            </a:lvl7pPr>
            <a:lvl8pPr indent="-228600" lvl="7" marL="3657600" rtl="0" algn="l">
              <a:spcBef>
                <a:spcPts val="200"/>
              </a:spcBef>
              <a:spcAft>
                <a:spcPts val="0"/>
              </a:spcAft>
              <a:buClr>
                <a:schemeClr val="dk1"/>
              </a:buClr>
              <a:buSzPts val="800"/>
              <a:buNone/>
              <a:defRPr b="1" sz="800"/>
            </a:lvl8pPr>
            <a:lvl9pPr indent="-228600" lvl="8" marL="4114800" rtl="0" algn="l">
              <a:spcBef>
                <a:spcPts val="200"/>
              </a:spcBef>
              <a:spcAft>
                <a:spcPts val="0"/>
              </a:spcAft>
              <a:buClr>
                <a:schemeClr val="dk1"/>
              </a:buClr>
              <a:buSzPts val="800"/>
              <a:buNone/>
              <a:defRPr b="1" sz="800"/>
            </a:lvl9pPr>
          </a:lstStyle>
          <a:p/>
        </p:txBody>
      </p:sp>
      <p:sp>
        <p:nvSpPr>
          <p:cNvPr id="116" name="Google Shape;116;p17"/>
          <p:cNvSpPr txBox="1"/>
          <p:nvPr>
            <p:ph idx="4" type="body"/>
          </p:nvPr>
        </p:nvSpPr>
        <p:spPr>
          <a:xfrm>
            <a:off x="2322513" y="1087438"/>
            <a:ext cx="2020800" cy="1975500"/>
          </a:xfrm>
          <a:prstGeom prst="rect">
            <a:avLst/>
          </a:prstGeom>
          <a:noFill/>
          <a:ln>
            <a:noFill/>
          </a:ln>
        </p:spPr>
        <p:txBody>
          <a:bodyPr anchorCtr="0" anchor="t" bIns="22850" lIns="45725" spcFirstLastPara="1" rIns="45725" wrap="square" tIns="22850">
            <a:normAutofit/>
          </a:bodyPr>
          <a:lstStyle>
            <a:lvl1pPr indent="-304800" lvl="0" marL="457200" rtl="0" algn="l">
              <a:spcBef>
                <a:spcPts val="200"/>
              </a:spcBef>
              <a:spcAft>
                <a:spcPts val="0"/>
              </a:spcAft>
              <a:buClr>
                <a:schemeClr val="dk1"/>
              </a:buClr>
              <a:buSzPts val="1200"/>
              <a:buChar char="•"/>
              <a:defRPr sz="1200"/>
            </a:lvl1pPr>
            <a:lvl2pPr indent="-292100" lvl="1" marL="914400" rtl="0" algn="l">
              <a:spcBef>
                <a:spcPts val="200"/>
              </a:spcBef>
              <a:spcAft>
                <a:spcPts val="0"/>
              </a:spcAft>
              <a:buClr>
                <a:schemeClr val="dk1"/>
              </a:buClr>
              <a:buSzPts val="1000"/>
              <a:buChar char="–"/>
              <a:defRPr sz="1000"/>
            </a:lvl2pPr>
            <a:lvl3pPr indent="-285750" lvl="2" marL="1371600" rtl="0" algn="l">
              <a:spcBef>
                <a:spcPts val="200"/>
              </a:spcBef>
              <a:spcAft>
                <a:spcPts val="0"/>
              </a:spcAft>
              <a:buClr>
                <a:schemeClr val="dk1"/>
              </a:buClr>
              <a:buSzPts val="900"/>
              <a:buChar char="•"/>
              <a:defRPr sz="900"/>
            </a:lvl3pPr>
            <a:lvl4pPr indent="-279400" lvl="3" marL="1828800" rtl="0" algn="l">
              <a:spcBef>
                <a:spcPts val="200"/>
              </a:spcBef>
              <a:spcAft>
                <a:spcPts val="0"/>
              </a:spcAft>
              <a:buClr>
                <a:schemeClr val="dk1"/>
              </a:buClr>
              <a:buSzPts val="800"/>
              <a:buChar char="–"/>
              <a:defRPr sz="800"/>
            </a:lvl4pPr>
            <a:lvl5pPr indent="-279400" lvl="4" marL="2286000" rtl="0" algn="l">
              <a:spcBef>
                <a:spcPts val="200"/>
              </a:spcBef>
              <a:spcAft>
                <a:spcPts val="0"/>
              </a:spcAft>
              <a:buClr>
                <a:schemeClr val="dk1"/>
              </a:buClr>
              <a:buSzPts val="800"/>
              <a:buChar char="»"/>
              <a:defRPr sz="800"/>
            </a:lvl5pPr>
            <a:lvl6pPr indent="-279400" lvl="5" marL="2743200" rtl="0" algn="l">
              <a:spcBef>
                <a:spcPts val="200"/>
              </a:spcBef>
              <a:spcAft>
                <a:spcPts val="0"/>
              </a:spcAft>
              <a:buClr>
                <a:schemeClr val="dk1"/>
              </a:buClr>
              <a:buSzPts val="800"/>
              <a:buChar char="•"/>
              <a:defRPr sz="800"/>
            </a:lvl6pPr>
            <a:lvl7pPr indent="-279400" lvl="6" marL="3200400" rtl="0" algn="l">
              <a:spcBef>
                <a:spcPts val="200"/>
              </a:spcBef>
              <a:spcAft>
                <a:spcPts val="0"/>
              </a:spcAft>
              <a:buClr>
                <a:schemeClr val="dk1"/>
              </a:buClr>
              <a:buSzPts val="800"/>
              <a:buChar char="•"/>
              <a:defRPr sz="800"/>
            </a:lvl7pPr>
            <a:lvl8pPr indent="-279400" lvl="7" marL="3657600" rtl="0" algn="l">
              <a:spcBef>
                <a:spcPts val="200"/>
              </a:spcBef>
              <a:spcAft>
                <a:spcPts val="0"/>
              </a:spcAft>
              <a:buClr>
                <a:schemeClr val="dk1"/>
              </a:buClr>
              <a:buSzPts val="800"/>
              <a:buChar char="•"/>
              <a:defRPr sz="800"/>
            </a:lvl8pPr>
            <a:lvl9pPr indent="-279400" lvl="8" marL="4114800" rtl="0" algn="l">
              <a:spcBef>
                <a:spcPts val="200"/>
              </a:spcBef>
              <a:spcAft>
                <a:spcPts val="0"/>
              </a:spcAft>
              <a:buClr>
                <a:schemeClr val="dk1"/>
              </a:buClr>
              <a:buSzPts val="800"/>
              <a:buChar char="•"/>
              <a:defRPr sz="800"/>
            </a:lvl9pPr>
          </a:lstStyle>
          <a:p/>
        </p:txBody>
      </p:sp>
      <p:sp>
        <p:nvSpPr>
          <p:cNvPr id="117" name="Google Shape;117;p1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18" name="Google Shape;118;p1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19" name="Google Shape;119;p1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0" name="Shape 120"/>
        <p:cNvGrpSpPr/>
        <p:nvPr/>
      </p:nvGrpSpPr>
      <p:grpSpPr>
        <a:xfrm>
          <a:off x="0" y="0"/>
          <a:ext cx="0" cy="0"/>
          <a:chOff x="0" y="0"/>
          <a:chExt cx="0" cy="0"/>
        </a:xfrm>
      </p:grpSpPr>
      <p:sp>
        <p:nvSpPr>
          <p:cNvPr id="121" name="Google Shape;121;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22" name="Google Shape;122;p1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23" name="Google Shape;123;p1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24" name="Google Shape;124;p1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5" name="Shape 125"/>
        <p:cNvGrpSpPr/>
        <p:nvPr/>
      </p:nvGrpSpPr>
      <p:grpSpPr>
        <a:xfrm>
          <a:off x="0" y="0"/>
          <a:ext cx="0" cy="0"/>
          <a:chOff x="0" y="0"/>
          <a:chExt cx="0" cy="0"/>
        </a:xfrm>
      </p:grpSpPr>
      <p:sp>
        <p:nvSpPr>
          <p:cNvPr id="126" name="Google Shape;126;p19"/>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rtl="0" algn="l">
              <a:spcBef>
                <a:spcPts val="0"/>
              </a:spcBef>
              <a:spcAft>
                <a:spcPts val="0"/>
              </a:spcAft>
              <a:buClr>
                <a:schemeClr val="dk1"/>
              </a:buClr>
              <a:buSzPts val="1000"/>
              <a:buFont typeface="Calibri"/>
              <a:buNone/>
              <a:defRPr b="1" sz="10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27" name="Google Shape;127;p19"/>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rtl="0" algn="l">
              <a:spcBef>
                <a:spcPts val="300"/>
              </a:spcBef>
              <a:spcAft>
                <a:spcPts val="0"/>
              </a:spcAft>
              <a:buClr>
                <a:schemeClr val="dk1"/>
              </a:buClr>
              <a:buSzPts val="1600"/>
              <a:buChar char="•"/>
              <a:defRPr sz="1600"/>
            </a:lvl1pPr>
            <a:lvl2pPr indent="-317500" lvl="1" marL="914400" rtl="0" algn="l">
              <a:spcBef>
                <a:spcPts val="300"/>
              </a:spcBef>
              <a:spcAft>
                <a:spcPts val="0"/>
              </a:spcAft>
              <a:buClr>
                <a:schemeClr val="dk1"/>
              </a:buClr>
              <a:buSzPts val="1400"/>
              <a:buChar char="–"/>
              <a:defRPr sz="1400"/>
            </a:lvl2pPr>
            <a:lvl3pPr indent="-304800" lvl="2" marL="1371600" rtl="0" algn="l">
              <a:spcBef>
                <a:spcPts val="200"/>
              </a:spcBef>
              <a:spcAft>
                <a:spcPts val="0"/>
              </a:spcAft>
              <a:buClr>
                <a:schemeClr val="dk1"/>
              </a:buClr>
              <a:buSzPts val="1200"/>
              <a:buChar char="•"/>
              <a:defRPr sz="1200"/>
            </a:lvl3pPr>
            <a:lvl4pPr indent="-292100" lvl="3" marL="1828800" rtl="0" algn="l">
              <a:spcBef>
                <a:spcPts val="200"/>
              </a:spcBef>
              <a:spcAft>
                <a:spcPts val="0"/>
              </a:spcAft>
              <a:buClr>
                <a:schemeClr val="dk1"/>
              </a:buClr>
              <a:buSzPts val="1000"/>
              <a:buChar char="–"/>
              <a:defRPr sz="1000"/>
            </a:lvl4pPr>
            <a:lvl5pPr indent="-292100" lvl="4" marL="2286000" rtl="0" algn="l">
              <a:spcBef>
                <a:spcPts val="200"/>
              </a:spcBef>
              <a:spcAft>
                <a:spcPts val="0"/>
              </a:spcAft>
              <a:buClr>
                <a:schemeClr val="dk1"/>
              </a:buClr>
              <a:buSzPts val="1000"/>
              <a:buChar char="»"/>
              <a:defRPr sz="1000"/>
            </a:lvl5pPr>
            <a:lvl6pPr indent="-292100" lvl="5" marL="2743200" rtl="0" algn="l">
              <a:spcBef>
                <a:spcPts val="200"/>
              </a:spcBef>
              <a:spcAft>
                <a:spcPts val="0"/>
              </a:spcAft>
              <a:buClr>
                <a:schemeClr val="dk1"/>
              </a:buClr>
              <a:buSzPts val="1000"/>
              <a:buChar char="•"/>
              <a:defRPr sz="1000"/>
            </a:lvl6pPr>
            <a:lvl7pPr indent="-292100" lvl="6" marL="3200400" rtl="0" algn="l">
              <a:spcBef>
                <a:spcPts val="200"/>
              </a:spcBef>
              <a:spcAft>
                <a:spcPts val="0"/>
              </a:spcAft>
              <a:buClr>
                <a:schemeClr val="dk1"/>
              </a:buClr>
              <a:buSzPts val="1000"/>
              <a:buChar char="•"/>
              <a:defRPr sz="1000"/>
            </a:lvl7pPr>
            <a:lvl8pPr indent="-292100" lvl="7" marL="3657600" rtl="0" algn="l">
              <a:spcBef>
                <a:spcPts val="200"/>
              </a:spcBef>
              <a:spcAft>
                <a:spcPts val="0"/>
              </a:spcAft>
              <a:buClr>
                <a:schemeClr val="dk1"/>
              </a:buClr>
              <a:buSzPts val="1000"/>
              <a:buChar char="•"/>
              <a:defRPr sz="1000"/>
            </a:lvl8pPr>
            <a:lvl9pPr indent="-292100" lvl="8" marL="4114800" rtl="0" algn="l">
              <a:spcBef>
                <a:spcPts val="200"/>
              </a:spcBef>
              <a:spcAft>
                <a:spcPts val="0"/>
              </a:spcAft>
              <a:buClr>
                <a:schemeClr val="dk1"/>
              </a:buClr>
              <a:buSzPts val="1000"/>
              <a:buChar char="•"/>
              <a:defRPr sz="1000"/>
            </a:lvl9pPr>
          </a:lstStyle>
          <a:p/>
        </p:txBody>
      </p:sp>
      <p:sp>
        <p:nvSpPr>
          <p:cNvPr id="128" name="Google Shape;128;p19"/>
          <p:cNvSpPr txBox="1"/>
          <p:nvPr>
            <p:ph idx="2" type="body"/>
          </p:nvPr>
        </p:nvSpPr>
        <p:spPr>
          <a:xfrm>
            <a:off x="228600" y="717550"/>
            <a:ext cx="1504200" cy="2345400"/>
          </a:xfrm>
          <a:prstGeom prst="rect">
            <a:avLst/>
          </a:prstGeom>
          <a:noFill/>
          <a:ln>
            <a:noFill/>
          </a:ln>
        </p:spPr>
        <p:txBody>
          <a:bodyPr anchorCtr="0" anchor="t" bIns="22850" lIns="45725" spcFirstLastPara="1" rIns="45725" wrap="square" tIns="22850">
            <a:normAutofit/>
          </a:bodyPr>
          <a:lstStyle>
            <a:lvl1pPr indent="-228600" lvl="0" marL="457200" rtl="0" algn="l">
              <a:spcBef>
                <a:spcPts val="100"/>
              </a:spcBef>
              <a:spcAft>
                <a:spcPts val="0"/>
              </a:spcAft>
              <a:buClr>
                <a:schemeClr val="dk1"/>
              </a:buClr>
              <a:buSzPts val="700"/>
              <a:buNone/>
              <a:defRPr sz="700"/>
            </a:lvl1pPr>
            <a:lvl2pPr indent="-228600" lvl="1" marL="914400" rtl="0" algn="l">
              <a:spcBef>
                <a:spcPts val="100"/>
              </a:spcBef>
              <a:spcAft>
                <a:spcPts val="0"/>
              </a:spcAft>
              <a:buClr>
                <a:schemeClr val="dk1"/>
              </a:buClr>
              <a:buSzPts val="600"/>
              <a:buNone/>
              <a:defRPr sz="600"/>
            </a:lvl2pPr>
            <a:lvl3pPr indent="-228600" lvl="2" marL="1371600" rtl="0" algn="l">
              <a:spcBef>
                <a:spcPts val="100"/>
              </a:spcBef>
              <a:spcAft>
                <a:spcPts val="0"/>
              </a:spcAft>
              <a:buClr>
                <a:schemeClr val="dk1"/>
              </a:buClr>
              <a:buSzPts val="500"/>
              <a:buNone/>
              <a:defRPr sz="5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129" name="Google Shape;129;p1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0" name="Google Shape;130;p1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1" name="Google Shape;131;p1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2" name="Shape 132"/>
        <p:cNvGrpSpPr/>
        <p:nvPr/>
      </p:nvGrpSpPr>
      <p:grpSpPr>
        <a:xfrm>
          <a:off x="0" y="0"/>
          <a:ext cx="0" cy="0"/>
          <a:chOff x="0" y="0"/>
          <a:chExt cx="0" cy="0"/>
        </a:xfrm>
      </p:grpSpPr>
      <p:sp>
        <p:nvSpPr>
          <p:cNvPr id="133" name="Google Shape;133;p20"/>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rtl="0" algn="l">
              <a:spcBef>
                <a:spcPts val="0"/>
              </a:spcBef>
              <a:spcAft>
                <a:spcPts val="0"/>
              </a:spcAft>
              <a:buClr>
                <a:schemeClr val="dk1"/>
              </a:buClr>
              <a:buSzPts val="1000"/>
              <a:buFont typeface="Calibri"/>
              <a:buNone/>
              <a:defRPr b="1" sz="10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34" name="Google Shape;134;p20"/>
          <p:cNvSpPr/>
          <p:nvPr>
            <p:ph idx="2" type="pic"/>
          </p:nvPr>
        </p:nvSpPr>
        <p:spPr>
          <a:xfrm>
            <a:off x="896144" y="306388"/>
            <a:ext cx="2743200" cy="2057400"/>
          </a:xfrm>
          <a:prstGeom prst="rect">
            <a:avLst/>
          </a:prstGeom>
          <a:noFill/>
          <a:ln>
            <a:noFill/>
          </a:ln>
        </p:spPr>
      </p:sp>
      <p:sp>
        <p:nvSpPr>
          <p:cNvPr id="135" name="Google Shape;135;p20"/>
          <p:cNvSpPr txBox="1"/>
          <p:nvPr>
            <p:ph idx="1" type="body"/>
          </p:nvPr>
        </p:nvSpPr>
        <p:spPr>
          <a:xfrm>
            <a:off x="896144" y="2683669"/>
            <a:ext cx="2743200" cy="402300"/>
          </a:xfrm>
          <a:prstGeom prst="rect">
            <a:avLst/>
          </a:prstGeom>
          <a:noFill/>
          <a:ln>
            <a:noFill/>
          </a:ln>
        </p:spPr>
        <p:txBody>
          <a:bodyPr anchorCtr="0" anchor="t" bIns="22850" lIns="45725" spcFirstLastPara="1" rIns="45725" wrap="square" tIns="22850">
            <a:normAutofit/>
          </a:bodyPr>
          <a:lstStyle>
            <a:lvl1pPr indent="-228600" lvl="0" marL="457200" rtl="0" algn="l">
              <a:spcBef>
                <a:spcPts val="100"/>
              </a:spcBef>
              <a:spcAft>
                <a:spcPts val="0"/>
              </a:spcAft>
              <a:buClr>
                <a:schemeClr val="dk1"/>
              </a:buClr>
              <a:buSzPts val="700"/>
              <a:buNone/>
              <a:defRPr sz="700"/>
            </a:lvl1pPr>
            <a:lvl2pPr indent="-228600" lvl="1" marL="914400" rtl="0" algn="l">
              <a:spcBef>
                <a:spcPts val="100"/>
              </a:spcBef>
              <a:spcAft>
                <a:spcPts val="0"/>
              </a:spcAft>
              <a:buClr>
                <a:schemeClr val="dk1"/>
              </a:buClr>
              <a:buSzPts val="600"/>
              <a:buNone/>
              <a:defRPr sz="600"/>
            </a:lvl2pPr>
            <a:lvl3pPr indent="-228600" lvl="2" marL="1371600" rtl="0" algn="l">
              <a:spcBef>
                <a:spcPts val="100"/>
              </a:spcBef>
              <a:spcAft>
                <a:spcPts val="0"/>
              </a:spcAft>
              <a:buClr>
                <a:schemeClr val="dk1"/>
              </a:buClr>
              <a:buSzPts val="500"/>
              <a:buNone/>
              <a:defRPr sz="5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136" name="Google Shape;136;p2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7" name="Google Shape;137;p2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8" name="Google Shape;138;p2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9" name="Shape 139"/>
        <p:cNvGrpSpPr/>
        <p:nvPr/>
      </p:nvGrpSpPr>
      <p:grpSpPr>
        <a:xfrm>
          <a:off x="0" y="0"/>
          <a:ext cx="0" cy="0"/>
          <a:chOff x="0" y="0"/>
          <a:chExt cx="0" cy="0"/>
        </a:xfrm>
      </p:grpSpPr>
      <p:sp>
        <p:nvSpPr>
          <p:cNvPr id="140" name="Google Shape;140;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41" name="Google Shape;141;p21"/>
          <p:cNvSpPr txBox="1"/>
          <p:nvPr>
            <p:ph idx="1" type="body"/>
          </p:nvPr>
        </p:nvSpPr>
        <p:spPr>
          <a:xfrm rot="5400000">
            <a:off x="1154550" y="-125850"/>
            <a:ext cx="2262900" cy="41148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142" name="Google Shape;142;p2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3" name="Google Shape;143;p2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4" name="Google Shape;144;p2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9" name="Google Shape;19;p3"/>
          <p:cNvSpPr/>
          <p:nvPr/>
        </p:nvSpPr>
        <p:spPr>
          <a:xfrm rot="1619890">
            <a:off x="55799" y="3631204"/>
            <a:ext cx="1440982" cy="1485549"/>
          </a:xfrm>
          <a:custGeom>
            <a:rect b="b" l="l" r="r" t="t"/>
            <a:pathLst>
              <a:path extrusionOk="0" h="1434857" w="1391811">
                <a:moveTo>
                  <a:pt x="0" y="0"/>
                </a:moveTo>
                <a:lnTo>
                  <a:pt x="1391811" y="0"/>
                </a:lnTo>
                <a:lnTo>
                  <a:pt x="1391811" y="1434857"/>
                </a:lnTo>
                <a:lnTo>
                  <a:pt x="0" y="1434857"/>
                </a:lnTo>
                <a:lnTo>
                  <a:pt x="0" y="0"/>
                </a:lnTo>
                <a:close/>
              </a:path>
            </a:pathLst>
          </a:custGeom>
          <a:blipFill rotWithShape="1">
            <a:blip r:embed="rId2">
              <a:alphaModFix/>
            </a:blip>
            <a:stretch>
              <a:fillRect b="0" l="0" r="0" t="0"/>
            </a:stretch>
          </a:blipFill>
          <a:ln>
            <a:noFill/>
          </a:ln>
        </p:spPr>
      </p:sp>
      <p:sp>
        <p:nvSpPr>
          <p:cNvPr id="20" name="Google Shape;20;p3"/>
          <p:cNvSpPr/>
          <p:nvPr/>
        </p:nvSpPr>
        <p:spPr>
          <a:xfrm rot="-993612">
            <a:off x="6566180" y="3305701"/>
            <a:ext cx="1746651" cy="1848308"/>
          </a:xfrm>
          <a:custGeom>
            <a:rect b="b" l="l" r="r" t="t"/>
            <a:pathLst>
              <a:path extrusionOk="0" h="1560918" w="1475067">
                <a:moveTo>
                  <a:pt x="0" y="0"/>
                </a:moveTo>
                <a:lnTo>
                  <a:pt x="1475067" y="0"/>
                </a:lnTo>
                <a:lnTo>
                  <a:pt x="1475067" y="1560917"/>
                </a:lnTo>
                <a:lnTo>
                  <a:pt x="0" y="1560917"/>
                </a:lnTo>
                <a:lnTo>
                  <a:pt x="0" y="0"/>
                </a:lnTo>
                <a:close/>
              </a:path>
            </a:pathLst>
          </a:custGeom>
          <a:blipFill rotWithShape="1">
            <a:blip r:embed="rId3">
              <a:alphaModFix/>
            </a:blip>
            <a:stretch>
              <a:fillRect b="0" l="0" r="0" t="0"/>
            </a:stretch>
          </a:blipFill>
          <a:ln>
            <a:noFill/>
          </a:ln>
        </p:spPr>
      </p:sp>
      <p:sp>
        <p:nvSpPr>
          <p:cNvPr id="21" name="Google Shape;21;p3"/>
          <p:cNvSpPr/>
          <p:nvPr/>
        </p:nvSpPr>
        <p:spPr>
          <a:xfrm rot="1047099">
            <a:off x="7733119" y="408645"/>
            <a:ext cx="841265" cy="1268508"/>
          </a:xfrm>
          <a:custGeom>
            <a:rect b="b" l="l" r="r" t="t"/>
            <a:pathLst>
              <a:path extrusionOk="0" h="1445306" w="961128">
                <a:moveTo>
                  <a:pt x="0" y="0"/>
                </a:moveTo>
                <a:lnTo>
                  <a:pt x="961129" y="0"/>
                </a:lnTo>
                <a:lnTo>
                  <a:pt x="961129" y="1445305"/>
                </a:lnTo>
                <a:lnTo>
                  <a:pt x="0" y="1445305"/>
                </a:lnTo>
                <a:lnTo>
                  <a:pt x="0" y="0"/>
                </a:lnTo>
                <a:close/>
              </a:path>
            </a:pathLst>
          </a:custGeom>
          <a:blipFill rotWithShape="1">
            <a:blip r:embed="rId4">
              <a:alphaModFix/>
            </a:blip>
            <a:stretch>
              <a:fillRect b="0" l="0" r="0" t="0"/>
            </a:stretch>
          </a:blipFill>
          <a:ln>
            <a:noFill/>
          </a:ln>
        </p:spPr>
      </p:sp>
      <p:sp>
        <p:nvSpPr>
          <p:cNvPr id="22" name="Google Shape;22;p3"/>
          <p:cNvSpPr/>
          <p:nvPr/>
        </p:nvSpPr>
        <p:spPr>
          <a:xfrm rot="-1255169">
            <a:off x="576432" y="492380"/>
            <a:ext cx="1098157" cy="1106456"/>
          </a:xfrm>
          <a:custGeom>
            <a:rect b="b" l="l" r="r" t="t"/>
            <a:pathLst>
              <a:path extrusionOk="0" h="1410951" w="1400369">
                <a:moveTo>
                  <a:pt x="0" y="0"/>
                </a:moveTo>
                <a:lnTo>
                  <a:pt x="1400369" y="0"/>
                </a:lnTo>
                <a:lnTo>
                  <a:pt x="1400369" y="1410951"/>
                </a:lnTo>
                <a:lnTo>
                  <a:pt x="0" y="1410951"/>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5" name="Shape 145"/>
        <p:cNvGrpSpPr/>
        <p:nvPr/>
      </p:nvGrpSpPr>
      <p:grpSpPr>
        <a:xfrm>
          <a:off x="0" y="0"/>
          <a:ext cx="0" cy="0"/>
          <a:chOff x="0" y="0"/>
          <a:chExt cx="0" cy="0"/>
        </a:xfrm>
      </p:grpSpPr>
      <p:sp>
        <p:nvSpPr>
          <p:cNvPr id="146" name="Google Shape;146;p22"/>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47" name="Google Shape;147;p22"/>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148" name="Google Shape;148;p2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9" name="Google Shape;149;p2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0" name="Google Shape;150;p2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 name="Google Shape;25;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6" name="Google Shape;2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7" name="Google Shape;27;p4"/>
          <p:cNvSpPr/>
          <p:nvPr/>
        </p:nvSpPr>
        <p:spPr>
          <a:xfrm flipH="1" rot="-156154">
            <a:off x="6584330" y="1507856"/>
            <a:ext cx="1514462" cy="3122601"/>
          </a:xfrm>
          <a:custGeom>
            <a:rect b="b" l="l" r="r" t="t"/>
            <a:pathLst>
              <a:path extrusionOk="0" h="1772375" w="859602">
                <a:moveTo>
                  <a:pt x="0" y="0"/>
                </a:moveTo>
                <a:lnTo>
                  <a:pt x="859602" y="0"/>
                </a:lnTo>
                <a:lnTo>
                  <a:pt x="859602" y="1772375"/>
                </a:lnTo>
                <a:lnTo>
                  <a:pt x="0" y="177237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 name="Google Shape;30;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5"/>
          <p:cNvSpPr txBox="1"/>
          <p:nvPr>
            <p:ph idx="2" type="body"/>
          </p:nvPr>
        </p:nvSpPr>
        <p:spPr>
          <a:xfrm>
            <a:off x="4792425" y="11322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 name="Google Shape;32;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5"/>
          <p:cNvSpPr/>
          <p:nvPr/>
        </p:nvSpPr>
        <p:spPr>
          <a:xfrm rot="1358540">
            <a:off x="7243780" y="3485407"/>
            <a:ext cx="1490934" cy="1786522"/>
          </a:xfrm>
          <a:custGeom>
            <a:rect b="b" l="l" r="r" t="t"/>
            <a:pathLst>
              <a:path extrusionOk="0" h="1821909" w="1520466">
                <a:moveTo>
                  <a:pt x="0" y="0"/>
                </a:moveTo>
                <a:lnTo>
                  <a:pt x="1520466" y="0"/>
                </a:lnTo>
                <a:lnTo>
                  <a:pt x="1520466" y="1821909"/>
                </a:lnTo>
                <a:lnTo>
                  <a:pt x="0" y="1821909"/>
                </a:lnTo>
                <a:lnTo>
                  <a:pt x="0" y="0"/>
                </a:lnTo>
                <a:close/>
              </a:path>
            </a:pathLst>
          </a:custGeom>
          <a:blipFill rotWithShape="1">
            <a:blip r:embed="rId2">
              <a:alphaModFix/>
            </a:blip>
            <a:stretch>
              <a:fillRect b="0" l="0" r="0" t="0"/>
            </a:stretch>
          </a:blipFill>
          <a:ln>
            <a:noFill/>
          </a:ln>
        </p:spPr>
      </p:sp>
      <p:sp>
        <p:nvSpPr>
          <p:cNvPr id="34" name="Google Shape;34;p5"/>
          <p:cNvSpPr/>
          <p:nvPr/>
        </p:nvSpPr>
        <p:spPr>
          <a:xfrm rot="-998184">
            <a:off x="451030" y="3599016"/>
            <a:ext cx="1928267" cy="855668"/>
          </a:xfrm>
          <a:custGeom>
            <a:rect b="b" l="l" r="r" t="t"/>
            <a:pathLst>
              <a:path extrusionOk="0" h="1306535" w="2944305">
                <a:moveTo>
                  <a:pt x="0" y="0"/>
                </a:moveTo>
                <a:lnTo>
                  <a:pt x="2944305" y="0"/>
                </a:lnTo>
                <a:lnTo>
                  <a:pt x="2944305" y="1306536"/>
                </a:lnTo>
                <a:lnTo>
                  <a:pt x="0" y="1306536"/>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6"/>
          <p:cNvSpPr/>
          <p:nvPr/>
        </p:nvSpPr>
        <p:spPr>
          <a:xfrm>
            <a:off x="-617701" y="2598274"/>
            <a:ext cx="10116347" cy="6082456"/>
          </a:xfrm>
          <a:custGeom>
            <a:rect b="b" l="l" r="r" t="t"/>
            <a:pathLst>
              <a:path extrusionOk="0" h="1568654" w="2608987">
                <a:moveTo>
                  <a:pt x="0" y="0"/>
                </a:moveTo>
                <a:lnTo>
                  <a:pt x="2608987" y="0"/>
                </a:lnTo>
                <a:lnTo>
                  <a:pt x="2608987" y="1568653"/>
                </a:lnTo>
                <a:lnTo>
                  <a:pt x="0" y="156865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7"/>
          <p:cNvSpPr/>
          <p:nvPr/>
        </p:nvSpPr>
        <p:spPr>
          <a:xfrm>
            <a:off x="6049384" y="1638788"/>
            <a:ext cx="2161608" cy="2830255"/>
          </a:xfrm>
          <a:custGeom>
            <a:rect b="b" l="l" r="r" t="t"/>
            <a:pathLst>
              <a:path extrusionOk="0" h="1434857" w="1095872">
                <a:moveTo>
                  <a:pt x="0" y="0"/>
                </a:moveTo>
                <a:lnTo>
                  <a:pt x="1095872" y="0"/>
                </a:lnTo>
                <a:lnTo>
                  <a:pt x="1095872" y="1434857"/>
                </a:lnTo>
                <a:lnTo>
                  <a:pt x="0" y="1434857"/>
                </a:lnTo>
                <a:lnTo>
                  <a:pt x="0" y="0"/>
                </a:lnTo>
                <a:close/>
              </a:path>
            </a:pathLst>
          </a:custGeom>
          <a:blipFill rotWithShape="1">
            <a:blip r:embed="rId2">
              <a:alphaModFix/>
            </a:blip>
            <a:stretch>
              <a:fillRect b="0" l="0" r="0" t="0"/>
            </a:stretch>
          </a:blipFill>
          <a:ln>
            <a:noFill/>
          </a:ln>
        </p:spPr>
      </p:sp>
      <p:sp>
        <p:nvSpPr>
          <p:cNvPr id="43" name="Google Shape;43;p7"/>
          <p:cNvSpPr/>
          <p:nvPr/>
        </p:nvSpPr>
        <p:spPr>
          <a:xfrm rot="-208996">
            <a:off x="4986364" y="231151"/>
            <a:ext cx="1274584" cy="1440208"/>
          </a:xfrm>
          <a:custGeom>
            <a:rect b="b" l="l" r="r" t="t"/>
            <a:pathLst>
              <a:path extrusionOk="0" h="1250041" w="1106286">
                <a:moveTo>
                  <a:pt x="0" y="0"/>
                </a:moveTo>
                <a:lnTo>
                  <a:pt x="1106286" y="0"/>
                </a:lnTo>
                <a:lnTo>
                  <a:pt x="1106286" y="1250041"/>
                </a:lnTo>
                <a:lnTo>
                  <a:pt x="0" y="1250041"/>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7" name="Google Shape;47;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8" name="Google Shape;48;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9" name="Google Shape;4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0" name="Google Shape;50;p8"/>
          <p:cNvSpPr/>
          <p:nvPr/>
        </p:nvSpPr>
        <p:spPr>
          <a:xfrm>
            <a:off x="4785298" y="3417239"/>
            <a:ext cx="1774717" cy="1726137"/>
          </a:xfrm>
          <a:custGeom>
            <a:rect b="b" l="l" r="r" t="t"/>
            <a:pathLst>
              <a:path extrusionOk="0" h="1613212" w="1658614">
                <a:moveTo>
                  <a:pt x="0" y="0"/>
                </a:moveTo>
                <a:lnTo>
                  <a:pt x="1658614" y="0"/>
                </a:lnTo>
                <a:lnTo>
                  <a:pt x="1658614" y="1613212"/>
                </a:lnTo>
                <a:lnTo>
                  <a:pt x="0" y="1613212"/>
                </a:lnTo>
                <a:lnTo>
                  <a:pt x="0" y="0"/>
                </a:lnTo>
                <a:close/>
              </a:path>
            </a:pathLst>
          </a:custGeom>
          <a:blipFill rotWithShape="1">
            <a:blip r:embed="rId2">
              <a:alphaModFix/>
            </a:blip>
            <a:stretch>
              <a:fillRect b="0" l="0" r="-2379" t="0"/>
            </a:stretch>
          </a:blipFill>
          <a:ln>
            <a:noFill/>
          </a:ln>
        </p:spPr>
      </p:sp>
      <p:sp>
        <p:nvSpPr>
          <p:cNvPr id="51" name="Google Shape;51;p8"/>
          <p:cNvSpPr/>
          <p:nvPr/>
        </p:nvSpPr>
        <p:spPr>
          <a:xfrm rot="-678596">
            <a:off x="7748093" y="183492"/>
            <a:ext cx="1273685" cy="1114201"/>
          </a:xfrm>
          <a:custGeom>
            <a:rect b="b" l="l" r="r" t="t"/>
            <a:pathLst>
              <a:path extrusionOk="0" h="1748102" w="1885209">
                <a:moveTo>
                  <a:pt x="0" y="0"/>
                </a:moveTo>
                <a:lnTo>
                  <a:pt x="1885209" y="0"/>
                </a:lnTo>
                <a:lnTo>
                  <a:pt x="1885209" y="1748103"/>
                </a:lnTo>
                <a:lnTo>
                  <a:pt x="0" y="1748103"/>
                </a:lnTo>
                <a:lnTo>
                  <a:pt x="0" y="0"/>
                </a:lnTo>
                <a:close/>
              </a:path>
            </a:pathLst>
          </a:custGeom>
          <a:blipFill rotWithShape="1">
            <a:blip r:embed="rId3">
              <a:alphaModFix/>
            </a:blip>
            <a:stretch>
              <a:fillRect b="0" l="0" r="0" t="0"/>
            </a:stretch>
          </a:blipFill>
          <a:ln>
            <a:noFill/>
          </a:ln>
        </p:spPr>
      </p:sp>
      <p:sp>
        <p:nvSpPr>
          <p:cNvPr id="52" name="Google Shape;52;p8"/>
          <p:cNvSpPr/>
          <p:nvPr/>
        </p:nvSpPr>
        <p:spPr>
          <a:xfrm>
            <a:off x="4212222" y="238665"/>
            <a:ext cx="934857" cy="1003873"/>
          </a:xfrm>
          <a:custGeom>
            <a:rect b="b" l="l" r="r" t="t"/>
            <a:pathLst>
              <a:path extrusionOk="0" h="1423933" w="1326038">
                <a:moveTo>
                  <a:pt x="0" y="0"/>
                </a:moveTo>
                <a:lnTo>
                  <a:pt x="1326038" y="0"/>
                </a:lnTo>
                <a:lnTo>
                  <a:pt x="1326038" y="1423933"/>
                </a:lnTo>
                <a:lnTo>
                  <a:pt x="0" y="1423933"/>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9"/>
          <p:cNvSpPr txBox="1"/>
          <p:nvPr>
            <p:ph idx="1" type="body"/>
          </p:nvPr>
        </p:nvSpPr>
        <p:spPr>
          <a:xfrm>
            <a:off x="656325" y="4230575"/>
            <a:ext cx="63225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55" name="Google Shape;5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9"/>
          <p:cNvSpPr/>
          <p:nvPr/>
        </p:nvSpPr>
        <p:spPr>
          <a:xfrm>
            <a:off x="-479300" y="-51172"/>
            <a:ext cx="1135626" cy="5245834"/>
          </a:xfrm>
          <a:custGeom>
            <a:rect b="b" l="l" r="r" t="t"/>
            <a:pathLst>
              <a:path extrusionOk="0" h="10491668" w="2271252">
                <a:moveTo>
                  <a:pt x="0" y="0"/>
                </a:moveTo>
                <a:lnTo>
                  <a:pt x="2271252" y="0"/>
                </a:lnTo>
                <a:lnTo>
                  <a:pt x="2271252" y="10491668"/>
                </a:lnTo>
                <a:lnTo>
                  <a:pt x="0" y="10491668"/>
                </a:lnTo>
                <a:lnTo>
                  <a:pt x="0" y="0"/>
                </a:lnTo>
                <a:close/>
              </a:path>
            </a:pathLst>
          </a:custGeom>
          <a:blipFill rotWithShape="1">
            <a:blip r:embed="rId2">
              <a:alphaModFix/>
            </a:blip>
            <a:stretch>
              <a:fillRect b="0" l="0" r="-348068" t="0"/>
            </a:stretch>
          </a:blipFill>
          <a:ln>
            <a:noFill/>
          </a:ln>
        </p:spPr>
      </p:sp>
      <p:grpSp>
        <p:nvGrpSpPr>
          <p:cNvPr id="57" name="Google Shape;57;p9"/>
          <p:cNvGrpSpPr/>
          <p:nvPr/>
        </p:nvGrpSpPr>
        <p:grpSpPr>
          <a:xfrm>
            <a:off x="656326" y="-2359301"/>
            <a:ext cx="8268462" cy="6364451"/>
            <a:chOff x="0" y="0"/>
            <a:chExt cx="22049232" cy="16971870"/>
          </a:xfrm>
        </p:grpSpPr>
        <p:sp>
          <p:nvSpPr>
            <p:cNvPr id="58" name="Google Shape;58;p9"/>
            <p:cNvSpPr/>
            <p:nvPr/>
          </p:nvSpPr>
          <p:spPr>
            <a:xfrm>
              <a:off x="0"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59" name="Google Shape;59;p9"/>
            <p:cNvSpPr/>
            <p:nvPr/>
          </p:nvSpPr>
          <p:spPr>
            <a:xfrm>
              <a:off x="0"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0" name="Google Shape;60;p9"/>
            <p:cNvSpPr/>
            <p:nvPr/>
          </p:nvSpPr>
          <p:spPr>
            <a:xfrm>
              <a:off x="0"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1" name="Google Shape;61;p9"/>
            <p:cNvSpPr/>
            <p:nvPr/>
          </p:nvSpPr>
          <p:spPr>
            <a:xfrm>
              <a:off x="11151616"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2" name="Google Shape;62;p9"/>
            <p:cNvSpPr/>
            <p:nvPr/>
          </p:nvSpPr>
          <p:spPr>
            <a:xfrm>
              <a:off x="11151616"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3" name="Google Shape;63;p9"/>
            <p:cNvSpPr/>
            <p:nvPr/>
          </p:nvSpPr>
          <p:spPr>
            <a:xfrm>
              <a:off x="11151616"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4" name="Google Shape;64;p9"/>
            <p:cNvSpPr/>
            <p:nvPr/>
          </p:nvSpPr>
          <p:spPr>
            <a:xfrm>
              <a:off x="5575808"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5" name="Google Shape;65;p9"/>
            <p:cNvSpPr/>
            <p:nvPr/>
          </p:nvSpPr>
          <p:spPr>
            <a:xfrm>
              <a:off x="5575808"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6" name="Google Shape;66;p9"/>
            <p:cNvSpPr/>
            <p:nvPr/>
          </p:nvSpPr>
          <p:spPr>
            <a:xfrm>
              <a:off x="5575808"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7" name="Google Shape;67;p9"/>
            <p:cNvSpPr/>
            <p:nvPr/>
          </p:nvSpPr>
          <p:spPr>
            <a:xfrm>
              <a:off x="16727424"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8" name="Google Shape;68;p9"/>
            <p:cNvSpPr/>
            <p:nvPr/>
          </p:nvSpPr>
          <p:spPr>
            <a:xfrm>
              <a:off x="16727424"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sp>
          <p:nvSpPr>
            <p:cNvPr id="69" name="Google Shape;69;p9"/>
            <p:cNvSpPr/>
            <p:nvPr/>
          </p:nvSpPr>
          <p:spPr>
            <a:xfrm>
              <a:off x="16727424"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3">
                <a:alphaModFix/>
              </a:blip>
              <a:stretch>
                <a:fillRect b="0" l="0" r="0" t="0"/>
              </a:stretch>
            </a:blipFill>
            <a:ln>
              <a:noFill/>
            </a:ln>
          </p:spPr>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2" name="Google Shape;72;p10"/>
          <p:cNvSpPr/>
          <p:nvPr/>
        </p:nvSpPr>
        <p:spPr>
          <a:xfrm>
            <a:off x="2619375" y="-133350"/>
            <a:ext cx="321637" cy="5276850"/>
          </a:xfrm>
          <a:custGeom>
            <a:rect b="b" l="l" r="r" t="t"/>
            <a:pathLst>
              <a:path extrusionOk="0" h="10553700" w="643273">
                <a:moveTo>
                  <a:pt x="0" y="0"/>
                </a:moveTo>
                <a:lnTo>
                  <a:pt x="643273" y="0"/>
                </a:lnTo>
                <a:lnTo>
                  <a:pt x="643273" y="10553700"/>
                </a:lnTo>
                <a:lnTo>
                  <a:pt x="0" y="10553700"/>
                </a:lnTo>
                <a:lnTo>
                  <a:pt x="0" y="0"/>
                </a:lnTo>
                <a:close/>
              </a:path>
            </a:pathLst>
          </a:custGeom>
          <a:blipFill rotWithShape="1">
            <a:blip r:embed="rId2">
              <a:alphaModFix/>
            </a:blip>
            <a:stretch>
              <a:fillRect b="-73538" l="-343333" r="-2559671" t="0"/>
            </a:stretch>
          </a:blipFill>
          <a:ln>
            <a:noFill/>
          </a:ln>
        </p:spPr>
      </p:sp>
      <p:grpSp>
        <p:nvGrpSpPr>
          <p:cNvPr id="73" name="Google Shape;73;p10"/>
          <p:cNvGrpSpPr/>
          <p:nvPr/>
        </p:nvGrpSpPr>
        <p:grpSpPr>
          <a:xfrm>
            <a:off x="0" y="-93349"/>
            <a:ext cx="2619331" cy="5236763"/>
            <a:chOff x="0" y="-38100"/>
            <a:chExt cx="1069071" cy="2137367"/>
          </a:xfrm>
        </p:grpSpPr>
        <p:sp>
          <p:nvSpPr>
            <p:cNvPr id="74" name="Google Shape;74;p10"/>
            <p:cNvSpPr/>
            <p:nvPr/>
          </p:nvSpPr>
          <p:spPr>
            <a:xfrm>
              <a:off x="0" y="0"/>
              <a:ext cx="1069071" cy="2099267"/>
            </a:xfrm>
            <a:custGeom>
              <a:rect b="b" l="l" r="r" t="t"/>
              <a:pathLst>
                <a:path extrusionOk="0" h="2099267" w="1069071">
                  <a:moveTo>
                    <a:pt x="0" y="0"/>
                  </a:moveTo>
                  <a:lnTo>
                    <a:pt x="1069071" y="0"/>
                  </a:lnTo>
                  <a:lnTo>
                    <a:pt x="1069071" y="2099267"/>
                  </a:lnTo>
                  <a:lnTo>
                    <a:pt x="0" y="2099267"/>
                  </a:lnTo>
                  <a:close/>
                </a:path>
              </a:pathLst>
            </a:custGeom>
            <a:solidFill>
              <a:srgbClr val="DF7FB3"/>
            </a:solidFill>
            <a:ln>
              <a:noFill/>
            </a:ln>
          </p:spPr>
        </p:sp>
        <p:sp>
          <p:nvSpPr>
            <p:cNvPr id="75" name="Google Shape;75;p10"/>
            <p:cNvSpPr txBox="1"/>
            <p:nvPr/>
          </p:nvSpPr>
          <p:spPr>
            <a:xfrm>
              <a:off x="0" y="-38100"/>
              <a:ext cx="812700" cy="850800"/>
            </a:xfrm>
            <a:prstGeom prst="rect">
              <a:avLst/>
            </a:prstGeom>
            <a:noFill/>
            <a:ln>
              <a:noFill/>
            </a:ln>
          </p:spPr>
          <p:txBody>
            <a:bodyPr anchorCtr="0" anchor="ctr" bIns="32775" lIns="32775" spcFirstLastPara="1" rIns="32775" wrap="square" tIns="32775">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Sigmar One"/>
              <a:buNone/>
              <a:defRPr sz="2800">
                <a:solidFill>
                  <a:schemeClr val="dk1"/>
                </a:solidFill>
                <a:latin typeface="Sigmar One"/>
                <a:ea typeface="Sigmar One"/>
                <a:cs typeface="Sigmar One"/>
                <a:sym typeface="Sigmar On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Sigmar One"/>
              <a:buChar char="●"/>
              <a:defRPr sz="1800">
                <a:solidFill>
                  <a:schemeClr val="dk2"/>
                </a:solidFill>
                <a:latin typeface="Sigmar One"/>
                <a:ea typeface="Sigmar One"/>
                <a:cs typeface="Sigmar One"/>
                <a:sym typeface="Sigmar One"/>
              </a:defRPr>
            </a:lvl1pPr>
            <a:lvl2pPr indent="-317500" lvl="1" marL="914400" rtl="0">
              <a:lnSpc>
                <a:spcPct val="115000"/>
              </a:lnSpc>
              <a:spcBef>
                <a:spcPts val="0"/>
              </a:spcBef>
              <a:spcAft>
                <a:spcPts val="0"/>
              </a:spcAft>
              <a:buClr>
                <a:schemeClr val="dk2"/>
              </a:buClr>
              <a:buSzPts val="1400"/>
              <a:buFont typeface="Mansalva"/>
              <a:buChar char="○"/>
              <a:defRPr>
                <a:solidFill>
                  <a:schemeClr val="dk2"/>
                </a:solidFill>
                <a:latin typeface="Mansalva"/>
                <a:ea typeface="Mansalva"/>
                <a:cs typeface="Mansalva"/>
                <a:sym typeface="Mansalva"/>
              </a:defRPr>
            </a:lvl2pPr>
            <a:lvl3pPr indent="-317500" lvl="2" marL="1371600" rtl="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3pPr>
            <a:lvl4pPr indent="-317500" lvl="3" marL="1828800" rtl="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4pPr>
            <a:lvl5pPr indent="-317500" lvl="4" marL="2286000" rtl="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5pPr>
            <a:lvl6pPr indent="-317500" lvl="5" marL="2743200" rtl="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6pPr>
            <a:lvl7pPr indent="-317500" lvl="6" marL="3200400" rtl="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7pPr>
            <a:lvl8pPr indent="-317500" lvl="7" marL="3657600" rtl="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8pPr>
            <a:lvl9pPr indent="-317500" lvl="8" marL="4114800" rtl="0">
              <a:lnSpc>
                <a:spcPct val="115000"/>
              </a:lnSpc>
              <a:spcBef>
                <a:spcPts val="0"/>
              </a:spcBef>
              <a:spcAft>
                <a:spcPts val="0"/>
              </a:spcAft>
              <a:buClr>
                <a:schemeClr val="dk2"/>
              </a:buClr>
              <a:buSzPts val="1400"/>
              <a:buFont typeface="Nunito SemiBold"/>
              <a:buChar char="■"/>
              <a:defRPr>
                <a:solidFill>
                  <a:schemeClr val="dk2"/>
                </a:solidFill>
                <a:latin typeface="Nunito SemiBold"/>
                <a:ea typeface="Nunito SemiBold"/>
                <a:cs typeface="Nunito SemiBold"/>
                <a:sym typeface="Nunito SemiBold"/>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p:txBody>
      </p:sp>
      <p:sp>
        <p:nvSpPr>
          <p:cNvPr id="78" name="Google Shape;78;p11"/>
          <p:cNvSpPr txBox="1"/>
          <p:nvPr>
            <p:ph idx="1" type="body"/>
          </p:nvPr>
        </p:nvSpPr>
        <p:spPr>
          <a:xfrm>
            <a:off x="228600" y="800100"/>
            <a:ext cx="4114800" cy="2262900"/>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79" name="Google Shape;79;p1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0" name="Google Shape;80;p1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1" name="Google Shape;81;p1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8.png"/><Relationship Id="rId5" Type="http://schemas.openxmlformats.org/officeDocument/2006/relationships/image" Target="../media/image40.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6.jpg"/><Relationship Id="rId4" Type="http://schemas.openxmlformats.org/officeDocument/2006/relationships/image" Target="../media/image52.jpg"/><Relationship Id="rId5" Type="http://schemas.openxmlformats.org/officeDocument/2006/relationships/image" Target="../media/image39.jpg"/><Relationship Id="rId6" Type="http://schemas.openxmlformats.org/officeDocument/2006/relationships/image" Target="../media/image7.png"/><Relationship Id="rId7"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49.jpg"/><Relationship Id="rId4" Type="http://schemas.openxmlformats.org/officeDocument/2006/relationships/image" Target="../media/image67.jpg"/><Relationship Id="rId5" Type="http://schemas.openxmlformats.org/officeDocument/2006/relationships/image" Target="../media/image81.jpg"/><Relationship Id="rId6" Type="http://schemas.openxmlformats.org/officeDocument/2006/relationships/image" Target="../media/image74.png"/><Relationship Id="rId7"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55.png"/><Relationship Id="rId4" Type="http://schemas.openxmlformats.org/officeDocument/2006/relationships/image" Target="../media/image8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68.png"/><Relationship Id="rId9" Type="http://schemas.openxmlformats.org/officeDocument/2006/relationships/image" Target="../media/image41.png"/><Relationship Id="rId5" Type="http://schemas.openxmlformats.org/officeDocument/2006/relationships/image" Target="../media/image15.png"/><Relationship Id="rId6" Type="http://schemas.openxmlformats.org/officeDocument/2006/relationships/image" Target="../media/image78.png"/><Relationship Id="rId7" Type="http://schemas.openxmlformats.org/officeDocument/2006/relationships/image" Target="../media/image62.png"/><Relationship Id="rId8" Type="http://schemas.openxmlformats.org/officeDocument/2006/relationships/image" Target="../media/image77.png"/></Relationships>
</file>

<file path=ppt/slides/_rels/slide17.xml.rels><?xml version="1.0" encoding="UTF-8" standalone="yes"?><Relationships xmlns="http://schemas.openxmlformats.org/package/2006/relationships"><Relationship Id="rId20" Type="http://schemas.openxmlformats.org/officeDocument/2006/relationships/image" Target="../media/image70.png"/><Relationship Id="rId22" Type="http://schemas.openxmlformats.org/officeDocument/2006/relationships/image" Target="../media/image17.png"/><Relationship Id="rId21" Type="http://schemas.openxmlformats.org/officeDocument/2006/relationships/image" Target="../media/image59.png"/><Relationship Id="rId24" Type="http://schemas.openxmlformats.org/officeDocument/2006/relationships/image" Target="../media/image63.png"/><Relationship Id="rId23" Type="http://schemas.openxmlformats.org/officeDocument/2006/relationships/image" Target="../media/image57.png"/><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30.png"/><Relationship Id="rId26" Type="http://schemas.openxmlformats.org/officeDocument/2006/relationships/image" Target="../media/image9.png"/><Relationship Id="rId25" Type="http://schemas.openxmlformats.org/officeDocument/2006/relationships/image" Target="../media/image34.png"/><Relationship Id="rId28" Type="http://schemas.openxmlformats.org/officeDocument/2006/relationships/image" Target="../media/image8.png"/><Relationship Id="rId27" Type="http://schemas.openxmlformats.org/officeDocument/2006/relationships/image" Target="../media/image7.png"/><Relationship Id="rId5" Type="http://schemas.openxmlformats.org/officeDocument/2006/relationships/image" Target="../media/image18.png"/><Relationship Id="rId6" Type="http://schemas.openxmlformats.org/officeDocument/2006/relationships/image" Target="../media/image40.png"/><Relationship Id="rId29" Type="http://schemas.openxmlformats.org/officeDocument/2006/relationships/image" Target="../media/image74.png"/><Relationship Id="rId7" Type="http://schemas.openxmlformats.org/officeDocument/2006/relationships/image" Target="../media/image1.png"/><Relationship Id="rId8" Type="http://schemas.openxmlformats.org/officeDocument/2006/relationships/image" Target="../media/image22.png"/><Relationship Id="rId31" Type="http://schemas.openxmlformats.org/officeDocument/2006/relationships/image" Target="../media/image15.png"/><Relationship Id="rId30" Type="http://schemas.openxmlformats.org/officeDocument/2006/relationships/image" Target="../media/image5.png"/><Relationship Id="rId11" Type="http://schemas.openxmlformats.org/officeDocument/2006/relationships/image" Target="../media/image4.png"/><Relationship Id="rId33" Type="http://schemas.openxmlformats.org/officeDocument/2006/relationships/image" Target="../media/image62.png"/><Relationship Id="rId10" Type="http://schemas.openxmlformats.org/officeDocument/2006/relationships/image" Target="../media/image41.png"/><Relationship Id="rId32" Type="http://schemas.openxmlformats.org/officeDocument/2006/relationships/image" Target="../media/image78.png"/><Relationship Id="rId13" Type="http://schemas.openxmlformats.org/officeDocument/2006/relationships/image" Target="../media/image10.png"/><Relationship Id="rId12" Type="http://schemas.openxmlformats.org/officeDocument/2006/relationships/image" Target="../media/image19.png"/><Relationship Id="rId15" Type="http://schemas.openxmlformats.org/officeDocument/2006/relationships/image" Target="../media/image12.png"/><Relationship Id="rId14" Type="http://schemas.openxmlformats.org/officeDocument/2006/relationships/image" Target="../media/image28.png"/><Relationship Id="rId17" Type="http://schemas.openxmlformats.org/officeDocument/2006/relationships/image" Target="../media/image3.png"/><Relationship Id="rId16" Type="http://schemas.openxmlformats.org/officeDocument/2006/relationships/image" Target="../media/image2.png"/><Relationship Id="rId19" Type="http://schemas.openxmlformats.org/officeDocument/2006/relationships/image" Target="../media/image6.png"/><Relationship Id="rId18"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30.png"/><Relationship Id="rId5"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4.jpg"/><Relationship Id="rId4" Type="http://schemas.openxmlformats.org/officeDocument/2006/relationships/image" Target="../media/image47.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28.png"/><Relationship Id="rId4" Type="http://schemas.openxmlformats.org/officeDocument/2006/relationships/image" Target="../media/image12.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48.jpg"/><Relationship Id="rId4" Type="http://schemas.openxmlformats.org/officeDocument/2006/relationships/image" Target="../media/image3.png"/><Relationship Id="rId5" Type="http://schemas.openxmlformats.org/officeDocument/2006/relationships/image" Target="../media/image4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0.png"/><Relationship Id="rId9" Type="http://schemas.openxmlformats.org/officeDocument/2006/relationships/image" Target="../media/image34.png"/><Relationship Id="rId5" Type="http://schemas.openxmlformats.org/officeDocument/2006/relationships/image" Target="../media/image59.png"/><Relationship Id="rId6" Type="http://schemas.openxmlformats.org/officeDocument/2006/relationships/image" Target="../media/image17.png"/><Relationship Id="rId7" Type="http://schemas.openxmlformats.org/officeDocument/2006/relationships/image" Target="../media/image57.png"/><Relationship Id="rId8" Type="http://schemas.openxmlformats.org/officeDocument/2006/relationships/image" Target="../media/image6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54.jpg"/><Relationship Id="rId5" Type="http://schemas.openxmlformats.org/officeDocument/2006/relationships/image" Target="../media/image5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04E"/>
        </a:solidFill>
      </p:bgPr>
    </p:bg>
    <p:spTree>
      <p:nvGrpSpPr>
        <p:cNvPr id="154" name="Shape 154"/>
        <p:cNvGrpSpPr/>
        <p:nvPr/>
      </p:nvGrpSpPr>
      <p:grpSpPr>
        <a:xfrm>
          <a:off x="0" y="0"/>
          <a:ext cx="0" cy="0"/>
          <a:chOff x="0" y="0"/>
          <a:chExt cx="0" cy="0"/>
        </a:xfrm>
      </p:grpSpPr>
      <p:sp>
        <p:nvSpPr>
          <p:cNvPr id="155" name="Google Shape;155;p23"/>
          <p:cNvSpPr/>
          <p:nvPr/>
        </p:nvSpPr>
        <p:spPr>
          <a:xfrm>
            <a:off x="-857250" y="-2071687"/>
            <a:ext cx="11572875" cy="7953375"/>
          </a:xfrm>
          <a:custGeom>
            <a:rect b="b" l="l" r="r" t="t"/>
            <a:pathLst>
              <a:path extrusionOk="0" h="15906750" w="23145750">
                <a:moveTo>
                  <a:pt x="0" y="0"/>
                </a:moveTo>
                <a:lnTo>
                  <a:pt x="23145750" y="0"/>
                </a:lnTo>
                <a:lnTo>
                  <a:pt x="23145750" y="15906750"/>
                </a:lnTo>
                <a:lnTo>
                  <a:pt x="0" y="15906750"/>
                </a:lnTo>
                <a:lnTo>
                  <a:pt x="0" y="0"/>
                </a:lnTo>
                <a:close/>
              </a:path>
            </a:pathLst>
          </a:custGeom>
          <a:blipFill rotWithShape="1">
            <a:blip r:embed="rId3">
              <a:alphaModFix/>
            </a:blip>
            <a:stretch>
              <a:fillRect b="-103658" l="-8064" r="-42903" t="-5027"/>
            </a:stretch>
          </a:blipFill>
          <a:ln>
            <a:noFill/>
          </a:ln>
        </p:spPr>
      </p:sp>
      <p:sp>
        <p:nvSpPr>
          <p:cNvPr id="156" name="Google Shape;156;p23"/>
          <p:cNvSpPr/>
          <p:nvPr/>
        </p:nvSpPr>
        <p:spPr>
          <a:xfrm>
            <a:off x="1216936" y="441285"/>
            <a:ext cx="6710128" cy="4260932"/>
          </a:xfrm>
          <a:custGeom>
            <a:rect b="b" l="l" r="r" t="t"/>
            <a:pathLst>
              <a:path extrusionOk="0" h="8521863" w="13420256">
                <a:moveTo>
                  <a:pt x="0" y="0"/>
                </a:moveTo>
                <a:lnTo>
                  <a:pt x="13420256" y="0"/>
                </a:lnTo>
                <a:lnTo>
                  <a:pt x="13420256" y="8521862"/>
                </a:lnTo>
                <a:lnTo>
                  <a:pt x="0" y="8521862"/>
                </a:lnTo>
                <a:lnTo>
                  <a:pt x="0" y="0"/>
                </a:lnTo>
                <a:close/>
              </a:path>
            </a:pathLst>
          </a:custGeom>
          <a:blipFill rotWithShape="1">
            <a:blip r:embed="rId4">
              <a:alphaModFix/>
            </a:blip>
            <a:stretch>
              <a:fillRect b="0" l="0" r="0" t="0"/>
            </a:stretch>
          </a:blipFill>
          <a:ln>
            <a:noFill/>
          </a:ln>
        </p:spPr>
      </p:sp>
      <p:grpSp>
        <p:nvGrpSpPr>
          <p:cNvPr id="157" name="Google Shape;157;p23"/>
          <p:cNvGrpSpPr/>
          <p:nvPr/>
        </p:nvGrpSpPr>
        <p:grpSpPr>
          <a:xfrm>
            <a:off x="1548696" y="785047"/>
            <a:ext cx="6015224" cy="3484935"/>
            <a:chOff x="0" y="-38100"/>
            <a:chExt cx="2590465" cy="1500792"/>
          </a:xfrm>
        </p:grpSpPr>
        <p:sp>
          <p:nvSpPr>
            <p:cNvPr id="158" name="Google Shape;158;p23"/>
            <p:cNvSpPr/>
            <p:nvPr/>
          </p:nvSpPr>
          <p:spPr>
            <a:xfrm>
              <a:off x="0" y="0"/>
              <a:ext cx="2590465" cy="1462692"/>
            </a:xfrm>
            <a:custGeom>
              <a:rect b="b" l="l" r="r" t="t"/>
              <a:pathLst>
                <a:path extrusionOk="0" h="1462692" w="2590465">
                  <a:moveTo>
                    <a:pt x="0" y="0"/>
                  </a:moveTo>
                  <a:lnTo>
                    <a:pt x="2590465" y="0"/>
                  </a:lnTo>
                  <a:lnTo>
                    <a:pt x="2590465" y="1462692"/>
                  </a:lnTo>
                  <a:lnTo>
                    <a:pt x="0" y="1462692"/>
                  </a:lnTo>
                  <a:close/>
                </a:path>
              </a:pathLst>
            </a:custGeom>
            <a:solidFill>
              <a:srgbClr val="EFECE0"/>
            </a:solidFill>
            <a:ln>
              <a:noFill/>
            </a:ln>
          </p:spPr>
        </p:sp>
        <p:sp>
          <p:nvSpPr>
            <p:cNvPr id="159" name="Google Shape;159;p23"/>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60" name="Google Shape;160;p23"/>
          <p:cNvSpPr txBox="1"/>
          <p:nvPr/>
        </p:nvSpPr>
        <p:spPr>
          <a:xfrm>
            <a:off x="1647791" y="2130371"/>
            <a:ext cx="5848500" cy="215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7000" u="none" cap="none" strike="noStrike">
                <a:solidFill>
                  <a:srgbClr val="DF7FB3"/>
                </a:solidFill>
                <a:latin typeface="Sigmar One"/>
                <a:ea typeface="Sigmar One"/>
                <a:cs typeface="Sigmar One"/>
                <a:sym typeface="Sigmar One"/>
              </a:rPr>
              <a:t>Teacher Handbook</a:t>
            </a:r>
            <a:endParaRPr sz="700"/>
          </a:p>
        </p:txBody>
      </p:sp>
      <p:sp>
        <p:nvSpPr>
          <p:cNvPr id="161" name="Google Shape;161;p23"/>
          <p:cNvSpPr txBox="1"/>
          <p:nvPr/>
        </p:nvSpPr>
        <p:spPr>
          <a:xfrm>
            <a:off x="3103800" y="1093675"/>
            <a:ext cx="2936400" cy="8619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 sz="5600" u="none" cap="none" strike="noStrike">
                <a:solidFill>
                  <a:srgbClr val="2D304E"/>
                </a:solidFill>
                <a:latin typeface="Mansalva"/>
                <a:ea typeface="Mansalva"/>
                <a:cs typeface="Mansalva"/>
                <a:sym typeface="Mansalva"/>
              </a:rPr>
              <a:t>Ultimate</a:t>
            </a:r>
            <a:endParaRPr sz="700"/>
          </a:p>
        </p:txBody>
      </p:sp>
      <p:sp>
        <p:nvSpPr>
          <p:cNvPr id="162" name="Google Shape;162;p23"/>
          <p:cNvSpPr/>
          <p:nvPr/>
        </p:nvSpPr>
        <p:spPr>
          <a:xfrm rot="-2479136">
            <a:off x="6614383" y="50286"/>
            <a:ext cx="2163408" cy="2984011"/>
          </a:xfrm>
          <a:custGeom>
            <a:rect b="b" l="l" r="r" t="t"/>
            <a:pathLst>
              <a:path extrusionOk="0" h="5968021" w="4326815">
                <a:moveTo>
                  <a:pt x="0" y="0"/>
                </a:moveTo>
                <a:lnTo>
                  <a:pt x="4326816" y="0"/>
                </a:lnTo>
                <a:lnTo>
                  <a:pt x="4326816" y="5968020"/>
                </a:lnTo>
                <a:lnTo>
                  <a:pt x="0" y="5968020"/>
                </a:lnTo>
                <a:lnTo>
                  <a:pt x="0" y="0"/>
                </a:lnTo>
                <a:close/>
              </a:path>
            </a:pathLst>
          </a:custGeom>
          <a:blipFill rotWithShape="1">
            <a:blip r:embed="rId5">
              <a:alphaModFix/>
            </a:blip>
            <a:stretch>
              <a:fillRect b="0" l="0" r="0" t="0"/>
            </a:stretch>
          </a:blipFill>
          <a:ln>
            <a:noFill/>
          </a:ln>
        </p:spPr>
      </p:sp>
      <p:sp>
        <p:nvSpPr>
          <p:cNvPr id="163" name="Google Shape;163;p23"/>
          <p:cNvSpPr/>
          <p:nvPr/>
        </p:nvSpPr>
        <p:spPr>
          <a:xfrm>
            <a:off x="1043888" y="817421"/>
            <a:ext cx="1207807" cy="1216934"/>
          </a:xfrm>
          <a:custGeom>
            <a:rect b="b" l="l" r="r" t="t"/>
            <a:pathLst>
              <a:path extrusionOk="0" h="2433867" w="2415613">
                <a:moveTo>
                  <a:pt x="0" y="0"/>
                </a:moveTo>
                <a:lnTo>
                  <a:pt x="2415613" y="0"/>
                </a:lnTo>
                <a:lnTo>
                  <a:pt x="2415613" y="2433867"/>
                </a:lnTo>
                <a:lnTo>
                  <a:pt x="0" y="2433867"/>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297" name="Shape 297"/>
        <p:cNvGrpSpPr/>
        <p:nvPr/>
      </p:nvGrpSpPr>
      <p:grpSpPr>
        <a:xfrm>
          <a:off x="0" y="0"/>
          <a:ext cx="0" cy="0"/>
          <a:chOff x="0" y="0"/>
          <a:chExt cx="0" cy="0"/>
        </a:xfrm>
      </p:grpSpPr>
      <p:grpSp>
        <p:nvGrpSpPr>
          <p:cNvPr id="298" name="Google Shape;298;p32"/>
          <p:cNvGrpSpPr/>
          <p:nvPr/>
        </p:nvGrpSpPr>
        <p:grpSpPr>
          <a:xfrm>
            <a:off x="808298" y="1380770"/>
            <a:ext cx="2159884" cy="3170972"/>
            <a:chOff x="0" y="-57150"/>
            <a:chExt cx="1137717" cy="1670306"/>
          </a:xfrm>
        </p:grpSpPr>
        <p:sp>
          <p:nvSpPr>
            <p:cNvPr id="299" name="Google Shape;299;p32"/>
            <p:cNvSpPr/>
            <p:nvPr/>
          </p:nvSpPr>
          <p:spPr>
            <a:xfrm>
              <a:off x="0" y="0"/>
              <a:ext cx="1137717" cy="1613156"/>
            </a:xfrm>
            <a:custGeom>
              <a:rect b="b" l="l" r="r" t="t"/>
              <a:pathLst>
                <a:path extrusionOk="0" h="1613156" w="1137717">
                  <a:moveTo>
                    <a:pt x="51974" y="0"/>
                  </a:moveTo>
                  <a:lnTo>
                    <a:pt x="1085743" y="0"/>
                  </a:lnTo>
                  <a:cubicBezTo>
                    <a:pt x="1114447" y="0"/>
                    <a:pt x="1137717" y="23270"/>
                    <a:pt x="1137717" y="51974"/>
                  </a:cubicBezTo>
                  <a:lnTo>
                    <a:pt x="1137717" y="1561182"/>
                  </a:lnTo>
                  <a:cubicBezTo>
                    <a:pt x="1137717" y="1589887"/>
                    <a:pt x="1114447" y="1613156"/>
                    <a:pt x="1085743" y="1613156"/>
                  </a:cubicBezTo>
                  <a:lnTo>
                    <a:pt x="51974" y="1613156"/>
                  </a:lnTo>
                  <a:cubicBezTo>
                    <a:pt x="23270" y="1613156"/>
                    <a:pt x="0" y="1589887"/>
                    <a:pt x="0" y="1561182"/>
                  </a:cubicBezTo>
                  <a:lnTo>
                    <a:pt x="0" y="51974"/>
                  </a:lnTo>
                  <a:cubicBezTo>
                    <a:pt x="0" y="23270"/>
                    <a:pt x="23270" y="0"/>
                    <a:pt x="51974"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0" name="Google Shape;300;p32"/>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1" name="Google Shape;301;p32"/>
          <p:cNvGrpSpPr/>
          <p:nvPr/>
        </p:nvGrpSpPr>
        <p:grpSpPr>
          <a:xfrm>
            <a:off x="3492058" y="1380770"/>
            <a:ext cx="2159884" cy="3170972"/>
            <a:chOff x="0" y="-57150"/>
            <a:chExt cx="1137717" cy="1670306"/>
          </a:xfrm>
        </p:grpSpPr>
        <p:sp>
          <p:nvSpPr>
            <p:cNvPr id="302" name="Google Shape;302;p32"/>
            <p:cNvSpPr/>
            <p:nvPr/>
          </p:nvSpPr>
          <p:spPr>
            <a:xfrm>
              <a:off x="0" y="0"/>
              <a:ext cx="1137717" cy="1613156"/>
            </a:xfrm>
            <a:custGeom>
              <a:rect b="b" l="l" r="r" t="t"/>
              <a:pathLst>
                <a:path extrusionOk="0" h="1613156" w="1137717">
                  <a:moveTo>
                    <a:pt x="51974" y="0"/>
                  </a:moveTo>
                  <a:lnTo>
                    <a:pt x="1085743" y="0"/>
                  </a:lnTo>
                  <a:cubicBezTo>
                    <a:pt x="1114447" y="0"/>
                    <a:pt x="1137717" y="23270"/>
                    <a:pt x="1137717" y="51974"/>
                  </a:cubicBezTo>
                  <a:lnTo>
                    <a:pt x="1137717" y="1561182"/>
                  </a:lnTo>
                  <a:cubicBezTo>
                    <a:pt x="1137717" y="1589887"/>
                    <a:pt x="1114447" y="1613156"/>
                    <a:pt x="1085743" y="1613156"/>
                  </a:cubicBezTo>
                  <a:lnTo>
                    <a:pt x="51974" y="1613156"/>
                  </a:lnTo>
                  <a:cubicBezTo>
                    <a:pt x="23270" y="1613156"/>
                    <a:pt x="0" y="1589887"/>
                    <a:pt x="0" y="1561182"/>
                  </a:cubicBezTo>
                  <a:lnTo>
                    <a:pt x="0" y="51974"/>
                  </a:lnTo>
                  <a:cubicBezTo>
                    <a:pt x="0" y="23270"/>
                    <a:pt x="23270" y="0"/>
                    <a:pt x="51974" y="0"/>
                  </a:cubicBezTo>
                  <a:close/>
                </a:path>
              </a:pathLst>
            </a:custGeom>
            <a:solidFill>
              <a:srgbClr val="DF7FB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3" name="Google Shape;303;p32"/>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04" name="Google Shape;304;p32"/>
          <p:cNvGrpSpPr/>
          <p:nvPr/>
        </p:nvGrpSpPr>
        <p:grpSpPr>
          <a:xfrm>
            <a:off x="6175817" y="1380770"/>
            <a:ext cx="2159884" cy="3170972"/>
            <a:chOff x="0" y="-57150"/>
            <a:chExt cx="1137717" cy="1670306"/>
          </a:xfrm>
        </p:grpSpPr>
        <p:sp>
          <p:nvSpPr>
            <p:cNvPr id="305" name="Google Shape;305;p32"/>
            <p:cNvSpPr/>
            <p:nvPr/>
          </p:nvSpPr>
          <p:spPr>
            <a:xfrm>
              <a:off x="0" y="0"/>
              <a:ext cx="1137717" cy="1613156"/>
            </a:xfrm>
            <a:custGeom>
              <a:rect b="b" l="l" r="r" t="t"/>
              <a:pathLst>
                <a:path extrusionOk="0" h="1613156" w="1137717">
                  <a:moveTo>
                    <a:pt x="51974" y="0"/>
                  </a:moveTo>
                  <a:lnTo>
                    <a:pt x="1085743" y="0"/>
                  </a:lnTo>
                  <a:cubicBezTo>
                    <a:pt x="1114447" y="0"/>
                    <a:pt x="1137717" y="23270"/>
                    <a:pt x="1137717" y="51974"/>
                  </a:cubicBezTo>
                  <a:lnTo>
                    <a:pt x="1137717" y="1561182"/>
                  </a:lnTo>
                  <a:cubicBezTo>
                    <a:pt x="1137717" y="1589887"/>
                    <a:pt x="1114447" y="1613156"/>
                    <a:pt x="1085743" y="1613156"/>
                  </a:cubicBezTo>
                  <a:lnTo>
                    <a:pt x="51974" y="1613156"/>
                  </a:lnTo>
                  <a:cubicBezTo>
                    <a:pt x="23270" y="1613156"/>
                    <a:pt x="0" y="1589887"/>
                    <a:pt x="0" y="1561182"/>
                  </a:cubicBezTo>
                  <a:lnTo>
                    <a:pt x="0" y="51974"/>
                  </a:lnTo>
                  <a:cubicBezTo>
                    <a:pt x="0" y="23270"/>
                    <a:pt x="23270" y="0"/>
                    <a:pt x="51974"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06" name="Google Shape;306;p32"/>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pic>
        <p:nvPicPr>
          <p:cNvPr id="307" name="Google Shape;307;p32"/>
          <p:cNvPicPr preferRelativeResize="0"/>
          <p:nvPr/>
        </p:nvPicPr>
        <p:blipFill rotWithShape="1">
          <a:blip r:embed="rId3">
            <a:alphaModFix/>
          </a:blip>
          <a:srcRect b="0" l="12983" r="12983" t="0"/>
          <a:stretch/>
        </p:blipFill>
        <p:spPr>
          <a:xfrm>
            <a:off x="937078" y="1639264"/>
            <a:ext cx="1902327" cy="1715176"/>
          </a:xfrm>
          <a:prstGeom prst="rect">
            <a:avLst/>
          </a:prstGeom>
          <a:noFill/>
          <a:ln>
            <a:noFill/>
          </a:ln>
        </p:spPr>
      </p:pic>
      <p:pic>
        <p:nvPicPr>
          <p:cNvPr id="308" name="Google Shape;308;p32"/>
          <p:cNvPicPr preferRelativeResize="0"/>
          <p:nvPr/>
        </p:nvPicPr>
        <p:blipFill rotWithShape="1">
          <a:blip r:embed="rId4">
            <a:alphaModFix/>
          </a:blip>
          <a:srcRect b="0" l="12983" r="12983" t="0"/>
          <a:stretch/>
        </p:blipFill>
        <p:spPr>
          <a:xfrm>
            <a:off x="3620836" y="1639264"/>
            <a:ext cx="1902327" cy="1715176"/>
          </a:xfrm>
          <a:prstGeom prst="rect">
            <a:avLst/>
          </a:prstGeom>
          <a:noFill/>
          <a:ln>
            <a:noFill/>
          </a:ln>
        </p:spPr>
      </p:pic>
      <p:pic>
        <p:nvPicPr>
          <p:cNvPr id="309" name="Google Shape;309;p32"/>
          <p:cNvPicPr preferRelativeResize="0"/>
          <p:nvPr/>
        </p:nvPicPr>
        <p:blipFill rotWithShape="1">
          <a:blip r:embed="rId5">
            <a:alphaModFix/>
          </a:blip>
          <a:srcRect b="0" l="13029" r="13029" t="0"/>
          <a:stretch/>
        </p:blipFill>
        <p:spPr>
          <a:xfrm>
            <a:off x="6304596" y="1639264"/>
            <a:ext cx="1902327" cy="1715176"/>
          </a:xfrm>
          <a:prstGeom prst="rect">
            <a:avLst/>
          </a:prstGeom>
          <a:noFill/>
          <a:ln>
            <a:noFill/>
          </a:ln>
        </p:spPr>
      </p:pic>
      <p:sp>
        <p:nvSpPr>
          <p:cNvPr id="310" name="Google Shape;310;p32"/>
          <p:cNvSpPr/>
          <p:nvPr/>
        </p:nvSpPr>
        <p:spPr>
          <a:xfrm>
            <a:off x="-334735" y="4033210"/>
            <a:ext cx="1317171" cy="1439531"/>
          </a:xfrm>
          <a:custGeom>
            <a:rect b="b" l="l" r="r" t="t"/>
            <a:pathLst>
              <a:path extrusionOk="0" h="2879062" w="2634341">
                <a:moveTo>
                  <a:pt x="0" y="0"/>
                </a:moveTo>
                <a:lnTo>
                  <a:pt x="2634342" y="0"/>
                </a:lnTo>
                <a:lnTo>
                  <a:pt x="2634342" y="2879062"/>
                </a:lnTo>
                <a:lnTo>
                  <a:pt x="0" y="2879062"/>
                </a:lnTo>
                <a:lnTo>
                  <a:pt x="0" y="0"/>
                </a:lnTo>
                <a:close/>
              </a:path>
            </a:pathLst>
          </a:custGeom>
          <a:blipFill rotWithShape="1">
            <a:blip r:embed="rId6">
              <a:alphaModFix/>
            </a:blip>
            <a:stretch>
              <a:fillRect b="0" l="0" r="0" t="0"/>
            </a:stretch>
          </a:blipFill>
          <a:ln>
            <a:noFill/>
          </a:ln>
        </p:spPr>
      </p:sp>
      <p:sp>
        <p:nvSpPr>
          <p:cNvPr id="311" name="Google Shape;311;p32"/>
          <p:cNvSpPr/>
          <p:nvPr/>
        </p:nvSpPr>
        <p:spPr>
          <a:xfrm rot="-1604049">
            <a:off x="7621203" y="2624984"/>
            <a:ext cx="1820799" cy="2057400"/>
          </a:xfrm>
          <a:custGeom>
            <a:rect b="b" l="l" r="r" t="t"/>
            <a:pathLst>
              <a:path extrusionOk="0" h="4114800" w="3641598">
                <a:moveTo>
                  <a:pt x="0" y="0"/>
                </a:moveTo>
                <a:lnTo>
                  <a:pt x="3641598" y="0"/>
                </a:lnTo>
                <a:lnTo>
                  <a:pt x="3641598" y="4114800"/>
                </a:lnTo>
                <a:lnTo>
                  <a:pt x="0" y="4114800"/>
                </a:lnTo>
                <a:lnTo>
                  <a:pt x="0" y="0"/>
                </a:lnTo>
                <a:close/>
              </a:path>
            </a:pathLst>
          </a:custGeom>
          <a:blipFill rotWithShape="1">
            <a:blip r:embed="rId7">
              <a:alphaModFix/>
            </a:blip>
            <a:stretch>
              <a:fillRect b="0" l="0" r="0" t="0"/>
            </a:stretch>
          </a:blipFill>
          <a:ln>
            <a:noFill/>
          </a:ln>
        </p:spPr>
      </p:sp>
      <p:sp>
        <p:nvSpPr>
          <p:cNvPr id="312" name="Google Shape;312;p32"/>
          <p:cNvSpPr txBox="1"/>
          <p:nvPr/>
        </p:nvSpPr>
        <p:spPr>
          <a:xfrm>
            <a:off x="1061722" y="3933878"/>
            <a:ext cx="16530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
        <p:nvSpPr>
          <p:cNvPr id="313" name="Google Shape;313;p32"/>
          <p:cNvSpPr txBox="1"/>
          <p:nvPr/>
        </p:nvSpPr>
        <p:spPr>
          <a:xfrm>
            <a:off x="3745482" y="3933878"/>
            <a:ext cx="16530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
        <p:nvSpPr>
          <p:cNvPr id="314" name="Google Shape;314;p32"/>
          <p:cNvSpPr txBox="1"/>
          <p:nvPr/>
        </p:nvSpPr>
        <p:spPr>
          <a:xfrm>
            <a:off x="6429241" y="3933878"/>
            <a:ext cx="16530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
        <p:nvSpPr>
          <p:cNvPr id="315" name="Google Shape;315;p32"/>
          <p:cNvSpPr txBox="1"/>
          <p:nvPr/>
        </p:nvSpPr>
        <p:spPr>
          <a:xfrm>
            <a:off x="1061722" y="3483028"/>
            <a:ext cx="165303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16" name="Google Shape;316;p32"/>
          <p:cNvSpPr txBox="1"/>
          <p:nvPr/>
        </p:nvSpPr>
        <p:spPr>
          <a:xfrm>
            <a:off x="3745482" y="3483028"/>
            <a:ext cx="165303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17" name="Google Shape;317;p32"/>
          <p:cNvSpPr txBox="1"/>
          <p:nvPr/>
        </p:nvSpPr>
        <p:spPr>
          <a:xfrm>
            <a:off x="6429241" y="3483028"/>
            <a:ext cx="1653037"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18" name="Google Shape;318;p32"/>
          <p:cNvSpPr txBox="1"/>
          <p:nvPr/>
        </p:nvSpPr>
        <p:spPr>
          <a:xfrm>
            <a:off x="409667" y="543136"/>
            <a:ext cx="8324666"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Write your topic or idea</a:t>
            </a:r>
            <a:endParaRPr sz="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CD46"/>
        </a:solidFill>
      </p:bgPr>
    </p:bg>
    <p:spTree>
      <p:nvGrpSpPr>
        <p:cNvPr id="322" name="Shape 322"/>
        <p:cNvGrpSpPr/>
        <p:nvPr/>
      </p:nvGrpSpPr>
      <p:grpSpPr>
        <a:xfrm>
          <a:off x="0" y="0"/>
          <a:ext cx="0" cy="0"/>
          <a:chOff x="0" y="0"/>
          <a:chExt cx="0" cy="0"/>
        </a:xfrm>
      </p:grpSpPr>
      <p:sp>
        <p:nvSpPr>
          <p:cNvPr id="323" name="Google Shape;323;p33"/>
          <p:cNvSpPr/>
          <p:nvPr/>
        </p:nvSpPr>
        <p:spPr>
          <a:xfrm>
            <a:off x="-1792386" y="-2085374"/>
            <a:ext cx="19796321" cy="18806506"/>
          </a:xfrm>
          <a:custGeom>
            <a:rect b="b" l="l" r="r" t="t"/>
            <a:pathLst>
              <a:path extrusionOk="0" h="37613011" w="39592643">
                <a:moveTo>
                  <a:pt x="0" y="0"/>
                </a:moveTo>
                <a:lnTo>
                  <a:pt x="39592644" y="0"/>
                </a:lnTo>
                <a:lnTo>
                  <a:pt x="39592644" y="37613011"/>
                </a:lnTo>
                <a:lnTo>
                  <a:pt x="0" y="37613011"/>
                </a:lnTo>
                <a:lnTo>
                  <a:pt x="0" y="0"/>
                </a:lnTo>
                <a:close/>
              </a:path>
            </a:pathLst>
          </a:custGeom>
          <a:blipFill rotWithShape="1">
            <a:blip r:embed="rId3">
              <a:alphaModFix/>
            </a:blip>
            <a:stretch>
              <a:fillRect b="0" l="0" r="0" t="0"/>
            </a:stretch>
          </a:blipFill>
          <a:ln>
            <a:noFill/>
          </a:ln>
        </p:spPr>
      </p:sp>
      <p:sp>
        <p:nvSpPr>
          <p:cNvPr id="324" name="Google Shape;324;p33"/>
          <p:cNvSpPr/>
          <p:nvPr/>
        </p:nvSpPr>
        <p:spPr>
          <a:xfrm rot="-5400000">
            <a:off x="2905290" y="-47833"/>
            <a:ext cx="3333420" cy="5239166"/>
          </a:xfrm>
          <a:custGeom>
            <a:rect b="b" l="l" r="r" t="t"/>
            <a:pathLst>
              <a:path extrusionOk="0" h="10478332" w="6666839">
                <a:moveTo>
                  <a:pt x="0" y="0"/>
                </a:moveTo>
                <a:lnTo>
                  <a:pt x="6666840" y="0"/>
                </a:lnTo>
                <a:lnTo>
                  <a:pt x="6666840" y="10478332"/>
                </a:lnTo>
                <a:lnTo>
                  <a:pt x="0" y="10478332"/>
                </a:lnTo>
                <a:lnTo>
                  <a:pt x="0" y="0"/>
                </a:lnTo>
                <a:close/>
              </a:path>
            </a:pathLst>
          </a:custGeom>
          <a:blipFill rotWithShape="1">
            <a:blip r:embed="rId4">
              <a:alphaModFix/>
            </a:blip>
            <a:stretch>
              <a:fillRect b="0" l="0" r="0" t="0"/>
            </a:stretch>
          </a:blipFill>
          <a:ln>
            <a:noFill/>
          </a:ln>
        </p:spPr>
      </p:sp>
      <p:grpSp>
        <p:nvGrpSpPr>
          <p:cNvPr id="325" name="Google Shape;325;p33"/>
          <p:cNvGrpSpPr/>
          <p:nvPr/>
        </p:nvGrpSpPr>
        <p:grpSpPr>
          <a:xfrm>
            <a:off x="2678870" y="892596"/>
            <a:ext cx="3835432" cy="3264958"/>
            <a:chOff x="0" y="-38100"/>
            <a:chExt cx="1565393" cy="1332559"/>
          </a:xfrm>
        </p:grpSpPr>
        <p:sp>
          <p:nvSpPr>
            <p:cNvPr id="326" name="Google Shape;326;p33"/>
            <p:cNvSpPr/>
            <p:nvPr/>
          </p:nvSpPr>
          <p:spPr>
            <a:xfrm>
              <a:off x="0" y="0"/>
              <a:ext cx="1565393" cy="1294459"/>
            </a:xfrm>
            <a:custGeom>
              <a:rect b="b" l="l" r="r" t="t"/>
              <a:pathLst>
                <a:path extrusionOk="0" h="1294459" w="1565393">
                  <a:moveTo>
                    <a:pt x="0" y="0"/>
                  </a:moveTo>
                  <a:lnTo>
                    <a:pt x="1565393" y="0"/>
                  </a:lnTo>
                  <a:lnTo>
                    <a:pt x="1565393" y="1294459"/>
                  </a:lnTo>
                  <a:lnTo>
                    <a:pt x="0" y="1294459"/>
                  </a:lnTo>
                  <a:close/>
                </a:path>
              </a:pathLst>
            </a:custGeom>
            <a:solidFill>
              <a:srgbClr val="EFECE0"/>
            </a:solidFill>
            <a:ln>
              <a:noFill/>
            </a:ln>
          </p:spPr>
        </p:sp>
        <p:sp>
          <p:nvSpPr>
            <p:cNvPr id="327" name="Google Shape;327;p33"/>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8" name="Google Shape;328;p33"/>
          <p:cNvSpPr txBox="1"/>
          <p:nvPr/>
        </p:nvSpPr>
        <p:spPr>
          <a:xfrm>
            <a:off x="2788345" y="1634843"/>
            <a:ext cx="3567300" cy="18009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5200" u="none" cap="none" strike="noStrike">
                <a:solidFill>
                  <a:srgbClr val="DF7FB3"/>
                </a:solidFill>
                <a:latin typeface="Sigmar One"/>
                <a:ea typeface="Sigmar One"/>
                <a:cs typeface="Sigmar One"/>
                <a:sym typeface="Sigmar One"/>
              </a:rPr>
              <a:t>Add a Section Header</a:t>
            </a:r>
            <a:endParaRPr sz="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332" name="Shape 332"/>
        <p:cNvGrpSpPr/>
        <p:nvPr/>
      </p:nvGrpSpPr>
      <p:grpSpPr>
        <a:xfrm>
          <a:off x="0" y="0"/>
          <a:ext cx="0" cy="0"/>
          <a:chOff x="0" y="0"/>
          <a:chExt cx="0" cy="0"/>
        </a:xfrm>
      </p:grpSpPr>
      <p:graphicFrame>
        <p:nvGraphicFramePr>
          <p:cNvPr id="333" name="Google Shape;333;p34"/>
          <p:cNvGraphicFramePr/>
          <p:nvPr/>
        </p:nvGraphicFramePr>
        <p:xfrm>
          <a:off x="345478" y="1216950"/>
          <a:ext cx="3000000" cy="3000000"/>
        </p:xfrm>
        <a:graphic>
          <a:graphicData uri="http://schemas.openxmlformats.org/drawingml/2006/table">
            <a:tbl>
              <a:tblPr>
                <a:noFill/>
                <a:tableStyleId>{6B5B71A5-DB61-44C3-8916-F4CD0A355CD7}</a:tableStyleId>
              </a:tblPr>
              <a:tblGrid>
                <a:gridCol w="2143125"/>
              </a:tblGrid>
              <a:tr h="1890275">
                <a:tc>
                  <a:txBody>
                    <a:bodyPr/>
                    <a:lstStyle/>
                    <a:p>
                      <a:pPr indent="0" lvl="0" marL="0" rtl="0" algn="ctr">
                        <a:spcBef>
                          <a:spcPts val="0"/>
                        </a:spcBef>
                        <a:spcAft>
                          <a:spcPts val="0"/>
                        </a:spcAft>
                        <a:buClr>
                          <a:schemeClr val="dk1"/>
                        </a:buClr>
                        <a:buFont typeface="Arial"/>
                        <a:buNone/>
                      </a:pPr>
                      <a:r>
                        <a:rPr lang="en" sz="1800">
                          <a:solidFill>
                            <a:srgbClr val="2D304E"/>
                          </a:solidFill>
                          <a:latin typeface="Mansalva"/>
                          <a:ea typeface="Mansalva"/>
                          <a:cs typeface="Mansalva"/>
                          <a:sym typeface="Mansalva"/>
                        </a:rPr>
                        <a:t>Add a main point</a:t>
                      </a:r>
                      <a:endParaRPr sz="600">
                        <a:solidFill>
                          <a:schemeClr val="dk1"/>
                        </a:solidFill>
                      </a:endParaRPr>
                    </a:p>
                    <a:p>
                      <a:pPr indent="0" lvl="0" marL="0" marR="0" rtl="0" algn="l">
                        <a:lnSpc>
                          <a:spcPct val="100000"/>
                        </a:lnSpc>
                        <a:spcBef>
                          <a:spcPts val="0"/>
                        </a:spcBef>
                        <a:spcAft>
                          <a:spcPts val="0"/>
                        </a:spcAft>
                        <a:buNone/>
                      </a:pPr>
                      <a:r>
                        <a:t/>
                      </a:r>
                      <a:endParaRPr sz="600"/>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34" name="Google Shape;334;p34"/>
          <p:cNvGraphicFramePr/>
          <p:nvPr/>
        </p:nvGraphicFramePr>
        <p:xfrm>
          <a:off x="4633913" y="1216950"/>
          <a:ext cx="3000000" cy="3000000"/>
        </p:xfrm>
        <a:graphic>
          <a:graphicData uri="http://schemas.openxmlformats.org/drawingml/2006/table">
            <a:tbl>
              <a:tblPr>
                <a:noFill/>
                <a:tableStyleId>{6B5B71A5-DB61-44C3-8916-F4CD0A355CD7}</a:tableStyleId>
              </a:tblPr>
              <a:tblGrid>
                <a:gridCol w="2143125"/>
              </a:tblGrid>
              <a:tr h="1890275">
                <a:tc>
                  <a:txBody>
                    <a:bodyPr/>
                    <a:lstStyle/>
                    <a:p>
                      <a:pPr indent="0" lvl="0" marL="0" marR="0" rtl="0" algn="ctr">
                        <a:lnSpc>
                          <a:spcPct val="100000"/>
                        </a:lnSpc>
                        <a:spcBef>
                          <a:spcPts val="0"/>
                        </a:spcBef>
                        <a:spcAft>
                          <a:spcPts val="0"/>
                        </a:spcAft>
                        <a:buNone/>
                      </a:pPr>
                      <a:r>
                        <a:rPr lang="en" sz="1800" u="none" cap="none" strike="noStrike">
                          <a:solidFill>
                            <a:srgbClr val="2D304E"/>
                          </a:solidFill>
                          <a:latin typeface="Mansalva"/>
                          <a:ea typeface="Mansalva"/>
                          <a:cs typeface="Mansalva"/>
                          <a:sym typeface="Mansalva"/>
                        </a:rPr>
                        <a:t>Add a main point</a:t>
                      </a:r>
                      <a:endParaRPr sz="600" u="none" cap="none" strike="noStrike"/>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35" name="Google Shape;335;p34"/>
          <p:cNvGraphicFramePr/>
          <p:nvPr/>
        </p:nvGraphicFramePr>
        <p:xfrm>
          <a:off x="2488603" y="1216950"/>
          <a:ext cx="3000000" cy="3000000"/>
        </p:xfrm>
        <a:graphic>
          <a:graphicData uri="http://schemas.openxmlformats.org/drawingml/2006/table">
            <a:tbl>
              <a:tblPr>
                <a:noFill/>
                <a:tableStyleId>{6B5B71A5-DB61-44C3-8916-F4CD0A355CD7}</a:tableStyleId>
              </a:tblPr>
              <a:tblGrid>
                <a:gridCol w="2143125"/>
              </a:tblGrid>
              <a:tr h="1890275">
                <a:tc>
                  <a:txBody>
                    <a:bodyPr/>
                    <a:lstStyle/>
                    <a:p>
                      <a:pPr indent="0" lvl="0" marL="0" marR="0" rtl="0" algn="ctr">
                        <a:lnSpc>
                          <a:spcPct val="100000"/>
                        </a:lnSpc>
                        <a:spcBef>
                          <a:spcPts val="0"/>
                        </a:spcBef>
                        <a:spcAft>
                          <a:spcPts val="0"/>
                        </a:spcAft>
                        <a:buNone/>
                      </a:pPr>
                      <a:r>
                        <a:rPr lang="en" sz="1800" u="none" cap="none" strike="noStrike">
                          <a:solidFill>
                            <a:srgbClr val="2D304E"/>
                          </a:solidFill>
                          <a:latin typeface="Mansalva"/>
                          <a:ea typeface="Mansalva"/>
                          <a:cs typeface="Mansalva"/>
                          <a:sym typeface="Mansalva"/>
                        </a:rPr>
                        <a:t>Add a main point</a:t>
                      </a:r>
                      <a:endParaRPr sz="600" u="none" cap="none" strike="noStrike"/>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36" name="Google Shape;336;p34"/>
          <p:cNvGraphicFramePr/>
          <p:nvPr/>
        </p:nvGraphicFramePr>
        <p:xfrm>
          <a:off x="6777038" y="1216950"/>
          <a:ext cx="3000000" cy="3000000"/>
        </p:xfrm>
        <a:graphic>
          <a:graphicData uri="http://schemas.openxmlformats.org/drawingml/2006/table">
            <a:tbl>
              <a:tblPr>
                <a:noFill/>
                <a:tableStyleId>{6B5B71A5-DB61-44C3-8916-F4CD0A355CD7}</a:tableStyleId>
              </a:tblPr>
              <a:tblGrid>
                <a:gridCol w="2021475"/>
              </a:tblGrid>
              <a:tr h="1890275">
                <a:tc>
                  <a:txBody>
                    <a:bodyPr/>
                    <a:lstStyle/>
                    <a:p>
                      <a:pPr indent="0" lvl="0" marL="0" marR="0" rtl="0" algn="ctr">
                        <a:lnSpc>
                          <a:spcPct val="100000"/>
                        </a:lnSpc>
                        <a:spcBef>
                          <a:spcPts val="0"/>
                        </a:spcBef>
                        <a:spcAft>
                          <a:spcPts val="0"/>
                        </a:spcAft>
                        <a:buNone/>
                      </a:pPr>
                      <a:r>
                        <a:rPr lang="en" sz="1800" u="none" cap="none" strike="noStrike">
                          <a:solidFill>
                            <a:srgbClr val="2D304E"/>
                          </a:solidFill>
                          <a:latin typeface="Mansalva"/>
                          <a:ea typeface="Mansalva"/>
                          <a:cs typeface="Mansalva"/>
                          <a:sym typeface="Mansalva"/>
                        </a:rPr>
                        <a:t>Add a main point</a:t>
                      </a:r>
                      <a:endParaRPr sz="600" u="none" cap="none" strike="noStrike"/>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37" name="Google Shape;337;p34"/>
          <p:cNvGraphicFramePr/>
          <p:nvPr/>
        </p:nvGraphicFramePr>
        <p:xfrm>
          <a:off x="345478" y="3100838"/>
          <a:ext cx="3000000" cy="3000000"/>
        </p:xfrm>
        <a:graphic>
          <a:graphicData uri="http://schemas.openxmlformats.org/drawingml/2006/table">
            <a:tbl>
              <a:tblPr>
                <a:noFill/>
                <a:tableStyleId>{6B5B71A5-DB61-44C3-8916-F4CD0A355CD7}</a:tableStyleId>
              </a:tblPr>
              <a:tblGrid>
                <a:gridCol w="2143125"/>
              </a:tblGrid>
              <a:tr h="1890275">
                <a:tc>
                  <a:txBody>
                    <a:bodyPr/>
                    <a:lstStyle/>
                    <a:p>
                      <a:pPr indent="0" lvl="0" marL="0" marR="0" rtl="0" algn="ctr">
                        <a:lnSpc>
                          <a:spcPct val="100000"/>
                        </a:lnSpc>
                        <a:spcBef>
                          <a:spcPts val="0"/>
                        </a:spcBef>
                        <a:spcAft>
                          <a:spcPts val="0"/>
                        </a:spcAft>
                        <a:buNone/>
                      </a:pPr>
                      <a:r>
                        <a:rPr lang="en" sz="1800" u="none" cap="none" strike="noStrike">
                          <a:solidFill>
                            <a:srgbClr val="2D304E"/>
                          </a:solidFill>
                          <a:latin typeface="Mansalva"/>
                          <a:ea typeface="Mansalva"/>
                          <a:cs typeface="Mansalva"/>
                          <a:sym typeface="Mansalva"/>
                        </a:rPr>
                        <a:t>Add a main point</a:t>
                      </a:r>
                      <a:endParaRPr sz="600" u="none" cap="none" strike="noStrike"/>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38" name="Google Shape;338;p34"/>
          <p:cNvGraphicFramePr/>
          <p:nvPr/>
        </p:nvGraphicFramePr>
        <p:xfrm>
          <a:off x="4633913" y="3100838"/>
          <a:ext cx="3000000" cy="3000000"/>
        </p:xfrm>
        <a:graphic>
          <a:graphicData uri="http://schemas.openxmlformats.org/drawingml/2006/table">
            <a:tbl>
              <a:tblPr>
                <a:noFill/>
                <a:tableStyleId>{6B5B71A5-DB61-44C3-8916-F4CD0A355CD7}</a:tableStyleId>
              </a:tblPr>
              <a:tblGrid>
                <a:gridCol w="2143125"/>
              </a:tblGrid>
              <a:tr h="1890275">
                <a:tc>
                  <a:txBody>
                    <a:bodyPr/>
                    <a:lstStyle/>
                    <a:p>
                      <a:pPr indent="0" lvl="0" marL="0" marR="0" rtl="0" algn="ctr">
                        <a:lnSpc>
                          <a:spcPct val="100000"/>
                        </a:lnSpc>
                        <a:spcBef>
                          <a:spcPts val="0"/>
                        </a:spcBef>
                        <a:spcAft>
                          <a:spcPts val="0"/>
                        </a:spcAft>
                        <a:buNone/>
                      </a:pPr>
                      <a:r>
                        <a:rPr lang="en" sz="1800" u="none" cap="none" strike="noStrike">
                          <a:solidFill>
                            <a:srgbClr val="2D304E"/>
                          </a:solidFill>
                          <a:latin typeface="Mansalva"/>
                          <a:ea typeface="Mansalva"/>
                          <a:cs typeface="Mansalva"/>
                          <a:sym typeface="Mansalva"/>
                        </a:rPr>
                        <a:t>Add a main point</a:t>
                      </a:r>
                      <a:endParaRPr sz="600" u="none" cap="none" strike="noStrike"/>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39" name="Google Shape;339;p34"/>
          <p:cNvGraphicFramePr/>
          <p:nvPr/>
        </p:nvGraphicFramePr>
        <p:xfrm>
          <a:off x="2488603" y="3100838"/>
          <a:ext cx="3000000" cy="3000000"/>
        </p:xfrm>
        <a:graphic>
          <a:graphicData uri="http://schemas.openxmlformats.org/drawingml/2006/table">
            <a:tbl>
              <a:tblPr>
                <a:noFill/>
                <a:tableStyleId>{6B5B71A5-DB61-44C3-8916-F4CD0A355CD7}</a:tableStyleId>
              </a:tblPr>
              <a:tblGrid>
                <a:gridCol w="2143125"/>
              </a:tblGrid>
              <a:tr h="1890275">
                <a:tc>
                  <a:txBody>
                    <a:bodyPr/>
                    <a:lstStyle/>
                    <a:p>
                      <a:pPr indent="0" lvl="0" marL="0" marR="0" rtl="0" algn="ctr">
                        <a:lnSpc>
                          <a:spcPct val="100000"/>
                        </a:lnSpc>
                        <a:spcBef>
                          <a:spcPts val="0"/>
                        </a:spcBef>
                        <a:spcAft>
                          <a:spcPts val="0"/>
                        </a:spcAft>
                        <a:buNone/>
                      </a:pPr>
                      <a:r>
                        <a:rPr lang="en" sz="1800" u="none" cap="none" strike="noStrike">
                          <a:solidFill>
                            <a:srgbClr val="2D304E"/>
                          </a:solidFill>
                          <a:latin typeface="Mansalva"/>
                          <a:ea typeface="Mansalva"/>
                          <a:cs typeface="Mansalva"/>
                          <a:sym typeface="Mansalva"/>
                        </a:rPr>
                        <a:t>Add a main point</a:t>
                      </a:r>
                      <a:endParaRPr sz="600" u="none" cap="none" strike="noStrike"/>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40" name="Google Shape;340;p34"/>
          <p:cNvGraphicFramePr/>
          <p:nvPr/>
        </p:nvGraphicFramePr>
        <p:xfrm>
          <a:off x="6777038" y="3100838"/>
          <a:ext cx="3000000" cy="3000000"/>
        </p:xfrm>
        <a:graphic>
          <a:graphicData uri="http://schemas.openxmlformats.org/drawingml/2006/table">
            <a:tbl>
              <a:tblPr>
                <a:noFill/>
                <a:tableStyleId>{6B5B71A5-DB61-44C3-8916-F4CD0A355CD7}</a:tableStyleId>
              </a:tblPr>
              <a:tblGrid>
                <a:gridCol w="2021475"/>
              </a:tblGrid>
              <a:tr h="1890275">
                <a:tc>
                  <a:txBody>
                    <a:bodyPr/>
                    <a:lstStyle/>
                    <a:p>
                      <a:pPr indent="0" lvl="0" marL="0" marR="0" rtl="0" algn="ctr">
                        <a:lnSpc>
                          <a:spcPct val="100000"/>
                        </a:lnSpc>
                        <a:spcBef>
                          <a:spcPts val="0"/>
                        </a:spcBef>
                        <a:spcAft>
                          <a:spcPts val="0"/>
                        </a:spcAft>
                        <a:buNone/>
                      </a:pPr>
                      <a:r>
                        <a:rPr lang="en" sz="1800" u="none" cap="none" strike="noStrike">
                          <a:solidFill>
                            <a:srgbClr val="2D304E"/>
                          </a:solidFill>
                          <a:latin typeface="Mansalva"/>
                          <a:ea typeface="Mansalva"/>
                          <a:cs typeface="Mansalva"/>
                          <a:sym typeface="Mansalva"/>
                        </a:rPr>
                        <a:t>Add a main point</a:t>
                      </a:r>
                      <a:endParaRPr sz="600" u="none" cap="none" strike="noStrike"/>
                    </a:p>
                  </a:txBody>
                  <a:tcPr marT="68850" marB="68850" marR="68850" marL="68850">
                    <a:lnL cap="flat" cmpd="sng" w="38100">
                      <a:solidFill>
                        <a:schemeClr val="lt2"/>
                      </a:solidFill>
                      <a:prstDash val="solid"/>
                      <a:round/>
                      <a:headEnd len="sm" w="sm" type="none"/>
                      <a:tailEnd len="sm" w="sm" type="none"/>
                    </a:lnL>
                    <a:lnR cap="flat" cmpd="sng" w="38100">
                      <a:solidFill>
                        <a:schemeClr val="lt2"/>
                      </a:solidFill>
                      <a:prstDash val="solid"/>
                      <a:round/>
                      <a:headEnd len="sm" w="sm" type="none"/>
                      <a:tailEnd len="sm" w="sm" type="none"/>
                    </a:lnR>
                    <a:lnT cap="flat" cmpd="sng" w="38100">
                      <a:solidFill>
                        <a:schemeClr val="lt2"/>
                      </a:solidFill>
                      <a:prstDash val="solid"/>
                      <a:round/>
                      <a:headEnd len="sm" w="sm" type="none"/>
                      <a:tailEnd len="sm" w="sm" type="none"/>
                    </a:lnT>
                    <a:lnB cap="flat" cmpd="sng" w="38100">
                      <a:solidFill>
                        <a:schemeClr val="lt2"/>
                      </a:solidFill>
                      <a:prstDash val="solid"/>
                      <a:round/>
                      <a:headEnd len="sm" w="sm" type="none"/>
                      <a:tailEnd len="sm" w="sm" type="none"/>
                    </a:lnB>
                    <a:solidFill>
                      <a:srgbClr val="D3CD46"/>
                    </a:solidFill>
                  </a:tcPr>
                </a:tc>
              </a:tr>
            </a:tbl>
          </a:graphicData>
        </a:graphic>
      </p:graphicFrame>
      <p:graphicFrame>
        <p:nvGraphicFramePr>
          <p:cNvPr id="341" name="Google Shape;341;p34"/>
          <p:cNvGraphicFramePr/>
          <p:nvPr/>
        </p:nvGraphicFramePr>
        <p:xfrm>
          <a:off x="409421" y="1750350"/>
          <a:ext cx="3000000" cy="3000000"/>
        </p:xfrm>
        <a:graphic>
          <a:graphicData uri="http://schemas.openxmlformats.org/drawingml/2006/table">
            <a:tbl>
              <a:tblPr>
                <a:noFill/>
                <a:tableStyleId>{6B5B71A5-DB61-44C3-8916-F4CD0A355CD7}</a:tableStyleId>
              </a:tblPr>
              <a:tblGrid>
                <a:gridCol w="202147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a:t>
                      </a:r>
                      <a:endParaRPr b="1" sz="1000" u="none" cap="none" strike="noStrike">
                        <a:solidFill>
                          <a:srgbClr val="EFECE0"/>
                        </a:solidFill>
                        <a:latin typeface="Nunito SemiBold"/>
                        <a:ea typeface="Nunito SemiBold"/>
                        <a:cs typeface="Nunito SemiBold"/>
                        <a:sym typeface="Nunito SemiBold"/>
                      </a:endParaRPr>
                    </a:p>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2" name="Google Shape;342;p34"/>
          <p:cNvGraphicFramePr/>
          <p:nvPr/>
        </p:nvGraphicFramePr>
        <p:xfrm>
          <a:off x="4697856" y="1750350"/>
          <a:ext cx="3000000" cy="3000000"/>
        </p:xfrm>
        <a:graphic>
          <a:graphicData uri="http://schemas.openxmlformats.org/drawingml/2006/table">
            <a:tbl>
              <a:tblPr>
                <a:noFill/>
                <a:tableStyleId>{6B5B71A5-DB61-44C3-8916-F4CD0A355CD7}</a:tableStyleId>
              </a:tblPr>
              <a:tblGrid>
                <a:gridCol w="202147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a:t>
                      </a:r>
                      <a:endParaRPr b="1" sz="1000" u="none" cap="none" strike="noStrike">
                        <a:solidFill>
                          <a:srgbClr val="EFECE0"/>
                        </a:solidFill>
                        <a:latin typeface="Nunito SemiBold"/>
                        <a:ea typeface="Nunito SemiBold"/>
                        <a:cs typeface="Nunito SemiBold"/>
                        <a:sym typeface="Nunito SemiBold"/>
                      </a:endParaRPr>
                    </a:p>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3" name="Google Shape;343;p34"/>
          <p:cNvGraphicFramePr/>
          <p:nvPr/>
        </p:nvGraphicFramePr>
        <p:xfrm>
          <a:off x="2552546" y="1750350"/>
          <a:ext cx="3000000" cy="3000000"/>
        </p:xfrm>
        <a:graphic>
          <a:graphicData uri="http://schemas.openxmlformats.org/drawingml/2006/table">
            <a:tbl>
              <a:tblPr>
                <a:noFill/>
                <a:tableStyleId>{6B5B71A5-DB61-44C3-8916-F4CD0A355CD7}</a:tableStyleId>
              </a:tblPr>
              <a:tblGrid>
                <a:gridCol w="202147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a:t>
                      </a:r>
                      <a:endParaRPr b="1" sz="1000" u="none" cap="none" strike="noStrike">
                        <a:solidFill>
                          <a:srgbClr val="EFECE0"/>
                        </a:solidFill>
                        <a:latin typeface="Nunito SemiBold"/>
                        <a:ea typeface="Nunito SemiBold"/>
                        <a:cs typeface="Nunito SemiBold"/>
                        <a:sym typeface="Nunito SemiBold"/>
                      </a:endParaRPr>
                    </a:p>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4" name="Google Shape;344;p34"/>
          <p:cNvGraphicFramePr/>
          <p:nvPr/>
        </p:nvGraphicFramePr>
        <p:xfrm>
          <a:off x="6840981" y="1750350"/>
          <a:ext cx="3000000" cy="3000000"/>
        </p:xfrm>
        <a:graphic>
          <a:graphicData uri="http://schemas.openxmlformats.org/drawingml/2006/table">
            <a:tbl>
              <a:tblPr>
                <a:noFill/>
                <a:tableStyleId>{6B5B71A5-DB61-44C3-8916-F4CD0A355CD7}</a:tableStyleId>
              </a:tblPr>
              <a:tblGrid>
                <a:gridCol w="189972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5" name="Google Shape;345;p34"/>
          <p:cNvGraphicFramePr/>
          <p:nvPr/>
        </p:nvGraphicFramePr>
        <p:xfrm>
          <a:off x="409421" y="3634238"/>
          <a:ext cx="3000000" cy="3000000"/>
        </p:xfrm>
        <a:graphic>
          <a:graphicData uri="http://schemas.openxmlformats.org/drawingml/2006/table">
            <a:tbl>
              <a:tblPr>
                <a:noFill/>
                <a:tableStyleId>{6B5B71A5-DB61-44C3-8916-F4CD0A355CD7}</a:tableStyleId>
              </a:tblPr>
              <a:tblGrid>
                <a:gridCol w="202147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a:t>
                      </a:r>
                      <a:endParaRPr b="1" sz="1000" u="none" cap="none" strike="noStrike">
                        <a:solidFill>
                          <a:srgbClr val="EFECE0"/>
                        </a:solidFill>
                        <a:latin typeface="Nunito SemiBold"/>
                        <a:ea typeface="Nunito SemiBold"/>
                        <a:cs typeface="Nunito SemiBold"/>
                        <a:sym typeface="Nunito SemiBold"/>
                      </a:endParaRPr>
                    </a:p>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6" name="Google Shape;346;p34"/>
          <p:cNvGraphicFramePr/>
          <p:nvPr/>
        </p:nvGraphicFramePr>
        <p:xfrm>
          <a:off x="4697856" y="3634238"/>
          <a:ext cx="3000000" cy="3000000"/>
        </p:xfrm>
        <a:graphic>
          <a:graphicData uri="http://schemas.openxmlformats.org/drawingml/2006/table">
            <a:tbl>
              <a:tblPr>
                <a:noFill/>
                <a:tableStyleId>{6B5B71A5-DB61-44C3-8916-F4CD0A355CD7}</a:tableStyleId>
              </a:tblPr>
              <a:tblGrid>
                <a:gridCol w="202147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a:t>
                      </a:r>
                      <a:endParaRPr b="1" sz="1000" u="none" cap="none" strike="noStrike">
                        <a:solidFill>
                          <a:srgbClr val="EFECE0"/>
                        </a:solidFill>
                        <a:latin typeface="Nunito SemiBold"/>
                        <a:ea typeface="Nunito SemiBold"/>
                        <a:cs typeface="Nunito SemiBold"/>
                        <a:sym typeface="Nunito SemiBold"/>
                      </a:endParaRPr>
                    </a:p>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7" name="Google Shape;347;p34"/>
          <p:cNvGraphicFramePr/>
          <p:nvPr/>
        </p:nvGraphicFramePr>
        <p:xfrm>
          <a:off x="2552546" y="3634238"/>
          <a:ext cx="3000000" cy="3000000"/>
        </p:xfrm>
        <a:graphic>
          <a:graphicData uri="http://schemas.openxmlformats.org/drawingml/2006/table">
            <a:tbl>
              <a:tblPr>
                <a:noFill/>
                <a:tableStyleId>{6B5B71A5-DB61-44C3-8916-F4CD0A355CD7}</a:tableStyleId>
              </a:tblPr>
              <a:tblGrid>
                <a:gridCol w="202147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a:t>
                      </a:r>
                      <a:endParaRPr b="1" sz="1000" u="none" cap="none" strike="noStrike">
                        <a:solidFill>
                          <a:srgbClr val="EFECE0"/>
                        </a:solidFill>
                        <a:latin typeface="Nunito SemiBold"/>
                        <a:ea typeface="Nunito SemiBold"/>
                        <a:cs typeface="Nunito SemiBold"/>
                        <a:sym typeface="Nunito SemiBold"/>
                      </a:endParaRPr>
                    </a:p>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8" name="Google Shape;348;p34"/>
          <p:cNvGraphicFramePr/>
          <p:nvPr/>
        </p:nvGraphicFramePr>
        <p:xfrm>
          <a:off x="6840981" y="3634238"/>
          <a:ext cx="3000000" cy="3000000"/>
        </p:xfrm>
        <a:graphic>
          <a:graphicData uri="http://schemas.openxmlformats.org/drawingml/2006/table">
            <a:tbl>
              <a:tblPr>
                <a:noFill/>
                <a:tableStyleId>{6B5B71A5-DB61-44C3-8916-F4CD0A355CD7}</a:tableStyleId>
              </a:tblPr>
              <a:tblGrid>
                <a:gridCol w="1899725"/>
              </a:tblGrid>
              <a:tr h="1271125">
                <a:tc>
                  <a:txBody>
                    <a:bodyPr/>
                    <a:lstStyle/>
                    <a:p>
                      <a:pPr indent="0" lvl="1" marL="0" marR="0" rtl="0" algn="ctr">
                        <a:lnSpc>
                          <a:spcPct val="140000"/>
                        </a:lnSpc>
                        <a:spcBef>
                          <a:spcPts val="0"/>
                        </a:spcBef>
                        <a:spcAft>
                          <a:spcPts val="0"/>
                        </a:spcAft>
                        <a:buNone/>
                      </a:pPr>
                      <a:r>
                        <a:rPr b="1" lang="en" sz="1000" u="none" cap="none" strike="noStrike">
                          <a:solidFill>
                            <a:srgbClr val="EFECE0"/>
                          </a:solidFill>
                          <a:latin typeface="Nunito SemiBold"/>
                          <a:ea typeface="Nunito SemiBold"/>
                          <a:cs typeface="Nunito SemiBold"/>
                          <a:sym typeface="Nunito SemiBold"/>
                        </a:rPr>
                        <a:t>Elaborate on what you want to discuss.</a:t>
                      </a:r>
                      <a:endParaRPr sz="600" u="none" cap="none" strike="noStrike"/>
                    </a:p>
                  </a:txBody>
                  <a:tcPr marT="68850" marB="68850" marR="68850" marL="68850" anchor="ctr">
                    <a:lnL cap="flat" cmpd="sng" w="9525">
                      <a:solidFill>
                        <a:srgbClr val="DF7FB3"/>
                      </a:solidFill>
                      <a:prstDash val="solid"/>
                      <a:round/>
                      <a:headEnd len="sm" w="sm" type="none"/>
                      <a:tailEnd len="sm" w="sm" type="none"/>
                    </a:lnL>
                    <a:lnR cap="flat" cmpd="sng" w="9525">
                      <a:solidFill>
                        <a:srgbClr val="DF7FB3"/>
                      </a:solidFill>
                      <a:prstDash val="solid"/>
                      <a:round/>
                      <a:headEnd len="sm" w="sm" type="none"/>
                      <a:tailEnd len="sm" w="sm" type="none"/>
                    </a:lnR>
                    <a:lnT cap="flat" cmpd="sng" w="9525">
                      <a:solidFill>
                        <a:srgbClr val="DF7FB3"/>
                      </a:solidFill>
                      <a:prstDash val="solid"/>
                      <a:round/>
                      <a:headEnd len="sm" w="sm" type="none"/>
                      <a:tailEnd len="sm" w="sm" type="none"/>
                    </a:lnT>
                    <a:lnB cap="flat" cmpd="sng" w="9525">
                      <a:solidFill>
                        <a:srgbClr val="DF7FB3"/>
                      </a:solidFill>
                      <a:prstDash val="solid"/>
                      <a:round/>
                      <a:headEnd len="sm" w="sm" type="none"/>
                      <a:tailEnd len="sm" w="sm" type="none"/>
                    </a:lnB>
                    <a:solidFill>
                      <a:srgbClr val="DF7FB3"/>
                    </a:solidFill>
                  </a:tcPr>
                </a:tc>
              </a:tr>
            </a:tbl>
          </a:graphicData>
        </a:graphic>
      </p:graphicFrame>
      <p:graphicFrame>
        <p:nvGraphicFramePr>
          <p:cNvPr id="349" name="Google Shape;349;p34"/>
          <p:cNvGraphicFramePr/>
          <p:nvPr/>
        </p:nvGraphicFramePr>
        <p:xfrm>
          <a:off x="345478" y="140626"/>
          <a:ext cx="3000000" cy="3000000"/>
        </p:xfrm>
        <a:graphic>
          <a:graphicData uri="http://schemas.openxmlformats.org/drawingml/2006/table">
            <a:tbl>
              <a:tblPr>
                <a:noFill/>
                <a:tableStyleId>{6B5B71A5-DB61-44C3-8916-F4CD0A355CD7}</a:tableStyleId>
              </a:tblPr>
              <a:tblGrid>
                <a:gridCol w="8453050"/>
              </a:tblGrid>
              <a:tr h="1076325">
                <a:tc>
                  <a:txBody>
                    <a:bodyPr/>
                    <a:lstStyle/>
                    <a:p>
                      <a:pPr indent="0" lvl="0" marL="0" marR="0" rtl="0" algn="ctr">
                        <a:lnSpc>
                          <a:spcPct val="99000"/>
                        </a:lnSpc>
                        <a:spcBef>
                          <a:spcPts val="0"/>
                        </a:spcBef>
                        <a:spcAft>
                          <a:spcPts val="0"/>
                        </a:spcAft>
                        <a:buNone/>
                      </a:pPr>
                      <a:r>
                        <a:rPr lang="en" sz="4000" u="none" cap="none" strike="noStrike">
                          <a:solidFill>
                            <a:srgbClr val="EFECE0"/>
                          </a:solidFill>
                          <a:latin typeface="Sigmar One"/>
                          <a:ea typeface="Sigmar One"/>
                          <a:cs typeface="Sigmar One"/>
                          <a:sym typeface="Sigmar One"/>
                        </a:rPr>
                        <a:t>Write Your Topic or Idea</a:t>
                      </a:r>
                      <a:endParaRPr sz="600" u="none" cap="none" strike="noStrike"/>
                    </a:p>
                  </a:txBody>
                  <a:tcPr marT="68850" marB="68850" marR="68850" marL="688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8E699D"/>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353" name="Shape 353"/>
        <p:cNvGrpSpPr/>
        <p:nvPr/>
      </p:nvGrpSpPr>
      <p:grpSpPr>
        <a:xfrm>
          <a:off x="0" y="0"/>
          <a:ext cx="0" cy="0"/>
          <a:chOff x="0" y="0"/>
          <a:chExt cx="0" cy="0"/>
        </a:xfrm>
      </p:grpSpPr>
      <p:grpSp>
        <p:nvGrpSpPr>
          <p:cNvPr id="354" name="Google Shape;354;p35"/>
          <p:cNvGrpSpPr/>
          <p:nvPr/>
        </p:nvGrpSpPr>
        <p:grpSpPr>
          <a:xfrm>
            <a:off x="514350" y="2126345"/>
            <a:ext cx="2031634" cy="2002409"/>
            <a:chOff x="0" y="0"/>
            <a:chExt cx="824664" cy="812800"/>
          </a:xfrm>
        </p:grpSpPr>
        <p:sp>
          <p:nvSpPr>
            <p:cNvPr id="355" name="Google Shape;355;p35"/>
            <p:cNvSpPr/>
            <p:nvPr/>
          </p:nvSpPr>
          <p:spPr>
            <a:xfrm>
              <a:off x="0" y="0"/>
              <a:ext cx="824664" cy="258612"/>
            </a:xfrm>
            <a:custGeom>
              <a:rect b="b" l="l" r="r" t="t"/>
              <a:pathLst>
                <a:path extrusionOk="0" h="258612" w="824664">
                  <a:moveTo>
                    <a:pt x="24769" y="0"/>
                  </a:moveTo>
                  <a:lnTo>
                    <a:pt x="799894" y="0"/>
                  </a:lnTo>
                  <a:cubicBezTo>
                    <a:pt x="806464" y="0"/>
                    <a:pt x="812764" y="2610"/>
                    <a:pt x="817409" y="7255"/>
                  </a:cubicBezTo>
                  <a:cubicBezTo>
                    <a:pt x="822054" y="11900"/>
                    <a:pt x="824664" y="18200"/>
                    <a:pt x="824664" y="24769"/>
                  </a:cubicBezTo>
                  <a:lnTo>
                    <a:pt x="824664" y="233843"/>
                  </a:lnTo>
                  <a:cubicBezTo>
                    <a:pt x="824664" y="240412"/>
                    <a:pt x="822054" y="246712"/>
                    <a:pt x="817409" y="251358"/>
                  </a:cubicBezTo>
                  <a:cubicBezTo>
                    <a:pt x="812764" y="256003"/>
                    <a:pt x="806464" y="258612"/>
                    <a:pt x="799894" y="258612"/>
                  </a:cubicBezTo>
                  <a:lnTo>
                    <a:pt x="24769" y="258612"/>
                  </a:lnTo>
                  <a:cubicBezTo>
                    <a:pt x="18200" y="258612"/>
                    <a:pt x="11900" y="256003"/>
                    <a:pt x="7255" y="251358"/>
                  </a:cubicBezTo>
                  <a:cubicBezTo>
                    <a:pt x="2610" y="246712"/>
                    <a:pt x="0" y="240412"/>
                    <a:pt x="0" y="233843"/>
                  </a:cubicBezTo>
                  <a:lnTo>
                    <a:pt x="0" y="24769"/>
                  </a:lnTo>
                  <a:cubicBezTo>
                    <a:pt x="0" y="18200"/>
                    <a:pt x="2610" y="11900"/>
                    <a:pt x="7255" y="7255"/>
                  </a:cubicBezTo>
                  <a:cubicBezTo>
                    <a:pt x="11900" y="2610"/>
                    <a:pt x="18200" y="0"/>
                    <a:pt x="24769" y="0"/>
                  </a:cubicBezTo>
                  <a:close/>
                </a:path>
              </a:pathLst>
            </a:custGeom>
            <a:solidFill>
              <a:srgbClr val="DF7FB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6" name="Google Shape;356;p35"/>
            <p:cNvSpPr txBox="1"/>
            <p:nvPr/>
          </p:nvSpPr>
          <p:spPr>
            <a:xfrm>
              <a:off x="0" y="0"/>
              <a:ext cx="812800" cy="8128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7" name="Google Shape;357;p35"/>
          <p:cNvGrpSpPr/>
          <p:nvPr/>
        </p:nvGrpSpPr>
        <p:grpSpPr>
          <a:xfrm>
            <a:off x="3556183" y="2126345"/>
            <a:ext cx="2031634" cy="2002409"/>
            <a:chOff x="0" y="0"/>
            <a:chExt cx="824664" cy="812800"/>
          </a:xfrm>
        </p:grpSpPr>
        <p:sp>
          <p:nvSpPr>
            <p:cNvPr id="358" name="Google Shape;358;p35"/>
            <p:cNvSpPr/>
            <p:nvPr/>
          </p:nvSpPr>
          <p:spPr>
            <a:xfrm>
              <a:off x="0" y="0"/>
              <a:ext cx="824664" cy="258612"/>
            </a:xfrm>
            <a:custGeom>
              <a:rect b="b" l="l" r="r" t="t"/>
              <a:pathLst>
                <a:path extrusionOk="0" h="258612" w="824664">
                  <a:moveTo>
                    <a:pt x="24769" y="0"/>
                  </a:moveTo>
                  <a:lnTo>
                    <a:pt x="799894" y="0"/>
                  </a:lnTo>
                  <a:cubicBezTo>
                    <a:pt x="806464" y="0"/>
                    <a:pt x="812764" y="2610"/>
                    <a:pt x="817409" y="7255"/>
                  </a:cubicBezTo>
                  <a:cubicBezTo>
                    <a:pt x="822054" y="11900"/>
                    <a:pt x="824664" y="18200"/>
                    <a:pt x="824664" y="24769"/>
                  </a:cubicBezTo>
                  <a:lnTo>
                    <a:pt x="824664" y="233843"/>
                  </a:lnTo>
                  <a:cubicBezTo>
                    <a:pt x="824664" y="240412"/>
                    <a:pt x="822054" y="246712"/>
                    <a:pt x="817409" y="251358"/>
                  </a:cubicBezTo>
                  <a:cubicBezTo>
                    <a:pt x="812764" y="256003"/>
                    <a:pt x="806464" y="258612"/>
                    <a:pt x="799894" y="258612"/>
                  </a:cubicBezTo>
                  <a:lnTo>
                    <a:pt x="24769" y="258612"/>
                  </a:lnTo>
                  <a:cubicBezTo>
                    <a:pt x="18200" y="258612"/>
                    <a:pt x="11900" y="256003"/>
                    <a:pt x="7255" y="251358"/>
                  </a:cubicBezTo>
                  <a:cubicBezTo>
                    <a:pt x="2610" y="246712"/>
                    <a:pt x="0" y="240412"/>
                    <a:pt x="0" y="233843"/>
                  </a:cubicBezTo>
                  <a:lnTo>
                    <a:pt x="0" y="24769"/>
                  </a:lnTo>
                  <a:cubicBezTo>
                    <a:pt x="0" y="18200"/>
                    <a:pt x="2610" y="11900"/>
                    <a:pt x="7255" y="7255"/>
                  </a:cubicBezTo>
                  <a:cubicBezTo>
                    <a:pt x="11900" y="2610"/>
                    <a:pt x="18200" y="0"/>
                    <a:pt x="24769"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9" name="Google Shape;359;p35"/>
            <p:cNvSpPr txBox="1"/>
            <p:nvPr/>
          </p:nvSpPr>
          <p:spPr>
            <a:xfrm>
              <a:off x="0" y="0"/>
              <a:ext cx="812800" cy="8128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0" name="Google Shape;360;p35"/>
          <p:cNvGrpSpPr/>
          <p:nvPr/>
        </p:nvGrpSpPr>
        <p:grpSpPr>
          <a:xfrm>
            <a:off x="2035266" y="3992035"/>
            <a:ext cx="2031634" cy="2002409"/>
            <a:chOff x="0" y="0"/>
            <a:chExt cx="824664" cy="812800"/>
          </a:xfrm>
        </p:grpSpPr>
        <p:sp>
          <p:nvSpPr>
            <p:cNvPr id="361" name="Google Shape;361;p35"/>
            <p:cNvSpPr/>
            <p:nvPr/>
          </p:nvSpPr>
          <p:spPr>
            <a:xfrm>
              <a:off x="0" y="0"/>
              <a:ext cx="824664" cy="258612"/>
            </a:xfrm>
            <a:custGeom>
              <a:rect b="b" l="l" r="r" t="t"/>
              <a:pathLst>
                <a:path extrusionOk="0" h="258612" w="824664">
                  <a:moveTo>
                    <a:pt x="24769" y="0"/>
                  </a:moveTo>
                  <a:lnTo>
                    <a:pt x="799894" y="0"/>
                  </a:lnTo>
                  <a:cubicBezTo>
                    <a:pt x="806464" y="0"/>
                    <a:pt x="812764" y="2610"/>
                    <a:pt x="817409" y="7255"/>
                  </a:cubicBezTo>
                  <a:cubicBezTo>
                    <a:pt x="822054" y="11900"/>
                    <a:pt x="824664" y="18200"/>
                    <a:pt x="824664" y="24769"/>
                  </a:cubicBezTo>
                  <a:lnTo>
                    <a:pt x="824664" y="233843"/>
                  </a:lnTo>
                  <a:cubicBezTo>
                    <a:pt x="824664" y="240412"/>
                    <a:pt x="822054" y="246712"/>
                    <a:pt x="817409" y="251358"/>
                  </a:cubicBezTo>
                  <a:cubicBezTo>
                    <a:pt x="812764" y="256003"/>
                    <a:pt x="806464" y="258612"/>
                    <a:pt x="799894" y="258612"/>
                  </a:cubicBezTo>
                  <a:lnTo>
                    <a:pt x="24769" y="258612"/>
                  </a:lnTo>
                  <a:cubicBezTo>
                    <a:pt x="18200" y="258612"/>
                    <a:pt x="11900" y="256003"/>
                    <a:pt x="7255" y="251358"/>
                  </a:cubicBezTo>
                  <a:cubicBezTo>
                    <a:pt x="2610" y="246712"/>
                    <a:pt x="0" y="240412"/>
                    <a:pt x="0" y="233843"/>
                  </a:cubicBezTo>
                  <a:lnTo>
                    <a:pt x="0" y="24769"/>
                  </a:lnTo>
                  <a:cubicBezTo>
                    <a:pt x="0" y="18200"/>
                    <a:pt x="2610" y="11900"/>
                    <a:pt x="7255" y="7255"/>
                  </a:cubicBezTo>
                  <a:cubicBezTo>
                    <a:pt x="11900" y="2610"/>
                    <a:pt x="18200" y="0"/>
                    <a:pt x="24769"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2" name="Google Shape;362;p35"/>
            <p:cNvSpPr txBox="1"/>
            <p:nvPr/>
          </p:nvSpPr>
          <p:spPr>
            <a:xfrm>
              <a:off x="0" y="0"/>
              <a:ext cx="812800" cy="8128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3" name="Google Shape;363;p35"/>
          <p:cNvGrpSpPr/>
          <p:nvPr/>
        </p:nvGrpSpPr>
        <p:grpSpPr>
          <a:xfrm>
            <a:off x="6598016" y="2126345"/>
            <a:ext cx="2031634" cy="2002409"/>
            <a:chOff x="0" y="0"/>
            <a:chExt cx="824664" cy="812800"/>
          </a:xfrm>
        </p:grpSpPr>
        <p:sp>
          <p:nvSpPr>
            <p:cNvPr id="364" name="Google Shape;364;p35"/>
            <p:cNvSpPr/>
            <p:nvPr/>
          </p:nvSpPr>
          <p:spPr>
            <a:xfrm>
              <a:off x="0" y="0"/>
              <a:ext cx="824664" cy="258612"/>
            </a:xfrm>
            <a:custGeom>
              <a:rect b="b" l="l" r="r" t="t"/>
              <a:pathLst>
                <a:path extrusionOk="0" h="258612" w="824664">
                  <a:moveTo>
                    <a:pt x="24769" y="0"/>
                  </a:moveTo>
                  <a:lnTo>
                    <a:pt x="799894" y="0"/>
                  </a:lnTo>
                  <a:cubicBezTo>
                    <a:pt x="806464" y="0"/>
                    <a:pt x="812764" y="2610"/>
                    <a:pt x="817409" y="7255"/>
                  </a:cubicBezTo>
                  <a:cubicBezTo>
                    <a:pt x="822054" y="11900"/>
                    <a:pt x="824664" y="18200"/>
                    <a:pt x="824664" y="24769"/>
                  </a:cubicBezTo>
                  <a:lnTo>
                    <a:pt x="824664" y="233843"/>
                  </a:lnTo>
                  <a:cubicBezTo>
                    <a:pt x="824664" y="240412"/>
                    <a:pt x="822054" y="246712"/>
                    <a:pt x="817409" y="251358"/>
                  </a:cubicBezTo>
                  <a:cubicBezTo>
                    <a:pt x="812764" y="256003"/>
                    <a:pt x="806464" y="258612"/>
                    <a:pt x="799894" y="258612"/>
                  </a:cubicBezTo>
                  <a:lnTo>
                    <a:pt x="24769" y="258612"/>
                  </a:lnTo>
                  <a:cubicBezTo>
                    <a:pt x="18200" y="258612"/>
                    <a:pt x="11900" y="256003"/>
                    <a:pt x="7255" y="251358"/>
                  </a:cubicBezTo>
                  <a:cubicBezTo>
                    <a:pt x="2610" y="246712"/>
                    <a:pt x="0" y="240412"/>
                    <a:pt x="0" y="233843"/>
                  </a:cubicBezTo>
                  <a:lnTo>
                    <a:pt x="0" y="24769"/>
                  </a:lnTo>
                  <a:cubicBezTo>
                    <a:pt x="0" y="18200"/>
                    <a:pt x="2610" y="11900"/>
                    <a:pt x="7255" y="7255"/>
                  </a:cubicBezTo>
                  <a:cubicBezTo>
                    <a:pt x="11900" y="2610"/>
                    <a:pt x="18200" y="0"/>
                    <a:pt x="24769"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5" name="Google Shape;365;p35"/>
            <p:cNvSpPr txBox="1"/>
            <p:nvPr/>
          </p:nvSpPr>
          <p:spPr>
            <a:xfrm>
              <a:off x="0" y="0"/>
              <a:ext cx="812800" cy="8128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6" name="Google Shape;366;p35"/>
          <p:cNvGrpSpPr/>
          <p:nvPr/>
        </p:nvGrpSpPr>
        <p:grpSpPr>
          <a:xfrm>
            <a:off x="5077099" y="3992035"/>
            <a:ext cx="2031634" cy="2002409"/>
            <a:chOff x="0" y="0"/>
            <a:chExt cx="824664" cy="812800"/>
          </a:xfrm>
        </p:grpSpPr>
        <p:sp>
          <p:nvSpPr>
            <p:cNvPr id="367" name="Google Shape;367;p35"/>
            <p:cNvSpPr/>
            <p:nvPr/>
          </p:nvSpPr>
          <p:spPr>
            <a:xfrm>
              <a:off x="0" y="0"/>
              <a:ext cx="824664" cy="258612"/>
            </a:xfrm>
            <a:custGeom>
              <a:rect b="b" l="l" r="r" t="t"/>
              <a:pathLst>
                <a:path extrusionOk="0" h="258612" w="824664">
                  <a:moveTo>
                    <a:pt x="24769" y="0"/>
                  </a:moveTo>
                  <a:lnTo>
                    <a:pt x="799894" y="0"/>
                  </a:lnTo>
                  <a:cubicBezTo>
                    <a:pt x="806464" y="0"/>
                    <a:pt x="812764" y="2610"/>
                    <a:pt x="817409" y="7255"/>
                  </a:cubicBezTo>
                  <a:cubicBezTo>
                    <a:pt x="822054" y="11900"/>
                    <a:pt x="824664" y="18200"/>
                    <a:pt x="824664" y="24769"/>
                  </a:cubicBezTo>
                  <a:lnTo>
                    <a:pt x="824664" y="233843"/>
                  </a:lnTo>
                  <a:cubicBezTo>
                    <a:pt x="824664" y="240412"/>
                    <a:pt x="822054" y="246712"/>
                    <a:pt x="817409" y="251358"/>
                  </a:cubicBezTo>
                  <a:cubicBezTo>
                    <a:pt x="812764" y="256003"/>
                    <a:pt x="806464" y="258612"/>
                    <a:pt x="799894" y="258612"/>
                  </a:cubicBezTo>
                  <a:lnTo>
                    <a:pt x="24769" y="258612"/>
                  </a:lnTo>
                  <a:cubicBezTo>
                    <a:pt x="18200" y="258612"/>
                    <a:pt x="11900" y="256003"/>
                    <a:pt x="7255" y="251358"/>
                  </a:cubicBezTo>
                  <a:cubicBezTo>
                    <a:pt x="2610" y="246712"/>
                    <a:pt x="0" y="240412"/>
                    <a:pt x="0" y="233843"/>
                  </a:cubicBezTo>
                  <a:lnTo>
                    <a:pt x="0" y="24769"/>
                  </a:lnTo>
                  <a:cubicBezTo>
                    <a:pt x="0" y="18200"/>
                    <a:pt x="2610" y="11900"/>
                    <a:pt x="7255" y="7255"/>
                  </a:cubicBezTo>
                  <a:cubicBezTo>
                    <a:pt x="11900" y="2610"/>
                    <a:pt x="18200" y="0"/>
                    <a:pt x="24769" y="0"/>
                  </a:cubicBezTo>
                  <a:close/>
                </a:path>
              </a:pathLst>
            </a:custGeom>
            <a:solidFill>
              <a:srgbClr val="DF7FB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68" name="Google Shape;368;p35"/>
            <p:cNvSpPr txBox="1"/>
            <p:nvPr/>
          </p:nvSpPr>
          <p:spPr>
            <a:xfrm>
              <a:off x="0" y="0"/>
              <a:ext cx="812800" cy="8128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cxnSp>
        <p:nvCxnSpPr>
          <p:cNvPr id="369" name="Google Shape;369;p35"/>
          <p:cNvCxnSpPr/>
          <p:nvPr/>
        </p:nvCxnSpPr>
        <p:spPr>
          <a:xfrm>
            <a:off x="-327660" y="3257550"/>
            <a:ext cx="11056637" cy="0"/>
          </a:xfrm>
          <a:prstGeom prst="straightConnector1">
            <a:avLst/>
          </a:prstGeom>
          <a:noFill/>
          <a:ln cap="flat" cmpd="sng" w="95250">
            <a:solidFill>
              <a:srgbClr val="2D304E"/>
            </a:solidFill>
            <a:prstDash val="solid"/>
            <a:round/>
            <a:headEnd len="sm" w="sm" type="none"/>
            <a:tailEnd len="sm" w="sm" type="none"/>
          </a:ln>
        </p:spPr>
      </p:cxnSp>
      <p:grpSp>
        <p:nvGrpSpPr>
          <p:cNvPr id="370" name="Google Shape;370;p35"/>
          <p:cNvGrpSpPr/>
          <p:nvPr/>
        </p:nvGrpSpPr>
        <p:grpSpPr>
          <a:xfrm>
            <a:off x="1236209" y="2962275"/>
            <a:ext cx="587915" cy="590550"/>
            <a:chOff x="1813" y="0"/>
            <a:chExt cx="809173" cy="812800"/>
          </a:xfrm>
        </p:grpSpPr>
        <p:sp>
          <p:nvSpPr>
            <p:cNvPr id="371" name="Google Shape;371;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7FB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2" name="Google Shape;372;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3" name="Google Shape;373;p35"/>
          <p:cNvGrpSpPr/>
          <p:nvPr/>
        </p:nvGrpSpPr>
        <p:grpSpPr>
          <a:xfrm>
            <a:off x="2757126" y="2962275"/>
            <a:ext cx="587915" cy="590550"/>
            <a:chOff x="1813" y="0"/>
            <a:chExt cx="809173" cy="812800"/>
          </a:xfrm>
        </p:grpSpPr>
        <p:sp>
          <p:nvSpPr>
            <p:cNvPr id="374" name="Google Shape;374;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5" name="Google Shape;375;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6" name="Google Shape;376;p35"/>
          <p:cNvGrpSpPr/>
          <p:nvPr/>
        </p:nvGrpSpPr>
        <p:grpSpPr>
          <a:xfrm>
            <a:off x="4276363" y="2962275"/>
            <a:ext cx="587915" cy="590550"/>
            <a:chOff x="1813" y="0"/>
            <a:chExt cx="809173" cy="812800"/>
          </a:xfrm>
        </p:grpSpPr>
        <p:sp>
          <p:nvSpPr>
            <p:cNvPr id="377" name="Google Shape;377;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78" name="Google Shape;378;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9" name="Google Shape;379;p35"/>
          <p:cNvGrpSpPr/>
          <p:nvPr/>
        </p:nvGrpSpPr>
        <p:grpSpPr>
          <a:xfrm>
            <a:off x="5798959" y="2962275"/>
            <a:ext cx="587915" cy="590550"/>
            <a:chOff x="1813" y="0"/>
            <a:chExt cx="809173" cy="812800"/>
          </a:xfrm>
        </p:grpSpPr>
        <p:sp>
          <p:nvSpPr>
            <p:cNvPr id="380" name="Google Shape;380;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7FB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1" name="Google Shape;381;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82" name="Google Shape;382;p35"/>
          <p:cNvGrpSpPr/>
          <p:nvPr/>
        </p:nvGrpSpPr>
        <p:grpSpPr>
          <a:xfrm>
            <a:off x="7322959" y="2962275"/>
            <a:ext cx="587915" cy="590550"/>
            <a:chOff x="1813" y="0"/>
            <a:chExt cx="809173" cy="812800"/>
          </a:xfrm>
        </p:grpSpPr>
        <p:sp>
          <p:nvSpPr>
            <p:cNvPr id="383" name="Google Shape;383;p35"/>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3CD46"/>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84" name="Google Shape;384;p35"/>
            <p:cNvSpPr txBox="1"/>
            <p:nvPr/>
          </p:nvSpPr>
          <p:spPr>
            <a:xfrm>
              <a:off x="76200" y="38100"/>
              <a:ext cx="660400" cy="698500"/>
            </a:xfrm>
            <a:prstGeom prst="rect">
              <a:avLst/>
            </a:prstGeom>
            <a:noFill/>
            <a:ln>
              <a:noFill/>
            </a:ln>
          </p:spPr>
          <p:txBody>
            <a:bodyPr anchorCtr="0" anchor="ctr" bIns="25400" lIns="25400" spcFirstLastPara="1" rIns="25400" wrap="square" tIns="25400">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5" name="Google Shape;385;p35"/>
          <p:cNvSpPr txBox="1"/>
          <p:nvPr/>
        </p:nvSpPr>
        <p:spPr>
          <a:xfrm>
            <a:off x="679965" y="597521"/>
            <a:ext cx="7784071"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Add a Timeline Page</a:t>
            </a:r>
            <a:endParaRPr sz="700"/>
          </a:p>
        </p:txBody>
      </p:sp>
      <p:sp>
        <p:nvSpPr>
          <p:cNvPr id="386" name="Google Shape;386;p35"/>
          <p:cNvSpPr txBox="1"/>
          <p:nvPr/>
        </p:nvSpPr>
        <p:spPr>
          <a:xfrm>
            <a:off x="559191" y="1770440"/>
            <a:ext cx="1941954"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87" name="Google Shape;387;p35"/>
          <p:cNvSpPr txBox="1"/>
          <p:nvPr/>
        </p:nvSpPr>
        <p:spPr>
          <a:xfrm>
            <a:off x="3601024" y="1770440"/>
            <a:ext cx="1941954"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88" name="Google Shape;388;p35"/>
          <p:cNvSpPr txBox="1"/>
          <p:nvPr/>
        </p:nvSpPr>
        <p:spPr>
          <a:xfrm>
            <a:off x="2080107" y="3636131"/>
            <a:ext cx="1941953"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89" name="Google Shape;389;p35"/>
          <p:cNvSpPr txBox="1"/>
          <p:nvPr/>
        </p:nvSpPr>
        <p:spPr>
          <a:xfrm>
            <a:off x="6642857" y="1770440"/>
            <a:ext cx="1941954"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90" name="Google Shape;390;p35"/>
          <p:cNvSpPr txBox="1"/>
          <p:nvPr/>
        </p:nvSpPr>
        <p:spPr>
          <a:xfrm>
            <a:off x="5121940" y="3636131"/>
            <a:ext cx="1941953"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391" name="Google Shape;391;p35"/>
          <p:cNvSpPr txBox="1"/>
          <p:nvPr/>
        </p:nvSpPr>
        <p:spPr>
          <a:xfrm>
            <a:off x="559190" y="2262340"/>
            <a:ext cx="19419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
        <p:nvSpPr>
          <p:cNvPr id="392" name="Google Shape;392;p35"/>
          <p:cNvSpPr txBox="1"/>
          <p:nvPr/>
        </p:nvSpPr>
        <p:spPr>
          <a:xfrm>
            <a:off x="3601024" y="2262340"/>
            <a:ext cx="19419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
        <p:nvSpPr>
          <p:cNvPr id="393" name="Google Shape;393;p35"/>
          <p:cNvSpPr txBox="1"/>
          <p:nvPr/>
        </p:nvSpPr>
        <p:spPr>
          <a:xfrm>
            <a:off x="2080107" y="4128030"/>
            <a:ext cx="19419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
        <p:nvSpPr>
          <p:cNvPr id="394" name="Google Shape;394;p35"/>
          <p:cNvSpPr txBox="1"/>
          <p:nvPr/>
        </p:nvSpPr>
        <p:spPr>
          <a:xfrm>
            <a:off x="6642857" y="2262340"/>
            <a:ext cx="19419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
        <p:nvSpPr>
          <p:cNvPr id="395" name="Google Shape;395;p35"/>
          <p:cNvSpPr txBox="1"/>
          <p:nvPr/>
        </p:nvSpPr>
        <p:spPr>
          <a:xfrm>
            <a:off x="5121940" y="4128030"/>
            <a:ext cx="19419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want to discuss.</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399" name="Shape 399"/>
        <p:cNvGrpSpPr/>
        <p:nvPr/>
      </p:nvGrpSpPr>
      <p:grpSpPr>
        <a:xfrm>
          <a:off x="0" y="0"/>
          <a:ext cx="0" cy="0"/>
          <a:chOff x="0" y="0"/>
          <a:chExt cx="0" cy="0"/>
        </a:xfrm>
      </p:grpSpPr>
      <p:grpSp>
        <p:nvGrpSpPr>
          <p:cNvPr id="400" name="Google Shape;400;p36"/>
          <p:cNvGrpSpPr/>
          <p:nvPr/>
        </p:nvGrpSpPr>
        <p:grpSpPr>
          <a:xfrm>
            <a:off x="6449923" y="2099837"/>
            <a:ext cx="2261782" cy="2271921"/>
            <a:chOff x="1813" y="0"/>
            <a:chExt cx="809173" cy="812800"/>
          </a:xfrm>
        </p:grpSpPr>
        <p:sp>
          <p:nvSpPr>
            <p:cNvPr id="401" name="Google Shape;401;p3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7FB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2" name="Google Shape;402;p36"/>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3" name="Google Shape;403;p36"/>
          <p:cNvGrpSpPr/>
          <p:nvPr/>
        </p:nvGrpSpPr>
        <p:grpSpPr>
          <a:xfrm>
            <a:off x="3290281" y="1309679"/>
            <a:ext cx="2261782" cy="2271921"/>
            <a:chOff x="1813" y="0"/>
            <a:chExt cx="809173" cy="812800"/>
          </a:xfrm>
        </p:grpSpPr>
        <p:sp>
          <p:nvSpPr>
            <p:cNvPr id="404" name="Google Shape;404;p3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D304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5" name="Google Shape;405;p36"/>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6" name="Google Shape;406;p36"/>
          <p:cNvGrpSpPr/>
          <p:nvPr/>
        </p:nvGrpSpPr>
        <p:grpSpPr>
          <a:xfrm>
            <a:off x="432292" y="1936824"/>
            <a:ext cx="2261782" cy="2271921"/>
            <a:chOff x="1813" y="0"/>
            <a:chExt cx="809173" cy="812800"/>
          </a:xfrm>
        </p:grpSpPr>
        <p:sp>
          <p:nvSpPr>
            <p:cNvPr id="407" name="Google Shape;407;p36"/>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8E699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8" name="Google Shape;408;p36"/>
            <p:cNvSpPr txBox="1"/>
            <p:nvPr/>
          </p:nvSpPr>
          <p:spPr>
            <a:xfrm>
              <a:off x="76200" y="19050"/>
              <a:ext cx="660400" cy="717550"/>
            </a:xfrm>
            <a:prstGeom prst="rect">
              <a:avLst/>
            </a:prstGeom>
            <a:noFill/>
            <a:ln>
              <a:noFill/>
            </a:ln>
          </p:spPr>
          <p:txBody>
            <a:bodyPr anchorCtr="0" anchor="ctr" bIns="25400" lIns="25400" spcFirstLastPara="1" rIns="25400" wrap="square" tIns="25400">
              <a:noAutofit/>
            </a:bodyPr>
            <a:lstStyle/>
            <a:p>
              <a:pPr indent="0" lvl="0" marL="0" marR="0" rtl="0" algn="ctr">
                <a:lnSpc>
                  <a:spcPct val="178888"/>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09" name="Google Shape;409;p36"/>
          <p:cNvSpPr/>
          <p:nvPr/>
        </p:nvSpPr>
        <p:spPr>
          <a:xfrm>
            <a:off x="530590" y="2040194"/>
            <a:ext cx="2065189" cy="206518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37448" l="0" r="0" t="-12543"/>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0" name="Google Shape;410;p36"/>
          <p:cNvSpPr/>
          <p:nvPr/>
        </p:nvSpPr>
        <p:spPr>
          <a:xfrm>
            <a:off x="3388579" y="1413049"/>
            <a:ext cx="2065189" cy="206518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b="0" l="-25045" r="-25045" t="0"/>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1" name="Google Shape;411;p36"/>
          <p:cNvSpPr/>
          <p:nvPr/>
        </p:nvSpPr>
        <p:spPr>
          <a:xfrm>
            <a:off x="6548221" y="2203206"/>
            <a:ext cx="2065189" cy="2065181"/>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a:alphaModFix/>
            </a:blip>
            <a:stretch>
              <a:fillRect b="-25045" l="0" r="0" t="-25045"/>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2" name="Google Shape;412;p36"/>
          <p:cNvSpPr/>
          <p:nvPr/>
        </p:nvSpPr>
        <p:spPr>
          <a:xfrm rot="-928479">
            <a:off x="262538" y="408299"/>
            <a:ext cx="1063454" cy="1439531"/>
          </a:xfrm>
          <a:custGeom>
            <a:rect b="b" l="l" r="r" t="t"/>
            <a:pathLst>
              <a:path extrusionOk="0" h="2879062" w="2126907">
                <a:moveTo>
                  <a:pt x="0" y="0"/>
                </a:moveTo>
                <a:lnTo>
                  <a:pt x="2126907" y="0"/>
                </a:lnTo>
                <a:lnTo>
                  <a:pt x="2126907" y="2879062"/>
                </a:lnTo>
                <a:lnTo>
                  <a:pt x="0" y="2879062"/>
                </a:lnTo>
                <a:lnTo>
                  <a:pt x="0" y="0"/>
                </a:lnTo>
                <a:close/>
              </a:path>
            </a:pathLst>
          </a:custGeom>
          <a:blipFill rotWithShape="1">
            <a:blip r:embed="rId6">
              <a:alphaModFix/>
            </a:blip>
            <a:stretch>
              <a:fillRect b="0" l="0" r="0" t="0"/>
            </a:stretch>
          </a:blipFill>
          <a:ln>
            <a:noFill/>
          </a:ln>
        </p:spPr>
      </p:sp>
      <p:sp>
        <p:nvSpPr>
          <p:cNvPr id="413" name="Google Shape;413;p36"/>
          <p:cNvSpPr/>
          <p:nvPr/>
        </p:nvSpPr>
        <p:spPr>
          <a:xfrm rot="1020786">
            <a:off x="7965116" y="117231"/>
            <a:ext cx="997839" cy="2057400"/>
          </a:xfrm>
          <a:custGeom>
            <a:rect b="b" l="l" r="r" t="t"/>
            <a:pathLst>
              <a:path extrusionOk="0" h="4114800" w="1995678">
                <a:moveTo>
                  <a:pt x="0" y="0"/>
                </a:moveTo>
                <a:lnTo>
                  <a:pt x="1995678" y="0"/>
                </a:lnTo>
                <a:lnTo>
                  <a:pt x="1995678" y="4114800"/>
                </a:lnTo>
                <a:lnTo>
                  <a:pt x="0" y="4114800"/>
                </a:lnTo>
                <a:lnTo>
                  <a:pt x="0" y="0"/>
                </a:lnTo>
                <a:close/>
              </a:path>
            </a:pathLst>
          </a:custGeom>
          <a:blipFill rotWithShape="1">
            <a:blip r:embed="rId7">
              <a:alphaModFix/>
            </a:blip>
            <a:stretch>
              <a:fillRect b="0" l="0" r="0" t="0"/>
            </a:stretch>
          </a:blipFill>
          <a:ln>
            <a:noFill/>
          </a:ln>
        </p:spPr>
      </p:sp>
      <p:sp>
        <p:nvSpPr>
          <p:cNvPr id="414" name="Google Shape;414;p36"/>
          <p:cNvSpPr txBox="1"/>
          <p:nvPr/>
        </p:nvSpPr>
        <p:spPr>
          <a:xfrm>
            <a:off x="955752" y="4285480"/>
            <a:ext cx="1214864"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8E699D"/>
                </a:solidFill>
                <a:latin typeface="Mansalva"/>
                <a:ea typeface="Mansalva"/>
                <a:cs typeface="Mansalva"/>
                <a:sym typeface="Mansalva"/>
              </a:rPr>
              <a:t> Name</a:t>
            </a:r>
            <a:endParaRPr sz="700"/>
          </a:p>
        </p:txBody>
      </p:sp>
      <p:sp>
        <p:nvSpPr>
          <p:cNvPr id="415" name="Google Shape;415;p36"/>
          <p:cNvSpPr txBox="1"/>
          <p:nvPr/>
        </p:nvSpPr>
        <p:spPr>
          <a:xfrm>
            <a:off x="3813741" y="3658335"/>
            <a:ext cx="1214864"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 Name</a:t>
            </a:r>
            <a:endParaRPr sz="700"/>
          </a:p>
        </p:txBody>
      </p:sp>
      <p:sp>
        <p:nvSpPr>
          <p:cNvPr id="416" name="Google Shape;416;p36"/>
          <p:cNvSpPr txBox="1"/>
          <p:nvPr/>
        </p:nvSpPr>
        <p:spPr>
          <a:xfrm>
            <a:off x="6973384" y="4448493"/>
            <a:ext cx="1214863"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DF7FB3"/>
                </a:solidFill>
                <a:latin typeface="Mansalva"/>
                <a:ea typeface="Mansalva"/>
                <a:cs typeface="Mansalva"/>
                <a:sym typeface="Mansalva"/>
              </a:rPr>
              <a:t> Name</a:t>
            </a:r>
            <a:endParaRPr sz="700"/>
          </a:p>
        </p:txBody>
      </p:sp>
      <p:sp>
        <p:nvSpPr>
          <p:cNvPr id="417" name="Google Shape;417;p36"/>
          <p:cNvSpPr txBox="1"/>
          <p:nvPr/>
        </p:nvSpPr>
        <p:spPr>
          <a:xfrm>
            <a:off x="955752" y="4607557"/>
            <a:ext cx="1214864"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Title or Position</a:t>
            </a:r>
            <a:endParaRPr sz="700"/>
          </a:p>
        </p:txBody>
      </p:sp>
      <p:sp>
        <p:nvSpPr>
          <p:cNvPr id="418" name="Google Shape;418;p36"/>
          <p:cNvSpPr txBox="1"/>
          <p:nvPr/>
        </p:nvSpPr>
        <p:spPr>
          <a:xfrm>
            <a:off x="3813741" y="3980412"/>
            <a:ext cx="1214864"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Title or Position</a:t>
            </a:r>
            <a:endParaRPr sz="700"/>
          </a:p>
        </p:txBody>
      </p:sp>
      <p:sp>
        <p:nvSpPr>
          <p:cNvPr id="419" name="Google Shape;419;p36"/>
          <p:cNvSpPr txBox="1"/>
          <p:nvPr/>
        </p:nvSpPr>
        <p:spPr>
          <a:xfrm>
            <a:off x="6973384" y="4770570"/>
            <a:ext cx="1214863" cy="169863"/>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Title or Position</a:t>
            </a:r>
            <a:endParaRPr sz="700"/>
          </a:p>
        </p:txBody>
      </p:sp>
      <p:sp>
        <p:nvSpPr>
          <p:cNvPr id="420" name="Google Shape;420;p36"/>
          <p:cNvSpPr txBox="1"/>
          <p:nvPr/>
        </p:nvSpPr>
        <p:spPr>
          <a:xfrm>
            <a:off x="679965" y="597521"/>
            <a:ext cx="7784071"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Add a Student page</a:t>
            </a:r>
            <a:endParaRPr sz="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424" name="Shape 424"/>
        <p:cNvGrpSpPr/>
        <p:nvPr/>
      </p:nvGrpSpPr>
      <p:grpSpPr>
        <a:xfrm>
          <a:off x="0" y="0"/>
          <a:ext cx="0" cy="0"/>
          <a:chOff x="0" y="0"/>
          <a:chExt cx="0" cy="0"/>
        </a:xfrm>
      </p:grpSpPr>
      <p:sp>
        <p:nvSpPr>
          <p:cNvPr id="425" name="Google Shape;425;p37"/>
          <p:cNvSpPr/>
          <p:nvPr/>
        </p:nvSpPr>
        <p:spPr>
          <a:xfrm>
            <a:off x="3381436" y="-285958"/>
            <a:ext cx="6131729" cy="1191808"/>
          </a:xfrm>
          <a:custGeom>
            <a:rect b="b" l="l" r="r" t="t"/>
            <a:pathLst>
              <a:path extrusionOk="0" h="2383616" w="12263457">
                <a:moveTo>
                  <a:pt x="0" y="0"/>
                </a:moveTo>
                <a:lnTo>
                  <a:pt x="12263458" y="0"/>
                </a:lnTo>
                <a:lnTo>
                  <a:pt x="12263458" y="2383616"/>
                </a:lnTo>
                <a:lnTo>
                  <a:pt x="0" y="2383616"/>
                </a:lnTo>
                <a:lnTo>
                  <a:pt x="0" y="0"/>
                </a:lnTo>
                <a:close/>
              </a:path>
            </a:pathLst>
          </a:custGeom>
          <a:blipFill rotWithShape="1">
            <a:blip r:embed="rId3">
              <a:alphaModFix/>
            </a:blip>
            <a:stretch>
              <a:fillRect b="-708603" l="0" r="0" t="0"/>
            </a:stretch>
          </a:blipFill>
          <a:ln>
            <a:noFill/>
          </a:ln>
        </p:spPr>
      </p:sp>
      <p:sp>
        <p:nvSpPr>
          <p:cNvPr id="426" name="Google Shape;426;p37"/>
          <p:cNvSpPr/>
          <p:nvPr/>
        </p:nvSpPr>
        <p:spPr>
          <a:xfrm rot="10800000">
            <a:off x="3381436" y="4410663"/>
            <a:ext cx="6131729" cy="1191808"/>
          </a:xfrm>
          <a:custGeom>
            <a:rect b="b" l="l" r="r" t="t"/>
            <a:pathLst>
              <a:path extrusionOk="0" h="2383616" w="12263457">
                <a:moveTo>
                  <a:pt x="0" y="0"/>
                </a:moveTo>
                <a:lnTo>
                  <a:pt x="12263458" y="0"/>
                </a:lnTo>
                <a:lnTo>
                  <a:pt x="12263458" y="2383616"/>
                </a:lnTo>
                <a:lnTo>
                  <a:pt x="0" y="2383616"/>
                </a:lnTo>
                <a:lnTo>
                  <a:pt x="0" y="0"/>
                </a:lnTo>
                <a:close/>
              </a:path>
            </a:pathLst>
          </a:custGeom>
          <a:blipFill rotWithShape="1">
            <a:blip r:embed="rId3">
              <a:alphaModFix/>
            </a:blip>
            <a:stretch>
              <a:fillRect b="-708603" l="0" r="0" t="0"/>
            </a:stretch>
          </a:blipFill>
          <a:ln>
            <a:noFill/>
          </a:ln>
        </p:spPr>
      </p:sp>
      <p:sp>
        <p:nvSpPr>
          <p:cNvPr id="427" name="Google Shape;427;p37"/>
          <p:cNvSpPr/>
          <p:nvPr/>
        </p:nvSpPr>
        <p:spPr>
          <a:xfrm>
            <a:off x="0" y="0"/>
            <a:ext cx="3855482" cy="5143500"/>
          </a:xfrm>
          <a:custGeom>
            <a:rect b="b" l="l" r="r" t="t"/>
            <a:pathLst>
              <a:path extrusionOk="0" h="10287000" w="7710964">
                <a:moveTo>
                  <a:pt x="0" y="0"/>
                </a:moveTo>
                <a:lnTo>
                  <a:pt x="7710964" y="0"/>
                </a:lnTo>
                <a:lnTo>
                  <a:pt x="7710964" y="10287000"/>
                </a:lnTo>
                <a:lnTo>
                  <a:pt x="0" y="10287000"/>
                </a:lnTo>
                <a:lnTo>
                  <a:pt x="0" y="0"/>
                </a:lnTo>
                <a:close/>
              </a:path>
            </a:pathLst>
          </a:custGeom>
          <a:blipFill rotWithShape="1">
            <a:blip r:embed="rId4">
              <a:alphaModFix/>
            </a:blip>
            <a:stretch>
              <a:fillRect b="0" l="-49924" r="-49924" t="0"/>
            </a:stretch>
          </a:blipFill>
          <a:ln>
            <a:noFill/>
          </a:ln>
        </p:spPr>
      </p:sp>
      <p:sp>
        <p:nvSpPr>
          <p:cNvPr id="428" name="Google Shape;428;p37"/>
          <p:cNvSpPr txBox="1"/>
          <p:nvPr/>
        </p:nvSpPr>
        <p:spPr>
          <a:xfrm>
            <a:off x="4365635" y="1662765"/>
            <a:ext cx="4406890"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Our Teacher</a:t>
            </a:r>
            <a:endParaRPr sz="700"/>
          </a:p>
        </p:txBody>
      </p:sp>
      <p:sp>
        <p:nvSpPr>
          <p:cNvPr id="429" name="Google Shape;429;p37"/>
          <p:cNvSpPr txBox="1"/>
          <p:nvPr/>
        </p:nvSpPr>
        <p:spPr>
          <a:xfrm>
            <a:off x="5407740" y="2589998"/>
            <a:ext cx="2322681" cy="303213"/>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Name Surname</a:t>
            </a:r>
            <a:endParaRPr sz="700"/>
          </a:p>
        </p:txBody>
      </p:sp>
      <p:sp>
        <p:nvSpPr>
          <p:cNvPr id="430" name="Google Shape;430;p37"/>
          <p:cNvSpPr txBox="1"/>
          <p:nvPr/>
        </p:nvSpPr>
        <p:spPr>
          <a:xfrm>
            <a:off x="5018364" y="3207661"/>
            <a:ext cx="31014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Presentations are communication tools that can be used as demonstrations, lectures, speeches, reports, and more. It is mostly presented before an audience. </a:t>
            </a:r>
            <a:endParaRPr sz="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D304E"/>
        </a:solidFill>
      </p:bgPr>
    </p:bg>
    <p:spTree>
      <p:nvGrpSpPr>
        <p:cNvPr id="434" name="Shape 434"/>
        <p:cNvGrpSpPr/>
        <p:nvPr/>
      </p:nvGrpSpPr>
      <p:grpSpPr>
        <a:xfrm>
          <a:off x="0" y="0"/>
          <a:ext cx="0" cy="0"/>
          <a:chOff x="0" y="0"/>
          <a:chExt cx="0" cy="0"/>
        </a:xfrm>
      </p:grpSpPr>
      <p:grpSp>
        <p:nvGrpSpPr>
          <p:cNvPr id="435" name="Google Shape;435;p38"/>
          <p:cNvGrpSpPr/>
          <p:nvPr/>
        </p:nvGrpSpPr>
        <p:grpSpPr>
          <a:xfrm>
            <a:off x="-312593" y="-875520"/>
            <a:ext cx="9922348" cy="7637490"/>
            <a:chOff x="0" y="0"/>
            <a:chExt cx="26459594" cy="20366641"/>
          </a:xfrm>
        </p:grpSpPr>
        <p:sp>
          <p:nvSpPr>
            <p:cNvPr id="436" name="Google Shape;436;p38"/>
            <p:cNvSpPr/>
            <p:nvPr/>
          </p:nvSpPr>
          <p:spPr>
            <a:xfrm>
              <a:off x="0" y="0"/>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sp>
          <p:nvSpPr>
            <p:cNvPr id="437" name="Google Shape;437;p38"/>
            <p:cNvSpPr/>
            <p:nvPr/>
          </p:nvSpPr>
          <p:spPr>
            <a:xfrm>
              <a:off x="0" y="6894218"/>
              <a:ext cx="6386294" cy="6583808"/>
            </a:xfrm>
            <a:custGeom>
              <a:rect b="b" l="l" r="r" t="t"/>
              <a:pathLst>
                <a:path extrusionOk="0" h="6583808" w="6386294">
                  <a:moveTo>
                    <a:pt x="0" y="0"/>
                  </a:moveTo>
                  <a:lnTo>
                    <a:pt x="6386294" y="0"/>
                  </a:lnTo>
                  <a:lnTo>
                    <a:pt x="6386294" y="6583809"/>
                  </a:lnTo>
                  <a:lnTo>
                    <a:pt x="0" y="6583809"/>
                  </a:lnTo>
                  <a:lnTo>
                    <a:pt x="0" y="0"/>
                  </a:lnTo>
                  <a:close/>
                </a:path>
              </a:pathLst>
            </a:custGeom>
            <a:blipFill rotWithShape="1">
              <a:blip r:embed="rId3">
                <a:alphaModFix/>
              </a:blip>
              <a:stretch>
                <a:fillRect b="0" l="0" r="0" t="0"/>
              </a:stretch>
            </a:blipFill>
            <a:ln>
              <a:noFill/>
            </a:ln>
          </p:spPr>
        </p:sp>
        <p:sp>
          <p:nvSpPr>
            <p:cNvPr id="438" name="Google Shape;438;p38"/>
            <p:cNvSpPr/>
            <p:nvPr/>
          </p:nvSpPr>
          <p:spPr>
            <a:xfrm>
              <a:off x="0" y="13782833"/>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sp>
          <p:nvSpPr>
            <p:cNvPr id="439" name="Google Shape;439;p38"/>
            <p:cNvSpPr/>
            <p:nvPr/>
          </p:nvSpPr>
          <p:spPr>
            <a:xfrm>
              <a:off x="13382200" y="0"/>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sp>
          <p:nvSpPr>
            <p:cNvPr id="440" name="Google Shape;440;p38"/>
            <p:cNvSpPr/>
            <p:nvPr/>
          </p:nvSpPr>
          <p:spPr>
            <a:xfrm>
              <a:off x="13382200" y="6894218"/>
              <a:ext cx="6386294" cy="6583808"/>
            </a:xfrm>
            <a:custGeom>
              <a:rect b="b" l="l" r="r" t="t"/>
              <a:pathLst>
                <a:path extrusionOk="0" h="6583808" w="6386294">
                  <a:moveTo>
                    <a:pt x="0" y="0"/>
                  </a:moveTo>
                  <a:lnTo>
                    <a:pt x="6386294" y="0"/>
                  </a:lnTo>
                  <a:lnTo>
                    <a:pt x="6386294" y="6583809"/>
                  </a:lnTo>
                  <a:lnTo>
                    <a:pt x="0" y="6583809"/>
                  </a:lnTo>
                  <a:lnTo>
                    <a:pt x="0" y="0"/>
                  </a:lnTo>
                  <a:close/>
                </a:path>
              </a:pathLst>
            </a:custGeom>
            <a:blipFill rotWithShape="1">
              <a:blip r:embed="rId3">
                <a:alphaModFix/>
              </a:blip>
              <a:stretch>
                <a:fillRect b="0" l="0" r="0" t="0"/>
              </a:stretch>
            </a:blipFill>
            <a:ln>
              <a:noFill/>
            </a:ln>
          </p:spPr>
        </p:sp>
        <p:sp>
          <p:nvSpPr>
            <p:cNvPr id="441" name="Google Shape;441;p38"/>
            <p:cNvSpPr/>
            <p:nvPr/>
          </p:nvSpPr>
          <p:spPr>
            <a:xfrm>
              <a:off x="13382200" y="13782833"/>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sp>
          <p:nvSpPr>
            <p:cNvPr id="442" name="Google Shape;442;p38"/>
            <p:cNvSpPr/>
            <p:nvPr/>
          </p:nvSpPr>
          <p:spPr>
            <a:xfrm>
              <a:off x="6691100" y="0"/>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sp>
          <p:nvSpPr>
            <p:cNvPr id="443" name="Google Shape;443;p38"/>
            <p:cNvSpPr/>
            <p:nvPr/>
          </p:nvSpPr>
          <p:spPr>
            <a:xfrm>
              <a:off x="6691100" y="6894218"/>
              <a:ext cx="6386294" cy="6583808"/>
            </a:xfrm>
            <a:custGeom>
              <a:rect b="b" l="l" r="r" t="t"/>
              <a:pathLst>
                <a:path extrusionOk="0" h="6583808" w="6386294">
                  <a:moveTo>
                    <a:pt x="0" y="0"/>
                  </a:moveTo>
                  <a:lnTo>
                    <a:pt x="6386294" y="0"/>
                  </a:lnTo>
                  <a:lnTo>
                    <a:pt x="6386294" y="6583809"/>
                  </a:lnTo>
                  <a:lnTo>
                    <a:pt x="0" y="6583809"/>
                  </a:lnTo>
                  <a:lnTo>
                    <a:pt x="0" y="0"/>
                  </a:lnTo>
                  <a:close/>
                </a:path>
              </a:pathLst>
            </a:custGeom>
            <a:blipFill rotWithShape="1">
              <a:blip r:embed="rId3">
                <a:alphaModFix/>
              </a:blip>
              <a:stretch>
                <a:fillRect b="0" l="0" r="0" t="0"/>
              </a:stretch>
            </a:blipFill>
            <a:ln>
              <a:noFill/>
            </a:ln>
          </p:spPr>
        </p:sp>
        <p:sp>
          <p:nvSpPr>
            <p:cNvPr id="444" name="Google Shape;444;p38"/>
            <p:cNvSpPr/>
            <p:nvPr/>
          </p:nvSpPr>
          <p:spPr>
            <a:xfrm>
              <a:off x="6691100" y="13782833"/>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sp>
          <p:nvSpPr>
            <p:cNvPr id="445" name="Google Shape;445;p38"/>
            <p:cNvSpPr/>
            <p:nvPr/>
          </p:nvSpPr>
          <p:spPr>
            <a:xfrm>
              <a:off x="20073300" y="0"/>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sp>
          <p:nvSpPr>
            <p:cNvPr id="446" name="Google Shape;446;p38"/>
            <p:cNvSpPr/>
            <p:nvPr/>
          </p:nvSpPr>
          <p:spPr>
            <a:xfrm>
              <a:off x="20073300" y="6894218"/>
              <a:ext cx="6386294" cy="6583808"/>
            </a:xfrm>
            <a:custGeom>
              <a:rect b="b" l="l" r="r" t="t"/>
              <a:pathLst>
                <a:path extrusionOk="0" h="6583808" w="6386294">
                  <a:moveTo>
                    <a:pt x="0" y="0"/>
                  </a:moveTo>
                  <a:lnTo>
                    <a:pt x="6386294" y="0"/>
                  </a:lnTo>
                  <a:lnTo>
                    <a:pt x="6386294" y="6583809"/>
                  </a:lnTo>
                  <a:lnTo>
                    <a:pt x="0" y="6583809"/>
                  </a:lnTo>
                  <a:lnTo>
                    <a:pt x="0" y="0"/>
                  </a:lnTo>
                  <a:close/>
                </a:path>
              </a:pathLst>
            </a:custGeom>
            <a:blipFill rotWithShape="1">
              <a:blip r:embed="rId3">
                <a:alphaModFix/>
              </a:blip>
              <a:stretch>
                <a:fillRect b="0" l="0" r="0" t="0"/>
              </a:stretch>
            </a:blipFill>
            <a:ln>
              <a:noFill/>
            </a:ln>
          </p:spPr>
        </p:sp>
        <p:sp>
          <p:nvSpPr>
            <p:cNvPr id="447" name="Google Shape;447;p38"/>
            <p:cNvSpPr/>
            <p:nvPr/>
          </p:nvSpPr>
          <p:spPr>
            <a:xfrm>
              <a:off x="20073300" y="13782833"/>
              <a:ext cx="6386294" cy="6583808"/>
            </a:xfrm>
            <a:custGeom>
              <a:rect b="b" l="l" r="r" t="t"/>
              <a:pathLst>
                <a:path extrusionOk="0" h="6583808" w="6386294">
                  <a:moveTo>
                    <a:pt x="0" y="0"/>
                  </a:moveTo>
                  <a:lnTo>
                    <a:pt x="6386294" y="0"/>
                  </a:lnTo>
                  <a:lnTo>
                    <a:pt x="6386294" y="6583808"/>
                  </a:lnTo>
                  <a:lnTo>
                    <a:pt x="0" y="6583808"/>
                  </a:lnTo>
                  <a:lnTo>
                    <a:pt x="0" y="0"/>
                  </a:lnTo>
                  <a:close/>
                </a:path>
              </a:pathLst>
            </a:custGeom>
            <a:blipFill rotWithShape="1">
              <a:blip r:embed="rId3">
                <a:alphaModFix/>
              </a:blip>
              <a:stretch>
                <a:fillRect b="0" l="0" r="0" t="0"/>
              </a:stretch>
            </a:blipFill>
            <a:ln>
              <a:noFill/>
            </a:ln>
          </p:spPr>
        </p:sp>
      </p:grpSp>
      <p:grpSp>
        <p:nvGrpSpPr>
          <p:cNvPr id="448" name="Google Shape;448;p38"/>
          <p:cNvGrpSpPr/>
          <p:nvPr/>
        </p:nvGrpSpPr>
        <p:grpSpPr>
          <a:xfrm>
            <a:off x="2000250" y="514350"/>
            <a:ext cx="5143500" cy="4114800"/>
            <a:chOff x="0" y="0"/>
            <a:chExt cx="13716000" cy="10972800"/>
          </a:xfrm>
        </p:grpSpPr>
        <p:sp>
          <p:nvSpPr>
            <p:cNvPr id="449" name="Google Shape;449;p38"/>
            <p:cNvSpPr/>
            <p:nvPr/>
          </p:nvSpPr>
          <p:spPr>
            <a:xfrm rot="-5400000">
              <a:off x="1371600" y="-1371600"/>
              <a:ext cx="10972800" cy="13716000"/>
            </a:xfrm>
            <a:custGeom>
              <a:rect b="b" l="l" r="r" t="t"/>
              <a:pathLst>
                <a:path extrusionOk="0" h="13716000" w="10972800">
                  <a:moveTo>
                    <a:pt x="0" y="0"/>
                  </a:moveTo>
                  <a:lnTo>
                    <a:pt x="10972800" y="0"/>
                  </a:lnTo>
                  <a:lnTo>
                    <a:pt x="10972800" y="13716000"/>
                  </a:lnTo>
                  <a:lnTo>
                    <a:pt x="0" y="13716000"/>
                  </a:lnTo>
                  <a:lnTo>
                    <a:pt x="0" y="0"/>
                  </a:lnTo>
                  <a:close/>
                </a:path>
              </a:pathLst>
            </a:custGeom>
            <a:blipFill rotWithShape="1">
              <a:blip r:embed="rId4">
                <a:alphaModFix/>
              </a:blip>
              <a:stretch>
                <a:fillRect b="0" l="0" r="0" t="0"/>
              </a:stretch>
            </a:blipFill>
            <a:ln>
              <a:noFill/>
            </a:ln>
          </p:spPr>
        </p:sp>
        <p:grpSp>
          <p:nvGrpSpPr>
            <p:cNvPr id="450" name="Google Shape;450;p38"/>
            <p:cNvGrpSpPr/>
            <p:nvPr/>
          </p:nvGrpSpPr>
          <p:grpSpPr>
            <a:xfrm>
              <a:off x="615853" y="348256"/>
              <a:ext cx="12539219" cy="10078154"/>
              <a:chOff x="0" y="-38100"/>
              <a:chExt cx="1919158" cy="1542486"/>
            </a:xfrm>
          </p:grpSpPr>
          <p:sp>
            <p:nvSpPr>
              <p:cNvPr id="451" name="Google Shape;451;p38"/>
              <p:cNvSpPr/>
              <p:nvPr/>
            </p:nvSpPr>
            <p:spPr>
              <a:xfrm>
                <a:off x="0" y="0"/>
                <a:ext cx="1919158" cy="1504386"/>
              </a:xfrm>
              <a:custGeom>
                <a:rect b="b" l="l" r="r" t="t"/>
                <a:pathLst>
                  <a:path extrusionOk="0" h="1504386" w="1919158">
                    <a:moveTo>
                      <a:pt x="0" y="0"/>
                    </a:moveTo>
                    <a:lnTo>
                      <a:pt x="1919158" y="0"/>
                    </a:lnTo>
                    <a:lnTo>
                      <a:pt x="1919158" y="1504386"/>
                    </a:lnTo>
                    <a:lnTo>
                      <a:pt x="0" y="1504386"/>
                    </a:lnTo>
                    <a:close/>
                  </a:path>
                </a:pathLst>
              </a:custGeom>
              <a:solidFill>
                <a:srgbClr val="DF7FB3"/>
              </a:solidFill>
              <a:ln>
                <a:noFill/>
              </a:ln>
            </p:spPr>
          </p:sp>
          <p:sp>
            <p:nvSpPr>
              <p:cNvPr id="452" name="Google Shape;452;p38"/>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grpSp>
        <p:nvGrpSpPr>
          <p:cNvPr id="453" name="Google Shape;453;p38"/>
          <p:cNvGrpSpPr/>
          <p:nvPr/>
        </p:nvGrpSpPr>
        <p:grpSpPr>
          <a:xfrm>
            <a:off x="2562225" y="1515149"/>
            <a:ext cx="4019513" cy="2332554"/>
            <a:chOff x="0" y="238125"/>
            <a:chExt cx="10718700" cy="6220145"/>
          </a:xfrm>
        </p:grpSpPr>
        <p:sp>
          <p:nvSpPr>
            <p:cNvPr id="454" name="Google Shape;454;p38"/>
            <p:cNvSpPr txBox="1"/>
            <p:nvPr/>
          </p:nvSpPr>
          <p:spPr>
            <a:xfrm>
              <a:off x="0" y="238125"/>
              <a:ext cx="10718700" cy="43098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6000" u="none" cap="none" strike="noStrike">
                  <a:solidFill>
                    <a:srgbClr val="EFECE0"/>
                  </a:solidFill>
                  <a:latin typeface="Sigmar One"/>
                  <a:ea typeface="Sigmar One"/>
                  <a:cs typeface="Sigmar One"/>
                  <a:sym typeface="Sigmar One"/>
                </a:rPr>
                <a:t>Thank</a:t>
              </a:r>
              <a:endParaRPr sz="700"/>
            </a:p>
            <a:p>
              <a:pPr indent="0" lvl="0" marL="0" marR="0" rtl="0" algn="ctr">
                <a:lnSpc>
                  <a:spcPct val="100000"/>
                </a:lnSpc>
                <a:spcBef>
                  <a:spcPts val="0"/>
                </a:spcBef>
                <a:spcAft>
                  <a:spcPts val="0"/>
                </a:spcAft>
                <a:buNone/>
              </a:pPr>
              <a:r>
                <a:rPr b="0" i="0" lang="en" sz="6000" u="none" cap="none" strike="noStrike">
                  <a:solidFill>
                    <a:srgbClr val="EFECE0"/>
                  </a:solidFill>
                  <a:latin typeface="Sigmar One"/>
                  <a:ea typeface="Sigmar One"/>
                  <a:cs typeface="Sigmar One"/>
                  <a:sym typeface="Sigmar One"/>
                </a:rPr>
                <a:t>you!</a:t>
              </a:r>
              <a:endParaRPr sz="700"/>
            </a:p>
          </p:txBody>
        </p:sp>
        <p:sp>
          <p:nvSpPr>
            <p:cNvPr id="455" name="Google Shape;455;p38"/>
            <p:cNvSpPr txBox="1"/>
            <p:nvPr/>
          </p:nvSpPr>
          <p:spPr>
            <a:xfrm>
              <a:off x="1954495" y="5226770"/>
              <a:ext cx="68097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500" u="none" cap="none" strike="noStrike">
                  <a:solidFill>
                    <a:srgbClr val="EFECE0"/>
                  </a:solidFill>
                  <a:latin typeface="Nunito SemiBold"/>
                  <a:ea typeface="Nunito SemiBold"/>
                  <a:cs typeface="Nunito SemiBold"/>
                  <a:sym typeface="Nunito SemiBold"/>
                </a:rPr>
                <a:t>Write a closing statement</a:t>
              </a:r>
              <a:endParaRPr sz="700"/>
            </a:p>
            <a:p>
              <a:pPr indent="0" lvl="1" marL="0" marR="0" rtl="0" algn="ctr">
                <a:lnSpc>
                  <a:spcPct val="100000"/>
                </a:lnSpc>
                <a:spcBef>
                  <a:spcPts val="0"/>
                </a:spcBef>
                <a:spcAft>
                  <a:spcPts val="0"/>
                </a:spcAft>
                <a:buNone/>
              </a:pPr>
              <a:r>
                <a:rPr b="1" i="0" lang="en" sz="1500" u="none" cap="none" strike="noStrike">
                  <a:solidFill>
                    <a:srgbClr val="EFECE0"/>
                  </a:solidFill>
                  <a:latin typeface="Nunito SemiBold"/>
                  <a:ea typeface="Nunito SemiBold"/>
                  <a:cs typeface="Nunito SemiBold"/>
                  <a:sym typeface="Nunito SemiBold"/>
                </a:rPr>
                <a:t>or call-to-action here.</a:t>
              </a:r>
              <a:endParaRPr sz="700"/>
            </a:p>
          </p:txBody>
        </p:sp>
      </p:grpSp>
      <p:sp>
        <p:nvSpPr>
          <p:cNvPr id="456" name="Google Shape;456;p38"/>
          <p:cNvSpPr/>
          <p:nvPr/>
        </p:nvSpPr>
        <p:spPr>
          <a:xfrm rot="-2230835">
            <a:off x="-263456" y="3447937"/>
            <a:ext cx="2630969" cy="1167493"/>
          </a:xfrm>
          <a:custGeom>
            <a:rect b="b" l="l" r="r" t="t"/>
            <a:pathLst>
              <a:path extrusionOk="0" h="2334985" w="5261938">
                <a:moveTo>
                  <a:pt x="0" y="0"/>
                </a:moveTo>
                <a:lnTo>
                  <a:pt x="5261937" y="0"/>
                </a:lnTo>
                <a:lnTo>
                  <a:pt x="5261937" y="2334985"/>
                </a:lnTo>
                <a:lnTo>
                  <a:pt x="0" y="2334985"/>
                </a:lnTo>
                <a:lnTo>
                  <a:pt x="0" y="0"/>
                </a:lnTo>
                <a:close/>
              </a:path>
            </a:pathLst>
          </a:custGeom>
          <a:blipFill rotWithShape="1">
            <a:blip r:embed="rId5">
              <a:alphaModFix/>
            </a:blip>
            <a:stretch>
              <a:fillRect b="0" l="0" r="0" t="0"/>
            </a:stretch>
          </a:blipFill>
          <a:ln>
            <a:noFill/>
          </a:ln>
        </p:spPr>
      </p:sp>
      <p:sp>
        <p:nvSpPr>
          <p:cNvPr id="457" name="Google Shape;457;p38"/>
          <p:cNvSpPr/>
          <p:nvPr/>
        </p:nvSpPr>
        <p:spPr>
          <a:xfrm rot="-1985610">
            <a:off x="7460983" y="500659"/>
            <a:ext cx="2174550" cy="3046654"/>
          </a:xfrm>
          <a:custGeom>
            <a:rect b="b" l="l" r="r" t="t"/>
            <a:pathLst>
              <a:path extrusionOk="0" h="6093308" w="4349099">
                <a:moveTo>
                  <a:pt x="0" y="0"/>
                </a:moveTo>
                <a:lnTo>
                  <a:pt x="4349099" y="0"/>
                </a:lnTo>
                <a:lnTo>
                  <a:pt x="4349099" y="6093308"/>
                </a:lnTo>
                <a:lnTo>
                  <a:pt x="0" y="6093308"/>
                </a:lnTo>
                <a:lnTo>
                  <a:pt x="0" y="0"/>
                </a:lnTo>
                <a:close/>
              </a:path>
            </a:pathLst>
          </a:custGeom>
          <a:blipFill rotWithShape="1">
            <a:blip r:embed="rId6">
              <a:alphaModFix/>
            </a:blip>
            <a:stretch>
              <a:fillRect b="0" l="0" r="0" t="0"/>
            </a:stretch>
          </a:blipFill>
          <a:ln>
            <a:noFill/>
          </a:ln>
        </p:spPr>
      </p:sp>
      <p:sp>
        <p:nvSpPr>
          <p:cNvPr id="458" name="Google Shape;458;p38"/>
          <p:cNvSpPr/>
          <p:nvPr/>
        </p:nvSpPr>
        <p:spPr>
          <a:xfrm>
            <a:off x="390826" y="247650"/>
            <a:ext cx="2171399" cy="2057400"/>
          </a:xfrm>
          <a:custGeom>
            <a:rect b="b" l="l" r="r" t="t"/>
            <a:pathLst>
              <a:path extrusionOk="0" h="4114800" w="4342797">
                <a:moveTo>
                  <a:pt x="0" y="0"/>
                </a:moveTo>
                <a:lnTo>
                  <a:pt x="4342797" y="0"/>
                </a:lnTo>
                <a:lnTo>
                  <a:pt x="4342797" y="4114800"/>
                </a:lnTo>
                <a:lnTo>
                  <a:pt x="0" y="4114800"/>
                </a:lnTo>
                <a:lnTo>
                  <a:pt x="0" y="0"/>
                </a:lnTo>
                <a:close/>
              </a:path>
            </a:pathLst>
          </a:custGeom>
          <a:blipFill rotWithShape="1">
            <a:blip r:embed="rId7">
              <a:alphaModFix/>
            </a:blip>
            <a:stretch>
              <a:fillRect b="0" l="0" r="0" t="0"/>
            </a:stretch>
          </a:blipFill>
          <a:ln>
            <a:noFill/>
          </a:ln>
        </p:spPr>
      </p:sp>
      <p:sp>
        <p:nvSpPr>
          <p:cNvPr id="459" name="Google Shape;459;p38"/>
          <p:cNvSpPr/>
          <p:nvPr/>
        </p:nvSpPr>
        <p:spPr>
          <a:xfrm>
            <a:off x="5686425" y="2943225"/>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8">
              <a:alphaModFix/>
            </a:blip>
            <a:stretch>
              <a:fillRect b="0" l="0" r="0" t="0"/>
            </a:stretch>
          </a:blipFill>
          <a:ln>
            <a:noFill/>
          </a:ln>
        </p:spPr>
      </p:sp>
      <p:sp>
        <p:nvSpPr>
          <p:cNvPr id="460" name="Google Shape;460;p38"/>
          <p:cNvSpPr/>
          <p:nvPr/>
        </p:nvSpPr>
        <p:spPr>
          <a:xfrm rot="2966561">
            <a:off x="2859436" y="4089080"/>
            <a:ext cx="646735" cy="1080141"/>
          </a:xfrm>
          <a:custGeom>
            <a:rect b="b" l="l" r="r" t="t"/>
            <a:pathLst>
              <a:path extrusionOk="0" h="2160282" w="1293469">
                <a:moveTo>
                  <a:pt x="0" y="0"/>
                </a:moveTo>
                <a:lnTo>
                  <a:pt x="1293469" y="0"/>
                </a:lnTo>
                <a:lnTo>
                  <a:pt x="1293469" y="2160282"/>
                </a:lnTo>
                <a:lnTo>
                  <a:pt x="0" y="2160282"/>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39"/>
          <p:cNvSpPr/>
          <p:nvPr/>
        </p:nvSpPr>
        <p:spPr>
          <a:xfrm>
            <a:off x="2619375" y="-133350"/>
            <a:ext cx="321636" cy="5276850"/>
          </a:xfrm>
          <a:custGeom>
            <a:rect b="b" l="l" r="r" t="t"/>
            <a:pathLst>
              <a:path extrusionOk="0" h="10553700" w="643273">
                <a:moveTo>
                  <a:pt x="0" y="0"/>
                </a:moveTo>
                <a:lnTo>
                  <a:pt x="643273" y="0"/>
                </a:lnTo>
                <a:lnTo>
                  <a:pt x="643273" y="10553700"/>
                </a:lnTo>
                <a:lnTo>
                  <a:pt x="0" y="10553700"/>
                </a:lnTo>
                <a:lnTo>
                  <a:pt x="0" y="0"/>
                </a:lnTo>
                <a:close/>
              </a:path>
            </a:pathLst>
          </a:custGeom>
          <a:blipFill rotWithShape="1">
            <a:blip r:embed="rId3">
              <a:alphaModFix/>
            </a:blip>
            <a:stretch>
              <a:fillRect b="-73535" l="-343436" r="-2560466" t="0"/>
            </a:stretch>
          </a:blipFill>
          <a:ln>
            <a:noFill/>
          </a:ln>
        </p:spPr>
      </p:sp>
      <p:grpSp>
        <p:nvGrpSpPr>
          <p:cNvPr id="466" name="Google Shape;466;p39"/>
          <p:cNvGrpSpPr/>
          <p:nvPr/>
        </p:nvGrpSpPr>
        <p:grpSpPr>
          <a:xfrm>
            <a:off x="0" y="-93350"/>
            <a:ext cx="2619375" cy="5236850"/>
            <a:chOff x="0" y="-38100"/>
            <a:chExt cx="1069071" cy="2137367"/>
          </a:xfrm>
        </p:grpSpPr>
        <p:sp>
          <p:nvSpPr>
            <p:cNvPr id="467" name="Google Shape;467;p39"/>
            <p:cNvSpPr/>
            <p:nvPr/>
          </p:nvSpPr>
          <p:spPr>
            <a:xfrm>
              <a:off x="0" y="0"/>
              <a:ext cx="1069071" cy="2099267"/>
            </a:xfrm>
            <a:custGeom>
              <a:rect b="b" l="l" r="r" t="t"/>
              <a:pathLst>
                <a:path extrusionOk="0" h="2099267" w="1069071">
                  <a:moveTo>
                    <a:pt x="0" y="0"/>
                  </a:moveTo>
                  <a:lnTo>
                    <a:pt x="1069071" y="0"/>
                  </a:lnTo>
                  <a:lnTo>
                    <a:pt x="1069071" y="2099267"/>
                  </a:lnTo>
                  <a:lnTo>
                    <a:pt x="0" y="2099267"/>
                  </a:lnTo>
                  <a:close/>
                </a:path>
              </a:pathLst>
            </a:custGeom>
            <a:solidFill>
              <a:srgbClr val="DF7FB3"/>
            </a:solidFill>
            <a:ln>
              <a:noFill/>
            </a:ln>
          </p:spPr>
        </p:sp>
        <p:sp>
          <p:nvSpPr>
            <p:cNvPr id="468" name="Google Shape;468;p39"/>
            <p:cNvSpPr txBox="1"/>
            <p:nvPr/>
          </p:nvSpPr>
          <p:spPr>
            <a:xfrm>
              <a:off x="0" y="-38100"/>
              <a:ext cx="812800" cy="850900"/>
            </a:xfrm>
            <a:prstGeom prst="rect">
              <a:avLst/>
            </a:prstGeom>
            <a:noFill/>
            <a:ln>
              <a:noFill/>
            </a:ln>
          </p:spPr>
          <p:txBody>
            <a:bodyPr anchorCtr="0" anchor="ctr" bIns="32775" lIns="32775" spcFirstLastPara="1" rIns="32775" wrap="square" tIns="32775">
              <a:noAutofit/>
            </a:bodyPr>
            <a:lstStyle/>
            <a:p>
              <a:pPr indent="0" lvl="0" marL="0" marR="0" rtl="0" algn="ctr">
                <a:lnSpc>
                  <a:spcPct val="155555"/>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9" name="Google Shape;469;p39"/>
          <p:cNvSpPr txBox="1"/>
          <p:nvPr/>
        </p:nvSpPr>
        <p:spPr>
          <a:xfrm>
            <a:off x="281889" y="570640"/>
            <a:ext cx="20556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500" u="none" cap="none" strike="noStrike">
                <a:solidFill>
                  <a:srgbClr val="EFECE0"/>
                </a:solidFill>
                <a:latin typeface="Sigmar One"/>
                <a:ea typeface="Sigmar One"/>
                <a:cs typeface="Sigmar One"/>
                <a:sym typeface="Sigmar One"/>
              </a:rPr>
              <a:t>Resource  Page</a:t>
            </a:r>
            <a:endParaRPr sz="700"/>
          </a:p>
        </p:txBody>
      </p:sp>
      <p:sp>
        <p:nvSpPr>
          <p:cNvPr id="470" name="Google Shape;470;p39"/>
          <p:cNvSpPr txBox="1"/>
          <p:nvPr/>
        </p:nvSpPr>
        <p:spPr>
          <a:xfrm>
            <a:off x="314085" y="1510740"/>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Use these design resources in your Canva Presentation.</a:t>
            </a:r>
            <a:endParaRPr sz="700"/>
          </a:p>
        </p:txBody>
      </p:sp>
      <p:sp>
        <p:nvSpPr>
          <p:cNvPr id="471" name="Google Shape;471;p39"/>
          <p:cNvSpPr txBox="1"/>
          <p:nvPr/>
        </p:nvSpPr>
        <p:spPr>
          <a:xfrm>
            <a:off x="281889" y="2170724"/>
            <a:ext cx="2055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This presentation template uses the following free fonts:</a:t>
            </a:r>
            <a:endParaRPr sz="700"/>
          </a:p>
        </p:txBody>
      </p:sp>
      <p:sp>
        <p:nvSpPr>
          <p:cNvPr id="472" name="Google Shape;472;p39"/>
          <p:cNvSpPr txBox="1"/>
          <p:nvPr/>
        </p:nvSpPr>
        <p:spPr>
          <a:xfrm>
            <a:off x="281889" y="2830709"/>
            <a:ext cx="2055600" cy="4617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Titles: Sigmar One</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Headers: Manslava</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Body Copy: Nunito Semi Bold</a:t>
            </a:r>
            <a:endParaRPr sz="700"/>
          </a:p>
        </p:txBody>
      </p:sp>
      <p:sp>
        <p:nvSpPr>
          <p:cNvPr id="473" name="Google Shape;473;p39"/>
          <p:cNvSpPr txBox="1"/>
          <p:nvPr/>
        </p:nvSpPr>
        <p:spPr>
          <a:xfrm>
            <a:off x="314085" y="3676431"/>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You can find these fonts online too. Happy designing! </a:t>
            </a:r>
            <a:endParaRPr sz="700"/>
          </a:p>
        </p:txBody>
      </p:sp>
      <p:sp>
        <p:nvSpPr>
          <p:cNvPr id="474" name="Google Shape;474;p39"/>
          <p:cNvSpPr txBox="1"/>
          <p:nvPr/>
        </p:nvSpPr>
        <p:spPr>
          <a:xfrm>
            <a:off x="314085" y="4336415"/>
            <a:ext cx="19911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Don't forget to delete this page</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before presenting. </a:t>
            </a:r>
            <a:endParaRPr sz="700"/>
          </a:p>
        </p:txBody>
      </p:sp>
      <p:sp>
        <p:nvSpPr>
          <p:cNvPr id="475" name="Google Shape;475;p39"/>
          <p:cNvSpPr/>
          <p:nvPr/>
        </p:nvSpPr>
        <p:spPr>
          <a:xfrm>
            <a:off x="3116377" y="240738"/>
            <a:ext cx="829307" cy="806606"/>
          </a:xfrm>
          <a:custGeom>
            <a:rect b="b" l="l" r="r" t="t"/>
            <a:pathLst>
              <a:path extrusionOk="0" h="1613212" w="1658614">
                <a:moveTo>
                  <a:pt x="0" y="0"/>
                </a:moveTo>
                <a:lnTo>
                  <a:pt x="1658614" y="0"/>
                </a:lnTo>
                <a:lnTo>
                  <a:pt x="1658614" y="1613212"/>
                </a:lnTo>
                <a:lnTo>
                  <a:pt x="0" y="1613212"/>
                </a:lnTo>
                <a:lnTo>
                  <a:pt x="0" y="0"/>
                </a:lnTo>
                <a:close/>
              </a:path>
            </a:pathLst>
          </a:custGeom>
          <a:blipFill rotWithShape="1">
            <a:blip r:embed="rId4">
              <a:alphaModFix/>
            </a:blip>
            <a:stretch>
              <a:fillRect b="0" l="0" r="-2379" t="0"/>
            </a:stretch>
          </a:blipFill>
          <a:ln>
            <a:noFill/>
          </a:ln>
        </p:spPr>
      </p:sp>
      <p:sp>
        <p:nvSpPr>
          <p:cNvPr id="476" name="Google Shape;476;p39"/>
          <p:cNvSpPr/>
          <p:nvPr/>
        </p:nvSpPr>
        <p:spPr>
          <a:xfrm>
            <a:off x="4134821" y="282425"/>
            <a:ext cx="1138946" cy="723231"/>
          </a:xfrm>
          <a:custGeom>
            <a:rect b="b" l="l" r="r" t="t"/>
            <a:pathLst>
              <a:path extrusionOk="0" h="1446461" w="2277892">
                <a:moveTo>
                  <a:pt x="0" y="0"/>
                </a:moveTo>
                <a:lnTo>
                  <a:pt x="2277892" y="0"/>
                </a:lnTo>
                <a:lnTo>
                  <a:pt x="2277892" y="1446461"/>
                </a:lnTo>
                <a:lnTo>
                  <a:pt x="0" y="1446461"/>
                </a:lnTo>
                <a:lnTo>
                  <a:pt x="0" y="0"/>
                </a:lnTo>
                <a:close/>
              </a:path>
            </a:pathLst>
          </a:custGeom>
          <a:blipFill rotWithShape="1">
            <a:blip r:embed="rId5">
              <a:alphaModFix/>
            </a:blip>
            <a:stretch>
              <a:fillRect b="0" l="0" r="0" t="0"/>
            </a:stretch>
          </a:blipFill>
          <a:ln>
            <a:noFill/>
          </a:ln>
        </p:spPr>
      </p:sp>
      <p:sp>
        <p:nvSpPr>
          <p:cNvPr id="477" name="Google Shape;477;p39"/>
          <p:cNvSpPr/>
          <p:nvPr/>
        </p:nvSpPr>
        <p:spPr>
          <a:xfrm>
            <a:off x="6352227" y="272677"/>
            <a:ext cx="538476" cy="742727"/>
          </a:xfrm>
          <a:custGeom>
            <a:rect b="b" l="l" r="r" t="t"/>
            <a:pathLst>
              <a:path extrusionOk="0" h="1485453" w="1076953">
                <a:moveTo>
                  <a:pt x="0" y="0"/>
                </a:moveTo>
                <a:lnTo>
                  <a:pt x="1076953" y="0"/>
                </a:lnTo>
                <a:lnTo>
                  <a:pt x="1076953" y="1485452"/>
                </a:lnTo>
                <a:lnTo>
                  <a:pt x="0" y="1485452"/>
                </a:lnTo>
                <a:lnTo>
                  <a:pt x="0" y="0"/>
                </a:lnTo>
                <a:close/>
              </a:path>
            </a:pathLst>
          </a:custGeom>
          <a:blipFill rotWithShape="1">
            <a:blip r:embed="rId6">
              <a:alphaModFix/>
            </a:blip>
            <a:stretch>
              <a:fillRect b="0" l="0" r="0" t="0"/>
            </a:stretch>
          </a:blipFill>
          <a:ln>
            <a:noFill/>
          </a:ln>
        </p:spPr>
      </p:sp>
      <p:sp>
        <p:nvSpPr>
          <p:cNvPr id="478" name="Google Shape;478;p39"/>
          <p:cNvSpPr/>
          <p:nvPr/>
        </p:nvSpPr>
        <p:spPr>
          <a:xfrm>
            <a:off x="5462905" y="291302"/>
            <a:ext cx="700185" cy="705476"/>
          </a:xfrm>
          <a:custGeom>
            <a:rect b="b" l="l" r="r" t="t"/>
            <a:pathLst>
              <a:path extrusionOk="0" h="1410951" w="1400369">
                <a:moveTo>
                  <a:pt x="0" y="0"/>
                </a:moveTo>
                <a:lnTo>
                  <a:pt x="1400369" y="0"/>
                </a:lnTo>
                <a:lnTo>
                  <a:pt x="1400369" y="1410951"/>
                </a:lnTo>
                <a:lnTo>
                  <a:pt x="0" y="1410951"/>
                </a:lnTo>
                <a:lnTo>
                  <a:pt x="0" y="0"/>
                </a:lnTo>
                <a:close/>
              </a:path>
            </a:pathLst>
          </a:custGeom>
          <a:blipFill rotWithShape="1">
            <a:blip r:embed="rId7">
              <a:alphaModFix/>
            </a:blip>
            <a:stretch>
              <a:fillRect b="0" l="0" r="0" t="0"/>
            </a:stretch>
          </a:blipFill>
          <a:ln>
            <a:noFill/>
          </a:ln>
        </p:spPr>
      </p:sp>
      <p:sp>
        <p:nvSpPr>
          <p:cNvPr id="479" name="Google Shape;479;p39"/>
          <p:cNvSpPr/>
          <p:nvPr/>
        </p:nvSpPr>
        <p:spPr>
          <a:xfrm>
            <a:off x="4077285" y="1181874"/>
            <a:ext cx="635451" cy="791840"/>
          </a:xfrm>
          <a:custGeom>
            <a:rect b="b" l="l" r="r" t="t"/>
            <a:pathLst>
              <a:path extrusionOk="0" h="1583680" w="1270903">
                <a:moveTo>
                  <a:pt x="0" y="0"/>
                </a:moveTo>
                <a:lnTo>
                  <a:pt x="1270904" y="0"/>
                </a:lnTo>
                <a:lnTo>
                  <a:pt x="1270904" y="1583680"/>
                </a:lnTo>
                <a:lnTo>
                  <a:pt x="0" y="1583680"/>
                </a:lnTo>
                <a:lnTo>
                  <a:pt x="0" y="0"/>
                </a:lnTo>
                <a:close/>
              </a:path>
            </a:pathLst>
          </a:custGeom>
          <a:blipFill rotWithShape="1">
            <a:blip r:embed="rId8">
              <a:alphaModFix/>
            </a:blip>
            <a:stretch>
              <a:fillRect b="0" l="0" r="0" t="0"/>
            </a:stretch>
          </a:blipFill>
          <a:ln>
            <a:noFill/>
          </a:ln>
        </p:spPr>
      </p:sp>
      <p:sp>
        <p:nvSpPr>
          <p:cNvPr id="480" name="Google Shape;480;p39"/>
          <p:cNvSpPr/>
          <p:nvPr/>
        </p:nvSpPr>
        <p:spPr>
          <a:xfrm rot="2594407">
            <a:off x="7675283" y="4178103"/>
            <a:ext cx="752499" cy="752499"/>
          </a:xfrm>
          <a:custGeom>
            <a:rect b="b" l="l" r="r" t="t"/>
            <a:pathLst>
              <a:path extrusionOk="0" h="1504998" w="1504998">
                <a:moveTo>
                  <a:pt x="0" y="0"/>
                </a:moveTo>
                <a:lnTo>
                  <a:pt x="1504997" y="0"/>
                </a:lnTo>
                <a:lnTo>
                  <a:pt x="1504997" y="1504997"/>
                </a:lnTo>
                <a:lnTo>
                  <a:pt x="0" y="1504997"/>
                </a:lnTo>
                <a:lnTo>
                  <a:pt x="0" y="0"/>
                </a:lnTo>
                <a:close/>
              </a:path>
            </a:pathLst>
          </a:custGeom>
          <a:blipFill rotWithShape="1">
            <a:blip r:embed="rId9">
              <a:alphaModFix/>
            </a:blip>
            <a:stretch>
              <a:fillRect b="0" l="0" r="0" t="0"/>
            </a:stretch>
          </a:blipFill>
          <a:ln>
            <a:noFill/>
          </a:ln>
        </p:spPr>
      </p:sp>
      <p:sp>
        <p:nvSpPr>
          <p:cNvPr id="481" name="Google Shape;481;p39"/>
          <p:cNvSpPr/>
          <p:nvPr/>
        </p:nvSpPr>
        <p:spPr>
          <a:xfrm rot="-5400000">
            <a:off x="7305349" y="200513"/>
            <a:ext cx="565897" cy="945131"/>
          </a:xfrm>
          <a:custGeom>
            <a:rect b="b" l="l" r="r" t="t"/>
            <a:pathLst>
              <a:path extrusionOk="0" h="1890261" w="1131794">
                <a:moveTo>
                  <a:pt x="0" y="0"/>
                </a:moveTo>
                <a:lnTo>
                  <a:pt x="1131794" y="0"/>
                </a:lnTo>
                <a:lnTo>
                  <a:pt x="1131794" y="1890261"/>
                </a:lnTo>
                <a:lnTo>
                  <a:pt x="0" y="1890261"/>
                </a:lnTo>
                <a:lnTo>
                  <a:pt x="0" y="0"/>
                </a:lnTo>
                <a:close/>
              </a:path>
            </a:pathLst>
          </a:custGeom>
          <a:blipFill rotWithShape="1">
            <a:blip r:embed="rId10">
              <a:alphaModFix/>
            </a:blip>
            <a:stretch>
              <a:fillRect b="0" l="0" r="0" t="0"/>
            </a:stretch>
          </a:blipFill>
          <a:ln>
            <a:noFill/>
          </a:ln>
        </p:spPr>
      </p:sp>
      <p:sp>
        <p:nvSpPr>
          <p:cNvPr id="482" name="Google Shape;482;p39"/>
          <p:cNvSpPr/>
          <p:nvPr/>
        </p:nvSpPr>
        <p:spPr>
          <a:xfrm>
            <a:off x="5638957" y="1219079"/>
            <a:ext cx="695906" cy="717429"/>
          </a:xfrm>
          <a:custGeom>
            <a:rect b="b" l="l" r="r" t="t"/>
            <a:pathLst>
              <a:path extrusionOk="0" h="1434857" w="1391811">
                <a:moveTo>
                  <a:pt x="0" y="0"/>
                </a:moveTo>
                <a:lnTo>
                  <a:pt x="1391811" y="0"/>
                </a:lnTo>
                <a:lnTo>
                  <a:pt x="1391811" y="1434857"/>
                </a:lnTo>
                <a:lnTo>
                  <a:pt x="0" y="1434857"/>
                </a:lnTo>
                <a:lnTo>
                  <a:pt x="0" y="0"/>
                </a:lnTo>
                <a:close/>
              </a:path>
            </a:pathLst>
          </a:custGeom>
          <a:blipFill rotWithShape="1">
            <a:blip r:embed="rId11">
              <a:alphaModFix/>
            </a:blip>
            <a:stretch>
              <a:fillRect b="0" l="0" r="0" t="0"/>
            </a:stretch>
          </a:blipFill>
          <a:ln>
            <a:noFill/>
          </a:ln>
        </p:spPr>
      </p:sp>
      <p:sp>
        <p:nvSpPr>
          <p:cNvPr id="483" name="Google Shape;483;p39"/>
          <p:cNvSpPr/>
          <p:nvPr/>
        </p:nvSpPr>
        <p:spPr>
          <a:xfrm>
            <a:off x="4844337" y="1183314"/>
            <a:ext cx="663019" cy="711967"/>
          </a:xfrm>
          <a:custGeom>
            <a:rect b="b" l="l" r="r" t="t"/>
            <a:pathLst>
              <a:path extrusionOk="0" h="1423933" w="1326038">
                <a:moveTo>
                  <a:pt x="0" y="0"/>
                </a:moveTo>
                <a:lnTo>
                  <a:pt x="1326038" y="0"/>
                </a:lnTo>
                <a:lnTo>
                  <a:pt x="1326038" y="1423933"/>
                </a:lnTo>
                <a:lnTo>
                  <a:pt x="0" y="1423933"/>
                </a:lnTo>
                <a:lnTo>
                  <a:pt x="0" y="0"/>
                </a:lnTo>
                <a:close/>
              </a:path>
            </a:pathLst>
          </a:custGeom>
          <a:blipFill rotWithShape="1">
            <a:blip r:embed="rId12">
              <a:alphaModFix/>
            </a:blip>
            <a:stretch>
              <a:fillRect b="0" l="0" r="0" t="0"/>
            </a:stretch>
          </a:blipFill>
          <a:ln>
            <a:noFill/>
          </a:ln>
        </p:spPr>
      </p:sp>
      <p:sp>
        <p:nvSpPr>
          <p:cNvPr id="484" name="Google Shape;484;p39"/>
          <p:cNvSpPr/>
          <p:nvPr/>
        </p:nvSpPr>
        <p:spPr>
          <a:xfrm rot="-5400000">
            <a:off x="6533811" y="1155376"/>
            <a:ext cx="713783" cy="848480"/>
          </a:xfrm>
          <a:custGeom>
            <a:rect b="b" l="l" r="r" t="t"/>
            <a:pathLst>
              <a:path extrusionOk="0" h="1696959" w="1427567">
                <a:moveTo>
                  <a:pt x="0" y="0"/>
                </a:moveTo>
                <a:lnTo>
                  <a:pt x="1427567" y="0"/>
                </a:lnTo>
                <a:lnTo>
                  <a:pt x="1427567" y="1696959"/>
                </a:lnTo>
                <a:lnTo>
                  <a:pt x="0" y="1696959"/>
                </a:lnTo>
                <a:lnTo>
                  <a:pt x="0" y="0"/>
                </a:lnTo>
                <a:close/>
              </a:path>
            </a:pathLst>
          </a:custGeom>
          <a:blipFill rotWithShape="1">
            <a:blip r:embed="rId13">
              <a:alphaModFix/>
            </a:blip>
            <a:stretch>
              <a:fillRect b="0" l="0" r="0" t="0"/>
            </a:stretch>
          </a:blipFill>
          <a:ln>
            <a:noFill/>
          </a:ln>
        </p:spPr>
      </p:sp>
      <p:sp>
        <p:nvSpPr>
          <p:cNvPr id="485" name="Google Shape;485;p39"/>
          <p:cNvSpPr/>
          <p:nvPr/>
        </p:nvSpPr>
        <p:spPr>
          <a:xfrm>
            <a:off x="3849645" y="2107065"/>
            <a:ext cx="737533" cy="780459"/>
          </a:xfrm>
          <a:custGeom>
            <a:rect b="b" l="l" r="r" t="t"/>
            <a:pathLst>
              <a:path extrusionOk="0" h="1560918" w="1475067">
                <a:moveTo>
                  <a:pt x="0" y="0"/>
                </a:moveTo>
                <a:lnTo>
                  <a:pt x="1475067" y="0"/>
                </a:lnTo>
                <a:lnTo>
                  <a:pt x="1475067" y="1560917"/>
                </a:lnTo>
                <a:lnTo>
                  <a:pt x="0" y="1560917"/>
                </a:lnTo>
                <a:lnTo>
                  <a:pt x="0" y="0"/>
                </a:lnTo>
                <a:close/>
              </a:path>
            </a:pathLst>
          </a:custGeom>
          <a:blipFill rotWithShape="1">
            <a:blip r:embed="rId14">
              <a:alphaModFix/>
            </a:blip>
            <a:stretch>
              <a:fillRect b="0" l="0" r="0" t="0"/>
            </a:stretch>
          </a:blipFill>
          <a:ln>
            <a:noFill/>
          </a:ln>
        </p:spPr>
      </p:sp>
      <p:sp>
        <p:nvSpPr>
          <p:cNvPr id="486" name="Google Shape;486;p39"/>
          <p:cNvSpPr/>
          <p:nvPr/>
        </p:nvSpPr>
        <p:spPr>
          <a:xfrm>
            <a:off x="3191870" y="2164871"/>
            <a:ext cx="480564" cy="722653"/>
          </a:xfrm>
          <a:custGeom>
            <a:rect b="b" l="l" r="r" t="t"/>
            <a:pathLst>
              <a:path extrusionOk="0" h="1445306" w="961128">
                <a:moveTo>
                  <a:pt x="0" y="0"/>
                </a:moveTo>
                <a:lnTo>
                  <a:pt x="961129" y="0"/>
                </a:lnTo>
                <a:lnTo>
                  <a:pt x="961129" y="1445305"/>
                </a:lnTo>
                <a:lnTo>
                  <a:pt x="0" y="1445305"/>
                </a:lnTo>
                <a:lnTo>
                  <a:pt x="0" y="0"/>
                </a:lnTo>
                <a:close/>
              </a:path>
            </a:pathLst>
          </a:custGeom>
          <a:blipFill rotWithShape="1">
            <a:blip r:embed="rId15">
              <a:alphaModFix/>
            </a:blip>
            <a:stretch>
              <a:fillRect b="0" l="0" r="0" t="0"/>
            </a:stretch>
          </a:blipFill>
          <a:ln>
            <a:noFill/>
          </a:ln>
        </p:spPr>
      </p:sp>
      <p:sp>
        <p:nvSpPr>
          <p:cNvPr id="487" name="Google Shape;487;p39"/>
          <p:cNvSpPr/>
          <p:nvPr/>
        </p:nvSpPr>
        <p:spPr>
          <a:xfrm>
            <a:off x="7512927" y="1219079"/>
            <a:ext cx="547936" cy="717429"/>
          </a:xfrm>
          <a:custGeom>
            <a:rect b="b" l="l" r="r" t="t"/>
            <a:pathLst>
              <a:path extrusionOk="0" h="1434857" w="1095872">
                <a:moveTo>
                  <a:pt x="0" y="0"/>
                </a:moveTo>
                <a:lnTo>
                  <a:pt x="1095872" y="0"/>
                </a:lnTo>
                <a:lnTo>
                  <a:pt x="1095872" y="1434857"/>
                </a:lnTo>
                <a:lnTo>
                  <a:pt x="0" y="1434857"/>
                </a:lnTo>
                <a:lnTo>
                  <a:pt x="0" y="0"/>
                </a:lnTo>
                <a:close/>
              </a:path>
            </a:pathLst>
          </a:custGeom>
          <a:blipFill rotWithShape="1">
            <a:blip r:embed="rId16">
              <a:alphaModFix/>
            </a:blip>
            <a:stretch>
              <a:fillRect b="0" l="0" r="0" t="0"/>
            </a:stretch>
          </a:blipFill>
          <a:ln>
            <a:noFill/>
          </a:ln>
        </p:spPr>
      </p:sp>
      <p:sp>
        <p:nvSpPr>
          <p:cNvPr id="488" name="Google Shape;488;p39"/>
          <p:cNvSpPr/>
          <p:nvPr/>
        </p:nvSpPr>
        <p:spPr>
          <a:xfrm>
            <a:off x="4712737" y="2103196"/>
            <a:ext cx="1304493" cy="784327"/>
          </a:xfrm>
          <a:custGeom>
            <a:rect b="b" l="l" r="r" t="t"/>
            <a:pathLst>
              <a:path extrusionOk="0" h="1568654" w="2608987">
                <a:moveTo>
                  <a:pt x="0" y="0"/>
                </a:moveTo>
                <a:lnTo>
                  <a:pt x="2608987" y="0"/>
                </a:lnTo>
                <a:lnTo>
                  <a:pt x="2608987" y="1568653"/>
                </a:lnTo>
                <a:lnTo>
                  <a:pt x="0" y="1568653"/>
                </a:lnTo>
                <a:lnTo>
                  <a:pt x="0" y="0"/>
                </a:lnTo>
                <a:close/>
              </a:path>
            </a:pathLst>
          </a:custGeom>
          <a:blipFill rotWithShape="1">
            <a:blip r:embed="rId17">
              <a:alphaModFix/>
            </a:blip>
            <a:stretch>
              <a:fillRect b="0" l="0" r="0" t="0"/>
            </a:stretch>
          </a:blipFill>
          <a:ln>
            <a:noFill/>
          </a:ln>
        </p:spPr>
      </p:sp>
      <p:sp>
        <p:nvSpPr>
          <p:cNvPr id="489" name="Google Shape;489;p39"/>
          <p:cNvSpPr/>
          <p:nvPr/>
        </p:nvSpPr>
        <p:spPr>
          <a:xfrm rot="790631">
            <a:off x="6084715" y="2163970"/>
            <a:ext cx="612243" cy="662780"/>
          </a:xfrm>
          <a:custGeom>
            <a:rect b="b" l="l" r="r" t="t"/>
            <a:pathLst>
              <a:path extrusionOk="0" h="1325560" w="1224486">
                <a:moveTo>
                  <a:pt x="0" y="0"/>
                </a:moveTo>
                <a:lnTo>
                  <a:pt x="1224487" y="0"/>
                </a:lnTo>
                <a:lnTo>
                  <a:pt x="1224487" y="1325561"/>
                </a:lnTo>
                <a:lnTo>
                  <a:pt x="0" y="1325561"/>
                </a:lnTo>
                <a:lnTo>
                  <a:pt x="0" y="0"/>
                </a:lnTo>
                <a:close/>
              </a:path>
            </a:pathLst>
          </a:custGeom>
          <a:blipFill rotWithShape="1">
            <a:blip r:embed="rId18">
              <a:alphaModFix/>
            </a:blip>
            <a:stretch>
              <a:fillRect b="0" l="0" r="0" t="0"/>
            </a:stretch>
          </a:blipFill>
          <a:ln>
            <a:noFill/>
          </a:ln>
        </p:spPr>
      </p:sp>
      <p:sp>
        <p:nvSpPr>
          <p:cNvPr id="490" name="Google Shape;490;p39"/>
          <p:cNvSpPr/>
          <p:nvPr/>
        </p:nvSpPr>
        <p:spPr>
          <a:xfrm>
            <a:off x="3138636" y="3140759"/>
            <a:ext cx="942605" cy="874051"/>
          </a:xfrm>
          <a:custGeom>
            <a:rect b="b" l="l" r="r" t="t"/>
            <a:pathLst>
              <a:path extrusionOk="0" h="1748102" w="1885209">
                <a:moveTo>
                  <a:pt x="0" y="0"/>
                </a:moveTo>
                <a:lnTo>
                  <a:pt x="1885209" y="0"/>
                </a:lnTo>
                <a:lnTo>
                  <a:pt x="1885209" y="1748103"/>
                </a:lnTo>
                <a:lnTo>
                  <a:pt x="0" y="1748103"/>
                </a:lnTo>
                <a:lnTo>
                  <a:pt x="0" y="0"/>
                </a:lnTo>
                <a:close/>
              </a:path>
            </a:pathLst>
          </a:custGeom>
          <a:blipFill rotWithShape="1">
            <a:blip r:embed="rId19">
              <a:alphaModFix/>
            </a:blip>
            <a:stretch>
              <a:fillRect b="0" l="0" r="0" t="0"/>
            </a:stretch>
          </a:blipFill>
          <a:ln>
            <a:noFill/>
          </a:ln>
        </p:spPr>
      </p:sp>
      <p:sp>
        <p:nvSpPr>
          <p:cNvPr id="491" name="Google Shape;491;p39"/>
          <p:cNvSpPr/>
          <p:nvPr/>
        </p:nvSpPr>
        <p:spPr>
          <a:xfrm>
            <a:off x="8342556" y="3152865"/>
            <a:ext cx="481645" cy="784758"/>
          </a:xfrm>
          <a:custGeom>
            <a:rect b="b" l="l" r="r" t="t"/>
            <a:pathLst>
              <a:path extrusionOk="0" h="1569515" w="963290">
                <a:moveTo>
                  <a:pt x="0" y="0"/>
                </a:moveTo>
                <a:lnTo>
                  <a:pt x="963290" y="0"/>
                </a:lnTo>
                <a:lnTo>
                  <a:pt x="963290" y="1569515"/>
                </a:lnTo>
                <a:lnTo>
                  <a:pt x="0" y="1569515"/>
                </a:lnTo>
                <a:lnTo>
                  <a:pt x="0" y="0"/>
                </a:lnTo>
                <a:close/>
              </a:path>
            </a:pathLst>
          </a:custGeom>
          <a:blipFill rotWithShape="1">
            <a:blip r:embed="rId20">
              <a:alphaModFix/>
            </a:blip>
            <a:stretch>
              <a:fillRect b="0" l="0" r="0" t="0"/>
            </a:stretch>
          </a:blipFill>
          <a:ln>
            <a:noFill/>
          </a:ln>
        </p:spPr>
      </p:sp>
      <p:sp>
        <p:nvSpPr>
          <p:cNvPr id="492" name="Google Shape;492;p39"/>
          <p:cNvSpPr/>
          <p:nvPr/>
        </p:nvSpPr>
        <p:spPr>
          <a:xfrm>
            <a:off x="4374797" y="3140759"/>
            <a:ext cx="973529" cy="772739"/>
          </a:xfrm>
          <a:custGeom>
            <a:rect b="b" l="l" r="r" t="t"/>
            <a:pathLst>
              <a:path extrusionOk="0" h="1545478" w="1947059">
                <a:moveTo>
                  <a:pt x="0" y="0"/>
                </a:moveTo>
                <a:lnTo>
                  <a:pt x="1947059" y="0"/>
                </a:lnTo>
                <a:lnTo>
                  <a:pt x="1947059" y="1545479"/>
                </a:lnTo>
                <a:lnTo>
                  <a:pt x="0" y="1545479"/>
                </a:lnTo>
                <a:lnTo>
                  <a:pt x="0" y="0"/>
                </a:lnTo>
                <a:close/>
              </a:path>
            </a:pathLst>
          </a:custGeom>
          <a:blipFill rotWithShape="1">
            <a:blip r:embed="rId21">
              <a:alphaModFix/>
            </a:blip>
            <a:stretch>
              <a:fillRect b="0" l="0" r="0" t="0"/>
            </a:stretch>
          </a:blipFill>
          <a:ln>
            <a:noFill/>
          </a:ln>
        </p:spPr>
      </p:sp>
      <p:sp>
        <p:nvSpPr>
          <p:cNvPr id="493" name="Google Shape;493;p39"/>
          <p:cNvSpPr/>
          <p:nvPr/>
        </p:nvSpPr>
        <p:spPr>
          <a:xfrm>
            <a:off x="6692766" y="2144868"/>
            <a:ext cx="820162" cy="764801"/>
          </a:xfrm>
          <a:custGeom>
            <a:rect b="b" l="l" r="r" t="t"/>
            <a:pathLst>
              <a:path extrusionOk="0" h="1529601" w="1640323">
                <a:moveTo>
                  <a:pt x="0" y="0"/>
                </a:moveTo>
                <a:lnTo>
                  <a:pt x="1640323" y="0"/>
                </a:lnTo>
                <a:lnTo>
                  <a:pt x="1640323" y="1529601"/>
                </a:lnTo>
                <a:lnTo>
                  <a:pt x="0" y="1529601"/>
                </a:lnTo>
                <a:lnTo>
                  <a:pt x="0" y="0"/>
                </a:lnTo>
                <a:close/>
              </a:path>
            </a:pathLst>
          </a:custGeom>
          <a:blipFill rotWithShape="1">
            <a:blip r:embed="rId22">
              <a:alphaModFix/>
            </a:blip>
            <a:stretch>
              <a:fillRect b="0" l="0" r="0" t="0"/>
            </a:stretch>
          </a:blipFill>
          <a:ln>
            <a:noFill/>
          </a:ln>
        </p:spPr>
      </p:sp>
      <p:sp>
        <p:nvSpPr>
          <p:cNvPr id="494" name="Google Shape;494;p39"/>
          <p:cNvSpPr/>
          <p:nvPr/>
        </p:nvSpPr>
        <p:spPr>
          <a:xfrm rot="-539425">
            <a:off x="7634798" y="2138209"/>
            <a:ext cx="465573" cy="764800"/>
          </a:xfrm>
          <a:custGeom>
            <a:rect b="b" l="l" r="r" t="t"/>
            <a:pathLst>
              <a:path extrusionOk="0" h="1529601" w="931145">
                <a:moveTo>
                  <a:pt x="0" y="0"/>
                </a:moveTo>
                <a:lnTo>
                  <a:pt x="931145" y="0"/>
                </a:lnTo>
                <a:lnTo>
                  <a:pt x="931145" y="1529601"/>
                </a:lnTo>
                <a:lnTo>
                  <a:pt x="0" y="1529601"/>
                </a:lnTo>
                <a:lnTo>
                  <a:pt x="0" y="0"/>
                </a:lnTo>
                <a:close/>
              </a:path>
            </a:pathLst>
          </a:custGeom>
          <a:blipFill rotWithShape="1">
            <a:blip r:embed="rId23">
              <a:alphaModFix/>
            </a:blip>
            <a:stretch>
              <a:fillRect b="0" l="0" r="0" t="0"/>
            </a:stretch>
          </a:blipFill>
          <a:ln>
            <a:noFill/>
          </a:ln>
        </p:spPr>
      </p:sp>
      <p:sp>
        <p:nvSpPr>
          <p:cNvPr id="495" name="Google Shape;495;p39"/>
          <p:cNvSpPr/>
          <p:nvPr/>
        </p:nvSpPr>
        <p:spPr>
          <a:xfrm>
            <a:off x="6121473" y="4180818"/>
            <a:ext cx="1336114" cy="684759"/>
          </a:xfrm>
          <a:custGeom>
            <a:rect b="b" l="l" r="r" t="t"/>
            <a:pathLst>
              <a:path extrusionOk="0" h="1369518" w="2672229">
                <a:moveTo>
                  <a:pt x="0" y="0"/>
                </a:moveTo>
                <a:lnTo>
                  <a:pt x="2672229" y="0"/>
                </a:lnTo>
                <a:lnTo>
                  <a:pt x="2672229" y="1369517"/>
                </a:lnTo>
                <a:lnTo>
                  <a:pt x="0" y="1369517"/>
                </a:lnTo>
                <a:lnTo>
                  <a:pt x="0" y="0"/>
                </a:lnTo>
                <a:close/>
              </a:path>
            </a:pathLst>
          </a:custGeom>
          <a:blipFill rotWithShape="1">
            <a:blip r:embed="rId24">
              <a:alphaModFix/>
            </a:blip>
            <a:stretch>
              <a:fillRect b="0" l="0" r="0" t="0"/>
            </a:stretch>
          </a:blipFill>
          <a:ln>
            <a:noFill/>
          </a:ln>
        </p:spPr>
      </p:sp>
      <p:sp>
        <p:nvSpPr>
          <p:cNvPr id="496" name="Google Shape;496;p39"/>
          <p:cNvSpPr/>
          <p:nvPr/>
        </p:nvSpPr>
        <p:spPr>
          <a:xfrm>
            <a:off x="6727723" y="3095407"/>
            <a:ext cx="483574" cy="899673"/>
          </a:xfrm>
          <a:custGeom>
            <a:rect b="b" l="l" r="r" t="t"/>
            <a:pathLst>
              <a:path extrusionOk="0" h="1799346" w="967149">
                <a:moveTo>
                  <a:pt x="0" y="0"/>
                </a:moveTo>
                <a:lnTo>
                  <a:pt x="967149" y="0"/>
                </a:lnTo>
                <a:lnTo>
                  <a:pt x="967149" y="1799347"/>
                </a:lnTo>
                <a:lnTo>
                  <a:pt x="0" y="1799347"/>
                </a:lnTo>
                <a:lnTo>
                  <a:pt x="0" y="0"/>
                </a:lnTo>
                <a:close/>
              </a:path>
            </a:pathLst>
          </a:custGeom>
          <a:blipFill rotWithShape="1">
            <a:blip r:embed="rId25">
              <a:alphaModFix/>
            </a:blip>
            <a:stretch>
              <a:fillRect b="0" l="0" r="0" t="0"/>
            </a:stretch>
          </a:blipFill>
          <a:ln>
            <a:noFill/>
          </a:ln>
        </p:spPr>
      </p:sp>
      <p:sp>
        <p:nvSpPr>
          <p:cNvPr id="497" name="Google Shape;497;p39"/>
          <p:cNvSpPr/>
          <p:nvPr/>
        </p:nvSpPr>
        <p:spPr>
          <a:xfrm>
            <a:off x="3194123" y="1163935"/>
            <a:ext cx="760233" cy="910955"/>
          </a:xfrm>
          <a:custGeom>
            <a:rect b="b" l="l" r="r" t="t"/>
            <a:pathLst>
              <a:path extrusionOk="0" h="1821909" w="1520466">
                <a:moveTo>
                  <a:pt x="0" y="0"/>
                </a:moveTo>
                <a:lnTo>
                  <a:pt x="1520466" y="0"/>
                </a:lnTo>
                <a:lnTo>
                  <a:pt x="1520466" y="1821909"/>
                </a:lnTo>
                <a:lnTo>
                  <a:pt x="0" y="1821909"/>
                </a:lnTo>
                <a:lnTo>
                  <a:pt x="0" y="0"/>
                </a:lnTo>
                <a:close/>
              </a:path>
            </a:pathLst>
          </a:custGeom>
          <a:blipFill rotWithShape="1">
            <a:blip r:embed="rId26">
              <a:alphaModFix/>
            </a:blip>
            <a:stretch>
              <a:fillRect b="0" l="0" r="0" t="0"/>
            </a:stretch>
          </a:blipFill>
          <a:ln>
            <a:noFill/>
          </a:ln>
        </p:spPr>
      </p:sp>
      <p:sp>
        <p:nvSpPr>
          <p:cNvPr id="498" name="Google Shape;498;p39"/>
          <p:cNvSpPr/>
          <p:nvPr/>
        </p:nvSpPr>
        <p:spPr>
          <a:xfrm>
            <a:off x="8271567" y="1254956"/>
            <a:ext cx="623621" cy="681552"/>
          </a:xfrm>
          <a:custGeom>
            <a:rect b="b" l="l" r="r" t="t"/>
            <a:pathLst>
              <a:path extrusionOk="0" h="1363104" w="1247241">
                <a:moveTo>
                  <a:pt x="0" y="0"/>
                </a:moveTo>
                <a:lnTo>
                  <a:pt x="1247241" y="0"/>
                </a:lnTo>
                <a:lnTo>
                  <a:pt x="1247241" y="1363104"/>
                </a:lnTo>
                <a:lnTo>
                  <a:pt x="0" y="1363104"/>
                </a:lnTo>
                <a:lnTo>
                  <a:pt x="0" y="0"/>
                </a:lnTo>
                <a:close/>
              </a:path>
            </a:pathLst>
          </a:custGeom>
          <a:blipFill rotWithShape="1">
            <a:blip r:embed="rId27">
              <a:alphaModFix/>
            </a:blip>
            <a:stretch>
              <a:fillRect b="0" l="0" r="0" t="0"/>
            </a:stretch>
          </a:blipFill>
          <a:ln>
            <a:noFill/>
          </a:ln>
        </p:spPr>
      </p:sp>
      <p:sp>
        <p:nvSpPr>
          <p:cNvPr id="499" name="Google Shape;499;p39"/>
          <p:cNvSpPr/>
          <p:nvPr/>
        </p:nvSpPr>
        <p:spPr>
          <a:xfrm rot="-207257">
            <a:off x="8288741" y="355661"/>
            <a:ext cx="553143" cy="625021"/>
          </a:xfrm>
          <a:custGeom>
            <a:rect b="b" l="l" r="r" t="t"/>
            <a:pathLst>
              <a:path extrusionOk="0" h="1250041" w="1106286">
                <a:moveTo>
                  <a:pt x="0" y="0"/>
                </a:moveTo>
                <a:lnTo>
                  <a:pt x="1106286" y="0"/>
                </a:lnTo>
                <a:lnTo>
                  <a:pt x="1106286" y="1250041"/>
                </a:lnTo>
                <a:lnTo>
                  <a:pt x="0" y="1250041"/>
                </a:lnTo>
                <a:lnTo>
                  <a:pt x="0" y="0"/>
                </a:lnTo>
                <a:close/>
              </a:path>
            </a:pathLst>
          </a:custGeom>
          <a:blipFill rotWithShape="1">
            <a:blip r:embed="rId28">
              <a:alphaModFix/>
            </a:blip>
            <a:stretch>
              <a:fillRect b="0" l="0" r="0" t="0"/>
            </a:stretch>
          </a:blipFill>
          <a:ln>
            <a:noFill/>
          </a:ln>
        </p:spPr>
      </p:sp>
      <p:sp>
        <p:nvSpPr>
          <p:cNvPr id="500" name="Google Shape;500;p39"/>
          <p:cNvSpPr/>
          <p:nvPr/>
        </p:nvSpPr>
        <p:spPr>
          <a:xfrm rot="-88845">
            <a:off x="7455864" y="3070864"/>
            <a:ext cx="689461" cy="933281"/>
          </a:xfrm>
          <a:custGeom>
            <a:rect b="b" l="l" r="r" t="t"/>
            <a:pathLst>
              <a:path extrusionOk="0" h="1866561" w="1378922">
                <a:moveTo>
                  <a:pt x="0" y="0"/>
                </a:moveTo>
                <a:lnTo>
                  <a:pt x="1378922" y="0"/>
                </a:lnTo>
                <a:lnTo>
                  <a:pt x="1378922" y="1866561"/>
                </a:lnTo>
                <a:lnTo>
                  <a:pt x="0" y="1866561"/>
                </a:lnTo>
                <a:lnTo>
                  <a:pt x="0" y="0"/>
                </a:lnTo>
                <a:close/>
              </a:path>
            </a:pathLst>
          </a:custGeom>
          <a:blipFill rotWithShape="1">
            <a:blip r:embed="rId29">
              <a:alphaModFix/>
            </a:blip>
            <a:stretch>
              <a:fillRect b="0" l="0" r="0" t="0"/>
            </a:stretch>
          </a:blipFill>
          <a:ln>
            <a:noFill/>
          </a:ln>
        </p:spPr>
      </p:sp>
      <p:sp>
        <p:nvSpPr>
          <p:cNvPr id="501" name="Google Shape;501;p39"/>
          <p:cNvSpPr/>
          <p:nvPr/>
        </p:nvSpPr>
        <p:spPr>
          <a:xfrm rot="155881">
            <a:off x="8368477" y="2084175"/>
            <a:ext cx="429801" cy="886187"/>
          </a:xfrm>
          <a:custGeom>
            <a:rect b="b" l="l" r="r" t="t"/>
            <a:pathLst>
              <a:path extrusionOk="0" h="1772375" w="859602">
                <a:moveTo>
                  <a:pt x="0" y="0"/>
                </a:moveTo>
                <a:lnTo>
                  <a:pt x="859602" y="0"/>
                </a:lnTo>
                <a:lnTo>
                  <a:pt x="859602" y="1772375"/>
                </a:lnTo>
                <a:lnTo>
                  <a:pt x="0" y="1772375"/>
                </a:lnTo>
                <a:lnTo>
                  <a:pt x="0" y="0"/>
                </a:lnTo>
                <a:close/>
              </a:path>
            </a:pathLst>
          </a:custGeom>
          <a:blipFill rotWithShape="1">
            <a:blip r:embed="rId30">
              <a:alphaModFix/>
            </a:blip>
            <a:stretch>
              <a:fillRect b="0" l="0" r="0" t="0"/>
            </a:stretch>
          </a:blipFill>
          <a:ln>
            <a:noFill/>
          </a:ln>
        </p:spPr>
      </p:sp>
      <p:sp>
        <p:nvSpPr>
          <p:cNvPr id="502" name="Google Shape;502;p39"/>
          <p:cNvSpPr/>
          <p:nvPr/>
        </p:nvSpPr>
        <p:spPr>
          <a:xfrm rot="-94782">
            <a:off x="3665438" y="4192141"/>
            <a:ext cx="1472153" cy="653268"/>
          </a:xfrm>
          <a:custGeom>
            <a:rect b="b" l="l" r="r" t="t"/>
            <a:pathLst>
              <a:path extrusionOk="0" h="1306535" w="2944305">
                <a:moveTo>
                  <a:pt x="0" y="0"/>
                </a:moveTo>
                <a:lnTo>
                  <a:pt x="2944305" y="0"/>
                </a:lnTo>
                <a:lnTo>
                  <a:pt x="2944305" y="1306536"/>
                </a:lnTo>
                <a:lnTo>
                  <a:pt x="0" y="1306536"/>
                </a:lnTo>
                <a:lnTo>
                  <a:pt x="0" y="0"/>
                </a:lnTo>
                <a:close/>
              </a:path>
            </a:pathLst>
          </a:custGeom>
          <a:blipFill rotWithShape="1">
            <a:blip r:embed="rId31">
              <a:alphaModFix/>
            </a:blip>
            <a:stretch>
              <a:fillRect b="0" l="0" r="0" t="0"/>
            </a:stretch>
          </a:blipFill>
          <a:ln>
            <a:noFill/>
          </a:ln>
        </p:spPr>
      </p:sp>
      <p:sp>
        <p:nvSpPr>
          <p:cNvPr id="503" name="Google Shape;503;p39"/>
          <p:cNvSpPr/>
          <p:nvPr/>
        </p:nvSpPr>
        <p:spPr>
          <a:xfrm rot="95168">
            <a:off x="5410247" y="4096837"/>
            <a:ext cx="525092" cy="735680"/>
          </a:xfrm>
          <a:custGeom>
            <a:rect b="b" l="l" r="r" t="t"/>
            <a:pathLst>
              <a:path extrusionOk="0" h="1471360" w="1050183">
                <a:moveTo>
                  <a:pt x="0" y="0"/>
                </a:moveTo>
                <a:lnTo>
                  <a:pt x="1050183" y="0"/>
                </a:lnTo>
                <a:lnTo>
                  <a:pt x="1050183" y="1471361"/>
                </a:lnTo>
                <a:lnTo>
                  <a:pt x="0" y="1471361"/>
                </a:lnTo>
                <a:lnTo>
                  <a:pt x="0" y="0"/>
                </a:lnTo>
                <a:close/>
              </a:path>
            </a:pathLst>
          </a:custGeom>
          <a:blipFill rotWithShape="1">
            <a:blip r:embed="rId32">
              <a:alphaModFix/>
            </a:blip>
            <a:stretch>
              <a:fillRect b="0" l="0" r="0" t="0"/>
            </a:stretch>
          </a:blipFill>
          <a:ln>
            <a:noFill/>
          </a:ln>
        </p:spPr>
      </p:sp>
      <p:sp>
        <p:nvSpPr>
          <p:cNvPr id="504" name="Google Shape;504;p39"/>
          <p:cNvSpPr/>
          <p:nvPr/>
        </p:nvSpPr>
        <p:spPr>
          <a:xfrm>
            <a:off x="5552989" y="3046038"/>
            <a:ext cx="988996" cy="937074"/>
          </a:xfrm>
          <a:custGeom>
            <a:rect b="b" l="l" r="r" t="t"/>
            <a:pathLst>
              <a:path extrusionOk="0" h="1874148" w="1977993">
                <a:moveTo>
                  <a:pt x="0" y="0"/>
                </a:moveTo>
                <a:lnTo>
                  <a:pt x="1977993" y="0"/>
                </a:lnTo>
                <a:lnTo>
                  <a:pt x="1977993" y="1874148"/>
                </a:lnTo>
                <a:lnTo>
                  <a:pt x="0" y="1874148"/>
                </a:lnTo>
                <a:lnTo>
                  <a:pt x="0" y="0"/>
                </a:lnTo>
                <a:close/>
              </a:path>
            </a:pathLst>
          </a:custGeom>
          <a:blipFill rotWithShape="1">
            <a:blip r:embed="rId33">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508" name="Shape 508"/>
        <p:cNvGrpSpPr/>
        <p:nvPr/>
      </p:nvGrpSpPr>
      <p:grpSpPr>
        <a:xfrm>
          <a:off x="0" y="0"/>
          <a:ext cx="0" cy="0"/>
          <a:chOff x="0" y="0"/>
          <a:chExt cx="0" cy="0"/>
        </a:xfrm>
      </p:grpSpPr>
      <p:sp>
        <p:nvSpPr>
          <p:cNvPr id="509" name="Google Shape;509;p40"/>
          <p:cNvSpPr/>
          <p:nvPr/>
        </p:nvSpPr>
        <p:spPr>
          <a:xfrm>
            <a:off x="8073300" y="-133350"/>
            <a:ext cx="1070700" cy="5293551"/>
          </a:xfrm>
          <a:custGeom>
            <a:rect b="b" l="l" r="r" t="t"/>
            <a:pathLst>
              <a:path extrusionOk="0" h="10587102" w="2141400">
                <a:moveTo>
                  <a:pt x="0" y="0"/>
                </a:moveTo>
                <a:lnTo>
                  <a:pt x="2141400" y="0"/>
                </a:lnTo>
                <a:lnTo>
                  <a:pt x="2141400" y="10587102"/>
                </a:lnTo>
                <a:lnTo>
                  <a:pt x="0" y="10587102"/>
                </a:lnTo>
                <a:lnTo>
                  <a:pt x="0" y="0"/>
                </a:lnTo>
                <a:close/>
              </a:path>
            </a:pathLst>
          </a:custGeom>
          <a:blipFill rotWithShape="1">
            <a:blip r:embed="rId3">
              <a:alphaModFix/>
            </a:blip>
            <a:stretch>
              <a:fillRect b="-65743" l="-238754" r="-563772" t="-7242"/>
            </a:stretch>
          </a:blipFill>
          <a:ln>
            <a:noFill/>
          </a:ln>
        </p:spPr>
      </p:sp>
      <p:sp>
        <p:nvSpPr>
          <p:cNvPr id="510" name="Google Shape;510;p40"/>
          <p:cNvSpPr/>
          <p:nvPr/>
        </p:nvSpPr>
        <p:spPr>
          <a:xfrm>
            <a:off x="0" y="-133350"/>
            <a:ext cx="1070700" cy="5293551"/>
          </a:xfrm>
          <a:custGeom>
            <a:rect b="b" l="l" r="r" t="t"/>
            <a:pathLst>
              <a:path extrusionOk="0" h="10587102" w="2141400">
                <a:moveTo>
                  <a:pt x="0" y="0"/>
                </a:moveTo>
                <a:lnTo>
                  <a:pt x="2141400" y="0"/>
                </a:lnTo>
                <a:lnTo>
                  <a:pt x="2141400" y="10587102"/>
                </a:lnTo>
                <a:lnTo>
                  <a:pt x="0" y="10587102"/>
                </a:lnTo>
                <a:lnTo>
                  <a:pt x="0" y="0"/>
                </a:lnTo>
                <a:close/>
              </a:path>
            </a:pathLst>
          </a:custGeom>
          <a:blipFill rotWithShape="1">
            <a:blip r:embed="rId3">
              <a:alphaModFix/>
            </a:blip>
            <a:stretch>
              <a:fillRect b="-65743" l="-238754" r="-563772" t="-7242"/>
            </a:stretch>
          </a:blipFill>
          <a:ln>
            <a:noFill/>
          </a:ln>
        </p:spPr>
      </p:sp>
      <p:grpSp>
        <p:nvGrpSpPr>
          <p:cNvPr id="511" name="Google Shape;511;p40"/>
          <p:cNvGrpSpPr/>
          <p:nvPr/>
        </p:nvGrpSpPr>
        <p:grpSpPr>
          <a:xfrm>
            <a:off x="1511750" y="516261"/>
            <a:ext cx="6120500" cy="4110980"/>
            <a:chOff x="0" y="0"/>
            <a:chExt cx="16321334" cy="10962611"/>
          </a:xfrm>
        </p:grpSpPr>
        <p:sp>
          <p:nvSpPr>
            <p:cNvPr id="512" name="Google Shape;512;p40"/>
            <p:cNvSpPr/>
            <p:nvPr/>
          </p:nvSpPr>
          <p:spPr>
            <a:xfrm>
              <a:off x="5562091" y="0"/>
              <a:ext cx="5197151" cy="1313462"/>
            </a:xfrm>
            <a:custGeom>
              <a:rect b="b" l="l" r="r" t="t"/>
              <a:pathLst>
                <a:path extrusionOk="0" h="1313462" w="5197151">
                  <a:moveTo>
                    <a:pt x="0" y="0"/>
                  </a:moveTo>
                  <a:lnTo>
                    <a:pt x="5197151" y="0"/>
                  </a:lnTo>
                  <a:lnTo>
                    <a:pt x="5197151" y="1313462"/>
                  </a:lnTo>
                  <a:lnTo>
                    <a:pt x="0" y="1313462"/>
                  </a:lnTo>
                  <a:lnTo>
                    <a:pt x="0" y="0"/>
                  </a:lnTo>
                  <a:close/>
                </a:path>
              </a:pathLst>
            </a:custGeom>
            <a:blipFill rotWithShape="1">
              <a:blip r:embed="rId4">
                <a:alphaModFix/>
              </a:blip>
              <a:stretch>
                <a:fillRect b="0" l="0" r="0" t="0"/>
              </a:stretch>
            </a:blipFill>
            <a:ln>
              <a:noFill/>
            </a:ln>
          </p:spPr>
        </p:sp>
        <p:sp>
          <p:nvSpPr>
            <p:cNvPr id="513" name="Google Shape;513;p40"/>
            <p:cNvSpPr txBox="1"/>
            <p:nvPr/>
          </p:nvSpPr>
          <p:spPr>
            <a:xfrm>
              <a:off x="0" y="2504213"/>
              <a:ext cx="16321200" cy="508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100" u="none" cap="none" strike="noStrike">
                  <a:solidFill>
                    <a:srgbClr val="DF7FB3"/>
                  </a:solidFill>
                  <a:latin typeface="Sigmar One"/>
                  <a:ea typeface="Sigmar One"/>
                  <a:cs typeface="Sigmar One"/>
                  <a:sym typeface="Sigmar One"/>
                </a:rPr>
                <a:t>This presentation template is free for everyone to use thanks to the following:</a:t>
              </a:r>
              <a:endParaRPr sz="700"/>
            </a:p>
          </p:txBody>
        </p:sp>
        <p:sp>
          <p:nvSpPr>
            <p:cNvPr id="514" name="Google Shape;514;p40"/>
            <p:cNvSpPr txBox="1"/>
            <p:nvPr/>
          </p:nvSpPr>
          <p:spPr>
            <a:xfrm>
              <a:off x="3487067" y="7737657"/>
              <a:ext cx="9347100" cy="820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SlidesCarnival for the presentation template</a:t>
              </a:r>
              <a:endParaRPr sz="700"/>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Pexels for the photos</a:t>
              </a:r>
              <a:endParaRPr sz="700"/>
            </a:p>
          </p:txBody>
        </p:sp>
        <p:sp>
          <p:nvSpPr>
            <p:cNvPr id="515" name="Google Shape;515;p40"/>
            <p:cNvSpPr txBox="1"/>
            <p:nvPr/>
          </p:nvSpPr>
          <p:spPr>
            <a:xfrm>
              <a:off x="0" y="9838574"/>
              <a:ext cx="16321334" cy="1124037"/>
            </a:xfrm>
            <a:prstGeom prst="rect">
              <a:avLst/>
            </a:prstGeom>
            <a:noFill/>
            <a:ln>
              <a:noFill/>
            </a:ln>
          </p:spPr>
          <p:txBody>
            <a:bodyPr anchorCtr="0" anchor="t" bIns="0" lIns="0" spcFirstLastPara="1" rIns="0" wrap="square" tIns="0">
              <a:spAutoFit/>
            </a:bodyPr>
            <a:lstStyle/>
            <a:p>
              <a:pPr indent="0" lvl="0" marL="0" marR="0" rtl="0" algn="ctr">
                <a:lnSpc>
                  <a:spcPct val="98993"/>
                </a:lnSpc>
                <a:spcBef>
                  <a:spcPts val="0"/>
                </a:spcBef>
                <a:spcAft>
                  <a:spcPts val="0"/>
                </a:spcAft>
                <a:buNone/>
              </a:pPr>
              <a:r>
                <a:rPr b="0" i="0" lang="en" sz="3100" u="none" cap="none" strike="noStrike">
                  <a:solidFill>
                    <a:srgbClr val="DF7FB3"/>
                  </a:solidFill>
                  <a:latin typeface="Sigmar One"/>
                  <a:ea typeface="Sigmar One"/>
                  <a:cs typeface="Sigmar One"/>
                  <a:sym typeface="Sigmar One"/>
                </a:rPr>
                <a:t>Happy designing! </a:t>
              </a:r>
              <a:endParaRPr sz="700"/>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167" name="Shape 167"/>
        <p:cNvGrpSpPr/>
        <p:nvPr/>
      </p:nvGrpSpPr>
      <p:grpSpPr>
        <a:xfrm>
          <a:off x="0" y="0"/>
          <a:ext cx="0" cy="0"/>
          <a:chOff x="0" y="0"/>
          <a:chExt cx="0" cy="0"/>
        </a:xfrm>
      </p:grpSpPr>
      <p:sp>
        <p:nvSpPr>
          <p:cNvPr id="168" name="Google Shape;168;p24"/>
          <p:cNvSpPr txBox="1"/>
          <p:nvPr/>
        </p:nvSpPr>
        <p:spPr>
          <a:xfrm>
            <a:off x="514350" y="495300"/>
            <a:ext cx="82614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How to Use This Presentation</a:t>
            </a:r>
            <a:endParaRPr sz="700"/>
          </a:p>
        </p:txBody>
      </p:sp>
      <p:grpSp>
        <p:nvGrpSpPr>
          <p:cNvPr id="169" name="Google Shape;169;p24"/>
          <p:cNvGrpSpPr/>
          <p:nvPr/>
        </p:nvGrpSpPr>
        <p:grpSpPr>
          <a:xfrm>
            <a:off x="449666" y="1965113"/>
            <a:ext cx="8244719" cy="2268565"/>
            <a:chOff x="0" y="-76200"/>
            <a:chExt cx="21985916" cy="6049506"/>
          </a:xfrm>
        </p:grpSpPr>
        <p:sp>
          <p:nvSpPr>
            <p:cNvPr id="170" name="Google Shape;170;p24"/>
            <p:cNvSpPr txBox="1"/>
            <p:nvPr/>
          </p:nvSpPr>
          <p:spPr>
            <a:xfrm>
              <a:off x="0" y="1458306"/>
              <a:ext cx="7143000" cy="451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1" i="0" sz="1000" u="none" cap="none" strike="noStrike">
                <a:solidFill>
                  <a:srgbClr val="2D304E"/>
                </a:solidFill>
                <a:latin typeface="Nunito SemiBold"/>
                <a:ea typeface="Nunito SemiBold"/>
                <a:cs typeface="Nunito SemiBold"/>
                <a:sym typeface="Nunito SemiBold"/>
              </a:endParaRPr>
            </a:p>
            <a:p>
              <a:pPr indent="0" lvl="0"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Alternative: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71" name="Google Shape;171;p24"/>
            <p:cNvSpPr txBox="1"/>
            <p:nvPr/>
          </p:nvSpPr>
          <p:spPr>
            <a:xfrm>
              <a:off x="143892" y="-76200"/>
              <a:ext cx="6855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Google Slides</a:t>
              </a:r>
              <a:endParaRPr sz="700"/>
            </a:p>
          </p:txBody>
        </p:sp>
        <p:sp>
          <p:nvSpPr>
            <p:cNvPr id="172" name="Google Shape;172;p24"/>
            <p:cNvSpPr txBox="1"/>
            <p:nvPr/>
          </p:nvSpPr>
          <p:spPr>
            <a:xfrm>
              <a:off x="8434500" y="1458306"/>
              <a:ext cx="6499500" cy="41046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1" i="0" sz="1000" u="none" cap="none" strike="noStrike">
                <a:solidFill>
                  <a:srgbClr val="2D304E"/>
                </a:solidFill>
                <a:latin typeface="Nunito SemiBold"/>
                <a:ea typeface="Nunito SemiBold"/>
                <a:cs typeface="Nunito SemiBold"/>
                <a:sym typeface="Nunito SemiBold"/>
              </a:endParaRPr>
            </a:p>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Alternative: From Canva template file, Click on the "Share" button on the top right corner in Canva and click on "More" at the bottom of the menu. Enter "PowerPoint" in the search bar and click on the PowerPoint icon to download.</a:t>
              </a:r>
              <a:endParaRPr sz="700"/>
            </a:p>
          </p:txBody>
        </p:sp>
        <p:sp>
          <p:nvSpPr>
            <p:cNvPr id="173" name="Google Shape;173;p24"/>
            <p:cNvSpPr txBox="1"/>
            <p:nvPr/>
          </p:nvSpPr>
          <p:spPr>
            <a:xfrm>
              <a:off x="8256700" y="-76200"/>
              <a:ext cx="68550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PowerPoint</a:t>
              </a:r>
              <a:endParaRPr sz="700"/>
            </a:p>
          </p:txBody>
        </p:sp>
        <p:sp>
          <p:nvSpPr>
            <p:cNvPr id="174" name="Google Shape;174;p24"/>
            <p:cNvSpPr txBox="1"/>
            <p:nvPr/>
          </p:nvSpPr>
          <p:spPr>
            <a:xfrm>
              <a:off x="16225616" y="1458306"/>
              <a:ext cx="5760300" cy="16419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Click on the "Canva" button under this presentation preview. Start editing your presentation. You need to sign in to your Canva account.</a:t>
              </a:r>
              <a:endParaRPr sz="700"/>
            </a:p>
          </p:txBody>
        </p:sp>
        <p:sp>
          <p:nvSpPr>
            <p:cNvPr id="175" name="Google Shape;175;p24"/>
            <p:cNvSpPr txBox="1"/>
            <p:nvPr/>
          </p:nvSpPr>
          <p:spPr>
            <a:xfrm>
              <a:off x="16485092" y="90238"/>
              <a:ext cx="5241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Canva</a:t>
              </a:r>
              <a:endParaRPr sz="700"/>
            </a:p>
          </p:txBody>
        </p:sp>
      </p:grpSp>
      <p:sp>
        <p:nvSpPr>
          <p:cNvPr id="176" name="Google Shape;176;p24"/>
          <p:cNvSpPr/>
          <p:nvPr/>
        </p:nvSpPr>
        <p:spPr>
          <a:xfrm>
            <a:off x="6784232" y="3439077"/>
            <a:ext cx="1651063" cy="2057400"/>
          </a:xfrm>
          <a:custGeom>
            <a:rect b="b" l="l" r="r" t="t"/>
            <a:pathLst>
              <a:path extrusionOk="0" h="4114800" w="3302127">
                <a:moveTo>
                  <a:pt x="0" y="0"/>
                </a:moveTo>
                <a:lnTo>
                  <a:pt x="3302127" y="0"/>
                </a:lnTo>
                <a:lnTo>
                  <a:pt x="3302127" y="4114800"/>
                </a:lnTo>
                <a:lnTo>
                  <a:pt x="0" y="4114800"/>
                </a:lnTo>
                <a:lnTo>
                  <a:pt x="0" y="0"/>
                </a:lnTo>
                <a:close/>
              </a:path>
            </a:pathLst>
          </a:custGeom>
          <a:blipFill rotWithShape="1">
            <a:blip r:embed="rId3">
              <a:alphaModFix/>
            </a:blip>
            <a:stretch>
              <a:fillRect b="0" l="0" r="0" t="0"/>
            </a:stretch>
          </a:blipFill>
          <a:ln>
            <a:noFill/>
          </a:ln>
        </p:spPr>
      </p:sp>
      <p:sp>
        <p:nvSpPr>
          <p:cNvPr id="177" name="Google Shape;177;p24"/>
          <p:cNvSpPr/>
          <p:nvPr/>
        </p:nvSpPr>
        <p:spPr>
          <a:xfrm>
            <a:off x="173441" y="-381000"/>
            <a:ext cx="2057400" cy="20574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blip>
            <a:stretch>
              <a:fillRect b="0" l="0" r="0" t="0"/>
            </a:stretch>
          </a:blipFill>
          <a:ln>
            <a:noFill/>
          </a:ln>
        </p:spPr>
      </p:sp>
      <p:sp>
        <p:nvSpPr>
          <p:cNvPr id="178" name="Google Shape;178;p24"/>
          <p:cNvSpPr/>
          <p:nvPr/>
        </p:nvSpPr>
        <p:spPr>
          <a:xfrm rot="-4093571">
            <a:off x="7907887" y="379662"/>
            <a:ext cx="646735" cy="1080141"/>
          </a:xfrm>
          <a:custGeom>
            <a:rect b="b" l="l" r="r" t="t"/>
            <a:pathLst>
              <a:path extrusionOk="0" h="2160282" w="1293469">
                <a:moveTo>
                  <a:pt x="0" y="0"/>
                </a:moveTo>
                <a:lnTo>
                  <a:pt x="1293469" y="0"/>
                </a:lnTo>
                <a:lnTo>
                  <a:pt x="1293469" y="2160282"/>
                </a:lnTo>
                <a:lnTo>
                  <a:pt x="0" y="2160282"/>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CD46"/>
        </a:solidFill>
      </p:bgPr>
    </p:bg>
    <p:spTree>
      <p:nvGrpSpPr>
        <p:cNvPr id="182" name="Shape 182"/>
        <p:cNvGrpSpPr/>
        <p:nvPr/>
      </p:nvGrpSpPr>
      <p:grpSpPr>
        <a:xfrm>
          <a:off x="0" y="0"/>
          <a:ext cx="0" cy="0"/>
          <a:chOff x="0" y="0"/>
          <a:chExt cx="0" cy="0"/>
        </a:xfrm>
      </p:grpSpPr>
      <p:grpSp>
        <p:nvGrpSpPr>
          <p:cNvPr id="183" name="Google Shape;183;p25"/>
          <p:cNvGrpSpPr/>
          <p:nvPr/>
        </p:nvGrpSpPr>
        <p:grpSpPr>
          <a:xfrm rot="-5400000">
            <a:off x="-576160" y="1352550"/>
            <a:ext cx="6467269" cy="4114800"/>
            <a:chOff x="0" y="0"/>
            <a:chExt cx="17246051" cy="10972800"/>
          </a:xfrm>
        </p:grpSpPr>
        <p:sp>
          <p:nvSpPr>
            <p:cNvPr id="184" name="Google Shape;184;p25"/>
            <p:cNvSpPr/>
            <p:nvPr/>
          </p:nvSpPr>
          <p:spPr>
            <a:xfrm rot="-5400000">
              <a:off x="3136626" y="-3136626"/>
              <a:ext cx="10972800" cy="17246051"/>
            </a:xfrm>
            <a:custGeom>
              <a:rect b="b" l="l" r="r" t="t"/>
              <a:pathLst>
                <a:path extrusionOk="0" h="17246051" w="10972800">
                  <a:moveTo>
                    <a:pt x="0" y="0"/>
                  </a:moveTo>
                  <a:lnTo>
                    <a:pt x="10972800" y="0"/>
                  </a:lnTo>
                  <a:lnTo>
                    <a:pt x="10972800" y="17246052"/>
                  </a:lnTo>
                  <a:lnTo>
                    <a:pt x="0" y="17246052"/>
                  </a:lnTo>
                  <a:lnTo>
                    <a:pt x="0" y="0"/>
                  </a:lnTo>
                  <a:close/>
                </a:path>
              </a:pathLst>
            </a:custGeom>
            <a:blipFill rotWithShape="1">
              <a:blip r:embed="rId3">
                <a:alphaModFix/>
              </a:blip>
              <a:stretch>
                <a:fillRect b="0" l="0" r="0" t="0"/>
              </a:stretch>
            </a:blipFill>
            <a:ln>
              <a:noFill/>
            </a:ln>
          </p:spPr>
        </p:sp>
        <p:grpSp>
          <p:nvGrpSpPr>
            <p:cNvPr id="185" name="Google Shape;185;p25"/>
            <p:cNvGrpSpPr/>
            <p:nvPr/>
          </p:nvGrpSpPr>
          <p:grpSpPr>
            <a:xfrm>
              <a:off x="2374626" y="111919"/>
              <a:ext cx="12725400" cy="10581481"/>
              <a:chOff x="0" y="-38100"/>
              <a:chExt cx="2513659" cy="2090169"/>
            </a:xfrm>
          </p:grpSpPr>
          <p:sp>
            <p:nvSpPr>
              <p:cNvPr id="186" name="Google Shape;186;p25"/>
              <p:cNvSpPr/>
              <p:nvPr/>
            </p:nvSpPr>
            <p:spPr>
              <a:xfrm>
                <a:off x="0" y="0"/>
                <a:ext cx="2513659" cy="2052069"/>
              </a:xfrm>
              <a:custGeom>
                <a:rect b="b" l="l" r="r" t="t"/>
                <a:pathLst>
                  <a:path extrusionOk="0" h="2052069" w="2513659">
                    <a:moveTo>
                      <a:pt x="0" y="0"/>
                    </a:moveTo>
                    <a:lnTo>
                      <a:pt x="2513659" y="0"/>
                    </a:lnTo>
                    <a:lnTo>
                      <a:pt x="2513659" y="2052069"/>
                    </a:lnTo>
                    <a:lnTo>
                      <a:pt x="0" y="2052069"/>
                    </a:lnTo>
                    <a:close/>
                  </a:path>
                </a:pathLst>
              </a:custGeom>
              <a:solidFill>
                <a:srgbClr val="EFECE0"/>
              </a:solidFill>
              <a:ln>
                <a:noFill/>
              </a:ln>
            </p:spPr>
          </p:sp>
          <p:sp>
            <p:nvSpPr>
              <p:cNvPr id="187" name="Google Shape;187;p25"/>
              <p:cNvSpPr txBox="1"/>
              <p:nvPr/>
            </p:nvSpPr>
            <p:spPr>
              <a:xfrm>
                <a:off x="0" y="-38100"/>
                <a:ext cx="812800" cy="850900"/>
              </a:xfrm>
              <a:prstGeom prst="rect">
                <a:avLst/>
              </a:prstGeom>
              <a:noFill/>
              <a:ln>
                <a:noFill/>
              </a:ln>
            </p:spPr>
            <p:txBody>
              <a:bodyPr anchorCtr="0" anchor="ctr" bIns="25400" lIns="25400" spcFirstLastPara="1" rIns="25400" wrap="square" tIns="25400">
                <a:noAutofit/>
              </a:bodyPr>
              <a:lstStyle/>
              <a:p>
                <a:pPr indent="0" lvl="0" marL="0" marR="0" rtl="0" algn="ctr">
                  <a:lnSpc>
                    <a:spcPct val="147722"/>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188" name="Google Shape;188;p25"/>
          <p:cNvSpPr/>
          <p:nvPr/>
        </p:nvSpPr>
        <p:spPr>
          <a:xfrm rot="-2192881">
            <a:off x="4541567" y="2814763"/>
            <a:ext cx="2651668" cy="2733678"/>
          </a:xfrm>
          <a:custGeom>
            <a:rect b="b" l="l" r="r" t="t"/>
            <a:pathLst>
              <a:path extrusionOk="0" h="5467355" w="5303335">
                <a:moveTo>
                  <a:pt x="0" y="0"/>
                </a:moveTo>
                <a:lnTo>
                  <a:pt x="5303334" y="0"/>
                </a:lnTo>
                <a:lnTo>
                  <a:pt x="5303334" y="5467355"/>
                </a:lnTo>
                <a:lnTo>
                  <a:pt x="0" y="5467355"/>
                </a:lnTo>
                <a:lnTo>
                  <a:pt x="0" y="0"/>
                </a:lnTo>
                <a:close/>
              </a:path>
            </a:pathLst>
          </a:custGeom>
          <a:blipFill rotWithShape="1">
            <a:blip r:embed="rId4">
              <a:alphaModFix/>
            </a:blip>
            <a:stretch>
              <a:fillRect b="0" l="0" r="0" t="0"/>
            </a:stretch>
          </a:blipFill>
          <a:ln>
            <a:noFill/>
          </a:ln>
        </p:spPr>
      </p:sp>
      <p:sp>
        <p:nvSpPr>
          <p:cNvPr id="189" name="Google Shape;189;p25"/>
          <p:cNvSpPr/>
          <p:nvPr/>
        </p:nvSpPr>
        <p:spPr>
          <a:xfrm>
            <a:off x="6513400" y="0"/>
            <a:ext cx="3167249" cy="3008886"/>
          </a:xfrm>
          <a:custGeom>
            <a:rect b="b" l="l" r="r" t="t"/>
            <a:pathLst>
              <a:path extrusionOk="0" h="6017772" w="6334497">
                <a:moveTo>
                  <a:pt x="0" y="0"/>
                </a:moveTo>
                <a:lnTo>
                  <a:pt x="6334497" y="0"/>
                </a:lnTo>
                <a:lnTo>
                  <a:pt x="6334497" y="6017772"/>
                </a:lnTo>
                <a:lnTo>
                  <a:pt x="0" y="6017772"/>
                </a:lnTo>
                <a:lnTo>
                  <a:pt x="0" y="0"/>
                </a:lnTo>
                <a:close/>
              </a:path>
            </a:pathLst>
          </a:custGeom>
          <a:blipFill rotWithShape="1">
            <a:blip r:embed="rId5">
              <a:alphaModFix/>
            </a:blip>
            <a:stretch>
              <a:fillRect b="0" l="0" r="0" t="0"/>
            </a:stretch>
          </a:blipFill>
          <a:ln>
            <a:noFill/>
          </a:ln>
        </p:spPr>
      </p:sp>
      <p:sp>
        <p:nvSpPr>
          <p:cNvPr id="190" name="Google Shape;190;p25"/>
          <p:cNvSpPr/>
          <p:nvPr/>
        </p:nvSpPr>
        <p:spPr>
          <a:xfrm>
            <a:off x="4909423" y="652058"/>
            <a:ext cx="1915954" cy="2057400"/>
          </a:xfrm>
          <a:custGeom>
            <a:rect b="b" l="l" r="r" t="t"/>
            <a:pathLst>
              <a:path extrusionOk="0" h="4114800" w="3831908">
                <a:moveTo>
                  <a:pt x="0" y="0"/>
                </a:moveTo>
                <a:lnTo>
                  <a:pt x="3831908" y="0"/>
                </a:lnTo>
                <a:lnTo>
                  <a:pt x="3831908" y="4114800"/>
                </a:lnTo>
                <a:lnTo>
                  <a:pt x="0" y="4114800"/>
                </a:lnTo>
                <a:lnTo>
                  <a:pt x="0" y="0"/>
                </a:lnTo>
                <a:close/>
              </a:path>
            </a:pathLst>
          </a:custGeom>
          <a:blipFill rotWithShape="1">
            <a:blip r:embed="rId6">
              <a:alphaModFix/>
            </a:blip>
            <a:stretch>
              <a:fillRect b="0" l="0" r="0" t="0"/>
            </a:stretch>
          </a:blipFill>
          <a:ln>
            <a:noFill/>
          </a:ln>
        </p:spPr>
      </p:sp>
      <p:sp>
        <p:nvSpPr>
          <p:cNvPr id="191" name="Google Shape;191;p25"/>
          <p:cNvSpPr txBox="1"/>
          <p:nvPr/>
        </p:nvSpPr>
        <p:spPr>
          <a:xfrm>
            <a:off x="747726" y="1053200"/>
            <a:ext cx="3967200" cy="184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Add an Agenda Page</a:t>
            </a:r>
            <a:endParaRPr sz="700"/>
          </a:p>
        </p:txBody>
      </p:sp>
      <p:grpSp>
        <p:nvGrpSpPr>
          <p:cNvPr id="192" name="Google Shape;192;p25"/>
          <p:cNvGrpSpPr/>
          <p:nvPr/>
        </p:nvGrpSpPr>
        <p:grpSpPr>
          <a:xfrm>
            <a:off x="1130326" y="2898186"/>
            <a:ext cx="3054262" cy="1916719"/>
            <a:chOff x="0" y="-76200"/>
            <a:chExt cx="8144700" cy="5111251"/>
          </a:xfrm>
        </p:grpSpPr>
        <p:sp>
          <p:nvSpPr>
            <p:cNvPr id="193" name="Google Shape;193;p25"/>
            <p:cNvSpPr txBox="1"/>
            <p:nvPr/>
          </p:nvSpPr>
          <p:spPr>
            <a:xfrm>
              <a:off x="0" y="-76200"/>
              <a:ext cx="8144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Write an agenda here.</a:t>
              </a:r>
              <a:endParaRPr sz="700"/>
            </a:p>
          </p:txBody>
        </p:sp>
        <p:sp>
          <p:nvSpPr>
            <p:cNvPr id="194" name="Google Shape;194;p25"/>
            <p:cNvSpPr txBox="1"/>
            <p:nvPr/>
          </p:nvSpPr>
          <p:spPr>
            <a:xfrm>
              <a:off x="0" y="3203951"/>
              <a:ext cx="8144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Write an agenda here.</a:t>
              </a:r>
              <a:endParaRPr sz="700"/>
            </a:p>
          </p:txBody>
        </p:sp>
        <p:sp>
          <p:nvSpPr>
            <p:cNvPr id="195" name="Google Shape;195;p25"/>
            <p:cNvSpPr txBox="1"/>
            <p:nvPr/>
          </p:nvSpPr>
          <p:spPr>
            <a:xfrm>
              <a:off x="0" y="1019551"/>
              <a:ext cx="8144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Write an agenda here.</a:t>
              </a:r>
              <a:endParaRPr sz="700"/>
            </a:p>
          </p:txBody>
        </p:sp>
        <p:sp>
          <p:nvSpPr>
            <p:cNvPr id="196" name="Google Shape;196;p25"/>
            <p:cNvSpPr txBox="1"/>
            <p:nvPr/>
          </p:nvSpPr>
          <p:spPr>
            <a:xfrm>
              <a:off x="0" y="2111751"/>
              <a:ext cx="8144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Write an agenda here.</a:t>
              </a:r>
              <a:endParaRPr sz="700"/>
            </a:p>
          </p:txBody>
        </p:sp>
        <p:sp>
          <p:nvSpPr>
            <p:cNvPr id="197" name="Google Shape;197;p25"/>
            <p:cNvSpPr txBox="1"/>
            <p:nvPr/>
          </p:nvSpPr>
          <p:spPr>
            <a:xfrm>
              <a:off x="0" y="4296151"/>
              <a:ext cx="81447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2D304E"/>
                  </a:solidFill>
                  <a:latin typeface="Mansalva"/>
                  <a:ea typeface="Mansalva"/>
                  <a:cs typeface="Mansalva"/>
                  <a:sym typeface="Mansalva"/>
                </a:rPr>
                <a:t>Write an agenda here.</a:t>
              </a:r>
              <a:endParaRPr sz="7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201" name="Shape 201"/>
        <p:cNvGrpSpPr/>
        <p:nvPr/>
      </p:nvGrpSpPr>
      <p:grpSpPr>
        <a:xfrm>
          <a:off x="0" y="0"/>
          <a:ext cx="0" cy="0"/>
          <a:chOff x="0" y="0"/>
          <a:chExt cx="0" cy="0"/>
        </a:xfrm>
      </p:grpSpPr>
      <p:sp>
        <p:nvSpPr>
          <p:cNvPr id="202" name="Google Shape;202;p26"/>
          <p:cNvSpPr/>
          <p:nvPr/>
        </p:nvSpPr>
        <p:spPr>
          <a:xfrm>
            <a:off x="0" y="0"/>
            <a:ext cx="9144000" cy="51435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8442" l="0" r="0" t="0"/>
            </a:stretch>
          </a:blipFill>
          <a:ln>
            <a:noFill/>
          </a:ln>
        </p:spPr>
      </p:sp>
      <p:sp>
        <p:nvSpPr>
          <p:cNvPr id="203" name="Google Shape;203;p26"/>
          <p:cNvSpPr/>
          <p:nvPr/>
        </p:nvSpPr>
        <p:spPr>
          <a:xfrm>
            <a:off x="1438275" y="167910"/>
            <a:ext cx="3785575" cy="2403840"/>
          </a:xfrm>
          <a:custGeom>
            <a:rect b="b" l="l" r="r" t="t"/>
            <a:pathLst>
              <a:path extrusionOk="0" h="4807680" w="7571149">
                <a:moveTo>
                  <a:pt x="0" y="0"/>
                </a:moveTo>
                <a:lnTo>
                  <a:pt x="7571149" y="0"/>
                </a:lnTo>
                <a:lnTo>
                  <a:pt x="7571149" y="4807680"/>
                </a:lnTo>
                <a:lnTo>
                  <a:pt x="0" y="4807680"/>
                </a:lnTo>
                <a:lnTo>
                  <a:pt x="0" y="0"/>
                </a:lnTo>
                <a:close/>
              </a:path>
            </a:pathLst>
          </a:custGeom>
          <a:blipFill rotWithShape="1">
            <a:blip r:embed="rId4">
              <a:alphaModFix/>
            </a:blip>
            <a:stretch>
              <a:fillRect b="0" l="0" r="0" t="0"/>
            </a:stretch>
          </a:blipFill>
          <a:ln>
            <a:noFill/>
          </a:ln>
        </p:spPr>
      </p:sp>
      <p:grpSp>
        <p:nvGrpSpPr>
          <p:cNvPr id="204" name="Google Shape;204;p26"/>
          <p:cNvGrpSpPr/>
          <p:nvPr/>
        </p:nvGrpSpPr>
        <p:grpSpPr>
          <a:xfrm>
            <a:off x="1615039" y="286806"/>
            <a:ext cx="3388931" cy="2057450"/>
            <a:chOff x="0" y="-38100"/>
            <a:chExt cx="1971793" cy="1197093"/>
          </a:xfrm>
        </p:grpSpPr>
        <p:sp>
          <p:nvSpPr>
            <p:cNvPr id="205" name="Google Shape;205;p26"/>
            <p:cNvSpPr/>
            <p:nvPr/>
          </p:nvSpPr>
          <p:spPr>
            <a:xfrm>
              <a:off x="0" y="0"/>
              <a:ext cx="1971793" cy="1158993"/>
            </a:xfrm>
            <a:custGeom>
              <a:rect b="b" l="l" r="r" t="t"/>
              <a:pathLst>
                <a:path extrusionOk="0" h="1158993" w="1971793">
                  <a:moveTo>
                    <a:pt x="0" y="0"/>
                  </a:moveTo>
                  <a:lnTo>
                    <a:pt x="1971793" y="0"/>
                  </a:lnTo>
                  <a:lnTo>
                    <a:pt x="1971793" y="1158993"/>
                  </a:lnTo>
                  <a:lnTo>
                    <a:pt x="0" y="1158993"/>
                  </a:lnTo>
                  <a:close/>
                </a:path>
              </a:pathLst>
            </a:custGeom>
            <a:solidFill>
              <a:srgbClr val="2D304E"/>
            </a:solidFill>
            <a:ln>
              <a:noFill/>
            </a:ln>
          </p:spPr>
        </p:sp>
        <p:sp>
          <p:nvSpPr>
            <p:cNvPr id="206" name="Google Shape;206;p26"/>
            <p:cNvSpPr txBox="1"/>
            <p:nvPr/>
          </p:nvSpPr>
          <p:spPr>
            <a:xfrm>
              <a:off x="0" y="-38100"/>
              <a:ext cx="812800" cy="850900"/>
            </a:xfrm>
            <a:prstGeom prst="rect">
              <a:avLst/>
            </a:prstGeom>
            <a:noFill/>
            <a:ln>
              <a:noFill/>
            </a:ln>
          </p:spPr>
          <p:txBody>
            <a:bodyPr anchorCtr="0" anchor="ctr" bIns="23000" lIns="23000" spcFirstLastPara="1" rIns="23000" wrap="square" tIns="230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07" name="Google Shape;207;p26"/>
          <p:cNvSpPr/>
          <p:nvPr/>
        </p:nvSpPr>
        <p:spPr>
          <a:xfrm rot="-3642590">
            <a:off x="425242" y="2002175"/>
            <a:ext cx="1616988" cy="1922125"/>
          </a:xfrm>
          <a:custGeom>
            <a:rect b="b" l="l" r="r" t="t"/>
            <a:pathLst>
              <a:path extrusionOk="0" h="3844250" w="3233975">
                <a:moveTo>
                  <a:pt x="0" y="0"/>
                </a:moveTo>
                <a:lnTo>
                  <a:pt x="3233975" y="0"/>
                </a:lnTo>
                <a:lnTo>
                  <a:pt x="3233975" y="3844250"/>
                </a:lnTo>
                <a:lnTo>
                  <a:pt x="0" y="3844250"/>
                </a:lnTo>
                <a:lnTo>
                  <a:pt x="0" y="0"/>
                </a:lnTo>
                <a:close/>
              </a:path>
            </a:pathLst>
          </a:custGeom>
          <a:blipFill rotWithShape="1">
            <a:blip r:embed="rId5">
              <a:alphaModFix/>
            </a:blip>
            <a:stretch>
              <a:fillRect b="0" l="0" r="0" t="0"/>
            </a:stretch>
          </a:blipFill>
          <a:ln>
            <a:noFill/>
          </a:ln>
        </p:spPr>
      </p:sp>
      <p:grpSp>
        <p:nvGrpSpPr>
          <p:cNvPr id="208" name="Google Shape;208;p26"/>
          <p:cNvGrpSpPr/>
          <p:nvPr/>
        </p:nvGrpSpPr>
        <p:grpSpPr>
          <a:xfrm>
            <a:off x="1874900" y="599932"/>
            <a:ext cx="2912288" cy="1540627"/>
            <a:chOff x="0" y="142875"/>
            <a:chExt cx="7766100" cy="4108339"/>
          </a:xfrm>
        </p:grpSpPr>
        <p:sp>
          <p:nvSpPr>
            <p:cNvPr id="209" name="Google Shape;209;p26"/>
            <p:cNvSpPr txBox="1"/>
            <p:nvPr/>
          </p:nvSpPr>
          <p:spPr>
            <a:xfrm>
              <a:off x="0" y="2937814"/>
              <a:ext cx="7766100" cy="131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600" u="none" cap="none" strike="noStrike">
                  <a:solidFill>
                    <a:srgbClr val="D3CD46"/>
                  </a:solidFill>
                  <a:latin typeface="Mansalva"/>
                  <a:ea typeface="Mansalva"/>
                  <a:cs typeface="Mansalva"/>
                  <a:sym typeface="Mansalva"/>
                </a:rPr>
                <a:t>I'm Rain, and I'll be sharing with you my beautiful ideas. </a:t>
              </a:r>
              <a:endParaRPr sz="700"/>
            </a:p>
          </p:txBody>
        </p:sp>
        <p:sp>
          <p:nvSpPr>
            <p:cNvPr id="210" name="Google Shape;210;p26"/>
            <p:cNvSpPr txBox="1"/>
            <p:nvPr/>
          </p:nvSpPr>
          <p:spPr>
            <a:xfrm>
              <a:off x="362747" y="142875"/>
              <a:ext cx="7040700" cy="295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600" u="none" cap="none" strike="noStrike">
                  <a:solidFill>
                    <a:srgbClr val="DF7FB3"/>
                  </a:solidFill>
                  <a:latin typeface="Sigmar One"/>
                  <a:ea typeface="Sigmar One"/>
                  <a:cs typeface="Sigmar One"/>
                  <a:sym typeface="Sigmar One"/>
                </a:rPr>
                <a:t>Hello</a:t>
              </a:r>
              <a:endParaRPr sz="700"/>
            </a:p>
            <a:p>
              <a:pPr indent="0" lvl="0" marL="0" marR="0" rtl="0" algn="ctr">
                <a:lnSpc>
                  <a:spcPct val="100000"/>
                </a:lnSpc>
                <a:spcBef>
                  <a:spcPts val="0"/>
                </a:spcBef>
                <a:spcAft>
                  <a:spcPts val="0"/>
                </a:spcAft>
                <a:buNone/>
              </a:pPr>
              <a:r>
                <a:rPr b="0" i="0" lang="en" sz="3600" u="none" cap="none" strike="noStrike">
                  <a:solidFill>
                    <a:srgbClr val="DF7FB3"/>
                  </a:solidFill>
                  <a:latin typeface="Sigmar One"/>
                  <a:ea typeface="Sigmar One"/>
                  <a:cs typeface="Sigmar One"/>
                  <a:sym typeface="Sigmar One"/>
                </a:rPr>
                <a:t>there!</a:t>
              </a:r>
              <a:endParaRPr sz="7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214" name="Shape 214"/>
        <p:cNvGrpSpPr/>
        <p:nvPr/>
      </p:nvGrpSpPr>
      <p:grpSpPr>
        <a:xfrm>
          <a:off x="0" y="0"/>
          <a:ext cx="0" cy="0"/>
          <a:chOff x="0" y="0"/>
          <a:chExt cx="0" cy="0"/>
        </a:xfrm>
      </p:grpSpPr>
      <p:grpSp>
        <p:nvGrpSpPr>
          <p:cNvPr id="215" name="Google Shape;215;p27"/>
          <p:cNvGrpSpPr/>
          <p:nvPr/>
        </p:nvGrpSpPr>
        <p:grpSpPr>
          <a:xfrm>
            <a:off x="850651" y="2111019"/>
            <a:ext cx="1736985" cy="1744771"/>
            <a:chOff x="1813" y="0"/>
            <a:chExt cx="809173" cy="812800"/>
          </a:xfrm>
        </p:grpSpPr>
        <p:sp>
          <p:nvSpPr>
            <p:cNvPr id="216" name="Google Shape;216;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7" name="Google Shape;217;p27"/>
            <p:cNvSpPr txBox="1"/>
            <p:nvPr/>
          </p:nvSpPr>
          <p:spPr>
            <a:xfrm>
              <a:off x="76200" y="76200"/>
              <a:ext cx="660400" cy="6604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18" name="Google Shape;218;p27"/>
          <p:cNvGrpSpPr/>
          <p:nvPr/>
        </p:nvGrpSpPr>
        <p:grpSpPr>
          <a:xfrm>
            <a:off x="3703506" y="2111019"/>
            <a:ext cx="1736985" cy="1744771"/>
            <a:chOff x="1813" y="0"/>
            <a:chExt cx="809173" cy="812800"/>
          </a:xfrm>
        </p:grpSpPr>
        <p:sp>
          <p:nvSpPr>
            <p:cNvPr id="219" name="Google Shape;219;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0" name="Google Shape;220;p27"/>
            <p:cNvSpPr txBox="1"/>
            <p:nvPr/>
          </p:nvSpPr>
          <p:spPr>
            <a:xfrm>
              <a:off x="76200" y="76200"/>
              <a:ext cx="660400" cy="6604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21" name="Google Shape;221;p27"/>
          <p:cNvGrpSpPr/>
          <p:nvPr/>
        </p:nvGrpSpPr>
        <p:grpSpPr>
          <a:xfrm>
            <a:off x="6556361" y="2111019"/>
            <a:ext cx="1736985" cy="1744771"/>
            <a:chOff x="1813" y="0"/>
            <a:chExt cx="809173" cy="812800"/>
          </a:xfrm>
        </p:grpSpPr>
        <p:sp>
          <p:nvSpPr>
            <p:cNvPr id="222" name="Google Shape;222;p27"/>
            <p:cNvSpPr/>
            <p:nvPr/>
          </p:nvSpPr>
          <p:spPr>
            <a:xfrm>
              <a:off x="1813" y="0"/>
              <a:ext cx="809173" cy="812800"/>
            </a:xfrm>
            <a:custGeom>
              <a:rect b="b" l="l" r="r" t="t"/>
              <a:pathLst>
                <a:path extrusionOk="0" h="812800" w="809173">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3" name="Google Shape;223;p27"/>
            <p:cNvSpPr txBox="1"/>
            <p:nvPr/>
          </p:nvSpPr>
          <p:spPr>
            <a:xfrm>
              <a:off x="76200" y="76200"/>
              <a:ext cx="660400" cy="660400"/>
            </a:xfrm>
            <a:prstGeom prst="rect">
              <a:avLst/>
            </a:prstGeom>
            <a:noFill/>
            <a:ln>
              <a:noFill/>
            </a:ln>
          </p:spPr>
          <p:txBody>
            <a:bodyPr anchorCtr="0" anchor="ctr" bIns="25400" lIns="25400" spcFirstLastPara="1" rIns="25400" wrap="square" tIns="25400">
              <a:noAutofit/>
            </a:bodyPr>
            <a:lstStyle/>
            <a:p>
              <a:pPr indent="0" lvl="0" marL="0" marR="0" rtl="0" algn="ctr">
                <a:lnSpc>
                  <a:spcPct val="161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24" name="Google Shape;224;p27"/>
          <p:cNvSpPr txBox="1"/>
          <p:nvPr/>
        </p:nvSpPr>
        <p:spPr>
          <a:xfrm>
            <a:off x="409667" y="543136"/>
            <a:ext cx="8324666" cy="530543"/>
          </a:xfrm>
          <a:prstGeom prst="rect">
            <a:avLst/>
          </a:prstGeom>
          <a:noFill/>
          <a:ln>
            <a:noFill/>
          </a:ln>
        </p:spPr>
        <p:txBody>
          <a:bodyPr anchorCtr="0" anchor="t" bIns="0" lIns="0" spcFirstLastPara="1" rIns="0" wrap="square" tIns="0">
            <a:spAutoFit/>
          </a:bodyPr>
          <a:lstStyle/>
          <a:p>
            <a:pPr indent="0" lvl="0" marL="0" marR="0" rtl="0" algn="ctr">
              <a:lnSpc>
                <a:spcPct val="99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Write your topic or idea</a:t>
            </a:r>
            <a:endParaRPr sz="700"/>
          </a:p>
        </p:txBody>
      </p:sp>
      <p:sp>
        <p:nvSpPr>
          <p:cNvPr id="225" name="Google Shape;225;p27"/>
          <p:cNvSpPr txBox="1"/>
          <p:nvPr/>
        </p:nvSpPr>
        <p:spPr>
          <a:xfrm>
            <a:off x="946394" y="4019056"/>
            <a:ext cx="1545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Briefly elaborate on what you want to discuss. </a:t>
            </a:r>
            <a:endParaRPr sz="700"/>
          </a:p>
        </p:txBody>
      </p:sp>
      <p:sp>
        <p:nvSpPr>
          <p:cNvPr id="226" name="Google Shape;226;p27"/>
          <p:cNvSpPr txBox="1"/>
          <p:nvPr/>
        </p:nvSpPr>
        <p:spPr>
          <a:xfrm>
            <a:off x="3799249" y="4019056"/>
            <a:ext cx="1545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Briefly elaborate on what you want to discuss. </a:t>
            </a:r>
            <a:endParaRPr sz="700"/>
          </a:p>
        </p:txBody>
      </p:sp>
      <p:sp>
        <p:nvSpPr>
          <p:cNvPr id="227" name="Google Shape;227;p27"/>
          <p:cNvSpPr txBox="1"/>
          <p:nvPr/>
        </p:nvSpPr>
        <p:spPr>
          <a:xfrm>
            <a:off x="6652104" y="4019056"/>
            <a:ext cx="1545600" cy="307800"/>
          </a:xfrm>
          <a:prstGeom prst="rect">
            <a:avLst/>
          </a:prstGeom>
          <a:noFill/>
          <a:ln>
            <a:noFill/>
          </a:ln>
        </p:spPr>
        <p:txBody>
          <a:bodyPr anchorCtr="0" anchor="t" bIns="0" lIns="0" spcFirstLastPara="1" rIns="0" wrap="square" tIns="0">
            <a:spAutoFit/>
          </a:bodyPr>
          <a:lstStyle/>
          <a:p>
            <a:pPr indent="0" lvl="1" marL="0" marR="0" rtl="0" algn="ctr">
              <a:lnSpc>
                <a:spcPct val="10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Briefly elaborate on what you want to discuss. </a:t>
            </a:r>
            <a:endParaRPr sz="700"/>
          </a:p>
        </p:txBody>
      </p:sp>
      <p:sp>
        <p:nvSpPr>
          <p:cNvPr id="228" name="Google Shape;228;p27"/>
          <p:cNvSpPr txBox="1"/>
          <p:nvPr/>
        </p:nvSpPr>
        <p:spPr>
          <a:xfrm>
            <a:off x="498719" y="1625490"/>
            <a:ext cx="2440852"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229" name="Google Shape;229;p27"/>
          <p:cNvSpPr txBox="1"/>
          <p:nvPr/>
        </p:nvSpPr>
        <p:spPr>
          <a:xfrm>
            <a:off x="6204429" y="1625490"/>
            <a:ext cx="2440852"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230" name="Google Shape;230;p27"/>
          <p:cNvSpPr txBox="1"/>
          <p:nvPr/>
        </p:nvSpPr>
        <p:spPr>
          <a:xfrm>
            <a:off x="3351574" y="1625490"/>
            <a:ext cx="2440852" cy="30321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800" u="none" cap="none" strike="noStrike">
                <a:solidFill>
                  <a:srgbClr val="2D304E"/>
                </a:solidFill>
                <a:latin typeface="Mansalva"/>
                <a:ea typeface="Mansalva"/>
                <a:cs typeface="Mansalva"/>
                <a:sym typeface="Mansalva"/>
              </a:rPr>
              <a:t>Add a main point</a:t>
            </a:r>
            <a:endParaRPr sz="700"/>
          </a:p>
        </p:txBody>
      </p:sp>
      <p:sp>
        <p:nvSpPr>
          <p:cNvPr id="231" name="Google Shape;231;p27"/>
          <p:cNvSpPr/>
          <p:nvPr/>
        </p:nvSpPr>
        <p:spPr>
          <a:xfrm>
            <a:off x="4048760" y="2247900"/>
            <a:ext cx="1218565" cy="1289486"/>
          </a:xfrm>
          <a:custGeom>
            <a:rect b="b" l="l" r="r" t="t"/>
            <a:pathLst>
              <a:path extrusionOk="0" h="2578973" w="2437130">
                <a:moveTo>
                  <a:pt x="0" y="0"/>
                </a:moveTo>
                <a:lnTo>
                  <a:pt x="2437130" y="0"/>
                </a:lnTo>
                <a:lnTo>
                  <a:pt x="2437130" y="2578973"/>
                </a:lnTo>
                <a:lnTo>
                  <a:pt x="0" y="2578973"/>
                </a:lnTo>
                <a:lnTo>
                  <a:pt x="0" y="0"/>
                </a:lnTo>
                <a:close/>
              </a:path>
            </a:pathLst>
          </a:custGeom>
          <a:blipFill rotWithShape="1">
            <a:blip r:embed="rId3">
              <a:alphaModFix/>
            </a:blip>
            <a:stretch>
              <a:fillRect b="0" l="0" r="0" t="0"/>
            </a:stretch>
          </a:blipFill>
          <a:ln>
            <a:noFill/>
          </a:ln>
        </p:spPr>
      </p:sp>
      <p:sp>
        <p:nvSpPr>
          <p:cNvPr id="232" name="Google Shape;232;p27"/>
          <p:cNvSpPr/>
          <p:nvPr/>
        </p:nvSpPr>
        <p:spPr>
          <a:xfrm>
            <a:off x="1290391" y="2338661"/>
            <a:ext cx="857508" cy="1289486"/>
          </a:xfrm>
          <a:custGeom>
            <a:rect b="b" l="l" r="r" t="t"/>
            <a:pathLst>
              <a:path extrusionOk="0" h="2578973" w="1715017">
                <a:moveTo>
                  <a:pt x="0" y="0"/>
                </a:moveTo>
                <a:lnTo>
                  <a:pt x="1715017" y="0"/>
                </a:lnTo>
                <a:lnTo>
                  <a:pt x="1715017" y="2578973"/>
                </a:lnTo>
                <a:lnTo>
                  <a:pt x="0" y="2578973"/>
                </a:lnTo>
                <a:lnTo>
                  <a:pt x="0" y="0"/>
                </a:lnTo>
                <a:close/>
              </a:path>
            </a:pathLst>
          </a:custGeom>
          <a:blipFill rotWithShape="1">
            <a:blip r:embed="rId4">
              <a:alphaModFix/>
            </a:blip>
            <a:stretch>
              <a:fillRect b="0" l="0" r="0" t="0"/>
            </a:stretch>
          </a:blipFill>
          <a:ln>
            <a:noFill/>
          </a:ln>
        </p:spPr>
      </p:sp>
      <p:sp>
        <p:nvSpPr>
          <p:cNvPr id="233" name="Google Shape;233;p27"/>
          <p:cNvSpPr/>
          <p:nvPr/>
        </p:nvSpPr>
        <p:spPr>
          <a:xfrm>
            <a:off x="6901711" y="2188617"/>
            <a:ext cx="1099441" cy="1439531"/>
          </a:xfrm>
          <a:custGeom>
            <a:rect b="b" l="l" r="r" t="t"/>
            <a:pathLst>
              <a:path extrusionOk="0" h="2879062" w="2198883">
                <a:moveTo>
                  <a:pt x="0" y="0"/>
                </a:moveTo>
                <a:lnTo>
                  <a:pt x="2198883" y="0"/>
                </a:lnTo>
                <a:lnTo>
                  <a:pt x="2198883" y="2879061"/>
                </a:lnTo>
                <a:lnTo>
                  <a:pt x="0" y="287906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237" name="Shape 237"/>
        <p:cNvGrpSpPr/>
        <p:nvPr/>
      </p:nvGrpSpPr>
      <p:grpSpPr>
        <a:xfrm>
          <a:off x="0" y="0"/>
          <a:ext cx="0" cy="0"/>
          <a:chOff x="0" y="0"/>
          <a:chExt cx="0" cy="0"/>
        </a:xfrm>
      </p:grpSpPr>
      <p:sp>
        <p:nvSpPr>
          <p:cNvPr id="238" name="Google Shape;238;p28"/>
          <p:cNvSpPr/>
          <p:nvPr/>
        </p:nvSpPr>
        <p:spPr>
          <a:xfrm>
            <a:off x="5288518" y="0"/>
            <a:ext cx="3855482" cy="5143500"/>
          </a:xfrm>
          <a:custGeom>
            <a:rect b="b" l="l" r="r" t="t"/>
            <a:pathLst>
              <a:path extrusionOk="0" h="10287000" w="7710964">
                <a:moveTo>
                  <a:pt x="0" y="0"/>
                </a:moveTo>
                <a:lnTo>
                  <a:pt x="7710964" y="0"/>
                </a:lnTo>
                <a:lnTo>
                  <a:pt x="7710964" y="10287000"/>
                </a:lnTo>
                <a:lnTo>
                  <a:pt x="0" y="10287000"/>
                </a:lnTo>
                <a:lnTo>
                  <a:pt x="0" y="0"/>
                </a:lnTo>
                <a:close/>
              </a:path>
            </a:pathLst>
          </a:custGeom>
          <a:blipFill rotWithShape="1">
            <a:blip r:embed="rId3">
              <a:alphaModFix/>
            </a:blip>
            <a:stretch>
              <a:fillRect b="-6251" l="0" r="0" t="-6250"/>
            </a:stretch>
          </a:blipFill>
          <a:ln>
            <a:noFill/>
          </a:ln>
        </p:spPr>
      </p:sp>
      <p:grpSp>
        <p:nvGrpSpPr>
          <p:cNvPr id="239" name="Google Shape;239;p28"/>
          <p:cNvGrpSpPr/>
          <p:nvPr/>
        </p:nvGrpSpPr>
        <p:grpSpPr>
          <a:xfrm>
            <a:off x="263375" y="460775"/>
            <a:ext cx="4739400" cy="1482480"/>
            <a:chOff x="-28" y="-269867"/>
            <a:chExt cx="12638400" cy="3953281"/>
          </a:xfrm>
        </p:grpSpPr>
        <p:sp>
          <p:nvSpPr>
            <p:cNvPr id="240" name="Google Shape;240;p28"/>
            <p:cNvSpPr txBox="1"/>
            <p:nvPr/>
          </p:nvSpPr>
          <p:spPr>
            <a:xfrm>
              <a:off x="-28" y="-269867"/>
              <a:ext cx="12638400" cy="328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Write Your</a:t>
              </a:r>
              <a:endParaRPr sz="700"/>
            </a:p>
            <a:p>
              <a:pPr indent="0" lvl="0" marL="0" marR="0" rtl="0" algn="ctr">
                <a:lnSpc>
                  <a:spcPct val="100000"/>
                </a:lnSpc>
                <a:spcBef>
                  <a:spcPts val="0"/>
                </a:spcBef>
                <a:spcAft>
                  <a:spcPts val="0"/>
                </a:spcAft>
                <a:buNone/>
              </a:pPr>
              <a:r>
                <a:rPr b="0" i="0" lang="en" sz="4000" u="none" cap="none" strike="noStrike">
                  <a:solidFill>
                    <a:srgbClr val="DF7FB3"/>
                  </a:solidFill>
                  <a:latin typeface="Sigmar One"/>
                  <a:ea typeface="Sigmar One"/>
                  <a:cs typeface="Sigmar One"/>
                  <a:sym typeface="Sigmar One"/>
                </a:rPr>
                <a:t>Topic or Idea</a:t>
              </a:r>
              <a:endParaRPr sz="700"/>
            </a:p>
          </p:txBody>
        </p:sp>
        <p:sp>
          <p:nvSpPr>
            <p:cNvPr id="241" name="Google Shape;241;p28"/>
            <p:cNvSpPr txBox="1"/>
            <p:nvPr/>
          </p:nvSpPr>
          <p:spPr>
            <a:xfrm>
              <a:off x="2014736" y="3243147"/>
              <a:ext cx="8608881"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 you want to discuss. </a:t>
              </a:r>
              <a:endParaRPr sz="700"/>
            </a:p>
          </p:txBody>
        </p:sp>
      </p:grpSp>
      <p:sp>
        <p:nvSpPr>
          <p:cNvPr id="242" name="Google Shape;242;p28"/>
          <p:cNvSpPr/>
          <p:nvPr/>
        </p:nvSpPr>
        <p:spPr>
          <a:xfrm>
            <a:off x="864481" y="2502413"/>
            <a:ext cx="3537193" cy="2126737"/>
          </a:xfrm>
          <a:custGeom>
            <a:rect b="b" l="l" r="r" t="t"/>
            <a:pathLst>
              <a:path extrusionOk="0" h="4253474" w="7074385">
                <a:moveTo>
                  <a:pt x="0" y="0"/>
                </a:moveTo>
                <a:lnTo>
                  <a:pt x="7074385" y="0"/>
                </a:lnTo>
                <a:lnTo>
                  <a:pt x="7074385" y="4253474"/>
                </a:lnTo>
                <a:lnTo>
                  <a:pt x="0" y="4253474"/>
                </a:lnTo>
                <a:lnTo>
                  <a:pt x="0" y="0"/>
                </a:lnTo>
                <a:close/>
              </a:path>
            </a:pathLst>
          </a:custGeom>
          <a:blipFill rotWithShape="1">
            <a:blip r:embed="rId4">
              <a:alphaModFix/>
            </a:blip>
            <a:stretch>
              <a:fillRect b="0" l="0" r="0" t="0"/>
            </a:stretch>
          </a:blipFill>
          <a:ln>
            <a:noFill/>
          </a:ln>
        </p:spPr>
      </p:sp>
      <p:sp>
        <p:nvSpPr>
          <p:cNvPr id="243" name="Google Shape;243;p28"/>
          <p:cNvSpPr/>
          <p:nvPr/>
        </p:nvSpPr>
        <p:spPr>
          <a:xfrm rot="790631">
            <a:off x="66247" y="3571352"/>
            <a:ext cx="1329767" cy="1439531"/>
          </a:xfrm>
          <a:custGeom>
            <a:rect b="b" l="l" r="r" t="t"/>
            <a:pathLst>
              <a:path extrusionOk="0" h="2879062" w="2659533">
                <a:moveTo>
                  <a:pt x="0" y="0"/>
                </a:moveTo>
                <a:lnTo>
                  <a:pt x="2659533" y="0"/>
                </a:lnTo>
                <a:lnTo>
                  <a:pt x="2659533" y="2879061"/>
                </a:lnTo>
                <a:lnTo>
                  <a:pt x="0" y="287906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CD46"/>
        </a:solidFill>
      </p:bgPr>
    </p:bg>
    <p:spTree>
      <p:nvGrpSpPr>
        <p:cNvPr id="247" name="Shape 247"/>
        <p:cNvGrpSpPr/>
        <p:nvPr/>
      </p:nvGrpSpPr>
      <p:grpSpPr>
        <a:xfrm>
          <a:off x="0" y="0"/>
          <a:ext cx="0" cy="0"/>
          <a:chOff x="0" y="0"/>
          <a:chExt cx="0" cy="0"/>
        </a:xfrm>
      </p:grpSpPr>
      <p:grpSp>
        <p:nvGrpSpPr>
          <p:cNvPr id="248" name="Google Shape;248;p29"/>
          <p:cNvGrpSpPr/>
          <p:nvPr/>
        </p:nvGrpSpPr>
        <p:grpSpPr>
          <a:xfrm>
            <a:off x="2358400" y="1811650"/>
            <a:ext cx="4427213" cy="1489438"/>
            <a:chOff x="0" y="-82032"/>
            <a:chExt cx="11805900" cy="3971834"/>
          </a:xfrm>
        </p:grpSpPr>
        <p:sp>
          <p:nvSpPr>
            <p:cNvPr id="249" name="Google Shape;249;p29"/>
            <p:cNvSpPr txBox="1"/>
            <p:nvPr/>
          </p:nvSpPr>
          <p:spPr>
            <a:xfrm>
              <a:off x="0" y="-82032"/>
              <a:ext cx="11805900" cy="328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8E699D"/>
                  </a:solidFill>
                  <a:latin typeface="Sigmar One"/>
                  <a:ea typeface="Sigmar One"/>
                  <a:cs typeface="Sigmar One"/>
                  <a:sym typeface="Sigmar One"/>
                </a:rPr>
                <a:t>Write Your Topic or Idea</a:t>
              </a:r>
              <a:endParaRPr sz="700"/>
            </a:p>
          </p:txBody>
        </p:sp>
        <p:sp>
          <p:nvSpPr>
            <p:cNvPr id="250" name="Google Shape;250;p29"/>
            <p:cNvSpPr txBox="1"/>
            <p:nvPr/>
          </p:nvSpPr>
          <p:spPr>
            <a:xfrm>
              <a:off x="1252625" y="3449535"/>
              <a:ext cx="9300618" cy="440267"/>
            </a:xfrm>
            <a:prstGeom prst="rect">
              <a:avLst/>
            </a:prstGeom>
            <a:noFill/>
            <a:ln>
              <a:noFill/>
            </a:ln>
          </p:spPr>
          <p:txBody>
            <a:bodyPr anchorCtr="0" anchor="t" bIns="0" lIns="0" spcFirstLastPara="1" rIns="0" wrap="square" tIns="0">
              <a:spAutoFit/>
            </a:bodyPr>
            <a:lstStyle/>
            <a:p>
              <a:pPr indent="0" lvl="1" marL="0" marR="0" rtl="0" algn="ctr">
                <a:lnSpc>
                  <a:spcPct val="140000"/>
                </a:lnSpc>
                <a:spcBef>
                  <a:spcPts val="0"/>
                </a:spcBef>
                <a:spcAft>
                  <a:spcPts val="0"/>
                </a:spcAft>
                <a:buNone/>
              </a:pPr>
              <a:r>
                <a:rPr b="1" i="0" lang="en" sz="1000" u="none" cap="none" strike="noStrike">
                  <a:solidFill>
                    <a:srgbClr val="2D304E"/>
                  </a:solidFill>
                  <a:latin typeface="Nunito SemiBold"/>
                  <a:ea typeface="Nunito SemiBold"/>
                  <a:cs typeface="Nunito SemiBold"/>
                  <a:sym typeface="Nunito SemiBold"/>
                </a:rPr>
                <a:t>Elaborate on what you want to discuss. </a:t>
              </a:r>
              <a:endParaRPr sz="700"/>
            </a:p>
          </p:txBody>
        </p:sp>
      </p:grpSp>
      <p:sp>
        <p:nvSpPr>
          <p:cNvPr id="251" name="Google Shape;251;p29"/>
          <p:cNvSpPr/>
          <p:nvPr/>
        </p:nvSpPr>
        <p:spPr>
          <a:xfrm>
            <a:off x="371036" y="281994"/>
            <a:ext cx="2218765" cy="2057400"/>
          </a:xfrm>
          <a:custGeom>
            <a:rect b="b" l="l" r="r" t="t"/>
            <a:pathLst>
              <a:path extrusionOk="0" h="4114800" w="4437529">
                <a:moveTo>
                  <a:pt x="0" y="0"/>
                </a:moveTo>
                <a:lnTo>
                  <a:pt x="4437529" y="0"/>
                </a:lnTo>
                <a:lnTo>
                  <a:pt x="4437529" y="4114800"/>
                </a:lnTo>
                <a:lnTo>
                  <a:pt x="0" y="4114800"/>
                </a:lnTo>
                <a:lnTo>
                  <a:pt x="0" y="0"/>
                </a:lnTo>
                <a:close/>
              </a:path>
            </a:pathLst>
          </a:custGeom>
          <a:blipFill rotWithShape="1">
            <a:blip r:embed="rId3">
              <a:alphaModFix/>
            </a:blip>
            <a:stretch>
              <a:fillRect b="0" l="0" r="0" t="0"/>
            </a:stretch>
          </a:blipFill>
          <a:ln>
            <a:noFill/>
          </a:ln>
        </p:spPr>
      </p:sp>
      <p:sp>
        <p:nvSpPr>
          <p:cNvPr id="252" name="Google Shape;252;p29"/>
          <p:cNvSpPr/>
          <p:nvPr/>
        </p:nvSpPr>
        <p:spPr>
          <a:xfrm>
            <a:off x="6941010" y="1842412"/>
            <a:ext cx="2026043" cy="3301088"/>
          </a:xfrm>
          <a:custGeom>
            <a:rect b="b" l="l" r="r" t="t"/>
            <a:pathLst>
              <a:path extrusionOk="0" h="6602176" w="4052085">
                <a:moveTo>
                  <a:pt x="0" y="0"/>
                </a:moveTo>
                <a:lnTo>
                  <a:pt x="4052085" y="0"/>
                </a:lnTo>
                <a:lnTo>
                  <a:pt x="4052085" y="6602176"/>
                </a:lnTo>
                <a:lnTo>
                  <a:pt x="0" y="6602176"/>
                </a:lnTo>
                <a:lnTo>
                  <a:pt x="0" y="0"/>
                </a:lnTo>
                <a:close/>
              </a:path>
            </a:pathLst>
          </a:custGeom>
          <a:blipFill rotWithShape="1">
            <a:blip r:embed="rId4">
              <a:alphaModFix/>
            </a:blip>
            <a:stretch>
              <a:fillRect b="0" l="0" r="0" t="0"/>
            </a:stretch>
          </a:blipFill>
          <a:ln>
            <a:noFill/>
          </a:ln>
        </p:spPr>
      </p:sp>
      <p:sp>
        <p:nvSpPr>
          <p:cNvPr id="253" name="Google Shape;253;p29"/>
          <p:cNvSpPr/>
          <p:nvPr/>
        </p:nvSpPr>
        <p:spPr>
          <a:xfrm rot="1321838">
            <a:off x="100835" y="2920158"/>
            <a:ext cx="2874488" cy="2281625"/>
          </a:xfrm>
          <a:custGeom>
            <a:rect b="b" l="l" r="r" t="t"/>
            <a:pathLst>
              <a:path extrusionOk="0" h="4563249" w="5748975">
                <a:moveTo>
                  <a:pt x="0" y="0"/>
                </a:moveTo>
                <a:lnTo>
                  <a:pt x="5748975" y="0"/>
                </a:lnTo>
                <a:lnTo>
                  <a:pt x="5748975" y="4563249"/>
                </a:lnTo>
                <a:lnTo>
                  <a:pt x="0" y="4563249"/>
                </a:lnTo>
                <a:lnTo>
                  <a:pt x="0" y="0"/>
                </a:lnTo>
                <a:close/>
              </a:path>
            </a:pathLst>
          </a:custGeom>
          <a:blipFill rotWithShape="1">
            <a:blip r:embed="rId5">
              <a:alphaModFix/>
            </a:blip>
            <a:stretch>
              <a:fillRect b="0" l="0" r="0" t="0"/>
            </a:stretch>
          </a:blipFill>
          <a:ln>
            <a:noFill/>
          </a:ln>
        </p:spPr>
      </p:sp>
      <p:sp>
        <p:nvSpPr>
          <p:cNvPr id="254" name="Google Shape;254;p29"/>
          <p:cNvSpPr/>
          <p:nvPr/>
        </p:nvSpPr>
        <p:spPr>
          <a:xfrm>
            <a:off x="4488012" y="-514350"/>
            <a:ext cx="2206327" cy="2057400"/>
          </a:xfrm>
          <a:custGeom>
            <a:rect b="b" l="l" r="r" t="t"/>
            <a:pathLst>
              <a:path extrusionOk="0" h="4114800" w="4412654">
                <a:moveTo>
                  <a:pt x="0" y="0"/>
                </a:moveTo>
                <a:lnTo>
                  <a:pt x="4412654" y="0"/>
                </a:lnTo>
                <a:lnTo>
                  <a:pt x="4412654" y="4114800"/>
                </a:lnTo>
                <a:lnTo>
                  <a:pt x="0" y="4114800"/>
                </a:lnTo>
                <a:lnTo>
                  <a:pt x="0" y="0"/>
                </a:lnTo>
                <a:close/>
              </a:path>
            </a:pathLst>
          </a:custGeom>
          <a:blipFill rotWithShape="1">
            <a:blip r:embed="rId6">
              <a:alphaModFix/>
            </a:blip>
            <a:stretch>
              <a:fillRect b="0" l="0" r="0" t="0"/>
            </a:stretch>
          </a:blipFill>
          <a:ln>
            <a:noFill/>
          </a:ln>
        </p:spPr>
      </p:sp>
      <p:sp>
        <p:nvSpPr>
          <p:cNvPr id="255" name="Google Shape;255;p29"/>
          <p:cNvSpPr/>
          <p:nvPr/>
        </p:nvSpPr>
        <p:spPr>
          <a:xfrm rot="2895610">
            <a:off x="7517654" y="-173960"/>
            <a:ext cx="1252442" cy="2057400"/>
          </a:xfrm>
          <a:custGeom>
            <a:rect b="b" l="l" r="r" t="t"/>
            <a:pathLst>
              <a:path extrusionOk="0" h="4114800" w="2504884">
                <a:moveTo>
                  <a:pt x="0" y="0"/>
                </a:moveTo>
                <a:lnTo>
                  <a:pt x="2504884" y="0"/>
                </a:lnTo>
                <a:lnTo>
                  <a:pt x="2504884" y="4114800"/>
                </a:lnTo>
                <a:lnTo>
                  <a:pt x="0" y="4114800"/>
                </a:lnTo>
                <a:lnTo>
                  <a:pt x="0" y="0"/>
                </a:lnTo>
                <a:close/>
              </a:path>
            </a:pathLst>
          </a:custGeom>
          <a:blipFill rotWithShape="1">
            <a:blip r:embed="rId7">
              <a:alphaModFix/>
            </a:blip>
            <a:stretch>
              <a:fillRect b="0" l="0" r="0" t="0"/>
            </a:stretch>
          </a:blipFill>
          <a:ln>
            <a:noFill/>
          </a:ln>
        </p:spPr>
      </p:sp>
      <p:sp>
        <p:nvSpPr>
          <p:cNvPr id="256" name="Google Shape;256;p29"/>
          <p:cNvSpPr/>
          <p:nvPr/>
        </p:nvSpPr>
        <p:spPr>
          <a:xfrm>
            <a:off x="3936582" y="3727610"/>
            <a:ext cx="2242323" cy="1149190"/>
          </a:xfrm>
          <a:custGeom>
            <a:rect b="b" l="l" r="r" t="t"/>
            <a:pathLst>
              <a:path extrusionOk="0" h="2298380" w="4484645">
                <a:moveTo>
                  <a:pt x="0" y="0"/>
                </a:moveTo>
                <a:lnTo>
                  <a:pt x="4484645" y="0"/>
                </a:lnTo>
                <a:lnTo>
                  <a:pt x="4484645" y="2298380"/>
                </a:lnTo>
                <a:lnTo>
                  <a:pt x="0" y="2298380"/>
                </a:lnTo>
                <a:lnTo>
                  <a:pt x="0" y="0"/>
                </a:lnTo>
                <a:close/>
              </a:path>
            </a:pathLst>
          </a:custGeom>
          <a:blipFill rotWithShape="1">
            <a:blip r:embed="rId8">
              <a:alphaModFix/>
            </a:blip>
            <a:stretch>
              <a:fillRect b="0" l="0" r="0" t="0"/>
            </a:stretch>
          </a:blipFill>
          <a:ln>
            <a:noFill/>
          </a:ln>
        </p:spPr>
      </p:sp>
      <p:sp>
        <p:nvSpPr>
          <p:cNvPr id="257" name="Google Shape;257;p29"/>
          <p:cNvSpPr/>
          <p:nvPr/>
        </p:nvSpPr>
        <p:spPr>
          <a:xfrm rot="-1325352">
            <a:off x="3227935" y="151014"/>
            <a:ext cx="756505" cy="1407451"/>
          </a:xfrm>
          <a:custGeom>
            <a:rect b="b" l="l" r="r" t="t"/>
            <a:pathLst>
              <a:path extrusionOk="0" h="2814901" w="1513009">
                <a:moveTo>
                  <a:pt x="0" y="0"/>
                </a:moveTo>
                <a:lnTo>
                  <a:pt x="1513009" y="0"/>
                </a:lnTo>
                <a:lnTo>
                  <a:pt x="1513009" y="2814901"/>
                </a:lnTo>
                <a:lnTo>
                  <a:pt x="0" y="2814901"/>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CE0"/>
        </a:solidFill>
      </p:bgPr>
    </p:bg>
    <p:spTree>
      <p:nvGrpSpPr>
        <p:cNvPr id="261" name="Shape 261"/>
        <p:cNvGrpSpPr/>
        <p:nvPr/>
      </p:nvGrpSpPr>
      <p:grpSpPr>
        <a:xfrm>
          <a:off x="0" y="0"/>
          <a:ext cx="0" cy="0"/>
          <a:chOff x="0" y="0"/>
          <a:chExt cx="0" cy="0"/>
        </a:xfrm>
      </p:grpSpPr>
      <p:sp>
        <p:nvSpPr>
          <p:cNvPr id="262" name="Google Shape;262;p30"/>
          <p:cNvSpPr/>
          <p:nvPr/>
        </p:nvSpPr>
        <p:spPr>
          <a:xfrm>
            <a:off x="0" y="-102334"/>
            <a:ext cx="1135626" cy="5245834"/>
          </a:xfrm>
          <a:custGeom>
            <a:rect b="b" l="l" r="r" t="t"/>
            <a:pathLst>
              <a:path extrusionOk="0" h="10491668" w="2271252">
                <a:moveTo>
                  <a:pt x="0" y="0"/>
                </a:moveTo>
                <a:lnTo>
                  <a:pt x="2271252" y="0"/>
                </a:lnTo>
                <a:lnTo>
                  <a:pt x="2271252" y="10491668"/>
                </a:lnTo>
                <a:lnTo>
                  <a:pt x="0" y="10491668"/>
                </a:lnTo>
                <a:lnTo>
                  <a:pt x="0" y="0"/>
                </a:lnTo>
                <a:close/>
              </a:path>
            </a:pathLst>
          </a:custGeom>
          <a:blipFill rotWithShape="1">
            <a:blip r:embed="rId3">
              <a:alphaModFix/>
            </a:blip>
            <a:stretch>
              <a:fillRect b="0" l="0" r="-348068" t="0"/>
            </a:stretch>
          </a:blipFill>
          <a:ln>
            <a:noFill/>
          </a:ln>
        </p:spPr>
      </p:sp>
      <p:grpSp>
        <p:nvGrpSpPr>
          <p:cNvPr id="263" name="Google Shape;263;p30"/>
          <p:cNvGrpSpPr/>
          <p:nvPr/>
        </p:nvGrpSpPr>
        <p:grpSpPr>
          <a:xfrm>
            <a:off x="1135626" y="-261561"/>
            <a:ext cx="8008374" cy="5605133"/>
            <a:chOff x="0" y="-38100"/>
            <a:chExt cx="4659538" cy="3261252"/>
          </a:xfrm>
        </p:grpSpPr>
        <p:sp>
          <p:nvSpPr>
            <p:cNvPr id="264" name="Google Shape;264;p30"/>
            <p:cNvSpPr/>
            <p:nvPr/>
          </p:nvSpPr>
          <p:spPr>
            <a:xfrm>
              <a:off x="0" y="0"/>
              <a:ext cx="4659538" cy="3223152"/>
            </a:xfrm>
            <a:custGeom>
              <a:rect b="b" l="l" r="r" t="t"/>
              <a:pathLst>
                <a:path extrusionOk="0" h="3223152" w="4659538">
                  <a:moveTo>
                    <a:pt x="0" y="0"/>
                  </a:moveTo>
                  <a:lnTo>
                    <a:pt x="4659538" y="0"/>
                  </a:lnTo>
                  <a:lnTo>
                    <a:pt x="4659538" y="3223152"/>
                  </a:lnTo>
                  <a:lnTo>
                    <a:pt x="0" y="3223152"/>
                  </a:lnTo>
                  <a:close/>
                </a:path>
              </a:pathLst>
            </a:custGeom>
            <a:solidFill>
              <a:srgbClr val="2D304E"/>
            </a:solidFill>
            <a:ln>
              <a:noFill/>
            </a:ln>
          </p:spPr>
        </p:sp>
        <p:sp>
          <p:nvSpPr>
            <p:cNvPr id="265" name="Google Shape;265;p30"/>
            <p:cNvSpPr txBox="1"/>
            <p:nvPr/>
          </p:nvSpPr>
          <p:spPr>
            <a:xfrm>
              <a:off x="0" y="-38100"/>
              <a:ext cx="812800" cy="850900"/>
            </a:xfrm>
            <a:prstGeom prst="rect">
              <a:avLst/>
            </a:prstGeom>
            <a:noFill/>
            <a:ln>
              <a:noFill/>
            </a:ln>
          </p:spPr>
          <p:txBody>
            <a:bodyPr anchorCtr="0" anchor="ctr" bIns="23000" lIns="23000" spcFirstLastPara="1" rIns="23000" wrap="square" tIns="23000">
              <a:noAutofit/>
            </a:bodyPr>
            <a:lstStyle/>
            <a:p>
              <a:pPr indent="0" lvl="0" marL="0" marR="0" rtl="0" algn="ctr">
                <a:lnSpc>
                  <a:spcPct val="147777"/>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6" name="Google Shape;266;p30"/>
          <p:cNvGrpSpPr/>
          <p:nvPr/>
        </p:nvGrpSpPr>
        <p:grpSpPr>
          <a:xfrm>
            <a:off x="1135626" y="-610476"/>
            <a:ext cx="8268462" cy="6364452"/>
            <a:chOff x="0" y="0"/>
            <a:chExt cx="22049232" cy="16971870"/>
          </a:xfrm>
        </p:grpSpPr>
        <p:sp>
          <p:nvSpPr>
            <p:cNvPr id="267" name="Google Shape;267;p30"/>
            <p:cNvSpPr/>
            <p:nvPr/>
          </p:nvSpPr>
          <p:spPr>
            <a:xfrm>
              <a:off x="0"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68" name="Google Shape;268;p30"/>
            <p:cNvSpPr/>
            <p:nvPr/>
          </p:nvSpPr>
          <p:spPr>
            <a:xfrm>
              <a:off x="0"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69" name="Google Shape;269;p30"/>
            <p:cNvSpPr/>
            <p:nvPr/>
          </p:nvSpPr>
          <p:spPr>
            <a:xfrm>
              <a:off x="0"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0" name="Google Shape;270;p30"/>
            <p:cNvSpPr/>
            <p:nvPr/>
          </p:nvSpPr>
          <p:spPr>
            <a:xfrm>
              <a:off x="11151616"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1" name="Google Shape;271;p30"/>
            <p:cNvSpPr/>
            <p:nvPr/>
          </p:nvSpPr>
          <p:spPr>
            <a:xfrm>
              <a:off x="11151616"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2" name="Google Shape;272;p30"/>
            <p:cNvSpPr/>
            <p:nvPr/>
          </p:nvSpPr>
          <p:spPr>
            <a:xfrm>
              <a:off x="11151616"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3" name="Google Shape;273;p30"/>
            <p:cNvSpPr/>
            <p:nvPr/>
          </p:nvSpPr>
          <p:spPr>
            <a:xfrm>
              <a:off x="5575808"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4" name="Google Shape;274;p30"/>
            <p:cNvSpPr/>
            <p:nvPr/>
          </p:nvSpPr>
          <p:spPr>
            <a:xfrm>
              <a:off x="5575808"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5" name="Google Shape;275;p30"/>
            <p:cNvSpPr/>
            <p:nvPr/>
          </p:nvSpPr>
          <p:spPr>
            <a:xfrm>
              <a:off x="5575808"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6" name="Google Shape;276;p30"/>
            <p:cNvSpPr/>
            <p:nvPr/>
          </p:nvSpPr>
          <p:spPr>
            <a:xfrm>
              <a:off x="16727424" y="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7" name="Google Shape;277;p30"/>
            <p:cNvSpPr/>
            <p:nvPr/>
          </p:nvSpPr>
          <p:spPr>
            <a:xfrm>
              <a:off x="16727424" y="57450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sp>
          <p:nvSpPr>
            <p:cNvPr id="278" name="Google Shape;278;p30"/>
            <p:cNvSpPr/>
            <p:nvPr/>
          </p:nvSpPr>
          <p:spPr>
            <a:xfrm>
              <a:off x="16727424" y="11485470"/>
              <a:ext cx="5321808" cy="5486400"/>
            </a:xfrm>
            <a:custGeom>
              <a:rect b="b" l="l" r="r" t="t"/>
              <a:pathLst>
                <a:path extrusionOk="0" h="5486400" w="5321808">
                  <a:moveTo>
                    <a:pt x="0" y="0"/>
                  </a:moveTo>
                  <a:lnTo>
                    <a:pt x="5321808" y="0"/>
                  </a:lnTo>
                  <a:lnTo>
                    <a:pt x="5321808" y="5486400"/>
                  </a:lnTo>
                  <a:lnTo>
                    <a:pt x="0" y="5486400"/>
                  </a:lnTo>
                  <a:lnTo>
                    <a:pt x="0" y="0"/>
                  </a:lnTo>
                  <a:close/>
                </a:path>
              </a:pathLst>
            </a:custGeom>
            <a:blipFill rotWithShape="1">
              <a:blip r:embed="rId4">
                <a:alphaModFix/>
              </a:blip>
              <a:stretch>
                <a:fillRect b="0" l="0" r="0" t="0"/>
              </a:stretch>
            </a:blipFill>
            <a:ln>
              <a:noFill/>
            </a:ln>
          </p:spPr>
        </p:sp>
      </p:grpSp>
      <p:grpSp>
        <p:nvGrpSpPr>
          <p:cNvPr id="279" name="Google Shape;279;p30"/>
          <p:cNvGrpSpPr/>
          <p:nvPr/>
        </p:nvGrpSpPr>
        <p:grpSpPr>
          <a:xfrm>
            <a:off x="1526586" y="910859"/>
            <a:ext cx="6948113" cy="3363794"/>
            <a:chOff x="0" y="209550"/>
            <a:chExt cx="18528300" cy="8970117"/>
          </a:xfrm>
        </p:grpSpPr>
        <p:sp>
          <p:nvSpPr>
            <p:cNvPr id="280" name="Google Shape;280;p30"/>
            <p:cNvSpPr txBox="1"/>
            <p:nvPr/>
          </p:nvSpPr>
          <p:spPr>
            <a:xfrm>
              <a:off x="0" y="209550"/>
              <a:ext cx="18528300" cy="6280200"/>
            </a:xfrm>
            <a:prstGeom prst="rect">
              <a:avLst/>
            </a:prstGeom>
            <a:noFill/>
            <a:ln>
              <a:noFill/>
            </a:ln>
          </p:spPr>
          <p:txBody>
            <a:bodyPr anchorCtr="0" anchor="t" bIns="0" lIns="0" spcFirstLastPara="1" rIns="0" wrap="square" tIns="0">
              <a:spAutoFit/>
            </a:bodyPr>
            <a:lstStyle/>
            <a:p>
              <a:pPr indent="0" lvl="0" marL="0" marR="0" rtl="0" algn="ctr">
                <a:lnSpc>
                  <a:spcPct val="75000"/>
                </a:lnSpc>
                <a:spcBef>
                  <a:spcPts val="0"/>
                </a:spcBef>
                <a:spcAft>
                  <a:spcPts val="0"/>
                </a:spcAft>
                <a:buNone/>
              </a:pPr>
              <a:r>
                <a:rPr b="0" i="0" lang="en" sz="5100" u="none" cap="none" strike="noStrike">
                  <a:solidFill>
                    <a:srgbClr val="EFECE0"/>
                  </a:solidFill>
                  <a:latin typeface="Sigmar One"/>
                  <a:ea typeface="Sigmar One"/>
                  <a:cs typeface="Sigmar One"/>
                  <a:sym typeface="Sigmar One"/>
                </a:rPr>
                <a:t>Write an original statement or inspiring quote</a:t>
              </a:r>
              <a:endParaRPr sz="700"/>
            </a:p>
          </p:txBody>
        </p:sp>
        <p:sp>
          <p:nvSpPr>
            <p:cNvPr id="281" name="Google Shape;281;p30"/>
            <p:cNvSpPr txBox="1"/>
            <p:nvPr/>
          </p:nvSpPr>
          <p:spPr>
            <a:xfrm>
              <a:off x="2884781" y="8112567"/>
              <a:ext cx="12758700" cy="106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 sz="1300" u="none" cap="none" strike="noStrike">
                  <a:solidFill>
                    <a:srgbClr val="EFECE0"/>
                  </a:solidFill>
                  <a:latin typeface="Nunito SemiBold"/>
                  <a:ea typeface="Nunito SemiBold"/>
                  <a:cs typeface="Nunito SemiBold"/>
                  <a:sym typeface="Nunito SemiBold"/>
                </a:rPr>
                <a:t>— Include a credit, citation,</a:t>
              </a:r>
              <a:endParaRPr sz="700"/>
            </a:p>
            <a:p>
              <a:pPr indent="0" lvl="1" marL="0" marR="0" rtl="0" algn="ctr">
                <a:lnSpc>
                  <a:spcPct val="100000"/>
                </a:lnSpc>
                <a:spcBef>
                  <a:spcPts val="0"/>
                </a:spcBef>
                <a:spcAft>
                  <a:spcPts val="0"/>
                </a:spcAft>
                <a:buNone/>
              </a:pPr>
              <a:r>
                <a:rPr b="1" i="0" lang="en" sz="1300" u="none" cap="none" strike="noStrike">
                  <a:solidFill>
                    <a:srgbClr val="EFECE0"/>
                  </a:solidFill>
                  <a:latin typeface="Nunito SemiBold"/>
                  <a:ea typeface="Nunito SemiBold"/>
                  <a:cs typeface="Nunito SemiBold"/>
                  <a:sym typeface="Nunito SemiBold"/>
                </a:rPr>
                <a:t>or supporting message</a:t>
              </a:r>
              <a:endParaRPr sz="700"/>
            </a:p>
          </p:txBody>
        </p:sp>
      </p:grpSp>
      <p:sp>
        <p:nvSpPr>
          <p:cNvPr id="282" name="Google Shape;282;p30"/>
          <p:cNvSpPr/>
          <p:nvPr/>
        </p:nvSpPr>
        <p:spPr>
          <a:xfrm>
            <a:off x="7600950" y="2158396"/>
            <a:ext cx="2595563" cy="2595563"/>
          </a:xfrm>
          <a:custGeom>
            <a:rect b="b" l="l" r="r" t="t"/>
            <a:pathLst>
              <a:path extrusionOk="0" h="5191125" w="5191125">
                <a:moveTo>
                  <a:pt x="0" y="0"/>
                </a:moveTo>
                <a:lnTo>
                  <a:pt x="5191125" y="0"/>
                </a:lnTo>
                <a:lnTo>
                  <a:pt x="5191125" y="5191125"/>
                </a:lnTo>
                <a:lnTo>
                  <a:pt x="0" y="5191125"/>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3CD46"/>
        </a:solidFill>
      </p:bgPr>
    </p:bg>
    <p:spTree>
      <p:nvGrpSpPr>
        <p:cNvPr id="286" name="Shape 286"/>
        <p:cNvGrpSpPr/>
        <p:nvPr/>
      </p:nvGrpSpPr>
      <p:grpSpPr>
        <a:xfrm>
          <a:off x="0" y="0"/>
          <a:ext cx="0" cy="0"/>
          <a:chOff x="0" y="0"/>
          <a:chExt cx="0" cy="0"/>
        </a:xfrm>
      </p:grpSpPr>
      <p:sp>
        <p:nvSpPr>
          <p:cNvPr id="287" name="Google Shape;287;p31"/>
          <p:cNvSpPr/>
          <p:nvPr/>
        </p:nvSpPr>
        <p:spPr>
          <a:xfrm rot="-949665">
            <a:off x="277354" y="153217"/>
            <a:ext cx="3632768" cy="4352990"/>
          </a:xfrm>
          <a:custGeom>
            <a:rect b="b" l="l" r="r" t="t"/>
            <a:pathLst>
              <a:path extrusionOk="0" h="8705979" w="7265536">
                <a:moveTo>
                  <a:pt x="0" y="0"/>
                </a:moveTo>
                <a:lnTo>
                  <a:pt x="7265535" y="0"/>
                </a:lnTo>
                <a:lnTo>
                  <a:pt x="7265535" y="8705979"/>
                </a:lnTo>
                <a:lnTo>
                  <a:pt x="0" y="8705979"/>
                </a:lnTo>
                <a:lnTo>
                  <a:pt x="0" y="0"/>
                </a:lnTo>
                <a:close/>
              </a:path>
            </a:pathLst>
          </a:custGeom>
          <a:blipFill rotWithShape="1">
            <a:blip r:embed="rId3">
              <a:alphaModFix/>
            </a:blip>
            <a:stretch>
              <a:fillRect b="0" l="0" r="0" t="0"/>
            </a:stretch>
          </a:blipFill>
          <a:ln>
            <a:noFill/>
          </a:ln>
        </p:spPr>
      </p:sp>
      <p:sp>
        <p:nvSpPr>
          <p:cNvPr id="288" name="Google Shape;288;p31"/>
          <p:cNvSpPr/>
          <p:nvPr/>
        </p:nvSpPr>
        <p:spPr>
          <a:xfrm rot="620841">
            <a:off x="4111633" y="956856"/>
            <a:ext cx="3632768" cy="4352989"/>
          </a:xfrm>
          <a:custGeom>
            <a:rect b="b" l="l" r="r" t="t"/>
            <a:pathLst>
              <a:path extrusionOk="0" h="8705979" w="7265536">
                <a:moveTo>
                  <a:pt x="0" y="0"/>
                </a:moveTo>
                <a:lnTo>
                  <a:pt x="7265536" y="0"/>
                </a:lnTo>
                <a:lnTo>
                  <a:pt x="7265536" y="8705980"/>
                </a:lnTo>
                <a:lnTo>
                  <a:pt x="0" y="8705980"/>
                </a:lnTo>
                <a:lnTo>
                  <a:pt x="0" y="0"/>
                </a:lnTo>
                <a:close/>
              </a:path>
            </a:pathLst>
          </a:custGeom>
          <a:blipFill rotWithShape="1">
            <a:blip r:embed="rId3">
              <a:alphaModFix/>
            </a:blip>
            <a:stretch>
              <a:fillRect b="0" l="0" r="0" t="0"/>
            </a:stretch>
          </a:blipFill>
          <a:ln>
            <a:noFill/>
          </a:ln>
        </p:spPr>
      </p:sp>
      <p:sp>
        <p:nvSpPr>
          <p:cNvPr id="289" name="Google Shape;289;p31"/>
          <p:cNvSpPr/>
          <p:nvPr/>
        </p:nvSpPr>
        <p:spPr>
          <a:xfrm rot="-989309">
            <a:off x="560433" y="463531"/>
            <a:ext cx="2863709" cy="3029154"/>
          </a:xfrm>
          <a:custGeom>
            <a:rect b="b" l="l" r="r" t="t"/>
            <a:pathLst>
              <a:path extrusionOk="0" h="6058308" w="5727418">
                <a:moveTo>
                  <a:pt x="0" y="0"/>
                </a:moveTo>
                <a:lnTo>
                  <a:pt x="5727418" y="0"/>
                </a:lnTo>
                <a:lnTo>
                  <a:pt x="5727418" y="6058308"/>
                </a:lnTo>
                <a:lnTo>
                  <a:pt x="0" y="6058308"/>
                </a:lnTo>
                <a:lnTo>
                  <a:pt x="0" y="0"/>
                </a:lnTo>
                <a:close/>
              </a:path>
            </a:pathLst>
          </a:custGeom>
          <a:blipFill rotWithShape="1">
            <a:blip r:embed="rId4">
              <a:alphaModFix/>
            </a:blip>
            <a:stretch>
              <a:fillRect b="0" l="-21054" r="-37705" t="0"/>
            </a:stretch>
          </a:blipFill>
          <a:ln>
            <a:noFill/>
          </a:ln>
        </p:spPr>
      </p:sp>
      <p:sp>
        <p:nvSpPr>
          <p:cNvPr id="290" name="Google Shape;290;p31"/>
          <p:cNvSpPr/>
          <p:nvPr/>
        </p:nvSpPr>
        <p:spPr>
          <a:xfrm rot="605699">
            <a:off x="4600938" y="1215184"/>
            <a:ext cx="2863709" cy="3029154"/>
          </a:xfrm>
          <a:custGeom>
            <a:rect b="b" l="l" r="r" t="t"/>
            <a:pathLst>
              <a:path extrusionOk="0" h="6058308" w="5727418">
                <a:moveTo>
                  <a:pt x="0" y="0"/>
                </a:moveTo>
                <a:lnTo>
                  <a:pt x="5727418" y="0"/>
                </a:lnTo>
                <a:lnTo>
                  <a:pt x="5727418" y="6058308"/>
                </a:lnTo>
                <a:lnTo>
                  <a:pt x="0" y="6058308"/>
                </a:lnTo>
                <a:lnTo>
                  <a:pt x="0" y="0"/>
                </a:lnTo>
                <a:close/>
              </a:path>
            </a:pathLst>
          </a:custGeom>
          <a:blipFill rotWithShape="1">
            <a:blip r:embed="rId5">
              <a:alphaModFix/>
            </a:blip>
            <a:stretch>
              <a:fillRect b="0" l="-29231" r="-29229" t="0"/>
            </a:stretch>
          </a:blipFill>
          <a:ln>
            <a:noFill/>
          </a:ln>
        </p:spPr>
      </p:sp>
      <p:sp>
        <p:nvSpPr>
          <p:cNvPr id="291" name="Google Shape;291;p31"/>
          <p:cNvSpPr/>
          <p:nvPr/>
        </p:nvSpPr>
        <p:spPr>
          <a:xfrm rot="-316882">
            <a:off x="7167133" y="240610"/>
            <a:ext cx="1877322" cy="2249514"/>
          </a:xfrm>
          <a:custGeom>
            <a:rect b="b" l="l" r="r" t="t"/>
            <a:pathLst>
              <a:path extrusionOk="0" h="4499028" w="3754643">
                <a:moveTo>
                  <a:pt x="0" y="0"/>
                </a:moveTo>
                <a:lnTo>
                  <a:pt x="3754643" y="0"/>
                </a:lnTo>
                <a:lnTo>
                  <a:pt x="3754643" y="4499028"/>
                </a:lnTo>
                <a:lnTo>
                  <a:pt x="0" y="4499028"/>
                </a:lnTo>
                <a:lnTo>
                  <a:pt x="0" y="0"/>
                </a:lnTo>
                <a:close/>
              </a:path>
            </a:pathLst>
          </a:custGeom>
          <a:blipFill rotWithShape="1">
            <a:blip r:embed="rId3">
              <a:alphaModFix/>
            </a:blip>
            <a:stretch>
              <a:fillRect b="0" l="0" r="0" t="0"/>
            </a:stretch>
          </a:blipFill>
          <a:ln>
            <a:noFill/>
          </a:ln>
        </p:spPr>
      </p:sp>
      <p:sp>
        <p:nvSpPr>
          <p:cNvPr id="292" name="Google Shape;292;p31"/>
          <p:cNvSpPr txBox="1"/>
          <p:nvPr/>
        </p:nvSpPr>
        <p:spPr>
          <a:xfrm rot="619365">
            <a:off x="4664744" y="4250433"/>
            <a:ext cx="1803085" cy="584848"/>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900" u="none" cap="none" strike="noStrike">
                <a:solidFill>
                  <a:srgbClr val="2D304E"/>
                </a:solidFill>
                <a:latin typeface="Mansalva"/>
                <a:ea typeface="Mansalva"/>
                <a:cs typeface="Mansalva"/>
                <a:sym typeface="Mansalva"/>
              </a:rPr>
              <a:t>Write a caption for the photos.</a:t>
            </a:r>
            <a:endParaRPr sz="700"/>
          </a:p>
        </p:txBody>
      </p:sp>
      <p:sp>
        <p:nvSpPr>
          <p:cNvPr id="293" name="Google Shape;293;p31"/>
          <p:cNvSpPr txBox="1"/>
          <p:nvPr/>
        </p:nvSpPr>
        <p:spPr>
          <a:xfrm rot="-913752">
            <a:off x="1581666" y="3482706"/>
            <a:ext cx="1803328" cy="58483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900" u="none" cap="none" strike="noStrike">
                <a:solidFill>
                  <a:srgbClr val="2D304E"/>
                </a:solidFill>
                <a:latin typeface="Mansalva"/>
                <a:ea typeface="Mansalva"/>
                <a:cs typeface="Mansalva"/>
                <a:sym typeface="Mansalva"/>
              </a:rPr>
              <a:t>Write a caption for the photos.</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DF7FB3"/>
      </a:dk1>
      <a:lt1>
        <a:srgbClr val="EFECE0"/>
      </a:lt1>
      <a:dk2>
        <a:srgbClr val="D3CD46"/>
      </a:dk2>
      <a:lt2>
        <a:srgbClr val="8E699D"/>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