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Ubuntu"/>
      <p:regular r:id="rId23"/>
      <p:bold r:id="rId24"/>
      <p:italic r:id="rId25"/>
      <p:boldItalic r:id="rId26"/>
    </p:embeddedFont>
    <p:embeddedFont>
      <p:font typeface="Gloria Hallelujah"/>
      <p:regular r:id="rId27"/>
    </p:embeddedFont>
    <p:embeddedFont>
      <p:font typeface="Lilita One"/>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Ubuntu-bold.fntdata"/><Relationship Id="rId23" Type="http://schemas.openxmlformats.org/officeDocument/2006/relationships/font" Target="fonts/Ubuntu-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Ubuntu-boldItalic.fntdata"/><Relationship Id="rId25" Type="http://schemas.openxmlformats.org/officeDocument/2006/relationships/font" Target="fonts/Ubuntu-italic.fntdata"/><Relationship Id="rId28" Type="http://schemas.openxmlformats.org/officeDocument/2006/relationships/font" Target="fonts/LilitaOne-regular.fntdata"/><Relationship Id="rId27" Type="http://schemas.openxmlformats.org/officeDocument/2006/relationships/font" Target="fonts/GloriaHallelujah-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5dd56d7946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25dd56d7946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5dd56d7946_2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25dd56d7946_2_2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5dd56d7946_2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g25dd56d7946_2_29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5dd56d7946_2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25dd56d7946_2_3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5dd56d7946_2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g25dd56d7946_2_3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5dd56d7946_2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g25dd56d7946_2_3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5dd56d7946_2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g25dd56d7946_2_39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5dd56d7946_2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g25dd56d7946_2_4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5dd56d7946_2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25dd56d7946_2_9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5dd56d7946_2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25dd56d7946_2_1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5dd56d7946_2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25dd56d7946_2_1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5dd56d7946_2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25dd56d7946_2_1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5dd56d7946_2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5dd56d7946_2_19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5dd56d7946_2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25dd56d7946_2_2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5dd56d7946_2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25dd56d7946_2_2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5dd56d7946_2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25dd56d7946_2_2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1.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7.png"/><Relationship Id="rId4" Type="http://schemas.openxmlformats.org/officeDocument/2006/relationships/image" Target="../media/image14.png"/><Relationship Id="rId9" Type="http://schemas.openxmlformats.org/officeDocument/2006/relationships/image" Target="../media/image2.png"/><Relationship Id="rId5" Type="http://schemas.openxmlformats.org/officeDocument/2006/relationships/image" Target="../media/image20.png"/><Relationship Id="rId6" Type="http://schemas.openxmlformats.org/officeDocument/2006/relationships/image" Target="../media/image10.png"/><Relationship Id="rId7" Type="http://schemas.openxmlformats.org/officeDocument/2006/relationships/image" Target="../media/image35.png"/><Relationship Id="rId8"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a:off x="221774" y="2899699"/>
            <a:ext cx="1993348" cy="2112244"/>
          </a:xfrm>
          <a:custGeom>
            <a:rect b="b" l="l" r="r" t="t"/>
            <a:pathLst>
              <a:path extrusionOk="0" h="2499697" w="2563792">
                <a:moveTo>
                  <a:pt x="0" y="0"/>
                </a:moveTo>
                <a:lnTo>
                  <a:pt x="2563791" y="0"/>
                </a:lnTo>
                <a:lnTo>
                  <a:pt x="2563791" y="2499697"/>
                </a:lnTo>
                <a:lnTo>
                  <a:pt x="0" y="2499697"/>
                </a:lnTo>
                <a:lnTo>
                  <a:pt x="0" y="0"/>
                </a:lnTo>
                <a:close/>
              </a:path>
            </a:pathLst>
          </a:custGeom>
          <a:blipFill rotWithShape="1">
            <a:blip r:embed="rId2">
              <a:alphaModFix/>
            </a:blip>
            <a:stretch>
              <a:fillRect b="0" l="0" r="0" t="0"/>
            </a:stretch>
          </a:blipFill>
          <a:ln>
            <a:noFill/>
          </a:ln>
        </p:spPr>
      </p:sp>
      <p:sp>
        <p:nvSpPr>
          <p:cNvPr id="14" name="Google Shape;14;p2"/>
          <p:cNvSpPr/>
          <p:nvPr/>
        </p:nvSpPr>
        <p:spPr>
          <a:xfrm>
            <a:off x="7540690" y="179875"/>
            <a:ext cx="1163846" cy="1793982"/>
          </a:xfrm>
          <a:custGeom>
            <a:rect b="b" l="l" r="r" t="t"/>
            <a:pathLst>
              <a:path extrusionOk="0" h="3002481" w="1947859">
                <a:moveTo>
                  <a:pt x="0" y="0"/>
                </a:moveTo>
                <a:lnTo>
                  <a:pt x="1947859" y="0"/>
                </a:lnTo>
                <a:lnTo>
                  <a:pt x="1947859" y="3002481"/>
                </a:lnTo>
                <a:lnTo>
                  <a:pt x="0" y="3002481"/>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1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5" name="Google Shape;85;p1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6" name="Google Shape;86;p1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7" name="Shape 87"/>
        <p:cNvGrpSpPr/>
        <p:nvPr/>
      </p:nvGrpSpPr>
      <p:grpSpPr>
        <a:xfrm>
          <a:off x="0" y="0"/>
          <a:ext cx="0" cy="0"/>
          <a:chOff x="0" y="0"/>
          <a:chExt cx="0" cy="0"/>
        </a:xfrm>
      </p:grpSpPr>
      <p:sp>
        <p:nvSpPr>
          <p:cNvPr id="88" name="Google Shape;88;p13"/>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9" name="Google Shape;89;p13"/>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90" name="Google Shape;90;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1" name="Google Shape;91;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2" name="Google Shape;92;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3" name="Shape 93"/>
        <p:cNvGrpSpPr/>
        <p:nvPr/>
      </p:nvGrpSpPr>
      <p:grpSpPr>
        <a:xfrm>
          <a:off x="0" y="0"/>
          <a:ext cx="0" cy="0"/>
          <a:chOff x="0" y="0"/>
          <a:chExt cx="0" cy="0"/>
        </a:xfrm>
      </p:grpSpPr>
      <p:sp>
        <p:nvSpPr>
          <p:cNvPr id="94" name="Google Shape;94;p14"/>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5" name="Google Shape;95;p14"/>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96" name="Google Shape;96;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7" name="Google Shape;97;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8" name="Google Shape;98;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9" name="Shape 99"/>
        <p:cNvGrpSpPr/>
        <p:nvPr/>
      </p:nvGrpSpPr>
      <p:grpSpPr>
        <a:xfrm>
          <a:off x="0" y="0"/>
          <a:ext cx="0" cy="0"/>
          <a:chOff x="0" y="0"/>
          <a:chExt cx="0" cy="0"/>
        </a:xfrm>
      </p:grpSpPr>
      <p:sp>
        <p:nvSpPr>
          <p:cNvPr id="100" name="Google Shape;100;p15"/>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1" name="Google Shape;101;p15"/>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102" name="Google Shape;102;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3" name="Google Shape;103;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4" name="Google Shape;104;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5" name="Shape 105"/>
        <p:cNvGrpSpPr/>
        <p:nvPr/>
      </p:nvGrpSpPr>
      <p:grpSpPr>
        <a:xfrm>
          <a:off x="0" y="0"/>
          <a:ext cx="0" cy="0"/>
          <a:chOff x="0" y="0"/>
          <a:chExt cx="0" cy="0"/>
        </a:xfrm>
      </p:grpSpPr>
      <p:sp>
        <p:nvSpPr>
          <p:cNvPr id="106" name="Google Shape;106;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7" name="Google Shape;107;p16"/>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08" name="Google Shape;108;p16"/>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09" name="Google Shape;109;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0" name="Google Shape;110;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1" name="Google Shape;111;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2" name="Shape 112"/>
        <p:cNvGrpSpPr/>
        <p:nvPr/>
      </p:nvGrpSpPr>
      <p:grpSpPr>
        <a:xfrm>
          <a:off x="0" y="0"/>
          <a:ext cx="0" cy="0"/>
          <a:chOff x="0" y="0"/>
          <a:chExt cx="0" cy="0"/>
        </a:xfrm>
      </p:grpSpPr>
      <p:sp>
        <p:nvSpPr>
          <p:cNvPr id="113" name="Google Shape;113;p1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4" name="Google Shape;114;p17"/>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15" name="Google Shape;115;p17"/>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16" name="Google Shape;116;p17"/>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17" name="Google Shape;117;p17"/>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18" name="Google Shape;118;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9" name="Google Shape;119;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0" name="Google Shape;120;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1" name="Shape 121"/>
        <p:cNvGrpSpPr/>
        <p:nvPr/>
      </p:nvGrpSpPr>
      <p:grpSpPr>
        <a:xfrm>
          <a:off x="0" y="0"/>
          <a:ext cx="0" cy="0"/>
          <a:chOff x="0" y="0"/>
          <a:chExt cx="0" cy="0"/>
        </a:xfrm>
      </p:grpSpPr>
      <p:sp>
        <p:nvSpPr>
          <p:cNvPr id="122" name="Google Shape;122;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3" name="Google Shape;123;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4" name="Google Shape;124;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5" name="Google Shape;125;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6" name="Shape 126"/>
        <p:cNvGrpSpPr/>
        <p:nvPr/>
      </p:nvGrpSpPr>
      <p:grpSpPr>
        <a:xfrm>
          <a:off x="0" y="0"/>
          <a:ext cx="0" cy="0"/>
          <a:chOff x="0" y="0"/>
          <a:chExt cx="0" cy="0"/>
        </a:xfrm>
      </p:grpSpPr>
      <p:sp>
        <p:nvSpPr>
          <p:cNvPr id="127" name="Google Shape;127;p19"/>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8" name="Google Shape;128;p19"/>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29" name="Google Shape;129;p19"/>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30" name="Google Shape;130;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1" name="Google Shape;131;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2" name="Google Shape;132;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3" name="Shape 133"/>
        <p:cNvGrpSpPr/>
        <p:nvPr/>
      </p:nvGrpSpPr>
      <p:grpSpPr>
        <a:xfrm>
          <a:off x="0" y="0"/>
          <a:ext cx="0" cy="0"/>
          <a:chOff x="0" y="0"/>
          <a:chExt cx="0" cy="0"/>
        </a:xfrm>
      </p:grpSpPr>
      <p:sp>
        <p:nvSpPr>
          <p:cNvPr id="134" name="Google Shape;134;p20"/>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5" name="Google Shape;135;p20"/>
          <p:cNvSpPr/>
          <p:nvPr>
            <p:ph idx="2" type="pic"/>
          </p:nvPr>
        </p:nvSpPr>
        <p:spPr>
          <a:xfrm>
            <a:off x="896144" y="306388"/>
            <a:ext cx="2743200" cy="2057400"/>
          </a:xfrm>
          <a:prstGeom prst="rect">
            <a:avLst/>
          </a:prstGeom>
          <a:noFill/>
          <a:ln>
            <a:noFill/>
          </a:ln>
        </p:spPr>
      </p:sp>
      <p:sp>
        <p:nvSpPr>
          <p:cNvPr id="136" name="Google Shape;136;p20"/>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37" name="Google Shape;137;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8" name="Google Shape;138;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9" name="Google Shape;139;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0" name="Shape 140"/>
        <p:cNvGrpSpPr/>
        <p:nvPr/>
      </p:nvGrpSpPr>
      <p:grpSpPr>
        <a:xfrm>
          <a:off x="0" y="0"/>
          <a:ext cx="0" cy="0"/>
          <a:chOff x="0" y="0"/>
          <a:chExt cx="0" cy="0"/>
        </a:xfrm>
      </p:grpSpPr>
      <p:sp>
        <p:nvSpPr>
          <p:cNvPr id="141" name="Google Shape;141;p2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42" name="Google Shape;142;p21"/>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43" name="Google Shape;143;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4" name="Google Shape;144;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5" name="Google Shape;145;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8" name="Google Shape;18;p3"/>
          <p:cNvSpPr/>
          <p:nvPr/>
        </p:nvSpPr>
        <p:spPr>
          <a:xfrm>
            <a:off x="186694" y="3252568"/>
            <a:ext cx="2024285" cy="1681997"/>
          </a:xfrm>
          <a:custGeom>
            <a:rect b="b" l="l" r="r" t="t"/>
            <a:pathLst>
              <a:path extrusionOk="0" h="2587688" w="3114285">
                <a:moveTo>
                  <a:pt x="0" y="0"/>
                </a:moveTo>
                <a:lnTo>
                  <a:pt x="3114285" y="0"/>
                </a:lnTo>
                <a:lnTo>
                  <a:pt x="3114285" y="2587688"/>
                </a:lnTo>
                <a:lnTo>
                  <a:pt x="0" y="2587688"/>
                </a:lnTo>
                <a:lnTo>
                  <a:pt x="0" y="0"/>
                </a:lnTo>
                <a:close/>
              </a:path>
            </a:pathLst>
          </a:custGeom>
          <a:blipFill rotWithShape="1">
            <a:blip r:embed="rId2">
              <a:alphaModFix/>
            </a:blip>
            <a:stretch>
              <a:fillRect b="0" l="0" r="0" t="0"/>
            </a:stretch>
          </a:blipFill>
          <a:ln>
            <a:noFill/>
          </a:ln>
        </p:spPr>
      </p:sp>
      <p:sp>
        <p:nvSpPr>
          <p:cNvPr id="19" name="Google Shape;19;p3"/>
          <p:cNvSpPr/>
          <p:nvPr/>
        </p:nvSpPr>
        <p:spPr>
          <a:xfrm rot="-731582">
            <a:off x="-122364" y="84"/>
            <a:ext cx="1899132" cy="614628"/>
          </a:xfrm>
          <a:custGeom>
            <a:rect b="b" l="l" r="r" t="t"/>
            <a:pathLst>
              <a:path extrusionOk="0" h="603782" w="1865619">
                <a:moveTo>
                  <a:pt x="0" y="0"/>
                </a:moveTo>
                <a:lnTo>
                  <a:pt x="1865618" y="0"/>
                </a:lnTo>
                <a:lnTo>
                  <a:pt x="1865618" y="603782"/>
                </a:lnTo>
                <a:lnTo>
                  <a:pt x="0" y="603782"/>
                </a:lnTo>
                <a:lnTo>
                  <a:pt x="0" y="0"/>
                </a:lnTo>
                <a:close/>
              </a:path>
            </a:pathLst>
          </a:custGeom>
          <a:blipFill rotWithShape="1">
            <a:blip r:embed="rId3">
              <a:alphaModFix/>
            </a:blip>
            <a:stretch>
              <a:fillRect b="0" l="0" r="0" t="0"/>
            </a:stretch>
          </a:blipFill>
          <a:ln>
            <a:noFill/>
          </a:ln>
        </p:spPr>
      </p:sp>
      <p:sp>
        <p:nvSpPr>
          <p:cNvPr id="20" name="Google Shape;20;p3"/>
          <p:cNvSpPr/>
          <p:nvPr/>
        </p:nvSpPr>
        <p:spPr>
          <a:xfrm rot="9520157">
            <a:off x="7653712" y="3576688"/>
            <a:ext cx="1897671" cy="614155"/>
          </a:xfrm>
          <a:custGeom>
            <a:rect b="b" l="l" r="r" t="t"/>
            <a:pathLst>
              <a:path extrusionOk="0" h="603782" w="1865619">
                <a:moveTo>
                  <a:pt x="0" y="0"/>
                </a:moveTo>
                <a:lnTo>
                  <a:pt x="1865618" y="0"/>
                </a:lnTo>
                <a:lnTo>
                  <a:pt x="1865618" y="603782"/>
                </a:lnTo>
                <a:lnTo>
                  <a:pt x="0" y="603782"/>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6" name="Shape 146"/>
        <p:cNvGrpSpPr/>
        <p:nvPr/>
      </p:nvGrpSpPr>
      <p:grpSpPr>
        <a:xfrm>
          <a:off x="0" y="0"/>
          <a:ext cx="0" cy="0"/>
          <a:chOff x="0" y="0"/>
          <a:chExt cx="0" cy="0"/>
        </a:xfrm>
      </p:grpSpPr>
      <p:sp>
        <p:nvSpPr>
          <p:cNvPr id="147" name="Google Shape;147;p22"/>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48" name="Google Shape;148;p22"/>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49" name="Google Shape;149;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0" name="Google Shape;150;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1" name="Google Shape;151;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5" name="Google Shape;25;p4"/>
          <p:cNvSpPr/>
          <p:nvPr/>
        </p:nvSpPr>
        <p:spPr>
          <a:xfrm>
            <a:off x="4922273" y="2874176"/>
            <a:ext cx="1914623" cy="2309305"/>
          </a:xfrm>
          <a:custGeom>
            <a:rect b="b" l="l" r="r" t="t"/>
            <a:pathLst>
              <a:path extrusionOk="0" h="2773940" w="2299848">
                <a:moveTo>
                  <a:pt x="0" y="0"/>
                </a:moveTo>
                <a:lnTo>
                  <a:pt x="2299848" y="0"/>
                </a:lnTo>
                <a:lnTo>
                  <a:pt x="2299848" y="2773940"/>
                </a:lnTo>
                <a:lnTo>
                  <a:pt x="0" y="2773940"/>
                </a:lnTo>
                <a:lnTo>
                  <a:pt x="0" y="0"/>
                </a:lnTo>
                <a:close/>
              </a:path>
            </a:pathLst>
          </a:custGeom>
          <a:blipFill rotWithShape="1">
            <a:blip r:embed="rId2">
              <a:alphaModFix/>
            </a:blip>
            <a:stretch>
              <a:fillRect b="0" l="0" r="0" t="0"/>
            </a:stretch>
          </a:blipFill>
          <a:ln>
            <a:noFill/>
          </a:ln>
        </p:spPr>
      </p:sp>
      <p:sp>
        <p:nvSpPr>
          <p:cNvPr id="26" name="Google Shape;26;p4"/>
          <p:cNvSpPr/>
          <p:nvPr/>
        </p:nvSpPr>
        <p:spPr>
          <a:xfrm>
            <a:off x="7155394" y="2874176"/>
            <a:ext cx="1419173" cy="2309305"/>
          </a:xfrm>
          <a:custGeom>
            <a:rect b="b" l="l" r="r" t="t"/>
            <a:pathLst>
              <a:path extrusionOk="0" h="2773940" w="1704712">
                <a:moveTo>
                  <a:pt x="0" y="0"/>
                </a:moveTo>
                <a:lnTo>
                  <a:pt x="1704712" y="0"/>
                </a:lnTo>
                <a:lnTo>
                  <a:pt x="1704712" y="2773940"/>
                </a:lnTo>
                <a:lnTo>
                  <a:pt x="0" y="2773940"/>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2" name="Google Shape;32;p5"/>
          <p:cNvSpPr/>
          <p:nvPr/>
        </p:nvSpPr>
        <p:spPr>
          <a:xfrm>
            <a:off x="5713492" y="3283525"/>
            <a:ext cx="1744663" cy="1856025"/>
          </a:xfrm>
          <a:custGeom>
            <a:rect b="b" l="l" r="r" t="t"/>
            <a:pathLst>
              <a:path extrusionOk="0" h="2499697" w="2349715">
                <a:moveTo>
                  <a:pt x="0" y="0"/>
                </a:moveTo>
                <a:lnTo>
                  <a:pt x="2349716" y="0"/>
                </a:lnTo>
                <a:lnTo>
                  <a:pt x="2349716" y="2499697"/>
                </a:lnTo>
                <a:lnTo>
                  <a:pt x="0" y="2499697"/>
                </a:lnTo>
                <a:lnTo>
                  <a:pt x="0" y="0"/>
                </a:lnTo>
                <a:close/>
              </a:path>
            </a:pathLst>
          </a:custGeom>
          <a:blipFill rotWithShape="1">
            <a:blip r:embed="rId2">
              <a:alphaModFix/>
            </a:blip>
            <a:stretch>
              <a:fillRect b="0" l="0" r="0" t="0"/>
            </a:stretch>
          </a:blipFill>
          <a:ln>
            <a:noFill/>
          </a:ln>
        </p:spPr>
      </p:sp>
      <p:sp>
        <p:nvSpPr>
          <p:cNvPr id="33" name="Google Shape;33;p5"/>
          <p:cNvSpPr/>
          <p:nvPr/>
        </p:nvSpPr>
        <p:spPr>
          <a:xfrm flipH="1">
            <a:off x="3752901" y="3283525"/>
            <a:ext cx="1818258" cy="1860110"/>
          </a:xfrm>
          <a:custGeom>
            <a:rect b="b" l="l" r="r" t="t"/>
            <a:pathLst>
              <a:path extrusionOk="0" h="2505199" w="2448832">
                <a:moveTo>
                  <a:pt x="2448832" y="0"/>
                </a:moveTo>
                <a:lnTo>
                  <a:pt x="0" y="0"/>
                </a:lnTo>
                <a:lnTo>
                  <a:pt x="0" y="2505198"/>
                </a:lnTo>
                <a:lnTo>
                  <a:pt x="2448832" y="2505198"/>
                </a:lnTo>
                <a:lnTo>
                  <a:pt x="2448832" y="0"/>
                </a:lnTo>
                <a:close/>
              </a:path>
            </a:pathLst>
          </a:custGeom>
          <a:blipFill rotWithShape="1">
            <a:blip r:embed="rId3">
              <a:alphaModFix/>
            </a:blip>
            <a:stretch>
              <a:fillRect b="0" l="0" r="0" t="0"/>
            </a:stretch>
          </a:blipFill>
          <a:ln>
            <a:noFill/>
          </a:ln>
        </p:spPr>
      </p:sp>
      <p:sp>
        <p:nvSpPr>
          <p:cNvPr id="34" name="Google Shape;34;p5"/>
          <p:cNvSpPr/>
          <p:nvPr/>
        </p:nvSpPr>
        <p:spPr>
          <a:xfrm rot="-7021531">
            <a:off x="7588236" y="280087"/>
            <a:ext cx="1816813" cy="805367"/>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6"/>
          <p:cNvSpPr/>
          <p:nvPr/>
        </p:nvSpPr>
        <p:spPr>
          <a:xfrm flipH="1">
            <a:off x="196476" y="2639406"/>
            <a:ext cx="2674962" cy="2295603"/>
          </a:xfrm>
          <a:custGeom>
            <a:rect b="b" l="l" r="r" t="t"/>
            <a:pathLst>
              <a:path extrusionOk="0" h="2981303" w="3473976">
                <a:moveTo>
                  <a:pt x="3473976" y="0"/>
                </a:moveTo>
                <a:lnTo>
                  <a:pt x="0" y="0"/>
                </a:lnTo>
                <a:lnTo>
                  <a:pt x="0" y="2981303"/>
                </a:lnTo>
                <a:lnTo>
                  <a:pt x="3473976" y="2981303"/>
                </a:lnTo>
                <a:lnTo>
                  <a:pt x="3473976"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2" name="Google Shape;42;p7"/>
          <p:cNvSpPr/>
          <p:nvPr/>
        </p:nvSpPr>
        <p:spPr>
          <a:xfrm>
            <a:off x="2980268" y="3022868"/>
            <a:ext cx="1331013" cy="2121905"/>
          </a:xfrm>
          <a:custGeom>
            <a:rect b="b" l="l" r="r" t="t"/>
            <a:pathLst>
              <a:path extrusionOk="0" h="2838669" w="1780620">
                <a:moveTo>
                  <a:pt x="0" y="0"/>
                </a:moveTo>
                <a:lnTo>
                  <a:pt x="1780619" y="0"/>
                </a:lnTo>
                <a:lnTo>
                  <a:pt x="1780619" y="2838669"/>
                </a:lnTo>
                <a:lnTo>
                  <a:pt x="0" y="2838669"/>
                </a:lnTo>
                <a:lnTo>
                  <a:pt x="0" y="0"/>
                </a:lnTo>
                <a:close/>
              </a:path>
            </a:pathLst>
          </a:custGeom>
          <a:blipFill rotWithShape="1">
            <a:blip r:embed="rId2">
              <a:alphaModFix/>
            </a:blip>
            <a:stretch>
              <a:fillRect b="0" l="0" r="0" t="0"/>
            </a:stretch>
          </a:blipFill>
          <a:ln>
            <a:noFill/>
          </a:ln>
        </p:spPr>
      </p:sp>
      <p:sp>
        <p:nvSpPr>
          <p:cNvPr id="43" name="Google Shape;43;p7"/>
          <p:cNvSpPr/>
          <p:nvPr/>
        </p:nvSpPr>
        <p:spPr>
          <a:xfrm>
            <a:off x="4891798" y="3160821"/>
            <a:ext cx="1766386" cy="1982678"/>
          </a:xfrm>
          <a:custGeom>
            <a:rect b="b" l="l" r="r" t="t"/>
            <a:pathLst>
              <a:path extrusionOk="0" h="2894421" w="2578666">
                <a:moveTo>
                  <a:pt x="0" y="0"/>
                </a:moveTo>
                <a:lnTo>
                  <a:pt x="2578666" y="0"/>
                </a:lnTo>
                <a:lnTo>
                  <a:pt x="2578666" y="2894421"/>
                </a:lnTo>
                <a:lnTo>
                  <a:pt x="0" y="2894421"/>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7" name="Google Shape;47;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8" name="Google Shape;48;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9" name="Google Shape;49;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0" name="Google Shape;50;p8"/>
          <p:cNvSpPr/>
          <p:nvPr/>
        </p:nvSpPr>
        <p:spPr>
          <a:xfrm flipH="1">
            <a:off x="4719634" y="2995355"/>
            <a:ext cx="1209821" cy="2146457"/>
          </a:xfrm>
          <a:custGeom>
            <a:rect b="b" l="l" r="r" t="t"/>
            <a:pathLst>
              <a:path extrusionOk="0" h="3066367" w="1728316">
                <a:moveTo>
                  <a:pt x="1728316" y="0"/>
                </a:moveTo>
                <a:lnTo>
                  <a:pt x="0" y="0"/>
                </a:lnTo>
                <a:lnTo>
                  <a:pt x="0" y="3066367"/>
                </a:lnTo>
                <a:lnTo>
                  <a:pt x="1728316" y="3066367"/>
                </a:lnTo>
                <a:lnTo>
                  <a:pt x="1728316" y="0"/>
                </a:lnTo>
                <a:close/>
              </a:path>
            </a:pathLst>
          </a:custGeom>
          <a:blipFill rotWithShape="1">
            <a:blip r:embed="rId2">
              <a:alphaModFix/>
            </a:blip>
            <a:stretch>
              <a:fillRect b="0" l="0" r="0" t="0"/>
            </a:stretch>
          </a:blipFill>
          <a:ln>
            <a:noFill/>
          </a:ln>
        </p:spPr>
      </p:sp>
      <p:sp>
        <p:nvSpPr>
          <p:cNvPr id="51" name="Google Shape;51;p8"/>
          <p:cNvSpPr/>
          <p:nvPr/>
        </p:nvSpPr>
        <p:spPr>
          <a:xfrm flipH="1">
            <a:off x="890544" y="49974"/>
            <a:ext cx="796133" cy="1424846"/>
          </a:xfrm>
          <a:custGeom>
            <a:rect b="b" l="l" r="r" t="t"/>
            <a:pathLst>
              <a:path extrusionOk="0" h="3031588" w="1693900">
                <a:moveTo>
                  <a:pt x="1693900" y="0"/>
                </a:moveTo>
                <a:lnTo>
                  <a:pt x="0" y="0"/>
                </a:lnTo>
                <a:lnTo>
                  <a:pt x="0" y="3031588"/>
                </a:lnTo>
                <a:lnTo>
                  <a:pt x="1693900" y="3031588"/>
                </a:lnTo>
                <a:lnTo>
                  <a:pt x="169390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4" name="Google Shape;5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55" name="Google Shape;55;p9"/>
          <p:cNvGrpSpPr/>
          <p:nvPr/>
        </p:nvGrpSpPr>
        <p:grpSpPr>
          <a:xfrm>
            <a:off x="3219984" y="-354531"/>
            <a:ext cx="2703978" cy="4474920"/>
            <a:chOff x="0" y="-47625"/>
            <a:chExt cx="1424346" cy="2357206"/>
          </a:xfrm>
        </p:grpSpPr>
        <p:sp>
          <p:nvSpPr>
            <p:cNvPr id="56" name="Google Shape;56;p9"/>
            <p:cNvSpPr/>
            <p:nvPr/>
          </p:nvSpPr>
          <p:spPr>
            <a:xfrm>
              <a:off x="0" y="0"/>
              <a:ext cx="1424346" cy="2309581"/>
            </a:xfrm>
            <a:custGeom>
              <a:rect b="b" l="l" r="r" t="t"/>
              <a:pathLst>
                <a:path extrusionOk="0" h="2309581" w="1424346">
                  <a:moveTo>
                    <a:pt x="73009" y="0"/>
                  </a:moveTo>
                  <a:lnTo>
                    <a:pt x="1351337" y="0"/>
                  </a:lnTo>
                  <a:cubicBezTo>
                    <a:pt x="1391659" y="0"/>
                    <a:pt x="1424346" y="32687"/>
                    <a:pt x="1424346" y="73009"/>
                  </a:cubicBezTo>
                  <a:lnTo>
                    <a:pt x="1424346" y="2236572"/>
                  </a:lnTo>
                  <a:cubicBezTo>
                    <a:pt x="1424346" y="2276894"/>
                    <a:pt x="1391659" y="2309581"/>
                    <a:pt x="1351337" y="2309581"/>
                  </a:cubicBezTo>
                  <a:lnTo>
                    <a:pt x="73009" y="2309581"/>
                  </a:lnTo>
                  <a:cubicBezTo>
                    <a:pt x="32687" y="2309581"/>
                    <a:pt x="0" y="2276894"/>
                    <a:pt x="0" y="2236572"/>
                  </a:cubicBezTo>
                  <a:lnTo>
                    <a:pt x="0" y="73009"/>
                  </a:lnTo>
                  <a:cubicBezTo>
                    <a:pt x="0" y="32687"/>
                    <a:pt x="32687" y="0"/>
                    <a:pt x="73009"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7" name="Google Shape;57;p9"/>
            <p:cNvSpPr txBox="1"/>
            <p:nvPr/>
          </p:nvSpPr>
          <p:spPr>
            <a:xfrm>
              <a:off x="0" y="-47625"/>
              <a:ext cx="812700" cy="860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8" name="Google Shape;58;p9"/>
          <p:cNvGrpSpPr/>
          <p:nvPr/>
        </p:nvGrpSpPr>
        <p:grpSpPr>
          <a:xfrm>
            <a:off x="6098478" y="-354531"/>
            <a:ext cx="2703978" cy="4474920"/>
            <a:chOff x="0" y="-47625"/>
            <a:chExt cx="1424346" cy="2357206"/>
          </a:xfrm>
        </p:grpSpPr>
        <p:sp>
          <p:nvSpPr>
            <p:cNvPr id="59" name="Google Shape;59;p9"/>
            <p:cNvSpPr/>
            <p:nvPr/>
          </p:nvSpPr>
          <p:spPr>
            <a:xfrm>
              <a:off x="0" y="0"/>
              <a:ext cx="1424346" cy="2309581"/>
            </a:xfrm>
            <a:custGeom>
              <a:rect b="b" l="l" r="r" t="t"/>
              <a:pathLst>
                <a:path extrusionOk="0" h="2309581" w="1424346">
                  <a:moveTo>
                    <a:pt x="73009" y="0"/>
                  </a:moveTo>
                  <a:lnTo>
                    <a:pt x="1351337" y="0"/>
                  </a:lnTo>
                  <a:cubicBezTo>
                    <a:pt x="1391659" y="0"/>
                    <a:pt x="1424346" y="32687"/>
                    <a:pt x="1424346" y="73009"/>
                  </a:cubicBezTo>
                  <a:lnTo>
                    <a:pt x="1424346" y="2236572"/>
                  </a:lnTo>
                  <a:cubicBezTo>
                    <a:pt x="1424346" y="2276894"/>
                    <a:pt x="1391659" y="2309581"/>
                    <a:pt x="1351337" y="2309581"/>
                  </a:cubicBezTo>
                  <a:lnTo>
                    <a:pt x="73009" y="2309581"/>
                  </a:lnTo>
                  <a:cubicBezTo>
                    <a:pt x="32687" y="2309581"/>
                    <a:pt x="0" y="2276894"/>
                    <a:pt x="0" y="2236572"/>
                  </a:cubicBezTo>
                  <a:lnTo>
                    <a:pt x="0" y="73009"/>
                  </a:lnTo>
                  <a:cubicBezTo>
                    <a:pt x="0" y="32687"/>
                    <a:pt x="32687" y="0"/>
                    <a:pt x="73009"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0" name="Google Shape;60;p9"/>
            <p:cNvSpPr txBox="1"/>
            <p:nvPr/>
          </p:nvSpPr>
          <p:spPr>
            <a:xfrm>
              <a:off x="0" y="-47625"/>
              <a:ext cx="812700" cy="860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1" name="Google Shape;61;p9"/>
          <p:cNvGrpSpPr/>
          <p:nvPr/>
        </p:nvGrpSpPr>
        <p:grpSpPr>
          <a:xfrm>
            <a:off x="341490" y="-354531"/>
            <a:ext cx="2703978" cy="4474920"/>
            <a:chOff x="0" y="-47625"/>
            <a:chExt cx="1424346" cy="2357206"/>
          </a:xfrm>
        </p:grpSpPr>
        <p:sp>
          <p:nvSpPr>
            <p:cNvPr id="62" name="Google Shape;62;p9"/>
            <p:cNvSpPr/>
            <p:nvPr/>
          </p:nvSpPr>
          <p:spPr>
            <a:xfrm>
              <a:off x="0" y="0"/>
              <a:ext cx="1424346" cy="2309581"/>
            </a:xfrm>
            <a:custGeom>
              <a:rect b="b" l="l" r="r" t="t"/>
              <a:pathLst>
                <a:path extrusionOk="0" h="2309581" w="1424346">
                  <a:moveTo>
                    <a:pt x="73009" y="0"/>
                  </a:moveTo>
                  <a:lnTo>
                    <a:pt x="1351337" y="0"/>
                  </a:lnTo>
                  <a:cubicBezTo>
                    <a:pt x="1391659" y="0"/>
                    <a:pt x="1424346" y="32687"/>
                    <a:pt x="1424346" y="73009"/>
                  </a:cubicBezTo>
                  <a:lnTo>
                    <a:pt x="1424346" y="2236572"/>
                  </a:lnTo>
                  <a:cubicBezTo>
                    <a:pt x="1424346" y="2276894"/>
                    <a:pt x="1391659" y="2309581"/>
                    <a:pt x="1351337" y="2309581"/>
                  </a:cubicBezTo>
                  <a:lnTo>
                    <a:pt x="73009" y="2309581"/>
                  </a:lnTo>
                  <a:cubicBezTo>
                    <a:pt x="32687" y="2309581"/>
                    <a:pt x="0" y="2276894"/>
                    <a:pt x="0" y="2236572"/>
                  </a:cubicBezTo>
                  <a:lnTo>
                    <a:pt x="0" y="73009"/>
                  </a:lnTo>
                  <a:cubicBezTo>
                    <a:pt x="0" y="32687"/>
                    <a:pt x="32687" y="0"/>
                    <a:pt x="73009"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3" name="Google Shape;63;p9"/>
            <p:cNvSpPr txBox="1"/>
            <p:nvPr/>
          </p:nvSpPr>
          <p:spPr>
            <a:xfrm>
              <a:off x="0" y="-47625"/>
              <a:ext cx="812700" cy="860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4" name="Google Shape;64;p9"/>
          <p:cNvSpPr/>
          <p:nvPr/>
        </p:nvSpPr>
        <p:spPr>
          <a:xfrm rot="-10229431">
            <a:off x="8193885" y="213474"/>
            <a:ext cx="931619" cy="301506"/>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2">
              <a:alphaModFix/>
            </a:blip>
            <a:stretch>
              <a:fillRect b="0" l="0" r="0" t="0"/>
            </a:stretch>
          </a:blipFill>
          <a:ln>
            <a:noFill/>
          </a:ln>
        </p:spPr>
      </p:sp>
      <p:sp>
        <p:nvSpPr>
          <p:cNvPr id="65" name="Google Shape;65;p9"/>
          <p:cNvSpPr/>
          <p:nvPr/>
        </p:nvSpPr>
        <p:spPr>
          <a:xfrm rot="-10229431">
            <a:off x="7624584" y="4567833"/>
            <a:ext cx="931619" cy="301506"/>
          </a:xfrm>
          <a:custGeom>
            <a:rect b="b" l="l" r="r" t="t"/>
            <a:pathLst>
              <a:path extrusionOk="0" h="603782" w="1865619">
                <a:moveTo>
                  <a:pt x="0" y="0"/>
                </a:moveTo>
                <a:lnTo>
                  <a:pt x="1865618" y="0"/>
                </a:lnTo>
                <a:lnTo>
                  <a:pt x="1865618" y="603782"/>
                </a:lnTo>
                <a:lnTo>
                  <a:pt x="0" y="603782"/>
                </a:lnTo>
                <a:lnTo>
                  <a:pt x="0" y="0"/>
                </a:lnTo>
                <a:close/>
              </a:path>
            </a:pathLst>
          </a:custGeom>
          <a:blipFill rotWithShape="1">
            <a:blip r:embed="rId3">
              <a:alphaModFix/>
            </a:blip>
            <a:stretch>
              <a:fillRect b="0" l="0" r="0" t="0"/>
            </a:stretch>
          </a:blipFill>
          <a:ln>
            <a:noFill/>
          </a:ln>
        </p:spPr>
      </p:sp>
      <p:sp>
        <p:nvSpPr>
          <p:cNvPr id="66" name="Google Shape;66;p9"/>
          <p:cNvSpPr/>
          <p:nvPr/>
        </p:nvSpPr>
        <p:spPr>
          <a:xfrm rot="7163341">
            <a:off x="-200468" y="3152461"/>
            <a:ext cx="931409" cy="301438"/>
          </a:xfrm>
          <a:custGeom>
            <a:rect b="b" l="l" r="r" t="t"/>
            <a:pathLst>
              <a:path extrusionOk="0" h="603782" w="1865619">
                <a:moveTo>
                  <a:pt x="0" y="0"/>
                </a:moveTo>
                <a:lnTo>
                  <a:pt x="1865618" y="0"/>
                </a:lnTo>
                <a:lnTo>
                  <a:pt x="1865618" y="603782"/>
                </a:lnTo>
                <a:lnTo>
                  <a:pt x="0" y="603782"/>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7" name="Shape 67"/>
        <p:cNvGrpSpPr/>
        <p:nvPr/>
      </p:nvGrpSpPr>
      <p:grpSpPr>
        <a:xfrm>
          <a:off x="0" y="0"/>
          <a:ext cx="0" cy="0"/>
          <a:chOff x="0" y="0"/>
          <a:chExt cx="0" cy="0"/>
        </a:xfrm>
      </p:grpSpPr>
      <p:sp>
        <p:nvSpPr>
          <p:cNvPr id="68" name="Google Shape;6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10"/>
          <p:cNvSpPr/>
          <p:nvPr/>
        </p:nvSpPr>
        <p:spPr>
          <a:xfrm>
            <a:off x="6946971" y="209842"/>
            <a:ext cx="694040" cy="1373100"/>
          </a:xfrm>
          <a:custGeom>
            <a:rect b="b" l="l" r="r" t="t"/>
            <a:pathLst>
              <a:path extrusionOk="0" h="2773940" w="1402100">
                <a:moveTo>
                  <a:pt x="0" y="0"/>
                </a:moveTo>
                <a:lnTo>
                  <a:pt x="1402100" y="0"/>
                </a:lnTo>
                <a:lnTo>
                  <a:pt x="1402100" y="2773940"/>
                </a:lnTo>
                <a:lnTo>
                  <a:pt x="0" y="2773940"/>
                </a:lnTo>
                <a:lnTo>
                  <a:pt x="0" y="0"/>
                </a:lnTo>
                <a:close/>
              </a:path>
            </a:pathLst>
          </a:custGeom>
          <a:blipFill rotWithShape="1">
            <a:blip r:embed="rId2">
              <a:alphaModFix/>
            </a:blip>
            <a:stretch>
              <a:fillRect b="0" l="0" r="0" t="0"/>
            </a:stretch>
          </a:blipFill>
          <a:ln>
            <a:noFill/>
          </a:ln>
        </p:spPr>
      </p:sp>
      <p:sp>
        <p:nvSpPr>
          <p:cNvPr id="70" name="Google Shape;70;p10"/>
          <p:cNvSpPr/>
          <p:nvPr/>
        </p:nvSpPr>
        <p:spPr>
          <a:xfrm>
            <a:off x="7909955" y="209849"/>
            <a:ext cx="937505" cy="1213599"/>
          </a:xfrm>
          <a:custGeom>
            <a:rect b="b" l="l" r="r" t="t"/>
            <a:pathLst>
              <a:path extrusionOk="0" h="2773940" w="2142868">
                <a:moveTo>
                  <a:pt x="0" y="0"/>
                </a:moveTo>
                <a:lnTo>
                  <a:pt x="2142868" y="0"/>
                </a:lnTo>
                <a:lnTo>
                  <a:pt x="2142868" y="2773940"/>
                </a:lnTo>
                <a:lnTo>
                  <a:pt x="0" y="2773940"/>
                </a:lnTo>
                <a:lnTo>
                  <a:pt x="0" y="0"/>
                </a:lnTo>
                <a:close/>
              </a:path>
            </a:pathLst>
          </a:custGeom>
          <a:blipFill rotWithShape="1">
            <a:blip r:embed="rId3">
              <a:alphaModFix/>
            </a:blip>
            <a:stretch>
              <a:fillRect b="0" l="0" r="0" t="0"/>
            </a:stretch>
          </a:blipFill>
          <a:ln>
            <a:noFill/>
          </a:ln>
        </p:spPr>
      </p:sp>
      <p:sp>
        <p:nvSpPr>
          <p:cNvPr id="71" name="Google Shape;71;p10"/>
          <p:cNvSpPr/>
          <p:nvPr/>
        </p:nvSpPr>
        <p:spPr>
          <a:xfrm flipH="1">
            <a:off x="1199803" y="3250448"/>
            <a:ext cx="803427" cy="1343116"/>
          </a:xfrm>
          <a:custGeom>
            <a:rect b="b" l="l" r="r" t="t"/>
            <a:pathLst>
              <a:path extrusionOk="0" h="2570557" w="1537660">
                <a:moveTo>
                  <a:pt x="1537660" y="0"/>
                </a:moveTo>
                <a:lnTo>
                  <a:pt x="0" y="0"/>
                </a:lnTo>
                <a:lnTo>
                  <a:pt x="0" y="2570557"/>
                </a:lnTo>
                <a:lnTo>
                  <a:pt x="1537660" y="2570557"/>
                </a:lnTo>
                <a:lnTo>
                  <a:pt x="1537660" y="0"/>
                </a:lnTo>
                <a:close/>
              </a:path>
            </a:pathLst>
          </a:custGeom>
          <a:blipFill rotWithShape="1">
            <a:blip r:embed="rId4">
              <a:alphaModFix/>
            </a:blip>
            <a:stretch>
              <a:fillRect b="0" l="0" r="0" t="0"/>
            </a:stretch>
          </a:blipFill>
          <a:ln>
            <a:noFill/>
          </a:ln>
        </p:spPr>
      </p:sp>
      <p:sp>
        <p:nvSpPr>
          <p:cNvPr id="72" name="Google Shape;72;p10"/>
          <p:cNvSpPr/>
          <p:nvPr/>
        </p:nvSpPr>
        <p:spPr>
          <a:xfrm>
            <a:off x="7641000" y="3995966"/>
            <a:ext cx="864143" cy="1287364"/>
          </a:xfrm>
          <a:custGeom>
            <a:rect b="b" l="l" r="r" t="t"/>
            <a:pathLst>
              <a:path extrusionOk="0" h="2783489" w="1868417">
                <a:moveTo>
                  <a:pt x="0" y="0"/>
                </a:moveTo>
                <a:lnTo>
                  <a:pt x="1868417" y="0"/>
                </a:lnTo>
                <a:lnTo>
                  <a:pt x="1868417" y="2783489"/>
                </a:lnTo>
                <a:lnTo>
                  <a:pt x="0" y="2783489"/>
                </a:lnTo>
                <a:lnTo>
                  <a:pt x="0" y="0"/>
                </a:lnTo>
                <a:close/>
              </a:path>
            </a:pathLst>
          </a:custGeom>
          <a:blipFill rotWithShape="1">
            <a:blip r:embed="rId5">
              <a:alphaModFix/>
            </a:blip>
            <a:stretch>
              <a:fillRect b="0" l="0" r="0" t="0"/>
            </a:stretch>
          </a:blipFill>
          <a:ln>
            <a:noFill/>
          </a:ln>
        </p:spPr>
      </p:sp>
      <p:sp>
        <p:nvSpPr>
          <p:cNvPr id="73" name="Google Shape;73;p10"/>
          <p:cNvSpPr/>
          <p:nvPr/>
        </p:nvSpPr>
        <p:spPr>
          <a:xfrm flipH="1">
            <a:off x="6743898" y="3616814"/>
            <a:ext cx="804602" cy="1440004"/>
          </a:xfrm>
          <a:custGeom>
            <a:rect b="b" l="l" r="r" t="t"/>
            <a:pathLst>
              <a:path extrusionOk="0" h="3031588" w="1693900">
                <a:moveTo>
                  <a:pt x="1693900" y="0"/>
                </a:moveTo>
                <a:lnTo>
                  <a:pt x="0" y="0"/>
                </a:lnTo>
                <a:lnTo>
                  <a:pt x="0" y="3031588"/>
                </a:lnTo>
                <a:lnTo>
                  <a:pt x="1693900" y="3031588"/>
                </a:lnTo>
                <a:lnTo>
                  <a:pt x="1693900" y="0"/>
                </a:lnTo>
                <a:close/>
              </a:path>
            </a:pathLst>
          </a:custGeom>
          <a:blipFill rotWithShape="1">
            <a:blip r:embed="rId6">
              <a:alphaModFix/>
            </a:blip>
            <a:stretch>
              <a:fillRect b="0" l="0" r="0" t="0"/>
            </a:stretch>
          </a:blipFill>
          <a:ln>
            <a:noFill/>
          </a:ln>
        </p:spPr>
      </p:sp>
      <p:sp>
        <p:nvSpPr>
          <p:cNvPr id="74" name="Google Shape;74;p10"/>
          <p:cNvSpPr/>
          <p:nvPr/>
        </p:nvSpPr>
        <p:spPr>
          <a:xfrm>
            <a:off x="219571" y="3783978"/>
            <a:ext cx="862443" cy="1105696"/>
          </a:xfrm>
          <a:custGeom>
            <a:rect b="b" l="l" r="r" t="t"/>
            <a:pathLst>
              <a:path extrusionOk="0" h="2948523" w="2299848">
                <a:moveTo>
                  <a:pt x="0" y="0"/>
                </a:moveTo>
                <a:lnTo>
                  <a:pt x="2299848" y="0"/>
                </a:lnTo>
                <a:lnTo>
                  <a:pt x="2299848" y="2948523"/>
                </a:lnTo>
                <a:lnTo>
                  <a:pt x="0" y="2948523"/>
                </a:lnTo>
                <a:lnTo>
                  <a:pt x="0" y="0"/>
                </a:lnTo>
                <a:close/>
              </a:path>
            </a:pathLst>
          </a:custGeom>
          <a:blipFill rotWithShape="1">
            <a:blip r:embed="rId7">
              <a:alphaModFix/>
            </a:blip>
            <a:stretch>
              <a:fillRect b="0" l="0" r="0" t="0"/>
            </a:stretch>
          </a:blipFill>
          <a:ln>
            <a:noFill/>
          </a:ln>
        </p:spPr>
      </p:sp>
      <p:sp>
        <p:nvSpPr>
          <p:cNvPr id="75" name="Google Shape;75;p10"/>
          <p:cNvSpPr/>
          <p:nvPr/>
        </p:nvSpPr>
        <p:spPr>
          <a:xfrm rot="-725685">
            <a:off x="21326" y="3040687"/>
            <a:ext cx="934906" cy="302569"/>
          </a:xfrm>
          <a:custGeom>
            <a:rect b="b" l="l" r="r" t="t"/>
            <a:pathLst>
              <a:path extrusionOk="0" h="603782" w="1865619">
                <a:moveTo>
                  <a:pt x="0" y="0"/>
                </a:moveTo>
                <a:lnTo>
                  <a:pt x="1865618" y="0"/>
                </a:lnTo>
                <a:lnTo>
                  <a:pt x="1865618" y="603782"/>
                </a:lnTo>
                <a:lnTo>
                  <a:pt x="0" y="603782"/>
                </a:lnTo>
                <a:lnTo>
                  <a:pt x="0" y="0"/>
                </a:lnTo>
                <a:close/>
              </a:path>
            </a:pathLst>
          </a:custGeom>
          <a:blipFill rotWithShape="1">
            <a:blip r:embed="rId8">
              <a:alphaModFix/>
            </a:blip>
            <a:stretch>
              <a:fillRect b="0" l="0" r="0" t="0"/>
            </a:stretch>
          </a:blipFill>
          <a:ln>
            <a:noFill/>
          </a:ln>
        </p:spPr>
      </p:sp>
      <p:sp>
        <p:nvSpPr>
          <p:cNvPr id="76" name="Google Shape;76;p10"/>
          <p:cNvSpPr/>
          <p:nvPr/>
        </p:nvSpPr>
        <p:spPr>
          <a:xfrm rot="-7024665">
            <a:off x="5931131" y="542750"/>
            <a:ext cx="932401" cy="301759"/>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9">
              <a:alphaModFix/>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1.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1pPr>
            <a:lvl2pPr lvl="1">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2pPr>
            <a:lvl3pPr lvl="2">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3pPr>
            <a:lvl4pPr lvl="3">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4pPr>
            <a:lvl5pPr lvl="4">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5pPr>
            <a:lvl6pPr lvl="5">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6pPr>
            <a:lvl7pPr lvl="6">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7pPr>
            <a:lvl8pPr lvl="7">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8pPr>
            <a:lvl9pPr lvl="8">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ilita One"/>
              <a:buChar char="●"/>
              <a:defRPr sz="1800">
                <a:solidFill>
                  <a:schemeClr val="dk2"/>
                </a:solidFill>
                <a:latin typeface="Lilita One"/>
                <a:ea typeface="Lilita One"/>
                <a:cs typeface="Lilita One"/>
                <a:sym typeface="Lilita One"/>
              </a:defRPr>
            </a:lvl1pPr>
            <a:lvl2pPr indent="-317500" lvl="1" marL="914400">
              <a:lnSpc>
                <a:spcPct val="115000"/>
              </a:lnSpc>
              <a:spcBef>
                <a:spcPts val="0"/>
              </a:spcBef>
              <a:spcAft>
                <a:spcPts val="0"/>
              </a:spcAft>
              <a:buClr>
                <a:schemeClr val="dk2"/>
              </a:buClr>
              <a:buSzPts val="1400"/>
              <a:buFont typeface="Gloria Hallelujah"/>
              <a:buChar char="○"/>
              <a:defRPr>
                <a:solidFill>
                  <a:schemeClr val="dk2"/>
                </a:solidFill>
                <a:latin typeface="Gloria Hallelujah"/>
                <a:ea typeface="Gloria Hallelujah"/>
                <a:cs typeface="Gloria Hallelujah"/>
                <a:sym typeface="Gloria Hallelujah"/>
              </a:defRPr>
            </a:lvl2pPr>
            <a:lvl3pPr indent="-317500" lvl="2" marL="1371600">
              <a:lnSpc>
                <a:spcPct val="115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3pPr>
            <a:lvl4pPr indent="-317500" lvl="3" marL="1828800">
              <a:lnSpc>
                <a:spcPct val="115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4pPr>
            <a:lvl5pPr indent="-317500" lvl="4" marL="2286000">
              <a:lnSpc>
                <a:spcPct val="115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5pPr>
            <a:lvl6pPr indent="-317500" lvl="5" marL="2743200">
              <a:lnSpc>
                <a:spcPct val="115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6pPr>
            <a:lvl7pPr indent="-317500" lvl="6" marL="3200400">
              <a:lnSpc>
                <a:spcPct val="115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7pPr>
            <a:lvl8pPr indent="-317500" lvl="7" marL="3657600">
              <a:lnSpc>
                <a:spcPct val="115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8pPr>
            <a:lvl9pPr indent="-317500" lvl="8" marL="4114800">
              <a:lnSpc>
                <a:spcPct val="115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 name="Shape 77"/>
        <p:cNvGrpSpPr/>
        <p:nvPr/>
      </p:nvGrpSpPr>
      <p:grpSpPr>
        <a:xfrm>
          <a:off x="0" y="0"/>
          <a:ext cx="0" cy="0"/>
          <a:chOff x="0" y="0"/>
          <a:chExt cx="0" cy="0"/>
        </a:xfrm>
      </p:grpSpPr>
      <p:sp>
        <p:nvSpPr>
          <p:cNvPr id="78" name="Google Shape;78;p1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79" name="Google Shape;79;p11"/>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80" name="Google Shape;80;p1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81" name="Google Shape;81;p1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82" name="Google Shape;82;p1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38.jpg"/><Relationship Id="rId4" Type="http://schemas.openxmlformats.org/officeDocument/2006/relationships/image" Target="../media/image42.jpg"/><Relationship Id="rId10" Type="http://schemas.openxmlformats.org/officeDocument/2006/relationships/image" Target="../media/image4.png"/><Relationship Id="rId9" Type="http://schemas.openxmlformats.org/officeDocument/2006/relationships/image" Target="../media/image2.png"/><Relationship Id="rId5" Type="http://schemas.openxmlformats.org/officeDocument/2006/relationships/image" Target="../media/image57.jpg"/><Relationship Id="rId6" Type="http://schemas.openxmlformats.org/officeDocument/2006/relationships/image" Target="../media/image66.jpg"/><Relationship Id="rId7" Type="http://schemas.openxmlformats.org/officeDocument/2006/relationships/image" Target="../media/image11.png"/><Relationship Id="rId8" Type="http://schemas.openxmlformats.org/officeDocument/2006/relationships/image" Target="../media/image6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3.png"/><Relationship Id="rId11" Type="http://schemas.openxmlformats.org/officeDocument/2006/relationships/image" Target="../media/image2.png"/><Relationship Id="rId10" Type="http://schemas.openxmlformats.org/officeDocument/2006/relationships/image" Target="../media/image56.png"/><Relationship Id="rId12" Type="http://schemas.openxmlformats.org/officeDocument/2006/relationships/image" Target="../media/image4.png"/><Relationship Id="rId9" Type="http://schemas.openxmlformats.org/officeDocument/2006/relationships/image" Target="../media/image47.png"/><Relationship Id="rId5" Type="http://schemas.openxmlformats.org/officeDocument/2006/relationships/image" Target="../media/image36.png"/><Relationship Id="rId6" Type="http://schemas.openxmlformats.org/officeDocument/2006/relationships/image" Target="../media/image68.png"/><Relationship Id="rId7" Type="http://schemas.openxmlformats.org/officeDocument/2006/relationships/image" Target="../media/image58.png"/><Relationship Id="rId8" Type="http://schemas.openxmlformats.org/officeDocument/2006/relationships/image" Target="../media/image4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62.jpg"/><Relationship Id="rId4" Type="http://schemas.openxmlformats.org/officeDocument/2006/relationships/image" Target="../media/image67.png"/><Relationship Id="rId5" Type="http://schemas.openxmlformats.org/officeDocument/2006/relationships/image" Target="../media/image4.png"/><Relationship Id="rId6"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35.png"/><Relationship Id="rId4" Type="http://schemas.openxmlformats.org/officeDocument/2006/relationships/image" Target="../media/image19.png"/><Relationship Id="rId5" Type="http://schemas.openxmlformats.org/officeDocument/2006/relationships/image" Target="../media/image41.png"/><Relationship Id="rId6" Type="http://schemas.openxmlformats.org/officeDocument/2006/relationships/image" Target="../media/image4.png"/><Relationship Id="rId7" Type="http://schemas.openxmlformats.org/officeDocument/2006/relationships/image" Target="../media/image2.png"/></Relationships>
</file>

<file path=ppt/slides/_rels/slide15.xml.rels><?xml version="1.0" encoding="UTF-8" standalone="yes"?><Relationships xmlns="http://schemas.openxmlformats.org/package/2006/relationships"><Relationship Id="rId20" Type="http://schemas.openxmlformats.org/officeDocument/2006/relationships/image" Target="../media/image14.png"/><Relationship Id="rId22" Type="http://schemas.openxmlformats.org/officeDocument/2006/relationships/image" Target="../media/image20.png"/><Relationship Id="rId21" Type="http://schemas.openxmlformats.org/officeDocument/2006/relationships/image" Target="../media/image67.png"/><Relationship Id="rId24" Type="http://schemas.openxmlformats.org/officeDocument/2006/relationships/image" Target="../media/image35.png"/><Relationship Id="rId23" Type="http://schemas.openxmlformats.org/officeDocument/2006/relationships/image" Target="../media/image10.png"/><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41.png"/><Relationship Id="rId9" Type="http://schemas.openxmlformats.org/officeDocument/2006/relationships/image" Target="../media/image6.png"/><Relationship Id="rId25" Type="http://schemas.openxmlformats.org/officeDocument/2006/relationships/image" Target="../media/image19.png"/><Relationship Id="rId5" Type="http://schemas.openxmlformats.org/officeDocument/2006/relationships/image" Target="../media/image7.png"/><Relationship Id="rId6" Type="http://schemas.openxmlformats.org/officeDocument/2006/relationships/image" Target="../media/image28.png"/><Relationship Id="rId7" Type="http://schemas.openxmlformats.org/officeDocument/2006/relationships/image" Target="../media/image9.png"/><Relationship Id="rId8" Type="http://schemas.openxmlformats.org/officeDocument/2006/relationships/image" Target="../media/image23.png"/><Relationship Id="rId11" Type="http://schemas.openxmlformats.org/officeDocument/2006/relationships/image" Target="../media/image15.png"/><Relationship Id="rId10" Type="http://schemas.openxmlformats.org/officeDocument/2006/relationships/image" Target="../media/image11.png"/><Relationship Id="rId13" Type="http://schemas.openxmlformats.org/officeDocument/2006/relationships/image" Target="../media/image39.png"/><Relationship Id="rId12" Type="http://schemas.openxmlformats.org/officeDocument/2006/relationships/image" Target="../media/image5.png"/><Relationship Id="rId15" Type="http://schemas.openxmlformats.org/officeDocument/2006/relationships/image" Target="../media/image1.png"/><Relationship Id="rId14" Type="http://schemas.openxmlformats.org/officeDocument/2006/relationships/image" Target="../media/image12.png"/><Relationship Id="rId17" Type="http://schemas.openxmlformats.org/officeDocument/2006/relationships/image" Target="../media/image65.png"/><Relationship Id="rId16" Type="http://schemas.openxmlformats.org/officeDocument/2006/relationships/image" Target="../media/image33.png"/><Relationship Id="rId19" Type="http://schemas.openxmlformats.org/officeDocument/2006/relationships/image" Target="../media/image3.png"/><Relationship Id="rId18"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60.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24.png"/><Relationship Id="rId4" Type="http://schemas.openxmlformats.org/officeDocument/2006/relationships/image" Target="../media/image41.png"/><Relationship Id="rId5" Type="http://schemas.openxmlformats.org/officeDocument/2006/relationships/image" Target="../media/image2.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8.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23.png"/><Relationship Id="rId5" Type="http://schemas.openxmlformats.org/officeDocument/2006/relationships/image" Target="../media/image2.png"/><Relationship Id="rId6"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44.jpg"/><Relationship Id="rId4" Type="http://schemas.openxmlformats.org/officeDocument/2006/relationships/image" Target="../media/image5.png"/><Relationship Id="rId5" Type="http://schemas.openxmlformats.org/officeDocument/2006/relationships/image" Target="../media/image39.png"/><Relationship Id="rId6" Type="http://schemas.openxmlformats.org/officeDocument/2006/relationships/image" Target="../media/image4.png"/><Relationship Id="rId7"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37.jpg"/><Relationship Id="rId4" Type="http://schemas.openxmlformats.org/officeDocument/2006/relationships/image" Target="../media/image53.jpg"/><Relationship Id="rId5" Type="http://schemas.openxmlformats.org/officeDocument/2006/relationships/image" Target="../media/image34.jp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7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33.png"/><Relationship Id="rId5" Type="http://schemas.openxmlformats.org/officeDocument/2006/relationships/image" Target="../media/image2.pn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88AB"/>
        </a:solidFill>
      </p:bgPr>
    </p:bg>
    <p:spTree>
      <p:nvGrpSpPr>
        <p:cNvPr id="155" name="Shape 155"/>
        <p:cNvGrpSpPr/>
        <p:nvPr/>
      </p:nvGrpSpPr>
      <p:grpSpPr>
        <a:xfrm>
          <a:off x="0" y="0"/>
          <a:ext cx="0" cy="0"/>
          <a:chOff x="0" y="0"/>
          <a:chExt cx="0" cy="0"/>
        </a:xfrm>
      </p:grpSpPr>
      <p:grpSp>
        <p:nvGrpSpPr>
          <p:cNvPr id="156" name="Google Shape;156;p23"/>
          <p:cNvGrpSpPr/>
          <p:nvPr/>
        </p:nvGrpSpPr>
        <p:grpSpPr>
          <a:xfrm>
            <a:off x="960572" y="664175"/>
            <a:ext cx="7222855" cy="3724737"/>
            <a:chOff x="0" y="-47625"/>
            <a:chExt cx="3804631" cy="1962001"/>
          </a:xfrm>
        </p:grpSpPr>
        <p:sp>
          <p:nvSpPr>
            <p:cNvPr id="157" name="Google Shape;157;p23"/>
            <p:cNvSpPr/>
            <p:nvPr/>
          </p:nvSpPr>
          <p:spPr>
            <a:xfrm>
              <a:off x="0" y="0"/>
              <a:ext cx="3804631" cy="1914376"/>
            </a:xfrm>
            <a:custGeom>
              <a:rect b="b" l="l" r="r" t="t"/>
              <a:pathLst>
                <a:path extrusionOk="0" h="1914376" w="3804631">
                  <a:moveTo>
                    <a:pt x="27333" y="0"/>
                  </a:moveTo>
                  <a:lnTo>
                    <a:pt x="3777299" y="0"/>
                  </a:lnTo>
                  <a:cubicBezTo>
                    <a:pt x="3784548" y="0"/>
                    <a:pt x="3791500" y="2880"/>
                    <a:pt x="3796626" y="8006"/>
                  </a:cubicBezTo>
                  <a:cubicBezTo>
                    <a:pt x="3801752" y="13131"/>
                    <a:pt x="3804631" y="20084"/>
                    <a:pt x="3804631" y="27333"/>
                  </a:cubicBezTo>
                  <a:lnTo>
                    <a:pt x="3804631" y="1887044"/>
                  </a:lnTo>
                  <a:cubicBezTo>
                    <a:pt x="3804631" y="1894293"/>
                    <a:pt x="3801752" y="1901245"/>
                    <a:pt x="3796626" y="1906371"/>
                  </a:cubicBezTo>
                  <a:cubicBezTo>
                    <a:pt x="3791500" y="1911497"/>
                    <a:pt x="3784548" y="1914376"/>
                    <a:pt x="3777299" y="1914376"/>
                  </a:cubicBezTo>
                  <a:lnTo>
                    <a:pt x="27333" y="1914376"/>
                  </a:lnTo>
                  <a:cubicBezTo>
                    <a:pt x="20084" y="1914376"/>
                    <a:pt x="13131" y="1911497"/>
                    <a:pt x="8006" y="1906371"/>
                  </a:cubicBezTo>
                  <a:cubicBezTo>
                    <a:pt x="2880" y="1901245"/>
                    <a:pt x="0" y="1894293"/>
                    <a:pt x="0" y="1887044"/>
                  </a:cubicBezTo>
                  <a:lnTo>
                    <a:pt x="0" y="27333"/>
                  </a:lnTo>
                  <a:cubicBezTo>
                    <a:pt x="0" y="20084"/>
                    <a:pt x="2880" y="13131"/>
                    <a:pt x="8006" y="8006"/>
                  </a:cubicBezTo>
                  <a:cubicBezTo>
                    <a:pt x="13131" y="2880"/>
                    <a:pt x="20084" y="0"/>
                    <a:pt x="27333"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8" name="Google Shape;158;p23"/>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59" name="Google Shape;159;p23"/>
          <p:cNvSpPr/>
          <p:nvPr/>
        </p:nvSpPr>
        <p:spPr>
          <a:xfrm rot="8326740">
            <a:off x="7232038" y="4851349"/>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3">
              <a:alphaModFix/>
            </a:blip>
            <a:stretch>
              <a:fillRect b="0" l="0" r="0" t="0"/>
            </a:stretch>
          </a:blipFill>
          <a:ln>
            <a:noFill/>
          </a:ln>
        </p:spPr>
      </p:sp>
      <p:sp>
        <p:nvSpPr>
          <p:cNvPr id="160" name="Google Shape;160;p23"/>
          <p:cNvSpPr/>
          <p:nvPr/>
        </p:nvSpPr>
        <p:spPr>
          <a:xfrm>
            <a:off x="5628833" y="754589"/>
            <a:ext cx="3992844" cy="4247706"/>
          </a:xfrm>
          <a:custGeom>
            <a:rect b="b" l="l" r="r" t="t"/>
            <a:pathLst>
              <a:path extrusionOk="0" h="8495412" w="7985687">
                <a:moveTo>
                  <a:pt x="0" y="0"/>
                </a:moveTo>
                <a:lnTo>
                  <a:pt x="7985687" y="0"/>
                </a:lnTo>
                <a:lnTo>
                  <a:pt x="7985687" y="8495411"/>
                </a:lnTo>
                <a:lnTo>
                  <a:pt x="0" y="8495411"/>
                </a:lnTo>
                <a:lnTo>
                  <a:pt x="0" y="0"/>
                </a:lnTo>
                <a:close/>
              </a:path>
            </a:pathLst>
          </a:custGeom>
          <a:blipFill rotWithShape="1">
            <a:blip r:embed="rId4">
              <a:alphaModFix/>
            </a:blip>
            <a:stretch>
              <a:fillRect b="0" l="0" r="0" t="0"/>
            </a:stretch>
          </a:blipFill>
          <a:ln>
            <a:noFill/>
          </a:ln>
        </p:spPr>
      </p:sp>
      <p:sp>
        <p:nvSpPr>
          <p:cNvPr id="161" name="Google Shape;161;p23"/>
          <p:cNvSpPr/>
          <p:nvPr/>
        </p:nvSpPr>
        <p:spPr>
          <a:xfrm rot="107212">
            <a:off x="6575457" y="1345667"/>
            <a:ext cx="417317" cy="349028"/>
          </a:xfrm>
          <a:custGeom>
            <a:rect b="b" l="l" r="r" t="t"/>
            <a:pathLst>
              <a:path extrusionOk="0" h="698057" w="834634">
                <a:moveTo>
                  <a:pt x="0" y="0"/>
                </a:moveTo>
                <a:lnTo>
                  <a:pt x="834634" y="0"/>
                </a:lnTo>
                <a:lnTo>
                  <a:pt x="834634" y="698057"/>
                </a:lnTo>
                <a:lnTo>
                  <a:pt x="0" y="698057"/>
                </a:lnTo>
                <a:lnTo>
                  <a:pt x="0" y="0"/>
                </a:lnTo>
                <a:close/>
              </a:path>
            </a:pathLst>
          </a:custGeom>
          <a:blipFill rotWithShape="1">
            <a:blip r:embed="rId5">
              <a:alphaModFix/>
            </a:blip>
            <a:stretch>
              <a:fillRect b="0" l="0" r="0" t="0"/>
            </a:stretch>
          </a:blipFill>
          <a:ln>
            <a:noFill/>
          </a:ln>
        </p:spPr>
      </p:sp>
      <p:sp>
        <p:nvSpPr>
          <p:cNvPr id="162" name="Google Shape;162;p23"/>
          <p:cNvSpPr/>
          <p:nvPr/>
        </p:nvSpPr>
        <p:spPr>
          <a:xfrm>
            <a:off x="1658022" y="2661175"/>
            <a:ext cx="417317" cy="349029"/>
          </a:xfrm>
          <a:custGeom>
            <a:rect b="b" l="l" r="r" t="t"/>
            <a:pathLst>
              <a:path extrusionOk="0" h="698057" w="834634">
                <a:moveTo>
                  <a:pt x="0" y="0"/>
                </a:moveTo>
                <a:lnTo>
                  <a:pt x="834633" y="0"/>
                </a:lnTo>
                <a:lnTo>
                  <a:pt x="834633" y="698057"/>
                </a:lnTo>
                <a:lnTo>
                  <a:pt x="0" y="698057"/>
                </a:lnTo>
                <a:lnTo>
                  <a:pt x="0" y="0"/>
                </a:lnTo>
                <a:close/>
              </a:path>
            </a:pathLst>
          </a:custGeom>
          <a:blipFill rotWithShape="1">
            <a:blip r:embed="rId5">
              <a:alphaModFix/>
            </a:blip>
            <a:stretch>
              <a:fillRect b="0" l="0" r="0" t="0"/>
            </a:stretch>
          </a:blipFill>
          <a:ln>
            <a:noFill/>
          </a:ln>
        </p:spPr>
      </p:sp>
      <p:sp>
        <p:nvSpPr>
          <p:cNvPr id="163" name="Google Shape;163;p23"/>
          <p:cNvSpPr/>
          <p:nvPr/>
        </p:nvSpPr>
        <p:spPr>
          <a:xfrm flipH="1">
            <a:off x="-431858" y="309729"/>
            <a:ext cx="4597079" cy="4702894"/>
          </a:xfrm>
          <a:custGeom>
            <a:rect b="b" l="l" r="r" t="t"/>
            <a:pathLst>
              <a:path extrusionOk="0" h="9405787" w="9194157">
                <a:moveTo>
                  <a:pt x="9194157" y="0"/>
                </a:moveTo>
                <a:lnTo>
                  <a:pt x="0" y="0"/>
                </a:lnTo>
                <a:lnTo>
                  <a:pt x="0" y="9405787"/>
                </a:lnTo>
                <a:lnTo>
                  <a:pt x="9194157" y="9405787"/>
                </a:lnTo>
                <a:lnTo>
                  <a:pt x="9194157" y="0"/>
                </a:lnTo>
                <a:close/>
              </a:path>
            </a:pathLst>
          </a:custGeom>
          <a:blipFill rotWithShape="1">
            <a:blip r:embed="rId6">
              <a:alphaModFix/>
            </a:blip>
            <a:stretch>
              <a:fillRect b="0" l="0" r="0" t="0"/>
            </a:stretch>
          </a:blipFill>
          <a:ln>
            <a:noFill/>
          </a:ln>
        </p:spPr>
      </p:sp>
      <p:grpSp>
        <p:nvGrpSpPr>
          <p:cNvPr id="164" name="Google Shape;164;p23"/>
          <p:cNvGrpSpPr/>
          <p:nvPr/>
        </p:nvGrpSpPr>
        <p:grpSpPr>
          <a:xfrm>
            <a:off x="2415618" y="624672"/>
            <a:ext cx="4312763" cy="1579214"/>
            <a:chOff x="0" y="-19050"/>
            <a:chExt cx="2271743" cy="831850"/>
          </a:xfrm>
        </p:grpSpPr>
        <p:sp>
          <p:nvSpPr>
            <p:cNvPr id="165" name="Google Shape;165;p23"/>
            <p:cNvSpPr/>
            <p:nvPr/>
          </p:nvSpPr>
          <p:spPr>
            <a:xfrm>
              <a:off x="0" y="0"/>
              <a:ext cx="2271743" cy="325450"/>
            </a:xfrm>
            <a:custGeom>
              <a:rect b="b" l="l" r="r" t="t"/>
              <a:pathLst>
                <a:path extrusionOk="0" h="325450" w="2271743">
                  <a:moveTo>
                    <a:pt x="45776" y="0"/>
                  </a:moveTo>
                  <a:lnTo>
                    <a:pt x="2225968" y="0"/>
                  </a:lnTo>
                  <a:cubicBezTo>
                    <a:pt x="2238108" y="0"/>
                    <a:pt x="2249751" y="4823"/>
                    <a:pt x="2258336" y="13407"/>
                  </a:cubicBezTo>
                  <a:cubicBezTo>
                    <a:pt x="2266921" y="21992"/>
                    <a:pt x="2271743" y="33635"/>
                    <a:pt x="2271743" y="45776"/>
                  </a:cubicBezTo>
                  <a:lnTo>
                    <a:pt x="2271743" y="279674"/>
                  </a:lnTo>
                  <a:cubicBezTo>
                    <a:pt x="2271743" y="291815"/>
                    <a:pt x="2266921" y="303458"/>
                    <a:pt x="2258336" y="312042"/>
                  </a:cubicBezTo>
                  <a:cubicBezTo>
                    <a:pt x="2249751" y="320627"/>
                    <a:pt x="2238108" y="325450"/>
                    <a:pt x="2225968" y="325450"/>
                  </a:cubicBezTo>
                  <a:lnTo>
                    <a:pt x="45776" y="325450"/>
                  </a:lnTo>
                  <a:cubicBezTo>
                    <a:pt x="33635" y="325450"/>
                    <a:pt x="21992" y="320627"/>
                    <a:pt x="13407" y="312042"/>
                  </a:cubicBezTo>
                  <a:cubicBezTo>
                    <a:pt x="4823" y="303458"/>
                    <a:pt x="0" y="291815"/>
                    <a:pt x="0" y="279674"/>
                  </a:cubicBezTo>
                  <a:lnTo>
                    <a:pt x="0" y="45776"/>
                  </a:lnTo>
                  <a:cubicBezTo>
                    <a:pt x="0" y="33635"/>
                    <a:pt x="4823" y="21992"/>
                    <a:pt x="13407" y="13407"/>
                  </a:cubicBezTo>
                  <a:cubicBezTo>
                    <a:pt x="21992" y="4823"/>
                    <a:pt x="33635" y="0"/>
                    <a:pt x="45776" y="0"/>
                  </a:cubicBezTo>
                  <a:close/>
                </a:path>
              </a:pathLst>
            </a:custGeom>
            <a:solidFill>
              <a:srgbClr val="1E2D5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66" name="Google Shape;166;p23"/>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18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67" name="Google Shape;167;p23"/>
          <p:cNvSpPr txBox="1"/>
          <p:nvPr/>
        </p:nvSpPr>
        <p:spPr>
          <a:xfrm>
            <a:off x="2521500" y="664176"/>
            <a:ext cx="4101000" cy="5388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 sz="3500" u="none" cap="none" strike="noStrike">
                <a:solidFill>
                  <a:srgbClr val="FD88AB"/>
                </a:solidFill>
                <a:latin typeface="Gloria Hallelujah"/>
                <a:ea typeface="Gloria Hallelujah"/>
                <a:cs typeface="Gloria Hallelujah"/>
                <a:sym typeface="Gloria Hallelujah"/>
              </a:rPr>
              <a:t>Welcome to Our </a:t>
            </a:r>
            <a:endParaRPr sz="700"/>
          </a:p>
        </p:txBody>
      </p:sp>
      <p:sp>
        <p:nvSpPr>
          <p:cNvPr id="168" name="Google Shape;168;p23"/>
          <p:cNvSpPr txBox="1"/>
          <p:nvPr/>
        </p:nvSpPr>
        <p:spPr>
          <a:xfrm>
            <a:off x="2960875" y="2829965"/>
            <a:ext cx="3222251" cy="935817"/>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None/>
            </a:pPr>
            <a:r>
              <a:rPr b="0" i="0" lang="en" sz="5400" u="none" cap="none" strike="noStrike">
                <a:solidFill>
                  <a:srgbClr val="1E2D55"/>
                </a:solidFill>
                <a:latin typeface="Lilita One"/>
                <a:ea typeface="Lilita One"/>
                <a:cs typeface="Lilita One"/>
                <a:sym typeface="Lilita One"/>
              </a:rPr>
              <a:t>Family</a:t>
            </a:r>
            <a:endParaRPr sz="700"/>
          </a:p>
        </p:txBody>
      </p:sp>
      <p:sp>
        <p:nvSpPr>
          <p:cNvPr id="169" name="Google Shape;169;p23"/>
          <p:cNvSpPr txBox="1"/>
          <p:nvPr/>
        </p:nvSpPr>
        <p:spPr>
          <a:xfrm>
            <a:off x="2226179" y="950182"/>
            <a:ext cx="4691643" cy="220926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2900" u="none" cap="none" strike="noStrike">
                <a:solidFill>
                  <a:srgbClr val="FD88AB"/>
                </a:solidFill>
                <a:latin typeface="Lilita One"/>
                <a:ea typeface="Lilita One"/>
                <a:cs typeface="Lilita One"/>
                <a:sym typeface="Lilita One"/>
              </a:rPr>
              <a:t>Pre-K</a:t>
            </a:r>
            <a:endParaRPr sz="700"/>
          </a:p>
        </p:txBody>
      </p:sp>
      <p:sp>
        <p:nvSpPr>
          <p:cNvPr id="170" name="Google Shape;170;p23"/>
          <p:cNvSpPr/>
          <p:nvPr/>
        </p:nvSpPr>
        <p:spPr>
          <a:xfrm rot="-10226974">
            <a:off x="4430622" y="4573135"/>
            <a:ext cx="932810"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7">
              <a:alphaModFix/>
            </a:blip>
            <a:stretch>
              <a:fillRect b="0" l="0" r="0" t="0"/>
            </a:stretch>
          </a:blipFill>
          <a:ln>
            <a:noFill/>
          </a:ln>
        </p:spPr>
      </p:sp>
      <p:sp>
        <p:nvSpPr>
          <p:cNvPr id="171" name="Google Shape;171;p23"/>
          <p:cNvSpPr/>
          <p:nvPr/>
        </p:nvSpPr>
        <p:spPr>
          <a:xfrm rot="-10226974">
            <a:off x="915292" y="137167"/>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3">
              <a:alphaModFix/>
            </a:blip>
            <a:stretch>
              <a:fillRect b="0" l="0" r="0" t="0"/>
            </a:stretch>
          </a:blipFill>
          <a:ln>
            <a:noFill/>
          </a:ln>
        </p:spPr>
      </p:sp>
      <p:sp>
        <p:nvSpPr>
          <p:cNvPr id="172" name="Google Shape;172;p23"/>
          <p:cNvSpPr/>
          <p:nvPr/>
        </p:nvSpPr>
        <p:spPr>
          <a:xfrm rot="6744714">
            <a:off x="7399656" y="-47001"/>
            <a:ext cx="932809" cy="301891"/>
          </a:xfrm>
          <a:custGeom>
            <a:rect b="b" l="l" r="r" t="t"/>
            <a:pathLst>
              <a:path extrusionOk="0" h="603782" w="1865619">
                <a:moveTo>
                  <a:pt x="0" y="0"/>
                </a:moveTo>
                <a:lnTo>
                  <a:pt x="1865618" y="0"/>
                </a:lnTo>
                <a:lnTo>
                  <a:pt x="1865618" y="603782"/>
                </a:lnTo>
                <a:lnTo>
                  <a:pt x="0" y="60378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88AB"/>
        </a:solidFill>
      </p:bgPr>
    </p:bg>
    <p:spTree>
      <p:nvGrpSpPr>
        <p:cNvPr id="351" name="Shape 351"/>
        <p:cNvGrpSpPr/>
        <p:nvPr/>
      </p:nvGrpSpPr>
      <p:grpSpPr>
        <a:xfrm>
          <a:off x="0" y="0"/>
          <a:ext cx="0" cy="0"/>
          <a:chOff x="0" y="0"/>
          <a:chExt cx="0" cy="0"/>
        </a:xfrm>
      </p:grpSpPr>
      <p:grpSp>
        <p:nvGrpSpPr>
          <p:cNvPr id="352" name="Google Shape;352;p32"/>
          <p:cNvGrpSpPr/>
          <p:nvPr/>
        </p:nvGrpSpPr>
        <p:grpSpPr>
          <a:xfrm>
            <a:off x="412098" y="2537621"/>
            <a:ext cx="1893235" cy="2091529"/>
            <a:chOff x="0" y="-66675"/>
            <a:chExt cx="1085216" cy="1198880"/>
          </a:xfrm>
        </p:grpSpPr>
        <p:sp>
          <p:nvSpPr>
            <p:cNvPr id="353" name="Google Shape;353;p32"/>
            <p:cNvSpPr/>
            <p:nvPr/>
          </p:nvSpPr>
          <p:spPr>
            <a:xfrm>
              <a:off x="0" y="0"/>
              <a:ext cx="1085216" cy="1132205"/>
            </a:xfrm>
            <a:custGeom>
              <a:rect b="b" l="l" r="r" t="t"/>
              <a:pathLst>
                <a:path extrusionOk="0" h="1132205" w="1085216">
                  <a:moveTo>
                    <a:pt x="53160" y="0"/>
                  </a:moveTo>
                  <a:lnTo>
                    <a:pt x="1032056" y="0"/>
                  </a:lnTo>
                  <a:cubicBezTo>
                    <a:pt x="1046155" y="0"/>
                    <a:pt x="1059676" y="5601"/>
                    <a:pt x="1069646" y="15570"/>
                  </a:cubicBezTo>
                  <a:cubicBezTo>
                    <a:pt x="1079615" y="25540"/>
                    <a:pt x="1085216" y="39061"/>
                    <a:pt x="1085216" y="53160"/>
                  </a:cubicBezTo>
                  <a:lnTo>
                    <a:pt x="1085216" y="1079045"/>
                  </a:lnTo>
                  <a:cubicBezTo>
                    <a:pt x="1085216" y="1093144"/>
                    <a:pt x="1079615" y="1106665"/>
                    <a:pt x="1069646" y="1116635"/>
                  </a:cubicBezTo>
                  <a:cubicBezTo>
                    <a:pt x="1059676" y="1126604"/>
                    <a:pt x="1046155" y="1132205"/>
                    <a:pt x="1032056" y="1132205"/>
                  </a:cubicBezTo>
                  <a:lnTo>
                    <a:pt x="53160" y="1132205"/>
                  </a:lnTo>
                  <a:cubicBezTo>
                    <a:pt x="39061" y="1132205"/>
                    <a:pt x="25540" y="1126604"/>
                    <a:pt x="15570" y="1116635"/>
                  </a:cubicBezTo>
                  <a:cubicBezTo>
                    <a:pt x="5601" y="1106665"/>
                    <a:pt x="0" y="1093144"/>
                    <a:pt x="0" y="1079045"/>
                  </a:cubicBezTo>
                  <a:lnTo>
                    <a:pt x="0" y="53160"/>
                  </a:lnTo>
                  <a:cubicBezTo>
                    <a:pt x="0" y="39061"/>
                    <a:pt x="5601" y="25540"/>
                    <a:pt x="15570" y="15570"/>
                  </a:cubicBezTo>
                  <a:cubicBezTo>
                    <a:pt x="25540" y="5601"/>
                    <a:pt x="39061" y="0"/>
                    <a:pt x="53160" y="0"/>
                  </a:cubicBezTo>
                  <a:close/>
                </a:path>
              </a:pathLst>
            </a:custGeom>
            <a:solidFill>
              <a:srgbClr val="FFD4D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4" name="Google Shape;354;p32"/>
            <p:cNvSpPr txBox="1"/>
            <p:nvPr/>
          </p:nvSpPr>
          <p:spPr>
            <a:xfrm>
              <a:off x="0" y="-66675"/>
              <a:ext cx="812800" cy="879475"/>
            </a:xfrm>
            <a:prstGeom prst="rect">
              <a:avLst/>
            </a:prstGeom>
            <a:noFill/>
            <a:ln>
              <a:noFill/>
            </a:ln>
          </p:spPr>
          <p:txBody>
            <a:bodyPr anchorCtr="0" anchor="ctr" bIns="25400" lIns="25400" spcFirstLastPara="1" rIns="25400" wrap="square" tIns="25400">
              <a:noAutofit/>
            </a:bodyPr>
            <a:lstStyle/>
            <a:p>
              <a:pPr indent="0" lvl="0" marL="0" marR="0" rtl="0" algn="ctr">
                <a:lnSpc>
                  <a:spcPct val="3110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55" name="Google Shape;355;p32"/>
          <p:cNvGrpSpPr/>
          <p:nvPr/>
        </p:nvGrpSpPr>
        <p:grpSpPr>
          <a:xfrm>
            <a:off x="2519645" y="2537621"/>
            <a:ext cx="1893235" cy="2091529"/>
            <a:chOff x="0" y="-66675"/>
            <a:chExt cx="1085216" cy="1198880"/>
          </a:xfrm>
        </p:grpSpPr>
        <p:sp>
          <p:nvSpPr>
            <p:cNvPr id="356" name="Google Shape;356;p32"/>
            <p:cNvSpPr/>
            <p:nvPr/>
          </p:nvSpPr>
          <p:spPr>
            <a:xfrm>
              <a:off x="0" y="0"/>
              <a:ext cx="1085216" cy="1132205"/>
            </a:xfrm>
            <a:custGeom>
              <a:rect b="b" l="l" r="r" t="t"/>
              <a:pathLst>
                <a:path extrusionOk="0" h="1132205" w="1085216">
                  <a:moveTo>
                    <a:pt x="53160" y="0"/>
                  </a:moveTo>
                  <a:lnTo>
                    <a:pt x="1032056" y="0"/>
                  </a:lnTo>
                  <a:cubicBezTo>
                    <a:pt x="1046155" y="0"/>
                    <a:pt x="1059676" y="5601"/>
                    <a:pt x="1069646" y="15570"/>
                  </a:cubicBezTo>
                  <a:cubicBezTo>
                    <a:pt x="1079615" y="25540"/>
                    <a:pt x="1085216" y="39061"/>
                    <a:pt x="1085216" y="53160"/>
                  </a:cubicBezTo>
                  <a:lnTo>
                    <a:pt x="1085216" y="1079045"/>
                  </a:lnTo>
                  <a:cubicBezTo>
                    <a:pt x="1085216" y="1093144"/>
                    <a:pt x="1079615" y="1106665"/>
                    <a:pt x="1069646" y="1116635"/>
                  </a:cubicBezTo>
                  <a:cubicBezTo>
                    <a:pt x="1059676" y="1126604"/>
                    <a:pt x="1046155" y="1132205"/>
                    <a:pt x="1032056" y="1132205"/>
                  </a:cubicBezTo>
                  <a:lnTo>
                    <a:pt x="53160" y="1132205"/>
                  </a:lnTo>
                  <a:cubicBezTo>
                    <a:pt x="39061" y="1132205"/>
                    <a:pt x="25540" y="1126604"/>
                    <a:pt x="15570" y="1116635"/>
                  </a:cubicBezTo>
                  <a:cubicBezTo>
                    <a:pt x="5601" y="1106665"/>
                    <a:pt x="0" y="1093144"/>
                    <a:pt x="0" y="1079045"/>
                  </a:cubicBezTo>
                  <a:lnTo>
                    <a:pt x="0" y="53160"/>
                  </a:lnTo>
                  <a:cubicBezTo>
                    <a:pt x="0" y="39061"/>
                    <a:pt x="5601" y="25540"/>
                    <a:pt x="15570" y="15570"/>
                  </a:cubicBezTo>
                  <a:cubicBezTo>
                    <a:pt x="25540" y="5601"/>
                    <a:pt x="39061" y="0"/>
                    <a:pt x="53160" y="0"/>
                  </a:cubicBezTo>
                  <a:close/>
                </a:path>
              </a:pathLst>
            </a:custGeom>
            <a:solidFill>
              <a:srgbClr val="FFD4D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7" name="Google Shape;357;p32"/>
            <p:cNvSpPr txBox="1"/>
            <p:nvPr/>
          </p:nvSpPr>
          <p:spPr>
            <a:xfrm>
              <a:off x="0" y="-66675"/>
              <a:ext cx="812800" cy="879475"/>
            </a:xfrm>
            <a:prstGeom prst="rect">
              <a:avLst/>
            </a:prstGeom>
            <a:noFill/>
            <a:ln>
              <a:noFill/>
            </a:ln>
          </p:spPr>
          <p:txBody>
            <a:bodyPr anchorCtr="0" anchor="ctr" bIns="25400" lIns="25400" spcFirstLastPara="1" rIns="25400" wrap="square" tIns="25400">
              <a:noAutofit/>
            </a:bodyPr>
            <a:lstStyle/>
            <a:p>
              <a:pPr indent="0" lvl="0" marL="0" marR="0" rtl="0" algn="ctr">
                <a:lnSpc>
                  <a:spcPct val="3110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58" name="Google Shape;358;p32"/>
          <p:cNvGrpSpPr/>
          <p:nvPr/>
        </p:nvGrpSpPr>
        <p:grpSpPr>
          <a:xfrm>
            <a:off x="4628868" y="2537621"/>
            <a:ext cx="1893235" cy="2091529"/>
            <a:chOff x="0" y="-66675"/>
            <a:chExt cx="1085216" cy="1198880"/>
          </a:xfrm>
        </p:grpSpPr>
        <p:sp>
          <p:nvSpPr>
            <p:cNvPr id="359" name="Google Shape;359;p32"/>
            <p:cNvSpPr/>
            <p:nvPr/>
          </p:nvSpPr>
          <p:spPr>
            <a:xfrm>
              <a:off x="0" y="0"/>
              <a:ext cx="1085216" cy="1132205"/>
            </a:xfrm>
            <a:custGeom>
              <a:rect b="b" l="l" r="r" t="t"/>
              <a:pathLst>
                <a:path extrusionOk="0" h="1132205" w="1085216">
                  <a:moveTo>
                    <a:pt x="53160" y="0"/>
                  </a:moveTo>
                  <a:lnTo>
                    <a:pt x="1032056" y="0"/>
                  </a:lnTo>
                  <a:cubicBezTo>
                    <a:pt x="1046155" y="0"/>
                    <a:pt x="1059676" y="5601"/>
                    <a:pt x="1069646" y="15570"/>
                  </a:cubicBezTo>
                  <a:cubicBezTo>
                    <a:pt x="1079615" y="25540"/>
                    <a:pt x="1085216" y="39061"/>
                    <a:pt x="1085216" y="53160"/>
                  </a:cubicBezTo>
                  <a:lnTo>
                    <a:pt x="1085216" y="1079045"/>
                  </a:lnTo>
                  <a:cubicBezTo>
                    <a:pt x="1085216" y="1093144"/>
                    <a:pt x="1079615" y="1106665"/>
                    <a:pt x="1069646" y="1116635"/>
                  </a:cubicBezTo>
                  <a:cubicBezTo>
                    <a:pt x="1059676" y="1126604"/>
                    <a:pt x="1046155" y="1132205"/>
                    <a:pt x="1032056" y="1132205"/>
                  </a:cubicBezTo>
                  <a:lnTo>
                    <a:pt x="53160" y="1132205"/>
                  </a:lnTo>
                  <a:cubicBezTo>
                    <a:pt x="39061" y="1132205"/>
                    <a:pt x="25540" y="1126604"/>
                    <a:pt x="15570" y="1116635"/>
                  </a:cubicBezTo>
                  <a:cubicBezTo>
                    <a:pt x="5601" y="1106665"/>
                    <a:pt x="0" y="1093144"/>
                    <a:pt x="0" y="1079045"/>
                  </a:cubicBezTo>
                  <a:lnTo>
                    <a:pt x="0" y="53160"/>
                  </a:lnTo>
                  <a:cubicBezTo>
                    <a:pt x="0" y="39061"/>
                    <a:pt x="5601" y="25540"/>
                    <a:pt x="15570" y="15570"/>
                  </a:cubicBezTo>
                  <a:cubicBezTo>
                    <a:pt x="25540" y="5601"/>
                    <a:pt x="39061" y="0"/>
                    <a:pt x="53160" y="0"/>
                  </a:cubicBezTo>
                  <a:close/>
                </a:path>
              </a:pathLst>
            </a:custGeom>
            <a:solidFill>
              <a:srgbClr val="FFD4D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0" name="Google Shape;360;p32"/>
            <p:cNvSpPr txBox="1"/>
            <p:nvPr/>
          </p:nvSpPr>
          <p:spPr>
            <a:xfrm>
              <a:off x="0" y="-66675"/>
              <a:ext cx="812800" cy="879475"/>
            </a:xfrm>
            <a:prstGeom prst="rect">
              <a:avLst/>
            </a:prstGeom>
            <a:noFill/>
            <a:ln>
              <a:noFill/>
            </a:ln>
          </p:spPr>
          <p:txBody>
            <a:bodyPr anchorCtr="0" anchor="ctr" bIns="25400" lIns="25400" spcFirstLastPara="1" rIns="25400" wrap="square" tIns="25400">
              <a:noAutofit/>
            </a:bodyPr>
            <a:lstStyle/>
            <a:p>
              <a:pPr indent="0" lvl="0" marL="0" marR="0" rtl="0" algn="ctr">
                <a:lnSpc>
                  <a:spcPct val="3110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61" name="Google Shape;361;p32"/>
          <p:cNvSpPr/>
          <p:nvPr/>
        </p:nvSpPr>
        <p:spPr>
          <a:xfrm>
            <a:off x="777713" y="2864240"/>
            <a:ext cx="1162006" cy="1162006"/>
          </a:xfrm>
          <a:custGeom>
            <a:rect b="b" l="l" r="r" t="t"/>
            <a:pathLst>
              <a:path extrusionOk="0" h="6350000" w="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blipFill rotWithShape="1">
            <a:blip r:embed="rId3">
              <a:alphaModFix/>
            </a:blip>
            <a:stretch>
              <a:fillRect b="-34878" l="0" r="0" t="-15208"/>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2" name="Google Shape;362;p32"/>
          <p:cNvSpPr/>
          <p:nvPr/>
        </p:nvSpPr>
        <p:spPr>
          <a:xfrm>
            <a:off x="2885260" y="2862986"/>
            <a:ext cx="1162006" cy="1162006"/>
          </a:xfrm>
          <a:custGeom>
            <a:rect b="b" l="l" r="r" t="t"/>
            <a:pathLst>
              <a:path extrusionOk="0" h="6350000" w="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blipFill rotWithShape="1">
            <a:blip r:embed="rId4">
              <a:alphaModFix/>
            </a:blip>
            <a:stretch>
              <a:fillRect b="0" l="-24998" r="-24998"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363" name="Google Shape;363;p32"/>
          <p:cNvGrpSpPr/>
          <p:nvPr/>
        </p:nvGrpSpPr>
        <p:grpSpPr>
          <a:xfrm>
            <a:off x="6736415" y="2537621"/>
            <a:ext cx="1893235" cy="2091529"/>
            <a:chOff x="0" y="-66675"/>
            <a:chExt cx="1085216" cy="1198880"/>
          </a:xfrm>
        </p:grpSpPr>
        <p:sp>
          <p:nvSpPr>
            <p:cNvPr id="364" name="Google Shape;364;p32"/>
            <p:cNvSpPr/>
            <p:nvPr/>
          </p:nvSpPr>
          <p:spPr>
            <a:xfrm>
              <a:off x="0" y="0"/>
              <a:ext cx="1085216" cy="1132205"/>
            </a:xfrm>
            <a:custGeom>
              <a:rect b="b" l="l" r="r" t="t"/>
              <a:pathLst>
                <a:path extrusionOk="0" h="1132205" w="1085216">
                  <a:moveTo>
                    <a:pt x="53160" y="0"/>
                  </a:moveTo>
                  <a:lnTo>
                    <a:pt x="1032056" y="0"/>
                  </a:lnTo>
                  <a:cubicBezTo>
                    <a:pt x="1046155" y="0"/>
                    <a:pt x="1059676" y="5601"/>
                    <a:pt x="1069646" y="15570"/>
                  </a:cubicBezTo>
                  <a:cubicBezTo>
                    <a:pt x="1079615" y="25540"/>
                    <a:pt x="1085216" y="39061"/>
                    <a:pt x="1085216" y="53160"/>
                  </a:cubicBezTo>
                  <a:lnTo>
                    <a:pt x="1085216" y="1079045"/>
                  </a:lnTo>
                  <a:cubicBezTo>
                    <a:pt x="1085216" y="1093144"/>
                    <a:pt x="1079615" y="1106665"/>
                    <a:pt x="1069646" y="1116635"/>
                  </a:cubicBezTo>
                  <a:cubicBezTo>
                    <a:pt x="1059676" y="1126604"/>
                    <a:pt x="1046155" y="1132205"/>
                    <a:pt x="1032056" y="1132205"/>
                  </a:cubicBezTo>
                  <a:lnTo>
                    <a:pt x="53160" y="1132205"/>
                  </a:lnTo>
                  <a:cubicBezTo>
                    <a:pt x="39061" y="1132205"/>
                    <a:pt x="25540" y="1126604"/>
                    <a:pt x="15570" y="1116635"/>
                  </a:cubicBezTo>
                  <a:cubicBezTo>
                    <a:pt x="5601" y="1106665"/>
                    <a:pt x="0" y="1093144"/>
                    <a:pt x="0" y="1079045"/>
                  </a:cubicBezTo>
                  <a:lnTo>
                    <a:pt x="0" y="53160"/>
                  </a:lnTo>
                  <a:cubicBezTo>
                    <a:pt x="0" y="39061"/>
                    <a:pt x="5601" y="25540"/>
                    <a:pt x="15570" y="15570"/>
                  </a:cubicBezTo>
                  <a:cubicBezTo>
                    <a:pt x="25540" y="5601"/>
                    <a:pt x="39061" y="0"/>
                    <a:pt x="53160" y="0"/>
                  </a:cubicBezTo>
                  <a:close/>
                </a:path>
              </a:pathLst>
            </a:custGeom>
            <a:solidFill>
              <a:srgbClr val="FFD4D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5" name="Google Shape;365;p32"/>
            <p:cNvSpPr txBox="1"/>
            <p:nvPr/>
          </p:nvSpPr>
          <p:spPr>
            <a:xfrm>
              <a:off x="0" y="-66675"/>
              <a:ext cx="812800" cy="879475"/>
            </a:xfrm>
            <a:prstGeom prst="rect">
              <a:avLst/>
            </a:prstGeom>
            <a:noFill/>
            <a:ln>
              <a:noFill/>
            </a:ln>
          </p:spPr>
          <p:txBody>
            <a:bodyPr anchorCtr="0" anchor="ctr" bIns="25400" lIns="25400" spcFirstLastPara="1" rIns="25400" wrap="square" tIns="25400">
              <a:noAutofit/>
            </a:bodyPr>
            <a:lstStyle/>
            <a:p>
              <a:pPr indent="0" lvl="0" marL="0" marR="0" rtl="0" algn="ctr">
                <a:lnSpc>
                  <a:spcPct val="3110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66" name="Google Shape;366;p32"/>
          <p:cNvSpPr/>
          <p:nvPr/>
        </p:nvSpPr>
        <p:spPr>
          <a:xfrm>
            <a:off x="7102030" y="2864240"/>
            <a:ext cx="1162005" cy="1162006"/>
          </a:xfrm>
          <a:custGeom>
            <a:rect b="b" l="l" r="r" t="t"/>
            <a:pathLst>
              <a:path extrusionOk="0" h="6350000" w="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blipFill rotWithShape="1">
            <a:blip r:embed="rId5">
              <a:alphaModFix/>
            </a:blip>
            <a:stretch>
              <a:fillRect b="-25045" l="0" r="0" t="-25045"/>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7" name="Google Shape;367;p32"/>
          <p:cNvSpPr/>
          <p:nvPr/>
        </p:nvSpPr>
        <p:spPr>
          <a:xfrm>
            <a:off x="4994482" y="2864240"/>
            <a:ext cx="1162006" cy="1162006"/>
          </a:xfrm>
          <a:custGeom>
            <a:rect b="b" l="l" r="r" t="t"/>
            <a:pathLst>
              <a:path extrusionOk="0" h="6350000" w="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blipFill rotWithShape="1">
            <a:blip r:embed="rId6">
              <a:alphaModFix/>
            </a:blip>
            <a:stretch>
              <a:fillRect b="-37339" l="0" r="0" t="-1275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8" name="Google Shape;368;p32"/>
          <p:cNvSpPr/>
          <p:nvPr/>
        </p:nvSpPr>
        <p:spPr>
          <a:xfrm>
            <a:off x="6467638" y="304050"/>
            <a:ext cx="2162013" cy="2211778"/>
          </a:xfrm>
          <a:custGeom>
            <a:rect b="b" l="l" r="r" t="t"/>
            <a:pathLst>
              <a:path extrusionOk="0" h="4423555" w="4324025">
                <a:moveTo>
                  <a:pt x="0" y="0"/>
                </a:moveTo>
                <a:lnTo>
                  <a:pt x="4324025" y="0"/>
                </a:lnTo>
                <a:lnTo>
                  <a:pt x="4324025" y="4423555"/>
                </a:lnTo>
                <a:lnTo>
                  <a:pt x="0" y="4423555"/>
                </a:lnTo>
                <a:lnTo>
                  <a:pt x="0" y="0"/>
                </a:lnTo>
                <a:close/>
              </a:path>
            </a:pathLst>
          </a:custGeom>
          <a:blipFill rotWithShape="1">
            <a:blip r:embed="rId7">
              <a:alphaModFix/>
            </a:blip>
            <a:stretch>
              <a:fillRect b="0" l="0" r="0" t="0"/>
            </a:stretch>
          </a:blipFill>
          <a:ln>
            <a:noFill/>
          </a:ln>
        </p:spPr>
      </p:sp>
      <p:sp>
        <p:nvSpPr>
          <p:cNvPr id="369" name="Google Shape;369;p32"/>
          <p:cNvSpPr/>
          <p:nvPr/>
        </p:nvSpPr>
        <p:spPr>
          <a:xfrm>
            <a:off x="3526507" y="391384"/>
            <a:ext cx="2452936" cy="20574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8">
              <a:alphaModFix/>
            </a:blip>
            <a:stretch>
              <a:fillRect b="0" l="0" r="0" t="0"/>
            </a:stretch>
          </a:blipFill>
          <a:ln>
            <a:noFill/>
          </a:ln>
        </p:spPr>
      </p:sp>
      <p:sp>
        <p:nvSpPr>
          <p:cNvPr id="370" name="Google Shape;370;p32"/>
          <p:cNvSpPr txBox="1"/>
          <p:nvPr/>
        </p:nvSpPr>
        <p:spPr>
          <a:xfrm>
            <a:off x="7102029" y="4135323"/>
            <a:ext cx="1162006" cy="2571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1E2D55"/>
                </a:solidFill>
                <a:latin typeface="Gloria Hallelujah"/>
                <a:ea typeface="Gloria Hallelujah"/>
                <a:cs typeface="Gloria Hallelujah"/>
                <a:sym typeface="Gloria Hallelujah"/>
              </a:rPr>
              <a:t>Name</a:t>
            </a:r>
            <a:endParaRPr sz="700"/>
          </a:p>
        </p:txBody>
      </p:sp>
      <p:sp>
        <p:nvSpPr>
          <p:cNvPr id="371" name="Google Shape;371;p32"/>
          <p:cNvSpPr txBox="1"/>
          <p:nvPr/>
        </p:nvSpPr>
        <p:spPr>
          <a:xfrm>
            <a:off x="777713" y="4135323"/>
            <a:ext cx="1162006" cy="2571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1E2D55"/>
                </a:solidFill>
                <a:latin typeface="Gloria Hallelujah"/>
                <a:ea typeface="Gloria Hallelujah"/>
                <a:cs typeface="Gloria Hallelujah"/>
                <a:sym typeface="Gloria Hallelujah"/>
              </a:rPr>
              <a:t>Name</a:t>
            </a:r>
            <a:endParaRPr sz="700"/>
          </a:p>
        </p:txBody>
      </p:sp>
      <p:sp>
        <p:nvSpPr>
          <p:cNvPr id="372" name="Google Shape;372;p32"/>
          <p:cNvSpPr txBox="1"/>
          <p:nvPr/>
        </p:nvSpPr>
        <p:spPr>
          <a:xfrm>
            <a:off x="2775272" y="4135323"/>
            <a:ext cx="1381983" cy="2571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1E2D55"/>
                </a:solidFill>
                <a:latin typeface="Gloria Hallelujah"/>
                <a:ea typeface="Gloria Hallelujah"/>
                <a:cs typeface="Gloria Hallelujah"/>
                <a:sym typeface="Gloria Hallelujah"/>
              </a:rPr>
              <a:t>Name</a:t>
            </a:r>
            <a:endParaRPr sz="700"/>
          </a:p>
        </p:txBody>
      </p:sp>
      <p:sp>
        <p:nvSpPr>
          <p:cNvPr id="373" name="Google Shape;373;p32"/>
          <p:cNvSpPr txBox="1"/>
          <p:nvPr/>
        </p:nvSpPr>
        <p:spPr>
          <a:xfrm>
            <a:off x="4851497" y="4135323"/>
            <a:ext cx="1447975" cy="2571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1E2D55"/>
                </a:solidFill>
                <a:latin typeface="Gloria Hallelujah"/>
                <a:ea typeface="Gloria Hallelujah"/>
                <a:cs typeface="Gloria Hallelujah"/>
                <a:sym typeface="Gloria Hallelujah"/>
              </a:rPr>
              <a:t>Name</a:t>
            </a:r>
            <a:endParaRPr sz="700"/>
          </a:p>
        </p:txBody>
      </p:sp>
      <p:sp>
        <p:nvSpPr>
          <p:cNvPr id="374" name="Google Shape;374;p32"/>
          <p:cNvSpPr txBox="1"/>
          <p:nvPr/>
        </p:nvSpPr>
        <p:spPr>
          <a:xfrm>
            <a:off x="412097" y="515959"/>
            <a:ext cx="39003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4000" u="none" cap="none" strike="noStrike">
                <a:solidFill>
                  <a:srgbClr val="1E2D55"/>
                </a:solidFill>
                <a:latin typeface="Lilita One"/>
                <a:ea typeface="Lilita One"/>
                <a:cs typeface="Lilita One"/>
                <a:sym typeface="Lilita One"/>
              </a:rPr>
              <a:t>Add a</a:t>
            </a:r>
            <a:endParaRPr sz="700"/>
          </a:p>
          <a:p>
            <a:pPr indent="0" lvl="0" marL="0" marR="0" rtl="0" algn="l">
              <a:lnSpc>
                <a:spcPct val="140000"/>
              </a:lnSpc>
              <a:spcBef>
                <a:spcPts val="0"/>
              </a:spcBef>
              <a:spcAft>
                <a:spcPts val="0"/>
              </a:spcAft>
              <a:buNone/>
            </a:pPr>
            <a:r>
              <a:rPr b="0" i="0" lang="en" sz="4000" u="none" cap="none" strike="noStrike">
                <a:solidFill>
                  <a:srgbClr val="1E2D55"/>
                </a:solidFill>
                <a:latin typeface="Lilita One"/>
                <a:ea typeface="Lilita One"/>
                <a:cs typeface="Lilita One"/>
                <a:sym typeface="Lilita One"/>
              </a:rPr>
              <a:t>Student Page</a:t>
            </a:r>
            <a:endParaRPr sz="700"/>
          </a:p>
        </p:txBody>
      </p:sp>
      <p:sp>
        <p:nvSpPr>
          <p:cNvPr id="375" name="Google Shape;375;p32"/>
          <p:cNvSpPr txBox="1"/>
          <p:nvPr/>
        </p:nvSpPr>
        <p:spPr>
          <a:xfrm>
            <a:off x="412097" y="2028846"/>
            <a:ext cx="3454800" cy="406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100" u="none" cap="none" strike="noStrike">
                <a:solidFill>
                  <a:srgbClr val="1E2D55"/>
                </a:solidFill>
                <a:latin typeface="Ubuntu"/>
                <a:ea typeface="Ubuntu"/>
                <a:cs typeface="Ubuntu"/>
                <a:sym typeface="Ubuntu"/>
              </a:rPr>
              <a:t>Elaborate on what you</a:t>
            </a:r>
            <a:endParaRPr sz="700"/>
          </a:p>
          <a:p>
            <a:pPr indent="0" lvl="1" marL="0" marR="0" rtl="0" algn="l">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want to discuss. </a:t>
            </a:r>
            <a:endParaRPr sz="700"/>
          </a:p>
        </p:txBody>
      </p:sp>
      <p:sp>
        <p:nvSpPr>
          <p:cNvPr id="376" name="Google Shape;376;p32"/>
          <p:cNvSpPr/>
          <p:nvPr/>
        </p:nvSpPr>
        <p:spPr>
          <a:xfrm rot="-10226974">
            <a:off x="2451293" y="240438"/>
            <a:ext cx="932809" cy="301891"/>
          </a:xfrm>
          <a:custGeom>
            <a:rect b="b" l="l" r="r" t="t"/>
            <a:pathLst>
              <a:path extrusionOk="0" h="603782" w="1865619">
                <a:moveTo>
                  <a:pt x="0" y="0"/>
                </a:moveTo>
                <a:lnTo>
                  <a:pt x="1865618" y="0"/>
                </a:lnTo>
                <a:lnTo>
                  <a:pt x="1865618" y="603782"/>
                </a:lnTo>
                <a:lnTo>
                  <a:pt x="0" y="603782"/>
                </a:lnTo>
                <a:lnTo>
                  <a:pt x="0" y="0"/>
                </a:lnTo>
                <a:close/>
              </a:path>
            </a:pathLst>
          </a:custGeom>
          <a:blipFill rotWithShape="1">
            <a:blip r:embed="rId9">
              <a:alphaModFix/>
            </a:blip>
            <a:stretch>
              <a:fillRect b="0" l="0" r="0" t="0"/>
            </a:stretch>
          </a:blipFill>
          <a:ln>
            <a:noFill/>
          </a:ln>
        </p:spPr>
      </p:sp>
      <p:sp>
        <p:nvSpPr>
          <p:cNvPr id="377" name="Google Shape;377;p32"/>
          <p:cNvSpPr/>
          <p:nvPr/>
        </p:nvSpPr>
        <p:spPr>
          <a:xfrm rot="-8451333">
            <a:off x="7821559" y="434665"/>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9">
              <a:alphaModFix/>
            </a:blip>
            <a:stretch>
              <a:fillRect b="0" l="0" r="0" t="0"/>
            </a:stretch>
          </a:blipFill>
          <a:ln>
            <a:noFill/>
          </a:ln>
        </p:spPr>
      </p:sp>
      <p:sp>
        <p:nvSpPr>
          <p:cNvPr id="378" name="Google Shape;378;p32"/>
          <p:cNvSpPr/>
          <p:nvPr/>
        </p:nvSpPr>
        <p:spPr>
          <a:xfrm rot="-10226974">
            <a:off x="4431460" y="4605902"/>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10">
              <a:alphaModFix/>
            </a:blip>
            <a:stretch>
              <a:fillRect b="0" l="0" r="0" t="0"/>
            </a:stretch>
          </a:blipFill>
          <a:ln>
            <a:noFill/>
          </a:ln>
        </p:spPr>
      </p:sp>
      <p:sp>
        <p:nvSpPr>
          <p:cNvPr id="379" name="Google Shape;379;p32"/>
          <p:cNvSpPr/>
          <p:nvPr/>
        </p:nvSpPr>
        <p:spPr>
          <a:xfrm rot="-2184444">
            <a:off x="6155043" y="247360"/>
            <a:ext cx="932810"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10">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88AB"/>
        </a:solidFill>
      </p:bgPr>
    </p:bg>
    <p:spTree>
      <p:nvGrpSpPr>
        <p:cNvPr id="383" name="Shape 383"/>
        <p:cNvGrpSpPr/>
        <p:nvPr/>
      </p:nvGrpSpPr>
      <p:grpSpPr>
        <a:xfrm>
          <a:off x="0" y="0"/>
          <a:ext cx="0" cy="0"/>
          <a:chOff x="0" y="0"/>
          <a:chExt cx="0" cy="0"/>
        </a:xfrm>
      </p:grpSpPr>
      <p:sp>
        <p:nvSpPr>
          <p:cNvPr id="384" name="Google Shape;384;p33"/>
          <p:cNvSpPr/>
          <p:nvPr/>
        </p:nvSpPr>
        <p:spPr>
          <a:xfrm>
            <a:off x="666449" y="968664"/>
            <a:ext cx="1414543" cy="2255068"/>
          </a:xfrm>
          <a:custGeom>
            <a:rect b="b" l="l" r="r" t="t"/>
            <a:pathLst>
              <a:path extrusionOk="0" h="4510137" w="2829086">
                <a:moveTo>
                  <a:pt x="0" y="0"/>
                </a:moveTo>
                <a:lnTo>
                  <a:pt x="2829086" y="0"/>
                </a:lnTo>
                <a:lnTo>
                  <a:pt x="2829086" y="4510137"/>
                </a:lnTo>
                <a:lnTo>
                  <a:pt x="0" y="4510137"/>
                </a:lnTo>
                <a:lnTo>
                  <a:pt x="0" y="0"/>
                </a:lnTo>
                <a:close/>
              </a:path>
            </a:pathLst>
          </a:custGeom>
          <a:blipFill rotWithShape="1">
            <a:blip r:embed="rId3">
              <a:alphaModFix/>
            </a:blip>
            <a:stretch>
              <a:fillRect b="0" l="0" r="0" t="0"/>
            </a:stretch>
          </a:blipFill>
          <a:ln>
            <a:noFill/>
          </a:ln>
        </p:spPr>
      </p:sp>
      <p:cxnSp>
        <p:nvCxnSpPr>
          <p:cNvPr id="385" name="Google Shape;385;p33"/>
          <p:cNvCxnSpPr/>
          <p:nvPr/>
        </p:nvCxnSpPr>
        <p:spPr>
          <a:xfrm>
            <a:off x="1263029" y="3207064"/>
            <a:ext cx="715303" cy="0"/>
          </a:xfrm>
          <a:prstGeom prst="straightConnector1">
            <a:avLst/>
          </a:prstGeom>
          <a:noFill/>
          <a:ln cap="flat" cmpd="sng" w="66675">
            <a:solidFill>
              <a:srgbClr val="FFD4D6"/>
            </a:solidFill>
            <a:prstDash val="solid"/>
            <a:round/>
            <a:headEnd len="sm" w="sm" type="none"/>
            <a:tailEnd len="sm" w="sm" type="none"/>
          </a:ln>
        </p:spPr>
      </p:cxnSp>
      <p:cxnSp>
        <p:nvCxnSpPr>
          <p:cNvPr id="386" name="Google Shape;386;p33"/>
          <p:cNvCxnSpPr/>
          <p:nvPr/>
        </p:nvCxnSpPr>
        <p:spPr>
          <a:xfrm>
            <a:off x="2747742" y="3207064"/>
            <a:ext cx="701854" cy="0"/>
          </a:xfrm>
          <a:prstGeom prst="straightConnector1">
            <a:avLst/>
          </a:prstGeom>
          <a:noFill/>
          <a:ln cap="flat" cmpd="sng" w="66675">
            <a:solidFill>
              <a:srgbClr val="FFD4D6"/>
            </a:solidFill>
            <a:prstDash val="solid"/>
            <a:round/>
            <a:headEnd len="sm" w="sm" type="none"/>
            <a:tailEnd len="sm" w="sm" type="none"/>
          </a:ln>
        </p:spPr>
      </p:cxnSp>
      <p:cxnSp>
        <p:nvCxnSpPr>
          <p:cNvPr id="387" name="Google Shape;387;p33"/>
          <p:cNvCxnSpPr/>
          <p:nvPr/>
        </p:nvCxnSpPr>
        <p:spPr>
          <a:xfrm>
            <a:off x="4219006" y="3207064"/>
            <a:ext cx="715836" cy="0"/>
          </a:xfrm>
          <a:prstGeom prst="straightConnector1">
            <a:avLst/>
          </a:prstGeom>
          <a:noFill/>
          <a:ln cap="flat" cmpd="sng" w="66675">
            <a:solidFill>
              <a:srgbClr val="FFD4D6"/>
            </a:solidFill>
            <a:prstDash val="solid"/>
            <a:round/>
            <a:headEnd len="sm" w="sm" type="none"/>
            <a:tailEnd len="sm" w="sm" type="none"/>
          </a:ln>
        </p:spPr>
      </p:cxnSp>
      <p:cxnSp>
        <p:nvCxnSpPr>
          <p:cNvPr id="388" name="Google Shape;388;p33"/>
          <p:cNvCxnSpPr/>
          <p:nvPr/>
        </p:nvCxnSpPr>
        <p:spPr>
          <a:xfrm>
            <a:off x="5704252" y="3207064"/>
            <a:ext cx="668924" cy="0"/>
          </a:xfrm>
          <a:prstGeom prst="straightConnector1">
            <a:avLst/>
          </a:prstGeom>
          <a:noFill/>
          <a:ln cap="flat" cmpd="sng" w="66675">
            <a:solidFill>
              <a:srgbClr val="FFD4D6"/>
            </a:solidFill>
            <a:prstDash val="solid"/>
            <a:round/>
            <a:headEnd len="sm" w="sm" type="none"/>
            <a:tailEnd len="sm" w="sm" type="none"/>
          </a:ln>
        </p:spPr>
      </p:cxnSp>
      <p:sp>
        <p:nvSpPr>
          <p:cNvPr id="389" name="Google Shape;389;p33"/>
          <p:cNvSpPr/>
          <p:nvPr/>
        </p:nvSpPr>
        <p:spPr>
          <a:xfrm>
            <a:off x="6906576" y="772423"/>
            <a:ext cx="1579473" cy="2434641"/>
          </a:xfrm>
          <a:custGeom>
            <a:rect b="b" l="l" r="r" t="t"/>
            <a:pathLst>
              <a:path extrusionOk="0" h="4869281" w="3158946">
                <a:moveTo>
                  <a:pt x="0" y="0"/>
                </a:moveTo>
                <a:lnTo>
                  <a:pt x="3158946" y="0"/>
                </a:lnTo>
                <a:lnTo>
                  <a:pt x="3158946" y="4869281"/>
                </a:lnTo>
                <a:lnTo>
                  <a:pt x="0" y="4869281"/>
                </a:lnTo>
                <a:lnTo>
                  <a:pt x="0" y="0"/>
                </a:lnTo>
                <a:close/>
              </a:path>
            </a:pathLst>
          </a:custGeom>
          <a:blipFill rotWithShape="1">
            <a:blip r:embed="rId4">
              <a:alphaModFix/>
            </a:blip>
            <a:stretch>
              <a:fillRect b="0" l="0" r="0" t="0"/>
            </a:stretch>
          </a:blipFill>
          <a:ln>
            <a:noFill/>
          </a:ln>
        </p:spPr>
      </p:sp>
      <p:cxnSp>
        <p:nvCxnSpPr>
          <p:cNvPr id="390" name="Google Shape;390;p33"/>
          <p:cNvCxnSpPr/>
          <p:nvPr/>
        </p:nvCxnSpPr>
        <p:spPr>
          <a:xfrm>
            <a:off x="7142587" y="3207064"/>
            <a:ext cx="733207" cy="0"/>
          </a:xfrm>
          <a:prstGeom prst="straightConnector1">
            <a:avLst/>
          </a:prstGeom>
          <a:noFill/>
          <a:ln cap="flat" cmpd="sng" w="66675">
            <a:solidFill>
              <a:srgbClr val="FFD4D6"/>
            </a:solidFill>
            <a:prstDash val="solid"/>
            <a:round/>
            <a:headEnd len="sm" w="sm" type="none"/>
            <a:tailEnd len="sm" w="sm" type="none"/>
          </a:ln>
        </p:spPr>
      </p:cxnSp>
      <p:grpSp>
        <p:nvGrpSpPr>
          <p:cNvPr id="391" name="Google Shape;391;p33"/>
          <p:cNvGrpSpPr/>
          <p:nvPr/>
        </p:nvGrpSpPr>
        <p:grpSpPr>
          <a:xfrm>
            <a:off x="495335" y="2822358"/>
            <a:ext cx="765977" cy="769410"/>
            <a:chOff x="1813" y="0"/>
            <a:chExt cx="809173" cy="812800"/>
          </a:xfrm>
        </p:grpSpPr>
        <p:sp>
          <p:nvSpPr>
            <p:cNvPr id="392" name="Google Shape;392;p3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4D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3" name="Google Shape;393;p3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94" name="Google Shape;394;p33"/>
          <p:cNvGrpSpPr/>
          <p:nvPr/>
        </p:nvGrpSpPr>
        <p:grpSpPr>
          <a:xfrm>
            <a:off x="1980048" y="2822358"/>
            <a:ext cx="765977" cy="769410"/>
            <a:chOff x="1813" y="0"/>
            <a:chExt cx="809173" cy="812800"/>
          </a:xfrm>
        </p:grpSpPr>
        <p:sp>
          <p:nvSpPr>
            <p:cNvPr id="395" name="Google Shape;395;p3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4D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6" name="Google Shape;396;p3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97" name="Google Shape;397;p33"/>
          <p:cNvGrpSpPr/>
          <p:nvPr/>
        </p:nvGrpSpPr>
        <p:grpSpPr>
          <a:xfrm>
            <a:off x="3451312" y="2822358"/>
            <a:ext cx="765977" cy="769410"/>
            <a:chOff x="1813" y="0"/>
            <a:chExt cx="809173" cy="812800"/>
          </a:xfrm>
        </p:grpSpPr>
        <p:sp>
          <p:nvSpPr>
            <p:cNvPr id="398" name="Google Shape;398;p3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4D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9" name="Google Shape;399;p3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00" name="Google Shape;400;p33"/>
          <p:cNvGrpSpPr/>
          <p:nvPr/>
        </p:nvGrpSpPr>
        <p:grpSpPr>
          <a:xfrm>
            <a:off x="4936558" y="2822358"/>
            <a:ext cx="765977" cy="769410"/>
            <a:chOff x="1813" y="0"/>
            <a:chExt cx="809173" cy="812800"/>
          </a:xfrm>
        </p:grpSpPr>
        <p:sp>
          <p:nvSpPr>
            <p:cNvPr id="401" name="Google Shape;401;p3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4D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2" name="Google Shape;402;p3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03" name="Google Shape;403;p33"/>
          <p:cNvGrpSpPr/>
          <p:nvPr/>
        </p:nvGrpSpPr>
        <p:grpSpPr>
          <a:xfrm>
            <a:off x="6374892" y="2822358"/>
            <a:ext cx="765977" cy="769410"/>
            <a:chOff x="1813" y="0"/>
            <a:chExt cx="809173" cy="812800"/>
          </a:xfrm>
        </p:grpSpPr>
        <p:sp>
          <p:nvSpPr>
            <p:cNvPr id="404" name="Google Shape;404;p3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4D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5" name="Google Shape;405;p3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06" name="Google Shape;406;p33"/>
          <p:cNvGrpSpPr/>
          <p:nvPr/>
        </p:nvGrpSpPr>
        <p:grpSpPr>
          <a:xfrm>
            <a:off x="7877509" y="2822358"/>
            <a:ext cx="765977" cy="769410"/>
            <a:chOff x="1813" y="0"/>
            <a:chExt cx="809173" cy="812800"/>
          </a:xfrm>
        </p:grpSpPr>
        <p:sp>
          <p:nvSpPr>
            <p:cNvPr id="407" name="Google Shape;407;p3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4D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8" name="Google Shape;408;p3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09" name="Google Shape;409;p33"/>
          <p:cNvSpPr/>
          <p:nvPr/>
        </p:nvSpPr>
        <p:spPr>
          <a:xfrm>
            <a:off x="602588" y="2890084"/>
            <a:ext cx="498516" cy="600621"/>
          </a:xfrm>
          <a:custGeom>
            <a:rect b="b" l="l" r="r" t="t"/>
            <a:pathLst>
              <a:path extrusionOk="0" h="1201242" w="997031">
                <a:moveTo>
                  <a:pt x="0" y="0"/>
                </a:moveTo>
                <a:lnTo>
                  <a:pt x="997031" y="0"/>
                </a:lnTo>
                <a:lnTo>
                  <a:pt x="997031" y="1201242"/>
                </a:lnTo>
                <a:lnTo>
                  <a:pt x="0" y="1201242"/>
                </a:lnTo>
                <a:lnTo>
                  <a:pt x="0" y="0"/>
                </a:lnTo>
                <a:close/>
              </a:path>
            </a:pathLst>
          </a:custGeom>
          <a:blipFill rotWithShape="1">
            <a:blip r:embed="rId5">
              <a:alphaModFix/>
            </a:blip>
            <a:stretch>
              <a:fillRect b="0" l="0" r="0" t="0"/>
            </a:stretch>
          </a:blipFill>
          <a:ln>
            <a:noFill/>
          </a:ln>
        </p:spPr>
      </p:sp>
      <p:sp>
        <p:nvSpPr>
          <p:cNvPr id="410" name="Google Shape;410;p33"/>
          <p:cNvSpPr/>
          <p:nvPr/>
        </p:nvSpPr>
        <p:spPr>
          <a:xfrm>
            <a:off x="2098887" y="2922649"/>
            <a:ext cx="528300" cy="568829"/>
          </a:xfrm>
          <a:custGeom>
            <a:rect b="b" l="l" r="r" t="t"/>
            <a:pathLst>
              <a:path extrusionOk="0" h="1137658" w="1056600">
                <a:moveTo>
                  <a:pt x="0" y="0"/>
                </a:moveTo>
                <a:lnTo>
                  <a:pt x="1056600" y="0"/>
                </a:lnTo>
                <a:lnTo>
                  <a:pt x="1056600" y="1137658"/>
                </a:lnTo>
                <a:lnTo>
                  <a:pt x="0" y="1137658"/>
                </a:lnTo>
                <a:lnTo>
                  <a:pt x="0" y="0"/>
                </a:lnTo>
                <a:close/>
              </a:path>
            </a:pathLst>
          </a:custGeom>
          <a:blipFill rotWithShape="1">
            <a:blip r:embed="rId6">
              <a:alphaModFix/>
            </a:blip>
            <a:stretch>
              <a:fillRect b="0" l="0" r="0" t="0"/>
            </a:stretch>
          </a:blipFill>
          <a:ln>
            <a:noFill/>
          </a:ln>
        </p:spPr>
      </p:sp>
      <p:sp>
        <p:nvSpPr>
          <p:cNvPr id="411" name="Google Shape;411;p33"/>
          <p:cNvSpPr/>
          <p:nvPr/>
        </p:nvSpPr>
        <p:spPr>
          <a:xfrm>
            <a:off x="3504588" y="2887242"/>
            <a:ext cx="659425" cy="639643"/>
          </a:xfrm>
          <a:custGeom>
            <a:rect b="b" l="l" r="r" t="t"/>
            <a:pathLst>
              <a:path extrusionOk="0" h="1279285" w="1318850">
                <a:moveTo>
                  <a:pt x="0" y="0"/>
                </a:moveTo>
                <a:lnTo>
                  <a:pt x="1318850" y="0"/>
                </a:lnTo>
                <a:lnTo>
                  <a:pt x="1318850" y="1279285"/>
                </a:lnTo>
                <a:lnTo>
                  <a:pt x="0" y="1279285"/>
                </a:lnTo>
                <a:lnTo>
                  <a:pt x="0" y="0"/>
                </a:lnTo>
                <a:close/>
              </a:path>
            </a:pathLst>
          </a:custGeom>
          <a:blipFill rotWithShape="1">
            <a:blip r:embed="rId7">
              <a:alphaModFix/>
            </a:blip>
            <a:stretch>
              <a:fillRect b="0" l="0" r="0" t="0"/>
            </a:stretch>
          </a:blipFill>
          <a:ln>
            <a:noFill/>
          </a:ln>
        </p:spPr>
      </p:sp>
      <p:sp>
        <p:nvSpPr>
          <p:cNvPr id="412" name="Google Shape;412;p33"/>
          <p:cNvSpPr/>
          <p:nvPr/>
        </p:nvSpPr>
        <p:spPr>
          <a:xfrm>
            <a:off x="4983837" y="2905266"/>
            <a:ext cx="661251" cy="556277"/>
          </a:xfrm>
          <a:custGeom>
            <a:rect b="b" l="l" r="r" t="t"/>
            <a:pathLst>
              <a:path extrusionOk="0" h="1112555" w="1322503">
                <a:moveTo>
                  <a:pt x="0" y="0"/>
                </a:moveTo>
                <a:lnTo>
                  <a:pt x="1322503" y="0"/>
                </a:lnTo>
                <a:lnTo>
                  <a:pt x="1322503" y="1112556"/>
                </a:lnTo>
                <a:lnTo>
                  <a:pt x="0" y="1112556"/>
                </a:lnTo>
                <a:lnTo>
                  <a:pt x="0" y="0"/>
                </a:lnTo>
                <a:close/>
              </a:path>
            </a:pathLst>
          </a:custGeom>
          <a:blipFill rotWithShape="1">
            <a:blip r:embed="rId8">
              <a:alphaModFix/>
            </a:blip>
            <a:stretch>
              <a:fillRect b="0" l="0" r="0" t="0"/>
            </a:stretch>
          </a:blipFill>
          <a:ln>
            <a:noFill/>
          </a:ln>
        </p:spPr>
      </p:sp>
      <p:sp>
        <p:nvSpPr>
          <p:cNvPr id="413" name="Google Shape;413;p33"/>
          <p:cNvSpPr/>
          <p:nvPr/>
        </p:nvSpPr>
        <p:spPr>
          <a:xfrm>
            <a:off x="6477782" y="2873611"/>
            <a:ext cx="560200" cy="666904"/>
          </a:xfrm>
          <a:custGeom>
            <a:rect b="b" l="l" r="r" t="t"/>
            <a:pathLst>
              <a:path extrusionOk="0" h="1333809" w="1120400">
                <a:moveTo>
                  <a:pt x="0" y="0"/>
                </a:moveTo>
                <a:lnTo>
                  <a:pt x="1120399" y="0"/>
                </a:lnTo>
                <a:lnTo>
                  <a:pt x="1120399" y="1333809"/>
                </a:lnTo>
                <a:lnTo>
                  <a:pt x="0" y="1333809"/>
                </a:lnTo>
                <a:lnTo>
                  <a:pt x="0" y="0"/>
                </a:lnTo>
                <a:close/>
              </a:path>
            </a:pathLst>
          </a:custGeom>
          <a:blipFill rotWithShape="1">
            <a:blip r:embed="rId9">
              <a:alphaModFix/>
            </a:blip>
            <a:stretch>
              <a:fillRect b="0" l="0" r="0" t="0"/>
            </a:stretch>
          </a:blipFill>
          <a:ln>
            <a:noFill/>
          </a:ln>
        </p:spPr>
      </p:sp>
      <p:sp>
        <p:nvSpPr>
          <p:cNvPr id="414" name="Google Shape;414;p33"/>
          <p:cNvSpPr/>
          <p:nvPr/>
        </p:nvSpPr>
        <p:spPr>
          <a:xfrm>
            <a:off x="7954299" y="2912728"/>
            <a:ext cx="612399" cy="588669"/>
          </a:xfrm>
          <a:custGeom>
            <a:rect b="b" l="l" r="r" t="t"/>
            <a:pathLst>
              <a:path extrusionOk="0" h="1177338" w="1224799">
                <a:moveTo>
                  <a:pt x="0" y="0"/>
                </a:moveTo>
                <a:lnTo>
                  <a:pt x="1224799" y="0"/>
                </a:lnTo>
                <a:lnTo>
                  <a:pt x="1224799" y="1177339"/>
                </a:lnTo>
                <a:lnTo>
                  <a:pt x="0" y="1177339"/>
                </a:lnTo>
                <a:lnTo>
                  <a:pt x="0" y="0"/>
                </a:lnTo>
                <a:close/>
              </a:path>
            </a:pathLst>
          </a:custGeom>
          <a:blipFill rotWithShape="1">
            <a:blip r:embed="rId10">
              <a:alphaModFix/>
            </a:blip>
            <a:stretch>
              <a:fillRect b="0" l="0" r="0" t="0"/>
            </a:stretch>
          </a:blipFill>
          <a:ln>
            <a:noFill/>
          </a:ln>
        </p:spPr>
      </p:sp>
      <p:sp>
        <p:nvSpPr>
          <p:cNvPr id="415" name="Google Shape;415;p33"/>
          <p:cNvSpPr txBox="1"/>
          <p:nvPr/>
        </p:nvSpPr>
        <p:spPr>
          <a:xfrm>
            <a:off x="315030" y="3812411"/>
            <a:ext cx="1137000" cy="5079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Elaborate on</a:t>
            </a:r>
            <a:endParaRPr sz="700"/>
          </a:p>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what you want</a:t>
            </a:r>
            <a:endParaRPr sz="700"/>
          </a:p>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to discuss. </a:t>
            </a:r>
            <a:endParaRPr sz="700"/>
          </a:p>
        </p:txBody>
      </p:sp>
      <p:sp>
        <p:nvSpPr>
          <p:cNvPr id="416" name="Google Shape;416;p33"/>
          <p:cNvSpPr txBox="1"/>
          <p:nvPr/>
        </p:nvSpPr>
        <p:spPr>
          <a:xfrm>
            <a:off x="1790429" y="3812411"/>
            <a:ext cx="1137000" cy="5079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Elaborate on</a:t>
            </a:r>
            <a:endParaRPr sz="700"/>
          </a:p>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what you want</a:t>
            </a:r>
            <a:endParaRPr sz="700"/>
          </a:p>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to discuss. </a:t>
            </a:r>
            <a:endParaRPr sz="700"/>
          </a:p>
        </p:txBody>
      </p:sp>
      <p:sp>
        <p:nvSpPr>
          <p:cNvPr id="417" name="Google Shape;417;p33"/>
          <p:cNvSpPr txBox="1"/>
          <p:nvPr/>
        </p:nvSpPr>
        <p:spPr>
          <a:xfrm>
            <a:off x="3265828" y="3812411"/>
            <a:ext cx="1137000" cy="5079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Elaborate on</a:t>
            </a:r>
            <a:endParaRPr sz="700"/>
          </a:p>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what you want</a:t>
            </a:r>
            <a:endParaRPr sz="700"/>
          </a:p>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to discuss. </a:t>
            </a:r>
            <a:endParaRPr sz="700"/>
          </a:p>
        </p:txBody>
      </p:sp>
      <p:sp>
        <p:nvSpPr>
          <p:cNvPr id="418" name="Google Shape;418;p33"/>
          <p:cNvSpPr txBox="1"/>
          <p:nvPr/>
        </p:nvSpPr>
        <p:spPr>
          <a:xfrm>
            <a:off x="4751075" y="3812411"/>
            <a:ext cx="1137000" cy="5079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Elaborate on</a:t>
            </a:r>
            <a:endParaRPr sz="700"/>
          </a:p>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what you want</a:t>
            </a:r>
            <a:endParaRPr sz="700"/>
          </a:p>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to discuss. </a:t>
            </a:r>
            <a:endParaRPr sz="700"/>
          </a:p>
        </p:txBody>
      </p:sp>
      <p:sp>
        <p:nvSpPr>
          <p:cNvPr id="419" name="Google Shape;419;p33"/>
          <p:cNvSpPr txBox="1"/>
          <p:nvPr/>
        </p:nvSpPr>
        <p:spPr>
          <a:xfrm>
            <a:off x="6221551" y="3812411"/>
            <a:ext cx="1137000" cy="5079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Elaborate on</a:t>
            </a:r>
            <a:endParaRPr sz="700"/>
          </a:p>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what you want</a:t>
            </a:r>
            <a:endParaRPr sz="700"/>
          </a:p>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to discuss. </a:t>
            </a:r>
            <a:endParaRPr sz="700"/>
          </a:p>
        </p:txBody>
      </p:sp>
      <p:sp>
        <p:nvSpPr>
          <p:cNvPr id="420" name="Google Shape;420;p33"/>
          <p:cNvSpPr txBox="1"/>
          <p:nvPr/>
        </p:nvSpPr>
        <p:spPr>
          <a:xfrm>
            <a:off x="7692026" y="3812411"/>
            <a:ext cx="1137000" cy="5079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Elaborate on</a:t>
            </a:r>
            <a:endParaRPr sz="700"/>
          </a:p>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what you want</a:t>
            </a:r>
            <a:endParaRPr sz="700"/>
          </a:p>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to discuss. </a:t>
            </a:r>
            <a:endParaRPr sz="700"/>
          </a:p>
        </p:txBody>
      </p:sp>
      <p:sp>
        <p:nvSpPr>
          <p:cNvPr id="421" name="Google Shape;421;p33"/>
          <p:cNvSpPr txBox="1"/>
          <p:nvPr/>
        </p:nvSpPr>
        <p:spPr>
          <a:xfrm>
            <a:off x="315030" y="2338875"/>
            <a:ext cx="1136945" cy="28785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700" u="none" cap="none" strike="noStrike">
                <a:solidFill>
                  <a:srgbClr val="1E2D55"/>
                </a:solidFill>
                <a:latin typeface="Gloria Hallelujah"/>
                <a:ea typeface="Gloria Hallelujah"/>
                <a:cs typeface="Gloria Hallelujah"/>
                <a:sym typeface="Gloria Hallelujah"/>
              </a:rPr>
              <a:t>01.</a:t>
            </a:r>
            <a:endParaRPr sz="700"/>
          </a:p>
        </p:txBody>
      </p:sp>
      <p:sp>
        <p:nvSpPr>
          <p:cNvPr id="422" name="Google Shape;422;p33"/>
          <p:cNvSpPr txBox="1"/>
          <p:nvPr/>
        </p:nvSpPr>
        <p:spPr>
          <a:xfrm>
            <a:off x="1790429" y="2338875"/>
            <a:ext cx="1136945" cy="28785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700" u="none" cap="none" strike="noStrike">
                <a:solidFill>
                  <a:srgbClr val="1E2D55"/>
                </a:solidFill>
                <a:latin typeface="Gloria Hallelujah"/>
                <a:ea typeface="Gloria Hallelujah"/>
                <a:cs typeface="Gloria Hallelujah"/>
                <a:sym typeface="Gloria Hallelujah"/>
              </a:rPr>
              <a:t>02.</a:t>
            </a:r>
            <a:endParaRPr sz="700"/>
          </a:p>
        </p:txBody>
      </p:sp>
      <p:sp>
        <p:nvSpPr>
          <p:cNvPr id="423" name="Google Shape;423;p33"/>
          <p:cNvSpPr txBox="1"/>
          <p:nvPr/>
        </p:nvSpPr>
        <p:spPr>
          <a:xfrm>
            <a:off x="3265828" y="2338875"/>
            <a:ext cx="1136945" cy="28785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700" u="none" cap="none" strike="noStrike">
                <a:solidFill>
                  <a:srgbClr val="1E2D55"/>
                </a:solidFill>
                <a:latin typeface="Gloria Hallelujah"/>
                <a:ea typeface="Gloria Hallelujah"/>
                <a:cs typeface="Gloria Hallelujah"/>
                <a:sym typeface="Gloria Hallelujah"/>
              </a:rPr>
              <a:t>03.</a:t>
            </a:r>
            <a:endParaRPr sz="700"/>
          </a:p>
        </p:txBody>
      </p:sp>
      <p:sp>
        <p:nvSpPr>
          <p:cNvPr id="424" name="Google Shape;424;p33"/>
          <p:cNvSpPr txBox="1"/>
          <p:nvPr/>
        </p:nvSpPr>
        <p:spPr>
          <a:xfrm>
            <a:off x="4741227" y="2338875"/>
            <a:ext cx="1136945" cy="28785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700" u="none" cap="none" strike="noStrike">
                <a:solidFill>
                  <a:srgbClr val="1E2D55"/>
                </a:solidFill>
                <a:latin typeface="Gloria Hallelujah"/>
                <a:ea typeface="Gloria Hallelujah"/>
                <a:cs typeface="Gloria Hallelujah"/>
                <a:sym typeface="Gloria Hallelujah"/>
              </a:rPr>
              <a:t>04</a:t>
            </a:r>
            <a:endParaRPr sz="700"/>
          </a:p>
        </p:txBody>
      </p:sp>
      <p:sp>
        <p:nvSpPr>
          <p:cNvPr id="425" name="Google Shape;425;p33"/>
          <p:cNvSpPr txBox="1"/>
          <p:nvPr/>
        </p:nvSpPr>
        <p:spPr>
          <a:xfrm>
            <a:off x="6189409" y="2338875"/>
            <a:ext cx="1136945" cy="28785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700" u="none" cap="none" strike="noStrike">
                <a:solidFill>
                  <a:srgbClr val="1E2D55"/>
                </a:solidFill>
                <a:latin typeface="Gloria Hallelujah"/>
                <a:ea typeface="Gloria Hallelujah"/>
                <a:cs typeface="Gloria Hallelujah"/>
                <a:sym typeface="Gloria Hallelujah"/>
              </a:rPr>
              <a:t>05</a:t>
            </a:r>
            <a:endParaRPr sz="700"/>
          </a:p>
        </p:txBody>
      </p:sp>
      <p:sp>
        <p:nvSpPr>
          <p:cNvPr id="426" name="Google Shape;426;p33"/>
          <p:cNvSpPr txBox="1"/>
          <p:nvPr/>
        </p:nvSpPr>
        <p:spPr>
          <a:xfrm>
            <a:off x="7692026" y="2339370"/>
            <a:ext cx="1136944" cy="28785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700" u="none" cap="none" strike="noStrike">
                <a:solidFill>
                  <a:srgbClr val="1E2D55"/>
                </a:solidFill>
                <a:latin typeface="Gloria Hallelujah"/>
                <a:ea typeface="Gloria Hallelujah"/>
                <a:cs typeface="Gloria Hallelujah"/>
                <a:sym typeface="Gloria Hallelujah"/>
              </a:rPr>
              <a:t>06</a:t>
            </a:r>
            <a:endParaRPr sz="700"/>
          </a:p>
        </p:txBody>
      </p:sp>
      <p:sp>
        <p:nvSpPr>
          <p:cNvPr id="427" name="Google Shape;427;p33"/>
          <p:cNvSpPr txBox="1"/>
          <p:nvPr/>
        </p:nvSpPr>
        <p:spPr>
          <a:xfrm>
            <a:off x="2653338" y="428625"/>
            <a:ext cx="3842700" cy="1231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000" u="none" cap="none" strike="noStrike">
                <a:solidFill>
                  <a:srgbClr val="1E2D55"/>
                </a:solidFill>
                <a:latin typeface="Lilita One"/>
                <a:ea typeface="Lilita One"/>
                <a:cs typeface="Lilita One"/>
                <a:sym typeface="Lilita One"/>
              </a:rPr>
              <a:t>Add a</a:t>
            </a:r>
            <a:endParaRPr sz="700"/>
          </a:p>
          <a:p>
            <a:pPr indent="0" lvl="0" marL="0" marR="0" rtl="0" algn="ctr">
              <a:lnSpc>
                <a:spcPct val="100000"/>
              </a:lnSpc>
              <a:spcBef>
                <a:spcPts val="0"/>
              </a:spcBef>
              <a:spcAft>
                <a:spcPts val="0"/>
              </a:spcAft>
              <a:buNone/>
            </a:pPr>
            <a:r>
              <a:rPr b="0" i="0" lang="en" sz="4000" u="none" cap="none" strike="noStrike">
                <a:solidFill>
                  <a:srgbClr val="1E2D55"/>
                </a:solidFill>
                <a:latin typeface="Lilita One"/>
                <a:ea typeface="Lilita One"/>
                <a:cs typeface="Lilita One"/>
                <a:sym typeface="Lilita One"/>
              </a:rPr>
              <a:t>Timeline Page</a:t>
            </a:r>
            <a:endParaRPr sz="700"/>
          </a:p>
        </p:txBody>
      </p:sp>
      <p:sp>
        <p:nvSpPr>
          <p:cNvPr id="428" name="Google Shape;428;p33"/>
          <p:cNvSpPr/>
          <p:nvPr/>
        </p:nvSpPr>
        <p:spPr>
          <a:xfrm rot="3435282">
            <a:off x="1481324" y="247360"/>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11">
              <a:alphaModFix/>
            </a:blip>
            <a:stretch>
              <a:fillRect b="0" l="0" r="0" t="0"/>
            </a:stretch>
          </a:blipFill>
          <a:ln>
            <a:noFill/>
          </a:ln>
        </p:spPr>
      </p:sp>
      <p:sp>
        <p:nvSpPr>
          <p:cNvPr id="429" name="Google Shape;429;p33"/>
          <p:cNvSpPr/>
          <p:nvPr/>
        </p:nvSpPr>
        <p:spPr>
          <a:xfrm rot="-1700529">
            <a:off x="6859949" y="4655890"/>
            <a:ext cx="932809" cy="301891"/>
          </a:xfrm>
          <a:custGeom>
            <a:rect b="b" l="l" r="r" t="t"/>
            <a:pathLst>
              <a:path extrusionOk="0" h="603782" w="1865619">
                <a:moveTo>
                  <a:pt x="0" y="0"/>
                </a:moveTo>
                <a:lnTo>
                  <a:pt x="1865618" y="0"/>
                </a:lnTo>
                <a:lnTo>
                  <a:pt x="1865618" y="603782"/>
                </a:lnTo>
                <a:lnTo>
                  <a:pt x="0" y="603782"/>
                </a:lnTo>
                <a:lnTo>
                  <a:pt x="0" y="0"/>
                </a:lnTo>
                <a:close/>
              </a:path>
            </a:pathLst>
          </a:custGeom>
          <a:blipFill rotWithShape="1">
            <a:blip r:embed="rId11">
              <a:alphaModFix/>
            </a:blip>
            <a:stretch>
              <a:fillRect b="0" l="0" r="0" t="0"/>
            </a:stretch>
          </a:blipFill>
          <a:ln>
            <a:noFill/>
          </a:ln>
        </p:spPr>
      </p:sp>
      <p:sp>
        <p:nvSpPr>
          <p:cNvPr id="430" name="Google Shape;430;p33"/>
          <p:cNvSpPr/>
          <p:nvPr/>
        </p:nvSpPr>
        <p:spPr>
          <a:xfrm rot="-10226974">
            <a:off x="1481324" y="4882127"/>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12">
              <a:alphaModFix/>
            </a:blip>
            <a:stretch>
              <a:fillRect b="0" l="0" r="0" t="0"/>
            </a:stretch>
          </a:blipFill>
          <a:ln>
            <a:noFill/>
          </a:ln>
        </p:spPr>
      </p:sp>
      <p:sp>
        <p:nvSpPr>
          <p:cNvPr id="431" name="Google Shape;431;p33"/>
          <p:cNvSpPr/>
          <p:nvPr/>
        </p:nvSpPr>
        <p:spPr>
          <a:xfrm rot="815488">
            <a:off x="6243961" y="363405"/>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12">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88AB"/>
        </a:solidFill>
      </p:bgPr>
    </p:bg>
    <p:spTree>
      <p:nvGrpSpPr>
        <p:cNvPr id="435" name="Shape 435"/>
        <p:cNvGrpSpPr/>
        <p:nvPr/>
      </p:nvGrpSpPr>
      <p:grpSpPr>
        <a:xfrm>
          <a:off x="0" y="0"/>
          <a:ext cx="0" cy="0"/>
          <a:chOff x="0" y="0"/>
          <a:chExt cx="0" cy="0"/>
        </a:xfrm>
      </p:grpSpPr>
      <p:grpSp>
        <p:nvGrpSpPr>
          <p:cNvPr id="436" name="Google Shape;436;p34"/>
          <p:cNvGrpSpPr/>
          <p:nvPr/>
        </p:nvGrpSpPr>
        <p:grpSpPr>
          <a:xfrm>
            <a:off x="514350" y="325746"/>
            <a:ext cx="4444159" cy="4375689"/>
            <a:chOff x="0" y="-66675"/>
            <a:chExt cx="2547424" cy="2508177"/>
          </a:xfrm>
        </p:grpSpPr>
        <p:sp>
          <p:nvSpPr>
            <p:cNvPr id="437" name="Google Shape;437;p34"/>
            <p:cNvSpPr/>
            <p:nvPr/>
          </p:nvSpPr>
          <p:spPr>
            <a:xfrm>
              <a:off x="0" y="0"/>
              <a:ext cx="2547424" cy="2441502"/>
            </a:xfrm>
            <a:custGeom>
              <a:rect b="b" l="l" r="r" t="t"/>
              <a:pathLst>
                <a:path extrusionOk="0" h="2441502" w="2547424">
                  <a:moveTo>
                    <a:pt x="22647" y="0"/>
                  </a:moveTo>
                  <a:lnTo>
                    <a:pt x="2524778" y="0"/>
                  </a:lnTo>
                  <a:cubicBezTo>
                    <a:pt x="2530784" y="0"/>
                    <a:pt x="2536544" y="2386"/>
                    <a:pt x="2540791" y="6633"/>
                  </a:cubicBezTo>
                  <a:cubicBezTo>
                    <a:pt x="2545038" y="10880"/>
                    <a:pt x="2547424" y="16640"/>
                    <a:pt x="2547424" y="22647"/>
                  </a:cubicBezTo>
                  <a:lnTo>
                    <a:pt x="2547424" y="2418856"/>
                  </a:lnTo>
                  <a:cubicBezTo>
                    <a:pt x="2547424" y="2424862"/>
                    <a:pt x="2545038" y="2430622"/>
                    <a:pt x="2540791" y="2434869"/>
                  </a:cubicBezTo>
                  <a:cubicBezTo>
                    <a:pt x="2536544" y="2439116"/>
                    <a:pt x="2530784" y="2441502"/>
                    <a:pt x="2524778" y="2441502"/>
                  </a:cubicBezTo>
                  <a:lnTo>
                    <a:pt x="22647" y="2441502"/>
                  </a:lnTo>
                  <a:cubicBezTo>
                    <a:pt x="16640" y="2441502"/>
                    <a:pt x="10880" y="2439116"/>
                    <a:pt x="6633" y="2434869"/>
                  </a:cubicBezTo>
                  <a:cubicBezTo>
                    <a:pt x="2386" y="2430622"/>
                    <a:pt x="0" y="2424862"/>
                    <a:pt x="0" y="2418856"/>
                  </a:cubicBezTo>
                  <a:lnTo>
                    <a:pt x="0" y="22647"/>
                  </a:lnTo>
                  <a:cubicBezTo>
                    <a:pt x="0" y="16640"/>
                    <a:pt x="2386" y="10880"/>
                    <a:pt x="6633" y="6633"/>
                  </a:cubicBezTo>
                  <a:cubicBezTo>
                    <a:pt x="10880" y="2386"/>
                    <a:pt x="16640" y="0"/>
                    <a:pt x="22647" y="0"/>
                  </a:cubicBezTo>
                  <a:close/>
                </a:path>
              </a:pathLst>
            </a:custGeom>
            <a:solidFill>
              <a:srgbClr val="FFD4D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8" name="Google Shape;438;p34"/>
            <p:cNvSpPr txBox="1"/>
            <p:nvPr/>
          </p:nvSpPr>
          <p:spPr>
            <a:xfrm>
              <a:off x="0" y="-66675"/>
              <a:ext cx="812800" cy="879475"/>
            </a:xfrm>
            <a:prstGeom prst="rect">
              <a:avLst/>
            </a:prstGeom>
            <a:noFill/>
            <a:ln>
              <a:noFill/>
            </a:ln>
          </p:spPr>
          <p:txBody>
            <a:bodyPr anchorCtr="0" anchor="ctr" bIns="25400" lIns="25400" spcFirstLastPara="1" rIns="25400" wrap="square" tIns="25400">
              <a:noAutofit/>
            </a:bodyPr>
            <a:lstStyle/>
            <a:p>
              <a:pPr indent="0" lvl="0" marL="0" marR="0" rtl="0" algn="ctr">
                <a:lnSpc>
                  <a:spcPct val="3110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39" name="Google Shape;439;p34"/>
          <p:cNvSpPr/>
          <p:nvPr/>
        </p:nvSpPr>
        <p:spPr>
          <a:xfrm>
            <a:off x="775596" y="698474"/>
            <a:ext cx="3921665" cy="3289353"/>
          </a:xfrm>
          <a:custGeom>
            <a:rect b="b" l="l" r="r" t="t"/>
            <a:pathLst>
              <a:path extrusionOk="0" h="6578706" w="7843330">
                <a:moveTo>
                  <a:pt x="0" y="0"/>
                </a:moveTo>
                <a:lnTo>
                  <a:pt x="7843331" y="0"/>
                </a:lnTo>
                <a:lnTo>
                  <a:pt x="7843331" y="6578706"/>
                </a:lnTo>
                <a:lnTo>
                  <a:pt x="0" y="6578706"/>
                </a:lnTo>
                <a:lnTo>
                  <a:pt x="0" y="0"/>
                </a:lnTo>
                <a:close/>
              </a:path>
            </a:pathLst>
          </a:custGeom>
          <a:blipFill rotWithShape="1">
            <a:blip r:embed="rId3">
              <a:alphaModFix/>
            </a:blip>
            <a:stretch>
              <a:fillRect b="0" l="-12768" r="-12768" t="0"/>
            </a:stretch>
          </a:blipFill>
          <a:ln>
            <a:noFill/>
          </a:ln>
        </p:spPr>
      </p:sp>
      <p:sp>
        <p:nvSpPr>
          <p:cNvPr id="440" name="Google Shape;440;p34"/>
          <p:cNvSpPr/>
          <p:nvPr/>
        </p:nvSpPr>
        <p:spPr>
          <a:xfrm>
            <a:off x="4155668" y="2598471"/>
            <a:ext cx="1605682" cy="2545030"/>
          </a:xfrm>
          <a:custGeom>
            <a:rect b="b" l="l" r="r" t="t"/>
            <a:pathLst>
              <a:path extrusionOk="0" h="5090059" w="3211364">
                <a:moveTo>
                  <a:pt x="0" y="0"/>
                </a:moveTo>
                <a:lnTo>
                  <a:pt x="3211364" y="0"/>
                </a:lnTo>
                <a:lnTo>
                  <a:pt x="3211364" y="5090059"/>
                </a:lnTo>
                <a:lnTo>
                  <a:pt x="0" y="5090059"/>
                </a:lnTo>
                <a:lnTo>
                  <a:pt x="0" y="0"/>
                </a:lnTo>
                <a:close/>
              </a:path>
            </a:pathLst>
          </a:custGeom>
          <a:blipFill rotWithShape="1">
            <a:blip r:embed="rId4">
              <a:alphaModFix/>
            </a:blip>
            <a:stretch>
              <a:fillRect b="0" l="0" r="0" t="0"/>
            </a:stretch>
          </a:blipFill>
          <a:ln>
            <a:noFill/>
          </a:ln>
        </p:spPr>
      </p:sp>
      <p:sp>
        <p:nvSpPr>
          <p:cNvPr id="441" name="Google Shape;441;p34"/>
          <p:cNvSpPr txBox="1"/>
          <p:nvPr/>
        </p:nvSpPr>
        <p:spPr>
          <a:xfrm>
            <a:off x="5753100" y="1280558"/>
            <a:ext cx="2692500" cy="1231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000" u="none" cap="none" strike="noStrike">
                <a:solidFill>
                  <a:srgbClr val="1E2D55"/>
                </a:solidFill>
                <a:latin typeface="Lilita One"/>
                <a:ea typeface="Lilita One"/>
                <a:cs typeface="Lilita One"/>
                <a:sym typeface="Lilita One"/>
              </a:rPr>
              <a:t>Our</a:t>
            </a:r>
            <a:endParaRPr sz="700"/>
          </a:p>
          <a:p>
            <a:pPr indent="0" lvl="0" marL="0" marR="0" rtl="0" algn="ctr">
              <a:lnSpc>
                <a:spcPct val="100000"/>
              </a:lnSpc>
              <a:spcBef>
                <a:spcPts val="0"/>
              </a:spcBef>
              <a:spcAft>
                <a:spcPts val="0"/>
              </a:spcAft>
              <a:buNone/>
            </a:pPr>
            <a:r>
              <a:rPr b="0" i="0" lang="en" sz="4000" u="none" cap="none" strike="noStrike">
                <a:solidFill>
                  <a:srgbClr val="1E2D55"/>
                </a:solidFill>
                <a:latin typeface="Lilita One"/>
                <a:ea typeface="Lilita One"/>
                <a:cs typeface="Lilita One"/>
                <a:sym typeface="Lilita One"/>
              </a:rPr>
              <a:t>Teacher</a:t>
            </a:r>
            <a:endParaRPr sz="700"/>
          </a:p>
        </p:txBody>
      </p:sp>
      <p:sp>
        <p:nvSpPr>
          <p:cNvPr id="442" name="Google Shape;442;p34"/>
          <p:cNvSpPr txBox="1"/>
          <p:nvPr/>
        </p:nvSpPr>
        <p:spPr>
          <a:xfrm>
            <a:off x="5948630" y="2900066"/>
            <a:ext cx="2301300" cy="8466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Presentations are communication tools that can be used as demonstrations, lectures, speeches, reports, and more. It is mostly presented before an audience. </a:t>
            </a:r>
            <a:endParaRPr sz="700"/>
          </a:p>
        </p:txBody>
      </p:sp>
      <p:sp>
        <p:nvSpPr>
          <p:cNvPr id="443" name="Google Shape;443;p34"/>
          <p:cNvSpPr txBox="1"/>
          <p:nvPr/>
        </p:nvSpPr>
        <p:spPr>
          <a:xfrm>
            <a:off x="1575089" y="4206453"/>
            <a:ext cx="2322681" cy="2571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1E2D55"/>
                </a:solidFill>
                <a:latin typeface="Gloria Hallelujah"/>
                <a:ea typeface="Gloria Hallelujah"/>
                <a:cs typeface="Gloria Hallelujah"/>
                <a:sym typeface="Gloria Hallelujah"/>
              </a:rPr>
              <a:t>Name Surname</a:t>
            </a:r>
            <a:endParaRPr sz="700"/>
          </a:p>
        </p:txBody>
      </p:sp>
      <p:sp>
        <p:nvSpPr>
          <p:cNvPr id="444" name="Google Shape;444;p34"/>
          <p:cNvSpPr/>
          <p:nvPr/>
        </p:nvSpPr>
        <p:spPr>
          <a:xfrm rot="3435282">
            <a:off x="2649263" y="162362"/>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5">
              <a:alphaModFix/>
            </a:blip>
            <a:stretch>
              <a:fillRect b="0" l="0" r="0" t="0"/>
            </a:stretch>
          </a:blipFill>
          <a:ln>
            <a:noFill/>
          </a:ln>
        </p:spPr>
      </p:sp>
      <p:sp>
        <p:nvSpPr>
          <p:cNvPr id="445" name="Google Shape;445;p34"/>
          <p:cNvSpPr/>
          <p:nvPr/>
        </p:nvSpPr>
        <p:spPr>
          <a:xfrm rot="3435282">
            <a:off x="7784007" y="636295"/>
            <a:ext cx="932809" cy="301891"/>
          </a:xfrm>
          <a:custGeom>
            <a:rect b="b" l="l" r="r" t="t"/>
            <a:pathLst>
              <a:path extrusionOk="0" h="603782" w="1865619">
                <a:moveTo>
                  <a:pt x="0" y="0"/>
                </a:moveTo>
                <a:lnTo>
                  <a:pt x="1865618" y="0"/>
                </a:lnTo>
                <a:lnTo>
                  <a:pt x="1865618" y="603782"/>
                </a:lnTo>
                <a:lnTo>
                  <a:pt x="0" y="603782"/>
                </a:lnTo>
                <a:lnTo>
                  <a:pt x="0" y="0"/>
                </a:lnTo>
                <a:close/>
              </a:path>
            </a:pathLst>
          </a:custGeom>
          <a:blipFill rotWithShape="1">
            <a:blip r:embed="rId5">
              <a:alphaModFix/>
            </a:blip>
            <a:stretch>
              <a:fillRect b="0" l="0" r="0" t="0"/>
            </a:stretch>
          </a:blipFill>
          <a:ln>
            <a:noFill/>
          </a:ln>
        </p:spPr>
      </p:sp>
      <p:sp>
        <p:nvSpPr>
          <p:cNvPr id="446" name="Google Shape;446;p34"/>
          <p:cNvSpPr/>
          <p:nvPr/>
        </p:nvSpPr>
        <p:spPr>
          <a:xfrm rot="7847680">
            <a:off x="7979086" y="4191152"/>
            <a:ext cx="932810"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6">
              <a:alphaModFix/>
            </a:blip>
            <a:stretch>
              <a:fillRect b="0" l="0" r="0" t="0"/>
            </a:stretch>
          </a:blipFill>
          <a:ln>
            <a:noFill/>
          </a:ln>
        </p:spPr>
      </p:sp>
      <p:sp>
        <p:nvSpPr>
          <p:cNvPr id="447" name="Google Shape;447;p34"/>
          <p:cNvSpPr/>
          <p:nvPr/>
        </p:nvSpPr>
        <p:spPr>
          <a:xfrm rot="-10226974">
            <a:off x="5286696" y="1110227"/>
            <a:ext cx="932810" cy="301891"/>
          </a:xfrm>
          <a:custGeom>
            <a:rect b="b" l="l" r="r" t="t"/>
            <a:pathLst>
              <a:path extrusionOk="0" h="603782" w="1865619">
                <a:moveTo>
                  <a:pt x="0" y="0"/>
                </a:moveTo>
                <a:lnTo>
                  <a:pt x="1865618" y="0"/>
                </a:lnTo>
                <a:lnTo>
                  <a:pt x="1865618" y="603782"/>
                </a:lnTo>
                <a:lnTo>
                  <a:pt x="0" y="603782"/>
                </a:lnTo>
                <a:lnTo>
                  <a:pt x="0" y="0"/>
                </a:lnTo>
                <a:close/>
              </a:path>
            </a:pathLst>
          </a:custGeom>
          <a:blipFill rotWithShape="1">
            <a:blip r:embed="rId6">
              <a:alphaModFix/>
            </a:blip>
            <a:stretch>
              <a:fillRect b="0" l="0" r="0" t="0"/>
            </a:stretch>
          </a:blipFill>
          <a:ln>
            <a:noFill/>
          </a:ln>
        </p:spPr>
      </p:sp>
      <p:sp>
        <p:nvSpPr>
          <p:cNvPr id="448" name="Google Shape;448;p34"/>
          <p:cNvSpPr/>
          <p:nvPr/>
        </p:nvSpPr>
        <p:spPr>
          <a:xfrm rot="815488">
            <a:off x="-71114" y="4198383"/>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88AB"/>
        </a:solidFill>
      </p:bgPr>
    </p:bg>
    <p:spTree>
      <p:nvGrpSpPr>
        <p:cNvPr id="452" name="Shape 452"/>
        <p:cNvGrpSpPr/>
        <p:nvPr/>
      </p:nvGrpSpPr>
      <p:grpSpPr>
        <a:xfrm>
          <a:off x="0" y="0"/>
          <a:ext cx="0" cy="0"/>
          <a:chOff x="0" y="0"/>
          <a:chExt cx="0" cy="0"/>
        </a:xfrm>
      </p:grpSpPr>
      <p:grpSp>
        <p:nvGrpSpPr>
          <p:cNvPr id="453" name="Google Shape;453;p35"/>
          <p:cNvGrpSpPr/>
          <p:nvPr/>
        </p:nvGrpSpPr>
        <p:grpSpPr>
          <a:xfrm>
            <a:off x="2863715" y="689236"/>
            <a:ext cx="3416571" cy="3656532"/>
            <a:chOff x="0" y="-57150"/>
            <a:chExt cx="1799675" cy="1926074"/>
          </a:xfrm>
        </p:grpSpPr>
        <p:sp>
          <p:nvSpPr>
            <p:cNvPr id="454" name="Google Shape;454;p35"/>
            <p:cNvSpPr/>
            <p:nvPr/>
          </p:nvSpPr>
          <p:spPr>
            <a:xfrm>
              <a:off x="0" y="0"/>
              <a:ext cx="1799675" cy="1868924"/>
            </a:xfrm>
            <a:custGeom>
              <a:rect b="b" l="l" r="r" t="t"/>
              <a:pathLst>
                <a:path extrusionOk="0" h="1868924" w="1799675">
                  <a:moveTo>
                    <a:pt x="32857" y="0"/>
                  </a:moveTo>
                  <a:lnTo>
                    <a:pt x="1766818" y="0"/>
                  </a:lnTo>
                  <a:cubicBezTo>
                    <a:pt x="1775533" y="0"/>
                    <a:pt x="1783890" y="3462"/>
                    <a:pt x="1790052" y="9624"/>
                  </a:cubicBezTo>
                  <a:cubicBezTo>
                    <a:pt x="1796214" y="15785"/>
                    <a:pt x="1799675" y="24143"/>
                    <a:pt x="1799675" y="32857"/>
                  </a:cubicBezTo>
                  <a:lnTo>
                    <a:pt x="1799675" y="1836068"/>
                  </a:lnTo>
                  <a:cubicBezTo>
                    <a:pt x="1799675" y="1854214"/>
                    <a:pt x="1784965" y="1868924"/>
                    <a:pt x="1766818" y="1868924"/>
                  </a:cubicBezTo>
                  <a:lnTo>
                    <a:pt x="32857" y="1868924"/>
                  </a:lnTo>
                  <a:cubicBezTo>
                    <a:pt x="14711" y="1868924"/>
                    <a:pt x="0" y="1854214"/>
                    <a:pt x="0" y="1836068"/>
                  </a:cubicBezTo>
                  <a:lnTo>
                    <a:pt x="0" y="32857"/>
                  </a:lnTo>
                  <a:cubicBezTo>
                    <a:pt x="0" y="14711"/>
                    <a:pt x="14711" y="0"/>
                    <a:pt x="32857"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5" name="Google Shape;455;p35"/>
            <p:cNvSpPr txBox="1"/>
            <p:nvPr/>
          </p:nvSpPr>
          <p:spPr>
            <a:xfrm>
              <a:off x="0" y="-57150"/>
              <a:ext cx="812800" cy="869950"/>
            </a:xfrm>
            <a:prstGeom prst="rect">
              <a:avLst/>
            </a:prstGeom>
            <a:noFill/>
            <a:ln>
              <a:noFill/>
            </a:ln>
          </p:spPr>
          <p:txBody>
            <a:bodyPr anchorCtr="0" anchor="ctr" bIns="25400" lIns="25400" spcFirstLastPara="1" rIns="25400" wrap="square" tIns="25400">
              <a:noAutofit/>
            </a:bodyPr>
            <a:lstStyle/>
            <a:p>
              <a:pPr indent="0" lvl="0" marL="0" marR="0" rtl="0" algn="ctr">
                <a:lnSpc>
                  <a:spcPct val="17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56" name="Google Shape;456;p35"/>
          <p:cNvSpPr/>
          <p:nvPr/>
        </p:nvSpPr>
        <p:spPr>
          <a:xfrm>
            <a:off x="-1044341" y="-744771"/>
            <a:ext cx="5155733" cy="7680793"/>
          </a:xfrm>
          <a:custGeom>
            <a:rect b="b" l="l" r="r" t="t"/>
            <a:pathLst>
              <a:path extrusionOk="0" h="15361586" w="10311465">
                <a:moveTo>
                  <a:pt x="0" y="0"/>
                </a:moveTo>
                <a:lnTo>
                  <a:pt x="10311464" y="0"/>
                </a:lnTo>
                <a:lnTo>
                  <a:pt x="10311464" y="15361586"/>
                </a:lnTo>
                <a:lnTo>
                  <a:pt x="0" y="15361586"/>
                </a:lnTo>
                <a:lnTo>
                  <a:pt x="0" y="0"/>
                </a:lnTo>
                <a:close/>
              </a:path>
            </a:pathLst>
          </a:custGeom>
          <a:blipFill rotWithShape="1">
            <a:blip r:embed="rId3">
              <a:alphaModFix/>
            </a:blip>
            <a:stretch>
              <a:fillRect b="0" l="0" r="0" t="0"/>
            </a:stretch>
          </a:blipFill>
          <a:ln>
            <a:noFill/>
          </a:ln>
        </p:spPr>
      </p:sp>
      <p:sp>
        <p:nvSpPr>
          <p:cNvPr id="457" name="Google Shape;457;p35"/>
          <p:cNvSpPr/>
          <p:nvPr/>
        </p:nvSpPr>
        <p:spPr>
          <a:xfrm flipH="1" rot="-649334">
            <a:off x="5581483" y="-1258525"/>
            <a:ext cx="4674168" cy="8365401"/>
          </a:xfrm>
          <a:custGeom>
            <a:rect b="b" l="l" r="r" t="t"/>
            <a:pathLst>
              <a:path extrusionOk="0" h="16730801" w="9348335">
                <a:moveTo>
                  <a:pt x="9348334" y="0"/>
                </a:moveTo>
                <a:lnTo>
                  <a:pt x="0" y="0"/>
                </a:lnTo>
                <a:lnTo>
                  <a:pt x="0" y="16730800"/>
                </a:lnTo>
                <a:lnTo>
                  <a:pt x="9348334" y="16730800"/>
                </a:lnTo>
                <a:lnTo>
                  <a:pt x="9348334" y="0"/>
                </a:lnTo>
                <a:close/>
              </a:path>
            </a:pathLst>
          </a:custGeom>
          <a:blipFill rotWithShape="1">
            <a:blip r:embed="rId4">
              <a:alphaModFix/>
            </a:blip>
            <a:stretch>
              <a:fillRect b="0" l="0" r="0" t="0"/>
            </a:stretch>
          </a:blipFill>
          <a:ln>
            <a:noFill/>
          </a:ln>
        </p:spPr>
      </p:sp>
      <p:sp>
        <p:nvSpPr>
          <p:cNvPr id="458" name="Google Shape;458;p35"/>
          <p:cNvSpPr txBox="1"/>
          <p:nvPr/>
        </p:nvSpPr>
        <p:spPr>
          <a:xfrm>
            <a:off x="3153779" y="2174220"/>
            <a:ext cx="2836500" cy="1998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123 Anywhere St., Any City,ST 12345</a:t>
            </a:r>
            <a:endParaRPr sz="700"/>
          </a:p>
          <a:p>
            <a:pPr indent="0" lvl="1" marL="0" marR="0" rtl="0" algn="ctr">
              <a:lnSpc>
                <a:spcPct val="140000"/>
              </a:lnSpc>
              <a:spcBef>
                <a:spcPts val="0"/>
              </a:spcBef>
              <a:spcAft>
                <a:spcPts val="0"/>
              </a:spcAft>
              <a:buNone/>
            </a:pPr>
            <a:r>
              <a:t/>
            </a:r>
            <a:endParaRPr b="0" i="0" sz="1100" u="none" cap="none" strike="noStrike">
              <a:solidFill>
                <a:srgbClr val="1E2D55"/>
              </a:solidFill>
              <a:latin typeface="Ubuntu"/>
              <a:ea typeface="Ubuntu"/>
              <a:cs typeface="Ubuntu"/>
              <a:sym typeface="Ubuntu"/>
            </a:endParaRPr>
          </a:p>
          <a:p>
            <a:pPr indent="0" lvl="0" marL="0" marR="0" rtl="0" algn="ctr">
              <a:lnSpc>
                <a:spcPct val="140000"/>
              </a:lnSpc>
              <a:spcBef>
                <a:spcPts val="0"/>
              </a:spcBef>
              <a:spcAft>
                <a:spcPts val="0"/>
              </a:spcAft>
              <a:buNone/>
            </a:pPr>
            <a:r>
              <a:rPr b="0" i="0" lang="en" sz="1100" u="none" cap="none" strike="noStrike">
                <a:solidFill>
                  <a:srgbClr val="1E2D55"/>
                </a:solidFill>
                <a:latin typeface="Ubuntu"/>
                <a:ea typeface="Ubuntu"/>
                <a:cs typeface="Ubuntu"/>
                <a:sym typeface="Ubuntu"/>
              </a:rPr>
              <a:t>123-456-7890</a:t>
            </a:r>
            <a:endParaRPr sz="700"/>
          </a:p>
          <a:p>
            <a:pPr indent="0" lvl="1" marL="0" marR="0" rtl="0" algn="ctr">
              <a:lnSpc>
                <a:spcPct val="140000"/>
              </a:lnSpc>
              <a:spcBef>
                <a:spcPts val="0"/>
              </a:spcBef>
              <a:spcAft>
                <a:spcPts val="0"/>
              </a:spcAft>
              <a:buNone/>
            </a:pPr>
            <a:r>
              <a:t/>
            </a:r>
            <a:endParaRPr b="0" i="0" sz="1100" u="none" cap="none" strike="noStrike">
              <a:solidFill>
                <a:srgbClr val="1E2D55"/>
              </a:solidFill>
              <a:latin typeface="Ubuntu"/>
              <a:ea typeface="Ubuntu"/>
              <a:cs typeface="Ubuntu"/>
              <a:sym typeface="Ubuntu"/>
            </a:endParaRPr>
          </a:p>
          <a:p>
            <a:pPr indent="0" lvl="0" marL="0" marR="0" rtl="0" algn="ctr">
              <a:lnSpc>
                <a:spcPct val="140000"/>
              </a:lnSpc>
              <a:spcBef>
                <a:spcPts val="0"/>
              </a:spcBef>
              <a:spcAft>
                <a:spcPts val="0"/>
              </a:spcAft>
              <a:buNone/>
            </a:pPr>
            <a:r>
              <a:rPr b="0" i="0" lang="en" sz="1100" u="none" cap="none" strike="noStrike">
                <a:solidFill>
                  <a:srgbClr val="1E2D55"/>
                </a:solidFill>
                <a:latin typeface="Ubuntu"/>
                <a:ea typeface="Ubuntu"/>
                <a:cs typeface="Ubuntu"/>
                <a:sym typeface="Ubuntu"/>
              </a:rPr>
              <a:t>hello@reallygreatsite.com</a:t>
            </a:r>
            <a:endParaRPr sz="700"/>
          </a:p>
          <a:p>
            <a:pPr indent="0" lvl="1" marL="0" marR="0" rtl="0" algn="ctr">
              <a:lnSpc>
                <a:spcPct val="140000"/>
              </a:lnSpc>
              <a:spcBef>
                <a:spcPts val="0"/>
              </a:spcBef>
              <a:spcAft>
                <a:spcPts val="0"/>
              </a:spcAft>
              <a:buNone/>
            </a:pPr>
            <a:r>
              <a:t/>
            </a:r>
            <a:endParaRPr b="0" i="0" sz="1100" u="none" cap="none" strike="noStrike">
              <a:solidFill>
                <a:srgbClr val="1E2D55"/>
              </a:solidFill>
              <a:latin typeface="Ubuntu"/>
              <a:ea typeface="Ubuntu"/>
              <a:cs typeface="Ubuntu"/>
              <a:sym typeface="Ubuntu"/>
            </a:endParaRPr>
          </a:p>
          <a:p>
            <a:pPr indent="0" lvl="0" marL="0" marR="0" rtl="0" algn="ctr">
              <a:lnSpc>
                <a:spcPct val="140000"/>
              </a:lnSpc>
              <a:spcBef>
                <a:spcPts val="0"/>
              </a:spcBef>
              <a:spcAft>
                <a:spcPts val="0"/>
              </a:spcAft>
              <a:buNone/>
            </a:pPr>
            <a:r>
              <a:rPr b="0" i="0" lang="en" sz="1100" u="none" cap="none" strike="noStrike">
                <a:solidFill>
                  <a:srgbClr val="1E2D55"/>
                </a:solidFill>
                <a:latin typeface="Ubuntu"/>
                <a:ea typeface="Ubuntu"/>
                <a:cs typeface="Ubuntu"/>
                <a:sym typeface="Ubuntu"/>
              </a:rPr>
              <a:t>@reallygreatsite</a:t>
            </a:r>
            <a:endParaRPr sz="700"/>
          </a:p>
          <a:p>
            <a:pPr indent="0" lvl="1" marL="0" marR="0" rtl="0" algn="ctr">
              <a:lnSpc>
                <a:spcPct val="140000"/>
              </a:lnSpc>
              <a:spcBef>
                <a:spcPts val="0"/>
              </a:spcBef>
              <a:spcAft>
                <a:spcPts val="0"/>
              </a:spcAft>
              <a:buNone/>
            </a:pPr>
            <a:r>
              <a:t/>
            </a:r>
            <a:endParaRPr b="0" i="0" sz="1100" u="none" cap="none" strike="noStrike">
              <a:solidFill>
                <a:srgbClr val="1E2D55"/>
              </a:solidFill>
              <a:latin typeface="Ubuntu"/>
              <a:ea typeface="Ubuntu"/>
              <a:cs typeface="Ubuntu"/>
              <a:sym typeface="Ubuntu"/>
            </a:endParaRPr>
          </a:p>
          <a:p>
            <a:pPr indent="0" lvl="1" marL="0" marR="0" rtl="0" algn="ctr">
              <a:lnSpc>
                <a:spcPct val="140000"/>
              </a:lnSpc>
              <a:spcBef>
                <a:spcPts val="0"/>
              </a:spcBef>
              <a:spcAft>
                <a:spcPts val="0"/>
              </a:spcAft>
              <a:buNone/>
            </a:pPr>
            <a:r>
              <a:rPr b="0" i="0" lang="en" sz="1100" u="none" cap="none" strike="noStrike">
                <a:solidFill>
                  <a:srgbClr val="1E2D55"/>
                </a:solidFill>
                <a:latin typeface="Ubuntu"/>
                <a:ea typeface="Ubuntu"/>
                <a:cs typeface="Ubuntu"/>
                <a:sym typeface="Ubuntu"/>
              </a:rPr>
              <a:t>reallygreatsite.com</a:t>
            </a:r>
            <a:endParaRPr sz="700"/>
          </a:p>
        </p:txBody>
      </p:sp>
      <p:sp>
        <p:nvSpPr>
          <p:cNvPr id="459" name="Google Shape;459;p35"/>
          <p:cNvSpPr txBox="1"/>
          <p:nvPr/>
        </p:nvSpPr>
        <p:spPr>
          <a:xfrm>
            <a:off x="2931368" y="1167195"/>
            <a:ext cx="3281263" cy="69373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4000" u="none" cap="none" strike="noStrike">
                <a:solidFill>
                  <a:srgbClr val="1E2D55"/>
                </a:solidFill>
                <a:latin typeface="Lilita One"/>
                <a:ea typeface="Lilita One"/>
                <a:cs typeface="Lilita One"/>
                <a:sym typeface="Lilita One"/>
              </a:rPr>
              <a:t>Contact Us</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88AB"/>
        </a:solidFill>
      </p:bgPr>
    </p:bg>
    <p:spTree>
      <p:nvGrpSpPr>
        <p:cNvPr id="463" name="Shape 463"/>
        <p:cNvGrpSpPr/>
        <p:nvPr/>
      </p:nvGrpSpPr>
      <p:grpSpPr>
        <a:xfrm>
          <a:off x="0" y="0"/>
          <a:ext cx="0" cy="0"/>
          <a:chOff x="0" y="0"/>
          <a:chExt cx="0" cy="0"/>
        </a:xfrm>
      </p:grpSpPr>
      <p:grpSp>
        <p:nvGrpSpPr>
          <p:cNvPr id="464" name="Google Shape;464;p36"/>
          <p:cNvGrpSpPr/>
          <p:nvPr/>
        </p:nvGrpSpPr>
        <p:grpSpPr>
          <a:xfrm>
            <a:off x="3332519" y="1769903"/>
            <a:ext cx="2478963" cy="1615381"/>
            <a:chOff x="0" y="-38100"/>
            <a:chExt cx="1305791" cy="850900"/>
          </a:xfrm>
        </p:grpSpPr>
        <p:sp>
          <p:nvSpPr>
            <p:cNvPr id="465" name="Google Shape;465;p36"/>
            <p:cNvSpPr/>
            <p:nvPr/>
          </p:nvSpPr>
          <p:spPr>
            <a:xfrm>
              <a:off x="0" y="0"/>
              <a:ext cx="1305791" cy="278073"/>
            </a:xfrm>
            <a:custGeom>
              <a:rect b="b" l="l" r="r" t="t"/>
              <a:pathLst>
                <a:path extrusionOk="0" h="278073" w="1305791">
                  <a:moveTo>
                    <a:pt x="39038" y="0"/>
                  </a:moveTo>
                  <a:lnTo>
                    <a:pt x="1266753" y="0"/>
                  </a:lnTo>
                  <a:cubicBezTo>
                    <a:pt x="1277106" y="0"/>
                    <a:pt x="1287036" y="4113"/>
                    <a:pt x="1294357" y="11434"/>
                  </a:cubicBezTo>
                  <a:cubicBezTo>
                    <a:pt x="1301678" y="18755"/>
                    <a:pt x="1305791" y="28685"/>
                    <a:pt x="1305791" y="39038"/>
                  </a:cubicBezTo>
                  <a:lnTo>
                    <a:pt x="1305791" y="239035"/>
                  </a:lnTo>
                  <a:cubicBezTo>
                    <a:pt x="1305791" y="249389"/>
                    <a:pt x="1301678" y="259318"/>
                    <a:pt x="1294357" y="266639"/>
                  </a:cubicBezTo>
                  <a:cubicBezTo>
                    <a:pt x="1287036" y="273960"/>
                    <a:pt x="1277106" y="278073"/>
                    <a:pt x="1266753" y="278073"/>
                  </a:cubicBezTo>
                  <a:lnTo>
                    <a:pt x="39038" y="278073"/>
                  </a:lnTo>
                  <a:cubicBezTo>
                    <a:pt x="28685" y="278073"/>
                    <a:pt x="18755" y="273960"/>
                    <a:pt x="11434" y="266639"/>
                  </a:cubicBezTo>
                  <a:cubicBezTo>
                    <a:pt x="4113" y="259318"/>
                    <a:pt x="0" y="249389"/>
                    <a:pt x="0" y="239035"/>
                  </a:cubicBezTo>
                  <a:lnTo>
                    <a:pt x="0" y="39038"/>
                  </a:lnTo>
                  <a:cubicBezTo>
                    <a:pt x="0" y="28685"/>
                    <a:pt x="4113" y="18755"/>
                    <a:pt x="11434" y="11434"/>
                  </a:cubicBezTo>
                  <a:cubicBezTo>
                    <a:pt x="18755" y="4113"/>
                    <a:pt x="28685" y="0"/>
                    <a:pt x="39038" y="0"/>
                  </a:cubicBezTo>
                  <a:close/>
                </a:path>
              </a:pathLst>
            </a:custGeom>
            <a:solidFill>
              <a:srgbClr val="FAFAF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6" name="Google Shape;466;p3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67" name="Google Shape;467;p36"/>
          <p:cNvSpPr/>
          <p:nvPr/>
        </p:nvSpPr>
        <p:spPr>
          <a:xfrm>
            <a:off x="83439" y="2008188"/>
            <a:ext cx="3292507" cy="4221162"/>
          </a:xfrm>
          <a:custGeom>
            <a:rect b="b" l="l" r="r" t="t"/>
            <a:pathLst>
              <a:path extrusionOk="0" h="8442324" w="6585013">
                <a:moveTo>
                  <a:pt x="0" y="0"/>
                </a:moveTo>
                <a:lnTo>
                  <a:pt x="6585013" y="0"/>
                </a:lnTo>
                <a:lnTo>
                  <a:pt x="6585013" y="8442324"/>
                </a:lnTo>
                <a:lnTo>
                  <a:pt x="0" y="8442324"/>
                </a:lnTo>
                <a:lnTo>
                  <a:pt x="0" y="0"/>
                </a:lnTo>
                <a:close/>
              </a:path>
            </a:pathLst>
          </a:custGeom>
          <a:blipFill rotWithShape="1">
            <a:blip r:embed="rId3">
              <a:alphaModFix/>
            </a:blip>
            <a:stretch>
              <a:fillRect b="0" l="0" r="0" t="0"/>
            </a:stretch>
          </a:blipFill>
          <a:ln>
            <a:noFill/>
          </a:ln>
        </p:spPr>
      </p:sp>
      <p:sp>
        <p:nvSpPr>
          <p:cNvPr id="468" name="Google Shape;468;p36"/>
          <p:cNvSpPr/>
          <p:nvPr/>
        </p:nvSpPr>
        <p:spPr>
          <a:xfrm>
            <a:off x="5531947" y="2008188"/>
            <a:ext cx="4604061" cy="5167824"/>
          </a:xfrm>
          <a:custGeom>
            <a:rect b="b" l="l" r="r" t="t"/>
            <a:pathLst>
              <a:path extrusionOk="0" h="10335647" w="9208122">
                <a:moveTo>
                  <a:pt x="0" y="0"/>
                </a:moveTo>
                <a:lnTo>
                  <a:pt x="9208121" y="0"/>
                </a:lnTo>
                <a:lnTo>
                  <a:pt x="9208121" y="10335646"/>
                </a:lnTo>
                <a:lnTo>
                  <a:pt x="0" y="10335646"/>
                </a:lnTo>
                <a:lnTo>
                  <a:pt x="0" y="0"/>
                </a:lnTo>
                <a:close/>
              </a:path>
            </a:pathLst>
          </a:custGeom>
          <a:blipFill rotWithShape="1">
            <a:blip r:embed="rId4">
              <a:alphaModFix/>
            </a:blip>
            <a:stretch>
              <a:fillRect b="0" l="0" r="0" t="0"/>
            </a:stretch>
          </a:blipFill>
          <a:ln>
            <a:noFill/>
          </a:ln>
        </p:spPr>
      </p:sp>
      <p:sp>
        <p:nvSpPr>
          <p:cNvPr id="469" name="Google Shape;469;p36"/>
          <p:cNvSpPr/>
          <p:nvPr/>
        </p:nvSpPr>
        <p:spPr>
          <a:xfrm>
            <a:off x="2754507" y="2519657"/>
            <a:ext cx="3366016" cy="4774491"/>
          </a:xfrm>
          <a:custGeom>
            <a:rect b="b" l="l" r="r" t="t"/>
            <a:pathLst>
              <a:path extrusionOk="0" h="9548982" w="6732032">
                <a:moveTo>
                  <a:pt x="0" y="0"/>
                </a:moveTo>
                <a:lnTo>
                  <a:pt x="6732032" y="0"/>
                </a:lnTo>
                <a:lnTo>
                  <a:pt x="6732032" y="9548982"/>
                </a:lnTo>
                <a:lnTo>
                  <a:pt x="0" y="9548982"/>
                </a:lnTo>
                <a:lnTo>
                  <a:pt x="0" y="0"/>
                </a:lnTo>
                <a:close/>
              </a:path>
            </a:pathLst>
          </a:custGeom>
          <a:blipFill rotWithShape="1">
            <a:blip r:embed="rId5">
              <a:alphaModFix/>
            </a:blip>
            <a:stretch>
              <a:fillRect b="0" l="0" r="0" t="0"/>
            </a:stretch>
          </a:blipFill>
          <a:ln>
            <a:noFill/>
          </a:ln>
        </p:spPr>
      </p:sp>
      <p:sp>
        <p:nvSpPr>
          <p:cNvPr id="470" name="Google Shape;470;p36"/>
          <p:cNvSpPr txBox="1"/>
          <p:nvPr/>
        </p:nvSpPr>
        <p:spPr>
          <a:xfrm>
            <a:off x="806641" y="467845"/>
            <a:ext cx="7530718" cy="1277283"/>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 sz="7400" u="none" cap="none" strike="noStrike">
                <a:solidFill>
                  <a:srgbClr val="1E2D55"/>
                </a:solidFill>
                <a:latin typeface="Lilita One"/>
                <a:ea typeface="Lilita One"/>
                <a:cs typeface="Lilita One"/>
                <a:sym typeface="Lilita One"/>
              </a:rPr>
              <a:t>Thank you!</a:t>
            </a:r>
            <a:endParaRPr sz="700"/>
          </a:p>
        </p:txBody>
      </p:sp>
      <p:sp>
        <p:nvSpPr>
          <p:cNvPr id="471" name="Google Shape;471;p36"/>
          <p:cNvSpPr txBox="1"/>
          <p:nvPr/>
        </p:nvSpPr>
        <p:spPr>
          <a:xfrm>
            <a:off x="3497288" y="1963311"/>
            <a:ext cx="2149423" cy="2571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1E2D55"/>
                </a:solidFill>
                <a:latin typeface="Gloria Hallelujah"/>
                <a:ea typeface="Gloria Hallelujah"/>
                <a:cs typeface="Gloria Hallelujah"/>
                <a:sym typeface="Gloria Hallelujah"/>
              </a:rPr>
              <a:t>See you next time!</a:t>
            </a:r>
            <a:endParaRPr sz="700"/>
          </a:p>
        </p:txBody>
      </p:sp>
      <p:sp>
        <p:nvSpPr>
          <p:cNvPr id="472" name="Google Shape;472;p36"/>
          <p:cNvSpPr/>
          <p:nvPr/>
        </p:nvSpPr>
        <p:spPr>
          <a:xfrm rot="-10226974">
            <a:off x="942759" y="137167"/>
            <a:ext cx="932809" cy="301891"/>
          </a:xfrm>
          <a:custGeom>
            <a:rect b="b" l="l" r="r" t="t"/>
            <a:pathLst>
              <a:path extrusionOk="0" h="603782" w="1865619">
                <a:moveTo>
                  <a:pt x="0" y="0"/>
                </a:moveTo>
                <a:lnTo>
                  <a:pt x="1865618" y="0"/>
                </a:lnTo>
                <a:lnTo>
                  <a:pt x="1865618" y="603782"/>
                </a:lnTo>
                <a:lnTo>
                  <a:pt x="0" y="603782"/>
                </a:lnTo>
                <a:lnTo>
                  <a:pt x="0" y="0"/>
                </a:lnTo>
                <a:close/>
              </a:path>
            </a:pathLst>
          </a:custGeom>
          <a:blipFill rotWithShape="1">
            <a:blip r:embed="rId6">
              <a:alphaModFix/>
            </a:blip>
            <a:stretch>
              <a:fillRect b="0" l="0" r="0" t="0"/>
            </a:stretch>
          </a:blipFill>
          <a:ln>
            <a:noFill/>
          </a:ln>
        </p:spPr>
      </p:sp>
      <p:sp>
        <p:nvSpPr>
          <p:cNvPr id="473" name="Google Shape;473;p36"/>
          <p:cNvSpPr/>
          <p:nvPr/>
        </p:nvSpPr>
        <p:spPr>
          <a:xfrm rot="-10226974">
            <a:off x="-437039" y="4529721"/>
            <a:ext cx="932809" cy="301891"/>
          </a:xfrm>
          <a:custGeom>
            <a:rect b="b" l="l" r="r" t="t"/>
            <a:pathLst>
              <a:path extrusionOk="0" h="603782" w="1865619">
                <a:moveTo>
                  <a:pt x="0" y="0"/>
                </a:moveTo>
                <a:lnTo>
                  <a:pt x="1865618" y="0"/>
                </a:lnTo>
                <a:lnTo>
                  <a:pt x="1865618" y="603782"/>
                </a:lnTo>
                <a:lnTo>
                  <a:pt x="0" y="603782"/>
                </a:lnTo>
                <a:lnTo>
                  <a:pt x="0" y="0"/>
                </a:lnTo>
                <a:close/>
              </a:path>
            </a:pathLst>
          </a:custGeom>
          <a:blipFill rotWithShape="1">
            <a:blip r:embed="rId6">
              <a:alphaModFix/>
            </a:blip>
            <a:stretch>
              <a:fillRect b="0" l="0" r="0" t="0"/>
            </a:stretch>
          </a:blipFill>
          <a:ln>
            <a:noFill/>
          </a:ln>
        </p:spPr>
      </p:sp>
      <p:sp>
        <p:nvSpPr>
          <p:cNvPr id="474" name="Google Shape;474;p36"/>
          <p:cNvSpPr/>
          <p:nvPr/>
        </p:nvSpPr>
        <p:spPr>
          <a:xfrm rot="8813334">
            <a:off x="5538665" y="2955334"/>
            <a:ext cx="932810" cy="301891"/>
          </a:xfrm>
          <a:custGeom>
            <a:rect b="b" l="l" r="r" t="t"/>
            <a:pathLst>
              <a:path extrusionOk="0" h="603782" w="1865619">
                <a:moveTo>
                  <a:pt x="0" y="0"/>
                </a:moveTo>
                <a:lnTo>
                  <a:pt x="1865618" y="0"/>
                </a:lnTo>
                <a:lnTo>
                  <a:pt x="1865618" y="603783"/>
                </a:lnTo>
                <a:lnTo>
                  <a:pt x="0" y="603783"/>
                </a:lnTo>
                <a:lnTo>
                  <a:pt x="0" y="0"/>
                </a:lnTo>
                <a:close/>
              </a:path>
            </a:pathLst>
          </a:custGeom>
          <a:blipFill rotWithShape="1">
            <a:blip r:embed="rId7">
              <a:alphaModFix/>
            </a:blip>
            <a:stretch>
              <a:fillRect b="0" l="0" r="0" t="0"/>
            </a:stretch>
          </a:blipFill>
          <a:ln>
            <a:noFill/>
          </a:ln>
        </p:spPr>
      </p:sp>
      <p:sp>
        <p:nvSpPr>
          <p:cNvPr id="475" name="Google Shape;475;p36"/>
          <p:cNvSpPr/>
          <p:nvPr/>
        </p:nvSpPr>
        <p:spPr>
          <a:xfrm rot="9010748">
            <a:off x="7235594" y="924012"/>
            <a:ext cx="932810" cy="301891"/>
          </a:xfrm>
          <a:custGeom>
            <a:rect b="b" l="l" r="r" t="t"/>
            <a:pathLst>
              <a:path extrusionOk="0" h="603782" w="1865619">
                <a:moveTo>
                  <a:pt x="0" y="0"/>
                </a:moveTo>
                <a:lnTo>
                  <a:pt x="1865618" y="0"/>
                </a:lnTo>
                <a:lnTo>
                  <a:pt x="1865618" y="603782"/>
                </a:lnTo>
                <a:lnTo>
                  <a:pt x="0" y="603782"/>
                </a:lnTo>
                <a:lnTo>
                  <a:pt x="0" y="0"/>
                </a:lnTo>
                <a:close/>
              </a:path>
            </a:pathLst>
          </a:custGeom>
          <a:blipFill rotWithShape="1">
            <a:blip r:embed="rId6">
              <a:alphaModFix/>
            </a:blip>
            <a:stretch>
              <a:fillRect b="0" l="0" r="0" t="0"/>
            </a:stretch>
          </a:blipFill>
          <a:ln>
            <a:noFill/>
          </a:ln>
        </p:spPr>
      </p:sp>
      <p:sp>
        <p:nvSpPr>
          <p:cNvPr id="476" name="Google Shape;476;p36"/>
          <p:cNvSpPr/>
          <p:nvPr/>
        </p:nvSpPr>
        <p:spPr>
          <a:xfrm rot="-6049146">
            <a:off x="7807779" y="74668"/>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7">
              <a:alphaModFix/>
            </a:blip>
            <a:stretch>
              <a:fillRect b="0" l="0" r="0" t="0"/>
            </a:stretch>
          </a:blipFill>
          <a:ln>
            <a:noFill/>
          </a:ln>
        </p:spPr>
      </p:sp>
      <p:sp>
        <p:nvSpPr>
          <p:cNvPr id="477" name="Google Shape;477;p36"/>
          <p:cNvSpPr/>
          <p:nvPr/>
        </p:nvSpPr>
        <p:spPr>
          <a:xfrm rot="-8600650">
            <a:off x="340237" y="1110324"/>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88AB"/>
        </a:solidFill>
      </p:bgPr>
    </p:bg>
    <p:spTree>
      <p:nvGrpSpPr>
        <p:cNvPr id="481" name="Shape 481"/>
        <p:cNvGrpSpPr/>
        <p:nvPr/>
      </p:nvGrpSpPr>
      <p:grpSpPr>
        <a:xfrm>
          <a:off x="0" y="0"/>
          <a:ext cx="0" cy="0"/>
          <a:chOff x="0" y="0"/>
          <a:chExt cx="0" cy="0"/>
        </a:xfrm>
      </p:grpSpPr>
      <p:grpSp>
        <p:nvGrpSpPr>
          <p:cNvPr id="482" name="Google Shape;482;p37"/>
          <p:cNvGrpSpPr/>
          <p:nvPr/>
        </p:nvGrpSpPr>
        <p:grpSpPr>
          <a:xfrm>
            <a:off x="153690" y="31977"/>
            <a:ext cx="2750366" cy="4971050"/>
            <a:chOff x="0" y="-57150"/>
            <a:chExt cx="1448752" cy="2618495"/>
          </a:xfrm>
        </p:grpSpPr>
        <p:sp>
          <p:nvSpPr>
            <p:cNvPr id="483" name="Google Shape;483;p37"/>
            <p:cNvSpPr/>
            <p:nvPr/>
          </p:nvSpPr>
          <p:spPr>
            <a:xfrm>
              <a:off x="0" y="0"/>
              <a:ext cx="1448752" cy="2561345"/>
            </a:xfrm>
            <a:custGeom>
              <a:rect b="b" l="l" r="r" t="t"/>
              <a:pathLst>
                <a:path extrusionOk="0" h="2561345" w="1448752">
                  <a:moveTo>
                    <a:pt x="40816" y="0"/>
                  </a:moveTo>
                  <a:lnTo>
                    <a:pt x="1407937" y="0"/>
                  </a:lnTo>
                  <a:cubicBezTo>
                    <a:pt x="1430479" y="0"/>
                    <a:pt x="1448752" y="18274"/>
                    <a:pt x="1448752" y="40816"/>
                  </a:cubicBezTo>
                  <a:lnTo>
                    <a:pt x="1448752" y="2520530"/>
                  </a:lnTo>
                  <a:cubicBezTo>
                    <a:pt x="1448752" y="2543072"/>
                    <a:pt x="1430479" y="2561345"/>
                    <a:pt x="1407937" y="2561345"/>
                  </a:cubicBezTo>
                  <a:lnTo>
                    <a:pt x="40816" y="2561345"/>
                  </a:lnTo>
                  <a:cubicBezTo>
                    <a:pt x="18274" y="2561345"/>
                    <a:pt x="0" y="2543072"/>
                    <a:pt x="0" y="2520530"/>
                  </a:cubicBezTo>
                  <a:lnTo>
                    <a:pt x="0" y="40816"/>
                  </a:lnTo>
                  <a:cubicBezTo>
                    <a:pt x="0" y="18274"/>
                    <a:pt x="18274" y="0"/>
                    <a:pt x="40816"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84" name="Google Shape;484;p37"/>
            <p:cNvSpPr txBox="1"/>
            <p:nvPr/>
          </p:nvSpPr>
          <p:spPr>
            <a:xfrm>
              <a:off x="0" y="-57150"/>
              <a:ext cx="812800" cy="869950"/>
            </a:xfrm>
            <a:prstGeom prst="rect">
              <a:avLst/>
            </a:prstGeom>
            <a:noFill/>
            <a:ln>
              <a:noFill/>
            </a:ln>
          </p:spPr>
          <p:txBody>
            <a:bodyPr anchorCtr="0" anchor="ctr" bIns="25400" lIns="25400" spcFirstLastPara="1" rIns="25400" wrap="square" tIns="25400">
              <a:noAutofit/>
            </a:bodyPr>
            <a:lstStyle/>
            <a:p>
              <a:pPr indent="0" lvl="0" marL="0" marR="0" rtl="0" algn="ctr">
                <a:lnSpc>
                  <a:spcPct val="17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85" name="Google Shape;485;p37"/>
          <p:cNvGrpSpPr/>
          <p:nvPr/>
        </p:nvGrpSpPr>
        <p:grpSpPr>
          <a:xfrm>
            <a:off x="3570261" y="1349881"/>
            <a:ext cx="4773911" cy="1040228"/>
            <a:chOff x="0" y="0"/>
            <a:chExt cx="12730429" cy="2773940"/>
          </a:xfrm>
        </p:grpSpPr>
        <p:sp>
          <p:nvSpPr>
            <p:cNvPr id="486" name="Google Shape;486;p37"/>
            <p:cNvSpPr/>
            <p:nvPr/>
          </p:nvSpPr>
          <p:spPr>
            <a:xfrm>
              <a:off x="0" y="0"/>
              <a:ext cx="1402100" cy="2773940"/>
            </a:xfrm>
            <a:custGeom>
              <a:rect b="b" l="l" r="r" t="t"/>
              <a:pathLst>
                <a:path extrusionOk="0" h="2773940" w="1402100">
                  <a:moveTo>
                    <a:pt x="0" y="0"/>
                  </a:moveTo>
                  <a:lnTo>
                    <a:pt x="1402100" y="0"/>
                  </a:lnTo>
                  <a:lnTo>
                    <a:pt x="1402100" y="2773940"/>
                  </a:lnTo>
                  <a:lnTo>
                    <a:pt x="0" y="2773940"/>
                  </a:lnTo>
                  <a:lnTo>
                    <a:pt x="0" y="0"/>
                  </a:lnTo>
                  <a:close/>
                </a:path>
              </a:pathLst>
            </a:custGeom>
            <a:blipFill rotWithShape="1">
              <a:blip r:embed="rId3">
                <a:alphaModFix/>
              </a:blip>
              <a:stretch>
                <a:fillRect b="0" l="0" r="0" t="0"/>
              </a:stretch>
            </a:blipFill>
            <a:ln>
              <a:noFill/>
            </a:ln>
          </p:spPr>
        </p:sp>
        <p:sp>
          <p:nvSpPr>
            <p:cNvPr id="487" name="Google Shape;487;p37"/>
            <p:cNvSpPr/>
            <p:nvPr/>
          </p:nvSpPr>
          <p:spPr>
            <a:xfrm flipH="1">
              <a:off x="1779220" y="0"/>
              <a:ext cx="1955627" cy="2773940"/>
            </a:xfrm>
            <a:custGeom>
              <a:rect b="b" l="l" r="r" t="t"/>
              <a:pathLst>
                <a:path extrusionOk="0" h="2773940" w="1955627">
                  <a:moveTo>
                    <a:pt x="1955627" y="0"/>
                  </a:moveTo>
                  <a:lnTo>
                    <a:pt x="0" y="0"/>
                  </a:lnTo>
                  <a:lnTo>
                    <a:pt x="0" y="2773940"/>
                  </a:lnTo>
                  <a:lnTo>
                    <a:pt x="1955627" y="2773940"/>
                  </a:lnTo>
                  <a:lnTo>
                    <a:pt x="1955627" y="0"/>
                  </a:lnTo>
                  <a:close/>
                </a:path>
              </a:pathLst>
            </a:custGeom>
            <a:blipFill rotWithShape="1">
              <a:blip r:embed="rId4">
                <a:alphaModFix/>
              </a:blip>
              <a:stretch>
                <a:fillRect b="0" l="0" r="0" t="0"/>
              </a:stretch>
            </a:blipFill>
            <a:ln>
              <a:noFill/>
            </a:ln>
          </p:spPr>
        </p:sp>
        <p:sp>
          <p:nvSpPr>
            <p:cNvPr id="488" name="Google Shape;488;p37"/>
            <p:cNvSpPr/>
            <p:nvPr/>
          </p:nvSpPr>
          <p:spPr>
            <a:xfrm>
              <a:off x="4118347" y="0"/>
              <a:ext cx="2142868" cy="2773940"/>
            </a:xfrm>
            <a:custGeom>
              <a:rect b="b" l="l" r="r" t="t"/>
              <a:pathLst>
                <a:path extrusionOk="0" h="2773940" w="2142868">
                  <a:moveTo>
                    <a:pt x="0" y="0"/>
                  </a:moveTo>
                  <a:lnTo>
                    <a:pt x="2142868" y="0"/>
                  </a:lnTo>
                  <a:lnTo>
                    <a:pt x="2142868" y="2773940"/>
                  </a:lnTo>
                  <a:lnTo>
                    <a:pt x="0" y="2773940"/>
                  </a:lnTo>
                  <a:lnTo>
                    <a:pt x="0" y="0"/>
                  </a:lnTo>
                  <a:close/>
                </a:path>
              </a:pathLst>
            </a:custGeom>
            <a:blipFill rotWithShape="1">
              <a:blip r:embed="rId5">
                <a:alphaModFix/>
              </a:blip>
              <a:stretch>
                <a:fillRect b="0" l="0" r="0" t="0"/>
              </a:stretch>
            </a:blipFill>
            <a:ln>
              <a:noFill/>
            </a:ln>
          </p:spPr>
        </p:sp>
        <p:sp>
          <p:nvSpPr>
            <p:cNvPr id="489" name="Google Shape;489;p37"/>
            <p:cNvSpPr/>
            <p:nvPr/>
          </p:nvSpPr>
          <p:spPr>
            <a:xfrm>
              <a:off x="6644715" y="0"/>
              <a:ext cx="1314154" cy="2773940"/>
            </a:xfrm>
            <a:custGeom>
              <a:rect b="b" l="l" r="r" t="t"/>
              <a:pathLst>
                <a:path extrusionOk="0" h="2773940" w="1314154">
                  <a:moveTo>
                    <a:pt x="0" y="0"/>
                  </a:moveTo>
                  <a:lnTo>
                    <a:pt x="1314154" y="0"/>
                  </a:lnTo>
                  <a:lnTo>
                    <a:pt x="1314154" y="2773940"/>
                  </a:lnTo>
                  <a:lnTo>
                    <a:pt x="0" y="2773940"/>
                  </a:lnTo>
                  <a:lnTo>
                    <a:pt x="0" y="0"/>
                  </a:lnTo>
                  <a:close/>
                </a:path>
              </a:pathLst>
            </a:custGeom>
            <a:blipFill rotWithShape="1">
              <a:blip r:embed="rId6">
                <a:alphaModFix/>
              </a:blip>
              <a:stretch>
                <a:fillRect b="0" l="0" r="0" t="0"/>
              </a:stretch>
            </a:blipFill>
            <a:ln>
              <a:noFill/>
            </a:ln>
          </p:spPr>
        </p:sp>
        <p:sp>
          <p:nvSpPr>
            <p:cNvPr id="490" name="Google Shape;490;p37"/>
            <p:cNvSpPr/>
            <p:nvPr/>
          </p:nvSpPr>
          <p:spPr>
            <a:xfrm>
              <a:off x="8342369" y="0"/>
              <a:ext cx="2299848" cy="2773940"/>
            </a:xfrm>
            <a:custGeom>
              <a:rect b="b" l="l" r="r" t="t"/>
              <a:pathLst>
                <a:path extrusionOk="0" h="2773940" w="2299848">
                  <a:moveTo>
                    <a:pt x="0" y="0"/>
                  </a:moveTo>
                  <a:lnTo>
                    <a:pt x="2299848" y="0"/>
                  </a:lnTo>
                  <a:lnTo>
                    <a:pt x="2299848" y="2773940"/>
                  </a:lnTo>
                  <a:lnTo>
                    <a:pt x="0" y="2773940"/>
                  </a:lnTo>
                  <a:lnTo>
                    <a:pt x="0" y="0"/>
                  </a:lnTo>
                  <a:close/>
                </a:path>
              </a:pathLst>
            </a:custGeom>
            <a:blipFill rotWithShape="1">
              <a:blip r:embed="rId7">
                <a:alphaModFix/>
              </a:blip>
              <a:stretch>
                <a:fillRect b="0" l="0" r="0" t="0"/>
              </a:stretch>
            </a:blipFill>
            <a:ln>
              <a:noFill/>
            </a:ln>
          </p:spPr>
        </p:sp>
        <p:sp>
          <p:nvSpPr>
            <p:cNvPr id="491" name="Google Shape;491;p37"/>
            <p:cNvSpPr/>
            <p:nvPr/>
          </p:nvSpPr>
          <p:spPr>
            <a:xfrm>
              <a:off x="11025717" y="0"/>
              <a:ext cx="1704712" cy="2773940"/>
            </a:xfrm>
            <a:custGeom>
              <a:rect b="b" l="l" r="r" t="t"/>
              <a:pathLst>
                <a:path extrusionOk="0" h="2773940" w="1704712">
                  <a:moveTo>
                    <a:pt x="0" y="0"/>
                  </a:moveTo>
                  <a:lnTo>
                    <a:pt x="1704712" y="0"/>
                  </a:lnTo>
                  <a:lnTo>
                    <a:pt x="1704712" y="2773940"/>
                  </a:lnTo>
                  <a:lnTo>
                    <a:pt x="0" y="2773940"/>
                  </a:lnTo>
                  <a:lnTo>
                    <a:pt x="0" y="0"/>
                  </a:lnTo>
                  <a:close/>
                </a:path>
              </a:pathLst>
            </a:custGeom>
            <a:blipFill rotWithShape="1">
              <a:blip r:embed="rId8">
                <a:alphaModFix/>
              </a:blip>
              <a:stretch>
                <a:fillRect b="0" l="0" r="0" t="0"/>
              </a:stretch>
            </a:blipFill>
            <a:ln>
              <a:noFill/>
            </a:ln>
          </p:spPr>
        </p:sp>
      </p:grpSp>
      <p:grpSp>
        <p:nvGrpSpPr>
          <p:cNvPr id="492" name="Google Shape;492;p37"/>
          <p:cNvGrpSpPr/>
          <p:nvPr/>
        </p:nvGrpSpPr>
        <p:grpSpPr>
          <a:xfrm>
            <a:off x="3432611" y="201976"/>
            <a:ext cx="5049212" cy="972446"/>
            <a:chOff x="0" y="0"/>
            <a:chExt cx="13464565" cy="2593190"/>
          </a:xfrm>
        </p:grpSpPr>
        <p:sp>
          <p:nvSpPr>
            <p:cNvPr id="493" name="Google Shape;493;p37"/>
            <p:cNvSpPr/>
            <p:nvPr/>
          </p:nvSpPr>
          <p:spPr>
            <a:xfrm>
              <a:off x="2640529" y="87991"/>
              <a:ext cx="2349715" cy="2499697"/>
            </a:xfrm>
            <a:custGeom>
              <a:rect b="b" l="l" r="r" t="t"/>
              <a:pathLst>
                <a:path extrusionOk="0" h="2499697" w="2349715">
                  <a:moveTo>
                    <a:pt x="0" y="0"/>
                  </a:moveTo>
                  <a:lnTo>
                    <a:pt x="2349716" y="0"/>
                  </a:lnTo>
                  <a:lnTo>
                    <a:pt x="2349716" y="2499697"/>
                  </a:lnTo>
                  <a:lnTo>
                    <a:pt x="0" y="2499697"/>
                  </a:lnTo>
                  <a:lnTo>
                    <a:pt x="0" y="0"/>
                  </a:lnTo>
                  <a:close/>
                </a:path>
              </a:pathLst>
            </a:custGeom>
            <a:blipFill rotWithShape="1">
              <a:blip r:embed="rId9">
                <a:alphaModFix/>
              </a:blip>
              <a:stretch>
                <a:fillRect b="0" l="0" r="0" t="0"/>
              </a:stretch>
            </a:blipFill>
            <a:ln>
              <a:noFill/>
            </a:ln>
          </p:spPr>
        </p:sp>
        <p:sp>
          <p:nvSpPr>
            <p:cNvPr id="494" name="Google Shape;494;p37"/>
            <p:cNvSpPr/>
            <p:nvPr/>
          </p:nvSpPr>
          <p:spPr>
            <a:xfrm flipH="1">
              <a:off x="0" y="87991"/>
              <a:ext cx="2448832" cy="2505199"/>
            </a:xfrm>
            <a:custGeom>
              <a:rect b="b" l="l" r="r" t="t"/>
              <a:pathLst>
                <a:path extrusionOk="0" h="2505199" w="2448832">
                  <a:moveTo>
                    <a:pt x="2448832" y="0"/>
                  </a:moveTo>
                  <a:lnTo>
                    <a:pt x="0" y="0"/>
                  </a:lnTo>
                  <a:lnTo>
                    <a:pt x="0" y="2505198"/>
                  </a:lnTo>
                  <a:lnTo>
                    <a:pt x="2448832" y="2505198"/>
                  </a:lnTo>
                  <a:lnTo>
                    <a:pt x="2448832" y="0"/>
                  </a:lnTo>
                  <a:close/>
                </a:path>
              </a:pathLst>
            </a:custGeom>
            <a:blipFill rotWithShape="1">
              <a:blip r:embed="rId10">
                <a:alphaModFix/>
              </a:blip>
              <a:stretch>
                <a:fillRect b="0" l="0" r="0" t="0"/>
              </a:stretch>
            </a:blipFill>
            <a:ln>
              <a:noFill/>
            </a:ln>
          </p:spPr>
        </p:sp>
        <p:sp>
          <p:nvSpPr>
            <p:cNvPr id="495" name="Google Shape;495;p37"/>
            <p:cNvSpPr/>
            <p:nvPr/>
          </p:nvSpPr>
          <p:spPr>
            <a:xfrm>
              <a:off x="5494994" y="0"/>
              <a:ext cx="3114285" cy="2587688"/>
            </a:xfrm>
            <a:custGeom>
              <a:rect b="b" l="l" r="r" t="t"/>
              <a:pathLst>
                <a:path extrusionOk="0" h="2587688" w="3114285">
                  <a:moveTo>
                    <a:pt x="0" y="0"/>
                  </a:moveTo>
                  <a:lnTo>
                    <a:pt x="3114285" y="0"/>
                  </a:lnTo>
                  <a:lnTo>
                    <a:pt x="3114285" y="2587688"/>
                  </a:lnTo>
                  <a:lnTo>
                    <a:pt x="0" y="2587688"/>
                  </a:lnTo>
                  <a:lnTo>
                    <a:pt x="0" y="0"/>
                  </a:lnTo>
                  <a:close/>
                </a:path>
              </a:pathLst>
            </a:custGeom>
            <a:blipFill rotWithShape="1">
              <a:blip r:embed="rId11">
                <a:alphaModFix/>
              </a:blip>
              <a:stretch>
                <a:fillRect b="0" l="0" r="0" t="0"/>
              </a:stretch>
            </a:blipFill>
            <a:ln>
              <a:noFill/>
            </a:ln>
          </p:spPr>
        </p:sp>
        <p:sp>
          <p:nvSpPr>
            <p:cNvPr id="496" name="Google Shape;496;p37"/>
            <p:cNvSpPr/>
            <p:nvPr/>
          </p:nvSpPr>
          <p:spPr>
            <a:xfrm>
              <a:off x="8609279" y="87991"/>
              <a:ext cx="2563792" cy="2499697"/>
            </a:xfrm>
            <a:custGeom>
              <a:rect b="b" l="l" r="r" t="t"/>
              <a:pathLst>
                <a:path extrusionOk="0" h="2499697" w="2563792">
                  <a:moveTo>
                    <a:pt x="0" y="0"/>
                  </a:moveTo>
                  <a:lnTo>
                    <a:pt x="2563791" y="0"/>
                  </a:lnTo>
                  <a:lnTo>
                    <a:pt x="2563791" y="2499697"/>
                  </a:lnTo>
                  <a:lnTo>
                    <a:pt x="0" y="2499697"/>
                  </a:lnTo>
                  <a:lnTo>
                    <a:pt x="0" y="0"/>
                  </a:lnTo>
                  <a:close/>
                </a:path>
              </a:pathLst>
            </a:custGeom>
            <a:blipFill rotWithShape="1">
              <a:blip r:embed="rId12">
                <a:alphaModFix/>
              </a:blip>
              <a:stretch>
                <a:fillRect b="0" l="0" r="0" t="0"/>
              </a:stretch>
            </a:blipFill>
            <a:ln>
              <a:noFill/>
            </a:ln>
          </p:spPr>
        </p:sp>
        <p:sp>
          <p:nvSpPr>
            <p:cNvPr id="497" name="Google Shape;497;p37"/>
            <p:cNvSpPr/>
            <p:nvPr/>
          </p:nvSpPr>
          <p:spPr>
            <a:xfrm>
              <a:off x="11364820" y="87991"/>
              <a:ext cx="2099745" cy="2499697"/>
            </a:xfrm>
            <a:custGeom>
              <a:rect b="b" l="l" r="r" t="t"/>
              <a:pathLst>
                <a:path extrusionOk="0" h="2499697" w="2099745">
                  <a:moveTo>
                    <a:pt x="0" y="0"/>
                  </a:moveTo>
                  <a:lnTo>
                    <a:pt x="2099746" y="0"/>
                  </a:lnTo>
                  <a:lnTo>
                    <a:pt x="2099746" y="2499697"/>
                  </a:lnTo>
                  <a:lnTo>
                    <a:pt x="0" y="2499697"/>
                  </a:lnTo>
                  <a:lnTo>
                    <a:pt x="0" y="0"/>
                  </a:lnTo>
                  <a:close/>
                </a:path>
              </a:pathLst>
            </a:custGeom>
            <a:blipFill rotWithShape="1">
              <a:blip r:embed="rId13">
                <a:alphaModFix/>
              </a:blip>
              <a:stretch>
                <a:fillRect b="0" l="0" r="0" t="0"/>
              </a:stretch>
            </a:blipFill>
            <a:ln>
              <a:noFill/>
            </a:ln>
          </p:spPr>
        </p:sp>
      </p:grpSp>
      <p:grpSp>
        <p:nvGrpSpPr>
          <p:cNvPr id="498" name="Google Shape;498;p37"/>
          <p:cNvGrpSpPr/>
          <p:nvPr/>
        </p:nvGrpSpPr>
        <p:grpSpPr>
          <a:xfrm>
            <a:off x="3229718" y="2499769"/>
            <a:ext cx="5454996" cy="1189975"/>
            <a:chOff x="0" y="0"/>
            <a:chExt cx="14546657" cy="3173266"/>
          </a:xfrm>
        </p:grpSpPr>
        <p:sp>
          <p:nvSpPr>
            <p:cNvPr id="499" name="Google Shape;499;p37"/>
            <p:cNvSpPr/>
            <p:nvPr/>
          </p:nvSpPr>
          <p:spPr>
            <a:xfrm flipH="1">
              <a:off x="0" y="106899"/>
              <a:ext cx="1728316" cy="3066367"/>
            </a:xfrm>
            <a:custGeom>
              <a:rect b="b" l="l" r="r" t="t"/>
              <a:pathLst>
                <a:path extrusionOk="0" h="3066367" w="1728316">
                  <a:moveTo>
                    <a:pt x="1728316" y="0"/>
                  </a:moveTo>
                  <a:lnTo>
                    <a:pt x="0" y="0"/>
                  </a:lnTo>
                  <a:lnTo>
                    <a:pt x="0" y="3066367"/>
                  </a:lnTo>
                  <a:lnTo>
                    <a:pt x="1728316" y="3066367"/>
                  </a:lnTo>
                  <a:lnTo>
                    <a:pt x="1728316" y="0"/>
                  </a:lnTo>
                  <a:close/>
                </a:path>
              </a:pathLst>
            </a:custGeom>
            <a:blipFill rotWithShape="1">
              <a:blip r:embed="rId14">
                <a:alphaModFix/>
              </a:blip>
              <a:stretch>
                <a:fillRect b="0" l="0" r="0" t="0"/>
              </a:stretch>
            </a:blipFill>
            <a:ln>
              <a:noFill/>
            </a:ln>
          </p:spPr>
        </p:sp>
        <p:sp>
          <p:nvSpPr>
            <p:cNvPr id="500" name="Google Shape;500;p37"/>
            <p:cNvSpPr/>
            <p:nvPr/>
          </p:nvSpPr>
          <p:spPr>
            <a:xfrm flipH="1">
              <a:off x="1791986" y="106899"/>
              <a:ext cx="3473976" cy="2981303"/>
            </a:xfrm>
            <a:custGeom>
              <a:rect b="b" l="l" r="r" t="t"/>
              <a:pathLst>
                <a:path extrusionOk="0" h="2981303" w="3473976">
                  <a:moveTo>
                    <a:pt x="3473976" y="0"/>
                  </a:moveTo>
                  <a:lnTo>
                    <a:pt x="0" y="0"/>
                  </a:lnTo>
                  <a:lnTo>
                    <a:pt x="0" y="2981303"/>
                  </a:lnTo>
                  <a:lnTo>
                    <a:pt x="3473976" y="2981303"/>
                  </a:lnTo>
                  <a:lnTo>
                    <a:pt x="3473976" y="0"/>
                  </a:lnTo>
                  <a:close/>
                </a:path>
              </a:pathLst>
            </a:custGeom>
            <a:blipFill rotWithShape="1">
              <a:blip r:embed="rId15">
                <a:alphaModFix/>
              </a:blip>
              <a:stretch>
                <a:fillRect b="0" l="0" r="0" t="0"/>
              </a:stretch>
            </a:blipFill>
            <a:ln>
              <a:noFill/>
            </a:ln>
          </p:spPr>
        </p:sp>
        <p:sp>
          <p:nvSpPr>
            <p:cNvPr id="501" name="Google Shape;501;p37"/>
            <p:cNvSpPr/>
            <p:nvPr/>
          </p:nvSpPr>
          <p:spPr>
            <a:xfrm>
              <a:off x="5109071" y="106899"/>
              <a:ext cx="2188366" cy="2967276"/>
            </a:xfrm>
            <a:custGeom>
              <a:rect b="b" l="l" r="r" t="t"/>
              <a:pathLst>
                <a:path extrusionOk="0" h="2967276" w="2188366">
                  <a:moveTo>
                    <a:pt x="0" y="0"/>
                  </a:moveTo>
                  <a:lnTo>
                    <a:pt x="2188366" y="0"/>
                  </a:lnTo>
                  <a:lnTo>
                    <a:pt x="2188366" y="2967276"/>
                  </a:lnTo>
                  <a:lnTo>
                    <a:pt x="0" y="2967276"/>
                  </a:lnTo>
                  <a:lnTo>
                    <a:pt x="0" y="0"/>
                  </a:lnTo>
                  <a:close/>
                </a:path>
              </a:pathLst>
            </a:custGeom>
            <a:blipFill rotWithShape="1">
              <a:blip r:embed="rId16">
                <a:alphaModFix/>
              </a:blip>
              <a:stretch>
                <a:fillRect b="0" l="0" r="0" t="0"/>
              </a:stretch>
            </a:blipFill>
            <a:ln>
              <a:noFill/>
            </a:ln>
          </p:spPr>
        </p:sp>
        <p:sp>
          <p:nvSpPr>
            <p:cNvPr id="502" name="Google Shape;502;p37"/>
            <p:cNvSpPr/>
            <p:nvPr/>
          </p:nvSpPr>
          <p:spPr>
            <a:xfrm>
              <a:off x="7297437" y="106899"/>
              <a:ext cx="3452258" cy="2895581"/>
            </a:xfrm>
            <a:custGeom>
              <a:rect b="b" l="l" r="r" t="t"/>
              <a:pathLst>
                <a:path extrusionOk="0" h="2895581" w="3452258">
                  <a:moveTo>
                    <a:pt x="0" y="0"/>
                  </a:moveTo>
                  <a:lnTo>
                    <a:pt x="3452258" y="0"/>
                  </a:lnTo>
                  <a:lnTo>
                    <a:pt x="3452258" y="2895582"/>
                  </a:lnTo>
                  <a:lnTo>
                    <a:pt x="0" y="2895582"/>
                  </a:lnTo>
                  <a:lnTo>
                    <a:pt x="0" y="0"/>
                  </a:lnTo>
                  <a:close/>
                </a:path>
              </a:pathLst>
            </a:custGeom>
            <a:blipFill rotWithShape="1">
              <a:blip r:embed="rId17">
                <a:alphaModFix/>
              </a:blip>
              <a:stretch>
                <a:fillRect b="0" l="0" r="0" t="0"/>
              </a:stretch>
            </a:blipFill>
            <a:ln>
              <a:noFill/>
            </a:ln>
          </p:spPr>
        </p:sp>
        <p:sp>
          <p:nvSpPr>
            <p:cNvPr id="503" name="Google Shape;503;p37"/>
            <p:cNvSpPr/>
            <p:nvPr/>
          </p:nvSpPr>
          <p:spPr>
            <a:xfrm>
              <a:off x="12766037" y="106899"/>
              <a:ext cx="1780620" cy="2838669"/>
            </a:xfrm>
            <a:custGeom>
              <a:rect b="b" l="l" r="r" t="t"/>
              <a:pathLst>
                <a:path extrusionOk="0" h="2838669" w="1780620">
                  <a:moveTo>
                    <a:pt x="0" y="0"/>
                  </a:moveTo>
                  <a:lnTo>
                    <a:pt x="1780619" y="0"/>
                  </a:lnTo>
                  <a:lnTo>
                    <a:pt x="1780619" y="2838669"/>
                  </a:lnTo>
                  <a:lnTo>
                    <a:pt x="0" y="2838669"/>
                  </a:lnTo>
                  <a:lnTo>
                    <a:pt x="0" y="0"/>
                  </a:lnTo>
                  <a:close/>
                </a:path>
              </a:pathLst>
            </a:custGeom>
            <a:blipFill rotWithShape="1">
              <a:blip r:embed="rId18">
                <a:alphaModFix/>
              </a:blip>
              <a:stretch>
                <a:fillRect b="0" l="0" r="0" t="0"/>
              </a:stretch>
            </a:blipFill>
            <a:ln>
              <a:noFill/>
            </a:ln>
          </p:spPr>
        </p:sp>
        <p:sp>
          <p:nvSpPr>
            <p:cNvPr id="504" name="Google Shape;504;p37"/>
            <p:cNvSpPr/>
            <p:nvPr/>
          </p:nvSpPr>
          <p:spPr>
            <a:xfrm>
              <a:off x="10818178" y="0"/>
              <a:ext cx="1947859" cy="3002481"/>
            </a:xfrm>
            <a:custGeom>
              <a:rect b="b" l="l" r="r" t="t"/>
              <a:pathLst>
                <a:path extrusionOk="0" h="3002481" w="1947859">
                  <a:moveTo>
                    <a:pt x="0" y="0"/>
                  </a:moveTo>
                  <a:lnTo>
                    <a:pt x="1947859" y="0"/>
                  </a:lnTo>
                  <a:lnTo>
                    <a:pt x="1947859" y="3002481"/>
                  </a:lnTo>
                  <a:lnTo>
                    <a:pt x="0" y="3002481"/>
                  </a:lnTo>
                  <a:lnTo>
                    <a:pt x="0" y="0"/>
                  </a:lnTo>
                  <a:close/>
                </a:path>
              </a:pathLst>
            </a:custGeom>
            <a:blipFill rotWithShape="1">
              <a:blip r:embed="rId19">
                <a:alphaModFix/>
              </a:blip>
              <a:stretch>
                <a:fillRect b="0" l="0" r="0" t="0"/>
              </a:stretch>
            </a:blipFill>
            <a:ln>
              <a:noFill/>
            </a:ln>
          </p:spPr>
        </p:sp>
      </p:grpSp>
      <p:grpSp>
        <p:nvGrpSpPr>
          <p:cNvPr id="505" name="Google Shape;505;p37"/>
          <p:cNvGrpSpPr/>
          <p:nvPr/>
        </p:nvGrpSpPr>
        <p:grpSpPr>
          <a:xfrm>
            <a:off x="3250372" y="3805482"/>
            <a:ext cx="5413689" cy="1153049"/>
            <a:chOff x="0" y="0"/>
            <a:chExt cx="14436505" cy="3074797"/>
          </a:xfrm>
        </p:grpSpPr>
        <p:sp>
          <p:nvSpPr>
            <p:cNvPr id="506" name="Google Shape;506;p37"/>
            <p:cNvSpPr/>
            <p:nvPr/>
          </p:nvSpPr>
          <p:spPr>
            <a:xfrm flipH="1">
              <a:off x="12898845" y="123485"/>
              <a:ext cx="1537660" cy="2570557"/>
            </a:xfrm>
            <a:custGeom>
              <a:rect b="b" l="l" r="r" t="t"/>
              <a:pathLst>
                <a:path extrusionOk="0" h="2570557" w="1537660">
                  <a:moveTo>
                    <a:pt x="1537660" y="0"/>
                  </a:moveTo>
                  <a:lnTo>
                    <a:pt x="0" y="0"/>
                  </a:lnTo>
                  <a:lnTo>
                    <a:pt x="0" y="2570557"/>
                  </a:lnTo>
                  <a:lnTo>
                    <a:pt x="1537660" y="2570557"/>
                  </a:lnTo>
                  <a:lnTo>
                    <a:pt x="1537660" y="0"/>
                  </a:lnTo>
                  <a:close/>
                </a:path>
              </a:pathLst>
            </a:custGeom>
            <a:blipFill rotWithShape="1">
              <a:blip r:embed="rId20">
                <a:alphaModFix/>
              </a:blip>
              <a:stretch>
                <a:fillRect b="0" l="0" r="0" t="0"/>
              </a:stretch>
            </a:blipFill>
            <a:ln>
              <a:noFill/>
            </a:ln>
          </p:spPr>
        </p:sp>
        <p:sp>
          <p:nvSpPr>
            <p:cNvPr id="507" name="Google Shape;507;p37"/>
            <p:cNvSpPr/>
            <p:nvPr/>
          </p:nvSpPr>
          <p:spPr>
            <a:xfrm>
              <a:off x="0" y="88561"/>
              <a:ext cx="1855430" cy="2940884"/>
            </a:xfrm>
            <a:custGeom>
              <a:rect b="b" l="l" r="r" t="t"/>
              <a:pathLst>
                <a:path extrusionOk="0" h="2940884" w="1855430">
                  <a:moveTo>
                    <a:pt x="0" y="0"/>
                  </a:moveTo>
                  <a:lnTo>
                    <a:pt x="1855430" y="0"/>
                  </a:lnTo>
                  <a:lnTo>
                    <a:pt x="1855430" y="2940884"/>
                  </a:lnTo>
                  <a:lnTo>
                    <a:pt x="0" y="2940884"/>
                  </a:lnTo>
                  <a:lnTo>
                    <a:pt x="0" y="0"/>
                  </a:lnTo>
                  <a:close/>
                </a:path>
              </a:pathLst>
            </a:custGeom>
            <a:blipFill rotWithShape="1">
              <a:blip r:embed="rId21">
                <a:alphaModFix/>
              </a:blip>
              <a:stretch>
                <a:fillRect b="0" l="0" r="0" t="0"/>
              </a:stretch>
            </a:blipFill>
            <a:ln>
              <a:noFill/>
            </a:ln>
          </p:spPr>
        </p:sp>
        <p:sp>
          <p:nvSpPr>
            <p:cNvPr id="508" name="Google Shape;508;p37"/>
            <p:cNvSpPr/>
            <p:nvPr/>
          </p:nvSpPr>
          <p:spPr>
            <a:xfrm>
              <a:off x="2105436" y="167258"/>
              <a:ext cx="1868417" cy="2783489"/>
            </a:xfrm>
            <a:custGeom>
              <a:rect b="b" l="l" r="r" t="t"/>
              <a:pathLst>
                <a:path extrusionOk="0" h="2783489" w="1868417">
                  <a:moveTo>
                    <a:pt x="0" y="0"/>
                  </a:moveTo>
                  <a:lnTo>
                    <a:pt x="1868417" y="0"/>
                  </a:lnTo>
                  <a:lnTo>
                    <a:pt x="1868417" y="2783489"/>
                  </a:lnTo>
                  <a:lnTo>
                    <a:pt x="0" y="2783489"/>
                  </a:lnTo>
                  <a:lnTo>
                    <a:pt x="0" y="0"/>
                  </a:lnTo>
                  <a:close/>
                </a:path>
              </a:pathLst>
            </a:custGeom>
            <a:blipFill rotWithShape="1">
              <a:blip r:embed="rId22">
                <a:alphaModFix/>
              </a:blip>
              <a:stretch>
                <a:fillRect b="0" l="0" r="0" t="0"/>
              </a:stretch>
            </a:blipFill>
            <a:ln>
              <a:noFill/>
            </a:ln>
          </p:spPr>
        </p:sp>
        <p:sp>
          <p:nvSpPr>
            <p:cNvPr id="509" name="Google Shape;509;p37"/>
            <p:cNvSpPr/>
            <p:nvPr/>
          </p:nvSpPr>
          <p:spPr>
            <a:xfrm flipH="1">
              <a:off x="4239808" y="43209"/>
              <a:ext cx="1693900" cy="3031588"/>
            </a:xfrm>
            <a:custGeom>
              <a:rect b="b" l="l" r="r" t="t"/>
              <a:pathLst>
                <a:path extrusionOk="0" h="3031588" w="1693900">
                  <a:moveTo>
                    <a:pt x="1693900" y="0"/>
                  </a:moveTo>
                  <a:lnTo>
                    <a:pt x="0" y="0"/>
                  </a:lnTo>
                  <a:lnTo>
                    <a:pt x="0" y="3031588"/>
                  </a:lnTo>
                  <a:lnTo>
                    <a:pt x="1693900" y="3031588"/>
                  </a:lnTo>
                  <a:lnTo>
                    <a:pt x="1693900" y="0"/>
                  </a:lnTo>
                  <a:close/>
                </a:path>
              </a:pathLst>
            </a:custGeom>
            <a:blipFill rotWithShape="1">
              <a:blip r:embed="rId23">
                <a:alphaModFix/>
              </a:blip>
              <a:stretch>
                <a:fillRect b="0" l="0" r="0" t="0"/>
              </a:stretch>
            </a:blipFill>
            <a:ln>
              <a:noFill/>
            </a:ln>
          </p:spPr>
        </p:sp>
        <p:sp>
          <p:nvSpPr>
            <p:cNvPr id="510" name="Google Shape;510;p37"/>
            <p:cNvSpPr/>
            <p:nvPr/>
          </p:nvSpPr>
          <p:spPr>
            <a:xfrm>
              <a:off x="10598997" y="80922"/>
              <a:ext cx="2299848" cy="2948523"/>
            </a:xfrm>
            <a:custGeom>
              <a:rect b="b" l="l" r="r" t="t"/>
              <a:pathLst>
                <a:path extrusionOk="0" h="2948523" w="2299848">
                  <a:moveTo>
                    <a:pt x="0" y="0"/>
                  </a:moveTo>
                  <a:lnTo>
                    <a:pt x="2299848" y="0"/>
                  </a:lnTo>
                  <a:lnTo>
                    <a:pt x="2299848" y="2948523"/>
                  </a:lnTo>
                  <a:lnTo>
                    <a:pt x="0" y="2948523"/>
                  </a:lnTo>
                  <a:lnTo>
                    <a:pt x="0" y="0"/>
                  </a:lnTo>
                  <a:close/>
                </a:path>
              </a:pathLst>
            </a:custGeom>
            <a:blipFill rotWithShape="1">
              <a:blip r:embed="rId24">
                <a:alphaModFix/>
              </a:blip>
              <a:stretch>
                <a:fillRect b="0" l="0" r="0" t="0"/>
              </a:stretch>
            </a:blipFill>
            <a:ln>
              <a:noFill/>
            </a:ln>
          </p:spPr>
        </p:sp>
        <p:sp>
          <p:nvSpPr>
            <p:cNvPr id="511" name="Google Shape;511;p37"/>
            <p:cNvSpPr/>
            <p:nvPr/>
          </p:nvSpPr>
          <p:spPr>
            <a:xfrm>
              <a:off x="6011813" y="0"/>
              <a:ext cx="2578666" cy="2894421"/>
            </a:xfrm>
            <a:custGeom>
              <a:rect b="b" l="l" r="r" t="t"/>
              <a:pathLst>
                <a:path extrusionOk="0" h="2894421" w="2578666">
                  <a:moveTo>
                    <a:pt x="0" y="0"/>
                  </a:moveTo>
                  <a:lnTo>
                    <a:pt x="2578666" y="0"/>
                  </a:lnTo>
                  <a:lnTo>
                    <a:pt x="2578666" y="2894421"/>
                  </a:lnTo>
                  <a:lnTo>
                    <a:pt x="0" y="2894421"/>
                  </a:lnTo>
                  <a:lnTo>
                    <a:pt x="0" y="0"/>
                  </a:lnTo>
                  <a:close/>
                </a:path>
              </a:pathLst>
            </a:custGeom>
            <a:blipFill rotWithShape="1">
              <a:blip r:embed="rId25">
                <a:alphaModFix/>
              </a:blip>
              <a:stretch>
                <a:fillRect b="0" l="0" r="0" t="0"/>
              </a:stretch>
            </a:blipFill>
            <a:ln>
              <a:noFill/>
            </a:ln>
          </p:spPr>
        </p:sp>
        <p:sp>
          <p:nvSpPr>
            <p:cNvPr id="512" name="Google Shape;512;p37"/>
            <p:cNvSpPr/>
            <p:nvPr/>
          </p:nvSpPr>
          <p:spPr>
            <a:xfrm>
              <a:off x="8737510" y="88561"/>
              <a:ext cx="1861486" cy="2640406"/>
            </a:xfrm>
            <a:custGeom>
              <a:rect b="b" l="l" r="r" t="t"/>
              <a:pathLst>
                <a:path extrusionOk="0" h="2640406" w="1861486">
                  <a:moveTo>
                    <a:pt x="0" y="0"/>
                  </a:moveTo>
                  <a:lnTo>
                    <a:pt x="1861487" y="0"/>
                  </a:lnTo>
                  <a:lnTo>
                    <a:pt x="1861487" y="2640405"/>
                  </a:lnTo>
                  <a:lnTo>
                    <a:pt x="0" y="2640405"/>
                  </a:lnTo>
                  <a:lnTo>
                    <a:pt x="0" y="0"/>
                  </a:lnTo>
                  <a:close/>
                </a:path>
              </a:pathLst>
            </a:custGeom>
            <a:blipFill rotWithShape="1">
              <a:blip r:embed="rId4">
                <a:alphaModFix/>
              </a:blip>
              <a:stretch>
                <a:fillRect b="0" l="0" r="0" t="0"/>
              </a:stretch>
            </a:blipFill>
            <a:ln>
              <a:noFill/>
            </a:ln>
          </p:spPr>
        </p:sp>
      </p:grpSp>
      <p:grpSp>
        <p:nvGrpSpPr>
          <p:cNvPr id="513" name="Google Shape;513;p37"/>
          <p:cNvGrpSpPr/>
          <p:nvPr/>
        </p:nvGrpSpPr>
        <p:grpSpPr>
          <a:xfrm>
            <a:off x="501074" y="380729"/>
            <a:ext cx="2055600" cy="4480882"/>
            <a:chOff x="0" y="-114300"/>
            <a:chExt cx="5481600" cy="11949018"/>
          </a:xfrm>
        </p:grpSpPr>
        <p:sp>
          <p:nvSpPr>
            <p:cNvPr id="514" name="Google Shape;514;p37"/>
            <p:cNvSpPr txBox="1"/>
            <p:nvPr/>
          </p:nvSpPr>
          <p:spPr>
            <a:xfrm>
              <a:off x="0" y="-114300"/>
              <a:ext cx="5481600" cy="2298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800" u="none" cap="none" strike="noStrike">
                  <a:solidFill>
                    <a:srgbClr val="1E2D55"/>
                  </a:solidFill>
                  <a:latin typeface="Lilita One"/>
                  <a:ea typeface="Lilita One"/>
                  <a:cs typeface="Lilita One"/>
                  <a:sym typeface="Lilita One"/>
                </a:rPr>
                <a:t>Resource  Page</a:t>
              </a:r>
              <a:endParaRPr sz="700"/>
            </a:p>
          </p:txBody>
        </p:sp>
        <p:sp>
          <p:nvSpPr>
            <p:cNvPr id="515" name="Google Shape;515;p37"/>
            <p:cNvSpPr txBox="1"/>
            <p:nvPr/>
          </p:nvSpPr>
          <p:spPr>
            <a:xfrm>
              <a:off x="85858" y="2945084"/>
              <a:ext cx="5310000" cy="9030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Use these design resources in your Canva Presentation.</a:t>
              </a:r>
              <a:endParaRPr sz="700"/>
            </a:p>
          </p:txBody>
        </p:sp>
        <p:sp>
          <p:nvSpPr>
            <p:cNvPr id="516" name="Google Shape;516;p37"/>
            <p:cNvSpPr txBox="1"/>
            <p:nvPr/>
          </p:nvSpPr>
          <p:spPr>
            <a:xfrm>
              <a:off x="0" y="4705042"/>
              <a:ext cx="5481600" cy="9030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This presentation template uses the following free fonts:</a:t>
              </a:r>
              <a:endParaRPr sz="700"/>
            </a:p>
          </p:txBody>
        </p:sp>
        <p:sp>
          <p:nvSpPr>
            <p:cNvPr id="517" name="Google Shape;517;p37"/>
            <p:cNvSpPr txBox="1"/>
            <p:nvPr/>
          </p:nvSpPr>
          <p:spPr>
            <a:xfrm>
              <a:off x="0" y="6465001"/>
              <a:ext cx="5481600" cy="13545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Titles: Lilita One</a:t>
              </a:r>
              <a:endParaRPr sz="700"/>
            </a:p>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Headers: Gloriah Hallelujah</a:t>
              </a:r>
              <a:endParaRPr sz="700"/>
            </a:p>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Body Copy: Ubuntu</a:t>
              </a:r>
              <a:endParaRPr sz="700"/>
            </a:p>
          </p:txBody>
        </p:sp>
        <p:sp>
          <p:nvSpPr>
            <p:cNvPr id="518" name="Google Shape;518;p37"/>
            <p:cNvSpPr txBox="1"/>
            <p:nvPr/>
          </p:nvSpPr>
          <p:spPr>
            <a:xfrm>
              <a:off x="85858" y="8720260"/>
              <a:ext cx="5310000" cy="9030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You can find these fonts online too. Happy designing! </a:t>
              </a:r>
              <a:endParaRPr sz="700"/>
            </a:p>
          </p:txBody>
        </p:sp>
        <p:sp>
          <p:nvSpPr>
            <p:cNvPr id="519" name="Google Shape;519;p37"/>
            <p:cNvSpPr txBox="1"/>
            <p:nvPr/>
          </p:nvSpPr>
          <p:spPr>
            <a:xfrm>
              <a:off x="85858" y="10480218"/>
              <a:ext cx="5310000" cy="13545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Don't forget to delete this page</a:t>
              </a:r>
              <a:endParaRPr sz="700"/>
            </a:p>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before presenting. </a:t>
              </a:r>
              <a:endParaRPr sz="700"/>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88AB"/>
        </a:solidFill>
      </p:bgPr>
    </p:bg>
    <p:spTree>
      <p:nvGrpSpPr>
        <p:cNvPr id="523" name="Shape 523"/>
        <p:cNvGrpSpPr/>
        <p:nvPr/>
      </p:nvGrpSpPr>
      <p:grpSpPr>
        <a:xfrm>
          <a:off x="0" y="0"/>
          <a:ext cx="0" cy="0"/>
          <a:chOff x="0" y="0"/>
          <a:chExt cx="0" cy="0"/>
        </a:xfrm>
      </p:grpSpPr>
      <p:sp>
        <p:nvSpPr>
          <p:cNvPr id="524" name="Google Shape;524;p38"/>
          <p:cNvSpPr/>
          <p:nvPr/>
        </p:nvSpPr>
        <p:spPr>
          <a:xfrm>
            <a:off x="5545278" y="516261"/>
            <a:ext cx="1948932" cy="492548"/>
          </a:xfrm>
          <a:custGeom>
            <a:rect b="b" l="l" r="r" t="t"/>
            <a:pathLst>
              <a:path extrusionOk="0" h="985096" w="3897863">
                <a:moveTo>
                  <a:pt x="0" y="0"/>
                </a:moveTo>
                <a:lnTo>
                  <a:pt x="3897863" y="0"/>
                </a:lnTo>
                <a:lnTo>
                  <a:pt x="3897863" y="985096"/>
                </a:lnTo>
                <a:lnTo>
                  <a:pt x="0" y="985096"/>
                </a:lnTo>
                <a:lnTo>
                  <a:pt x="0" y="0"/>
                </a:lnTo>
                <a:close/>
              </a:path>
            </a:pathLst>
          </a:custGeom>
          <a:blipFill rotWithShape="1">
            <a:blip r:embed="rId3">
              <a:alphaModFix/>
            </a:blip>
            <a:stretch>
              <a:fillRect b="0" l="0" r="0" t="0"/>
            </a:stretch>
          </a:blipFill>
          <a:ln>
            <a:noFill/>
          </a:ln>
        </p:spPr>
      </p:sp>
      <p:sp>
        <p:nvSpPr>
          <p:cNvPr id="525" name="Google Shape;525;p38"/>
          <p:cNvSpPr txBox="1"/>
          <p:nvPr/>
        </p:nvSpPr>
        <p:spPr>
          <a:xfrm>
            <a:off x="4409838" y="1422190"/>
            <a:ext cx="4219800" cy="129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800" u="none" cap="none" strike="noStrike">
                <a:solidFill>
                  <a:srgbClr val="1E2D55"/>
                </a:solidFill>
                <a:latin typeface="Lilita One"/>
                <a:ea typeface="Lilita One"/>
                <a:cs typeface="Lilita One"/>
                <a:sym typeface="Lilita One"/>
              </a:rPr>
              <a:t>This presentation template is free for everyone to use thanks to the following:</a:t>
            </a:r>
            <a:endParaRPr sz="700"/>
          </a:p>
        </p:txBody>
      </p:sp>
      <p:sp>
        <p:nvSpPr>
          <p:cNvPr id="526" name="Google Shape;526;p38"/>
          <p:cNvSpPr txBox="1"/>
          <p:nvPr/>
        </p:nvSpPr>
        <p:spPr>
          <a:xfrm>
            <a:off x="4767144" y="3315379"/>
            <a:ext cx="3505200" cy="338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SlidesCarnival for the presentation template</a:t>
            </a:r>
            <a:endParaRPr sz="700"/>
          </a:p>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Pexels for the photos</a:t>
            </a:r>
            <a:endParaRPr sz="700"/>
          </a:p>
        </p:txBody>
      </p:sp>
      <p:sp>
        <p:nvSpPr>
          <p:cNvPr id="527" name="Google Shape;527;p38"/>
          <p:cNvSpPr txBox="1"/>
          <p:nvPr/>
        </p:nvSpPr>
        <p:spPr>
          <a:xfrm>
            <a:off x="4767144" y="4102142"/>
            <a:ext cx="3505200" cy="4730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2800" u="none" cap="none" strike="noStrike">
                <a:solidFill>
                  <a:srgbClr val="1E2D55"/>
                </a:solidFill>
                <a:latin typeface="Lilita One"/>
                <a:ea typeface="Lilita One"/>
                <a:cs typeface="Lilita One"/>
                <a:sym typeface="Lilita One"/>
              </a:rPr>
              <a:t>Happy designing! </a:t>
            </a:r>
            <a:endParaRPr sz="700"/>
          </a:p>
        </p:txBody>
      </p:sp>
      <p:sp>
        <p:nvSpPr>
          <p:cNvPr id="528" name="Google Shape;528;p38"/>
          <p:cNvSpPr/>
          <p:nvPr/>
        </p:nvSpPr>
        <p:spPr>
          <a:xfrm flipH="1">
            <a:off x="173907" y="172041"/>
            <a:ext cx="4481457" cy="4799418"/>
          </a:xfrm>
          <a:custGeom>
            <a:rect b="b" l="l" r="r" t="t"/>
            <a:pathLst>
              <a:path extrusionOk="0" h="9598836" w="8962913">
                <a:moveTo>
                  <a:pt x="8962913" y="0"/>
                </a:moveTo>
                <a:lnTo>
                  <a:pt x="0" y="0"/>
                </a:lnTo>
                <a:lnTo>
                  <a:pt x="0" y="9598836"/>
                </a:lnTo>
                <a:lnTo>
                  <a:pt x="8962913" y="9598836"/>
                </a:lnTo>
                <a:lnTo>
                  <a:pt x="8962913" y="0"/>
                </a:lnTo>
                <a:close/>
              </a:path>
            </a:pathLst>
          </a:custGeom>
          <a:blipFill rotWithShape="1">
            <a:blip r:embed="rId4">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9D2A"/>
        </a:solidFill>
      </p:bgPr>
    </p:bg>
    <p:spTree>
      <p:nvGrpSpPr>
        <p:cNvPr id="176" name="Shape 176"/>
        <p:cNvGrpSpPr/>
        <p:nvPr/>
      </p:nvGrpSpPr>
      <p:grpSpPr>
        <a:xfrm>
          <a:off x="0" y="0"/>
          <a:ext cx="0" cy="0"/>
          <a:chOff x="0" y="0"/>
          <a:chExt cx="0" cy="0"/>
        </a:xfrm>
      </p:grpSpPr>
      <p:grpSp>
        <p:nvGrpSpPr>
          <p:cNvPr id="177" name="Google Shape;177;p24"/>
          <p:cNvGrpSpPr/>
          <p:nvPr/>
        </p:nvGrpSpPr>
        <p:grpSpPr>
          <a:xfrm>
            <a:off x="3219984" y="1264392"/>
            <a:ext cx="2704033" cy="4475008"/>
            <a:chOff x="0" y="-47625"/>
            <a:chExt cx="1424346" cy="2357206"/>
          </a:xfrm>
        </p:grpSpPr>
        <p:sp>
          <p:nvSpPr>
            <p:cNvPr id="178" name="Google Shape;178;p24"/>
            <p:cNvSpPr/>
            <p:nvPr/>
          </p:nvSpPr>
          <p:spPr>
            <a:xfrm>
              <a:off x="0" y="0"/>
              <a:ext cx="1424346" cy="2309581"/>
            </a:xfrm>
            <a:custGeom>
              <a:rect b="b" l="l" r="r" t="t"/>
              <a:pathLst>
                <a:path extrusionOk="0" h="2309581" w="1424346">
                  <a:moveTo>
                    <a:pt x="73009" y="0"/>
                  </a:moveTo>
                  <a:lnTo>
                    <a:pt x="1351337" y="0"/>
                  </a:lnTo>
                  <a:cubicBezTo>
                    <a:pt x="1391659" y="0"/>
                    <a:pt x="1424346" y="32687"/>
                    <a:pt x="1424346" y="73009"/>
                  </a:cubicBezTo>
                  <a:lnTo>
                    <a:pt x="1424346" y="2236572"/>
                  </a:lnTo>
                  <a:cubicBezTo>
                    <a:pt x="1424346" y="2276894"/>
                    <a:pt x="1391659" y="2309581"/>
                    <a:pt x="1351337" y="2309581"/>
                  </a:cubicBezTo>
                  <a:lnTo>
                    <a:pt x="73009" y="2309581"/>
                  </a:lnTo>
                  <a:cubicBezTo>
                    <a:pt x="32687" y="2309581"/>
                    <a:pt x="0" y="2276894"/>
                    <a:pt x="0" y="2236572"/>
                  </a:cubicBezTo>
                  <a:lnTo>
                    <a:pt x="0" y="73009"/>
                  </a:lnTo>
                  <a:cubicBezTo>
                    <a:pt x="0" y="32687"/>
                    <a:pt x="32687" y="0"/>
                    <a:pt x="73009"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9" name="Google Shape;179;p24"/>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80" name="Google Shape;180;p24"/>
          <p:cNvGrpSpPr/>
          <p:nvPr/>
        </p:nvGrpSpPr>
        <p:grpSpPr>
          <a:xfrm>
            <a:off x="6098477" y="1264392"/>
            <a:ext cx="2704033" cy="4475008"/>
            <a:chOff x="0" y="-47625"/>
            <a:chExt cx="1424346" cy="2357206"/>
          </a:xfrm>
        </p:grpSpPr>
        <p:sp>
          <p:nvSpPr>
            <p:cNvPr id="181" name="Google Shape;181;p24"/>
            <p:cNvSpPr/>
            <p:nvPr/>
          </p:nvSpPr>
          <p:spPr>
            <a:xfrm>
              <a:off x="0" y="0"/>
              <a:ext cx="1424346" cy="2309581"/>
            </a:xfrm>
            <a:custGeom>
              <a:rect b="b" l="l" r="r" t="t"/>
              <a:pathLst>
                <a:path extrusionOk="0" h="2309581" w="1424346">
                  <a:moveTo>
                    <a:pt x="73009" y="0"/>
                  </a:moveTo>
                  <a:lnTo>
                    <a:pt x="1351337" y="0"/>
                  </a:lnTo>
                  <a:cubicBezTo>
                    <a:pt x="1391659" y="0"/>
                    <a:pt x="1424346" y="32687"/>
                    <a:pt x="1424346" y="73009"/>
                  </a:cubicBezTo>
                  <a:lnTo>
                    <a:pt x="1424346" y="2236572"/>
                  </a:lnTo>
                  <a:cubicBezTo>
                    <a:pt x="1424346" y="2276894"/>
                    <a:pt x="1391659" y="2309581"/>
                    <a:pt x="1351337" y="2309581"/>
                  </a:cubicBezTo>
                  <a:lnTo>
                    <a:pt x="73009" y="2309581"/>
                  </a:lnTo>
                  <a:cubicBezTo>
                    <a:pt x="32687" y="2309581"/>
                    <a:pt x="0" y="2276894"/>
                    <a:pt x="0" y="2236572"/>
                  </a:cubicBezTo>
                  <a:lnTo>
                    <a:pt x="0" y="73009"/>
                  </a:lnTo>
                  <a:cubicBezTo>
                    <a:pt x="0" y="32687"/>
                    <a:pt x="32687" y="0"/>
                    <a:pt x="73009"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2" name="Google Shape;182;p24"/>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83" name="Google Shape;183;p24"/>
          <p:cNvGrpSpPr/>
          <p:nvPr/>
        </p:nvGrpSpPr>
        <p:grpSpPr>
          <a:xfrm>
            <a:off x="341490" y="1264392"/>
            <a:ext cx="2704033" cy="4475008"/>
            <a:chOff x="0" y="-47625"/>
            <a:chExt cx="1424346" cy="2357206"/>
          </a:xfrm>
        </p:grpSpPr>
        <p:sp>
          <p:nvSpPr>
            <p:cNvPr id="184" name="Google Shape;184;p24"/>
            <p:cNvSpPr/>
            <p:nvPr/>
          </p:nvSpPr>
          <p:spPr>
            <a:xfrm>
              <a:off x="0" y="0"/>
              <a:ext cx="1424346" cy="2309581"/>
            </a:xfrm>
            <a:custGeom>
              <a:rect b="b" l="l" r="r" t="t"/>
              <a:pathLst>
                <a:path extrusionOk="0" h="2309581" w="1424346">
                  <a:moveTo>
                    <a:pt x="73009" y="0"/>
                  </a:moveTo>
                  <a:lnTo>
                    <a:pt x="1351337" y="0"/>
                  </a:lnTo>
                  <a:cubicBezTo>
                    <a:pt x="1391659" y="0"/>
                    <a:pt x="1424346" y="32687"/>
                    <a:pt x="1424346" y="73009"/>
                  </a:cubicBezTo>
                  <a:lnTo>
                    <a:pt x="1424346" y="2236572"/>
                  </a:lnTo>
                  <a:cubicBezTo>
                    <a:pt x="1424346" y="2276894"/>
                    <a:pt x="1391659" y="2309581"/>
                    <a:pt x="1351337" y="2309581"/>
                  </a:cubicBezTo>
                  <a:lnTo>
                    <a:pt x="73009" y="2309581"/>
                  </a:lnTo>
                  <a:cubicBezTo>
                    <a:pt x="32687" y="2309581"/>
                    <a:pt x="0" y="2276894"/>
                    <a:pt x="0" y="2236572"/>
                  </a:cubicBezTo>
                  <a:lnTo>
                    <a:pt x="0" y="73009"/>
                  </a:lnTo>
                  <a:cubicBezTo>
                    <a:pt x="0" y="32687"/>
                    <a:pt x="32687" y="0"/>
                    <a:pt x="73009"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5" name="Google Shape;185;p24"/>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86" name="Google Shape;186;p24"/>
          <p:cNvGrpSpPr/>
          <p:nvPr/>
        </p:nvGrpSpPr>
        <p:grpSpPr>
          <a:xfrm>
            <a:off x="6098477" y="4321740"/>
            <a:ext cx="2704033" cy="1633462"/>
            <a:chOff x="0" y="-47625"/>
            <a:chExt cx="1424346" cy="860425"/>
          </a:xfrm>
        </p:grpSpPr>
        <p:sp>
          <p:nvSpPr>
            <p:cNvPr id="187" name="Google Shape;187;p24"/>
            <p:cNvSpPr/>
            <p:nvPr/>
          </p:nvSpPr>
          <p:spPr>
            <a:xfrm>
              <a:off x="0" y="0"/>
              <a:ext cx="1424346" cy="618193"/>
            </a:xfrm>
            <a:custGeom>
              <a:rect b="b" l="l" r="r" t="t"/>
              <a:pathLst>
                <a:path extrusionOk="0" h="618193" w="1424346">
                  <a:moveTo>
                    <a:pt x="73009" y="0"/>
                  </a:moveTo>
                  <a:lnTo>
                    <a:pt x="1351337" y="0"/>
                  </a:lnTo>
                  <a:cubicBezTo>
                    <a:pt x="1391659" y="0"/>
                    <a:pt x="1424346" y="32687"/>
                    <a:pt x="1424346" y="73009"/>
                  </a:cubicBezTo>
                  <a:lnTo>
                    <a:pt x="1424346" y="545184"/>
                  </a:lnTo>
                  <a:cubicBezTo>
                    <a:pt x="1424346" y="585505"/>
                    <a:pt x="1391659" y="618193"/>
                    <a:pt x="1351337" y="618193"/>
                  </a:cubicBezTo>
                  <a:lnTo>
                    <a:pt x="73009" y="618193"/>
                  </a:lnTo>
                  <a:cubicBezTo>
                    <a:pt x="32687" y="618193"/>
                    <a:pt x="0" y="585505"/>
                    <a:pt x="0" y="545184"/>
                  </a:cubicBezTo>
                  <a:lnTo>
                    <a:pt x="0" y="73009"/>
                  </a:lnTo>
                  <a:cubicBezTo>
                    <a:pt x="0" y="32687"/>
                    <a:pt x="32687" y="0"/>
                    <a:pt x="73009" y="0"/>
                  </a:cubicBezTo>
                  <a:close/>
                </a:path>
              </a:pathLst>
            </a:custGeom>
            <a:solidFill>
              <a:srgbClr val="1E2D5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8" name="Google Shape;188;p24"/>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89" name="Google Shape;189;p24"/>
          <p:cNvSpPr/>
          <p:nvPr/>
        </p:nvSpPr>
        <p:spPr>
          <a:xfrm>
            <a:off x="6098477" y="3161924"/>
            <a:ext cx="2704033" cy="2246805"/>
          </a:xfrm>
          <a:custGeom>
            <a:rect b="b" l="l" r="r" t="t"/>
            <a:pathLst>
              <a:path extrusionOk="0" h="4493610" w="5408065">
                <a:moveTo>
                  <a:pt x="0" y="0"/>
                </a:moveTo>
                <a:lnTo>
                  <a:pt x="5408065" y="0"/>
                </a:lnTo>
                <a:lnTo>
                  <a:pt x="5408065" y="4493610"/>
                </a:lnTo>
                <a:lnTo>
                  <a:pt x="0" y="4493610"/>
                </a:lnTo>
                <a:lnTo>
                  <a:pt x="0" y="0"/>
                </a:lnTo>
                <a:close/>
              </a:path>
            </a:pathLst>
          </a:custGeom>
          <a:blipFill rotWithShape="1">
            <a:blip r:embed="rId3">
              <a:alphaModFix/>
            </a:blip>
            <a:stretch>
              <a:fillRect b="0" l="0" r="0" t="0"/>
            </a:stretch>
          </a:blipFill>
          <a:ln>
            <a:noFill/>
          </a:ln>
        </p:spPr>
      </p:sp>
      <p:sp>
        <p:nvSpPr>
          <p:cNvPr id="190" name="Google Shape;190;p24"/>
          <p:cNvSpPr txBox="1"/>
          <p:nvPr/>
        </p:nvSpPr>
        <p:spPr>
          <a:xfrm>
            <a:off x="3406998" y="2125128"/>
            <a:ext cx="2330100" cy="20319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Click on the "PowerPoint" button below this presentation preview. Start editing your presentation.</a:t>
            </a:r>
            <a:endParaRPr sz="700"/>
          </a:p>
          <a:p>
            <a:pPr indent="0" lvl="1" marL="0" marR="0" rtl="0" algn="ctr">
              <a:lnSpc>
                <a:spcPct val="100000"/>
              </a:lnSpc>
              <a:spcBef>
                <a:spcPts val="0"/>
              </a:spcBef>
              <a:spcAft>
                <a:spcPts val="0"/>
              </a:spcAft>
              <a:buNone/>
            </a:pPr>
            <a:r>
              <a:t/>
            </a:r>
            <a:endParaRPr b="0" i="0" sz="1100" u="none" cap="none" strike="noStrike">
              <a:solidFill>
                <a:srgbClr val="1E2D55"/>
              </a:solidFill>
              <a:latin typeface="Ubuntu"/>
              <a:ea typeface="Ubuntu"/>
              <a:cs typeface="Ubuntu"/>
              <a:sym typeface="Ubuntu"/>
            </a:endParaRPr>
          </a:p>
          <a:p>
            <a:pPr indent="0" lvl="0" marL="0" marR="0" rtl="0" algn="ctr">
              <a:lnSpc>
                <a:spcPct val="100000"/>
              </a:lnSpc>
              <a:spcBef>
                <a:spcPts val="0"/>
              </a:spcBef>
              <a:spcAft>
                <a:spcPts val="0"/>
              </a:spcAft>
              <a:buNone/>
            </a:pPr>
            <a:r>
              <a:rPr b="1" i="0" lang="en" sz="1100" u="sng" cap="none" strike="noStrike">
                <a:solidFill>
                  <a:srgbClr val="FD88AB"/>
                </a:solidFill>
                <a:latin typeface="Ubuntu"/>
                <a:ea typeface="Ubuntu"/>
                <a:cs typeface="Ubuntu"/>
                <a:sym typeface="Ubuntu"/>
              </a:rPr>
              <a:t>Alternative:</a:t>
            </a:r>
            <a:r>
              <a:rPr b="0" i="0" lang="en" sz="1100" u="none" cap="none" strike="noStrike">
                <a:solidFill>
                  <a:srgbClr val="1E2D55"/>
                </a:solidFill>
                <a:latin typeface="Ubuntu"/>
                <a:ea typeface="Ubuntu"/>
                <a:cs typeface="Ubuntu"/>
                <a:sym typeface="Ubuntu"/>
              </a:rPr>
              <a:t> From Canva template file, Click on the "Share" button on the top right corner in Canva and click on "More" at the bottom of the menu. Enter "PowerPoint" in the search bar and click on the PowerPoint</a:t>
            </a:r>
            <a:endParaRPr sz="700"/>
          </a:p>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icon to download.</a:t>
            </a:r>
            <a:endParaRPr sz="700"/>
          </a:p>
        </p:txBody>
      </p:sp>
      <p:sp>
        <p:nvSpPr>
          <p:cNvPr id="191" name="Google Shape;191;p24"/>
          <p:cNvSpPr txBox="1"/>
          <p:nvPr/>
        </p:nvSpPr>
        <p:spPr>
          <a:xfrm>
            <a:off x="441246" y="318168"/>
            <a:ext cx="8261509" cy="69373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4000" u="none" cap="none" strike="noStrike">
                <a:solidFill>
                  <a:srgbClr val="1E2D55"/>
                </a:solidFill>
                <a:latin typeface="Lilita One"/>
                <a:ea typeface="Lilita One"/>
                <a:cs typeface="Lilita One"/>
                <a:sym typeface="Lilita One"/>
              </a:rPr>
              <a:t>How to Use This Presentation</a:t>
            </a:r>
            <a:endParaRPr sz="700"/>
          </a:p>
        </p:txBody>
      </p:sp>
      <p:sp>
        <p:nvSpPr>
          <p:cNvPr id="192" name="Google Shape;192;p24"/>
          <p:cNvSpPr/>
          <p:nvPr/>
        </p:nvSpPr>
        <p:spPr>
          <a:xfrm rot="-10226974">
            <a:off x="4430622" y="4589808"/>
            <a:ext cx="932810"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4">
              <a:alphaModFix/>
            </a:blip>
            <a:stretch>
              <a:fillRect b="0" l="0" r="0" t="0"/>
            </a:stretch>
          </a:blipFill>
          <a:ln>
            <a:noFill/>
          </a:ln>
        </p:spPr>
      </p:sp>
      <p:sp>
        <p:nvSpPr>
          <p:cNvPr id="193" name="Google Shape;193;p24"/>
          <p:cNvSpPr/>
          <p:nvPr/>
        </p:nvSpPr>
        <p:spPr>
          <a:xfrm rot="8813334">
            <a:off x="-425177" y="4573135"/>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5">
              <a:alphaModFix/>
            </a:blip>
            <a:stretch>
              <a:fillRect b="0" l="0" r="0" t="0"/>
            </a:stretch>
          </a:blipFill>
          <a:ln>
            <a:noFill/>
          </a:ln>
        </p:spPr>
      </p:sp>
      <p:sp>
        <p:nvSpPr>
          <p:cNvPr id="194" name="Google Shape;194;p24"/>
          <p:cNvSpPr/>
          <p:nvPr/>
        </p:nvSpPr>
        <p:spPr>
          <a:xfrm rot="-10226974">
            <a:off x="8163246" y="589642"/>
            <a:ext cx="932810" cy="301891"/>
          </a:xfrm>
          <a:custGeom>
            <a:rect b="b" l="l" r="r" t="t"/>
            <a:pathLst>
              <a:path extrusionOk="0" h="603782" w="1865619">
                <a:moveTo>
                  <a:pt x="0" y="0"/>
                </a:moveTo>
                <a:lnTo>
                  <a:pt x="1865618" y="0"/>
                </a:lnTo>
                <a:lnTo>
                  <a:pt x="1865618" y="603782"/>
                </a:lnTo>
                <a:lnTo>
                  <a:pt x="0" y="603782"/>
                </a:lnTo>
                <a:lnTo>
                  <a:pt x="0" y="0"/>
                </a:lnTo>
                <a:close/>
              </a:path>
            </a:pathLst>
          </a:custGeom>
          <a:blipFill rotWithShape="1">
            <a:blip r:embed="rId5">
              <a:alphaModFix/>
            </a:blip>
            <a:stretch>
              <a:fillRect b="0" l="0" r="0" t="0"/>
            </a:stretch>
          </a:blipFill>
          <a:ln>
            <a:noFill/>
          </a:ln>
        </p:spPr>
      </p:sp>
      <p:sp>
        <p:nvSpPr>
          <p:cNvPr id="195" name="Google Shape;195;p24"/>
          <p:cNvSpPr/>
          <p:nvPr/>
        </p:nvSpPr>
        <p:spPr>
          <a:xfrm rot="7165101">
            <a:off x="47945" y="514273"/>
            <a:ext cx="932809" cy="301891"/>
          </a:xfrm>
          <a:custGeom>
            <a:rect b="b" l="l" r="r" t="t"/>
            <a:pathLst>
              <a:path extrusionOk="0" h="603782" w="1865619">
                <a:moveTo>
                  <a:pt x="0" y="0"/>
                </a:moveTo>
                <a:lnTo>
                  <a:pt x="1865618" y="0"/>
                </a:lnTo>
                <a:lnTo>
                  <a:pt x="1865618" y="603782"/>
                </a:lnTo>
                <a:lnTo>
                  <a:pt x="0" y="603782"/>
                </a:lnTo>
                <a:lnTo>
                  <a:pt x="0" y="0"/>
                </a:lnTo>
                <a:close/>
              </a:path>
            </a:pathLst>
          </a:custGeom>
          <a:blipFill rotWithShape="1">
            <a:blip r:embed="rId4">
              <a:alphaModFix/>
            </a:blip>
            <a:stretch>
              <a:fillRect b="0" l="0" r="0" t="0"/>
            </a:stretch>
          </a:blipFill>
          <a:ln>
            <a:noFill/>
          </a:ln>
        </p:spPr>
      </p:sp>
      <p:sp>
        <p:nvSpPr>
          <p:cNvPr id="196" name="Google Shape;196;p24"/>
          <p:cNvSpPr txBox="1"/>
          <p:nvPr/>
        </p:nvSpPr>
        <p:spPr>
          <a:xfrm>
            <a:off x="408181" y="1653641"/>
            <a:ext cx="2570651" cy="2571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FD88AB"/>
                </a:solidFill>
                <a:latin typeface="Gloria Hallelujah"/>
                <a:ea typeface="Gloria Hallelujah"/>
                <a:cs typeface="Gloria Hallelujah"/>
                <a:sym typeface="Gloria Hallelujah"/>
              </a:rPr>
              <a:t>Google Slides</a:t>
            </a:r>
            <a:endParaRPr sz="700"/>
          </a:p>
        </p:txBody>
      </p:sp>
      <p:sp>
        <p:nvSpPr>
          <p:cNvPr id="197" name="Google Shape;197;p24"/>
          <p:cNvSpPr txBox="1"/>
          <p:nvPr/>
        </p:nvSpPr>
        <p:spPr>
          <a:xfrm>
            <a:off x="3286675" y="1653641"/>
            <a:ext cx="2570650" cy="2571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FD88AB"/>
                </a:solidFill>
                <a:latin typeface="Gloria Hallelujah"/>
                <a:ea typeface="Gloria Hallelujah"/>
                <a:cs typeface="Gloria Hallelujah"/>
                <a:sym typeface="Gloria Hallelujah"/>
              </a:rPr>
              <a:t>PowerPoint</a:t>
            </a:r>
            <a:endParaRPr sz="700"/>
          </a:p>
        </p:txBody>
      </p:sp>
      <p:sp>
        <p:nvSpPr>
          <p:cNvPr id="198" name="Google Shape;198;p24"/>
          <p:cNvSpPr txBox="1"/>
          <p:nvPr/>
        </p:nvSpPr>
        <p:spPr>
          <a:xfrm>
            <a:off x="6165169" y="1653641"/>
            <a:ext cx="2570651" cy="2571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FD88AB"/>
                </a:solidFill>
                <a:latin typeface="Gloria Hallelujah"/>
                <a:ea typeface="Gloria Hallelujah"/>
                <a:cs typeface="Gloria Hallelujah"/>
                <a:sym typeface="Gloria Hallelujah"/>
              </a:rPr>
              <a:t>Canva</a:t>
            </a:r>
            <a:endParaRPr sz="700"/>
          </a:p>
        </p:txBody>
      </p:sp>
      <p:sp>
        <p:nvSpPr>
          <p:cNvPr id="199" name="Google Shape;199;p24"/>
          <p:cNvSpPr txBox="1"/>
          <p:nvPr/>
        </p:nvSpPr>
        <p:spPr>
          <a:xfrm>
            <a:off x="483208" y="2128387"/>
            <a:ext cx="2420700" cy="2201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Click on the "Google Slides" button below this presentation preview. Make sure to sign in to your Google account. Click on "Make a copy." Start editing your presentation.</a:t>
            </a:r>
            <a:endParaRPr sz="700"/>
          </a:p>
          <a:p>
            <a:pPr indent="0" lvl="0" marL="0" marR="0" rtl="0" algn="ctr">
              <a:lnSpc>
                <a:spcPct val="100000"/>
              </a:lnSpc>
              <a:spcBef>
                <a:spcPts val="0"/>
              </a:spcBef>
              <a:spcAft>
                <a:spcPts val="0"/>
              </a:spcAft>
              <a:buNone/>
            </a:pPr>
            <a:r>
              <a:t/>
            </a:r>
            <a:endParaRPr b="0" i="0" sz="1100" u="none" cap="none" strike="noStrike">
              <a:solidFill>
                <a:srgbClr val="1E2D55"/>
              </a:solidFill>
              <a:latin typeface="Ubuntu"/>
              <a:ea typeface="Ubuntu"/>
              <a:cs typeface="Ubuntu"/>
              <a:sym typeface="Ubuntu"/>
            </a:endParaRPr>
          </a:p>
          <a:p>
            <a:pPr indent="0" lvl="0" marL="0" marR="0" rtl="0" algn="ctr">
              <a:lnSpc>
                <a:spcPct val="100000"/>
              </a:lnSpc>
              <a:spcBef>
                <a:spcPts val="0"/>
              </a:spcBef>
              <a:spcAft>
                <a:spcPts val="0"/>
              </a:spcAft>
              <a:buNone/>
            </a:pPr>
            <a:r>
              <a:rPr b="1" i="0" lang="en" sz="1100" u="sng" cap="none" strike="noStrike">
                <a:solidFill>
                  <a:srgbClr val="FD88AB"/>
                </a:solidFill>
                <a:latin typeface="Ubuntu"/>
                <a:ea typeface="Ubuntu"/>
                <a:cs typeface="Ubuntu"/>
                <a:sym typeface="Ubuntu"/>
              </a:rPr>
              <a:t>Alternative:</a:t>
            </a:r>
            <a:r>
              <a:rPr b="0" i="0" lang="en" sz="1100" u="none" cap="none" strike="noStrike">
                <a:solidFill>
                  <a:srgbClr val="1E2D55"/>
                </a:solidFill>
                <a:latin typeface="Ubuntu"/>
                <a:ea typeface="Ubuntu"/>
                <a:cs typeface="Ubuntu"/>
                <a:sym typeface="Ubuntu"/>
              </a:rPr>
              <a:t> Click on the "Share" button on the top right corner in Canva and click on "More" at the bottom of the menu. Enter "Google Drive" in the search bar and click on the GDrive icon to add this design as a Google slide in your GDrive.</a:t>
            </a:r>
            <a:endParaRPr sz="700"/>
          </a:p>
        </p:txBody>
      </p:sp>
      <p:sp>
        <p:nvSpPr>
          <p:cNvPr id="200" name="Google Shape;200;p24"/>
          <p:cNvSpPr txBox="1"/>
          <p:nvPr/>
        </p:nvSpPr>
        <p:spPr>
          <a:xfrm>
            <a:off x="6440268" y="2125129"/>
            <a:ext cx="2020500" cy="1015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Click on the "Canva" button under this presentation preview. Start editing your presentation. You need to sign in to your</a:t>
            </a:r>
            <a:endParaRPr sz="700"/>
          </a:p>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Canva account.</a:t>
            </a:r>
            <a:endParaRPr sz="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88AB"/>
        </a:solidFill>
      </p:bgPr>
    </p:bg>
    <p:spTree>
      <p:nvGrpSpPr>
        <p:cNvPr id="204" name="Shape 204"/>
        <p:cNvGrpSpPr/>
        <p:nvPr/>
      </p:nvGrpSpPr>
      <p:grpSpPr>
        <a:xfrm>
          <a:off x="0" y="0"/>
          <a:ext cx="0" cy="0"/>
          <a:chOff x="0" y="0"/>
          <a:chExt cx="0" cy="0"/>
        </a:xfrm>
      </p:grpSpPr>
      <p:grpSp>
        <p:nvGrpSpPr>
          <p:cNvPr id="205" name="Google Shape;205;p25"/>
          <p:cNvGrpSpPr/>
          <p:nvPr/>
        </p:nvGrpSpPr>
        <p:grpSpPr>
          <a:xfrm>
            <a:off x="1234332" y="2163960"/>
            <a:ext cx="6675336" cy="2357575"/>
            <a:chOff x="0" y="-241102"/>
            <a:chExt cx="17800897" cy="6286867"/>
          </a:xfrm>
        </p:grpSpPr>
        <p:grpSp>
          <p:nvGrpSpPr>
            <p:cNvPr id="206" name="Google Shape;206;p25"/>
            <p:cNvGrpSpPr/>
            <p:nvPr/>
          </p:nvGrpSpPr>
          <p:grpSpPr>
            <a:xfrm>
              <a:off x="9143790" y="-241102"/>
              <a:ext cx="8657107" cy="6286867"/>
              <a:chOff x="0" y="-47625"/>
              <a:chExt cx="1710046" cy="1241850"/>
            </a:xfrm>
          </p:grpSpPr>
          <p:sp>
            <p:nvSpPr>
              <p:cNvPr id="207" name="Google Shape;207;p25"/>
              <p:cNvSpPr/>
              <p:nvPr/>
            </p:nvSpPr>
            <p:spPr>
              <a:xfrm>
                <a:off x="0" y="0"/>
                <a:ext cx="1710046" cy="1194225"/>
              </a:xfrm>
              <a:custGeom>
                <a:rect b="b" l="l" r="r" t="t"/>
                <a:pathLst>
                  <a:path extrusionOk="0" h="1194225" w="1710046">
                    <a:moveTo>
                      <a:pt x="60811" y="0"/>
                    </a:moveTo>
                    <a:lnTo>
                      <a:pt x="1649234" y="0"/>
                    </a:lnTo>
                    <a:cubicBezTo>
                      <a:pt x="1682820" y="0"/>
                      <a:pt x="1710046" y="27226"/>
                      <a:pt x="1710046" y="60811"/>
                    </a:cubicBezTo>
                    <a:lnTo>
                      <a:pt x="1710046" y="1133414"/>
                    </a:lnTo>
                    <a:cubicBezTo>
                      <a:pt x="1710046" y="1149542"/>
                      <a:pt x="1703639" y="1165010"/>
                      <a:pt x="1692234" y="1176414"/>
                    </a:cubicBezTo>
                    <a:cubicBezTo>
                      <a:pt x="1680830" y="1187818"/>
                      <a:pt x="1665363" y="1194225"/>
                      <a:pt x="1649234" y="1194225"/>
                    </a:cubicBezTo>
                    <a:lnTo>
                      <a:pt x="60811" y="1194225"/>
                    </a:lnTo>
                    <a:cubicBezTo>
                      <a:pt x="44683" y="1194225"/>
                      <a:pt x="29216" y="1187818"/>
                      <a:pt x="17811" y="1176414"/>
                    </a:cubicBezTo>
                    <a:cubicBezTo>
                      <a:pt x="6407" y="1165010"/>
                      <a:pt x="0" y="1149542"/>
                      <a:pt x="0" y="1133414"/>
                    </a:cubicBezTo>
                    <a:lnTo>
                      <a:pt x="0" y="60811"/>
                    </a:lnTo>
                    <a:cubicBezTo>
                      <a:pt x="0" y="44683"/>
                      <a:pt x="6407" y="29216"/>
                      <a:pt x="17811" y="17811"/>
                    </a:cubicBezTo>
                    <a:cubicBezTo>
                      <a:pt x="29216" y="6407"/>
                      <a:pt x="44683" y="0"/>
                      <a:pt x="60811"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08" name="Google Shape;208;p25"/>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9" name="Google Shape;209;p25"/>
            <p:cNvGrpSpPr/>
            <p:nvPr/>
          </p:nvGrpSpPr>
          <p:grpSpPr>
            <a:xfrm>
              <a:off x="0" y="-241102"/>
              <a:ext cx="8657107" cy="6286867"/>
              <a:chOff x="0" y="-47625"/>
              <a:chExt cx="1710046" cy="1241850"/>
            </a:xfrm>
          </p:grpSpPr>
          <p:sp>
            <p:nvSpPr>
              <p:cNvPr id="210" name="Google Shape;210;p25"/>
              <p:cNvSpPr/>
              <p:nvPr/>
            </p:nvSpPr>
            <p:spPr>
              <a:xfrm>
                <a:off x="0" y="0"/>
                <a:ext cx="1710046" cy="1194225"/>
              </a:xfrm>
              <a:custGeom>
                <a:rect b="b" l="l" r="r" t="t"/>
                <a:pathLst>
                  <a:path extrusionOk="0" h="1194225" w="1710046">
                    <a:moveTo>
                      <a:pt x="60811" y="0"/>
                    </a:moveTo>
                    <a:lnTo>
                      <a:pt x="1649234" y="0"/>
                    </a:lnTo>
                    <a:cubicBezTo>
                      <a:pt x="1682820" y="0"/>
                      <a:pt x="1710046" y="27226"/>
                      <a:pt x="1710046" y="60811"/>
                    </a:cubicBezTo>
                    <a:lnTo>
                      <a:pt x="1710046" y="1133414"/>
                    </a:lnTo>
                    <a:cubicBezTo>
                      <a:pt x="1710046" y="1149542"/>
                      <a:pt x="1703639" y="1165010"/>
                      <a:pt x="1692234" y="1176414"/>
                    </a:cubicBezTo>
                    <a:cubicBezTo>
                      <a:pt x="1680830" y="1187818"/>
                      <a:pt x="1665363" y="1194225"/>
                      <a:pt x="1649234" y="1194225"/>
                    </a:cubicBezTo>
                    <a:lnTo>
                      <a:pt x="60811" y="1194225"/>
                    </a:lnTo>
                    <a:cubicBezTo>
                      <a:pt x="44683" y="1194225"/>
                      <a:pt x="29216" y="1187818"/>
                      <a:pt x="17811" y="1176414"/>
                    </a:cubicBezTo>
                    <a:cubicBezTo>
                      <a:pt x="6407" y="1165010"/>
                      <a:pt x="0" y="1149542"/>
                      <a:pt x="0" y="1133414"/>
                    </a:cubicBezTo>
                    <a:lnTo>
                      <a:pt x="0" y="60811"/>
                    </a:lnTo>
                    <a:cubicBezTo>
                      <a:pt x="0" y="44683"/>
                      <a:pt x="6407" y="29216"/>
                      <a:pt x="17811" y="17811"/>
                    </a:cubicBezTo>
                    <a:cubicBezTo>
                      <a:pt x="29216" y="6407"/>
                      <a:pt x="44683" y="0"/>
                      <a:pt x="60811"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1" name="Google Shape;211;p25"/>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12" name="Google Shape;212;p25"/>
            <p:cNvSpPr txBox="1"/>
            <p:nvPr/>
          </p:nvSpPr>
          <p:spPr>
            <a:xfrm>
              <a:off x="1102977" y="960317"/>
              <a:ext cx="6451154" cy="6667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1E2D55"/>
                  </a:solidFill>
                  <a:latin typeface="Gloria Hallelujah"/>
                  <a:ea typeface="Gloria Hallelujah"/>
                  <a:cs typeface="Gloria Hallelujah"/>
                  <a:sym typeface="Gloria Hallelujah"/>
                </a:rPr>
                <a:t>Write an agenda here.</a:t>
              </a:r>
              <a:endParaRPr sz="700"/>
            </a:p>
          </p:txBody>
        </p:sp>
        <p:sp>
          <p:nvSpPr>
            <p:cNvPr id="213" name="Google Shape;213;p25"/>
            <p:cNvSpPr txBox="1"/>
            <p:nvPr/>
          </p:nvSpPr>
          <p:spPr>
            <a:xfrm>
              <a:off x="1102977" y="2094061"/>
              <a:ext cx="6451154" cy="6667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1E2D55"/>
                  </a:solidFill>
                  <a:latin typeface="Gloria Hallelujah"/>
                  <a:ea typeface="Gloria Hallelujah"/>
                  <a:cs typeface="Gloria Hallelujah"/>
                  <a:sym typeface="Gloria Hallelujah"/>
                </a:rPr>
                <a:t>Write an agenda here.</a:t>
              </a:r>
              <a:endParaRPr sz="700"/>
            </a:p>
          </p:txBody>
        </p:sp>
        <p:sp>
          <p:nvSpPr>
            <p:cNvPr id="214" name="Google Shape;214;p25"/>
            <p:cNvSpPr txBox="1"/>
            <p:nvPr/>
          </p:nvSpPr>
          <p:spPr>
            <a:xfrm>
              <a:off x="1102977" y="3227804"/>
              <a:ext cx="6451154" cy="6667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1E2D55"/>
                  </a:solidFill>
                  <a:latin typeface="Gloria Hallelujah"/>
                  <a:ea typeface="Gloria Hallelujah"/>
                  <a:cs typeface="Gloria Hallelujah"/>
                  <a:sym typeface="Gloria Hallelujah"/>
                </a:rPr>
                <a:t>Write an agenda here.</a:t>
              </a:r>
              <a:endParaRPr sz="700"/>
            </a:p>
          </p:txBody>
        </p:sp>
        <p:sp>
          <p:nvSpPr>
            <p:cNvPr id="215" name="Google Shape;215;p25"/>
            <p:cNvSpPr txBox="1"/>
            <p:nvPr/>
          </p:nvSpPr>
          <p:spPr>
            <a:xfrm>
              <a:off x="1102977" y="4361548"/>
              <a:ext cx="6451154" cy="6667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1E2D55"/>
                  </a:solidFill>
                  <a:latin typeface="Gloria Hallelujah"/>
                  <a:ea typeface="Gloria Hallelujah"/>
                  <a:cs typeface="Gloria Hallelujah"/>
                  <a:sym typeface="Gloria Hallelujah"/>
                </a:rPr>
                <a:t>Write an agenda here.</a:t>
              </a:r>
              <a:endParaRPr sz="700"/>
            </a:p>
          </p:txBody>
        </p:sp>
        <p:sp>
          <p:nvSpPr>
            <p:cNvPr id="216" name="Google Shape;216;p25"/>
            <p:cNvSpPr txBox="1"/>
            <p:nvPr/>
          </p:nvSpPr>
          <p:spPr>
            <a:xfrm>
              <a:off x="10246767" y="960317"/>
              <a:ext cx="6451154" cy="6667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1E2D55"/>
                  </a:solidFill>
                  <a:latin typeface="Gloria Hallelujah"/>
                  <a:ea typeface="Gloria Hallelujah"/>
                  <a:cs typeface="Gloria Hallelujah"/>
                  <a:sym typeface="Gloria Hallelujah"/>
                </a:rPr>
                <a:t>Write an agenda here.</a:t>
              </a:r>
              <a:endParaRPr sz="700"/>
            </a:p>
          </p:txBody>
        </p:sp>
        <p:sp>
          <p:nvSpPr>
            <p:cNvPr id="217" name="Google Shape;217;p25"/>
            <p:cNvSpPr txBox="1"/>
            <p:nvPr/>
          </p:nvSpPr>
          <p:spPr>
            <a:xfrm>
              <a:off x="10246767" y="2094061"/>
              <a:ext cx="6451154" cy="6667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1E2D55"/>
                  </a:solidFill>
                  <a:latin typeface="Gloria Hallelujah"/>
                  <a:ea typeface="Gloria Hallelujah"/>
                  <a:cs typeface="Gloria Hallelujah"/>
                  <a:sym typeface="Gloria Hallelujah"/>
                </a:rPr>
                <a:t>Write an agenda here.</a:t>
              </a:r>
              <a:endParaRPr sz="700"/>
            </a:p>
          </p:txBody>
        </p:sp>
        <p:sp>
          <p:nvSpPr>
            <p:cNvPr id="218" name="Google Shape;218;p25"/>
            <p:cNvSpPr txBox="1"/>
            <p:nvPr/>
          </p:nvSpPr>
          <p:spPr>
            <a:xfrm>
              <a:off x="10246767" y="3227804"/>
              <a:ext cx="6451154" cy="6667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1E2D55"/>
                  </a:solidFill>
                  <a:latin typeface="Gloria Hallelujah"/>
                  <a:ea typeface="Gloria Hallelujah"/>
                  <a:cs typeface="Gloria Hallelujah"/>
                  <a:sym typeface="Gloria Hallelujah"/>
                </a:rPr>
                <a:t>Write an agenda here.</a:t>
              </a:r>
              <a:endParaRPr sz="700"/>
            </a:p>
          </p:txBody>
        </p:sp>
        <p:sp>
          <p:nvSpPr>
            <p:cNvPr id="219" name="Google Shape;219;p25"/>
            <p:cNvSpPr txBox="1"/>
            <p:nvPr/>
          </p:nvSpPr>
          <p:spPr>
            <a:xfrm>
              <a:off x="10246767" y="4361548"/>
              <a:ext cx="6451154" cy="6667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500" u="none" cap="none" strike="noStrike">
                  <a:solidFill>
                    <a:srgbClr val="1E2D55"/>
                  </a:solidFill>
                  <a:latin typeface="Gloria Hallelujah"/>
                  <a:ea typeface="Gloria Hallelujah"/>
                  <a:cs typeface="Gloria Hallelujah"/>
                  <a:sym typeface="Gloria Hallelujah"/>
                </a:rPr>
                <a:t>Write an agenda here.</a:t>
              </a:r>
              <a:endParaRPr sz="700"/>
            </a:p>
          </p:txBody>
        </p:sp>
      </p:grpSp>
      <p:sp>
        <p:nvSpPr>
          <p:cNvPr id="220" name="Google Shape;220;p25"/>
          <p:cNvSpPr/>
          <p:nvPr/>
        </p:nvSpPr>
        <p:spPr>
          <a:xfrm>
            <a:off x="0" y="392395"/>
            <a:ext cx="2203130" cy="4358710"/>
          </a:xfrm>
          <a:custGeom>
            <a:rect b="b" l="l" r="r" t="t"/>
            <a:pathLst>
              <a:path extrusionOk="0" h="8717419" w="4406259">
                <a:moveTo>
                  <a:pt x="0" y="0"/>
                </a:moveTo>
                <a:lnTo>
                  <a:pt x="4406259" y="0"/>
                </a:lnTo>
                <a:lnTo>
                  <a:pt x="4406259" y="8717420"/>
                </a:lnTo>
                <a:lnTo>
                  <a:pt x="0" y="8717420"/>
                </a:lnTo>
                <a:lnTo>
                  <a:pt x="0" y="0"/>
                </a:lnTo>
                <a:close/>
              </a:path>
            </a:pathLst>
          </a:custGeom>
          <a:blipFill rotWithShape="1">
            <a:blip r:embed="rId3">
              <a:alphaModFix/>
            </a:blip>
            <a:stretch>
              <a:fillRect b="0" l="0" r="0" t="0"/>
            </a:stretch>
          </a:blipFill>
          <a:ln>
            <a:noFill/>
          </a:ln>
        </p:spPr>
      </p:sp>
      <p:sp>
        <p:nvSpPr>
          <p:cNvPr id="221" name="Google Shape;221;p25"/>
          <p:cNvSpPr/>
          <p:nvPr/>
        </p:nvSpPr>
        <p:spPr>
          <a:xfrm flipH="1">
            <a:off x="6428818" y="212888"/>
            <a:ext cx="3199443" cy="4538217"/>
          </a:xfrm>
          <a:custGeom>
            <a:rect b="b" l="l" r="r" t="t"/>
            <a:pathLst>
              <a:path extrusionOk="0" h="9076433" w="6398885">
                <a:moveTo>
                  <a:pt x="6398886" y="0"/>
                </a:moveTo>
                <a:lnTo>
                  <a:pt x="0" y="0"/>
                </a:lnTo>
                <a:lnTo>
                  <a:pt x="0" y="9076433"/>
                </a:lnTo>
                <a:lnTo>
                  <a:pt x="6398886" y="9076433"/>
                </a:lnTo>
                <a:lnTo>
                  <a:pt x="6398886" y="0"/>
                </a:lnTo>
                <a:close/>
              </a:path>
            </a:pathLst>
          </a:custGeom>
          <a:blipFill rotWithShape="1">
            <a:blip r:embed="rId4">
              <a:alphaModFix/>
            </a:blip>
            <a:stretch>
              <a:fillRect b="0" l="0" r="0" t="0"/>
            </a:stretch>
          </a:blipFill>
          <a:ln>
            <a:noFill/>
          </a:ln>
        </p:spPr>
      </p:sp>
      <p:sp>
        <p:nvSpPr>
          <p:cNvPr id="222" name="Google Shape;222;p25"/>
          <p:cNvSpPr txBox="1"/>
          <p:nvPr/>
        </p:nvSpPr>
        <p:spPr>
          <a:xfrm>
            <a:off x="2239974" y="536240"/>
            <a:ext cx="4664100" cy="1231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000" u="none" cap="none" strike="noStrike">
                <a:solidFill>
                  <a:srgbClr val="1E2D55"/>
                </a:solidFill>
                <a:latin typeface="Lilita One"/>
                <a:ea typeface="Lilita One"/>
                <a:cs typeface="Lilita One"/>
                <a:sym typeface="Lilita One"/>
              </a:rPr>
              <a:t>Add an</a:t>
            </a:r>
            <a:endParaRPr sz="700"/>
          </a:p>
          <a:p>
            <a:pPr indent="0" lvl="0" marL="0" marR="0" rtl="0" algn="ctr">
              <a:lnSpc>
                <a:spcPct val="140000"/>
              </a:lnSpc>
              <a:spcBef>
                <a:spcPts val="0"/>
              </a:spcBef>
              <a:spcAft>
                <a:spcPts val="0"/>
              </a:spcAft>
              <a:buNone/>
            </a:pPr>
            <a:r>
              <a:rPr b="0" i="0" lang="en" sz="4000" u="none" cap="none" strike="noStrike">
                <a:solidFill>
                  <a:srgbClr val="1E2D55"/>
                </a:solidFill>
                <a:latin typeface="Lilita One"/>
                <a:ea typeface="Lilita One"/>
                <a:cs typeface="Lilita One"/>
                <a:sym typeface="Lilita One"/>
              </a:rPr>
              <a:t>Agenda Page</a:t>
            </a:r>
            <a:endParaRPr sz="700"/>
          </a:p>
        </p:txBody>
      </p:sp>
      <p:sp>
        <p:nvSpPr>
          <p:cNvPr id="223" name="Google Shape;223;p25"/>
          <p:cNvSpPr/>
          <p:nvPr/>
        </p:nvSpPr>
        <p:spPr>
          <a:xfrm rot="-10226974">
            <a:off x="3280205" y="4704442"/>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5">
              <a:alphaModFix/>
            </a:blip>
            <a:stretch>
              <a:fillRect b="0" l="0" r="0" t="0"/>
            </a:stretch>
          </a:blipFill>
          <a:ln>
            <a:noFill/>
          </a:ln>
        </p:spPr>
      </p:sp>
      <p:sp>
        <p:nvSpPr>
          <p:cNvPr id="224" name="Google Shape;224;p25"/>
          <p:cNvSpPr/>
          <p:nvPr/>
        </p:nvSpPr>
        <p:spPr>
          <a:xfrm rot="8813334">
            <a:off x="521068" y="4744784"/>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6">
              <a:alphaModFix/>
            </a:blip>
            <a:stretch>
              <a:fillRect b="0" l="0" r="0" t="0"/>
            </a:stretch>
          </a:blipFill>
          <a:ln>
            <a:noFill/>
          </a:ln>
        </p:spPr>
      </p:sp>
      <p:sp>
        <p:nvSpPr>
          <p:cNvPr id="225" name="Google Shape;225;p25"/>
          <p:cNvSpPr/>
          <p:nvPr/>
        </p:nvSpPr>
        <p:spPr>
          <a:xfrm rot="-10226974">
            <a:off x="2369481" y="542350"/>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6">
              <a:alphaModFix/>
            </a:blip>
            <a:stretch>
              <a:fillRect b="0" l="0" r="0" t="0"/>
            </a:stretch>
          </a:blipFill>
          <a:ln>
            <a:noFill/>
          </a:ln>
        </p:spPr>
      </p:sp>
      <p:sp>
        <p:nvSpPr>
          <p:cNvPr id="226" name="Google Shape;226;p25"/>
          <p:cNvSpPr/>
          <p:nvPr/>
        </p:nvSpPr>
        <p:spPr>
          <a:xfrm rot="-723515">
            <a:off x="8527922" y="4499733"/>
            <a:ext cx="932810" cy="301891"/>
          </a:xfrm>
          <a:custGeom>
            <a:rect b="b" l="l" r="r" t="t"/>
            <a:pathLst>
              <a:path extrusionOk="0" h="603782" w="1865619">
                <a:moveTo>
                  <a:pt x="0" y="0"/>
                </a:moveTo>
                <a:lnTo>
                  <a:pt x="1865618" y="0"/>
                </a:lnTo>
                <a:lnTo>
                  <a:pt x="1865618" y="603782"/>
                </a:lnTo>
                <a:lnTo>
                  <a:pt x="0" y="603782"/>
                </a:lnTo>
                <a:lnTo>
                  <a:pt x="0" y="0"/>
                </a:lnTo>
                <a:close/>
              </a:path>
            </a:pathLst>
          </a:custGeom>
          <a:blipFill rotWithShape="1">
            <a:blip r:embed="rId6">
              <a:alphaModFix/>
            </a:blip>
            <a:stretch>
              <a:fillRect b="0" l="0" r="0" t="0"/>
            </a:stretch>
          </a:blipFill>
          <a:ln>
            <a:noFill/>
          </a:ln>
        </p:spPr>
      </p:sp>
      <p:sp>
        <p:nvSpPr>
          <p:cNvPr id="227" name="Google Shape;227;p25"/>
          <p:cNvSpPr/>
          <p:nvPr/>
        </p:nvSpPr>
        <p:spPr>
          <a:xfrm rot="-6049146">
            <a:off x="6322986" y="542349"/>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88AB"/>
        </a:solidFill>
      </p:bgPr>
    </p:bg>
    <p:spTree>
      <p:nvGrpSpPr>
        <p:cNvPr id="231" name="Shape 231"/>
        <p:cNvGrpSpPr/>
        <p:nvPr/>
      </p:nvGrpSpPr>
      <p:grpSpPr>
        <a:xfrm>
          <a:off x="0" y="0"/>
          <a:ext cx="0" cy="0"/>
          <a:chOff x="0" y="0"/>
          <a:chExt cx="0" cy="0"/>
        </a:xfrm>
      </p:grpSpPr>
      <p:grpSp>
        <p:nvGrpSpPr>
          <p:cNvPr id="232" name="Google Shape;232;p26"/>
          <p:cNvGrpSpPr/>
          <p:nvPr/>
        </p:nvGrpSpPr>
        <p:grpSpPr>
          <a:xfrm>
            <a:off x="4574479" y="204043"/>
            <a:ext cx="2496048" cy="2531460"/>
            <a:chOff x="0" y="-289322"/>
            <a:chExt cx="6656128" cy="6750560"/>
          </a:xfrm>
        </p:grpSpPr>
        <p:grpSp>
          <p:nvGrpSpPr>
            <p:cNvPr id="233" name="Google Shape;233;p26"/>
            <p:cNvGrpSpPr/>
            <p:nvPr/>
          </p:nvGrpSpPr>
          <p:grpSpPr>
            <a:xfrm>
              <a:off x="0" y="-289322"/>
              <a:ext cx="6656128" cy="6750560"/>
              <a:chOff x="0" y="-57150"/>
              <a:chExt cx="1314791" cy="1333444"/>
            </a:xfrm>
          </p:grpSpPr>
          <p:sp>
            <p:nvSpPr>
              <p:cNvPr id="234" name="Google Shape;234;p26"/>
              <p:cNvSpPr/>
              <p:nvPr/>
            </p:nvSpPr>
            <p:spPr>
              <a:xfrm>
                <a:off x="0" y="0"/>
                <a:ext cx="1314791" cy="1276294"/>
              </a:xfrm>
              <a:custGeom>
                <a:rect b="b" l="l" r="r" t="t"/>
                <a:pathLst>
                  <a:path extrusionOk="0" h="1276294" w="1314791">
                    <a:moveTo>
                      <a:pt x="44974" y="0"/>
                    </a:moveTo>
                    <a:lnTo>
                      <a:pt x="1269816" y="0"/>
                    </a:lnTo>
                    <a:cubicBezTo>
                      <a:pt x="1281744" y="0"/>
                      <a:pt x="1293184" y="4738"/>
                      <a:pt x="1301618" y="13173"/>
                    </a:cubicBezTo>
                    <a:cubicBezTo>
                      <a:pt x="1310052" y="21607"/>
                      <a:pt x="1314791" y="33046"/>
                      <a:pt x="1314791" y="44974"/>
                    </a:cubicBezTo>
                    <a:lnTo>
                      <a:pt x="1314791" y="1231320"/>
                    </a:lnTo>
                    <a:cubicBezTo>
                      <a:pt x="1314791" y="1243248"/>
                      <a:pt x="1310052" y="1254687"/>
                      <a:pt x="1301618" y="1263121"/>
                    </a:cubicBezTo>
                    <a:cubicBezTo>
                      <a:pt x="1293184" y="1271556"/>
                      <a:pt x="1281744" y="1276294"/>
                      <a:pt x="1269816" y="1276294"/>
                    </a:cubicBezTo>
                    <a:lnTo>
                      <a:pt x="44974" y="1276294"/>
                    </a:lnTo>
                    <a:cubicBezTo>
                      <a:pt x="33046" y="1276294"/>
                      <a:pt x="21607" y="1271556"/>
                      <a:pt x="13173" y="1263121"/>
                    </a:cubicBezTo>
                    <a:cubicBezTo>
                      <a:pt x="4738" y="1254687"/>
                      <a:pt x="0" y="1243248"/>
                      <a:pt x="0" y="1231320"/>
                    </a:cubicBezTo>
                    <a:lnTo>
                      <a:pt x="0" y="44974"/>
                    </a:lnTo>
                    <a:cubicBezTo>
                      <a:pt x="0" y="33046"/>
                      <a:pt x="4738" y="21607"/>
                      <a:pt x="13173" y="13173"/>
                    </a:cubicBezTo>
                    <a:cubicBezTo>
                      <a:pt x="21607" y="4738"/>
                      <a:pt x="33046" y="0"/>
                      <a:pt x="44974"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5" name="Google Shape;235;p26"/>
              <p:cNvSpPr txBox="1"/>
              <p:nvPr/>
            </p:nvSpPr>
            <p:spPr>
              <a:xfrm>
                <a:off x="0" y="-57150"/>
                <a:ext cx="812800" cy="869950"/>
              </a:xfrm>
              <a:prstGeom prst="rect">
                <a:avLst/>
              </a:prstGeom>
              <a:noFill/>
              <a:ln>
                <a:noFill/>
              </a:ln>
            </p:spPr>
            <p:txBody>
              <a:bodyPr anchorCtr="0" anchor="ctr" bIns="25400" lIns="25400" spcFirstLastPara="1" rIns="25400" wrap="square" tIns="25400">
                <a:noAutofit/>
              </a:bodyPr>
              <a:lstStyle/>
              <a:p>
                <a:pPr indent="0" lvl="0" marL="0" marR="0" rtl="0" algn="ctr">
                  <a:lnSpc>
                    <a:spcPct val="17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36" name="Google Shape;236;p26"/>
            <p:cNvSpPr txBox="1"/>
            <p:nvPr/>
          </p:nvSpPr>
          <p:spPr>
            <a:xfrm>
              <a:off x="370016" y="4325224"/>
              <a:ext cx="5916000" cy="13545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I'm Rain, and I'll be sharing with you my beautiful ideas. Follow me at @reallygreatsite to learn more. </a:t>
              </a:r>
              <a:endParaRPr sz="700"/>
            </a:p>
          </p:txBody>
        </p:sp>
        <p:sp>
          <p:nvSpPr>
            <p:cNvPr id="237" name="Google Shape;237;p26"/>
            <p:cNvSpPr txBox="1"/>
            <p:nvPr/>
          </p:nvSpPr>
          <p:spPr>
            <a:xfrm>
              <a:off x="959881" y="1053856"/>
              <a:ext cx="4736400" cy="2462700"/>
            </a:xfrm>
            <a:prstGeom prst="rect">
              <a:avLst/>
            </a:prstGeom>
            <a:noFill/>
            <a:ln>
              <a:noFill/>
            </a:ln>
          </p:spPr>
          <p:txBody>
            <a:bodyPr anchorCtr="0" anchor="t" bIns="0" lIns="0" spcFirstLastPara="1" rIns="0" wrap="square" tIns="0">
              <a:spAutoFit/>
            </a:bodyPr>
            <a:lstStyle/>
            <a:p>
              <a:pPr indent="0" lvl="0" marL="0" marR="0" rtl="0" algn="ctr">
                <a:lnSpc>
                  <a:spcPct val="75000"/>
                </a:lnSpc>
                <a:spcBef>
                  <a:spcPts val="0"/>
                </a:spcBef>
                <a:spcAft>
                  <a:spcPts val="0"/>
                </a:spcAft>
                <a:buNone/>
              </a:pPr>
              <a:r>
                <a:rPr b="0" i="0" lang="en" sz="4000" u="none" cap="none" strike="noStrike">
                  <a:solidFill>
                    <a:srgbClr val="1E2D55"/>
                  </a:solidFill>
                  <a:latin typeface="Lilita One"/>
                  <a:ea typeface="Lilita One"/>
                  <a:cs typeface="Lilita One"/>
                  <a:sym typeface="Lilita One"/>
                </a:rPr>
                <a:t>Hello</a:t>
              </a:r>
              <a:endParaRPr sz="700"/>
            </a:p>
            <a:p>
              <a:pPr indent="0" lvl="0" marL="0" marR="0" rtl="0" algn="ctr">
                <a:lnSpc>
                  <a:spcPct val="75000"/>
                </a:lnSpc>
                <a:spcBef>
                  <a:spcPts val="0"/>
                </a:spcBef>
                <a:spcAft>
                  <a:spcPts val="0"/>
                </a:spcAft>
                <a:buNone/>
              </a:pPr>
              <a:r>
                <a:rPr b="0" i="0" lang="en" sz="4000" u="none" cap="none" strike="noStrike">
                  <a:solidFill>
                    <a:srgbClr val="1E2D55"/>
                  </a:solidFill>
                  <a:latin typeface="Lilita One"/>
                  <a:ea typeface="Lilita One"/>
                  <a:cs typeface="Lilita One"/>
                  <a:sym typeface="Lilita One"/>
                </a:rPr>
                <a:t>There!</a:t>
              </a:r>
              <a:endParaRPr sz="700"/>
            </a:p>
          </p:txBody>
        </p:sp>
      </p:grpSp>
      <p:sp>
        <p:nvSpPr>
          <p:cNvPr id="238" name="Google Shape;238;p26"/>
          <p:cNvSpPr/>
          <p:nvPr/>
        </p:nvSpPr>
        <p:spPr>
          <a:xfrm>
            <a:off x="6225499" y="1189595"/>
            <a:ext cx="3178683" cy="4114800"/>
          </a:xfrm>
          <a:custGeom>
            <a:rect b="b" l="l" r="r" t="t"/>
            <a:pathLst>
              <a:path extrusionOk="0" h="8229600" w="6357366">
                <a:moveTo>
                  <a:pt x="0" y="0"/>
                </a:moveTo>
                <a:lnTo>
                  <a:pt x="6357366" y="0"/>
                </a:lnTo>
                <a:lnTo>
                  <a:pt x="6357366" y="8229600"/>
                </a:lnTo>
                <a:lnTo>
                  <a:pt x="0" y="8229600"/>
                </a:lnTo>
                <a:lnTo>
                  <a:pt x="0" y="0"/>
                </a:lnTo>
                <a:close/>
              </a:path>
            </a:pathLst>
          </a:custGeom>
          <a:blipFill rotWithShape="1">
            <a:blip r:embed="rId3">
              <a:alphaModFix/>
            </a:blip>
            <a:stretch>
              <a:fillRect b="0" l="0" r="0" t="0"/>
            </a:stretch>
          </a:blipFill>
          <a:ln>
            <a:noFill/>
          </a:ln>
        </p:spPr>
      </p:sp>
      <p:sp>
        <p:nvSpPr>
          <p:cNvPr id="239" name="Google Shape;239;p26"/>
          <p:cNvSpPr/>
          <p:nvPr/>
        </p:nvSpPr>
        <p:spPr>
          <a:xfrm>
            <a:off x="242185" y="312539"/>
            <a:ext cx="2140603" cy="4518422"/>
          </a:xfrm>
          <a:custGeom>
            <a:rect b="b" l="l" r="r" t="t"/>
            <a:pathLst>
              <a:path extrusionOk="0" h="9036844" w="4281205">
                <a:moveTo>
                  <a:pt x="0" y="0"/>
                </a:moveTo>
                <a:lnTo>
                  <a:pt x="4281205" y="0"/>
                </a:lnTo>
                <a:lnTo>
                  <a:pt x="4281205" y="9036844"/>
                </a:lnTo>
                <a:lnTo>
                  <a:pt x="0" y="9036844"/>
                </a:lnTo>
                <a:lnTo>
                  <a:pt x="0" y="0"/>
                </a:lnTo>
                <a:close/>
              </a:path>
            </a:pathLst>
          </a:custGeom>
          <a:blipFill rotWithShape="1">
            <a:blip r:embed="rId4">
              <a:alphaModFix/>
            </a:blip>
            <a:stretch>
              <a:fillRect b="0" l="0" r="0" t="0"/>
            </a:stretch>
          </a:blipFill>
          <a:ln>
            <a:noFill/>
          </a:ln>
        </p:spPr>
      </p:sp>
      <p:sp>
        <p:nvSpPr>
          <p:cNvPr id="240" name="Google Shape;240;p26"/>
          <p:cNvSpPr/>
          <p:nvPr/>
        </p:nvSpPr>
        <p:spPr>
          <a:xfrm>
            <a:off x="2199389" y="1773100"/>
            <a:ext cx="3228576" cy="3147862"/>
          </a:xfrm>
          <a:custGeom>
            <a:rect b="b" l="l" r="r" t="t"/>
            <a:pathLst>
              <a:path extrusionOk="0" h="6295724" w="6457153">
                <a:moveTo>
                  <a:pt x="0" y="0"/>
                </a:moveTo>
                <a:lnTo>
                  <a:pt x="6457153" y="0"/>
                </a:lnTo>
                <a:lnTo>
                  <a:pt x="6457153" y="6295724"/>
                </a:lnTo>
                <a:lnTo>
                  <a:pt x="0" y="6295724"/>
                </a:lnTo>
                <a:lnTo>
                  <a:pt x="0" y="0"/>
                </a:lnTo>
                <a:close/>
              </a:path>
            </a:pathLst>
          </a:custGeom>
          <a:blipFill rotWithShape="1">
            <a:blip r:embed="rId5">
              <a:alphaModFix/>
            </a:blip>
            <a:stretch>
              <a:fillRect b="0" l="0" r="0" t="0"/>
            </a:stretch>
          </a:blipFill>
          <a:ln>
            <a:noFill/>
          </a:ln>
        </p:spPr>
      </p:sp>
      <p:sp>
        <p:nvSpPr>
          <p:cNvPr id="241" name="Google Shape;241;p26"/>
          <p:cNvSpPr/>
          <p:nvPr/>
        </p:nvSpPr>
        <p:spPr>
          <a:xfrm rot="-10226974">
            <a:off x="-296089" y="1622154"/>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6">
              <a:alphaModFix/>
            </a:blip>
            <a:stretch>
              <a:fillRect b="0" l="0" r="0" t="0"/>
            </a:stretch>
          </a:blipFill>
          <a:ln>
            <a:noFill/>
          </a:ln>
        </p:spPr>
      </p:sp>
      <p:sp>
        <p:nvSpPr>
          <p:cNvPr id="242" name="Google Shape;242;p26"/>
          <p:cNvSpPr/>
          <p:nvPr/>
        </p:nvSpPr>
        <p:spPr>
          <a:xfrm rot="8813334">
            <a:off x="7821559" y="434664"/>
            <a:ext cx="932810"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6">
              <a:alphaModFix/>
            </a:blip>
            <a:stretch>
              <a:fillRect b="0" l="0" r="0" t="0"/>
            </a:stretch>
          </a:blipFill>
          <a:ln>
            <a:noFill/>
          </a:ln>
        </p:spPr>
      </p:sp>
      <p:sp>
        <p:nvSpPr>
          <p:cNvPr id="243" name="Google Shape;243;p26"/>
          <p:cNvSpPr/>
          <p:nvPr/>
        </p:nvSpPr>
        <p:spPr>
          <a:xfrm rot="-10226974">
            <a:off x="5128814" y="3196085"/>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7">
              <a:alphaModFix/>
            </a:blip>
            <a:stretch>
              <a:fillRect b="0" l="0" r="0" t="0"/>
            </a:stretch>
          </a:blipFill>
          <a:ln>
            <a:noFill/>
          </a:ln>
        </p:spPr>
      </p:sp>
      <p:sp>
        <p:nvSpPr>
          <p:cNvPr id="244" name="Google Shape;244;p26"/>
          <p:cNvSpPr/>
          <p:nvPr/>
        </p:nvSpPr>
        <p:spPr>
          <a:xfrm rot="-2184444">
            <a:off x="2986700" y="815879"/>
            <a:ext cx="932809" cy="301891"/>
          </a:xfrm>
          <a:custGeom>
            <a:rect b="b" l="l" r="r" t="t"/>
            <a:pathLst>
              <a:path extrusionOk="0" h="603782" w="1865619">
                <a:moveTo>
                  <a:pt x="0" y="0"/>
                </a:moveTo>
                <a:lnTo>
                  <a:pt x="1865618" y="0"/>
                </a:lnTo>
                <a:lnTo>
                  <a:pt x="1865618" y="603782"/>
                </a:lnTo>
                <a:lnTo>
                  <a:pt x="0" y="60378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88AB"/>
        </a:solidFill>
      </p:bgPr>
    </p:bg>
    <p:spTree>
      <p:nvGrpSpPr>
        <p:cNvPr id="248" name="Shape 248"/>
        <p:cNvGrpSpPr/>
        <p:nvPr/>
      </p:nvGrpSpPr>
      <p:grpSpPr>
        <a:xfrm>
          <a:off x="0" y="0"/>
          <a:ext cx="0" cy="0"/>
          <a:chOff x="0" y="0"/>
          <a:chExt cx="0" cy="0"/>
        </a:xfrm>
      </p:grpSpPr>
      <p:sp>
        <p:nvSpPr>
          <p:cNvPr id="249" name="Google Shape;249;p27"/>
          <p:cNvSpPr/>
          <p:nvPr/>
        </p:nvSpPr>
        <p:spPr>
          <a:xfrm>
            <a:off x="-1065522" y="234210"/>
            <a:ext cx="3876067" cy="4675081"/>
          </a:xfrm>
          <a:custGeom>
            <a:rect b="b" l="l" r="r" t="t"/>
            <a:pathLst>
              <a:path extrusionOk="0" h="9350162" w="7752134">
                <a:moveTo>
                  <a:pt x="0" y="0"/>
                </a:moveTo>
                <a:lnTo>
                  <a:pt x="7752134" y="0"/>
                </a:lnTo>
                <a:lnTo>
                  <a:pt x="7752134" y="9350162"/>
                </a:lnTo>
                <a:lnTo>
                  <a:pt x="0" y="9350162"/>
                </a:lnTo>
                <a:lnTo>
                  <a:pt x="0" y="0"/>
                </a:lnTo>
                <a:close/>
              </a:path>
            </a:pathLst>
          </a:custGeom>
          <a:blipFill rotWithShape="1">
            <a:blip r:embed="rId3">
              <a:alphaModFix/>
            </a:blip>
            <a:stretch>
              <a:fillRect b="0" l="0" r="0" t="0"/>
            </a:stretch>
          </a:blipFill>
          <a:ln>
            <a:noFill/>
          </a:ln>
        </p:spPr>
      </p:sp>
      <p:sp>
        <p:nvSpPr>
          <p:cNvPr id="250" name="Google Shape;250;p27"/>
          <p:cNvSpPr/>
          <p:nvPr/>
        </p:nvSpPr>
        <p:spPr>
          <a:xfrm>
            <a:off x="6670088" y="234210"/>
            <a:ext cx="2873050" cy="4675081"/>
          </a:xfrm>
          <a:custGeom>
            <a:rect b="b" l="l" r="r" t="t"/>
            <a:pathLst>
              <a:path extrusionOk="0" h="9350162" w="5746100">
                <a:moveTo>
                  <a:pt x="0" y="0"/>
                </a:moveTo>
                <a:lnTo>
                  <a:pt x="5746099" y="0"/>
                </a:lnTo>
                <a:lnTo>
                  <a:pt x="5746099" y="9350162"/>
                </a:lnTo>
                <a:lnTo>
                  <a:pt x="0" y="9350162"/>
                </a:lnTo>
                <a:lnTo>
                  <a:pt x="0" y="0"/>
                </a:lnTo>
                <a:close/>
              </a:path>
            </a:pathLst>
          </a:custGeom>
          <a:blipFill rotWithShape="1">
            <a:blip r:embed="rId4">
              <a:alphaModFix/>
            </a:blip>
            <a:stretch>
              <a:fillRect b="0" l="0" r="0" t="0"/>
            </a:stretch>
          </a:blipFill>
          <a:ln>
            <a:noFill/>
          </a:ln>
        </p:spPr>
      </p:sp>
      <p:grpSp>
        <p:nvGrpSpPr>
          <p:cNvPr id="251" name="Google Shape;251;p27"/>
          <p:cNvGrpSpPr/>
          <p:nvPr/>
        </p:nvGrpSpPr>
        <p:grpSpPr>
          <a:xfrm>
            <a:off x="872511" y="2048239"/>
            <a:ext cx="7398978" cy="2033133"/>
            <a:chOff x="0" y="0"/>
            <a:chExt cx="19730608" cy="5421689"/>
          </a:xfrm>
        </p:grpSpPr>
        <p:grpSp>
          <p:nvGrpSpPr>
            <p:cNvPr id="252" name="Google Shape;252;p27"/>
            <p:cNvGrpSpPr/>
            <p:nvPr/>
          </p:nvGrpSpPr>
          <p:grpSpPr>
            <a:xfrm>
              <a:off x="0" y="1065787"/>
              <a:ext cx="5965858" cy="4355902"/>
              <a:chOff x="0" y="-47625"/>
              <a:chExt cx="1178441" cy="860425"/>
            </a:xfrm>
          </p:grpSpPr>
          <p:sp>
            <p:nvSpPr>
              <p:cNvPr id="253" name="Google Shape;253;p27"/>
              <p:cNvSpPr/>
              <p:nvPr/>
            </p:nvSpPr>
            <p:spPr>
              <a:xfrm>
                <a:off x="0" y="0"/>
                <a:ext cx="1178441" cy="733625"/>
              </a:xfrm>
              <a:custGeom>
                <a:rect b="b" l="l" r="r" t="t"/>
                <a:pathLst>
                  <a:path extrusionOk="0" h="733625" w="1178441">
                    <a:moveTo>
                      <a:pt x="88244" y="0"/>
                    </a:moveTo>
                    <a:lnTo>
                      <a:pt x="1090197" y="0"/>
                    </a:lnTo>
                    <a:cubicBezTo>
                      <a:pt x="1113601" y="0"/>
                      <a:pt x="1136046" y="9297"/>
                      <a:pt x="1152595" y="25846"/>
                    </a:cubicBezTo>
                    <a:cubicBezTo>
                      <a:pt x="1169144" y="42395"/>
                      <a:pt x="1178441" y="64840"/>
                      <a:pt x="1178441" y="88244"/>
                    </a:cubicBezTo>
                    <a:lnTo>
                      <a:pt x="1178441" y="645381"/>
                    </a:lnTo>
                    <a:cubicBezTo>
                      <a:pt x="1178441" y="694117"/>
                      <a:pt x="1138933" y="733625"/>
                      <a:pt x="1090197" y="733625"/>
                    </a:cubicBezTo>
                    <a:lnTo>
                      <a:pt x="88244" y="733625"/>
                    </a:lnTo>
                    <a:cubicBezTo>
                      <a:pt x="39508" y="733625"/>
                      <a:pt x="0" y="694117"/>
                      <a:pt x="0" y="645381"/>
                    </a:cubicBezTo>
                    <a:lnTo>
                      <a:pt x="0" y="88244"/>
                    </a:lnTo>
                    <a:cubicBezTo>
                      <a:pt x="0" y="39508"/>
                      <a:pt x="39508" y="0"/>
                      <a:pt x="88244"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4" name="Google Shape;254;p27"/>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55" name="Google Shape;255;p27"/>
            <p:cNvGrpSpPr/>
            <p:nvPr/>
          </p:nvGrpSpPr>
          <p:grpSpPr>
            <a:xfrm>
              <a:off x="1125705" y="0"/>
              <a:ext cx="3716844" cy="1922949"/>
              <a:chOff x="-1" y="0"/>
              <a:chExt cx="358942" cy="185703"/>
            </a:xfrm>
          </p:grpSpPr>
          <p:sp>
            <p:nvSpPr>
              <p:cNvPr id="256" name="Google Shape;256;p27"/>
              <p:cNvSpPr/>
              <p:nvPr/>
            </p:nvSpPr>
            <p:spPr>
              <a:xfrm>
                <a:off x="0" y="0"/>
                <a:ext cx="358941" cy="185560"/>
              </a:xfrm>
              <a:custGeom>
                <a:rect b="b" l="l" r="r" t="t"/>
                <a:pathLst>
                  <a:path extrusionOk="0" h="185560" w="358941">
                    <a:moveTo>
                      <a:pt x="69431" y="0"/>
                    </a:moveTo>
                    <a:lnTo>
                      <a:pt x="289510" y="0"/>
                    </a:lnTo>
                    <a:cubicBezTo>
                      <a:pt x="327856" y="0"/>
                      <a:pt x="358941" y="31085"/>
                      <a:pt x="358941" y="69431"/>
                    </a:cubicBezTo>
                    <a:lnTo>
                      <a:pt x="358941" y="116129"/>
                    </a:lnTo>
                    <a:cubicBezTo>
                      <a:pt x="358941" y="154474"/>
                      <a:pt x="327856" y="185560"/>
                      <a:pt x="289510" y="185560"/>
                    </a:cubicBezTo>
                    <a:lnTo>
                      <a:pt x="69431" y="185560"/>
                    </a:lnTo>
                    <a:cubicBezTo>
                      <a:pt x="31085" y="185560"/>
                      <a:pt x="0" y="154474"/>
                      <a:pt x="0" y="116129"/>
                    </a:cubicBezTo>
                    <a:lnTo>
                      <a:pt x="0" y="69431"/>
                    </a:lnTo>
                    <a:cubicBezTo>
                      <a:pt x="0" y="31085"/>
                      <a:pt x="31085" y="0"/>
                      <a:pt x="69431" y="0"/>
                    </a:cubicBezTo>
                    <a:close/>
                  </a:path>
                </a:pathLst>
              </a:custGeom>
              <a:solidFill>
                <a:srgbClr val="F89D2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7" name="Google Shape;257;p27"/>
              <p:cNvSpPr txBox="1"/>
              <p:nvPr/>
            </p:nvSpPr>
            <p:spPr>
              <a:xfrm>
                <a:off x="-1" y="3"/>
                <a:ext cx="358800" cy="185700"/>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None/>
                </a:pPr>
                <a:r>
                  <a:rPr b="0" i="0" lang="en" sz="1500" u="none" cap="none" strike="noStrike">
                    <a:solidFill>
                      <a:srgbClr val="1E2D55"/>
                    </a:solidFill>
                    <a:latin typeface="Gloria Hallelujah"/>
                    <a:ea typeface="Gloria Hallelujah"/>
                    <a:cs typeface="Gloria Hallelujah"/>
                    <a:sym typeface="Gloria Hallelujah"/>
                  </a:rPr>
                  <a:t>Add a main point</a:t>
                </a:r>
                <a:endParaRPr sz="700"/>
              </a:p>
            </p:txBody>
          </p:sp>
        </p:grpSp>
        <p:sp>
          <p:nvSpPr>
            <p:cNvPr id="258" name="Google Shape;258;p27"/>
            <p:cNvSpPr txBox="1"/>
            <p:nvPr/>
          </p:nvSpPr>
          <p:spPr>
            <a:xfrm>
              <a:off x="330007" y="2778720"/>
              <a:ext cx="5305800" cy="9030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Briefly elaborate on what you want to discuss. </a:t>
              </a:r>
              <a:endParaRPr sz="700"/>
            </a:p>
          </p:txBody>
        </p:sp>
        <p:grpSp>
          <p:nvGrpSpPr>
            <p:cNvPr id="259" name="Google Shape;259;p27"/>
            <p:cNvGrpSpPr/>
            <p:nvPr/>
          </p:nvGrpSpPr>
          <p:grpSpPr>
            <a:xfrm>
              <a:off x="6882375" y="1065787"/>
              <a:ext cx="5965858" cy="4355902"/>
              <a:chOff x="0" y="-47625"/>
              <a:chExt cx="1178441" cy="860425"/>
            </a:xfrm>
          </p:grpSpPr>
          <p:sp>
            <p:nvSpPr>
              <p:cNvPr id="260" name="Google Shape;260;p27"/>
              <p:cNvSpPr/>
              <p:nvPr/>
            </p:nvSpPr>
            <p:spPr>
              <a:xfrm>
                <a:off x="0" y="0"/>
                <a:ext cx="1178441" cy="733625"/>
              </a:xfrm>
              <a:custGeom>
                <a:rect b="b" l="l" r="r" t="t"/>
                <a:pathLst>
                  <a:path extrusionOk="0" h="733625" w="1178441">
                    <a:moveTo>
                      <a:pt x="88244" y="0"/>
                    </a:moveTo>
                    <a:lnTo>
                      <a:pt x="1090197" y="0"/>
                    </a:lnTo>
                    <a:cubicBezTo>
                      <a:pt x="1113601" y="0"/>
                      <a:pt x="1136046" y="9297"/>
                      <a:pt x="1152595" y="25846"/>
                    </a:cubicBezTo>
                    <a:cubicBezTo>
                      <a:pt x="1169144" y="42395"/>
                      <a:pt x="1178441" y="64840"/>
                      <a:pt x="1178441" y="88244"/>
                    </a:cubicBezTo>
                    <a:lnTo>
                      <a:pt x="1178441" y="645381"/>
                    </a:lnTo>
                    <a:cubicBezTo>
                      <a:pt x="1178441" y="694117"/>
                      <a:pt x="1138933" y="733625"/>
                      <a:pt x="1090197" y="733625"/>
                    </a:cubicBezTo>
                    <a:lnTo>
                      <a:pt x="88244" y="733625"/>
                    </a:lnTo>
                    <a:cubicBezTo>
                      <a:pt x="39508" y="733625"/>
                      <a:pt x="0" y="694117"/>
                      <a:pt x="0" y="645381"/>
                    </a:cubicBezTo>
                    <a:lnTo>
                      <a:pt x="0" y="88244"/>
                    </a:lnTo>
                    <a:cubicBezTo>
                      <a:pt x="0" y="39508"/>
                      <a:pt x="39508" y="0"/>
                      <a:pt x="88244"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1" name="Google Shape;261;p27"/>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62" name="Google Shape;262;p27"/>
            <p:cNvSpPr/>
            <p:nvPr/>
          </p:nvSpPr>
          <p:spPr>
            <a:xfrm>
              <a:off x="8008088" y="0"/>
              <a:ext cx="3716836" cy="1921470"/>
            </a:xfrm>
            <a:custGeom>
              <a:rect b="b" l="l" r="r" t="t"/>
              <a:pathLst>
                <a:path extrusionOk="0" h="185560" w="358941">
                  <a:moveTo>
                    <a:pt x="69431" y="0"/>
                  </a:moveTo>
                  <a:lnTo>
                    <a:pt x="289510" y="0"/>
                  </a:lnTo>
                  <a:cubicBezTo>
                    <a:pt x="327856" y="0"/>
                    <a:pt x="358941" y="31085"/>
                    <a:pt x="358941" y="69431"/>
                  </a:cubicBezTo>
                  <a:lnTo>
                    <a:pt x="358941" y="116129"/>
                  </a:lnTo>
                  <a:cubicBezTo>
                    <a:pt x="358941" y="154474"/>
                    <a:pt x="327856" y="185560"/>
                    <a:pt x="289510" y="185560"/>
                  </a:cubicBezTo>
                  <a:lnTo>
                    <a:pt x="69431" y="185560"/>
                  </a:lnTo>
                  <a:cubicBezTo>
                    <a:pt x="31085" y="185560"/>
                    <a:pt x="0" y="154474"/>
                    <a:pt x="0" y="116129"/>
                  </a:cubicBezTo>
                  <a:lnTo>
                    <a:pt x="0" y="69431"/>
                  </a:lnTo>
                  <a:cubicBezTo>
                    <a:pt x="0" y="31085"/>
                    <a:pt x="31085" y="0"/>
                    <a:pt x="69431" y="0"/>
                  </a:cubicBezTo>
                  <a:close/>
                </a:path>
              </a:pathLst>
            </a:custGeom>
            <a:solidFill>
              <a:srgbClr val="F89D2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3" name="Google Shape;263;p27"/>
            <p:cNvSpPr txBox="1"/>
            <p:nvPr/>
          </p:nvSpPr>
          <p:spPr>
            <a:xfrm>
              <a:off x="7212382" y="2778720"/>
              <a:ext cx="5305800" cy="9030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Briefly elaborate on what you want to discuss. </a:t>
              </a:r>
              <a:endParaRPr sz="700"/>
            </a:p>
          </p:txBody>
        </p:sp>
        <p:grpSp>
          <p:nvGrpSpPr>
            <p:cNvPr id="264" name="Google Shape;264;p27"/>
            <p:cNvGrpSpPr/>
            <p:nvPr/>
          </p:nvGrpSpPr>
          <p:grpSpPr>
            <a:xfrm>
              <a:off x="13764750" y="1065787"/>
              <a:ext cx="5965858" cy="4355902"/>
              <a:chOff x="0" y="-47625"/>
              <a:chExt cx="1178441" cy="860425"/>
            </a:xfrm>
          </p:grpSpPr>
          <p:sp>
            <p:nvSpPr>
              <p:cNvPr id="265" name="Google Shape;265;p27"/>
              <p:cNvSpPr/>
              <p:nvPr/>
            </p:nvSpPr>
            <p:spPr>
              <a:xfrm>
                <a:off x="0" y="0"/>
                <a:ext cx="1178441" cy="733625"/>
              </a:xfrm>
              <a:custGeom>
                <a:rect b="b" l="l" r="r" t="t"/>
                <a:pathLst>
                  <a:path extrusionOk="0" h="733625" w="1178441">
                    <a:moveTo>
                      <a:pt x="88244" y="0"/>
                    </a:moveTo>
                    <a:lnTo>
                      <a:pt x="1090197" y="0"/>
                    </a:lnTo>
                    <a:cubicBezTo>
                      <a:pt x="1113601" y="0"/>
                      <a:pt x="1136046" y="9297"/>
                      <a:pt x="1152595" y="25846"/>
                    </a:cubicBezTo>
                    <a:cubicBezTo>
                      <a:pt x="1169144" y="42395"/>
                      <a:pt x="1178441" y="64840"/>
                      <a:pt x="1178441" y="88244"/>
                    </a:cubicBezTo>
                    <a:lnTo>
                      <a:pt x="1178441" y="645381"/>
                    </a:lnTo>
                    <a:cubicBezTo>
                      <a:pt x="1178441" y="694117"/>
                      <a:pt x="1138933" y="733625"/>
                      <a:pt x="1090197" y="733625"/>
                    </a:cubicBezTo>
                    <a:lnTo>
                      <a:pt x="88244" y="733625"/>
                    </a:lnTo>
                    <a:cubicBezTo>
                      <a:pt x="39508" y="733625"/>
                      <a:pt x="0" y="694117"/>
                      <a:pt x="0" y="645381"/>
                    </a:cubicBezTo>
                    <a:lnTo>
                      <a:pt x="0" y="88244"/>
                    </a:lnTo>
                    <a:cubicBezTo>
                      <a:pt x="0" y="39508"/>
                      <a:pt x="39508" y="0"/>
                      <a:pt x="88244"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6" name="Google Shape;266;p27"/>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67" name="Google Shape;267;p27"/>
            <p:cNvSpPr/>
            <p:nvPr/>
          </p:nvSpPr>
          <p:spPr>
            <a:xfrm>
              <a:off x="14890463" y="0"/>
              <a:ext cx="3716836" cy="1921470"/>
            </a:xfrm>
            <a:custGeom>
              <a:rect b="b" l="l" r="r" t="t"/>
              <a:pathLst>
                <a:path extrusionOk="0" h="185560" w="358941">
                  <a:moveTo>
                    <a:pt x="69431" y="0"/>
                  </a:moveTo>
                  <a:lnTo>
                    <a:pt x="289510" y="0"/>
                  </a:lnTo>
                  <a:cubicBezTo>
                    <a:pt x="327856" y="0"/>
                    <a:pt x="358941" y="31085"/>
                    <a:pt x="358941" y="69431"/>
                  </a:cubicBezTo>
                  <a:lnTo>
                    <a:pt x="358941" y="116129"/>
                  </a:lnTo>
                  <a:cubicBezTo>
                    <a:pt x="358941" y="154474"/>
                    <a:pt x="327856" y="185560"/>
                    <a:pt x="289510" y="185560"/>
                  </a:cubicBezTo>
                  <a:lnTo>
                    <a:pt x="69431" y="185560"/>
                  </a:lnTo>
                  <a:cubicBezTo>
                    <a:pt x="31085" y="185560"/>
                    <a:pt x="0" y="154474"/>
                    <a:pt x="0" y="116129"/>
                  </a:cubicBezTo>
                  <a:lnTo>
                    <a:pt x="0" y="69431"/>
                  </a:lnTo>
                  <a:cubicBezTo>
                    <a:pt x="0" y="31085"/>
                    <a:pt x="31085" y="0"/>
                    <a:pt x="69431" y="0"/>
                  </a:cubicBezTo>
                  <a:close/>
                </a:path>
              </a:pathLst>
            </a:custGeom>
            <a:solidFill>
              <a:srgbClr val="F89D2A"/>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8" name="Google Shape;268;p27"/>
            <p:cNvSpPr txBox="1"/>
            <p:nvPr/>
          </p:nvSpPr>
          <p:spPr>
            <a:xfrm>
              <a:off x="14094757" y="2778720"/>
              <a:ext cx="5305800" cy="9030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Briefly elaborate on what you want to discuss. </a:t>
              </a:r>
              <a:endParaRPr sz="700"/>
            </a:p>
          </p:txBody>
        </p:sp>
      </p:grpSp>
      <p:sp>
        <p:nvSpPr>
          <p:cNvPr id="269" name="Google Shape;269;p27"/>
          <p:cNvSpPr txBox="1"/>
          <p:nvPr/>
        </p:nvSpPr>
        <p:spPr>
          <a:xfrm>
            <a:off x="2949530" y="428625"/>
            <a:ext cx="3244800" cy="1231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000" u="none" cap="none" strike="noStrike">
                <a:solidFill>
                  <a:srgbClr val="1E2D55"/>
                </a:solidFill>
                <a:latin typeface="Lilita One"/>
                <a:ea typeface="Lilita One"/>
                <a:cs typeface="Lilita One"/>
                <a:sym typeface="Lilita One"/>
              </a:rPr>
              <a:t>Write your </a:t>
            </a:r>
            <a:endParaRPr sz="700"/>
          </a:p>
          <a:p>
            <a:pPr indent="0" lvl="0" marL="0" marR="0" rtl="0" algn="ctr">
              <a:lnSpc>
                <a:spcPct val="140000"/>
              </a:lnSpc>
              <a:spcBef>
                <a:spcPts val="0"/>
              </a:spcBef>
              <a:spcAft>
                <a:spcPts val="0"/>
              </a:spcAft>
              <a:buNone/>
            </a:pPr>
            <a:r>
              <a:rPr b="0" i="0" lang="en" sz="4000" u="none" cap="none" strike="noStrike">
                <a:solidFill>
                  <a:srgbClr val="1E2D55"/>
                </a:solidFill>
                <a:latin typeface="Lilita One"/>
                <a:ea typeface="Lilita One"/>
                <a:cs typeface="Lilita One"/>
                <a:sym typeface="Lilita One"/>
              </a:rPr>
              <a:t>topic or idea</a:t>
            </a:r>
            <a:endParaRPr sz="700"/>
          </a:p>
        </p:txBody>
      </p:sp>
      <p:sp>
        <p:nvSpPr>
          <p:cNvPr id="270" name="Google Shape;270;p27"/>
          <p:cNvSpPr/>
          <p:nvPr/>
        </p:nvSpPr>
        <p:spPr>
          <a:xfrm rot="-10226974">
            <a:off x="4273912" y="4344756"/>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5">
              <a:alphaModFix/>
            </a:blip>
            <a:stretch>
              <a:fillRect b="0" l="0" r="0" t="0"/>
            </a:stretch>
          </a:blipFill>
          <a:ln>
            <a:noFill/>
          </a:ln>
        </p:spPr>
      </p:sp>
      <p:sp>
        <p:nvSpPr>
          <p:cNvPr id="271" name="Google Shape;271;p27"/>
          <p:cNvSpPr/>
          <p:nvPr/>
        </p:nvSpPr>
        <p:spPr>
          <a:xfrm rot="8813334">
            <a:off x="2063293" y="4725969"/>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6">
              <a:alphaModFix/>
            </a:blip>
            <a:stretch>
              <a:fillRect b="0" l="0" r="0" t="0"/>
            </a:stretch>
          </a:blipFill>
          <a:ln>
            <a:noFill/>
          </a:ln>
        </p:spPr>
      </p:sp>
      <p:sp>
        <p:nvSpPr>
          <p:cNvPr id="272" name="Google Shape;272;p27"/>
          <p:cNvSpPr/>
          <p:nvPr/>
        </p:nvSpPr>
        <p:spPr>
          <a:xfrm rot="-10226974">
            <a:off x="2536416" y="-77145"/>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6">
              <a:alphaModFix/>
            </a:blip>
            <a:stretch>
              <a:fillRect b="0" l="0" r="0" t="0"/>
            </a:stretch>
          </a:blipFill>
          <a:ln>
            <a:noFill/>
          </a:ln>
        </p:spPr>
      </p:sp>
      <p:sp>
        <p:nvSpPr>
          <p:cNvPr id="273" name="Google Shape;273;p27"/>
          <p:cNvSpPr/>
          <p:nvPr/>
        </p:nvSpPr>
        <p:spPr>
          <a:xfrm rot="-2849861">
            <a:off x="5893635" y="4363571"/>
            <a:ext cx="932810"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6">
              <a:alphaModFix/>
            </a:blip>
            <a:stretch>
              <a:fillRect b="0" l="0" r="0" t="0"/>
            </a:stretch>
          </a:blipFill>
          <a:ln>
            <a:noFill/>
          </a:ln>
        </p:spPr>
      </p:sp>
      <p:sp>
        <p:nvSpPr>
          <p:cNvPr id="274" name="Google Shape;274;p27"/>
          <p:cNvSpPr/>
          <p:nvPr/>
        </p:nvSpPr>
        <p:spPr>
          <a:xfrm rot="-6049146">
            <a:off x="6022877" y="1272733"/>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5">
              <a:alphaModFix/>
            </a:blip>
            <a:stretch>
              <a:fillRect b="0" l="0" r="0" t="0"/>
            </a:stretch>
          </a:blipFill>
          <a:ln>
            <a:noFill/>
          </a:ln>
        </p:spPr>
      </p:sp>
      <p:sp>
        <p:nvSpPr>
          <p:cNvPr id="275" name="Google Shape;275;p27"/>
          <p:cNvSpPr txBox="1"/>
          <p:nvPr/>
        </p:nvSpPr>
        <p:spPr>
          <a:xfrm>
            <a:off x="3872250" y="2048250"/>
            <a:ext cx="1390800" cy="705000"/>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None/>
            </a:pPr>
            <a:r>
              <a:rPr b="0" i="0" lang="en" sz="1500" u="none" cap="none" strike="noStrike">
                <a:solidFill>
                  <a:srgbClr val="1E2D55"/>
                </a:solidFill>
                <a:latin typeface="Gloria Hallelujah"/>
                <a:ea typeface="Gloria Hallelujah"/>
                <a:cs typeface="Gloria Hallelujah"/>
                <a:sym typeface="Gloria Hallelujah"/>
              </a:rPr>
              <a:t>Add a main point</a:t>
            </a:r>
            <a:endParaRPr sz="700"/>
          </a:p>
        </p:txBody>
      </p:sp>
      <p:sp>
        <p:nvSpPr>
          <p:cNvPr id="276" name="Google Shape;276;p27"/>
          <p:cNvSpPr txBox="1"/>
          <p:nvPr/>
        </p:nvSpPr>
        <p:spPr>
          <a:xfrm>
            <a:off x="6448049" y="2048250"/>
            <a:ext cx="1390800" cy="705000"/>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None/>
            </a:pPr>
            <a:r>
              <a:rPr b="0" i="0" lang="en" sz="1500" u="none" cap="none" strike="noStrike">
                <a:solidFill>
                  <a:srgbClr val="1E2D55"/>
                </a:solidFill>
                <a:latin typeface="Gloria Hallelujah"/>
                <a:ea typeface="Gloria Hallelujah"/>
                <a:cs typeface="Gloria Hallelujah"/>
                <a:sym typeface="Gloria Hallelujah"/>
              </a:rPr>
              <a:t>Add a main point</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88AB"/>
        </a:solidFill>
      </p:bgPr>
    </p:bg>
    <p:spTree>
      <p:nvGrpSpPr>
        <p:cNvPr id="280" name="Shape 280"/>
        <p:cNvGrpSpPr/>
        <p:nvPr/>
      </p:nvGrpSpPr>
      <p:grpSpPr>
        <a:xfrm>
          <a:off x="0" y="0"/>
          <a:ext cx="0" cy="0"/>
          <a:chOff x="0" y="0"/>
          <a:chExt cx="0" cy="0"/>
        </a:xfrm>
      </p:grpSpPr>
      <p:grpSp>
        <p:nvGrpSpPr>
          <p:cNvPr id="281" name="Google Shape;281;p28"/>
          <p:cNvGrpSpPr/>
          <p:nvPr/>
        </p:nvGrpSpPr>
        <p:grpSpPr>
          <a:xfrm>
            <a:off x="4362708" y="325746"/>
            <a:ext cx="4444159" cy="4375689"/>
            <a:chOff x="0" y="-310184"/>
            <a:chExt cx="11851089" cy="11668505"/>
          </a:xfrm>
        </p:grpSpPr>
        <p:grpSp>
          <p:nvGrpSpPr>
            <p:cNvPr id="282" name="Google Shape;282;p28"/>
            <p:cNvGrpSpPr/>
            <p:nvPr/>
          </p:nvGrpSpPr>
          <p:grpSpPr>
            <a:xfrm>
              <a:off x="0" y="-310184"/>
              <a:ext cx="11851089" cy="11668505"/>
              <a:chOff x="0" y="-66675"/>
              <a:chExt cx="2547424" cy="2508177"/>
            </a:xfrm>
          </p:grpSpPr>
          <p:sp>
            <p:nvSpPr>
              <p:cNvPr id="283" name="Google Shape;283;p28"/>
              <p:cNvSpPr/>
              <p:nvPr/>
            </p:nvSpPr>
            <p:spPr>
              <a:xfrm>
                <a:off x="0" y="0"/>
                <a:ext cx="2547424" cy="2441502"/>
              </a:xfrm>
              <a:custGeom>
                <a:rect b="b" l="l" r="r" t="t"/>
                <a:pathLst>
                  <a:path extrusionOk="0" h="2441502" w="2547424">
                    <a:moveTo>
                      <a:pt x="22647" y="0"/>
                    </a:moveTo>
                    <a:lnTo>
                      <a:pt x="2524778" y="0"/>
                    </a:lnTo>
                    <a:cubicBezTo>
                      <a:pt x="2530784" y="0"/>
                      <a:pt x="2536544" y="2386"/>
                      <a:pt x="2540791" y="6633"/>
                    </a:cubicBezTo>
                    <a:cubicBezTo>
                      <a:pt x="2545038" y="10880"/>
                      <a:pt x="2547424" y="16640"/>
                      <a:pt x="2547424" y="22647"/>
                    </a:cubicBezTo>
                    <a:lnTo>
                      <a:pt x="2547424" y="2418856"/>
                    </a:lnTo>
                    <a:cubicBezTo>
                      <a:pt x="2547424" y="2424862"/>
                      <a:pt x="2545038" y="2430622"/>
                      <a:pt x="2540791" y="2434869"/>
                    </a:cubicBezTo>
                    <a:cubicBezTo>
                      <a:pt x="2536544" y="2439116"/>
                      <a:pt x="2530784" y="2441502"/>
                      <a:pt x="2524778" y="2441502"/>
                    </a:cubicBezTo>
                    <a:lnTo>
                      <a:pt x="22647" y="2441502"/>
                    </a:lnTo>
                    <a:cubicBezTo>
                      <a:pt x="16640" y="2441502"/>
                      <a:pt x="10880" y="2439116"/>
                      <a:pt x="6633" y="2434869"/>
                    </a:cubicBezTo>
                    <a:cubicBezTo>
                      <a:pt x="2386" y="2430622"/>
                      <a:pt x="0" y="2424862"/>
                      <a:pt x="0" y="2418856"/>
                    </a:cubicBezTo>
                    <a:lnTo>
                      <a:pt x="0" y="22647"/>
                    </a:lnTo>
                    <a:cubicBezTo>
                      <a:pt x="0" y="16640"/>
                      <a:pt x="2386" y="10880"/>
                      <a:pt x="6633" y="6633"/>
                    </a:cubicBezTo>
                    <a:cubicBezTo>
                      <a:pt x="10880" y="2386"/>
                      <a:pt x="16640" y="0"/>
                      <a:pt x="22647" y="0"/>
                    </a:cubicBezTo>
                    <a:close/>
                  </a:path>
                </a:pathLst>
              </a:custGeom>
              <a:solidFill>
                <a:srgbClr val="FFD4D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4" name="Google Shape;284;p28"/>
              <p:cNvSpPr txBox="1"/>
              <p:nvPr/>
            </p:nvSpPr>
            <p:spPr>
              <a:xfrm>
                <a:off x="0" y="-66675"/>
                <a:ext cx="812800" cy="879475"/>
              </a:xfrm>
              <a:prstGeom prst="rect">
                <a:avLst/>
              </a:prstGeom>
              <a:noFill/>
              <a:ln>
                <a:noFill/>
              </a:ln>
            </p:spPr>
            <p:txBody>
              <a:bodyPr anchorCtr="0" anchor="ctr" bIns="25400" lIns="25400" spcFirstLastPara="1" rIns="25400" wrap="square" tIns="25400">
                <a:noAutofit/>
              </a:bodyPr>
              <a:lstStyle/>
              <a:p>
                <a:pPr indent="0" lvl="0" marL="0" marR="0" rtl="0" algn="ctr">
                  <a:lnSpc>
                    <a:spcPct val="3110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85" name="Google Shape;285;p28"/>
            <p:cNvSpPr/>
            <p:nvPr/>
          </p:nvSpPr>
          <p:spPr>
            <a:xfrm>
              <a:off x="696658" y="683756"/>
              <a:ext cx="10457774" cy="9990808"/>
            </a:xfrm>
            <a:custGeom>
              <a:rect b="b" l="l" r="r" t="t"/>
              <a:pathLst>
                <a:path extrusionOk="0" h="9990808" w="10457774">
                  <a:moveTo>
                    <a:pt x="0" y="0"/>
                  </a:moveTo>
                  <a:lnTo>
                    <a:pt x="10457773" y="0"/>
                  </a:lnTo>
                  <a:lnTo>
                    <a:pt x="10457773" y="9990808"/>
                  </a:lnTo>
                  <a:lnTo>
                    <a:pt x="0" y="9990808"/>
                  </a:lnTo>
                  <a:lnTo>
                    <a:pt x="0" y="0"/>
                  </a:lnTo>
                  <a:close/>
                </a:path>
              </a:pathLst>
            </a:custGeom>
            <a:blipFill rotWithShape="1">
              <a:blip r:embed="rId3">
                <a:alphaModFix/>
              </a:blip>
              <a:stretch>
                <a:fillRect b="0" l="-21694" r="-21694" t="0"/>
              </a:stretch>
            </a:blipFill>
            <a:ln>
              <a:noFill/>
            </a:ln>
          </p:spPr>
        </p:sp>
      </p:grpSp>
      <p:sp>
        <p:nvSpPr>
          <p:cNvPr id="286" name="Google Shape;286;p28"/>
          <p:cNvSpPr/>
          <p:nvPr/>
        </p:nvSpPr>
        <p:spPr>
          <a:xfrm>
            <a:off x="131760" y="2736852"/>
            <a:ext cx="2268280" cy="2211573"/>
          </a:xfrm>
          <a:custGeom>
            <a:rect b="b" l="l" r="r" t="t"/>
            <a:pathLst>
              <a:path extrusionOk="0" h="4423146" w="4536560">
                <a:moveTo>
                  <a:pt x="0" y="0"/>
                </a:moveTo>
                <a:lnTo>
                  <a:pt x="4536561" y="0"/>
                </a:lnTo>
                <a:lnTo>
                  <a:pt x="4536561" y="4423146"/>
                </a:lnTo>
                <a:lnTo>
                  <a:pt x="0" y="4423146"/>
                </a:lnTo>
                <a:lnTo>
                  <a:pt x="0" y="0"/>
                </a:lnTo>
                <a:close/>
              </a:path>
            </a:pathLst>
          </a:custGeom>
          <a:blipFill rotWithShape="1">
            <a:blip r:embed="rId4">
              <a:alphaModFix/>
            </a:blip>
            <a:stretch>
              <a:fillRect b="0" l="0" r="0" t="0"/>
            </a:stretch>
          </a:blipFill>
          <a:ln>
            <a:noFill/>
          </a:ln>
        </p:spPr>
      </p:sp>
      <p:sp>
        <p:nvSpPr>
          <p:cNvPr id="287" name="Google Shape;287;p28"/>
          <p:cNvSpPr/>
          <p:nvPr/>
        </p:nvSpPr>
        <p:spPr>
          <a:xfrm>
            <a:off x="2519384" y="2690443"/>
            <a:ext cx="1974717" cy="2350854"/>
          </a:xfrm>
          <a:custGeom>
            <a:rect b="b" l="l" r="r" t="t"/>
            <a:pathLst>
              <a:path extrusionOk="0" h="4701707" w="3949434">
                <a:moveTo>
                  <a:pt x="0" y="0"/>
                </a:moveTo>
                <a:lnTo>
                  <a:pt x="3949434" y="0"/>
                </a:lnTo>
                <a:lnTo>
                  <a:pt x="3949434" y="4701707"/>
                </a:lnTo>
                <a:lnTo>
                  <a:pt x="0" y="4701707"/>
                </a:lnTo>
                <a:lnTo>
                  <a:pt x="0" y="0"/>
                </a:lnTo>
                <a:close/>
              </a:path>
            </a:pathLst>
          </a:custGeom>
          <a:blipFill rotWithShape="1">
            <a:blip r:embed="rId5">
              <a:alphaModFix/>
            </a:blip>
            <a:stretch>
              <a:fillRect b="0" l="0" r="0" t="0"/>
            </a:stretch>
          </a:blipFill>
          <a:ln>
            <a:noFill/>
          </a:ln>
        </p:spPr>
      </p:sp>
      <p:grpSp>
        <p:nvGrpSpPr>
          <p:cNvPr id="288" name="Google Shape;288;p28"/>
          <p:cNvGrpSpPr/>
          <p:nvPr/>
        </p:nvGrpSpPr>
        <p:grpSpPr>
          <a:xfrm>
            <a:off x="589377" y="450056"/>
            <a:ext cx="3114675" cy="1831911"/>
            <a:chOff x="0" y="-171450"/>
            <a:chExt cx="8305800" cy="4885095"/>
          </a:xfrm>
        </p:grpSpPr>
        <p:sp>
          <p:nvSpPr>
            <p:cNvPr id="289" name="Google Shape;289;p28"/>
            <p:cNvSpPr txBox="1"/>
            <p:nvPr/>
          </p:nvSpPr>
          <p:spPr>
            <a:xfrm>
              <a:off x="0" y="-171450"/>
              <a:ext cx="8305800" cy="3283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000" u="none" cap="none" strike="noStrike">
                  <a:solidFill>
                    <a:srgbClr val="1E2D55"/>
                  </a:solidFill>
                  <a:latin typeface="Lilita One"/>
                  <a:ea typeface="Lilita One"/>
                  <a:cs typeface="Lilita One"/>
                  <a:sym typeface="Lilita One"/>
                </a:rPr>
                <a:t>Write Your Topic or Idea</a:t>
              </a:r>
              <a:endParaRPr sz="700"/>
            </a:p>
          </p:txBody>
        </p:sp>
        <p:sp>
          <p:nvSpPr>
            <p:cNvPr id="290" name="Google Shape;290;p28"/>
            <p:cNvSpPr txBox="1"/>
            <p:nvPr/>
          </p:nvSpPr>
          <p:spPr>
            <a:xfrm>
              <a:off x="436805" y="4233162"/>
              <a:ext cx="6983885" cy="48048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100" u="none" cap="none" strike="noStrike">
                  <a:solidFill>
                    <a:srgbClr val="1E2D55"/>
                  </a:solidFill>
                  <a:latin typeface="Ubuntu"/>
                  <a:ea typeface="Ubuntu"/>
                  <a:cs typeface="Ubuntu"/>
                  <a:sym typeface="Ubuntu"/>
                </a:rPr>
                <a:t>Elaborate on what you want to discuss. </a:t>
              </a:r>
              <a:endParaRPr sz="700"/>
            </a:p>
          </p:txBody>
        </p:sp>
      </p:grpSp>
      <p:sp>
        <p:nvSpPr>
          <p:cNvPr id="291" name="Google Shape;291;p28"/>
          <p:cNvSpPr/>
          <p:nvPr/>
        </p:nvSpPr>
        <p:spPr>
          <a:xfrm rot="-10226974">
            <a:off x="6191272" y="4664114"/>
            <a:ext cx="932810" cy="301891"/>
          </a:xfrm>
          <a:custGeom>
            <a:rect b="b" l="l" r="r" t="t"/>
            <a:pathLst>
              <a:path extrusionOk="0" h="603782" w="1865619">
                <a:moveTo>
                  <a:pt x="0" y="0"/>
                </a:moveTo>
                <a:lnTo>
                  <a:pt x="1865618" y="0"/>
                </a:lnTo>
                <a:lnTo>
                  <a:pt x="1865618" y="603783"/>
                </a:lnTo>
                <a:lnTo>
                  <a:pt x="0" y="603783"/>
                </a:lnTo>
                <a:lnTo>
                  <a:pt x="0" y="0"/>
                </a:lnTo>
                <a:close/>
              </a:path>
            </a:pathLst>
          </a:custGeom>
          <a:blipFill rotWithShape="1">
            <a:blip r:embed="rId6">
              <a:alphaModFix/>
            </a:blip>
            <a:stretch>
              <a:fillRect b="0" l="0" r="0" t="0"/>
            </a:stretch>
          </a:blipFill>
          <a:ln>
            <a:noFill/>
          </a:ln>
        </p:spPr>
      </p:sp>
      <p:sp>
        <p:nvSpPr>
          <p:cNvPr id="292" name="Google Shape;292;p28"/>
          <p:cNvSpPr/>
          <p:nvPr/>
        </p:nvSpPr>
        <p:spPr>
          <a:xfrm rot="8813334">
            <a:off x="1933636" y="3058700"/>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7">
              <a:alphaModFix/>
            </a:blip>
            <a:stretch>
              <a:fillRect b="0" l="0" r="0" t="0"/>
            </a:stretch>
          </a:blipFill>
          <a:ln>
            <a:noFill/>
          </a:ln>
        </p:spPr>
      </p:sp>
      <p:sp>
        <p:nvSpPr>
          <p:cNvPr id="293" name="Google Shape;293;p28"/>
          <p:cNvSpPr/>
          <p:nvPr/>
        </p:nvSpPr>
        <p:spPr>
          <a:xfrm rot="-10226974">
            <a:off x="3620611" y="363405"/>
            <a:ext cx="932810" cy="301891"/>
          </a:xfrm>
          <a:custGeom>
            <a:rect b="b" l="l" r="r" t="t"/>
            <a:pathLst>
              <a:path extrusionOk="0" h="603782" w="1865619">
                <a:moveTo>
                  <a:pt x="0" y="0"/>
                </a:moveTo>
                <a:lnTo>
                  <a:pt x="1865618" y="0"/>
                </a:lnTo>
                <a:lnTo>
                  <a:pt x="1865618" y="603782"/>
                </a:lnTo>
                <a:lnTo>
                  <a:pt x="0" y="603782"/>
                </a:lnTo>
                <a:lnTo>
                  <a:pt x="0" y="0"/>
                </a:lnTo>
                <a:close/>
              </a:path>
            </a:pathLst>
          </a:custGeom>
          <a:blipFill rotWithShape="1">
            <a:blip r:embed="rId6">
              <a:alphaModFix/>
            </a:blip>
            <a:stretch>
              <a:fillRect b="0" l="0" r="0" t="0"/>
            </a:stretch>
          </a:blipFill>
          <a:ln>
            <a:noFill/>
          </a:ln>
        </p:spPr>
      </p:sp>
      <p:sp>
        <p:nvSpPr>
          <p:cNvPr id="294" name="Google Shape;294;p28"/>
          <p:cNvSpPr/>
          <p:nvPr/>
        </p:nvSpPr>
        <p:spPr>
          <a:xfrm rot="-6049146">
            <a:off x="8340462" y="483995"/>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88AB"/>
        </a:solidFill>
      </p:bgPr>
    </p:bg>
    <p:spTree>
      <p:nvGrpSpPr>
        <p:cNvPr id="298" name="Shape 298"/>
        <p:cNvGrpSpPr/>
        <p:nvPr/>
      </p:nvGrpSpPr>
      <p:grpSpPr>
        <a:xfrm>
          <a:off x="0" y="0"/>
          <a:ext cx="0" cy="0"/>
          <a:chOff x="0" y="0"/>
          <a:chExt cx="0" cy="0"/>
        </a:xfrm>
      </p:grpSpPr>
      <p:grpSp>
        <p:nvGrpSpPr>
          <p:cNvPr id="299" name="Google Shape;299;p29"/>
          <p:cNvGrpSpPr/>
          <p:nvPr/>
        </p:nvGrpSpPr>
        <p:grpSpPr>
          <a:xfrm>
            <a:off x="2540697" y="1552134"/>
            <a:ext cx="4062600" cy="1947327"/>
            <a:chOff x="0" y="-171450"/>
            <a:chExt cx="10833600" cy="5192874"/>
          </a:xfrm>
        </p:grpSpPr>
        <p:sp>
          <p:nvSpPr>
            <p:cNvPr id="300" name="Google Shape;300;p29"/>
            <p:cNvSpPr txBox="1"/>
            <p:nvPr/>
          </p:nvSpPr>
          <p:spPr>
            <a:xfrm>
              <a:off x="0" y="-171450"/>
              <a:ext cx="10833600" cy="3283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000" u="none" cap="none" strike="noStrike">
                  <a:solidFill>
                    <a:srgbClr val="1E2D55"/>
                  </a:solidFill>
                  <a:latin typeface="Lilita One"/>
                  <a:ea typeface="Lilita One"/>
                  <a:cs typeface="Lilita One"/>
                  <a:sym typeface="Lilita One"/>
                </a:rPr>
                <a:t>Write Your</a:t>
              </a:r>
              <a:endParaRPr sz="700"/>
            </a:p>
            <a:p>
              <a:pPr indent="0" lvl="0" marL="0" marR="0" rtl="0" algn="ctr">
                <a:lnSpc>
                  <a:spcPct val="100000"/>
                </a:lnSpc>
                <a:spcBef>
                  <a:spcPts val="0"/>
                </a:spcBef>
                <a:spcAft>
                  <a:spcPts val="0"/>
                </a:spcAft>
                <a:buNone/>
              </a:pPr>
              <a:r>
                <a:rPr b="0" i="0" lang="en" sz="4000" u="none" cap="none" strike="noStrike">
                  <a:solidFill>
                    <a:srgbClr val="1E2D55"/>
                  </a:solidFill>
                  <a:latin typeface="Lilita One"/>
                  <a:ea typeface="Lilita One"/>
                  <a:cs typeface="Lilita One"/>
                  <a:sym typeface="Lilita One"/>
                </a:rPr>
                <a:t>Topic or Idea</a:t>
              </a:r>
              <a:endParaRPr sz="700"/>
            </a:p>
          </p:txBody>
        </p:sp>
        <p:sp>
          <p:nvSpPr>
            <p:cNvPr id="301" name="Google Shape;301;p29"/>
            <p:cNvSpPr txBox="1"/>
            <p:nvPr/>
          </p:nvSpPr>
          <p:spPr>
            <a:xfrm>
              <a:off x="2836307" y="4118424"/>
              <a:ext cx="5160900" cy="90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Elaborate on what you</a:t>
              </a:r>
              <a:endParaRPr sz="700"/>
            </a:p>
            <a:p>
              <a:pPr indent="0" lvl="1" marL="0" marR="0" rtl="0" algn="ctr">
                <a:lnSpc>
                  <a:spcPct val="100000"/>
                </a:lnSpc>
                <a:spcBef>
                  <a:spcPts val="0"/>
                </a:spcBef>
                <a:spcAft>
                  <a:spcPts val="0"/>
                </a:spcAft>
                <a:buNone/>
              </a:pPr>
              <a:r>
                <a:rPr b="0" i="0" lang="en" sz="1100" u="none" cap="none" strike="noStrike">
                  <a:solidFill>
                    <a:srgbClr val="1E2D55"/>
                  </a:solidFill>
                  <a:latin typeface="Ubuntu"/>
                  <a:ea typeface="Ubuntu"/>
                  <a:cs typeface="Ubuntu"/>
                  <a:sym typeface="Ubuntu"/>
                </a:rPr>
                <a:t>want to discuss. </a:t>
              </a:r>
              <a:endParaRPr sz="700"/>
            </a:p>
          </p:txBody>
        </p:sp>
      </p:grpSp>
      <p:sp>
        <p:nvSpPr>
          <p:cNvPr id="302" name="Google Shape;302;p29"/>
          <p:cNvSpPr/>
          <p:nvPr/>
        </p:nvSpPr>
        <p:spPr>
          <a:xfrm flipH="1">
            <a:off x="180247" y="207971"/>
            <a:ext cx="2664624" cy="4727558"/>
          </a:xfrm>
          <a:custGeom>
            <a:rect b="b" l="l" r="r" t="t"/>
            <a:pathLst>
              <a:path extrusionOk="0" h="9455115" w="5329247">
                <a:moveTo>
                  <a:pt x="5329247" y="0"/>
                </a:moveTo>
                <a:lnTo>
                  <a:pt x="0" y="0"/>
                </a:lnTo>
                <a:lnTo>
                  <a:pt x="0" y="9455116"/>
                </a:lnTo>
                <a:lnTo>
                  <a:pt x="5329247" y="9455116"/>
                </a:lnTo>
                <a:lnTo>
                  <a:pt x="5329247" y="0"/>
                </a:lnTo>
                <a:close/>
              </a:path>
            </a:pathLst>
          </a:custGeom>
          <a:blipFill rotWithShape="1">
            <a:blip r:embed="rId3">
              <a:alphaModFix/>
            </a:blip>
            <a:stretch>
              <a:fillRect b="0" l="0" r="0" t="0"/>
            </a:stretch>
          </a:blipFill>
          <a:ln>
            <a:noFill/>
          </a:ln>
        </p:spPr>
      </p:sp>
      <p:sp>
        <p:nvSpPr>
          <p:cNvPr id="303" name="Google Shape;303;p29"/>
          <p:cNvSpPr/>
          <p:nvPr/>
        </p:nvSpPr>
        <p:spPr>
          <a:xfrm flipH="1">
            <a:off x="6129621" y="116855"/>
            <a:ext cx="2936948" cy="4909792"/>
          </a:xfrm>
          <a:custGeom>
            <a:rect b="b" l="l" r="r" t="t"/>
            <a:pathLst>
              <a:path extrusionOk="0" h="9819583" w="5873896">
                <a:moveTo>
                  <a:pt x="5873896" y="0"/>
                </a:moveTo>
                <a:lnTo>
                  <a:pt x="0" y="0"/>
                </a:lnTo>
                <a:lnTo>
                  <a:pt x="0" y="9819582"/>
                </a:lnTo>
                <a:lnTo>
                  <a:pt x="5873896" y="9819582"/>
                </a:lnTo>
                <a:lnTo>
                  <a:pt x="5873896" y="0"/>
                </a:lnTo>
                <a:close/>
              </a:path>
            </a:pathLst>
          </a:custGeom>
          <a:blipFill rotWithShape="1">
            <a:blip r:embed="rId4">
              <a:alphaModFix/>
            </a:blip>
            <a:stretch>
              <a:fillRect b="0" l="0" r="0" t="0"/>
            </a:stretch>
          </a:blipFill>
          <a:ln>
            <a:noFill/>
          </a:ln>
        </p:spPr>
      </p:sp>
      <p:sp>
        <p:nvSpPr>
          <p:cNvPr id="304" name="Google Shape;304;p29"/>
          <p:cNvSpPr/>
          <p:nvPr/>
        </p:nvSpPr>
        <p:spPr>
          <a:xfrm rot="-10226974">
            <a:off x="3162084" y="4210272"/>
            <a:ext cx="932809" cy="301891"/>
          </a:xfrm>
          <a:custGeom>
            <a:rect b="b" l="l" r="r" t="t"/>
            <a:pathLst>
              <a:path extrusionOk="0" h="603782" w="1865619">
                <a:moveTo>
                  <a:pt x="0" y="0"/>
                </a:moveTo>
                <a:lnTo>
                  <a:pt x="1865618" y="0"/>
                </a:lnTo>
                <a:lnTo>
                  <a:pt x="1865618" y="603782"/>
                </a:lnTo>
                <a:lnTo>
                  <a:pt x="0" y="603782"/>
                </a:lnTo>
                <a:lnTo>
                  <a:pt x="0" y="0"/>
                </a:lnTo>
                <a:close/>
              </a:path>
            </a:pathLst>
          </a:custGeom>
          <a:blipFill rotWithShape="1">
            <a:blip r:embed="rId5">
              <a:alphaModFix/>
            </a:blip>
            <a:stretch>
              <a:fillRect b="0" l="0" r="0" t="0"/>
            </a:stretch>
          </a:blipFill>
          <a:ln>
            <a:noFill/>
          </a:ln>
        </p:spPr>
      </p:sp>
      <p:sp>
        <p:nvSpPr>
          <p:cNvPr id="305" name="Google Shape;305;p29"/>
          <p:cNvSpPr/>
          <p:nvPr/>
        </p:nvSpPr>
        <p:spPr>
          <a:xfrm rot="-10226974">
            <a:off x="8677596" y="2017811"/>
            <a:ext cx="932810" cy="301891"/>
          </a:xfrm>
          <a:custGeom>
            <a:rect b="b" l="l" r="r" t="t"/>
            <a:pathLst>
              <a:path extrusionOk="0" h="603782" w="1865619">
                <a:moveTo>
                  <a:pt x="0" y="0"/>
                </a:moveTo>
                <a:lnTo>
                  <a:pt x="1865618" y="0"/>
                </a:lnTo>
                <a:lnTo>
                  <a:pt x="1865618" y="603782"/>
                </a:lnTo>
                <a:lnTo>
                  <a:pt x="0" y="603782"/>
                </a:lnTo>
                <a:lnTo>
                  <a:pt x="0" y="0"/>
                </a:lnTo>
                <a:close/>
              </a:path>
            </a:pathLst>
          </a:custGeom>
          <a:blipFill rotWithShape="1">
            <a:blip r:embed="rId5">
              <a:alphaModFix/>
            </a:blip>
            <a:stretch>
              <a:fillRect b="0" l="0" r="0" t="0"/>
            </a:stretch>
          </a:blipFill>
          <a:ln>
            <a:noFill/>
          </a:ln>
        </p:spPr>
      </p:sp>
      <p:sp>
        <p:nvSpPr>
          <p:cNvPr id="306" name="Google Shape;306;p29"/>
          <p:cNvSpPr/>
          <p:nvPr/>
        </p:nvSpPr>
        <p:spPr>
          <a:xfrm rot="8813334">
            <a:off x="5607150" y="3984034"/>
            <a:ext cx="932810" cy="301891"/>
          </a:xfrm>
          <a:custGeom>
            <a:rect b="b" l="l" r="r" t="t"/>
            <a:pathLst>
              <a:path extrusionOk="0" h="603782" w="1865619">
                <a:moveTo>
                  <a:pt x="0" y="0"/>
                </a:moveTo>
                <a:lnTo>
                  <a:pt x="1865619" y="0"/>
                </a:lnTo>
                <a:lnTo>
                  <a:pt x="1865619" y="603783"/>
                </a:lnTo>
                <a:lnTo>
                  <a:pt x="0" y="603783"/>
                </a:lnTo>
                <a:lnTo>
                  <a:pt x="0" y="0"/>
                </a:lnTo>
                <a:close/>
              </a:path>
            </a:pathLst>
          </a:custGeom>
          <a:blipFill rotWithShape="1">
            <a:blip r:embed="rId6">
              <a:alphaModFix/>
            </a:blip>
            <a:stretch>
              <a:fillRect b="0" l="0" r="0" t="0"/>
            </a:stretch>
          </a:blipFill>
          <a:ln>
            <a:noFill/>
          </a:ln>
        </p:spPr>
      </p:sp>
      <p:sp>
        <p:nvSpPr>
          <p:cNvPr id="307" name="Google Shape;307;p29"/>
          <p:cNvSpPr/>
          <p:nvPr/>
        </p:nvSpPr>
        <p:spPr>
          <a:xfrm rot="9010748">
            <a:off x="4654318" y="328805"/>
            <a:ext cx="932810" cy="301891"/>
          </a:xfrm>
          <a:custGeom>
            <a:rect b="b" l="l" r="r" t="t"/>
            <a:pathLst>
              <a:path extrusionOk="0" h="603782" w="1865619">
                <a:moveTo>
                  <a:pt x="0" y="0"/>
                </a:moveTo>
                <a:lnTo>
                  <a:pt x="1865618" y="0"/>
                </a:lnTo>
                <a:lnTo>
                  <a:pt x="1865618" y="603782"/>
                </a:lnTo>
                <a:lnTo>
                  <a:pt x="0" y="603782"/>
                </a:lnTo>
                <a:lnTo>
                  <a:pt x="0" y="0"/>
                </a:lnTo>
                <a:close/>
              </a:path>
            </a:pathLst>
          </a:custGeom>
          <a:blipFill rotWithShape="1">
            <a:blip r:embed="rId5">
              <a:alphaModFix/>
            </a:blip>
            <a:stretch>
              <a:fillRect b="0" l="0" r="0" t="0"/>
            </a:stretch>
          </a:blipFill>
          <a:ln>
            <a:noFill/>
          </a:ln>
        </p:spPr>
      </p:sp>
      <p:sp>
        <p:nvSpPr>
          <p:cNvPr id="308" name="Google Shape;308;p29"/>
          <p:cNvSpPr/>
          <p:nvPr/>
        </p:nvSpPr>
        <p:spPr>
          <a:xfrm rot="-6049146">
            <a:off x="-50347" y="160393"/>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88AB"/>
        </a:solidFill>
      </p:bgPr>
    </p:bg>
    <p:spTree>
      <p:nvGrpSpPr>
        <p:cNvPr id="312" name="Shape 312"/>
        <p:cNvGrpSpPr/>
        <p:nvPr/>
      </p:nvGrpSpPr>
      <p:grpSpPr>
        <a:xfrm>
          <a:off x="0" y="0"/>
          <a:ext cx="0" cy="0"/>
          <a:chOff x="0" y="0"/>
          <a:chExt cx="0" cy="0"/>
        </a:xfrm>
      </p:grpSpPr>
      <p:grpSp>
        <p:nvGrpSpPr>
          <p:cNvPr id="313" name="Google Shape;313;p30"/>
          <p:cNvGrpSpPr/>
          <p:nvPr/>
        </p:nvGrpSpPr>
        <p:grpSpPr>
          <a:xfrm rot="-550151">
            <a:off x="-149885" y="623888"/>
            <a:ext cx="3019638" cy="2973116"/>
            <a:chOff x="0" y="-210759"/>
            <a:chExt cx="8052368" cy="7928309"/>
          </a:xfrm>
        </p:grpSpPr>
        <p:grpSp>
          <p:nvGrpSpPr>
            <p:cNvPr id="314" name="Google Shape;314;p30"/>
            <p:cNvGrpSpPr/>
            <p:nvPr/>
          </p:nvGrpSpPr>
          <p:grpSpPr>
            <a:xfrm>
              <a:off x="0" y="-210759"/>
              <a:ext cx="8052368" cy="7928309"/>
              <a:chOff x="0" y="-66675"/>
              <a:chExt cx="2547424" cy="2508177"/>
            </a:xfrm>
          </p:grpSpPr>
          <p:sp>
            <p:nvSpPr>
              <p:cNvPr id="315" name="Google Shape;315;p30"/>
              <p:cNvSpPr/>
              <p:nvPr/>
            </p:nvSpPr>
            <p:spPr>
              <a:xfrm>
                <a:off x="0" y="0"/>
                <a:ext cx="2547424" cy="2441502"/>
              </a:xfrm>
              <a:custGeom>
                <a:rect b="b" l="l" r="r" t="t"/>
                <a:pathLst>
                  <a:path extrusionOk="0" h="2441502" w="2547424">
                    <a:moveTo>
                      <a:pt x="22647" y="0"/>
                    </a:moveTo>
                    <a:lnTo>
                      <a:pt x="2524778" y="0"/>
                    </a:lnTo>
                    <a:cubicBezTo>
                      <a:pt x="2530784" y="0"/>
                      <a:pt x="2536544" y="2386"/>
                      <a:pt x="2540791" y="6633"/>
                    </a:cubicBezTo>
                    <a:cubicBezTo>
                      <a:pt x="2545038" y="10880"/>
                      <a:pt x="2547424" y="16640"/>
                      <a:pt x="2547424" y="22647"/>
                    </a:cubicBezTo>
                    <a:lnTo>
                      <a:pt x="2547424" y="2418856"/>
                    </a:lnTo>
                    <a:cubicBezTo>
                      <a:pt x="2547424" y="2424862"/>
                      <a:pt x="2545038" y="2430622"/>
                      <a:pt x="2540791" y="2434869"/>
                    </a:cubicBezTo>
                    <a:cubicBezTo>
                      <a:pt x="2536544" y="2439116"/>
                      <a:pt x="2530784" y="2441502"/>
                      <a:pt x="2524778" y="2441502"/>
                    </a:cubicBezTo>
                    <a:lnTo>
                      <a:pt x="22647" y="2441502"/>
                    </a:lnTo>
                    <a:cubicBezTo>
                      <a:pt x="16640" y="2441502"/>
                      <a:pt x="10880" y="2439116"/>
                      <a:pt x="6633" y="2434869"/>
                    </a:cubicBezTo>
                    <a:cubicBezTo>
                      <a:pt x="2386" y="2430622"/>
                      <a:pt x="0" y="2424862"/>
                      <a:pt x="0" y="2418856"/>
                    </a:cubicBezTo>
                    <a:lnTo>
                      <a:pt x="0" y="22647"/>
                    </a:lnTo>
                    <a:cubicBezTo>
                      <a:pt x="0" y="16640"/>
                      <a:pt x="2386" y="10880"/>
                      <a:pt x="6633" y="6633"/>
                    </a:cubicBezTo>
                    <a:cubicBezTo>
                      <a:pt x="10880" y="2386"/>
                      <a:pt x="16640" y="0"/>
                      <a:pt x="22647" y="0"/>
                    </a:cubicBezTo>
                    <a:close/>
                  </a:path>
                </a:pathLst>
              </a:custGeom>
              <a:solidFill>
                <a:srgbClr val="FFD4D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6" name="Google Shape;316;p30"/>
              <p:cNvSpPr txBox="1"/>
              <p:nvPr/>
            </p:nvSpPr>
            <p:spPr>
              <a:xfrm>
                <a:off x="0" y="-66675"/>
                <a:ext cx="812800" cy="879475"/>
              </a:xfrm>
              <a:prstGeom prst="rect">
                <a:avLst/>
              </a:prstGeom>
              <a:noFill/>
              <a:ln>
                <a:noFill/>
              </a:ln>
            </p:spPr>
            <p:txBody>
              <a:bodyPr anchorCtr="0" anchor="ctr" bIns="25400" lIns="25400" spcFirstLastPara="1" rIns="25400" wrap="square" tIns="25400">
                <a:noAutofit/>
              </a:bodyPr>
              <a:lstStyle/>
              <a:p>
                <a:pPr indent="0" lvl="0" marL="0" marR="0" rtl="0" algn="ctr">
                  <a:lnSpc>
                    <a:spcPct val="3110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17" name="Google Shape;317;p30"/>
            <p:cNvSpPr/>
            <p:nvPr/>
          </p:nvSpPr>
          <p:spPr>
            <a:xfrm>
              <a:off x="473353" y="464586"/>
              <a:ext cx="7105663" cy="6788377"/>
            </a:xfrm>
            <a:custGeom>
              <a:rect b="b" l="l" r="r" t="t"/>
              <a:pathLst>
                <a:path extrusionOk="0" h="6788377" w="7105663">
                  <a:moveTo>
                    <a:pt x="0" y="0"/>
                  </a:moveTo>
                  <a:lnTo>
                    <a:pt x="7105662" y="0"/>
                  </a:lnTo>
                  <a:lnTo>
                    <a:pt x="7105662" y="6788378"/>
                  </a:lnTo>
                  <a:lnTo>
                    <a:pt x="0" y="6788378"/>
                  </a:lnTo>
                  <a:lnTo>
                    <a:pt x="0" y="0"/>
                  </a:lnTo>
                  <a:close/>
                </a:path>
              </a:pathLst>
            </a:custGeom>
            <a:blipFill rotWithShape="1">
              <a:blip r:embed="rId3">
                <a:alphaModFix/>
              </a:blip>
              <a:stretch>
                <a:fillRect b="0" l="-21557" r="-21559" t="0"/>
              </a:stretch>
            </a:blipFill>
            <a:ln>
              <a:noFill/>
            </a:ln>
          </p:spPr>
        </p:sp>
      </p:grpSp>
      <p:grpSp>
        <p:nvGrpSpPr>
          <p:cNvPr id="318" name="Google Shape;318;p30"/>
          <p:cNvGrpSpPr/>
          <p:nvPr/>
        </p:nvGrpSpPr>
        <p:grpSpPr>
          <a:xfrm rot="-350958">
            <a:off x="6238525" y="1207134"/>
            <a:ext cx="3019638" cy="2973116"/>
            <a:chOff x="0" y="-210759"/>
            <a:chExt cx="8052368" cy="7928309"/>
          </a:xfrm>
        </p:grpSpPr>
        <p:grpSp>
          <p:nvGrpSpPr>
            <p:cNvPr id="319" name="Google Shape;319;p30"/>
            <p:cNvGrpSpPr/>
            <p:nvPr/>
          </p:nvGrpSpPr>
          <p:grpSpPr>
            <a:xfrm>
              <a:off x="0" y="-210759"/>
              <a:ext cx="8052368" cy="7928309"/>
              <a:chOff x="0" y="-66675"/>
              <a:chExt cx="2547424" cy="2508177"/>
            </a:xfrm>
          </p:grpSpPr>
          <p:sp>
            <p:nvSpPr>
              <p:cNvPr id="320" name="Google Shape;320;p30"/>
              <p:cNvSpPr/>
              <p:nvPr/>
            </p:nvSpPr>
            <p:spPr>
              <a:xfrm>
                <a:off x="0" y="0"/>
                <a:ext cx="2547424" cy="2441502"/>
              </a:xfrm>
              <a:custGeom>
                <a:rect b="b" l="l" r="r" t="t"/>
                <a:pathLst>
                  <a:path extrusionOk="0" h="2441502" w="2547424">
                    <a:moveTo>
                      <a:pt x="22647" y="0"/>
                    </a:moveTo>
                    <a:lnTo>
                      <a:pt x="2524778" y="0"/>
                    </a:lnTo>
                    <a:cubicBezTo>
                      <a:pt x="2530784" y="0"/>
                      <a:pt x="2536544" y="2386"/>
                      <a:pt x="2540791" y="6633"/>
                    </a:cubicBezTo>
                    <a:cubicBezTo>
                      <a:pt x="2545038" y="10880"/>
                      <a:pt x="2547424" y="16640"/>
                      <a:pt x="2547424" y="22647"/>
                    </a:cubicBezTo>
                    <a:lnTo>
                      <a:pt x="2547424" y="2418856"/>
                    </a:lnTo>
                    <a:cubicBezTo>
                      <a:pt x="2547424" y="2424862"/>
                      <a:pt x="2545038" y="2430622"/>
                      <a:pt x="2540791" y="2434869"/>
                    </a:cubicBezTo>
                    <a:cubicBezTo>
                      <a:pt x="2536544" y="2439116"/>
                      <a:pt x="2530784" y="2441502"/>
                      <a:pt x="2524778" y="2441502"/>
                    </a:cubicBezTo>
                    <a:lnTo>
                      <a:pt x="22647" y="2441502"/>
                    </a:lnTo>
                    <a:cubicBezTo>
                      <a:pt x="16640" y="2441502"/>
                      <a:pt x="10880" y="2439116"/>
                      <a:pt x="6633" y="2434869"/>
                    </a:cubicBezTo>
                    <a:cubicBezTo>
                      <a:pt x="2386" y="2430622"/>
                      <a:pt x="0" y="2424862"/>
                      <a:pt x="0" y="2418856"/>
                    </a:cubicBezTo>
                    <a:lnTo>
                      <a:pt x="0" y="22647"/>
                    </a:lnTo>
                    <a:cubicBezTo>
                      <a:pt x="0" y="16640"/>
                      <a:pt x="2386" y="10880"/>
                      <a:pt x="6633" y="6633"/>
                    </a:cubicBezTo>
                    <a:cubicBezTo>
                      <a:pt x="10880" y="2386"/>
                      <a:pt x="16640" y="0"/>
                      <a:pt x="22647" y="0"/>
                    </a:cubicBezTo>
                    <a:close/>
                  </a:path>
                </a:pathLst>
              </a:custGeom>
              <a:solidFill>
                <a:srgbClr val="FFD4D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1" name="Google Shape;321;p30"/>
              <p:cNvSpPr txBox="1"/>
              <p:nvPr/>
            </p:nvSpPr>
            <p:spPr>
              <a:xfrm>
                <a:off x="0" y="-66675"/>
                <a:ext cx="812800" cy="879475"/>
              </a:xfrm>
              <a:prstGeom prst="rect">
                <a:avLst/>
              </a:prstGeom>
              <a:noFill/>
              <a:ln>
                <a:noFill/>
              </a:ln>
            </p:spPr>
            <p:txBody>
              <a:bodyPr anchorCtr="0" anchor="ctr" bIns="25400" lIns="25400" spcFirstLastPara="1" rIns="25400" wrap="square" tIns="25400">
                <a:noAutofit/>
              </a:bodyPr>
              <a:lstStyle/>
              <a:p>
                <a:pPr indent="0" lvl="0" marL="0" marR="0" rtl="0" algn="ctr">
                  <a:lnSpc>
                    <a:spcPct val="3110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22" name="Google Shape;322;p30"/>
            <p:cNvSpPr/>
            <p:nvPr/>
          </p:nvSpPr>
          <p:spPr>
            <a:xfrm>
              <a:off x="473353" y="464586"/>
              <a:ext cx="7105663" cy="6788377"/>
            </a:xfrm>
            <a:custGeom>
              <a:rect b="b" l="l" r="r" t="t"/>
              <a:pathLst>
                <a:path extrusionOk="0" h="6788377" w="7105663">
                  <a:moveTo>
                    <a:pt x="0" y="0"/>
                  </a:moveTo>
                  <a:lnTo>
                    <a:pt x="7105662" y="0"/>
                  </a:lnTo>
                  <a:lnTo>
                    <a:pt x="7105662" y="6788378"/>
                  </a:lnTo>
                  <a:lnTo>
                    <a:pt x="0" y="6788378"/>
                  </a:lnTo>
                  <a:lnTo>
                    <a:pt x="0" y="0"/>
                  </a:lnTo>
                  <a:close/>
                </a:path>
              </a:pathLst>
            </a:custGeom>
            <a:blipFill rotWithShape="1">
              <a:blip r:embed="rId4">
                <a:alphaModFix/>
              </a:blip>
              <a:stretch>
                <a:fillRect b="0" l="-21694" r="-21694" t="0"/>
              </a:stretch>
            </a:blipFill>
            <a:ln>
              <a:noFill/>
            </a:ln>
          </p:spPr>
        </p:sp>
      </p:grpSp>
      <p:grpSp>
        <p:nvGrpSpPr>
          <p:cNvPr id="323" name="Google Shape;323;p30"/>
          <p:cNvGrpSpPr/>
          <p:nvPr/>
        </p:nvGrpSpPr>
        <p:grpSpPr>
          <a:xfrm rot="364209">
            <a:off x="2694421" y="1436619"/>
            <a:ext cx="3456386" cy="3403135"/>
            <a:chOff x="0" y="-241242"/>
            <a:chExt cx="9217029" cy="9075027"/>
          </a:xfrm>
        </p:grpSpPr>
        <p:grpSp>
          <p:nvGrpSpPr>
            <p:cNvPr id="324" name="Google Shape;324;p30"/>
            <p:cNvGrpSpPr/>
            <p:nvPr/>
          </p:nvGrpSpPr>
          <p:grpSpPr>
            <a:xfrm>
              <a:off x="0" y="-241242"/>
              <a:ext cx="9217029" cy="9075027"/>
              <a:chOff x="0" y="-66675"/>
              <a:chExt cx="2547424" cy="2508177"/>
            </a:xfrm>
          </p:grpSpPr>
          <p:sp>
            <p:nvSpPr>
              <p:cNvPr id="325" name="Google Shape;325;p30"/>
              <p:cNvSpPr/>
              <p:nvPr/>
            </p:nvSpPr>
            <p:spPr>
              <a:xfrm>
                <a:off x="0" y="0"/>
                <a:ext cx="2547424" cy="2441502"/>
              </a:xfrm>
              <a:custGeom>
                <a:rect b="b" l="l" r="r" t="t"/>
                <a:pathLst>
                  <a:path extrusionOk="0" h="2441502" w="2547424">
                    <a:moveTo>
                      <a:pt x="22647" y="0"/>
                    </a:moveTo>
                    <a:lnTo>
                      <a:pt x="2524778" y="0"/>
                    </a:lnTo>
                    <a:cubicBezTo>
                      <a:pt x="2530784" y="0"/>
                      <a:pt x="2536544" y="2386"/>
                      <a:pt x="2540791" y="6633"/>
                    </a:cubicBezTo>
                    <a:cubicBezTo>
                      <a:pt x="2545038" y="10880"/>
                      <a:pt x="2547424" y="16640"/>
                      <a:pt x="2547424" y="22647"/>
                    </a:cubicBezTo>
                    <a:lnTo>
                      <a:pt x="2547424" y="2418856"/>
                    </a:lnTo>
                    <a:cubicBezTo>
                      <a:pt x="2547424" y="2424862"/>
                      <a:pt x="2545038" y="2430622"/>
                      <a:pt x="2540791" y="2434869"/>
                    </a:cubicBezTo>
                    <a:cubicBezTo>
                      <a:pt x="2536544" y="2439116"/>
                      <a:pt x="2530784" y="2441502"/>
                      <a:pt x="2524778" y="2441502"/>
                    </a:cubicBezTo>
                    <a:lnTo>
                      <a:pt x="22647" y="2441502"/>
                    </a:lnTo>
                    <a:cubicBezTo>
                      <a:pt x="16640" y="2441502"/>
                      <a:pt x="10880" y="2439116"/>
                      <a:pt x="6633" y="2434869"/>
                    </a:cubicBezTo>
                    <a:cubicBezTo>
                      <a:pt x="2386" y="2430622"/>
                      <a:pt x="0" y="2424862"/>
                      <a:pt x="0" y="2418856"/>
                    </a:cubicBezTo>
                    <a:lnTo>
                      <a:pt x="0" y="22647"/>
                    </a:lnTo>
                    <a:cubicBezTo>
                      <a:pt x="0" y="16640"/>
                      <a:pt x="2386" y="10880"/>
                      <a:pt x="6633" y="6633"/>
                    </a:cubicBezTo>
                    <a:cubicBezTo>
                      <a:pt x="10880" y="2386"/>
                      <a:pt x="16640" y="0"/>
                      <a:pt x="22647" y="0"/>
                    </a:cubicBezTo>
                    <a:close/>
                  </a:path>
                </a:pathLst>
              </a:custGeom>
              <a:solidFill>
                <a:srgbClr val="FFD4D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6" name="Google Shape;326;p30"/>
              <p:cNvSpPr txBox="1"/>
              <p:nvPr/>
            </p:nvSpPr>
            <p:spPr>
              <a:xfrm>
                <a:off x="0" y="-66675"/>
                <a:ext cx="812800" cy="879475"/>
              </a:xfrm>
              <a:prstGeom prst="rect">
                <a:avLst/>
              </a:prstGeom>
              <a:noFill/>
              <a:ln>
                <a:noFill/>
              </a:ln>
            </p:spPr>
            <p:txBody>
              <a:bodyPr anchorCtr="0" anchor="ctr" bIns="25400" lIns="25400" spcFirstLastPara="1" rIns="25400" wrap="square" tIns="25400">
                <a:noAutofit/>
              </a:bodyPr>
              <a:lstStyle/>
              <a:p>
                <a:pPr indent="0" lvl="0" marL="0" marR="0" rtl="0" algn="ctr">
                  <a:lnSpc>
                    <a:spcPct val="3110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27" name="Google Shape;327;p30"/>
            <p:cNvSpPr/>
            <p:nvPr/>
          </p:nvSpPr>
          <p:spPr>
            <a:xfrm>
              <a:off x="541816" y="531782"/>
              <a:ext cx="8133397" cy="7770220"/>
            </a:xfrm>
            <a:custGeom>
              <a:rect b="b" l="l" r="r" t="t"/>
              <a:pathLst>
                <a:path extrusionOk="0" h="7770220" w="8133397">
                  <a:moveTo>
                    <a:pt x="0" y="0"/>
                  </a:moveTo>
                  <a:lnTo>
                    <a:pt x="8133397" y="0"/>
                  </a:lnTo>
                  <a:lnTo>
                    <a:pt x="8133397" y="7770221"/>
                  </a:lnTo>
                  <a:lnTo>
                    <a:pt x="0" y="7770221"/>
                  </a:lnTo>
                  <a:lnTo>
                    <a:pt x="0" y="0"/>
                  </a:lnTo>
                  <a:close/>
                </a:path>
              </a:pathLst>
            </a:custGeom>
            <a:blipFill rotWithShape="1">
              <a:blip r:embed="rId5">
                <a:alphaModFix/>
              </a:blip>
              <a:stretch>
                <a:fillRect b="0" l="-21649" r="-21649" t="0"/>
              </a:stretch>
            </a:blipFill>
            <a:ln>
              <a:noFill/>
            </a:ln>
          </p:spPr>
        </p:sp>
      </p:grpSp>
      <p:sp>
        <p:nvSpPr>
          <p:cNvPr id="328" name="Google Shape;328;p30"/>
          <p:cNvSpPr/>
          <p:nvPr/>
        </p:nvSpPr>
        <p:spPr>
          <a:xfrm rot="-10226974">
            <a:off x="-142712" y="249404"/>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6">
              <a:alphaModFix/>
            </a:blip>
            <a:stretch>
              <a:fillRect b="0" l="0" r="0" t="0"/>
            </a:stretch>
          </a:blipFill>
          <a:ln>
            <a:noFill/>
          </a:ln>
        </p:spPr>
      </p:sp>
      <p:sp>
        <p:nvSpPr>
          <p:cNvPr id="329" name="Google Shape;329;p30"/>
          <p:cNvSpPr/>
          <p:nvPr/>
        </p:nvSpPr>
        <p:spPr>
          <a:xfrm rot="-8451333">
            <a:off x="7821559" y="434665"/>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6">
              <a:alphaModFix/>
            </a:blip>
            <a:stretch>
              <a:fillRect b="0" l="0" r="0" t="0"/>
            </a:stretch>
          </a:blipFill>
          <a:ln>
            <a:noFill/>
          </a:ln>
        </p:spPr>
      </p:sp>
      <p:sp>
        <p:nvSpPr>
          <p:cNvPr id="330" name="Google Shape;330;p30"/>
          <p:cNvSpPr/>
          <p:nvPr/>
        </p:nvSpPr>
        <p:spPr>
          <a:xfrm rot="-10226974">
            <a:off x="6996156" y="4544546"/>
            <a:ext cx="932810"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7">
              <a:alphaModFix/>
            </a:blip>
            <a:stretch>
              <a:fillRect b="0" l="0" r="0" t="0"/>
            </a:stretch>
          </a:blipFill>
          <a:ln>
            <a:noFill/>
          </a:ln>
        </p:spPr>
      </p:sp>
      <p:sp>
        <p:nvSpPr>
          <p:cNvPr id="331" name="Google Shape;331;p30"/>
          <p:cNvSpPr/>
          <p:nvPr/>
        </p:nvSpPr>
        <p:spPr>
          <a:xfrm rot="-2184444">
            <a:off x="6101497" y="-34901"/>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7">
              <a:alphaModFix/>
            </a:blip>
            <a:stretch>
              <a:fillRect b="0" l="0" r="0" t="0"/>
            </a:stretch>
          </a:blipFill>
          <a:ln>
            <a:noFill/>
          </a:ln>
        </p:spPr>
      </p:sp>
      <p:sp>
        <p:nvSpPr>
          <p:cNvPr id="332" name="Google Shape;332;p30"/>
          <p:cNvSpPr/>
          <p:nvPr/>
        </p:nvSpPr>
        <p:spPr>
          <a:xfrm flipH="1">
            <a:off x="250962" y="3150851"/>
            <a:ext cx="2706485" cy="1992650"/>
          </a:xfrm>
          <a:custGeom>
            <a:rect b="b" l="l" r="r" t="t"/>
            <a:pathLst>
              <a:path extrusionOk="0" h="3985299" w="5412969">
                <a:moveTo>
                  <a:pt x="5412970" y="0"/>
                </a:moveTo>
                <a:lnTo>
                  <a:pt x="0" y="0"/>
                </a:lnTo>
                <a:lnTo>
                  <a:pt x="0" y="3985299"/>
                </a:lnTo>
                <a:lnTo>
                  <a:pt x="5412970" y="3985299"/>
                </a:lnTo>
                <a:lnTo>
                  <a:pt x="5412970" y="0"/>
                </a:lnTo>
                <a:close/>
              </a:path>
            </a:pathLst>
          </a:custGeom>
          <a:blipFill rotWithShape="1">
            <a:blip r:embed="rId8">
              <a:alphaModFix/>
            </a:blip>
            <a:stretch>
              <a:fillRect b="0" l="0" r="0" t="0"/>
            </a:stretch>
          </a:blipFill>
          <a:ln>
            <a:noFill/>
          </a:ln>
        </p:spPr>
      </p:sp>
      <p:sp>
        <p:nvSpPr>
          <p:cNvPr id="333" name="Google Shape;333;p30"/>
          <p:cNvSpPr txBox="1"/>
          <p:nvPr/>
        </p:nvSpPr>
        <p:spPr>
          <a:xfrm>
            <a:off x="3443356" y="485775"/>
            <a:ext cx="22572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500" u="none" cap="none" strike="noStrike">
                <a:solidFill>
                  <a:srgbClr val="FFFFFF"/>
                </a:solidFill>
                <a:latin typeface="Gloria Hallelujah"/>
                <a:ea typeface="Gloria Hallelujah"/>
                <a:cs typeface="Gloria Hallelujah"/>
                <a:sym typeface="Gloria Hallelujah"/>
              </a:rPr>
              <a:t>Write a caption for the photos.</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9D2A"/>
        </a:solidFill>
      </p:bgPr>
    </p:bg>
    <p:spTree>
      <p:nvGrpSpPr>
        <p:cNvPr id="337" name="Shape 337"/>
        <p:cNvGrpSpPr/>
        <p:nvPr/>
      </p:nvGrpSpPr>
      <p:grpSpPr>
        <a:xfrm>
          <a:off x="0" y="0"/>
          <a:ext cx="0" cy="0"/>
          <a:chOff x="0" y="0"/>
          <a:chExt cx="0" cy="0"/>
        </a:xfrm>
      </p:grpSpPr>
      <p:grpSp>
        <p:nvGrpSpPr>
          <p:cNvPr id="338" name="Google Shape;338;p31"/>
          <p:cNvGrpSpPr/>
          <p:nvPr/>
        </p:nvGrpSpPr>
        <p:grpSpPr>
          <a:xfrm>
            <a:off x="2217031" y="1185384"/>
            <a:ext cx="4709925" cy="2708438"/>
            <a:chOff x="0" y="-171450"/>
            <a:chExt cx="12559800" cy="7222502"/>
          </a:xfrm>
        </p:grpSpPr>
        <p:sp>
          <p:nvSpPr>
            <p:cNvPr id="339" name="Google Shape;339;p31"/>
            <p:cNvSpPr txBox="1"/>
            <p:nvPr/>
          </p:nvSpPr>
          <p:spPr>
            <a:xfrm>
              <a:off x="0" y="-171450"/>
              <a:ext cx="12559800" cy="4925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000" u="none" cap="none" strike="noStrike">
                  <a:solidFill>
                    <a:srgbClr val="1E2D55"/>
                  </a:solidFill>
                  <a:latin typeface="Lilita One"/>
                  <a:ea typeface="Lilita One"/>
                  <a:cs typeface="Lilita One"/>
                  <a:sym typeface="Lilita One"/>
                </a:rPr>
                <a:t>Write an original statement or inspiring quote</a:t>
              </a:r>
              <a:endParaRPr sz="700"/>
            </a:p>
          </p:txBody>
        </p:sp>
        <p:sp>
          <p:nvSpPr>
            <p:cNvPr id="340" name="Google Shape;340;p31"/>
            <p:cNvSpPr txBox="1"/>
            <p:nvPr/>
          </p:nvSpPr>
          <p:spPr>
            <a:xfrm>
              <a:off x="1122411" y="6569722"/>
              <a:ext cx="10315016" cy="481330"/>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100" u="none" cap="none" strike="noStrike">
                  <a:solidFill>
                    <a:srgbClr val="1E2D55"/>
                  </a:solidFill>
                  <a:latin typeface="Ubuntu"/>
                  <a:ea typeface="Ubuntu"/>
                  <a:cs typeface="Ubuntu"/>
                  <a:sym typeface="Ubuntu"/>
                </a:rPr>
                <a:t>— Include a credit, citation, or supporting message</a:t>
              </a:r>
              <a:endParaRPr sz="700"/>
            </a:p>
          </p:txBody>
        </p:sp>
      </p:grpSp>
      <p:sp>
        <p:nvSpPr>
          <p:cNvPr id="341" name="Google Shape;341;p31"/>
          <p:cNvSpPr/>
          <p:nvPr/>
        </p:nvSpPr>
        <p:spPr>
          <a:xfrm flipH="1">
            <a:off x="-2110876" y="-37222"/>
            <a:ext cx="6496600" cy="5575264"/>
          </a:xfrm>
          <a:custGeom>
            <a:rect b="b" l="l" r="r" t="t"/>
            <a:pathLst>
              <a:path extrusionOk="0" h="11150528" w="12993200">
                <a:moveTo>
                  <a:pt x="12993200" y="0"/>
                </a:moveTo>
                <a:lnTo>
                  <a:pt x="0" y="0"/>
                </a:lnTo>
                <a:lnTo>
                  <a:pt x="0" y="11150529"/>
                </a:lnTo>
                <a:lnTo>
                  <a:pt x="12993200" y="11150529"/>
                </a:lnTo>
                <a:lnTo>
                  <a:pt x="12993200" y="0"/>
                </a:lnTo>
                <a:close/>
              </a:path>
            </a:pathLst>
          </a:custGeom>
          <a:blipFill rotWithShape="1">
            <a:blip r:embed="rId3">
              <a:alphaModFix/>
            </a:blip>
            <a:stretch>
              <a:fillRect b="0" l="0" r="0" t="0"/>
            </a:stretch>
          </a:blipFill>
          <a:ln>
            <a:noFill/>
          </a:ln>
        </p:spPr>
      </p:sp>
      <p:sp>
        <p:nvSpPr>
          <p:cNvPr id="342" name="Google Shape;342;p31"/>
          <p:cNvSpPr/>
          <p:nvPr/>
        </p:nvSpPr>
        <p:spPr>
          <a:xfrm>
            <a:off x="5892064" y="1249677"/>
            <a:ext cx="4245699" cy="5756881"/>
          </a:xfrm>
          <a:custGeom>
            <a:rect b="b" l="l" r="r" t="t"/>
            <a:pathLst>
              <a:path extrusionOk="0" h="11513761" w="8491398">
                <a:moveTo>
                  <a:pt x="0" y="0"/>
                </a:moveTo>
                <a:lnTo>
                  <a:pt x="8491398" y="0"/>
                </a:lnTo>
                <a:lnTo>
                  <a:pt x="8491398" y="11513761"/>
                </a:lnTo>
                <a:lnTo>
                  <a:pt x="0" y="11513761"/>
                </a:lnTo>
                <a:lnTo>
                  <a:pt x="0" y="0"/>
                </a:lnTo>
                <a:close/>
              </a:path>
            </a:pathLst>
          </a:custGeom>
          <a:blipFill rotWithShape="1">
            <a:blip r:embed="rId4">
              <a:alphaModFix/>
            </a:blip>
            <a:stretch>
              <a:fillRect b="0" l="0" r="0" t="0"/>
            </a:stretch>
          </a:blipFill>
          <a:ln>
            <a:noFill/>
          </a:ln>
        </p:spPr>
      </p:sp>
      <p:sp>
        <p:nvSpPr>
          <p:cNvPr id="343" name="Google Shape;343;p31"/>
          <p:cNvSpPr/>
          <p:nvPr/>
        </p:nvSpPr>
        <p:spPr>
          <a:xfrm rot="-10226974">
            <a:off x="4672489" y="4589808"/>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5">
              <a:alphaModFix/>
            </a:blip>
            <a:stretch>
              <a:fillRect b="0" l="0" r="0" t="0"/>
            </a:stretch>
          </a:blipFill>
          <a:ln>
            <a:noFill/>
          </a:ln>
        </p:spPr>
      </p:sp>
      <p:sp>
        <p:nvSpPr>
          <p:cNvPr id="344" name="Google Shape;344;p31"/>
          <p:cNvSpPr/>
          <p:nvPr/>
        </p:nvSpPr>
        <p:spPr>
          <a:xfrm rot="8813334">
            <a:off x="521068" y="4744784"/>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6">
              <a:alphaModFix/>
            </a:blip>
            <a:stretch>
              <a:fillRect b="0" l="0" r="0" t="0"/>
            </a:stretch>
          </a:blipFill>
          <a:ln>
            <a:noFill/>
          </a:ln>
        </p:spPr>
      </p:sp>
      <p:sp>
        <p:nvSpPr>
          <p:cNvPr id="345" name="Google Shape;345;p31"/>
          <p:cNvSpPr/>
          <p:nvPr/>
        </p:nvSpPr>
        <p:spPr>
          <a:xfrm rot="-10226974">
            <a:off x="7913032" y="542350"/>
            <a:ext cx="932810"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6">
              <a:alphaModFix/>
            </a:blip>
            <a:stretch>
              <a:fillRect b="0" l="0" r="0" t="0"/>
            </a:stretch>
          </a:blipFill>
          <a:ln>
            <a:noFill/>
          </a:ln>
        </p:spPr>
      </p:sp>
      <p:sp>
        <p:nvSpPr>
          <p:cNvPr id="346" name="Google Shape;346;p31"/>
          <p:cNvSpPr/>
          <p:nvPr/>
        </p:nvSpPr>
        <p:spPr>
          <a:xfrm rot="-723515">
            <a:off x="3041521" y="523535"/>
            <a:ext cx="932809" cy="301891"/>
          </a:xfrm>
          <a:custGeom>
            <a:rect b="b" l="l" r="r" t="t"/>
            <a:pathLst>
              <a:path extrusionOk="0" h="603782" w="1865619">
                <a:moveTo>
                  <a:pt x="0" y="0"/>
                </a:moveTo>
                <a:lnTo>
                  <a:pt x="1865618" y="0"/>
                </a:lnTo>
                <a:lnTo>
                  <a:pt x="1865618" y="603782"/>
                </a:lnTo>
                <a:lnTo>
                  <a:pt x="0" y="603782"/>
                </a:lnTo>
                <a:lnTo>
                  <a:pt x="0" y="0"/>
                </a:lnTo>
                <a:close/>
              </a:path>
            </a:pathLst>
          </a:custGeom>
          <a:blipFill rotWithShape="1">
            <a:blip r:embed="rId6">
              <a:alphaModFix/>
            </a:blip>
            <a:stretch>
              <a:fillRect b="0" l="0" r="0" t="0"/>
            </a:stretch>
          </a:blipFill>
          <a:ln>
            <a:noFill/>
          </a:ln>
        </p:spPr>
      </p:sp>
      <p:sp>
        <p:nvSpPr>
          <p:cNvPr id="347" name="Google Shape;347;p31"/>
          <p:cNvSpPr/>
          <p:nvPr/>
        </p:nvSpPr>
        <p:spPr>
          <a:xfrm rot="-7019215">
            <a:off x="5865786" y="542350"/>
            <a:ext cx="932809" cy="301891"/>
          </a:xfrm>
          <a:custGeom>
            <a:rect b="b" l="l" r="r" t="t"/>
            <a:pathLst>
              <a:path extrusionOk="0" h="603782" w="1865619">
                <a:moveTo>
                  <a:pt x="0" y="0"/>
                </a:moveTo>
                <a:lnTo>
                  <a:pt x="1865619" y="0"/>
                </a:lnTo>
                <a:lnTo>
                  <a:pt x="1865619" y="603782"/>
                </a:lnTo>
                <a:lnTo>
                  <a:pt x="0" y="603782"/>
                </a:lnTo>
                <a:lnTo>
                  <a:pt x="0" y="0"/>
                </a:lnTo>
                <a:close/>
              </a:path>
            </a:pathLst>
          </a:custGeom>
          <a:blipFill rotWithShape="1">
            <a:blip r:embed="rId5">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1E2D55"/>
      </a:dk1>
      <a:lt1>
        <a:srgbClr val="FD88AB"/>
      </a:lt1>
      <a:dk2>
        <a:srgbClr val="1E2D55"/>
      </a:dk2>
      <a:lt2>
        <a:srgbClr val="F89D2A"/>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