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10287000" cx="18288000"/>
  <p:notesSz cx="6858000" cy="9144000"/>
  <p:embeddedFontLst>
    <p:embeddedFont>
      <p:font typeface="Nunito Sans ExtraLight"/>
      <p:regular r:id="rId30"/>
      <p:bold r:id="rId31"/>
      <p:italic r:id="rId32"/>
      <p:boldItalic r:id="rId33"/>
    </p:embeddedFont>
    <p:embeddedFont>
      <p:font typeface="Nunito Sans Black"/>
      <p:bold r:id="rId34"/>
      <p:boldItalic r:id="rId35"/>
    </p:embeddedFont>
    <p:embeddedFont>
      <p:font typeface="Nunito Light"/>
      <p:regular r:id="rId36"/>
      <p:bold r:id="rId37"/>
      <p:italic r:id="rId38"/>
      <p:boldItalic r:id="rId39"/>
    </p:embeddedFont>
    <p:embeddedFont>
      <p:font typeface="Open Sans Light"/>
      <p:regular r:id="rId40"/>
      <p:bold r:id="rId41"/>
      <p:italic r:id="rId42"/>
      <p:boldItalic r:id="rId43"/>
    </p:embeddedFont>
    <p:embeddedFont>
      <p:font typeface="Nunito Sans"/>
      <p:bold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Light-regular.fntdata"/><Relationship Id="rId20" Type="http://schemas.openxmlformats.org/officeDocument/2006/relationships/slide" Target="slides/slide15.xml"/><Relationship Id="rId42" Type="http://schemas.openxmlformats.org/officeDocument/2006/relationships/font" Target="fonts/OpenSansLight-italic.fntdata"/><Relationship Id="rId41" Type="http://schemas.openxmlformats.org/officeDocument/2006/relationships/font" Target="fonts/OpenSansLight-bold.fntdata"/><Relationship Id="rId22" Type="http://schemas.openxmlformats.org/officeDocument/2006/relationships/slide" Target="slides/slide17.xml"/><Relationship Id="rId44" Type="http://schemas.openxmlformats.org/officeDocument/2006/relationships/font" Target="fonts/NunitoSans-bold.fntdata"/><Relationship Id="rId21" Type="http://schemas.openxmlformats.org/officeDocument/2006/relationships/slide" Target="slides/slide16.xml"/><Relationship Id="rId43" Type="http://schemas.openxmlformats.org/officeDocument/2006/relationships/font" Target="fonts/OpenSansLight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Nunito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SansExtraLight-bold.fntdata"/><Relationship Id="rId30" Type="http://schemas.openxmlformats.org/officeDocument/2006/relationships/font" Target="fonts/NunitoSansExtraLight-regular.fntdata"/><Relationship Id="rId11" Type="http://schemas.openxmlformats.org/officeDocument/2006/relationships/slide" Target="slides/slide6.xml"/><Relationship Id="rId33" Type="http://schemas.openxmlformats.org/officeDocument/2006/relationships/font" Target="fonts/NunitoSansExtra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NunitoSansExtraLight-italic.fntdata"/><Relationship Id="rId13" Type="http://schemas.openxmlformats.org/officeDocument/2006/relationships/slide" Target="slides/slide8.xml"/><Relationship Id="rId35" Type="http://schemas.openxmlformats.org/officeDocument/2006/relationships/font" Target="fonts/NunitoSansBlack-boldItalic.fntdata"/><Relationship Id="rId12" Type="http://schemas.openxmlformats.org/officeDocument/2006/relationships/slide" Target="slides/slide7.xml"/><Relationship Id="rId34" Type="http://schemas.openxmlformats.org/officeDocument/2006/relationships/font" Target="fonts/NunitoSansBlack-bold.fntdata"/><Relationship Id="rId15" Type="http://schemas.openxmlformats.org/officeDocument/2006/relationships/slide" Target="slides/slide10.xml"/><Relationship Id="rId37" Type="http://schemas.openxmlformats.org/officeDocument/2006/relationships/font" Target="fonts/NunitoLight-bold.fntdata"/><Relationship Id="rId14" Type="http://schemas.openxmlformats.org/officeDocument/2006/relationships/slide" Target="slides/slide9.xml"/><Relationship Id="rId36" Type="http://schemas.openxmlformats.org/officeDocument/2006/relationships/font" Target="fonts/NunitoLight-regular.fntdata"/><Relationship Id="rId17" Type="http://schemas.openxmlformats.org/officeDocument/2006/relationships/slide" Target="slides/slide12.xml"/><Relationship Id="rId39" Type="http://schemas.openxmlformats.org/officeDocument/2006/relationships/font" Target="fonts/NunitoLight-boldItalic.fntdata"/><Relationship Id="rId16" Type="http://schemas.openxmlformats.org/officeDocument/2006/relationships/slide" Target="slides/slide11.xml"/><Relationship Id="rId38" Type="http://schemas.openxmlformats.org/officeDocument/2006/relationships/font" Target="fonts/NunitoLight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11" Type="http://schemas.openxmlformats.org/officeDocument/2006/relationships/image" Target="../media/image17.png"/><Relationship Id="rId10" Type="http://schemas.openxmlformats.org/officeDocument/2006/relationships/image" Target="../media/image3.png"/><Relationship Id="rId12" Type="http://schemas.openxmlformats.org/officeDocument/2006/relationships/image" Target="../media/image1.png"/><Relationship Id="rId9" Type="http://schemas.openxmlformats.org/officeDocument/2006/relationships/image" Target="../media/image12.png"/><Relationship Id="rId5" Type="http://schemas.openxmlformats.org/officeDocument/2006/relationships/image" Target="../media/image37.png"/><Relationship Id="rId6" Type="http://schemas.openxmlformats.org/officeDocument/2006/relationships/image" Target="../media/image18.png"/><Relationship Id="rId7" Type="http://schemas.openxmlformats.org/officeDocument/2006/relationships/image" Target="../media/image10.png"/><Relationship Id="rId8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49.jpg"/><Relationship Id="rId6" Type="http://schemas.openxmlformats.org/officeDocument/2006/relationships/image" Target="../media/image33.jpg"/><Relationship Id="rId7" Type="http://schemas.openxmlformats.org/officeDocument/2006/relationships/image" Target="../media/image51.jpg"/><Relationship Id="rId8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37.png"/><Relationship Id="rId10" Type="http://schemas.openxmlformats.org/officeDocument/2006/relationships/image" Target="../media/image34.jpg"/><Relationship Id="rId9" Type="http://schemas.openxmlformats.org/officeDocument/2006/relationships/image" Target="../media/image39.jpg"/><Relationship Id="rId5" Type="http://schemas.openxmlformats.org/officeDocument/2006/relationships/image" Target="../media/image26.png"/><Relationship Id="rId6" Type="http://schemas.openxmlformats.org/officeDocument/2006/relationships/image" Target="../media/image36.jpg"/><Relationship Id="rId7" Type="http://schemas.openxmlformats.org/officeDocument/2006/relationships/image" Target="../media/image18.png"/><Relationship Id="rId8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7.png"/><Relationship Id="rId5" Type="http://schemas.openxmlformats.org/officeDocument/2006/relationships/image" Target="../media/image37.png"/><Relationship Id="rId6" Type="http://schemas.openxmlformats.org/officeDocument/2006/relationships/image" Target="../media/image1.png"/><Relationship Id="rId7" Type="http://schemas.openxmlformats.org/officeDocument/2006/relationships/image" Target="../media/image10.png"/><Relationship Id="rId8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Relationship Id="rId4" Type="http://schemas.openxmlformats.org/officeDocument/2006/relationships/image" Target="../media/image45.jpg"/><Relationship Id="rId5" Type="http://schemas.openxmlformats.org/officeDocument/2006/relationships/image" Target="../media/image37.png"/><Relationship Id="rId6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4.png"/><Relationship Id="rId5" Type="http://schemas.openxmlformats.org/officeDocument/2006/relationships/image" Target="../media/image17.png"/><Relationship Id="rId6" Type="http://schemas.openxmlformats.org/officeDocument/2006/relationships/image" Target="../media/image44.jpg"/><Relationship Id="rId7" Type="http://schemas.openxmlformats.org/officeDocument/2006/relationships/image" Target="../media/image4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8.png"/><Relationship Id="rId7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53.jpg"/><Relationship Id="rId6" Type="http://schemas.openxmlformats.org/officeDocument/2006/relationships/image" Target="../media/image41.png"/><Relationship Id="rId7" Type="http://schemas.openxmlformats.org/officeDocument/2006/relationships/image" Target="../media/image3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37.png"/><Relationship Id="rId7" Type="http://schemas.openxmlformats.org/officeDocument/2006/relationships/image" Target="../media/image1.png"/><Relationship Id="rId8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48.png"/><Relationship Id="rId5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Relationship Id="rId4" Type="http://schemas.openxmlformats.org/officeDocument/2006/relationships/image" Target="../media/image1.png"/><Relationship Id="rId5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26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8.png"/><Relationship Id="rId13" Type="http://schemas.openxmlformats.org/officeDocument/2006/relationships/image" Target="../media/image10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Relationship Id="rId4" Type="http://schemas.openxmlformats.org/officeDocument/2006/relationships/image" Target="../media/image18.png"/><Relationship Id="rId9" Type="http://schemas.openxmlformats.org/officeDocument/2006/relationships/image" Target="../media/image6.png"/><Relationship Id="rId15" Type="http://schemas.openxmlformats.org/officeDocument/2006/relationships/image" Target="../media/image17.png"/><Relationship Id="rId14" Type="http://schemas.openxmlformats.org/officeDocument/2006/relationships/image" Target="../media/image37.pn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25.png"/><Relationship Id="rId8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Relationship Id="rId4" Type="http://schemas.openxmlformats.org/officeDocument/2006/relationships/image" Target="../media/image54.jpg"/><Relationship Id="rId5" Type="http://schemas.openxmlformats.org/officeDocument/2006/relationships/image" Target="../media/image26.png"/><Relationship Id="rId6" Type="http://schemas.openxmlformats.org/officeDocument/2006/relationships/image" Target="../media/image10.png"/><Relationship Id="rId7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Relationship Id="rId4" Type="http://schemas.openxmlformats.org/officeDocument/2006/relationships/image" Target="../media/image18.pn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26.png"/><Relationship Id="rId8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jp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37.png"/><Relationship Id="rId7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37.png"/><Relationship Id="rId6" Type="http://schemas.openxmlformats.org/officeDocument/2006/relationships/image" Target="../media/image1.png"/><Relationship Id="rId7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37.png"/><Relationship Id="rId6" Type="http://schemas.openxmlformats.org/officeDocument/2006/relationships/image" Target="../media/image1.png"/><Relationship Id="rId7" Type="http://schemas.openxmlformats.org/officeDocument/2006/relationships/image" Target="../media/image10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18.png"/><Relationship Id="rId7" Type="http://schemas.openxmlformats.org/officeDocument/2006/relationships/image" Target="../media/image5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37.png"/><Relationship Id="rId5" Type="http://schemas.openxmlformats.org/officeDocument/2006/relationships/image" Target="../media/image6.png"/><Relationship Id="rId6" Type="http://schemas.openxmlformats.org/officeDocument/2006/relationships/image" Target="../media/image10.png"/><Relationship Id="rId7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23.jpg"/><Relationship Id="rId9" Type="http://schemas.openxmlformats.org/officeDocument/2006/relationships/image" Target="../media/image17.png"/><Relationship Id="rId5" Type="http://schemas.openxmlformats.org/officeDocument/2006/relationships/image" Target="../media/image22.jpg"/><Relationship Id="rId6" Type="http://schemas.openxmlformats.org/officeDocument/2006/relationships/image" Target="../media/image19.jpg"/><Relationship Id="rId7" Type="http://schemas.openxmlformats.org/officeDocument/2006/relationships/image" Target="../media/image10.png"/><Relationship Id="rId8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28.jpg"/><Relationship Id="rId5" Type="http://schemas.openxmlformats.org/officeDocument/2006/relationships/image" Target="../media/image30.jpg"/><Relationship Id="rId6" Type="http://schemas.openxmlformats.org/officeDocument/2006/relationships/image" Target="../media/image32.jp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18.png"/><Relationship Id="rId8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2496" y="-4930016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46581" y="7653357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473352" y="-3086100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488100">
            <a:off x="13573567" y="2416368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666521" y="3612422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16997" y="6433147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9820704">
            <a:off x="-2189859" y="1570355"/>
            <a:ext cx="7252335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2218059">
            <a:off x="2666986" y="7330193"/>
            <a:ext cx="1470957" cy="214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282929" y="5633868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880586" y="-3298133"/>
            <a:ext cx="5878047" cy="887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08872" y="-286095"/>
            <a:ext cx="718220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3"/>
          <p:cNvGrpSpPr/>
          <p:nvPr/>
        </p:nvGrpSpPr>
        <p:grpSpPr>
          <a:xfrm>
            <a:off x="4571524" y="3108988"/>
            <a:ext cx="9144951" cy="4862011"/>
            <a:chOff x="0" y="19050"/>
            <a:chExt cx="12193268" cy="6482681"/>
          </a:xfrm>
        </p:grpSpPr>
        <p:sp>
          <p:nvSpPr>
            <p:cNvPr id="97" name="Google Shape;97;p13"/>
            <p:cNvSpPr txBox="1"/>
            <p:nvPr/>
          </p:nvSpPr>
          <p:spPr>
            <a:xfrm>
              <a:off x="0" y="19050"/>
              <a:ext cx="12193268" cy="54444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71" u="none" cap="none" strike="noStrike">
                  <a:solidFill>
                    <a:srgbClr val="171616"/>
                  </a:solidFill>
                  <a:latin typeface="Nunito Sans ExtraLight"/>
                  <a:ea typeface="Nunito Sans ExtraLight"/>
                  <a:cs typeface="Nunito Sans ExtraLight"/>
                  <a:sym typeface="Nunito Sans ExtraLight"/>
                </a:rPr>
                <a:t>MINIMALIST AESTHETIC PRESENTATION</a:t>
              </a:r>
              <a:endParaRPr/>
            </a:p>
          </p:txBody>
        </p:sp>
        <p:sp>
          <p:nvSpPr>
            <p:cNvPr id="98" name="Google Shape;98;p13"/>
            <p:cNvSpPr txBox="1"/>
            <p:nvPr/>
          </p:nvSpPr>
          <p:spPr>
            <a:xfrm>
              <a:off x="3462926" y="6040107"/>
              <a:ext cx="5267416" cy="4616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116" u="none" cap="none" strike="noStrike">
                  <a:solidFill>
                    <a:srgbClr val="171616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2022</a:t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2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463344">
            <a:off x="10518367" y="2871124"/>
            <a:ext cx="2151670" cy="215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64599">
            <a:off x="5571534" y="5524779"/>
            <a:ext cx="2151670" cy="215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/>
          <p:cNvPicPr preferRelativeResize="0"/>
          <p:nvPr/>
        </p:nvPicPr>
        <p:blipFill rotWithShape="1">
          <a:blip r:embed="rId5">
            <a:alphaModFix/>
          </a:blip>
          <a:srcRect b="20433" l="0" r="0" t="20434"/>
          <a:stretch/>
        </p:blipFill>
        <p:spPr>
          <a:xfrm>
            <a:off x="1966565" y="3382516"/>
            <a:ext cx="4124649" cy="3653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 rotWithShape="1">
          <a:blip r:embed="rId6">
            <a:alphaModFix/>
          </a:blip>
          <a:srcRect b="32570" l="0" r="0" t="8409"/>
          <a:stretch/>
        </p:blipFill>
        <p:spPr>
          <a:xfrm>
            <a:off x="7081676" y="3382516"/>
            <a:ext cx="4124649" cy="3653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 rotWithShape="1">
          <a:blip r:embed="rId7">
            <a:alphaModFix/>
          </a:blip>
          <a:srcRect b="20489" l="0" r="0" t="20488"/>
          <a:stretch/>
        </p:blipFill>
        <p:spPr>
          <a:xfrm>
            <a:off x="12196786" y="3382516"/>
            <a:ext cx="4124649" cy="365385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2"/>
          <p:cNvSpPr txBox="1"/>
          <p:nvPr/>
        </p:nvSpPr>
        <p:spPr>
          <a:xfrm>
            <a:off x="3322647" y="1509243"/>
            <a:ext cx="11642707" cy="100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Meet Our Team</a:t>
            </a:r>
            <a:endParaRPr/>
          </a:p>
        </p:txBody>
      </p:sp>
      <p:sp>
        <p:nvSpPr>
          <p:cNvPr id="247" name="Google Shape;247;p22"/>
          <p:cNvSpPr txBox="1"/>
          <p:nvPr/>
        </p:nvSpPr>
        <p:spPr>
          <a:xfrm>
            <a:off x="1966565" y="7691030"/>
            <a:ext cx="4124649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Name Surname</a:t>
            </a:r>
            <a:endParaRPr/>
          </a:p>
        </p:txBody>
      </p:sp>
      <p:sp>
        <p:nvSpPr>
          <p:cNvPr id="248" name="Google Shape;248;p22"/>
          <p:cNvSpPr txBox="1"/>
          <p:nvPr/>
        </p:nvSpPr>
        <p:spPr>
          <a:xfrm>
            <a:off x="1966565" y="8120291"/>
            <a:ext cx="4124649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/>
          </a:p>
        </p:txBody>
      </p:sp>
      <p:sp>
        <p:nvSpPr>
          <p:cNvPr id="249" name="Google Shape;249;p22"/>
          <p:cNvSpPr txBox="1"/>
          <p:nvPr/>
        </p:nvSpPr>
        <p:spPr>
          <a:xfrm>
            <a:off x="7081676" y="7683728"/>
            <a:ext cx="4124649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Name Surname</a:t>
            </a:r>
            <a:endParaRPr/>
          </a:p>
        </p:txBody>
      </p:sp>
      <p:sp>
        <p:nvSpPr>
          <p:cNvPr id="250" name="Google Shape;250;p22"/>
          <p:cNvSpPr txBox="1"/>
          <p:nvPr/>
        </p:nvSpPr>
        <p:spPr>
          <a:xfrm>
            <a:off x="7081676" y="8127593"/>
            <a:ext cx="4124649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/>
          </a:p>
        </p:txBody>
      </p:sp>
      <p:sp>
        <p:nvSpPr>
          <p:cNvPr id="251" name="Google Shape;251;p22"/>
          <p:cNvSpPr txBox="1"/>
          <p:nvPr/>
        </p:nvSpPr>
        <p:spPr>
          <a:xfrm>
            <a:off x="12196786" y="7683728"/>
            <a:ext cx="4124649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Name Surname</a:t>
            </a:r>
            <a:endParaRPr/>
          </a:p>
        </p:txBody>
      </p:sp>
      <p:sp>
        <p:nvSpPr>
          <p:cNvPr id="252" name="Google Shape;252;p22"/>
          <p:cNvSpPr txBox="1"/>
          <p:nvPr/>
        </p:nvSpPr>
        <p:spPr>
          <a:xfrm>
            <a:off x="12196786" y="8127593"/>
            <a:ext cx="4124649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/>
          </a:p>
        </p:txBody>
      </p:sp>
      <p:pic>
        <p:nvPicPr>
          <p:cNvPr id="253" name="Google Shape;253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400000">
            <a:off x="-486839" y="4357857"/>
            <a:ext cx="4416604" cy="205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400000">
            <a:off x="14361518" y="4357857"/>
            <a:ext cx="4416604" cy="2059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3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73352" y="-3086100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799258">
            <a:off x="15884509" y="2444401"/>
            <a:ext cx="6231687" cy="5398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3"/>
          <p:cNvSpPr/>
          <p:nvPr/>
        </p:nvSpPr>
        <p:spPr>
          <a:xfrm>
            <a:off x="7680896" y="3423349"/>
            <a:ext cx="2926208" cy="292619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5045" l="0" r="0" t="-2504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3"/>
          <p:cNvSpPr txBox="1"/>
          <p:nvPr/>
        </p:nvSpPr>
        <p:spPr>
          <a:xfrm>
            <a:off x="7490963" y="6974216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171616"/>
                </a:solidFill>
                <a:latin typeface="Nunito Sans"/>
                <a:ea typeface="Nunito Sans"/>
                <a:cs typeface="Nunito Sans"/>
                <a:sym typeface="Nunito Sans"/>
              </a:rPr>
              <a:t>Client name</a:t>
            </a:r>
            <a:endParaRPr/>
          </a:p>
        </p:txBody>
      </p:sp>
      <p:sp>
        <p:nvSpPr>
          <p:cNvPr id="264" name="Google Shape;264;p23"/>
          <p:cNvSpPr txBox="1"/>
          <p:nvPr/>
        </p:nvSpPr>
        <p:spPr>
          <a:xfrm>
            <a:off x="7490963" y="7629351"/>
            <a:ext cx="3306074" cy="682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  <p:pic>
        <p:nvPicPr>
          <p:cNvPr id="265" name="Google Shape;265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8488100">
            <a:off x="3379642" y="-508296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-2700000">
            <a:off x="15568976" y="8218008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601978" y="-3296567"/>
            <a:ext cx="6810420" cy="778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356611">
            <a:off x="-2558699" y="1787670"/>
            <a:ext cx="6231687" cy="5398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3"/>
          <p:cNvSpPr/>
          <p:nvPr/>
        </p:nvSpPr>
        <p:spPr>
          <a:xfrm>
            <a:off x="1803232" y="3423349"/>
            <a:ext cx="2926208" cy="292619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3569" l="0" r="0" t="-3651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3"/>
          <p:cNvSpPr txBox="1"/>
          <p:nvPr/>
        </p:nvSpPr>
        <p:spPr>
          <a:xfrm>
            <a:off x="1613299" y="6974216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171616"/>
                </a:solidFill>
                <a:latin typeface="Nunito Sans"/>
                <a:ea typeface="Nunito Sans"/>
                <a:cs typeface="Nunito Sans"/>
                <a:sym typeface="Nunito Sans"/>
              </a:rPr>
              <a:t>Client name</a:t>
            </a:r>
            <a:endParaRPr/>
          </a:p>
        </p:txBody>
      </p:sp>
      <p:sp>
        <p:nvSpPr>
          <p:cNvPr id="271" name="Google Shape;271;p23"/>
          <p:cNvSpPr txBox="1"/>
          <p:nvPr/>
        </p:nvSpPr>
        <p:spPr>
          <a:xfrm>
            <a:off x="1613299" y="7629351"/>
            <a:ext cx="3306074" cy="682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  <p:sp>
        <p:nvSpPr>
          <p:cNvPr id="272" name="Google Shape;272;p23"/>
          <p:cNvSpPr/>
          <p:nvPr/>
        </p:nvSpPr>
        <p:spPr>
          <a:xfrm>
            <a:off x="13558561" y="3423349"/>
            <a:ext cx="2926208" cy="2926196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45245" l="0" r="0" t="-456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3"/>
          <p:cNvSpPr txBox="1"/>
          <p:nvPr/>
        </p:nvSpPr>
        <p:spPr>
          <a:xfrm>
            <a:off x="13368628" y="6974216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171616"/>
                </a:solidFill>
                <a:latin typeface="Nunito Sans"/>
                <a:ea typeface="Nunito Sans"/>
                <a:cs typeface="Nunito Sans"/>
                <a:sym typeface="Nunito Sans"/>
              </a:rPr>
              <a:t>Client name</a:t>
            </a:r>
            <a:endParaRPr/>
          </a:p>
        </p:txBody>
      </p:sp>
      <p:sp>
        <p:nvSpPr>
          <p:cNvPr id="274" name="Google Shape;274;p23"/>
          <p:cNvSpPr txBox="1"/>
          <p:nvPr/>
        </p:nvSpPr>
        <p:spPr>
          <a:xfrm>
            <a:off x="13368628" y="7629351"/>
            <a:ext cx="3306074" cy="682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/>
          </a:p>
        </p:txBody>
      </p:sp>
      <p:sp>
        <p:nvSpPr>
          <p:cNvPr id="275" name="Google Shape;275;p23"/>
          <p:cNvSpPr txBox="1"/>
          <p:nvPr/>
        </p:nvSpPr>
        <p:spPr>
          <a:xfrm>
            <a:off x="890224" y="1138245"/>
            <a:ext cx="16507551" cy="100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Testimonials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4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24"/>
          <p:cNvGrpSpPr/>
          <p:nvPr/>
        </p:nvGrpSpPr>
        <p:grpSpPr>
          <a:xfrm>
            <a:off x="5640641" y="3002026"/>
            <a:ext cx="7006717" cy="4261517"/>
            <a:chOff x="0" y="-28575"/>
            <a:chExt cx="9342290" cy="5682023"/>
          </a:xfrm>
        </p:grpSpPr>
        <p:sp>
          <p:nvSpPr>
            <p:cNvPr id="282" name="Google Shape;282;p24"/>
            <p:cNvSpPr txBox="1"/>
            <p:nvPr/>
          </p:nvSpPr>
          <p:spPr>
            <a:xfrm>
              <a:off x="0" y="726788"/>
              <a:ext cx="9342290" cy="36283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71" u="none" cap="none" strike="noStrike">
                  <a:solidFill>
                    <a:srgbClr val="171616"/>
                  </a:solidFill>
                  <a:latin typeface="Nunito Sans ExtraLight"/>
                  <a:ea typeface="Nunito Sans ExtraLight"/>
                  <a:cs typeface="Nunito Sans ExtraLight"/>
                  <a:sym typeface="Nunito Sans ExtraLight"/>
                </a:rPr>
                <a:t>OUR PROJECTS</a:t>
              </a:r>
              <a:endParaRPr/>
            </a:p>
          </p:txBody>
        </p:sp>
        <p:sp>
          <p:nvSpPr>
            <p:cNvPr id="283" name="Google Shape;283;p24"/>
            <p:cNvSpPr txBox="1"/>
            <p:nvPr/>
          </p:nvSpPr>
          <p:spPr>
            <a:xfrm>
              <a:off x="1053187" y="4752894"/>
              <a:ext cx="7235915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</a:t>
              </a:r>
              <a:endParaRPr/>
            </a:p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/>
            </a:p>
          </p:txBody>
        </p:sp>
        <p:sp>
          <p:nvSpPr>
            <p:cNvPr id="284" name="Google Shape;284;p24"/>
            <p:cNvSpPr txBox="1"/>
            <p:nvPr/>
          </p:nvSpPr>
          <p:spPr>
            <a:xfrm>
              <a:off x="2844003" y="-28575"/>
              <a:ext cx="3654284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02.</a:t>
              </a:r>
              <a:endParaRPr/>
            </a:p>
          </p:txBody>
        </p:sp>
      </p:grpSp>
      <p:pic>
        <p:nvPicPr>
          <p:cNvPr id="285" name="Google Shape;28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64025" y="-5139919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319627">
            <a:off x="-4254493" y="4056812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6362" y="3712715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16376" y="7565444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045899">
            <a:off x="14086436" y="7020136"/>
            <a:ext cx="3878878" cy="274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10486936">
            <a:off x="15968165" y="2532193"/>
            <a:ext cx="5878047" cy="887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5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 rotWithShape="1">
          <a:blip r:embed="rId4">
            <a:alphaModFix/>
          </a:blip>
          <a:srcRect b="12523" l="0" r="0" t="12523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319627">
            <a:off x="13556998" y="-3657311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319627">
            <a:off x="-4389120" y="6080248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44000" y="-1301416"/>
            <a:ext cx="718220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25"/>
          <p:cNvGrpSpPr/>
          <p:nvPr/>
        </p:nvGrpSpPr>
        <p:grpSpPr>
          <a:xfrm>
            <a:off x="1028700" y="2390389"/>
            <a:ext cx="6792574" cy="5427642"/>
            <a:chOff x="0" y="-104775"/>
            <a:chExt cx="9056765" cy="7236856"/>
          </a:xfrm>
        </p:grpSpPr>
        <p:sp>
          <p:nvSpPr>
            <p:cNvPr id="301" name="Google Shape;301;p25"/>
            <p:cNvSpPr txBox="1"/>
            <p:nvPr/>
          </p:nvSpPr>
          <p:spPr>
            <a:xfrm>
              <a:off x="0" y="-104775"/>
              <a:ext cx="9056765" cy="1311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Your Project</a:t>
              </a:r>
              <a:endParaRPr/>
            </a:p>
          </p:txBody>
        </p:sp>
        <p:sp>
          <p:nvSpPr>
            <p:cNvPr id="302" name="Google Shape;302;p25"/>
            <p:cNvSpPr txBox="1"/>
            <p:nvPr/>
          </p:nvSpPr>
          <p:spPr>
            <a:xfrm>
              <a:off x="941116" y="6231527"/>
              <a:ext cx="7323504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YEAR: 2022</a:t>
              </a:r>
              <a:endParaRPr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ROLE: WRITE YOUR ROLE</a:t>
              </a:r>
              <a:endParaRPr/>
            </a:p>
          </p:txBody>
        </p:sp>
        <p:sp>
          <p:nvSpPr>
            <p:cNvPr id="303" name="Google Shape;303;p25"/>
            <p:cNvSpPr txBox="1"/>
            <p:nvPr/>
          </p:nvSpPr>
          <p:spPr>
            <a:xfrm>
              <a:off x="529105" y="2562204"/>
              <a:ext cx="8147527" cy="23101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6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1092" y="8212752"/>
            <a:ext cx="2558012" cy="255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486936">
            <a:off x="9399763" y="-3038911"/>
            <a:ext cx="3842431" cy="579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0486936">
            <a:off x="5045806" y="7064952"/>
            <a:ext cx="3842431" cy="579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72468" y="-1417969"/>
            <a:ext cx="2558012" cy="255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6"/>
          <p:cNvPicPr preferRelativeResize="0"/>
          <p:nvPr/>
        </p:nvPicPr>
        <p:blipFill rotWithShape="1">
          <a:blip r:embed="rId6">
            <a:alphaModFix/>
          </a:blip>
          <a:srcRect b="0" l="6456" r="6457" t="0"/>
          <a:stretch/>
        </p:blipFill>
        <p:spPr>
          <a:xfrm>
            <a:off x="0" y="0"/>
            <a:ext cx="596861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6"/>
          <p:cNvPicPr preferRelativeResize="0"/>
          <p:nvPr/>
        </p:nvPicPr>
        <p:blipFill rotWithShape="1">
          <a:blip r:embed="rId7">
            <a:alphaModFix/>
          </a:blip>
          <a:srcRect b="0" l="6456" r="6457" t="0"/>
          <a:stretch/>
        </p:blipFill>
        <p:spPr>
          <a:xfrm>
            <a:off x="12319388" y="0"/>
            <a:ext cx="5968612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Google Shape;315;p26"/>
          <p:cNvGrpSpPr/>
          <p:nvPr/>
        </p:nvGrpSpPr>
        <p:grpSpPr>
          <a:xfrm>
            <a:off x="6744266" y="2554260"/>
            <a:ext cx="4799475" cy="5099899"/>
            <a:chOff x="0" y="-104775"/>
            <a:chExt cx="6399300" cy="6799866"/>
          </a:xfrm>
        </p:grpSpPr>
        <p:sp>
          <p:nvSpPr>
            <p:cNvPr id="316" name="Google Shape;316;p26"/>
            <p:cNvSpPr txBox="1"/>
            <p:nvPr/>
          </p:nvSpPr>
          <p:spPr>
            <a:xfrm>
              <a:off x="0" y="5794537"/>
              <a:ext cx="6399291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can you say about your projects?</a:t>
              </a:r>
              <a:endParaRPr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Share it here!</a:t>
              </a:r>
              <a:endParaRPr/>
            </a:p>
          </p:txBody>
        </p:sp>
        <p:sp>
          <p:nvSpPr>
            <p:cNvPr id="317" name="Google Shape;317;p26"/>
            <p:cNvSpPr txBox="1"/>
            <p:nvPr/>
          </p:nvSpPr>
          <p:spPr>
            <a:xfrm>
              <a:off x="0" y="-104775"/>
              <a:ext cx="6399300" cy="54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 picture is worth a thousand words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7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7"/>
          <p:cNvPicPr preferRelativeResize="0"/>
          <p:nvPr/>
        </p:nvPicPr>
        <p:blipFill rotWithShape="1">
          <a:blip r:embed="rId4">
            <a:alphaModFix/>
          </a:blip>
          <a:srcRect b="0" l="20477" r="20477" t="0"/>
          <a:stretch/>
        </p:blipFill>
        <p:spPr>
          <a:xfrm>
            <a:off x="13501194" y="0"/>
            <a:ext cx="4786806" cy="540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7"/>
          <p:cNvPicPr preferRelativeResize="0"/>
          <p:nvPr/>
        </p:nvPicPr>
        <p:blipFill rotWithShape="1">
          <a:blip r:embed="rId5">
            <a:alphaModFix/>
          </a:blip>
          <a:srcRect b="0" l="27400" r="0" t="0"/>
          <a:stretch/>
        </p:blipFill>
        <p:spPr>
          <a:xfrm>
            <a:off x="7311764" y="0"/>
            <a:ext cx="5885716" cy="540139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7"/>
          <p:cNvSpPr txBox="1"/>
          <p:nvPr/>
        </p:nvSpPr>
        <p:spPr>
          <a:xfrm>
            <a:off x="1028700" y="4586295"/>
            <a:ext cx="5897185" cy="100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Our Services</a:t>
            </a:r>
            <a:endParaRPr/>
          </a:p>
        </p:txBody>
      </p:sp>
      <p:grpSp>
        <p:nvGrpSpPr>
          <p:cNvPr id="326" name="Google Shape;326;p27"/>
          <p:cNvGrpSpPr/>
          <p:nvPr/>
        </p:nvGrpSpPr>
        <p:grpSpPr>
          <a:xfrm>
            <a:off x="13501194" y="8047436"/>
            <a:ext cx="3856638" cy="1210864"/>
            <a:chOff x="0" y="-28575"/>
            <a:chExt cx="5142184" cy="1614486"/>
          </a:xfrm>
        </p:grpSpPr>
        <p:sp>
          <p:nvSpPr>
            <p:cNvPr id="327" name="Google Shape;327;p27"/>
            <p:cNvSpPr txBox="1"/>
            <p:nvPr/>
          </p:nvSpPr>
          <p:spPr>
            <a:xfrm>
              <a:off x="0" y="-28575"/>
              <a:ext cx="5142184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Add a main point</a:t>
              </a:r>
              <a:endParaRPr/>
            </a:p>
          </p:txBody>
        </p:sp>
        <p:sp>
          <p:nvSpPr>
            <p:cNvPr id="328" name="Google Shape;328;p27"/>
            <p:cNvSpPr txBox="1"/>
            <p:nvPr/>
          </p:nvSpPr>
          <p:spPr>
            <a:xfrm>
              <a:off x="0" y="685357"/>
              <a:ext cx="4945329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/>
            </a:p>
          </p:txBody>
        </p:sp>
      </p:grpSp>
      <p:grpSp>
        <p:nvGrpSpPr>
          <p:cNvPr id="329" name="Google Shape;329;p27"/>
          <p:cNvGrpSpPr/>
          <p:nvPr/>
        </p:nvGrpSpPr>
        <p:grpSpPr>
          <a:xfrm>
            <a:off x="7311764" y="8047436"/>
            <a:ext cx="3856638" cy="1210864"/>
            <a:chOff x="0" y="-28575"/>
            <a:chExt cx="5142184" cy="1614486"/>
          </a:xfrm>
        </p:grpSpPr>
        <p:sp>
          <p:nvSpPr>
            <p:cNvPr id="330" name="Google Shape;330;p27"/>
            <p:cNvSpPr txBox="1"/>
            <p:nvPr/>
          </p:nvSpPr>
          <p:spPr>
            <a:xfrm>
              <a:off x="0" y="-28575"/>
              <a:ext cx="5142184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Add a main point</a:t>
              </a:r>
              <a:endParaRPr/>
            </a:p>
          </p:txBody>
        </p:sp>
        <p:sp>
          <p:nvSpPr>
            <p:cNvPr id="331" name="Google Shape;331;p27"/>
            <p:cNvSpPr txBox="1"/>
            <p:nvPr/>
          </p:nvSpPr>
          <p:spPr>
            <a:xfrm>
              <a:off x="0" y="685357"/>
              <a:ext cx="4945329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/>
            </a:p>
          </p:txBody>
        </p:sp>
      </p:grpSp>
      <p:grpSp>
        <p:nvGrpSpPr>
          <p:cNvPr id="332" name="Google Shape;332;p27"/>
          <p:cNvGrpSpPr/>
          <p:nvPr/>
        </p:nvGrpSpPr>
        <p:grpSpPr>
          <a:xfrm>
            <a:off x="990600" y="8047436"/>
            <a:ext cx="3856638" cy="1210864"/>
            <a:chOff x="0" y="-28575"/>
            <a:chExt cx="5142184" cy="1614486"/>
          </a:xfrm>
        </p:grpSpPr>
        <p:sp>
          <p:nvSpPr>
            <p:cNvPr id="333" name="Google Shape;333;p27"/>
            <p:cNvSpPr txBox="1"/>
            <p:nvPr/>
          </p:nvSpPr>
          <p:spPr>
            <a:xfrm>
              <a:off x="0" y="-28575"/>
              <a:ext cx="5142184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000000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Add a main point</a:t>
              </a:r>
              <a:endParaRPr/>
            </a:p>
          </p:txBody>
        </p:sp>
        <p:sp>
          <p:nvSpPr>
            <p:cNvPr id="334" name="Google Shape;334;p27"/>
            <p:cNvSpPr txBox="1"/>
            <p:nvPr/>
          </p:nvSpPr>
          <p:spPr>
            <a:xfrm>
              <a:off x="0" y="685357"/>
              <a:ext cx="4945329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/>
            </a:p>
          </p:txBody>
        </p:sp>
      </p:grpSp>
      <p:sp>
        <p:nvSpPr>
          <p:cNvPr id="335" name="Google Shape;335;p27"/>
          <p:cNvSpPr txBox="1"/>
          <p:nvPr/>
        </p:nvSpPr>
        <p:spPr>
          <a:xfrm>
            <a:off x="990600" y="7386096"/>
            <a:ext cx="1347317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01</a:t>
            </a:r>
            <a:endParaRPr/>
          </a:p>
        </p:txBody>
      </p:sp>
      <p:sp>
        <p:nvSpPr>
          <p:cNvPr id="336" name="Google Shape;336;p27"/>
          <p:cNvSpPr txBox="1"/>
          <p:nvPr/>
        </p:nvSpPr>
        <p:spPr>
          <a:xfrm>
            <a:off x="7311764" y="7386096"/>
            <a:ext cx="1347317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02</a:t>
            </a:r>
            <a:endParaRPr/>
          </a:p>
        </p:txBody>
      </p:sp>
      <p:sp>
        <p:nvSpPr>
          <p:cNvPr id="337" name="Google Shape;337;p27"/>
          <p:cNvSpPr txBox="1"/>
          <p:nvPr/>
        </p:nvSpPr>
        <p:spPr>
          <a:xfrm>
            <a:off x="13496948" y="7386096"/>
            <a:ext cx="1347317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03</a:t>
            </a:r>
            <a:endParaRPr/>
          </a:p>
        </p:txBody>
      </p:sp>
      <p:pic>
        <p:nvPicPr>
          <p:cNvPr id="338" name="Google Shape;33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386265" y="-4695722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82221" y="-209148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357832" y="4842783"/>
            <a:ext cx="71822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8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2559" y="1252903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308813" y="1252903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8"/>
          <p:cNvPicPr preferRelativeResize="0"/>
          <p:nvPr/>
        </p:nvPicPr>
        <p:blipFill rotWithShape="1">
          <a:blip r:embed="rId5">
            <a:alphaModFix/>
          </a:blip>
          <a:srcRect b="3709" l="19913" r="11778" t="1112"/>
          <a:stretch/>
        </p:blipFill>
        <p:spPr>
          <a:xfrm>
            <a:off x="7880605" y="1120276"/>
            <a:ext cx="3717146" cy="783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4835" y="893828"/>
            <a:ext cx="4300465" cy="849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8"/>
          <p:cNvPicPr preferRelativeResize="0"/>
          <p:nvPr/>
        </p:nvPicPr>
        <p:blipFill rotWithShape="1">
          <a:blip r:embed="rId7">
            <a:alphaModFix/>
          </a:blip>
          <a:srcRect b="4820" l="8628" r="24496" t="0"/>
          <a:stretch/>
        </p:blipFill>
        <p:spPr>
          <a:xfrm>
            <a:off x="13211175" y="1120276"/>
            <a:ext cx="3666718" cy="783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958835" y="893828"/>
            <a:ext cx="4300465" cy="84993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28"/>
          <p:cNvGrpSpPr/>
          <p:nvPr/>
        </p:nvGrpSpPr>
        <p:grpSpPr>
          <a:xfrm>
            <a:off x="1272902" y="3574557"/>
            <a:ext cx="5562600" cy="3059305"/>
            <a:chOff x="0" y="-104775"/>
            <a:chExt cx="7416800" cy="4079074"/>
          </a:xfrm>
        </p:grpSpPr>
        <p:sp>
          <p:nvSpPr>
            <p:cNvPr id="353" name="Google Shape;353;p28"/>
            <p:cNvSpPr txBox="1"/>
            <p:nvPr/>
          </p:nvSpPr>
          <p:spPr>
            <a:xfrm>
              <a:off x="0" y="-104775"/>
              <a:ext cx="6644048" cy="2720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Phone</a:t>
              </a:r>
              <a:endParaRPr/>
            </a:p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Mockup</a:t>
              </a:r>
              <a:endParaRPr/>
            </a:p>
          </p:txBody>
        </p:sp>
        <p:sp>
          <p:nvSpPr>
            <p:cNvPr id="354" name="Google Shape;354;p28"/>
            <p:cNvSpPr txBox="1"/>
            <p:nvPr/>
          </p:nvSpPr>
          <p:spPr>
            <a:xfrm>
              <a:off x="0" y="3073745"/>
              <a:ext cx="7416800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can you say about your projects?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Share it here!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9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29"/>
          <p:cNvGrpSpPr/>
          <p:nvPr/>
        </p:nvGrpSpPr>
        <p:grpSpPr>
          <a:xfrm>
            <a:off x="5640641" y="3002026"/>
            <a:ext cx="7006724" cy="4261517"/>
            <a:chOff x="0" y="-28575"/>
            <a:chExt cx="9342300" cy="5682023"/>
          </a:xfrm>
        </p:grpSpPr>
        <p:sp>
          <p:nvSpPr>
            <p:cNvPr id="361" name="Google Shape;361;p29"/>
            <p:cNvSpPr txBox="1"/>
            <p:nvPr/>
          </p:nvSpPr>
          <p:spPr>
            <a:xfrm>
              <a:off x="0" y="726788"/>
              <a:ext cx="9342300" cy="400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71" u="none" cap="none" strike="noStrike">
                  <a:solidFill>
                    <a:srgbClr val="171616"/>
                  </a:solidFill>
                  <a:latin typeface="Nunito Sans ExtraLight"/>
                  <a:ea typeface="Nunito Sans ExtraLight"/>
                  <a:cs typeface="Nunito Sans ExtraLight"/>
                  <a:sym typeface="Nunito Sans ExtraLight"/>
                </a:rPr>
                <a:t>STATS &amp; NUMBERS</a:t>
              </a:r>
              <a:endParaRPr/>
            </a:p>
          </p:txBody>
        </p:sp>
        <p:sp>
          <p:nvSpPr>
            <p:cNvPr id="362" name="Google Shape;362;p29"/>
            <p:cNvSpPr txBox="1"/>
            <p:nvPr/>
          </p:nvSpPr>
          <p:spPr>
            <a:xfrm>
              <a:off x="1053187" y="4752894"/>
              <a:ext cx="7235915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</a:t>
              </a:r>
              <a:endParaRPr/>
            </a:p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/>
            </a:p>
          </p:txBody>
        </p:sp>
        <p:sp>
          <p:nvSpPr>
            <p:cNvPr id="363" name="Google Shape;363;p29"/>
            <p:cNvSpPr txBox="1"/>
            <p:nvPr/>
          </p:nvSpPr>
          <p:spPr>
            <a:xfrm>
              <a:off x="2844003" y="-28575"/>
              <a:ext cx="3654284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03.</a:t>
              </a:r>
              <a:endParaRPr/>
            </a:p>
          </p:txBody>
        </p:sp>
      </p:grpSp>
      <p:pic>
        <p:nvPicPr>
          <p:cNvPr id="364" name="Google Shape;36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1135" y="-4919576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488100">
            <a:off x="3090650" y="7660281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319627">
            <a:off x="-4389120" y="3919448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5528192" y="-1184491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400000">
            <a:off x="17509359" y="5004467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092050" y="513800"/>
            <a:ext cx="4391900" cy="501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0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0"/>
          <p:cNvPicPr preferRelativeResize="0"/>
          <p:nvPr/>
        </p:nvPicPr>
        <p:blipFill rotWithShape="1">
          <a:blip r:embed="rId4">
            <a:alphaModFix/>
          </a:blip>
          <a:srcRect b="12130" l="0" r="0" t="0"/>
          <a:stretch/>
        </p:blipFill>
        <p:spPr>
          <a:xfrm>
            <a:off x="4104710" y="4270517"/>
            <a:ext cx="10277655" cy="479863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0"/>
          <p:cNvSpPr txBox="1"/>
          <p:nvPr/>
        </p:nvSpPr>
        <p:spPr>
          <a:xfrm>
            <a:off x="1028700" y="4125501"/>
            <a:ext cx="3976233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Step One</a:t>
            </a:r>
            <a:endParaRPr/>
          </a:p>
        </p:txBody>
      </p:sp>
      <p:sp>
        <p:nvSpPr>
          <p:cNvPr id="377" name="Google Shape;377;p30"/>
          <p:cNvSpPr txBox="1"/>
          <p:nvPr/>
        </p:nvSpPr>
        <p:spPr>
          <a:xfrm>
            <a:off x="1028700" y="7145879"/>
            <a:ext cx="3976233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Step Three</a:t>
            </a:r>
            <a:endParaRPr/>
          </a:p>
        </p:txBody>
      </p:sp>
      <p:sp>
        <p:nvSpPr>
          <p:cNvPr id="378" name="Google Shape;378;p30"/>
          <p:cNvSpPr txBox="1"/>
          <p:nvPr/>
        </p:nvSpPr>
        <p:spPr>
          <a:xfrm>
            <a:off x="1028700" y="4933527"/>
            <a:ext cx="3777157" cy="682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/>
          </a:p>
        </p:txBody>
      </p:sp>
      <p:sp>
        <p:nvSpPr>
          <p:cNvPr id="379" name="Google Shape;379;p30"/>
          <p:cNvSpPr txBox="1"/>
          <p:nvPr/>
        </p:nvSpPr>
        <p:spPr>
          <a:xfrm>
            <a:off x="1028700" y="7922907"/>
            <a:ext cx="3777157" cy="682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/>
          </a:p>
        </p:txBody>
      </p:sp>
      <p:sp>
        <p:nvSpPr>
          <p:cNvPr id="380" name="Google Shape;380;p30"/>
          <p:cNvSpPr txBox="1"/>
          <p:nvPr/>
        </p:nvSpPr>
        <p:spPr>
          <a:xfrm>
            <a:off x="13283067" y="4125501"/>
            <a:ext cx="3976233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Step Two</a:t>
            </a:r>
            <a:endParaRPr/>
          </a:p>
        </p:txBody>
      </p:sp>
      <p:sp>
        <p:nvSpPr>
          <p:cNvPr id="381" name="Google Shape;381;p30"/>
          <p:cNvSpPr txBox="1"/>
          <p:nvPr/>
        </p:nvSpPr>
        <p:spPr>
          <a:xfrm>
            <a:off x="13283067" y="7145879"/>
            <a:ext cx="3976233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Step Four</a:t>
            </a:r>
            <a:endParaRPr/>
          </a:p>
        </p:txBody>
      </p:sp>
      <p:sp>
        <p:nvSpPr>
          <p:cNvPr id="382" name="Google Shape;382;p30"/>
          <p:cNvSpPr txBox="1"/>
          <p:nvPr/>
        </p:nvSpPr>
        <p:spPr>
          <a:xfrm>
            <a:off x="13482143" y="4902529"/>
            <a:ext cx="3777157" cy="682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/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/>
          </a:p>
        </p:txBody>
      </p:sp>
      <p:sp>
        <p:nvSpPr>
          <p:cNvPr id="383" name="Google Shape;383;p30"/>
          <p:cNvSpPr txBox="1"/>
          <p:nvPr/>
        </p:nvSpPr>
        <p:spPr>
          <a:xfrm>
            <a:off x="13482143" y="7922907"/>
            <a:ext cx="3777157" cy="682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/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/>
          </a:p>
        </p:txBody>
      </p:sp>
      <p:sp>
        <p:nvSpPr>
          <p:cNvPr id="384" name="Google Shape;384;p30"/>
          <p:cNvSpPr txBox="1"/>
          <p:nvPr/>
        </p:nvSpPr>
        <p:spPr>
          <a:xfrm>
            <a:off x="3322647" y="1509243"/>
            <a:ext cx="11642707" cy="100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World Map Report</a:t>
            </a:r>
            <a:endParaRPr/>
          </a:p>
        </p:txBody>
      </p:sp>
      <p:pic>
        <p:nvPicPr>
          <p:cNvPr id="385" name="Google Shape;385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-1733313" y="-4370799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5666087" y="-5057617"/>
            <a:ext cx="950026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1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2" name="Google Shape;392;p31"/>
          <p:cNvGrpSpPr/>
          <p:nvPr/>
        </p:nvGrpSpPr>
        <p:grpSpPr>
          <a:xfrm>
            <a:off x="9144083" y="1064935"/>
            <a:ext cx="8294869" cy="8433336"/>
            <a:chOff x="0" y="-38100"/>
            <a:chExt cx="11059826" cy="11244448"/>
          </a:xfrm>
        </p:grpSpPr>
        <p:sp>
          <p:nvSpPr>
            <p:cNvPr id="393" name="Google Shape;393;p31"/>
            <p:cNvSpPr txBox="1"/>
            <p:nvPr/>
          </p:nvSpPr>
          <p:spPr>
            <a:xfrm>
              <a:off x="1119714" y="10690816"/>
              <a:ext cx="1157883" cy="51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Item 1</a:t>
              </a:r>
              <a:endParaRPr/>
            </a:p>
          </p:txBody>
        </p:sp>
        <p:sp>
          <p:nvSpPr>
            <p:cNvPr id="394" name="Google Shape;394;p31"/>
            <p:cNvSpPr txBox="1"/>
            <p:nvPr/>
          </p:nvSpPr>
          <p:spPr>
            <a:xfrm>
              <a:off x="3228549" y="10690816"/>
              <a:ext cx="1157883" cy="51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Item 2</a:t>
              </a:r>
              <a:endParaRPr/>
            </a:p>
          </p:txBody>
        </p:sp>
        <p:sp>
          <p:nvSpPr>
            <p:cNvPr id="395" name="Google Shape;395;p31"/>
            <p:cNvSpPr txBox="1"/>
            <p:nvPr/>
          </p:nvSpPr>
          <p:spPr>
            <a:xfrm>
              <a:off x="5337384" y="10690816"/>
              <a:ext cx="1157883" cy="51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Item 3</a:t>
              </a:r>
              <a:endParaRPr/>
            </a:p>
          </p:txBody>
        </p:sp>
        <p:sp>
          <p:nvSpPr>
            <p:cNvPr id="396" name="Google Shape;396;p31"/>
            <p:cNvSpPr txBox="1"/>
            <p:nvPr/>
          </p:nvSpPr>
          <p:spPr>
            <a:xfrm>
              <a:off x="7446219" y="10690816"/>
              <a:ext cx="1157883" cy="51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Item 4</a:t>
              </a:r>
              <a:endParaRPr/>
            </a:p>
          </p:txBody>
        </p:sp>
        <p:sp>
          <p:nvSpPr>
            <p:cNvPr id="397" name="Google Shape;397;p31"/>
            <p:cNvSpPr txBox="1"/>
            <p:nvPr/>
          </p:nvSpPr>
          <p:spPr>
            <a:xfrm>
              <a:off x="9555054" y="10690816"/>
              <a:ext cx="1157883" cy="51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Item 5</a:t>
              </a:r>
              <a:endParaRPr/>
            </a:p>
          </p:txBody>
        </p:sp>
        <p:grpSp>
          <p:nvGrpSpPr>
            <p:cNvPr id="398" name="Google Shape;398;p31"/>
            <p:cNvGrpSpPr/>
            <p:nvPr/>
          </p:nvGrpSpPr>
          <p:grpSpPr>
            <a:xfrm>
              <a:off x="772826" y="232366"/>
              <a:ext cx="10287000" cy="10299700"/>
              <a:chOff x="0" y="-6350"/>
              <a:chExt cx="10287000" cy="10299700"/>
            </a:xfrm>
          </p:grpSpPr>
          <p:sp>
            <p:nvSpPr>
              <p:cNvPr id="399" name="Google Shape;399;p31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00" name="Google Shape;400;p31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01" name="Google Shape;401;p31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02" name="Google Shape;402;p31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03" name="Google Shape;403;p31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04" name="Google Shape;404;p31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405" name="Google Shape;405;p31"/>
            <p:cNvSpPr txBox="1"/>
            <p:nvPr/>
          </p:nvSpPr>
          <p:spPr>
            <a:xfrm>
              <a:off x="0" y="-38100"/>
              <a:ext cx="569626" cy="51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50 </a:t>
              </a:r>
              <a:endParaRPr/>
            </a:p>
          </p:txBody>
        </p:sp>
        <p:sp>
          <p:nvSpPr>
            <p:cNvPr id="406" name="Google Shape;406;p31"/>
            <p:cNvSpPr txBox="1"/>
            <p:nvPr/>
          </p:nvSpPr>
          <p:spPr>
            <a:xfrm>
              <a:off x="0" y="2019300"/>
              <a:ext cx="569626" cy="51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40 </a:t>
              </a:r>
              <a:endParaRPr/>
            </a:p>
          </p:txBody>
        </p:sp>
        <p:sp>
          <p:nvSpPr>
            <p:cNvPr id="407" name="Google Shape;407;p31"/>
            <p:cNvSpPr txBox="1"/>
            <p:nvPr/>
          </p:nvSpPr>
          <p:spPr>
            <a:xfrm>
              <a:off x="0" y="4076700"/>
              <a:ext cx="569626" cy="51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30 </a:t>
              </a:r>
              <a:endParaRPr/>
            </a:p>
          </p:txBody>
        </p:sp>
        <p:sp>
          <p:nvSpPr>
            <p:cNvPr id="408" name="Google Shape;408;p31"/>
            <p:cNvSpPr txBox="1"/>
            <p:nvPr/>
          </p:nvSpPr>
          <p:spPr>
            <a:xfrm>
              <a:off x="0" y="6134100"/>
              <a:ext cx="569626" cy="51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20 </a:t>
              </a:r>
              <a:endParaRPr/>
            </a:p>
          </p:txBody>
        </p:sp>
        <p:sp>
          <p:nvSpPr>
            <p:cNvPr id="409" name="Google Shape;409;p31"/>
            <p:cNvSpPr txBox="1"/>
            <p:nvPr/>
          </p:nvSpPr>
          <p:spPr>
            <a:xfrm>
              <a:off x="0" y="8191500"/>
              <a:ext cx="569626" cy="51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10 </a:t>
              </a:r>
              <a:endParaRPr/>
            </a:p>
          </p:txBody>
        </p:sp>
        <p:sp>
          <p:nvSpPr>
            <p:cNvPr id="410" name="Google Shape;410;p31"/>
            <p:cNvSpPr txBox="1"/>
            <p:nvPr/>
          </p:nvSpPr>
          <p:spPr>
            <a:xfrm>
              <a:off x="231951" y="10248900"/>
              <a:ext cx="337674" cy="515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0 </a:t>
              </a:r>
              <a:endParaRPr/>
            </a:p>
          </p:txBody>
        </p:sp>
        <p:grpSp>
          <p:nvGrpSpPr>
            <p:cNvPr id="411" name="Google Shape;411;p31"/>
            <p:cNvGrpSpPr/>
            <p:nvPr/>
          </p:nvGrpSpPr>
          <p:grpSpPr>
            <a:xfrm>
              <a:off x="771094" y="232366"/>
              <a:ext cx="10288732" cy="10293350"/>
              <a:chOff x="-1732" y="-6350"/>
              <a:chExt cx="10288732" cy="10293350"/>
            </a:xfrm>
          </p:grpSpPr>
          <p:sp>
            <p:nvSpPr>
              <p:cNvPr id="412" name="Google Shape;412;p31"/>
              <p:cNvSpPr/>
              <p:nvPr/>
            </p:nvSpPr>
            <p:spPr>
              <a:xfrm>
                <a:off x="-1732" y="8216863"/>
                <a:ext cx="1855125" cy="2070137"/>
              </a:xfrm>
              <a:custGeom>
                <a:rect b="b" l="l" r="r" t="t"/>
                <a:pathLst>
                  <a:path extrusionOk="0" h="2070137" w="1855125">
                    <a:moveTo>
                      <a:pt x="1732" y="2070137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2070137"/>
                    </a:lnTo>
                    <a:close/>
                  </a:path>
                </a:pathLst>
              </a:custGeom>
              <a:solidFill>
                <a:srgbClr val="75ACB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31"/>
              <p:cNvSpPr/>
              <p:nvPr/>
            </p:nvSpPr>
            <p:spPr>
              <a:xfrm>
                <a:off x="2108835" y="6165850"/>
                <a:ext cx="1851660" cy="4121150"/>
              </a:xfrm>
              <a:custGeom>
                <a:rect b="b" l="l" r="r" t="t"/>
                <a:pathLst>
                  <a:path extrusionOk="0" h="4121150" w="1851660">
                    <a:moveTo>
                      <a:pt x="0" y="41211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121150"/>
                    </a:lnTo>
                    <a:close/>
                  </a:path>
                </a:pathLst>
              </a:custGeom>
              <a:solidFill>
                <a:srgbClr val="75ACB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31"/>
              <p:cNvSpPr/>
              <p:nvPr/>
            </p:nvSpPr>
            <p:spPr>
              <a:xfrm>
                <a:off x="4217670" y="4108450"/>
                <a:ext cx="1851660" cy="6178550"/>
              </a:xfrm>
              <a:custGeom>
                <a:rect b="b" l="l" r="r" t="t"/>
                <a:pathLst>
                  <a:path extrusionOk="0" h="6178550" w="1851660">
                    <a:moveTo>
                      <a:pt x="0" y="61785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6178550"/>
                    </a:lnTo>
                    <a:close/>
                  </a:path>
                </a:pathLst>
              </a:custGeom>
              <a:solidFill>
                <a:srgbClr val="75ACB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Google Shape;415;p31"/>
              <p:cNvSpPr/>
              <p:nvPr/>
            </p:nvSpPr>
            <p:spPr>
              <a:xfrm>
                <a:off x="6326505" y="2051050"/>
                <a:ext cx="1851660" cy="8235950"/>
              </a:xfrm>
              <a:custGeom>
                <a:rect b="b" l="l" r="r" t="t"/>
                <a:pathLst>
                  <a:path extrusionOk="0" h="8235950" w="1851660">
                    <a:moveTo>
                      <a:pt x="0" y="8235950"/>
                    </a:moveTo>
                    <a:lnTo>
                      <a:pt x="0" y="148133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3"/>
                    </a:cubicBezTo>
                    <a:lnTo>
                      <a:pt x="1851660" y="8235950"/>
                    </a:lnTo>
                    <a:close/>
                  </a:path>
                </a:pathLst>
              </a:custGeom>
              <a:solidFill>
                <a:srgbClr val="75ACB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8435340" y="-6350"/>
                <a:ext cx="1851660" cy="10293350"/>
              </a:xfrm>
              <a:custGeom>
                <a:rect b="b" l="l" r="r" t="t"/>
                <a:pathLst>
                  <a:path extrusionOk="0" h="10293350" w="1851660">
                    <a:moveTo>
                      <a:pt x="0" y="102933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10293350"/>
                    </a:lnTo>
                    <a:close/>
                  </a:path>
                </a:pathLst>
              </a:custGeom>
              <a:solidFill>
                <a:srgbClr val="75ACB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0" y="9251950"/>
                <a:ext cx="1851660" cy="1035050"/>
              </a:xfrm>
              <a:custGeom>
                <a:rect b="b" l="l" r="r" t="t"/>
                <a:pathLst>
                  <a:path extrusionOk="0" h="103505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B0826F"/>
              </a:solidFill>
              <a:ln>
                <a:noFill/>
              </a:ln>
            </p:spPr>
          </p:sp>
          <p:sp>
            <p:nvSpPr>
              <p:cNvPr id="418" name="Google Shape;418;p31"/>
              <p:cNvSpPr/>
              <p:nvPr/>
            </p:nvSpPr>
            <p:spPr>
              <a:xfrm>
                <a:off x="2108835" y="6990080"/>
                <a:ext cx="1851660" cy="3296920"/>
              </a:xfrm>
              <a:custGeom>
                <a:rect b="b" l="l" r="r" t="t"/>
                <a:pathLst>
                  <a:path extrusionOk="0" h="329692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B0826F"/>
              </a:solidFill>
              <a:ln>
                <a:noFill/>
              </a:ln>
            </p:spPr>
          </p:sp>
          <p:sp>
            <p:nvSpPr>
              <p:cNvPr id="419" name="Google Shape;419;p31"/>
              <p:cNvSpPr/>
              <p:nvPr/>
            </p:nvSpPr>
            <p:spPr>
              <a:xfrm>
                <a:off x="4217670" y="5138208"/>
                <a:ext cx="1851660" cy="5148792"/>
              </a:xfrm>
              <a:custGeom>
                <a:rect b="b" l="l" r="r" t="t"/>
                <a:pathLst>
                  <a:path extrusionOk="0" h="5148792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B0826F"/>
              </a:solidFill>
              <a:ln>
                <a:noFill/>
              </a:ln>
            </p:spPr>
          </p:sp>
          <p:sp>
            <p:nvSpPr>
              <p:cNvPr id="420" name="Google Shape;420;p31"/>
              <p:cNvSpPr/>
              <p:nvPr/>
            </p:nvSpPr>
            <p:spPr>
              <a:xfrm>
                <a:off x="6326505" y="3698240"/>
                <a:ext cx="1851660" cy="6588760"/>
              </a:xfrm>
              <a:custGeom>
                <a:rect b="b" l="l" r="r" t="t"/>
                <a:pathLst>
                  <a:path extrusionOk="0" h="65887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B0826F"/>
              </a:solidFill>
              <a:ln>
                <a:noFill/>
              </a:ln>
            </p:spPr>
          </p:sp>
          <p:sp>
            <p:nvSpPr>
              <p:cNvPr id="421" name="Google Shape;421;p31"/>
              <p:cNvSpPr/>
              <p:nvPr/>
            </p:nvSpPr>
            <p:spPr>
              <a:xfrm>
                <a:off x="8435340" y="1640586"/>
                <a:ext cx="1851660" cy="8646414"/>
              </a:xfrm>
              <a:custGeom>
                <a:rect b="b" l="l" r="r" t="t"/>
                <a:pathLst>
                  <a:path extrusionOk="0" h="864641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B0826F"/>
              </a:solidFill>
              <a:ln>
                <a:noFill/>
              </a:ln>
            </p:spPr>
          </p:sp>
          <p:sp>
            <p:nvSpPr>
              <p:cNvPr id="422" name="Google Shape;422;p31"/>
              <p:cNvSpPr/>
              <p:nvPr/>
            </p:nvSpPr>
            <p:spPr>
              <a:xfrm>
                <a:off x="0" y="10287000"/>
                <a:ext cx="1851660" cy="0"/>
              </a:xfrm>
              <a:custGeom>
                <a:rect b="b" l="l" r="r" t="t"/>
                <a:pathLst>
                  <a:path extrusionOk="0" h="12000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A28A"/>
              </a:solidFill>
              <a:ln>
                <a:noFill/>
              </a:ln>
            </p:spPr>
          </p:sp>
          <p:sp>
            <p:nvSpPr>
              <p:cNvPr id="423" name="Google Shape;423;p31"/>
              <p:cNvSpPr/>
              <p:nvPr/>
            </p:nvSpPr>
            <p:spPr>
              <a:xfrm>
                <a:off x="2108835" y="8638540"/>
                <a:ext cx="1851660" cy="1648460"/>
              </a:xfrm>
              <a:custGeom>
                <a:rect b="b" l="l" r="r" t="t"/>
                <a:pathLst>
                  <a:path extrusionOk="0" h="16484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EAA28A"/>
              </a:solidFill>
              <a:ln>
                <a:noFill/>
              </a:ln>
            </p:spPr>
          </p:sp>
          <p:sp>
            <p:nvSpPr>
              <p:cNvPr id="424" name="Google Shape;424;p31"/>
              <p:cNvSpPr/>
              <p:nvPr/>
            </p:nvSpPr>
            <p:spPr>
              <a:xfrm>
                <a:off x="4217670" y="7197725"/>
                <a:ext cx="1851660" cy="3089275"/>
              </a:xfrm>
              <a:custGeom>
                <a:rect b="b" l="l" r="r" t="t"/>
                <a:pathLst>
                  <a:path extrusionOk="0" h="3089275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EAA28A"/>
              </a:solidFill>
              <a:ln>
                <a:noFill/>
              </a:ln>
            </p:spPr>
          </p:sp>
          <p:sp>
            <p:nvSpPr>
              <p:cNvPr id="425" name="Google Shape;425;p31"/>
              <p:cNvSpPr/>
              <p:nvPr/>
            </p:nvSpPr>
            <p:spPr>
              <a:xfrm>
                <a:off x="6326505" y="6580822"/>
                <a:ext cx="1851660" cy="3706178"/>
              </a:xfrm>
              <a:custGeom>
                <a:rect b="b" l="l" r="r" t="t"/>
                <a:pathLst>
                  <a:path extrusionOk="0" h="3706178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EAA28A"/>
              </a:solidFill>
              <a:ln>
                <a:noFill/>
              </a:ln>
            </p:spPr>
          </p:sp>
          <p:sp>
            <p:nvSpPr>
              <p:cNvPr id="426" name="Google Shape;426;p31"/>
              <p:cNvSpPr/>
              <p:nvPr/>
            </p:nvSpPr>
            <p:spPr>
              <a:xfrm>
                <a:off x="8435340" y="5757926"/>
                <a:ext cx="1851660" cy="4529074"/>
              </a:xfrm>
              <a:custGeom>
                <a:rect b="b" l="l" r="r" t="t"/>
                <a:pathLst>
                  <a:path extrusionOk="0" h="452907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EAA28A"/>
              </a:solidFill>
              <a:ln>
                <a:noFill/>
              </a:ln>
            </p:spPr>
          </p:sp>
        </p:grpSp>
      </p:grpSp>
      <p:grpSp>
        <p:nvGrpSpPr>
          <p:cNvPr id="427" name="Google Shape;427;p31"/>
          <p:cNvGrpSpPr/>
          <p:nvPr/>
        </p:nvGrpSpPr>
        <p:grpSpPr>
          <a:xfrm>
            <a:off x="1028700" y="3776956"/>
            <a:ext cx="6903900" cy="2654506"/>
            <a:chOff x="0" y="-104775"/>
            <a:chExt cx="9205200" cy="3539342"/>
          </a:xfrm>
        </p:grpSpPr>
        <p:sp>
          <p:nvSpPr>
            <p:cNvPr id="428" name="Google Shape;428;p31"/>
            <p:cNvSpPr txBox="1"/>
            <p:nvPr/>
          </p:nvSpPr>
          <p:spPr>
            <a:xfrm>
              <a:off x="0" y="-104775"/>
              <a:ext cx="9205200" cy="264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Write Your</a:t>
              </a:r>
              <a:endParaRPr/>
            </a:p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Topic or Idea</a:t>
              </a:r>
              <a:endParaRPr/>
            </a:p>
          </p:txBody>
        </p:sp>
        <p:sp>
          <p:nvSpPr>
            <p:cNvPr id="429" name="Google Shape;429;p31"/>
            <p:cNvSpPr txBox="1"/>
            <p:nvPr/>
          </p:nvSpPr>
          <p:spPr>
            <a:xfrm>
              <a:off x="0" y="3003869"/>
              <a:ext cx="9205200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/>
            </a:p>
          </p:txBody>
        </p:sp>
      </p:grpSp>
      <p:pic>
        <p:nvPicPr>
          <p:cNvPr id="430" name="Google Shape;43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228536" y="7081761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4746707" y="238845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319627">
            <a:off x="2856401" y="7117583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6990451">
            <a:off x="-483870" y="-4735515"/>
            <a:ext cx="877824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4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/>
          <p:nvPr/>
        </p:nvSpPr>
        <p:spPr>
          <a:xfrm>
            <a:off x="1190227" y="3529037"/>
            <a:ext cx="5018927" cy="31241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How to</a:t>
            </a:r>
            <a:endParaRPr/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Use This Presentation</a:t>
            </a:r>
            <a:endParaRPr/>
          </a:p>
        </p:txBody>
      </p:sp>
      <p:grpSp>
        <p:nvGrpSpPr>
          <p:cNvPr id="105" name="Google Shape;105;p14"/>
          <p:cNvGrpSpPr/>
          <p:nvPr/>
        </p:nvGrpSpPr>
        <p:grpSpPr>
          <a:xfrm>
            <a:off x="8520019" y="1746005"/>
            <a:ext cx="8739281" cy="6773558"/>
            <a:chOff x="0" y="-28575"/>
            <a:chExt cx="11652375" cy="9031412"/>
          </a:xfrm>
        </p:grpSpPr>
        <p:sp>
          <p:nvSpPr>
            <p:cNvPr id="106" name="Google Shape;106;p14"/>
            <p:cNvSpPr txBox="1"/>
            <p:nvPr/>
          </p:nvSpPr>
          <p:spPr>
            <a:xfrm>
              <a:off x="0" y="844073"/>
              <a:ext cx="11652375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Click on the "Google Slides" button below this presentation preview.  Click on "Make a copy." Start editing your presentation. You need to sign in to your Google account.</a:t>
              </a:r>
              <a:endParaRPr/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0" y="-28575"/>
              <a:ext cx="7457121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Google Slides</a:t>
              </a:r>
              <a:endParaRPr/>
            </a:p>
          </p:txBody>
        </p:sp>
        <p:sp>
          <p:nvSpPr>
            <p:cNvPr id="108" name="Google Shape;108;p14"/>
            <p:cNvSpPr txBox="1"/>
            <p:nvPr/>
          </p:nvSpPr>
          <p:spPr>
            <a:xfrm>
              <a:off x="0" y="4003322"/>
              <a:ext cx="11652375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Click on the "Canva" button under this presentation preview.  Start editing your presentation. You need to sign in to your Canva account.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3130674"/>
              <a:ext cx="9578240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Canva</a:t>
              </a:r>
              <a:endParaRPr/>
            </a:p>
          </p:txBody>
        </p:sp>
        <p:sp>
          <p:nvSpPr>
            <p:cNvPr id="110" name="Google Shape;110;p14"/>
            <p:cNvSpPr txBox="1"/>
            <p:nvPr/>
          </p:nvSpPr>
          <p:spPr>
            <a:xfrm>
              <a:off x="0" y="7162571"/>
              <a:ext cx="11652375" cy="18402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Click on the "PowerPoint" button below this presentation preview. 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Start editing your presentation. Download and install the fonts used in this presentation as listed on the next page.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11" name="Google Shape;111;p14"/>
            <p:cNvSpPr txBox="1"/>
            <p:nvPr/>
          </p:nvSpPr>
          <p:spPr>
            <a:xfrm>
              <a:off x="0" y="6289922"/>
              <a:ext cx="8224077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PowerPoint</a:t>
              </a:r>
              <a:endParaRPr/>
            </a:p>
          </p:txBody>
        </p:sp>
      </p:grpSp>
      <p:pic>
        <p:nvPicPr>
          <p:cNvPr id="112" name="Google Shape;11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434098">
            <a:off x="-3559903" y="-4114800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4303" y="-592161"/>
            <a:ext cx="2359597" cy="235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081910">
            <a:off x="14949815" y="4302367"/>
            <a:ext cx="7252335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819206" y="-483161"/>
            <a:ext cx="3878878" cy="274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32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943339" y="7314718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229861" y="-5394201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594647">
            <a:off x="3589799" y="4097633"/>
            <a:ext cx="296625" cy="169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594647">
            <a:off x="8995687" y="4097633"/>
            <a:ext cx="296625" cy="169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594647">
            <a:off x="14401575" y="4097633"/>
            <a:ext cx="296625" cy="169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092050" y="6613076"/>
            <a:ext cx="4391900" cy="501931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2"/>
          <p:cNvSpPr txBox="1"/>
          <p:nvPr/>
        </p:nvSpPr>
        <p:spPr>
          <a:xfrm>
            <a:off x="2085075" y="5394135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MONTHLY</a:t>
            </a:r>
            <a:endParaRPr/>
          </a:p>
        </p:txBody>
      </p:sp>
      <p:sp>
        <p:nvSpPr>
          <p:cNvPr id="446" name="Google Shape;446;p32"/>
          <p:cNvSpPr txBox="1"/>
          <p:nvPr/>
        </p:nvSpPr>
        <p:spPr>
          <a:xfrm>
            <a:off x="2085075" y="3773517"/>
            <a:ext cx="3306074" cy="902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171616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rPr>
              <a:t>20$</a:t>
            </a:r>
            <a:endParaRPr/>
          </a:p>
        </p:txBody>
      </p:sp>
      <p:sp>
        <p:nvSpPr>
          <p:cNvPr id="447" name="Google Shape;447;p32"/>
          <p:cNvSpPr txBox="1"/>
          <p:nvPr/>
        </p:nvSpPr>
        <p:spPr>
          <a:xfrm>
            <a:off x="2085075" y="6068176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/>
          </a:p>
        </p:txBody>
      </p:sp>
      <p:sp>
        <p:nvSpPr>
          <p:cNvPr id="448" name="Google Shape;448;p32"/>
          <p:cNvSpPr txBox="1"/>
          <p:nvPr/>
        </p:nvSpPr>
        <p:spPr>
          <a:xfrm>
            <a:off x="2085075" y="6583528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/>
          </a:p>
        </p:txBody>
      </p:sp>
      <p:sp>
        <p:nvSpPr>
          <p:cNvPr id="449" name="Google Shape;449;p32"/>
          <p:cNvSpPr txBox="1"/>
          <p:nvPr/>
        </p:nvSpPr>
        <p:spPr>
          <a:xfrm>
            <a:off x="12896851" y="5394135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YEARLY</a:t>
            </a:r>
            <a:endParaRPr/>
          </a:p>
        </p:txBody>
      </p:sp>
      <p:sp>
        <p:nvSpPr>
          <p:cNvPr id="450" name="Google Shape;450;p32"/>
          <p:cNvSpPr txBox="1"/>
          <p:nvPr/>
        </p:nvSpPr>
        <p:spPr>
          <a:xfrm>
            <a:off x="12896851" y="3773517"/>
            <a:ext cx="3306074" cy="902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171616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rPr>
              <a:t>300$</a:t>
            </a:r>
            <a:endParaRPr/>
          </a:p>
        </p:txBody>
      </p:sp>
      <p:sp>
        <p:nvSpPr>
          <p:cNvPr id="451" name="Google Shape;451;p32"/>
          <p:cNvSpPr txBox="1"/>
          <p:nvPr/>
        </p:nvSpPr>
        <p:spPr>
          <a:xfrm>
            <a:off x="12896851" y="6068176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/>
          </a:p>
        </p:txBody>
      </p:sp>
      <p:sp>
        <p:nvSpPr>
          <p:cNvPr id="452" name="Google Shape;452;p32"/>
          <p:cNvSpPr txBox="1"/>
          <p:nvPr/>
        </p:nvSpPr>
        <p:spPr>
          <a:xfrm>
            <a:off x="12896851" y="6583528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/>
          </a:p>
        </p:txBody>
      </p:sp>
      <p:sp>
        <p:nvSpPr>
          <p:cNvPr id="453" name="Google Shape;453;p32"/>
          <p:cNvSpPr txBox="1"/>
          <p:nvPr/>
        </p:nvSpPr>
        <p:spPr>
          <a:xfrm>
            <a:off x="12896851" y="7623526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/>
          </a:p>
        </p:txBody>
      </p:sp>
      <p:sp>
        <p:nvSpPr>
          <p:cNvPr id="454" name="Google Shape;454;p32"/>
          <p:cNvSpPr txBox="1"/>
          <p:nvPr/>
        </p:nvSpPr>
        <p:spPr>
          <a:xfrm>
            <a:off x="12896851" y="7103527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/>
          </a:p>
        </p:txBody>
      </p:sp>
      <p:sp>
        <p:nvSpPr>
          <p:cNvPr id="455" name="Google Shape;455;p32"/>
          <p:cNvSpPr txBox="1"/>
          <p:nvPr/>
        </p:nvSpPr>
        <p:spPr>
          <a:xfrm>
            <a:off x="12896851" y="8143524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/>
          </a:p>
        </p:txBody>
      </p:sp>
      <p:sp>
        <p:nvSpPr>
          <p:cNvPr id="456" name="Google Shape;456;p32"/>
          <p:cNvSpPr txBox="1"/>
          <p:nvPr/>
        </p:nvSpPr>
        <p:spPr>
          <a:xfrm>
            <a:off x="7490963" y="5395109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MONTHLY</a:t>
            </a:r>
            <a:endParaRPr/>
          </a:p>
        </p:txBody>
      </p:sp>
      <p:sp>
        <p:nvSpPr>
          <p:cNvPr id="457" name="Google Shape;457;p32"/>
          <p:cNvSpPr txBox="1"/>
          <p:nvPr/>
        </p:nvSpPr>
        <p:spPr>
          <a:xfrm>
            <a:off x="7490963" y="3773517"/>
            <a:ext cx="3306074" cy="902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171616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rPr>
              <a:t>30$</a:t>
            </a:r>
            <a:endParaRPr/>
          </a:p>
        </p:txBody>
      </p:sp>
      <p:sp>
        <p:nvSpPr>
          <p:cNvPr id="458" name="Google Shape;458;p32"/>
          <p:cNvSpPr txBox="1"/>
          <p:nvPr/>
        </p:nvSpPr>
        <p:spPr>
          <a:xfrm>
            <a:off x="7490963" y="6069149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/>
          </a:p>
        </p:txBody>
      </p:sp>
      <p:sp>
        <p:nvSpPr>
          <p:cNvPr id="459" name="Google Shape;459;p32"/>
          <p:cNvSpPr txBox="1"/>
          <p:nvPr/>
        </p:nvSpPr>
        <p:spPr>
          <a:xfrm>
            <a:off x="7490963" y="6584501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/>
          </a:p>
        </p:txBody>
      </p:sp>
      <p:sp>
        <p:nvSpPr>
          <p:cNvPr id="460" name="Google Shape;460;p32"/>
          <p:cNvSpPr txBox="1"/>
          <p:nvPr/>
        </p:nvSpPr>
        <p:spPr>
          <a:xfrm>
            <a:off x="7490963" y="7624499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/>
          </a:p>
        </p:txBody>
      </p:sp>
      <p:sp>
        <p:nvSpPr>
          <p:cNvPr id="461" name="Google Shape;461;p32"/>
          <p:cNvSpPr txBox="1"/>
          <p:nvPr/>
        </p:nvSpPr>
        <p:spPr>
          <a:xfrm>
            <a:off x="7490963" y="7104500"/>
            <a:ext cx="3306074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Add a feature</a:t>
            </a:r>
            <a:endParaRPr/>
          </a:p>
        </p:txBody>
      </p:sp>
      <p:sp>
        <p:nvSpPr>
          <p:cNvPr id="462" name="Google Shape;462;p32"/>
          <p:cNvSpPr txBox="1"/>
          <p:nvPr/>
        </p:nvSpPr>
        <p:spPr>
          <a:xfrm>
            <a:off x="3322647" y="1509243"/>
            <a:ext cx="11642707" cy="100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Add a Pricing Page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3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33"/>
          <p:cNvCxnSpPr/>
          <p:nvPr/>
        </p:nvCxnSpPr>
        <p:spPr>
          <a:xfrm rot="-5400000">
            <a:off x="1792016" y="5146282"/>
            <a:ext cx="10257527" cy="0"/>
          </a:xfrm>
          <a:prstGeom prst="straightConnector1">
            <a:avLst/>
          </a:prstGeom>
          <a:noFill/>
          <a:ln cap="rnd" cmpd="sng" w="9525">
            <a:solidFill>
              <a:srgbClr val="000000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9" name="Google Shape;469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529951" y="525557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176145">
            <a:off x="15816246" y="872579"/>
            <a:ext cx="1470957" cy="214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659920" y="583875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637241" y="525557"/>
            <a:ext cx="4099683" cy="1006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78952" y="2455759"/>
            <a:ext cx="2359597" cy="235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1497514">
            <a:off x="13637241" y="2394506"/>
            <a:ext cx="3878878" cy="274899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3"/>
          <p:cNvSpPr txBox="1"/>
          <p:nvPr/>
        </p:nvSpPr>
        <p:spPr>
          <a:xfrm>
            <a:off x="1028700" y="1028700"/>
            <a:ext cx="5287200" cy="23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171616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rPr>
              <a:t>RESOURCE </a:t>
            </a:r>
            <a:endParaRPr/>
          </a:p>
          <a:p>
            <a:pPr indent="0" lvl="0" marL="0" marR="0" rtl="0" algn="l">
              <a:lnSpc>
                <a:spcPct val="119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171616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rPr>
              <a:t>PAGE</a:t>
            </a:r>
            <a:endParaRPr/>
          </a:p>
        </p:txBody>
      </p:sp>
      <p:sp>
        <p:nvSpPr>
          <p:cNvPr id="476" name="Google Shape;476;p33"/>
          <p:cNvSpPr txBox="1"/>
          <p:nvPr/>
        </p:nvSpPr>
        <p:spPr>
          <a:xfrm>
            <a:off x="1028700" y="6926679"/>
            <a:ext cx="5287241" cy="23316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Don't forget to delete this page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before presenting. </a:t>
            </a:r>
            <a:endParaRPr/>
          </a:p>
        </p:txBody>
      </p:sp>
      <p:pic>
        <p:nvPicPr>
          <p:cNvPr id="477" name="Google Shape;477;p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5400000">
            <a:off x="6274507" y="6456944"/>
            <a:ext cx="4416604" cy="205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5071289" y="7486565"/>
            <a:ext cx="2960872" cy="256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3437552">
            <a:off x="10445296" y="4752406"/>
            <a:ext cx="2429249" cy="275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682281" y="7486565"/>
            <a:ext cx="1909919" cy="218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3218750">
            <a:off x="14219516" y="4729802"/>
            <a:ext cx="3348259" cy="313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3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040077" y="7486565"/>
            <a:ext cx="2242047" cy="3384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4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4"/>
          <p:cNvPicPr preferRelativeResize="0"/>
          <p:nvPr/>
        </p:nvPicPr>
        <p:blipFill rotWithShape="1">
          <a:blip r:embed="rId4">
            <a:alphaModFix/>
          </a:blip>
          <a:srcRect b="0" l="26260" r="13903" t="0"/>
          <a:stretch/>
        </p:blipFill>
        <p:spPr>
          <a:xfrm>
            <a:off x="9049457" y="0"/>
            <a:ext cx="923854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4"/>
          <p:cNvSpPr txBox="1"/>
          <p:nvPr/>
        </p:nvSpPr>
        <p:spPr>
          <a:xfrm>
            <a:off x="1028700" y="923925"/>
            <a:ext cx="5608500" cy="19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Fonts In this Presentation</a:t>
            </a:r>
            <a:endParaRPr/>
          </a:p>
        </p:txBody>
      </p:sp>
      <p:grpSp>
        <p:nvGrpSpPr>
          <p:cNvPr id="490" name="Google Shape;490;p34"/>
          <p:cNvGrpSpPr/>
          <p:nvPr/>
        </p:nvGrpSpPr>
        <p:grpSpPr>
          <a:xfrm>
            <a:off x="1028700" y="3498972"/>
            <a:ext cx="5608462" cy="2075168"/>
            <a:chOff x="0" y="-28575"/>
            <a:chExt cx="7477949" cy="2766891"/>
          </a:xfrm>
        </p:grpSpPr>
        <p:sp>
          <p:nvSpPr>
            <p:cNvPr id="491" name="Google Shape;491;p34"/>
            <p:cNvSpPr txBox="1"/>
            <p:nvPr/>
          </p:nvSpPr>
          <p:spPr>
            <a:xfrm>
              <a:off x="0" y="1367906"/>
              <a:ext cx="7477949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Titles: Nunito Light</a:t>
              </a:r>
              <a:endParaRPr/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Headers: Nunito Sans Black</a:t>
              </a:r>
              <a:endParaRPr/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Body Copy: Nunito Light</a:t>
              </a:r>
              <a:endParaRPr/>
            </a:p>
          </p:txBody>
        </p:sp>
        <p:sp>
          <p:nvSpPr>
            <p:cNvPr id="492" name="Google Shape;492;p34"/>
            <p:cNvSpPr txBox="1"/>
            <p:nvPr/>
          </p:nvSpPr>
          <p:spPr>
            <a:xfrm>
              <a:off x="0" y="-28575"/>
              <a:ext cx="6999315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This presentation template uses the following free fonts:</a:t>
              </a:r>
              <a:endParaRPr/>
            </a:p>
          </p:txBody>
        </p:sp>
      </p:grpSp>
      <p:pic>
        <p:nvPicPr>
          <p:cNvPr id="493" name="Google Shape;49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9811" y="-5238782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4265745">
            <a:off x="4730951" y="6449111"/>
            <a:ext cx="5542541" cy="6334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497514">
            <a:off x="5471732" y="-1044477"/>
            <a:ext cx="3878878" cy="274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35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8488100">
            <a:off x="5553418" y="-657854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5021550" y="2942156"/>
            <a:ext cx="718220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" name="Google Shape;503;p35"/>
          <p:cNvGrpSpPr/>
          <p:nvPr/>
        </p:nvGrpSpPr>
        <p:grpSpPr>
          <a:xfrm>
            <a:off x="6168445" y="2735661"/>
            <a:ext cx="5951111" cy="4737097"/>
            <a:chOff x="0" y="-104775"/>
            <a:chExt cx="7934814" cy="6316130"/>
          </a:xfrm>
        </p:grpSpPr>
        <p:sp>
          <p:nvSpPr>
            <p:cNvPr id="504" name="Google Shape;504;p35"/>
            <p:cNvSpPr txBox="1"/>
            <p:nvPr/>
          </p:nvSpPr>
          <p:spPr>
            <a:xfrm>
              <a:off x="0" y="-104775"/>
              <a:ext cx="7477949" cy="1311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Credits</a:t>
              </a:r>
              <a:endParaRPr/>
            </a:p>
          </p:txBody>
        </p:sp>
        <p:sp>
          <p:nvSpPr>
            <p:cNvPr id="505" name="Google Shape;505;p35"/>
            <p:cNvSpPr txBox="1"/>
            <p:nvPr/>
          </p:nvSpPr>
          <p:spPr>
            <a:xfrm>
              <a:off x="0" y="3527087"/>
              <a:ext cx="7934814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SlidesCarnival for the presentation template</a:t>
              </a:r>
              <a:endParaRPr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Pexels for the photos</a:t>
              </a:r>
              <a:endParaRPr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06" name="Google Shape;506;p35"/>
            <p:cNvSpPr txBox="1"/>
            <p:nvPr/>
          </p:nvSpPr>
          <p:spPr>
            <a:xfrm>
              <a:off x="0" y="2130605"/>
              <a:ext cx="7934814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This presentation template is free for everyone to use thanks to the following:</a:t>
              </a:r>
              <a:endParaRPr/>
            </a:p>
          </p:txBody>
        </p:sp>
        <p:sp>
          <p:nvSpPr>
            <p:cNvPr id="507" name="Google Shape;507;p35"/>
            <p:cNvSpPr txBox="1"/>
            <p:nvPr/>
          </p:nvSpPr>
          <p:spPr>
            <a:xfrm>
              <a:off x="0" y="5780657"/>
              <a:ext cx="7934814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Happy designing! </a:t>
              </a:r>
              <a:endParaRPr/>
            </a:p>
          </p:txBody>
        </p:sp>
      </p:grpSp>
      <p:pic>
        <p:nvPicPr>
          <p:cNvPr id="508" name="Google Shape;508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323366">
            <a:off x="8252345" y="5474541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323366">
            <a:off x="-4694095" y="-4247874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5575388" y="2814242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4994940">
            <a:off x="12666191" y="-2996547"/>
            <a:ext cx="7044182" cy="805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4994940">
            <a:off x="-551248" y="7359268"/>
            <a:ext cx="7044182" cy="8050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36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6"/>
          <p:cNvSpPr txBox="1"/>
          <p:nvPr/>
        </p:nvSpPr>
        <p:spPr>
          <a:xfrm>
            <a:off x="4573807" y="3334106"/>
            <a:ext cx="9140386" cy="2066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Free templates for all your presentation needs</a:t>
            </a:r>
            <a:endParaRPr/>
          </a:p>
        </p:txBody>
      </p:sp>
      <p:pic>
        <p:nvPicPr>
          <p:cNvPr id="519" name="Google Shape;51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6288" y="2020967"/>
            <a:ext cx="3775424" cy="896112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6"/>
          <p:cNvSpPr txBox="1"/>
          <p:nvPr/>
        </p:nvSpPr>
        <p:spPr>
          <a:xfrm>
            <a:off x="6063289" y="6162999"/>
            <a:ext cx="6161422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For PowerPoint, Google Slides, and Canva</a:t>
            </a:r>
            <a:endParaRPr/>
          </a:p>
        </p:txBody>
      </p:sp>
      <p:sp>
        <p:nvSpPr>
          <p:cNvPr id="521" name="Google Shape;521;p36"/>
          <p:cNvSpPr txBox="1"/>
          <p:nvPr/>
        </p:nvSpPr>
        <p:spPr>
          <a:xfrm>
            <a:off x="6063289" y="6883692"/>
            <a:ext cx="6161422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100% free for personal or commercial use</a:t>
            </a:r>
            <a:endParaRPr/>
          </a:p>
        </p:txBody>
      </p:sp>
      <p:sp>
        <p:nvSpPr>
          <p:cNvPr id="522" name="Google Shape;522;p36"/>
          <p:cNvSpPr txBox="1"/>
          <p:nvPr/>
        </p:nvSpPr>
        <p:spPr>
          <a:xfrm>
            <a:off x="6063289" y="7604385"/>
            <a:ext cx="6161422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Ready to use, professional, and customizable</a:t>
            </a:r>
            <a:endParaRPr/>
          </a:p>
        </p:txBody>
      </p:sp>
      <p:sp>
        <p:nvSpPr>
          <p:cNvPr id="523" name="Google Shape;523;p36"/>
          <p:cNvSpPr txBox="1"/>
          <p:nvPr/>
        </p:nvSpPr>
        <p:spPr>
          <a:xfrm>
            <a:off x="6063289" y="8325079"/>
            <a:ext cx="6161422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Blow your audience away with attractive visuals</a:t>
            </a:r>
            <a:endParaRPr/>
          </a:p>
        </p:txBody>
      </p:sp>
      <p:pic>
        <p:nvPicPr>
          <p:cNvPr id="524" name="Google Shape;524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551273" y="897835"/>
            <a:ext cx="3199042" cy="3199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64599">
            <a:off x="15088958" y="4592053"/>
            <a:ext cx="3199042" cy="3199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5308235" y="1028700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95771" y="-4206383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799258">
            <a:off x="-1897078" y="6559201"/>
            <a:ext cx="6231687" cy="539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799258">
            <a:off x="15406928" y="1324118"/>
            <a:ext cx="6231687" cy="539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 txBox="1"/>
          <p:nvPr/>
        </p:nvSpPr>
        <p:spPr>
          <a:xfrm>
            <a:off x="2060248" y="6407278"/>
            <a:ext cx="4900474" cy="2066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Table Of Contents</a:t>
            </a:r>
            <a:endParaRPr/>
          </a:p>
        </p:txBody>
      </p:sp>
      <p:grpSp>
        <p:nvGrpSpPr>
          <p:cNvPr id="122" name="Google Shape;122;p15"/>
          <p:cNvGrpSpPr/>
          <p:nvPr/>
        </p:nvGrpSpPr>
        <p:grpSpPr>
          <a:xfrm>
            <a:off x="7798915" y="6641233"/>
            <a:ext cx="2740713" cy="1682328"/>
            <a:chOff x="0" y="-28575"/>
            <a:chExt cx="3654284" cy="2243103"/>
          </a:xfrm>
        </p:grpSpPr>
        <p:sp>
          <p:nvSpPr>
            <p:cNvPr id="123" name="Google Shape;123;p15"/>
            <p:cNvSpPr txBox="1"/>
            <p:nvPr/>
          </p:nvSpPr>
          <p:spPr>
            <a:xfrm>
              <a:off x="0" y="844118"/>
              <a:ext cx="3654284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/>
            </a:p>
          </p:txBody>
        </p:sp>
        <p:sp>
          <p:nvSpPr>
            <p:cNvPr id="124" name="Google Shape;124;p15"/>
            <p:cNvSpPr txBox="1"/>
            <p:nvPr/>
          </p:nvSpPr>
          <p:spPr>
            <a:xfrm>
              <a:off x="0" y="-28575"/>
              <a:ext cx="3654284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About Us</a:t>
              </a:r>
              <a:endParaRPr/>
            </a:p>
          </p:txBody>
        </p:sp>
      </p:grpSp>
      <p:grpSp>
        <p:nvGrpSpPr>
          <p:cNvPr id="125" name="Google Shape;125;p15"/>
          <p:cNvGrpSpPr/>
          <p:nvPr/>
        </p:nvGrpSpPr>
        <p:grpSpPr>
          <a:xfrm>
            <a:off x="11288749" y="6641233"/>
            <a:ext cx="2740713" cy="1682328"/>
            <a:chOff x="0" y="-28575"/>
            <a:chExt cx="3654284" cy="2243103"/>
          </a:xfrm>
        </p:grpSpPr>
        <p:sp>
          <p:nvSpPr>
            <p:cNvPr id="126" name="Google Shape;126;p15"/>
            <p:cNvSpPr txBox="1"/>
            <p:nvPr/>
          </p:nvSpPr>
          <p:spPr>
            <a:xfrm>
              <a:off x="0" y="844118"/>
              <a:ext cx="3654284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/>
            </a:p>
          </p:txBody>
        </p:sp>
        <p:sp>
          <p:nvSpPr>
            <p:cNvPr id="127" name="Google Shape;127;p15"/>
            <p:cNvSpPr txBox="1"/>
            <p:nvPr/>
          </p:nvSpPr>
          <p:spPr>
            <a:xfrm>
              <a:off x="0" y="-28575"/>
              <a:ext cx="3654284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Our Projects</a:t>
              </a:r>
              <a:endParaRPr/>
            </a:p>
          </p:txBody>
        </p:sp>
      </p:grpSp>
      <p:grpSp>
        <p:nvGrpSpPr>
          <p:cNvPr id="128" name="Google Shape;128;p15"/>
          <p:cNvGrpSpPr/>
          <p:nvPr/>
        </p:nvGrpSpPr>
        <p:grpSpPr>
          <a:xfrm>
            <a:off x="14778584" y="6641233"/>
            <a:ext cx="2744066" cy="1682361"/>
            <a:chOff x="0" y="-28575"/>
            <a:chExt cx="3658755" cy="2243147"/>
          </a:xfrm>
        </p:grpSpPr>
        <p:sp>
          <p:nvSpPr>
            <p:cNvPr id="129" name="Google Shape;129;p15"/>
            <p:cNvSpPr txBox="1"/>
            <p:nvPr/>
          </p:nvSpPr>
          <p:spPr>
            <a:xfrm>
              <a:off x="4471" y="844162"/>
              <a:ext cx="3654284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/>
            </a:p>
          </p:txBody>
        </p:sp>
        <p:sp>
          <p:nvSpPr>
            <p:cNvPr id="130" name="Google Shape;130;p15"/>
            <p:cNvSpPr txBox="1"/>
            <p:nvPr/>
          </p:nvSpPr>
          <p:spPr>
            <a:xfrm>
              <a:off x="0" y="-28575"/>
              <a:ext cx="3654284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Stats &amp; Numbers</a:t>
              </a:r>
              <a:endParaRPr/>
            </a:p>
          </p:txBody>
        </p:sp>
      </p:grpSp>
      <p:pic>
        <p:nvPicPr>
          <p:cNvPr id="131" name="Google Shape;13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971" y="-2106429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473352" y="-3086100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9554" y="3270098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389768" y="-355863"/>
            <a:ext cx="4391900" cy="501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6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6"/>
          <p:cNvGrpSpPr/>
          <p:nvPr/>
        </p:nvGrpSpPr>
        <p:grpSpPr>
          <a:xfrm>
            <a:off x="5640641" y="3683039"/>
            <a:ext cx="7006717" cy="2899492"/>
            <a:chOff x="0" y="-28575"/>
            <a:chExt cx="9342290" cy="3865989"/>
          </a:xfrm>
        </p:grpSpPr>
        <p:sp>
          <p:nvSpPr>
            <p:cNvPr id="141" name="Google Shape;141;p16"/>
            <p:cNvSpPr txBox="1"/>
            <p:nvPr/>
          </p:nvSpPr>
          <p:spPr>
            <a:xfrm>
              <a:off x="0" y="726788"/>
              <a:ext cx="9342290" cy="18123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071" u="none" cap="none" strike="noStrike">
                  <a:solidFill>
                    <a:srgbClr val="171616"/>
                  </a:solidFill>
                  <a:latin typeface="Nunito Sans ExtraLight"/>
                  <a:ea typeface="Nunito Sans ExtraLight"/>
                  <a:cs typeface="Nunito Sans ExtraLight"/>
                  <a:sym typeface="Nunito Sans ExtraLight"/>
                </a:rPr>
                <a:t>ABOUT US</a:t>
              </a:r>
              <a:endParaRPr/>
            </a:p>
          </p:txBody>
        </p:sp>
        <p:sp>
          <p:nvSpPr>
            <p:cNvPr id="142" name="Google Shape;142;p16"/>
            <p:cNvSpPr txBox="1"/>
            <p:nvPr/>
          </p:nvSpPr>
          <p:spPr>
            <a:xfrm>
              <a:off x="1053187" y="2936860"/>
              <a:ext cx="7235915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</a:t>
              </a:r>
              <a:endParaRPr/>
            </a:p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/>
            </a:p>
          </p:txBody>
        </p:sp>
        <p:sp>
          <p:nvSpPr>
            <p:cNvPr id="143" name="Google Shape;143;p16"/>
            <p:cNvSpPr txBox="1"/>
            <p:nvPr/>
          </p:nvSpPr>
          <p:spPr>
            <a:xfrm>
              <a:off x="2844003" y="-28575"/>
              <a:ext cx="3654284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01.</a:t>
              </a:r>
              <a:endParaRPr/>
            </a:p>
          </p:txBody>
        </p:sp>
      </p:grpSp>
      <p:pic>
        <p:nvPicPr>
          <p:cNvPr id="144" name="Google Shape;14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904599" y="6032149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319627">
            <a:off x="12320725" y="-1865089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661105" y="4307957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389768" y="-355863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4794640">
            <a:off x="1911989" y="-404967"/>
            <a:ext cx="1470957" cy="2140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7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80170">
            <a:off x="9957340" y="1526077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176145">
            <a:off x="919917" y="8320744"/>
            <a:ext cx="1470957" cy="214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80170">
            <a:off x="-10189335" y="1526077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488100">
            <a:off x="5926988" y="191894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 rotWithShape="1">
          <a:blip r:embed="rId7">
            <a:alphaModFix/>
          </a:blip>
          <a:srcRect b="20018" l="0" r="0" t="20017"/>
          <a:stretch/>
        </p:blipFill>
        <p:spPr>
          <a:xfrm>
            <a:off x="9144000" y="1026491"/>
            <a:ext cx="9144000" cy="822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17"/>
          <p:cNvGrpSpPr/>
          <p:nvPr/>
        </p:nvGrpSpPr>
        <p:grpSpPr>
          <a:xfrm>
            <a:off x="1440791" y="3552581"/>
            <a:ext cx="6776490" cy="4136698"/>
            <a:chOff x="0" y="-104775"/>
            <a:chExt cx="9035320" cy="5515598"/>
          </a:xfrm>
        </p:grpSpPr>
        <p:sp>
          <p:nvSpPr>
            <p:cNvPr id="160" name="Google Shape;160;p17"/>
            <p:cNvSpPr txBox="1"/>
            <p:nvPr/>
          </p:nvSpPr>
          <p:spPr>
            <a:xfrm>
              <a:off x="778685" y="-104775"/>
              <a:ext cx="7477949" cy="27209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Welcome To Presentation</a:t>
              </a:r>
              <a:endParaRPr/>
            </a:p>
          </p:txBody>
        </p:sp>
        <p:sp>
          <p:nvSpPr>
            <p:cNvPr id="161" name="Google Shape;161;p17"/>
            <p:cNvSpPr txBox="1"/>
            <p:nvPr/>
          </p:nvSpPr>
          <p:spPr>
            <a:xfrm>
              <a:off x="0" y="4040413"/>
              <a:ext cx="9035320" cy="13704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I'm Rain, and I'll be sharing with you my beautiful ideas. Follow me at @reallygreatsite to learn more. </a:t>
              </a:r>
              <a:endParaRPr/>
            </a:p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8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529816" y="-2460332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264042">
            <a:off x="9716606" y="8204318"/>
            <a:ext cx="3878878" cy="274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873598">
            <a:off x="3485530" y="2881589"/>
            <a:ext cx="877824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64145" y="-664742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336" y="6157654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90286" y="0"/>
            <a:ext cx="6853714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18"/>
          <p:cNvGrpSpPr/>
          <p:nvPr/>
        </p:nvGrpSpPr>
        <p:grpSpPr>
          <a:xfrm>
            <a:off x="11977260" y="2613055"/>
            <a:ext cx="5282040" cy="4982309"/>
            <a:chOff x="0" y="-104775"/>
            <a:chExt cx="7042720" cy="6643078"/>
          </a:xfrm>
        </p:grpSpPr>
        <p:sp>
          <p:nvSpPr>
            <p:cNvPr id="174" name="Google Shape;174;p18"/>
            <p:cNvSpPr txBox="1"/>
            <p:nvPr/>
          </p:nvSpPr>
          <p:spPr>
            <a:xfrm>
              <a:off x="0" y="-104775"/>
              <a:ext cx="6086262" cy="1311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About Us</a:t>
              </a:r>
              <a:endParaRPr/>
            </a:p>
          </p:txBody>
        </p:sp>
        <p:sp>
          <p:nvSpPr>
            <p:cNvPr id="175" name="Google Shape;175;p18"/>
            <p:cNvSpPr txBox="1"/>
            <p:nvPr/>
          </p:nvSpPr>
          <p:spPr>
            <a:xfrm>
              <a:off x="0" y="3441693"/>
              <a:ext cx="7042720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 to discuss. </a:t>
              </a:r>
              <a:endParaRPr/>
            </a:p>
          </p:txBody>
        </p:sp>
        <p:sp>
          <p:nvSpPr>
            <p:cNvPr id="176" name="Google Shape;176;p18"/>
            <p:cNvSpPr txBox="1"/>
            <p:nvPr/>
          </p:nvSpPr>
          <p:spPr>
            <a:xfrm>
              <a:off x="0" y="2569001"/>
              <a:ext cx="7042720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Who we are?</a:t>
              </a:r>
              <a:endParaRPr/>
            </a:p>
          </p:txBody>
        </p:sp>
        <p:sp>
          <p:nvSpPr>
            <p:cNvPr id="177" name="Google Shape;177;p18"/>
            <p:cNvSpPr txBox="1"/>
            <p:nvPr/>
          </p:nvSpPr>
          <p:spPr>
            <a:xfrm>
              <a:off x="0" y="6107605"/>
              <a:ext cx="7042720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 to discuss. </a:t>
              </a:r>
              <a:endParaRPr/>
            </a:p>
          </p:txBody>
        </p:sp>
        <p:sp>
          <p:nvSpPr>
            <p:cNvPr id="178" name="Google Shape;178;p18"/>
            <p:cNvSpPr txBox="1"/>
            <p:nvPr/>
          </p:nvSpPr>
          <p:spPr>
            <a:xfrm>
              <a:off x="0" y="5234913"/>
              <a:ext cx="7042720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What we do? </a:t>
              </a:r>
              <a:endParaRPr/>
            </a:p>
          </p:txBody>
        </p:sp>
      </p:grpSp>
      <p:pic>
        <p:nvPicPr>
          <p:cNvPr id="179" name="Google Shape;17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78841" y="-904079"/>
            <a:ext cx="3878878" cy="274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9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 b="0" l="10860" r="10860" t="0"/>
          <a:stretch/>
        </p:blipFill>
        <p:spPr>
          <a:xfrm>
            <a:off x="7467600" y="0"/>
            <a:ext cx="536507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5">
            <a:alphaModFix/>
          </a:blip>
          <a:srcRect b="22676" l="0" r="0" t="13957"/>
          <a:stretch/>
        </p:blipFill>
        <p:spPr>
          <a:xfrm>
            <a:off x="12922924" y="0"/>
            <a:ext cx="5365076" cy="510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6">
            <a:alphaModFix/>
          </a:blip>
          <a:srcRect b="14335" l="0" r="0" t="14334"/>
          <a:stretch/>
        </p:blipFill>
        <p:spPr>
          <a:xfrm>
            <a:off x="12922924" y="5184498"/>
            <a:ext cx="5365076" cy="51025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19"/>
          <p:cNvGrpSpPr/>
          <p:nvPr/>
        </p:nvGrpSpPr>
        <p:grpSpPr>
          <a:xfrm>
            <a:off x="1028700" y="4140148"/>
            <a:ext cx="5562600" cy="1928124"/>
            <a:chOff x="0" y="-104775"/>
            <a:chExt cx="7416800" cy="2570832"/>
          </a:xfrm>
        </p:grpSpPr>
        <p:sp>
          <p:nvSpPr>
            <p:cNvPr id="189" name="Google Shape;189;p19"/>
            <p:cNvSpPr txBox="1"/>
            <p:nvPr/>
          </p:nvSpPr>
          <p:spPr>
            <a:xfrm>
              <a:off x="0" y="1565503"/>
              <a:ext cx="7416800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can you say about your projects?</a:t>
              </a:r>
              <a:endParaRPr/>
            </a:p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Share it here!</a:t>
              </a:r>
              <a:endParaRPr/>
            </a:p>
          </p:txBody>
        </p:sp>
        <p:sp>
          <p:nvSpPr>
            <p:cNvPr id="190" name="Google Shape;190;p19"/>
            <p:cNvSpPr txBox="1"/>
            <p:nvPr/>
          </p:nvSpPr>
          <p:spPr>
            <a:xfrm>
              <a:off x="0" y="-104775"/>
              <a:ext cx="7416800" cy="13112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Gallery Image</a:t>
              </a:r>
              <a:endParaRPr/>
            </a:p>
          </p:txBody>
        </p:sp>
      </p:grpSp>
      <p:pic>
        <p:nvPicPr>
          <p:cNvPr id="191" name="Google Shape;19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7803302">
            <a:off x="15262753" y="-3385959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7803302">
            <a:off x="15768200" y="9112503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179799" y="6898703"/>
            <a:ext cx="2359597" cy="235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10000" y="-1221468"/>
            <a:ext cx="2359597" cy="235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053228">
            <a:off x="-839593" y="7350333"/>
            <a:ext cx="4391900" cy="501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880586" y="-3298133"/>
            <a:ext cx="5878047" cy="887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0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 rotWithShape="1">
          <a:blip r:embed="rId4">
            <a:alphaModFix/>
          </a:blip>
          <a:srcRect b="0" l="14767" r="14767" t="0"/>
          <a:stretch/>
        </p:blipFill>
        <p:spPr>
          <a:xfrm>
            <a:off x="0" y="4587004"/>
            <a:ext cx="6028578" cy="569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 rotWithShape="1">
          <a:blip r:embed="rId5">
            <a:alphaModFix/>
          </a:blip>
          <a:srcRect b="0" l="18435" r="18435" t="0"/>
          <a:stretch/>
        </p:blipFill>
        <p:spPr>
          <a:xfrm>
            <a:off x="6028578" y="4587004"/>
            <a:ext cx="6230845" cy="5699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 rotWithShape="1">
          <a:blip r:embed="rId6">
            <a:alphaModFix/>
          </a:blip>
          <a:srcRect b="18502" l="0" r="0" t="18503"/>
          <a:stretch/>
        </p:blipFill>
        <p:spPr>
          <a:xfrm>
            <a:off x="12259422" y="4587004"/>
            <a:ext cx="6028578" cy="569999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0"/>
          <p:cNvSpPr txBox="1"/>
          <p:nvPr/>
        </p:nvSpPr>
        <p:spPr>
          <a:xfrm>
            <a:off x="1516567" y="3044791"/>
            <a:ext cx="4024143" cy="682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1028700" y="2565792"/>
            <a:ext cx="4999878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171616"/>
                </a:solidFill>
                <a:latin typeface="Nunito Sans"/>
                <a:ea typeface="Nunito Sans"/>
                <a:cs typeface="Nunito Sans"/>
                <a:sym typeface="Nunito Sans"/>
              </a:rPr>
              <a:t>Add a main point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7131928" y="3044791"/>
            <a:ext cx="4024143" cy="682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/>
          </a:p>
        </p:txBody>
      </p:sp>
      <p:sp>
        <p:nvSpPr>
          <p:cNvPr id="208" name="Google Shape;208;p20"/>
          <p:cNvSpPr txBox="1"/>
          <p:nvPr/>
        </p:nvSpPr>
        <p:spPr>
          <a:xfrm>
            <a:off x="6644061" y="2565792"/>
            <a:ext cx="4999878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171616"/>
                </a:solidFill>
                <a:latin typeface="Nunito Sans"/>
                <a:ea typeface="Nunito Sans"/>
                <a:cs typeface="Nunito Sans"/>
                <a:sym typeface="Nunito Sans"/>
              </a:rPr>
              <a:t>Add a main point</a:t>
            </a:r>
            <a:endParaRPr/>
          </a:p>
        </p:txBody>
      </p:sp>
      <p:sp>
        <p:nvSpPr>
          <p:cNvPr id="209" name="Google Shape;209;p20"/>
          <p:cNvSpPr txBox="1"/>
          <p:nvPr/>
        </p:nvSpPr>
        <p:spPr>
          <a:xfrm>
            <a:off x="12764870" y="3044791"/>
            <a:ext cx="3996265" cy="682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/>
          </a:p>
        </p:txBody>
      </p:sp>
      <p:sp>
        <p:nvSpPr>
          <p:cNvPr id="210" name="Google Shape;210;p20"/>
          <p:cNvSpPr txBox="1"/>
          <p:nvPr/>
        </p:nvSpPr>
        <p:spPr>
          <a:xfrm>
            <a:off x="12263064" y="2565792"/>
            <a:ext cx="4999878" cy="330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171616"/>
                </a:solidFill>
                <a:latin typeface="Nunito Sans"/>
                <a:ea typeface="Nunito Sans"/>
                <a:cs typeface="Nunito Sans"/>
                <a:sym typeface="Nunito Sans"/>
              </a:rPr>
              <a:t>Add a main point</a:t>
            </a:r>
            <a:endParaRPr/>
          </a:p>
        </p:txBody>
      </p:sp>
      <p:sp>
        <p:nvSpPr>
          <p:cNvPr id="211" name="Google Shape;211;p20"/>
          <p:cNvSpPr txBox="1"/>
          <p:nvPr/>
        </p:nvSpPr>
        <p:spPr>
          <a:xfrm>
            <a:off x="1028700" y="923925"/>
            <a:ext cx="16230600" cy="10096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999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Write Your Idea</a:t>
            </a:r>
            <a:endParaRPr/>
          </a:p>
        </p:txBody>
      </p:sp>
      <p:pic>
        <p:nvPicPr>
          <p:cNvPr id="212" name="Google Shape;212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7419080" y="9077325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16235" y="8749348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045411" y="-926152"/>
            <a:ext cx="3878878" cy="274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15431535" y="-926152"/>
            <a:ext cx="3878878" cy="2748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1"/>
          <p:cNvPicPr preferRelativeResize="0"/>
          <p:nvPr/>
        </p:nvPicPr>
        <p:blipFill rotWithShape="1">
          <a:blip r:embed="rId3">
            <a:alphaModFix/>
          </a:blip>
          <a:srcRect b="0" l="2111" r="211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419080" y="7810527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419080" y="-4811670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6235" y="7482550"/>
            <a:ext cx="16230600" cy="756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491629">
            <a:off x="351041" y="8297700"/>
            <a:ext cx="4099683" cy="1006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6235" y="-5139647"/>
            <a:ext cx="16230600" cy="7567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21"/>
          <p:cNvGrpSpPr/>
          <p:nvPr/>
        </p:nvGrpSpPr>
        <p:grpSpPr>
          <a:xfrm>
            <a:off x="5149393" y="3102801"/>
            <a:ext cx="7989215" cy="4152024"/>
            <a:chOff x="0" y="-104775"/>
            <a:chExt cx="10652286" cy="5536033"/>
          </a:xfrm>
        </p:grpSpPr>
        <p:sp>
          <p:nvSpPr>
            <p:cNvPr id="227" name="Google Shape;227;p21"/>
            <p:cNvSpPr txBox="1"/>
            <p:nvPr/>
          </p:nvSpPr>
          <p:spPr>
            <a:xfrm>
              <a:off x="0" y="-104775"/>
              <a:ext cx="10652286" cy="41306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Write an original</a:t>
              </a:r>
              <a:endParaRPr/>
            </a:p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statement or</a:t>
              </a:r>
              <a:endParaRPr/>
            </a:p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999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inspiring quote</a:t>
              </a:r>
              <a:endParaRPr/>
            </a:p>
          </p:txBody>
        </p:sp>
        <p:sp>
          <p:nvSpPr>
            <p:cNvPr id="228" name="Google Shape;228;p21"/>
            <p:cNvSpPr txBox="1"/>
            <p:nvPr/>
          </p:nvSpPr>
          <p:spPr>
            <a:xfrm>
              <a:off x="0" y="5000560"/>
              <a:ext cx="10652286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999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— Include a credit, citation, or supporting message</a:t>
              </a:r>
              <a:endParaRPr/>
            </a:p>
          </p:txBody>
        </p:sp>
      </p:grpSp>
      <p:pic>
        <p:nvPicPr>
          <p:cNvPr id="229" name="Google Shape;229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6278404" y="5143500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721430" y="-4114800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75225" y="4333131"/>
            <a:ext cx="4099683" cy="1006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15278" y="-4114800"/>
            <a:ext cx="95002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8488100">
            <a:off x="-223852" y="3048764"/>
            <a:ext cx="3657600" cy="166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037012">
            <a:off x="14781553" y="5753127"/>
            <a:ext cx="7182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063350" y="5557748"/>
            <a:ext cx="4391900" cy="501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