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Bungee"/>
      <p:regular r:id="rId33"/>
    </p:embeddedFont>
    <p:embeddedFont>
      <p:font typeface="Rajdhani Medium"/>
      <p:regular r:id="rId34"/>
      <p:bold r:id="rId35"/>
    </p:embeddedFont>
    <p:embeddedFont>
      <p:font typeface="Rajdhani"/>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Bungee-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ajdhaniMedium-bold.fntdata"/><Relationship Id="rId12" Type="http://schemas.openxmlformats.org/officeDocument/2006/relationships/slide" Target="slides/slide6.xml"/><Relationship Id="rId34" Type="http://schemas.openxmlformats.org/officeDocument/2006/relationships/font" Target="fonts/RajdhaniMedium-regular.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Rajdhani-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b0e8e38cb3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1b0e8e38cb3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b0e8e38cb3_2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1b0e8e38cb3_2_2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b0e8e38cb3_2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1b0e8e38cb3_2_2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b0e8e38cb3_2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1b0e8e38cb3_2_2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b0e8e38cb3_2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1b0e8e38cb3_2_3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b0e8e38cb3_2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1b0e8e38cb3_2_3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b0e8e38cb3_2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1b0e8e38cb3_2_3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b0e8e38cb3_2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1b0e8e38cb3_2_3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b0e8e38cb3_2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1b0e8e38cb3_2_3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b0e8e38cb3_2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1b0e8e38cb3_2_4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b0e8e38cb3_2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1b0e8e38cb3_2_4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b0e8e38cb3_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1b0e8e38cb3_2_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b0e8e38cb3_2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1b0e8e38cb3_2_5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1b0e8e38cb3_2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1b0e8e38cb3_2_5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b0e8e38cb3_2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1b0e8e38cb3_2_5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b0e8e38cb3_2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1b0e8e38cb3_2_5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b0e8e38cb3_2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1b0e8e38cb3_2_5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b0e8e38cb3_2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g1b0e8e38cb3_2_6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b0e8e38cb3_2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g1b0e8e38cb3_2_6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b0e8e38cb3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1b0e8e38cb3_2_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b0e8e38cb3_2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1b0e8e38cb3_2_1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b0e8e38cb3_2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1b0e8e38cb3_2_1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b0e8e38cb3_2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1b0e8e38cb3_2_1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b0e8e38cb3_2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1b0e8e38cb3_2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b0e8e38cb3_2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1b0e8e38cb3_2_2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b0e8e38cb3_2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1b0e8e38cb3_2_2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4.png"/><Relationship Id="rId7" Type="http://schemas.openxmlformats.org/officeDocument/2006/relationships/image" Target="../media/image19.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23.png"/><Relationship Id="rId5" Type="http://schemas.openxmlformats.org/officeDocument/2006/relationships/image" Target="../media/image12.png"/><Relationship Id="rId6" Type="http://schemas.openxmlformats.org/officeDocument/2006/relationships/image" Target="../media/image41.png"/><Relationship Id="rId7" Type="http://schemas.openxmlformats.org/officeDocument/2006/relationships/image" Target="../media/image51.png"/><Relationship Id="rId8"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png"/><Relationship Id="rId10" Type="http://schemas.openxmlformats.org/officeDocument/2006/relationships/image" Target="../media/image44.png"/><Relationship Id="rId9" Type="http://schemas.openxmlformats.org/officeDocument/2006/relationships/image" Target="../media/image47.png"/><Relationship Id="rId5" Type="http://schemas.openxmlformats.org/officeDocument/2006/relationships/image" Target="../media/image35.png"/><Relationship Id="rId6" Type="http://schemas.openxmlformats.org/officeDocument/2006/relationships/image" Target="../media/image52.jpg"/><Relationship Id="rId7" Type="http://schemas.openxmlformats.org/officeDocument/2006/relationships/image" Target="../media/image4.png"/><Relationship Id="rId8"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6.png"/><Relationship Id="rId11" Type="http://schemas.openxmlformats.org/officeDocument/2006/relationships/image" Target="../media/image80.png"/><Relationship Id="rId10" Type="http://schemas.openxmlformats.org/officeDocument/2006/relationships/image" Target="../media/image38.png"/><Relationship Id="rId12" Type="http://schemas.openxmlformats.org/officeDocument/2006/relationships/image" Target="../media/image2.png"/><Relationship Id="rId9" Type="http://schemas.openxmlformats.org/officeDocument/2006/relationships/image" Target="../media/image56.png"/><Relationship Id="rId5" Type="http://schemas.openxmlformats.org/officeDocument/2006/relationships/image" Target="../media/image35.png"/><Relationship Id="rId6" Type="http://schemas.openxmlformats.org/officeDocument/2006/relationships/image" Target="../media/image23.png"/><Relationship Id="rId7" Type="http://schemas.openxmlformats.org/officeDocument/2006/relationships/image" Target="../media/image19.png"/><Relationship Id="rId8" Type="http://schemas.openxmlformats.org/officeDocument/2006/relationships/image" Target="../media/image6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59.png"/><Relationship Id="rId7" Type="http://schemas.openxmlformats.org/officeDocument/2006/relationships/image" Target="../media/image71.png"/><Relationship Id="rId8"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35.png"/><Relationship Id="rId11" Type="http://schemas.openxmlformats.org/officeDocument/2006/relationships/image" Target="../media/image8.png"/><Relationship Id="rId10" Type="http://schemas.openxmlformats.org/officeDocument/2006/relationships/image" Target="../media/image60.png"/><Relationship Id="rId9" Type="http://schemas.openxmlformats.org/officeDocument/2006/relationships/image" Target="../media/image32.png"/><Relationship Id="rId5" Type="http://schemas.openxmlformats.org/officeDocument/2006/relationships/image" Target="../media/image5.png"/><Relationship Id="rId6" Type="http://schemas.openxmlformats.org/officeDocument/2006/relationships/image" Target="../media/image79.jpg"/><Relationship Id="rId7" Type="http://schemas.openxmlformats.org/officeDocument/2006/relationships/image" Target="../media/image53.png"/><Relationship Id="rId8" Type="http://schemas.openxmlformats.org/officeDocument/2006/relationships/image" Target="../media/image6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00.png"/><Relationship Id="rId5" Type="http://schemas.openxmlformats.org/officeDocument/2006/relationships/image" Target="../media/image12.png"/><Relationship Id="rId6" Type="http://schemas.openxmlformats.org/officeDocument/2006/relationships/image" Target="../media/image69.png"/><Relationship Id="rId7" Type="http://schemas.openxmlformats.org/officeDocument/2006/relationships/image" Target="../media/image63.png"/><Relationship Id="rId8"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64.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75.png"/><Relationship Id="rId8" Type="http://schemas.openxmlformats.org/officeDocument/2006/relationships/image" Target="../media/image6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1.png"/><Relationship Id="rId4" Type="http://schemas.openxmlformats.org/officeDocument/2006/relationships/image" Target="../media/image6.png"/><Relationship Id="rId9" Type="http://schemas.openxmlformats.org/officeDocument/2006/relationships/image" Target="../media/image62.png"/><Relationship Id="rId5" Type="http://schemas.openxmlformats.org/officeDocument/2006/relationships/image" Target="../media/image35.png"/><Relationship Id="rId6" Type="http://schemas.openxmlformats.org/officeDocument/2006/relationships/image" Target="../media/image5.png"/><Relationship Id="rId7" Type="http://schemas.openxmlformats.org/officeDocument/2006/relationships/image" Target="../media/image23.png"/><Relationship Id="rId8"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84.png"/><Relationship Id="rId5" Type="http://schemas.openxmlformats.org/officeDocument/2006/relationships/image" Target="../media/image35.png"/><Relationship Id="rId6" Type="http://schemas.openxmlformats.org/officeDocument/2006/relationships/image" Target="../media/image66.png"/><Relationship Id="rId7" Type="http://schemas.openxmlformats.org/officeDocument/2006/relationships/image" Target="../media/image76.png"/><Relationship Id="rId8"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30.png"/><Relationship Id="rId7" Type="http://schemas.openxmlformats.org/officeDocument/2006/relationships/image" Target="../media/image29.png"/><Relationship Id="rId8"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5.png"/><Relationship Id="rId5" Type="http://schemas.openxmlformats.org/officeDocument/2006/relationships/image" Target="../media/image35.png"/><Relationship Id="rId6" Type="http://schemas.openxmlformats.org/officeDocument/2006/relationships/image" Target="../media/image8.png"/><Relationship Id="rId7"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82.png"/><Relationship Id="rId7" Type="http://schemas.openxmlformats.org/officeDocument/2006/relationships/image" Target="../media/image92.png"/><Relationship Id="rId8"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67.png"/><Relationship Id="rId7" Type="http://schemas.openxmlformats.org/officeDocument/2006/relationships/image" Target="../media/image93.png"/><Relationship Id="rId8" Type="http://schemas.openxmlformats.org/officeDocument/2006/relationships/image" Target="../media/image2.png"/></Relationships>
</file>

<file path=ppt/slides/_rels/slide22.xml.rels><?xml version="1.0" encoding="UTF-8" standalone="yes"?><Relationships xmlns="http://schemas.openxmlformats.org/package/2006/relationships"><Relationship Id="rId11" Type="http://schemas.openxmlformats.org/officeDocument/2006/relationships/image" Target="../media/image94.png"/><Relationship Id="rId10" Type="http://schemas.openxmlformats.org/officeDocument/2006/relationships/image" Target="../media/image115.png"/><Relationship Id="rId13" Type="http://schemas.openxmlformats.org/officeDocument/2006/relationships/image" Target="../media/image31.png"/><Relationship Id="rId12"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9.png"/><Relationship Id="rId14" Type="http://schemas.openxmlformats.org/officeDocument/2006/relationships/image" Target="../media/image23.png"/><Relationship Id="rId5" Type="http://schemas.openxmlformats.org/officeDocument/2006/relationships/image" Target="../media/image83.png"/><Relationship Id="rId6" Type="http://schemas.openxmlformats.org/officeDocument/2006/relationships/image" Target="../media/image99.png"/><Relationship Id="rId7" Type="http://schemas.openxmlformats.org/officeDocument/2006/relationships/image" Target="../media/image90.png"/><Relationship Id="rId8" Type="http://schemas.openxmlformats.org/officeDocument/2006/relationships/image" Target="../media/image8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5.png"/><Relationship Id="rId6" Type="http://schemas.openxmlformats.org/officeDocument/2006/relationships/image" Target="../media/image15.png"/><Relationship Id="rId7" Type="http://schemas.openxmlformats.org/officeDocument/2006/relationships/image" Target="../media/image28.png"/><Relationship Id="rId8" Type="http://schemas.openxmlformats.org/officeDocument/2006/relationships/image" Target="../media/image1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83.png"/><Relationship Id="rId5" Type="http://schemas.openxmlformats.org/officeDocument/2006/relationships/image" Target="../media/image35.png"/><Relationship Id="rId6" Type="http://schemas.openxmlformats.org/officeDocument/2006/relationships/image" Target="../media/image6.png"/><Relationship Id="rId7" Type="http://schemas.openxmlformats.org/officeDocument/2006/relationships/image" Target="../media/image108.png"/><Relationship Id="rId8"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111.png"/><Relationship Id="rId9" Type="http://schemas.openxmlformats.org/officeDocument/2006/relationships/image" Target="../media/image5.png"/><Relationship Id="rId5" Type="http://schemas.openxmlformats.org/officeDocument/2006/relationships/image" Target="../media/image100.png"/><Relationship Id="rId6" Type="http://schemas.openxmlformats.org/officeDocument/2006/relationships/image" Target="../media/image110.png"/><Relationship Id="rId7" Type="http://schemas.openxmlformats.org/officeDocument/2006/relationships/image" Target="../media/image15.png"/><Relationship Id="rId8" Type="http://schemas.openxmlformats.org/officeDocument/2006/relationships/image" Target="../media/image21.png"/></Relationships>
</file>

<file path=ppt/slides/_rels/slide26.xml.rels><?xml version="1.0" encoding="UTF-8" standalone="yes"?><Relationships xmlns="http://schemas.openxmlformats.org/package/2006/relationships"><Relationship Id="rId20" Type="http://schemas.openxmlformats.org/officeDocument/2006/relationships/image" Target="../media/image51.png"/><Relationship Id="rId22" Type="http://schemas.openxmlformats.org/officeDocument/2006/relationships/image" Target="../media/image56.png"/><Relationship Id="rId21" Type="http://schemas.openxmlformats.org/officeDocument/2006/relationships/image" Target="../media/image66.png"/><Relationship Id="rId24" Type="http://schemas.openxmlformats.org/officeDocument/2006/relationships/image" Target="../media/image59.png"/><Relationship Id="rId23" Type="http://schemas.openxmlformats.org/officeDocument/2006/relationships/image" Target="../media/image80.png"/><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9.png"/><Relationship Id="rId9" Type="http://schemas.openxmlformats.org/officeDocument/2006/relationships/image" Target="../media/image29.png"/><Relationship Id="rId26" Type="http://schemas.openxmlformats.org/officeDocument/2006/relationships/image" Target="../media/image75.png"/><Relationship Id="rId25" Type="http://schemas.openxmlformats.org/officeDocument/2006/relationships/image" Target="../media/image69.png"/><Relationship Id="rId28" Type="http://schemas.openxmlformats.org/officeDocument/2006/relationships/image" Target="../media/image62.png"/><Relationship Id="rId27" Type="http://schemas.openxmlformats.org/officeDocument/2006/relationships/image" Target="../media/image67.png"/><Relationship Id="rId5" Type="http://schemas.openxmlformats.org/officeDocument/2006/relationships/image" Target="../media/image8.png"/><Relationship Id="rId6" Type="http://schemas.openxmlformats.org/officeDocument/2006/relationships/image" Target="../media/image16.png"/><Relationship Id="rId29" Type="http://schemas.openxmlformats.org/officeDocument/2006/relationships/image" Target="../media/image82.png"/><Relationship Id="rId7" Type="http://schemas.openxmlformats.org/officeDocument/2006/relationships/image" Target="../media/image3.png"/><Relationship Id="rId8" Type="http://schemas.openxmlformats.org/officeDocument/2006/relationships/image" Target="../media/image13.png"/><Relationship Id="rId30" Type="http://schemas.openxmlformats.org/officeDocument/2006/relationships/image" Target="../media/image93.png"/><Relationship Id="rId11" Type="http://schemas.openxmlformats.org/officeDocument/2006/relationships/image" Target="../media/image33.png"/><Relationship Id="rId10" Type="http://schemas.openxmlformats.org/officeDocument/2006/relationships/image" Target="../media/image20.png"/><Relationship Id="rId13" Type="http://schemas.openxmlformats.org/officeDocument/2006/relationships/image" Target="../media/image30.png"/><Relationship Id="rId12" Type="http://schemas.openxmlformats.org/officeDocument/2006/relationships/image" Target="../media/image24.png"/><Relationship Id="rId15" Type="http://schemas.openxmlformats.org/officeDocument/2006/relationships/image" Target="../media/image31.png"/><Relationship Id="rId14" Type="http://schemas.openxmlformats.org/officeDocument/2006/relationships/image" Target="../media/image38.png"/><Relationship Id="rId17" Type="http://schemas.openxmlformats.org/officeDocument/2006/relationships/image" Target="../media/image45.png"/><Relationship Id="rId16" Type="http://schemas.openxmlformats.org/officeDocument/2006/relationships/image" Target="../media/image37.png"/><Relationship Id="rId19" Type="http://schemas.openxmlformats.org/officeDocument/2006/relationships/image" Target="../media/image41.png"/><Relationship Id="rId18"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3.png"/><Relationship Id="rId5" Type="http://schemas.openxmlformats.org/officeDocument/2006/relationships/image" Target="../media/image35.png"/><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28.png"/><Relationship Id="rId5" Type="http://schemas.openxmlformats.org/officeDocument/2006/relationships/image" Target="../media/image12.png"/><Relationship Id="rId6" Type="http://schemas.openxmlformats.org/officeDocument/2006/relationships/image" Target="../media/image29.png"/><Relationship Id="rId7" Type="http://schemas.openxmlformats.org/officeDocument/2006/relationships/image" Target="../media/image20.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4.png"/><Relationship Id="rId4" Type="http://schemas.openxmlformats.org/officeDocument/2006/relationships/image" Target="../media/image23.png"/><Relationship Id="rId9" Type="http://schemas.openxmlformats.org/officeDocument/2006/relationships/image" Target="../media/image24.png"/><Relationship Id="rId5" Type="http://schemas.openxmlformats.org/officeDocument/2006/relationships/image" Target="../media/image6.png"/><Relationship Id="rId6" Type="http://schemas.openxmlformats.org/officeDocument/2006/relationships/image" Target="../media/image35.png"/><Relationship Id="rId7" Type="http://schemas.openxmlformats.org/officeDocument/2006/relationships/image" Target="../media/image46.jpg"/><Relationship Id="rId8"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image" Target="../media/image21.png"/><Relationship Id="rId10" Type="http://schemas.openxmlformats.org/officeDocument/2006/relationships/image" Target="../media/image38.png"/><Relationship Id="rId9" Type="http://schemas.openxmlformats.org/officeDocument/2006/relationships/image" Target="../media/image30.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48.jp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3.png"/><Relationship Id="rId5" Type="http://schemas.openxmlformats.org/officeDocument/2006/relationships/image" Target="../media/image5.png"/><Relationship Id="rId6" Type="http://schemas.openxmlformats.org/officeDocument/2006/relationships/image" Target="../media/image31.png"/><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png"/><Relationship Id="rId5" Type="http://schemas.openxmlformats.org/officeDocument/2006/relationships/image" Target="../media/image32.png"/><Relationship Id="rId6" Type="http://schemas.openxmlformats.org/officeDocument/2006/relationships/image" Target="../media/image35.png"/><Relationship Id="rId7" Type="http://schemas.openxmlformats.org/officeDocument/2006/relationships/image" Target="../media/image37.png"/><Relationship Id="rId8"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2.png"/><Relationship Id="rId10" Type="http://schemas.openxmlformats.org/officeDocument/2006/relationships/image" Target="../media/image15.png"/><Relationship Id="rId9" Type="http://schemas.openxmlformats.org/officeDocument/2006/relationships/image" Target="../media/image39.png"/><Relationship Id="rId5" Type="http://schemas.openxmlformats.org/officeDocument/2006/relationships/image" Target="../media/image35.png"/><Relationship Id="rId6" Type="http://schemas.openxmlformats.org/officeDocument/2006/relationships/image" Target="../media/image58.jpg"/><Relationship Id="rId7" Type="http://schemas.openxmlformats.org/officeDocument/2006/relationships/image" Target="../media/image55.jpg"/><Relationship Id="rId8" Type="http://schemas.openxmlformats.org/officeDocument/2006/relationships/image" Target="../media/image5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2273"/>
        </a:solidFill>
      </p:bgPr>
    </p:bg>
    <p:spTree>
      <p:nvGrpSpPr>
        <p:cNvPr id="128"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b="0" l="0" r="0" t="0"/>
          <a:stretch/>
        </p:blipFill>
        <p:spPr>
          <a:xfrm rot="3067454">
            <a:off x="-855440" y="172932"/>
            <a:ext cx="3077247" cy="3077247"/>
          </a:xfrm>
          <a:prstGeom prst="rect">
            <a:avLst/>
          </a:prstGeom>
          <a:noFill/>
          <a:ln>
            <a:noFill/>
          </a:ln>
        </p:spPr>
      </p:pic>
      <p:pic>
        <p:nvPicPr>
          <p:cNvPr id="130" name="Google Shape;130;p25"/>
          <p:cNvPicPr preferRelativeResize="0"/>
          <p:nvPr/>
        </p:nvPicPr>
        <p:blipFill rotWithShape="1">
          <a:blip r:embed="rId3">
            <a:alphaModFix/>
          </a:blip>
          <a:srcRect b="0" l="0" r="0" t="0"/>
          <a:stretch/>
        </p:blipFill>
        <p:spPr>
          <a:xfrm rot="-4481033">
            <a:off x="7218846" y="2292936"/>
            <a:ext cx="3077247" cy="3077247"/>
          </a:xfrm>
          <a:prstGeom prst="rect">
            <a:avLst/>
          </a:prstGeom>
          <a:noFill/>
          <a:ln>
            <a:noFill/>
          </a:ln>
        </p:spPr>
      </p:pic>
      <p:pic>
        <p:nvPicPr>
          <p:cNvPr id="131" name="Google Shape;131;p25"/>
          <p:cNvPicPr preferRelativeResize="0"/>
          <p:nvPr/>
        </p:nvPicPr>
        <p:blipFill rotWithShape="1">
          <a:blip r:embed="rId4">
            <a:alphaModFix/>
          </a:blip>
          <a:srcRect b="0" l="0" r="0" t="0"/>
          <a:stretch/>
        </p:blipFill>
        <p:spPr>
          <a:xfrm rot="-4481033">
            <a:off x="3717964" y="-189697"/>
            <a:ext cx="3077247" cy="3077247"/>
          </a:xfrm>
          <a:prstGeom prst="rect">
            <a:avLst/>
          </a:prstGeom>
          <a:noFill/>
          <a:ln>
            <a:noFill/>
          </a:ln>
        </p:spPr>
      </p:pic>
      <p:pic>
        <p:nvPicPr>
          <p:cNvPr id="132" name="Google Shape;132;p25"/>
          <p:cNvPicPr preferRelativeResize="0"/>
          <p:nvPr/>
        </p:nvPicPr>
        <p:blipFill rotWithShape="1">
          <a:blip r:embed="rId5">
            <a:alphaModFix/>
          </a:blip>
          <a:srcRect b="0" l="0" r="0" t="0"/>
          <a:stretch/>
        </p:blipFill>
        <p:spPr>
          <a:xfrm rot="3891710">
            <a:off x="2951513" y="3664454"/>
            <a:ext cx="3077247" cy="3077247"/>
          </a:xfrm>
          <a:prstGeom prst="rect">
            <a:avLst/>
          </a:prstGeom>
          <a:noFill/>
          <a:ln>
            <a:noFill/>
          </a:ln>
        </p:spPr>
      </p:pic>
      <p:sp>
        <p:nvSpPr>
          <p:cNvPr id="133" name="Google Shape;133;p25"/>
          <p:cNvSpPr/>
          <p:nvPr/>
        </p:nvSpPr>
        <p:spPr>
          <a:xfrm>
            <a:off x="1699535" y="1235445"/>
            <a:ext cx="5959390" cy="3059226"/>
          </a:xfrm>
          <a:custGeom>
            <a:rect b="b" l="l" r="r" t="t"/>
            <a:pathLst>
              <a:path extrusionOk="0" h="14548505" w="28340575">
                <a:moveTo>
                  <a:pt x="63030" y="13954951"/>
                </a:moveTo>
                <a:cubicBezTo>
                  <a:pt x="63030" y="13954951"/>
                  <a:pt x="0" y="13708387"/>
                  <a:pt x="10218" y="1214762"/>
                </a:cubicBezTo>
                <a:cubicBezTo>
                  <a:pt x="18651" y="990971"/>
                  <a:pt x="65033" y="645332"/>
                  <a:pt x="65033" y="645332"/>
                </a:cubicBezTo>
                <a:cubicBezTo>
                  <a:pt x="82233" y="502466"/>
                  <a:pt x="56685" y="337866"/>
                  <a:pt x="181385" y="223925"/>
                </a:cubicBezTo>
                <a:cubicBezTo>
                  <a:pt x="346794" y="72788"/>
                  <a:pt x="621643" y="0"/>
                  <a:pt x="27447501" y="6965"/>
                </a:cubicBezTo>
                <a:lnTo>
                  <a:pt x="27447504" y="6965"/>
                </a:lnTo>
                <a:cubicBezTo>
                  <a:pt x="27664250" y="16819"/>
                  <a:pt x="27868563" y="36481"/>
                  <a:pt x="28002754" y="101690"/>
                </a:cubicBezTo>
                <a:cubicBezTo>
                  <a:pt x="28258800" y="226120"/>
                  <a:pt x="28340575" y="459160"/>
                  <a:pt x="28335087" y="704684"/>
                </a:cubicBezTo>
                <a:cubicBezTo>
                  <a:pt x="28335087" y="704684"/>
                  <a:pt x="28291800" y="1013073"/>
                  <a:pt x="28299232" y="1248607"/>
                </a:cubicBezTo>
                <a:cubicBezTo>
                  <a:pt x="28306354" y="13696752"/>
                  <a:pt x="28313513" y="13892356"/>
                  <a:pt x="28313513" y="13892356"/>
                </a:cubicBezTo>
                <a:cubicBezTo>
                  <a:pt x="28296829" y="14108089"/>
                  <a:pt x="28182185" y="14318701"/>
                  <a:pt x="27985316" y="14430325"/>
                </a:cubicBezTo>
                <a:cubicBezTo>
                  <a:pt x="27834965" y="14515572"/>
                  <a:pt x="27636934" y="14530671"/>
                  <a:pt x="21998004" y="14519929"/>
                </a:cubicBezTo>
                <a:lnTo>
                  <a:pt x="21997663" y="14519929"/>
                </a:lnTo>
                <a:cubicBezTo>
                  <a:pt x="645952" y="14514651"/>
                  <a:pt x="384604" y="14548505"/>
                  <a:pt x="254278" y="14439347"/>
                </a:cubicBezTo>
                <a:cubicBezTo>
                  <a:pt x="145767" y="14348463"/>
                  <a:pt x="81795" y="14155151"/>
                  <a:pt x="63030" y="13954951"/>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4" name="Google Shape;134;p25"/>
          <p:cNvSpPr/>
          <p:nvPr/>
        </p:nvSpPr>
        <p:spPr>
          <a:xfrm>
            <a:off x="1591898" y="1044138"/>
            <a:ext cx="5959390" cy="3059226"/>
          </a:xfrm>
          <a:custGeom>
            <a:rect b="b" l="l" r="r" t="t"/>
            <a:pathLst>
              <a:path extrusionOk="0" h="14548505" w="28340575">
                <a:moveTo>
                  <a:pt x="63030" y="13954951"/>
                </a:moveTo>
                <a:cubicBezTo>
                  <a:pt x="63030" y="13954951"/>
                  <a:pt x="0" y="13708387"/>
                  <a:pt x="10218" y="1214762"/>
                </a:cubicBezTo>
                <a:cubicBezTo>
                  <a:pt x="18651" y="990971"/>
                  <a:pt x="65033" y="645332"/>
                  <a:pt x="65033" y="645332"/>
                </a:cubicBezTo>
                <a:cubicBezTo>
                  <a:pt x="82233" y="502466"/>
                  <a:pt x="56685" y="337866"/>
                  <a:pt x="181385" y="223925"/>
                </a:cubicBezTo>
                <a:cubicBezTo>
                  <a:pt x="346794" y="72788"/>
                  <a:pt x="621643" y="0"/>
                  <a:pt x="27447501" y="6965"/>
                </a:cubicBezTo>
                <a:lnTo>
                  <a:pt x="27447504" y="6965"/>
                </a:lnTo>
                <a:cubicBezTo>
                  <a:pt x="27664250" y="16819"/>
                  <a:pt x="27868563" y="36481"/>
                  <a:pt x="28002754" y="101690"/>
                </a:cubicBezTo>
                <a:cubicBezTo>
                  <a:pt x="28258800" y="226120"/>
                  <a:pt x="28340575" y="459160"/>
                  <a:pt x="28335087" y="704684"/>
                </a:cubicBezTo>
                <a:cubicBezTo>
                  <a:pt x="28335087" y="704684"/>
                  <a:pt x="28291800" y="1013073"/>
                  <a:pt x="28299232" y="1248607"/>
                </a:cubicBezTo>
                <a:cubicBezTo>
                  <a:pt x="28306354" y="13696752"/>
                  <a:pt x="28313513" y="13892356"/>
                  <a:pt x="28313513" y="13892356"/>
                </a:cubicBezTo>
                <a:cubicBezTo>
                  <a:pt x="28296829" y="14108089"/>
                  <a:pt x="28182185" y="14318701"/>
                  <a:pt x="27985316" y="14430325"/>
                </a:cubicBezTo>
                <a:cubicBezTo>
                  <a:pt x="27834965" y="14515572"/>
                  <a:pt x="27636934" y="14530671"/>
                  <a:pt x="21998004" y="14519929"/>
                </a:cubicBezTo>
                <a:lnTo>
                  <a:pt x="21997663" y="14519929"/>
                </a:lnTo>
                <a:cubicBezTo>
                  <a:pt x="645952" y="14514651"/>
                  <a:pt x="384604" y="14548505"/>
                  <a:pt x="254278" y="14439347"/>
                </a:cubicBezTo>
                <a:cubicBezTo>
                  <a:pt x="145767" y="14348463"/>
                  <a:pt x="81795" y="14155151"/>
                  <a:pt x="63030" y="13954951"/>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35" name="Google Shape;135;p25"/>
          <p:cNvPicPr preferRelativeResize="0"/>
          <p:nvPr/>
        </p:nvPicPr>
        <p:blipFill rotWithShape="1">
          <a:blip r:embed="rId6">
            <a:alphaModFix/>
          </a:blip>
          <a:srcRect b="0" l="0" r="0" t="0"/>
          <a:stretch/>
        </p:blipFill>
        <p:spPr>
          <a:xfrm>
            <a:off x="577008" y="94682"/>
            <a:ext cx="1866623" cy="2057400"/>
          </a:xfrm>
          <a:prstGeom prst="rect">
            <a:avLst/>
          </a:prstGeom>
          <a:noFill/>
          <a:ln>
            <a:noFill/>
          </a:ln>
        </p:spPr>
      </p:pic>
      <p:pic>
        <p:nvPicPr>
          <p:cNvPr id="136" name="Google Shape;136;p25"/>
          <p:cNvPicPr preferRelativeResize="0"/>
          <p:nvPr/>
        </p:nvPicPr>
        <p:blipFill rotWithShape="1">
          <a:blip r:embed="rId7">
            <a:alphaModFix/>
          </a:blip>
          <a:srcRect b="0" l="0" r="0" t="0"/>
          <a:stretch/>
        </p:blipFill>
        <p:spPr>
          <a:xfrm>
            <a:off x="6502293" y="2636575"/>
            <a:ext cx="2095790" cy="2242577"/>
          </a:xfrm>
          <a:prstGeom prst="rect">
            <a:avLst/>
          </a:prstGeom>
          <a:noFill/>
          <a:ln>
            <a:noFill/>
          </a:ln>
        </p:spPr>
      </p:pic>
      <p:pic>
        <p:nvPicPr>
          <p:cNvPr id="137" name="Google Shape;137;p25"/>
          <p:cNvPicPr preferRelativeResize="0"/>
          <p:nvPr/>
        </p:nvPicPr>
        <p:blipFill rotWithShape="1">
          <a:blip r:embed="rId8">
            <a:alphaModFix/>
          </a:blip>
          <a:srcRect b="0" l="0" r="0" t="0"/>
          <a:stretch/>
        </p:blipFill>
        <p:spPr>
          <a:xfrm rot="-4438222">
            <a:off x="6760679" y="-1519984"/>
            <a:ext cx="2171158" cy="4592834"/>
          </a:xfrm>
          <a:prstGeom prst="rect">
            <a:avLst/>
          </a:prstGeom>
          <a:noFill/>
          <a:ln>
            <a:noFill/>
          </a:ln>
        </p:spPr>
      </p:pic>
      <p:grpSp>
        <p:nvGrpSpPr>
          <p:cNvPr id="138" name="Google Shape;138;p25"/>
          <p:cNvGrpSpPr/>
          <p:nvPr/>
        </p:nvGrpSpPr>
        <p:grpSpPr>
          <a:xfrm>
            <a:off x="2533475" y="1361604"/>
            <a:ext cx="4077050" cy="2432628"/>
            <a:chOff x="0" y="-390525"/>
            <a:chExt cx="10872133" cy="6487009"/>
          </a:xfrm>
        </p:grpSpPr>
        <p:sp>
          <p:nvSpPr>
            <p:cNvPr id="139" name="Google Shape;139;p25"/>
            <p:cNvSpPr txBox="1"/>
            <p:nvPr/>
          </p:nvSpPr>
          <p:spPr>
            <a:xfrm>
              <a:off x="0" y="-390525"/>
              <a:ext cx="10872133" cy="4776215"/>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5000" u="none" cap="none" strike="noStrike">
                  <a:solidFill>
                    <a:srgbClr val="000000"/>
                  </a:solidFill>
                  <a:latin typeface="Bungee"/>
                  <a:ea typeface="Bungee"/>
                  <a:cs typeface="Bungee"/>
                  <a:sym typeface="Bungee"/>
                </a:rPr>
                <a:t>90's Style</a:t>
              </a:r>
              <a:endParaRPr sz="700"/>
            </a:p>
            <a:p>
              <a:pPr indent="0" lvl="0" marL="0" marR="0" rtl="0" algn="ctr">
                <a:lnSpc>
                  <a:spcPct val="140004"/>
                </a:lnSpc>
                <a:spcBef>
                  <a:spcPts val="0"/>
                </a:spcBef>
                <a:spcAft>
                  <a:spcPts val="0"/>
                </a:spcAft>
                <a:buNone/>
              </a:pPr>
              <a:r>
                <a:rPr b="0" i="0" lang="en" sz="5000" u="none" cap="none" strike="noStrike">
                  <a:solidFill>
                    <a:srgbClr val="000000"/>
                  </a:solidFill>
                  <a:latin typeface="Bungee"/>
                  <a:ea typeface="Bungee"/>
                  <a:cs typeface="Bungee"/>
                  <a:sym typeface="Bungee"/>
                </a:rPr>
                <a:t>Pitch Deck</a:t>
              </a:r>
              <a:endParaRPr sz="700"/>
            </a:p>
          </p:txBody>
        </p:sp>
        <p:sp>
          <p:nvSpPr>
            <p:cNvPr id="140" name="Google Shape;140;p25"/>
            <p:cNvSpPr txBox="1"/>
            <p:nvPr/>
          </p:nvSpPr>
          <p:spPr>
            <a:xfrm>
              <a:off x="2664764" y="5171364"/>
              <a:ext cx="5542605" cy="92512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1900" u="none" cap="none" strike="noStrike">
                  <a:solidFill>
                    <a:srgbClr val="000000"/>
                  </a:solidFill>
                  <a:latin typeface="Bungee"/>
                  <a:ea typeface="Bungee"/>
                  <a:cs typeface="Bungee"/>
                  <a:sym typeface="Bungee"/>
                </a:rPr>
                <a:t>presenttion</a:t>
              </a:r>
              <a:endParaRPr sz="700"/>
            </a:p>
          </p:txBody>
        </p:sp>
      </p:grpSp>
      <p:pic>
        <p:nvPicPr>
          <p:cNvPr id="141" name="Google Shape;141;p25"/>
          <p:cNvPicPr preferRelativeResize="0"/>
          <p:nvPr/>
        </p:nvPicPr>
        <p:blipFill rotWithShape="1">
          <a:blip r:embed="rId9">
            <a:alphaModFix/>
          </a:blip>
          <a:srcRect b="0" l="0" r="0" t="0"/>
          <a:stretch/>
        </p:blipFill>
        <p:spPr>
          <a:xfrm>
            <a:off x="-1027997" y="3239321"/>
            <a:ext cx="6284585" cy="22281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2273"/>
        </a:solidFill>
      </p:bgPr>
    </p:bg>
    <p:spTree>
      <p:nvGrpSpPr>
        <p:cNvPr id="322" name="Shape 322"/>
        <p:cNvGrpSpPr/>
        <p:nvPr/>
      </p:nvGrpSpPr>
      <p:grpSpPr>
        <a:xfrm>
          <a:off x="0" y="0"/>
          <a:ext cx="0" cy="0"/>
          <a:chOff x="0" y="0"/>
          <a:chExt cx="0" cy="0"/>
        </a:xfrm>
      </p:grpSpPr>
      <p:pic>
        <p:nvPicPr>
          <p:cNvPr id="323" name="Google Shape;323;p34"/>
          <p:cNvPicPr preferRelativeResize="0"/>
          <p:nvPr/>
        </p:nvPicPr>
        <p:blipFill rotWithShape="1">
          <a:blip r:embed="rId3">
            <a:alphaModFix/>
          </a:blip>
          <a:srcRect b="0" l="0" r="0" t="0"/>
          <a:stretch/>
        </p:blipFill>
        <p:spPr>
          <a:xfrm rot="3067454">
            <a:off x="-855440" y="172932"/>
            <a:ext cx="3077247" cy="3077247"/>
          </a:xfrm>
          <a:prstGeom prst="rect">
            <a:avLst/>
          </a:prstGeom>
          <a:noFill/>
          <a:ln>
            <a:noFill/>
          </a:ln>
        </p:spPr>
      </p:pic>
      <p:pic>
        <p:nvPicPr>
          <p:cNvPr id="324" name="Google Shape;324;p34"/>
          <p:cNvPicPr preferRelativeResize="0"/>
          <p:nvPr/>
        </p:nvPicPr>
        <p:blipFill rotWithShape="1">
          <a:blip r:embed="rId4">
            <a:alphaModFix/>
          </a:blip>
          <a:srcRect b="0" l="0" r="0" t="0"/>
          <a:stretch/>
        </p:blipFill>
        <p:spPr>
          <a:xfrm rot="-4481033">
            <a:off x="5164926" y="-928467"/>
            <a:ext cx="3077247" cy="3077247"/>
          </a:xfrm>
          <a:prstGeom prst="rect">
            <a:avLst/>
          </a:prstGeom>
          <a:noFill/>
          <a:ln>
            <a:noFill/>
          </a:ln>
        </p:spPr>
      </p:pic>
      <p:pic>
        <p:nvPicPr>
          <p:cNvPr id="325" name="Google Shape;325;p34"/>
          <p:cNvPicPr preferRelativeResize="0"/>
          <p:nvPr/>
        </p:nvPicPr>
        <p:blipFill rotWithShape="1">
          <a:blip r:embed="rId5">
            <a:alphaModFix/>
          </a:blip>
          <a:srcRect b="0" l="0" r="0" t="0"/>
          <a:stretch/>
        </p:blipFill>
        <p:spPr>
          <a:xfrm rot="3891710">
            <a:off x="1098384" y="3873539"/>
            <a:ext cx="3077247" cy="3077247"/>
          </a:xfrm>
          <a:prstGeom prst="rect">
            <a:avLst/>
          </a:prstGeom>
          <a:noFill/>
          <a:ln>
            <a:noFill/>
          </a:ln>
        </p:spPr>
      </p:pic>
      <p:pic>
        <p:nvPicPr>
          <p:cNvPr id="326" name="Google Shape;326;p34"/>
          <p:cNvPicPr preferRelativeResize="0"/>
          <p:nvPr/>
        </p:nvPicPr>
        <p:blipFill rotWithShape="1">
          <a:blip r:embed="rId3">
            <a:alphaModFix/>
          </a:blip>
          <a:srcRect b="0" l="0" r="0" t="0"/>
          <a:stretch/>
        </p:blipFill>
        <p:spPr>
          <a:xfrm rot="-4481033">
            <a:off x="7233508" y="2923522"/>
            <a:ext cx="3077247" cy="3077247"/>
          </a:xfrm>
          <a:prstGeom prst="rect">
            <a:avLst/>
          </a:prstGeom>
          <a:noFill/>
          <a:ln>
            <a:noFill/>
          </a:ln>
        </p:spPr>
      </p:pic>
      <p:sp>
        <p:nvSpPr>
          <p:cNvPr id="327" name="Google Shape;327;p34"/>
          <p:cNvSpPr/>
          <p:nvPr/>
        </p:nvSpPr>
        <p:spPr>
          <a:xfrm>
            <a:off x="2549389" y="969778"/>
            <a:ext cx="4267152" cy="3432353"/>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8" name="Google Shape;328;p34"/>
          <p:cNvSpPr/>
          <p:nvPr/>
        </p:nvSpPr>
        <p:spPr>
          <a:xfrm>
            <a:off x="2437877" y="858266"/>
            <a:ext cx="4267152" cy="3432353"/>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29" name="Google Shape;329;p34"/>
          <p:cNvPicPr preferRelativeResize="0"/>
          <p:nvPr/>
        </p:nvPicPr>
        <p:blipFill rotWithShape="1">
          <a:blip r:embed="rId6">
            <a:alphaModFix/>
          </a:blip>
          <a:srcRect b="0" l="0" r="0" t="0"/>
          <a:stretch/>
        </p:blipFill>
        <p:spPr>
          <a:xfrm>
            <a:off x="1092299" y="404612"/>
            <a:ext cx="1754407" cy="2695319"/>
          </a:xfrm>
          <a:prstGeom prst="rect">
            <a:avLst/>
          </a:prstGeom>
          <a:noFill/>
          <a:ln>
            <a:noFill/>
          </a:ln>
        </p:spPr>
      </p:pic>
      <p:pic>
        <p:nvPicPr>
          <p:cNvPr id="330" name="Google Shape;330;p34"/>
          <p:cNvPicPr preferRelativeResize="0"/>
          <p:nvPr/>
        </p:nvPicPr>
        <p:blipFill rotWithShape="1">
          <a:blip r:embed="rId7">
            <a:alphaModFix/>
          </a:blip>
          <a:srcRect b="0" l="0" r="0" t="0"/>
          <a:stretch/>
        </p:blipFill>
        <p:spPr>
          <a:xfrm>
            <a:off x="6308937" y="2543628"/>
            <a:ext cx="1814091" cy="2421724"/>
          </a:xfrm>
          <a:prstGeom prst="rect">
            <a:avLst/>
          </a:prstGeom>
          <a:noFill/>
          <a:ln>
            <a:noFill/>
          </a:ln>
        </p:spPr>
      </p:pic>
      <p:grpSp>
        <p:nvGrpSpPr>
          <p:cNvPr id="331" name="Google Shape;331;p34"/>
          <p:cNvGrpSpPr/>
          <p:nvPr/>
        </p:nvGrpSpPr>
        <p:grpSpPr>
          <a:xfrm>
            <a:off x="2915659" y="756116"/>
            <a:ext cx="3312683" cy="3321421"/>
            <a:chOff x="0" y="-676275"/>
            <a:chExt cx="8833821" cy="8857123"/>
          </a:xfrm>
        </p:grpSpPr>
        <p:sp>
          <p:nvSpPr>
            <p:cNvPr id="332" name="Google Shape;332;p34"/>
            <p:cNvSpPr txBox="1"/>
            <p:nvPr/>
          </p:nvSpPr>
          <p:spPr>
            <a:xfrm>
              <a:off x="0" y="3513163"/>
              <a:ext cx="8833821" cy="382781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Our Projects</a:t>
              </a:r>
              <a:endParaRPr sz="700"/>
            </a:p>
          </p:txBody>
        </p:sp>
        <p:sp>
          <p:nvSpPr>
            <p:cNvPr id="333" name="Google Shape;333;p34"/>
            <p:cNvSpPr txBox="1"/>
            <p:nvPr/>
          </p:nvSpPr>
          <p:spPr>
            <a:xfrm>
              <a:off x="1030676" y="-676275"/>
              <a:ext cx="6772469" cy="424283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8800" u="none" cap="none" strike="noStrike">
                  <a:solidFill>
                    <a:srgbClr val="000000"/>
                  </a:solidFill>
                  <a:latin typeface="Bungee"/>
                  <a:ea typeface="Bungee"/>
                  <a:cs typeface="Bungee"/>
                  <a:sym typeface="Bungee"/>
                </a:rPr>
                <a:t>2.</a:t>
              </a:r>
              <a:endParaRPr sz="700"/>
            </a:p>
          </p:txBody>
        </p:sp>
        <p:sp>
          <p:nvSpPr>
            <p:cNvPr id="334" name="Google Shape;334;p34"/>
            <p:cNvSpPr txBox="1"/>
            <p:nvPr/>
          </p:nvSpPr>
          <p:spPr>
            <a:xfrm>
              <a:off x="869750" y="7696577"/>
              <a:ext cx="7094321" cy="484271"/>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what you want to discuss. </a:t>
              </a:r>
              <a:endParaRPr sz="700"/>
            </a:p>
          </p:txBody>
        </p:sp>
      </p:grpSp>
      <p:pic>
        <p:nvPicPr>
          <p:cNvPr id="335" name="Google Shape;335;p34"/>
          <p:cNvPicPr preferRelativeResize="0"/>
          <p:nvPr/>
        </p:nvPicPr>
        <p:blipFill rotWithShape="1">
          <a:blip r:embed="rId8">
            <a:alphaModFix/>
          </a:blip>
          <a:srcRect b="0" l="0" r="0" t="0"/>
          <a:stretch/>
        </p:blipFill>
        <p:spPr>
          <a:xfrm>
            <a:off x="7682868" y="404612"/>
            <a:ext cx="1565130" cy="970381"/>
          </a:xfrm>
          <a:prstGeom prst="rect">
            <a:avLst/>
          </a:prstGeom>
          <a:noFill/>
          <a:ln>
            <a:noFill/>
          </a:ln>
        </p:spPr>
      </p:pic>
      <p:pic>
        <p:nvPicPr>
          <p:cNvPr id="336" name="Google Shape;336;p34"/>
          <p:cNvPicPr preferRelativeResize="0"/>
          <p:nvPr/>
        </p:nvPicPr>
        <p:blipFill rotWithShape="1">
          <a:blip r:embed="rId9">
            <a:alphaModFix/>
          </a:blip>
          <a:srcRect b="0" l="0" r="0" t="0"/>
          <a:stretch/>
        </p:blipFill>
        <p:spPr>
          <a:xfrm>
            <a:off x="-809861" y="3167320"/>
            <a:ext cx="2314049" cy="205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340" name="Shape 340"/>
        <p:cNvGrpSpPr/>
        <p:nvPr/>
      </p:nvGrpSpPr>
      <p:grpSpPr>
        <a:xfrm>
          <a:off x="0" y="0"/>
          <a:ext cx="0" cy="0"/>
          <a:chOff x="0" y="0"/>
          <a:chExt cx="0" cy="0"/>
        </a:xfrm>
      </p:grpSpPr>
      <p:pic>
        <p:nvPicPr>
          <p:cNvPr id="341" name="Google Shape;341;p35"/>
          <p:cNvPicPr preferRelativeResize="0"/>
          <p:nvPr/>
        </p:nvPicPr>
        <p:blipFill rotWithShape="1">
          <a:blip r:embed="rId3">
            <a:alphaModFix/>
          </a:blip>
          <a:srcRect b="0" l="0" r="0" t="0"/>
          <a:stretch/>
        </p:blipFill>
        <p:spPr>
          <a:xfrm rot="-4481033">
            <a:off x="7234449" y="1321823"/>
            <a:ext cx="3077247" cy="3077247"/>
          </a:xfrm>
          <a:prstGeom prst="rect">
            <a:avLst/>
          </a:prstGeom>
          <a:noFill/>
          <a:ln>
            <a:noFill/>
          </a:ln>
        </p:spPr>
      </p:pic>
      <p:pic>
        <p:nvPicPr>
          <p:cNvPr id="342" name="Google Shape;342;p35"/>
          <p:cNvPicPr preferRelativeResize="0"/>
          <p:nvPr/>
        </p:nvPicPr>
        <p:blipFill rotWithShape="1">
          <a:blip r:embed="rId4">
            <a:alphaModFix/>
          </a:blip>
          <a:srcRect b="0" l="0" r="0" t="0"/>
          <a:stretch/>
        </p:blipFill>
        <p:spPr>
          <a:xfrm rot="-4481033">
            <a:off x="1938636" y="2777567"/>
            <a:ext cx="3077247" cy="3077247"/>
          </a:xfrm>
          <a:prstGeom prst="rect">
            <a:avLst/>
          </a:prstGeom>
          <a:noFill/>
          <a:ln>
            <a:noFill/>
          </a:ln>
        </p:spPr>
      </p:pic>
      <p:pic>
        <p:nvPicPr>
          <p:cNvPr id="343" name="Google Shape;343;p35"/>
          <p:cNvPicPr preferRelativeResize="0"/>
          <p:nvPr/>
        </p:nvPicPr>
        <p:blipFill rotWithShape="1">
          <a:blip r:embed="rId5">
            <a:alphaModFix/>
          </a:blip>
          <a:srcRect b="0" l="0" r="0" t="0"/>
          <a:stretch/>
        </p:blipFill>
        <p:spPr>
          <a:xfrm rot="-4481033">
            <a:off x="866122" y="-1336424"/>
            <a:ext cx="3077247" cy="3077247"/>
          </a:xfrm>
          <a:prstGeom prst="rect">
            <a:avLst/>
          </a:prstGeom>
          <a:noFill/>
          <a:ln>
            <a:noFill/>
          </a:ln>
        </p:spPr>
      </p:pic>
      <p:sp>
        <p:nvSpPr>
          <p:cNvPr id="344" name="Google Shape;344;p35"/>
          <p:cNvSpPr/>
          <p:nvPr/>
        </p:nvSpPr>
        <p:spPr>
          <a:xfrm>
            <a:off x="1241640" y="716852"/>
            <a:ext cx="6148926" cy="3948099"/>
          </a:xfrm>
          <a:custGeom>
            <a:rect b="b" l="l" r="r" t="t"/>
            <a:pathLst>
              <a:path extrusionOk="0" h="13957183" w="21737471">
                <a:moveTo>
                  <a:pt x="63030" y="13363629"/>
                </a:moveTo>
                <a:cubicBezTo>
                  <a:pt x="63030" y="13363629"/>
                  <a:pt x="0" y="13117065"/>
                  <a:pt x="10218" y="1214762"/>
                </a:cubicBezTo>
                <a:cubicBezTo>
                  <a:pt x="18651" y="990971"/>
                  <a:pt x="65033" y="645332"/>
                  <a:pt x="65033" y="645332"/>
                </a:cubicBezTo>
                <a:cubicBezTo>
                  <a:pt x="82233" y="502466"/>
                  <a:pt x="56685" y="337866"/>
                  <a:pt x="181385" y="223925"/>
                </a:cubicBezTo>
                <a:cubicBezTo>
                  <a:pt x="346794" y="72788"/>
                  <a:pt x="621643" y="0"/>
                  <a:pt x="20844398" y="6965"/>
                </a:cubicBezTo>
                <a:lnTo>
                  <a:pt x="20844400" y="6965"/>
                </a:lnTo>
                <a:cubicBezTo>
                  <a:pt x="21061146" y="16819"/>
                  <a:pt x="21265461" y="36481"/>
                  <a:pt x="21399650" y="101690"/>
                </a:cubicBezTo>
                <a:cubicBezTo>
                  <a:pt x="21655696" y="226120"/>
                  <a:pt x="21737471" y="459160"/>
                  <a:pt x="21731983" y="704684"/>
                </a:cubicBezTo>
                <a:cubicBezTo>
                  <a:pt x="21731983" y="704684"/>
                  <a:pt x="21688696" y="1013073"/>
                  <a:pt x="21696128" y="1248607"/>
                </a:cubicBezTo>
                <a:cubicBezTo>
                  <a:pt x="21703251" y="13105430"/>
                  <a:pt x="21710409" y="13301032"/>
                  <a:pt x="21710409" y="13301032"/>
                </a:cubicBezTo>
                <a:cubicBezTo>
                  <a:pt x="21693726" y="13516765"/>
                  <a:pt x="21579082" y="13727377"/>
                  <a:pt x="21382214" y="13839001"/>
                </a:cubicBezTo>
                <a:cubicBezTo>
                  <a:pt x="21231862" y="13924250"/>
                  <a:pt x="21033832" y="13939348"/>
                  <a:pt x="16739292" y="13928606"/>
                </a:cubicBezTo>
                <a:lnTo>
                  <a:pt x="16739037" y="13928606"/>
                </a:lnTo>
                <a:cubicBezTo>
                  <a:pt x="645952" y="13923329"/>
                  <a:pt x="384604" y="13957183"/>
                  <a:pt x="254278" y="13848025"/>
                </a:cubicBezTo>
                <a:cubicBezTo>
                  <a:pt x="145767" y="13757139"/>
                  <a:pt x="81795" y="13563827"/>
                  <a:pt x="63030" y="13363629"/>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5" name="Google Shape;345;p35"/>
          <p:cNvSpPr/>
          <p:nvPr/>
        </p:nvSpPr>
        <p:spPr>
          <a:xfrm>
            <a:off x="834885" y="600393"/>
            <a:ext cx="6148926" cy="3948099"/>
          </a:xfrm>
          <a:custGeom>
            <a:rect b="b" l="l" r="r" t="t"/>
            <a:pathLst>
              <a:path extrusionOk="0" h="13957183" w="21737471">
                <a:moveTo>
                  <a:pt x="63030" y="13363629"/>
                </a:moveTo>
                <a:cubicBezTo>
                  <a:pt x="63030" y="13363629"/>
                  <a:pt x="0" y="13117065"/>
                  <a:pt x="10218" y="1214762"/>
                </a:cubicBezTo>
                <a:cubicBezTo>
                  <a:pt x="18651" y="990971"/>
                  <a:pt x="65033" y="645332"/>
                  <a:pt x="65033" y="645332"/>
                </a:cubicBezTo>
                <a:cubicBezTo>
                  <a:pt x="82233" y="502466"/>
                  <a:pt x="56685" y="337866"/>
                  <a:pt x="181385" y="223925"/>
                </a:cubicBezTo>
                <a:cubicBezTo>
                  <a:pt x="346794" y="72788"/>
                  <a:pt x="621643" y="0"/>
                  <a:pt x="20844398" y="6965"/>
                </a:cubicBezTo>
                <a:lnTo>
                  <a:pt x="20844400" y="6965"/>
                </a:lnTo>
                <a:cubicBezTo>
                  <a:pt x="21061146" y="16819"/>
                  <a:pt x="21265461" y="36481"/>
                  <a:pt x="21399650" y="101690"/>
                </a:cubicBezTo>
                <a:cubicBezTo>
                  <a:pt x="21655696" y="226120"/>
                  <a:pt x="21737471" y="459160"/>
                  <a:pt x="21731983" y="704684"/>
                </a:cubicBezTo>
                <a:cubicBezTo>
                  <a:pt x="21731983" y="704684"/>
                  <a:pt x="21688696" y="1013073"/>
                  <a:pt x="21696128" y="1248607"/>
                </a:cubicBezTo>
                <a:cubicBezTo>
                  <a:pt x="21703251" y="13105430"/>
                  <a:pt x="21710409" y="13301032"/>
                  <a:pt x="21710409" y="13301032"/>
                </a:cubicBezTo>
                <a:cubicBezTo>
                  <a:pt x="21693726" y="13516765"/>
                  <a:pt x="21579082" y="13727377"/>
                  <a:pt x="21382214" y="13839001"/>
                </a:cubicBezTo>
                <a:cubicBezTo>
                  <a:pt x="21231862" y="13924250"/>
                  <a:pt x="21033832" y="13939348"/>
                  <a:pt x="16739292" y="13928606"/>
                </a:cubicBezTo>
                <a:lnTo>
                  <a:pt x="16739037" y="13928606"/>
                </a:lnTo>
                <a:cubicBezTo>
                  <a:pt x="645952" y="13923329"/>
                  <a:pt x="384604" y="13957183"/>
                  <a:pt x="254278" y="13848025"/>
                </a:cubicBezTo>
                <a:cubicBezTo>
                  <a:pt x="145767" y="13757139"/>
                  <a:pt x="81795" y="13563827"/>
                  <a:pt x="63030" y="13363629"/>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6" name="Google Shape;346;p35"/>
          <p:cNvSpPr/>
          <p:nvPr/>
        </p:nvSpPr>
        <p:spPr>
          <a:xfrm>
            <a:off x="4508635" y="425192"/>
            <a:ext cx="4346851" cy="4346833"/>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0" l="-25045" r="-25045"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7" name="Google Shape;347;p35"/>
          <p:cNvSpPr txBox="1"/>
          <p:nvPr/>
        </p:nvSpPr>
        <p:spPr>
          <a:xfrm>
            <a:off x="1479850" y="1054569"/>
            <a:ext cx="2578926" cy="147472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Your Project</a:t>
            </a:r>
            <a:endParaRPr sz="700"/>
          </a:p>
        </p:txBody>
      </p:sp>
      <p:pic>
        <p:nvPicPr>
          <p:cNvPr id="348" name="Google Shape;348;p35"/>
          <p:cNvPicPr preferRelativeResize="0"/>
          <p:nvPr/>
        </p:nvPicPr>
        <p:blipFill rotWithShape="1">
          <a:blip r:embed="rId7">
            <a:alphaModFix/>
          </a:blip>
          <a:srcRect b="0" l="0" r="0" t="0"/>
          <a:stretch/>
        </p:blipFill>
        <p:spPr>
          <a:xfrm>
            <a:off x="-279758" y="-58648"/>
            <a:ext cx="1866623" cy="2057400"/>
          </a:xfrm>
          <a:prstGeom prst="rect">
            <a:avLst/>
          </a:prstGeom>
          <a:noFill/>
          <a:ln>
            <a:noFill/>
          </a:ln>
        </p:spPr>
      </p:pic>
      <p:pic>
        <p:nvPicPr>
          <p:cNvPr id="349" name="Google Shape;349;p35"/>
          <p:cNvPicPr preferRelativeResize="0"/>
          <p:nvPr/>
        </p:nvPicPr>
        <p:blipFill rotWithShape="1">
          <a:blip r:embed="rId8">
            <a:alphaModFix/>
          </a:blip>
          <a:srcRect b="0" l="0" r="0" t="0"/>
          <a:stretch/>
        </p:blipFill>
        <p:spPr>
          <a:xfrm>
            <a:off x="4820551" y="202199"/>
            <a:ext cx="1094205" cy="1076300"/>
          </a:xfrm>
          <a:prstGeom prst="rect">
            <a:avLst/>
          </a:prstGeom>
          <a:noFill/>
          <a:ln>
            <a:noFill/>
          </a:ln>
        </p:spPr>
      </p:pic>
      <p:sp>
        <p:nvSpPr>
          <p:cNvPr id="350" name="Google Shape;350;p35"/>
          <p:cNvSpPr txBox="1"/>
          <p:nvPr/>
        </p:nvSpPr>
        <p:spPr>
          <a:xfrm>
            <a:off x="1412623" y="2822850"/>
            <a:ext cx="2713381" cy="1162636"/>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Presentations are communication tools that can be used as demonstrations, lectures, speeches, reports, and more. It is mostly presented before an audience. It serves a variety of purposes, making presentations powerful tools for convincing and teaching.</a:t>
            </a:r>
            <a:endParaRPr sz="700"/>
          </a:p>
        </p:txBody>
      </p:sp>
      <p:pic>
        <p:nvPicPr>
          <p:cNvPr id="351" name="Google Shape;351;p35"/>
          <p:cNvPicPr preferRelativeResize="0"/>
          <p:nvPr/>
        </p:nvPicPr>
        <p:blipFill rotWithShape="1">
          <a:blip r:embed="rId9">
            <a:alphaModFix/>
          </a:blip>
          <a:srcRect b="0" l="0" r="0" t="0"/>
          <a:stretch/>
        </p:blipFill>
        <p:spPr>
          <a:xfrm rot="-4378908">
            <a:off x="122221" y="3420371"/>
            <a:ext cx="972589" cy="2057400"/>
          </a:xfrm>
          <a:prstGeom prst="rect">
            <a:avLst/>
          </a:prstGeom>
          <a:noFill/>
          <a:ln>
            <a:noFill/>
          </a:ln>
        </p:spPr>
      </p:pic>
      <p:pic>
        <p:nvPicPr>
          <p:cNvPr id="352" name="Google Shape;352;p35"/>
          <p:cNvPicPr preferRelativeResize="0"/>
          <p:nvPr/>
        </p:nvPicPr>
        <p:blipFill rotWithShape="1">
          <a:blip r:embed="rId10">
            <a:alphaModFix/>
          </a:blip>
          <a:srcRect b="0" l="0" r="0" t="0"/>
          <a:stretch/>
        </p:blipFill>
        <p:spPr>
          <a:xfrm>
            <a:off x="8062370" y="602235"/>
            <a:ext cx="1260013" cy="10859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356" name="Shape 356"/>
        <p:cNvGrpSpPr/>
        <p:nvPr/>
      </p:nvGrpSpPr>
      <p:grpSpPr>
        <a:xfrm>
          <a:off x="0" y="0"/>
          <a:ext cx="0" cy="0"/>
          <a:chOff x="0" y="0"/>
          <a:chExt cx="0" cy="0"/>
        </a:xfrm>
      </p:grpSpPr>
      <p:pic>
        <p:nvPicPr>
          <p:cNvPr id="357" name="Google Shape;357;p36"/>
          <p:cNvPicPr preferRelativeResize="0"/>
          <p:nvPr/>
        </p:nvPicPr>
        <p:blipFill rotWithShape="1">
          <a:blip r:embed="rId3">
            <a:alphaModFix/>
          </a:blip>
          <a:srcRect b="0" l="0" r="0" t="0"/>
          <a:stretch/>
        </p:blipFill>
        <p:spPr>
          <a:xfrm rot="3067454">
            <a:off x="-1232510" y="808296"/>
            <a:ext cx="3077247" cy="3077247"/>
          </a:xfrm>
          <a:prstGeom prst="rect">
            <a:avLst/>
          </a:prstGeom>
          <a:noFill/>
          <a:ln>
            <a:noFill/>
          </a:ln>
        </p:spPr>
      </p:pic>
      <p:pic>
        <p:nvPicPr>
          <p:cNvPr id="358" name="Google Shape;358;p36"/>
          <p:cNvPicPr preferRelativeResize="0"/>
          <p:nvPr/>
        </p:nvPicPr>
        <p:blipFill rotWithShape="1">
          <a:blip r:embed="rId4">
            <a:alphaModFix/>
          </a:blip>
          <a:srcRect b="0" l="0" r="0" t="0"/>
          <a:stretch/>
        </p:blipFill>
        <p:spPr>
          <a:xfrm rot="-4481033">
            <a:off x="6941363" y="-362168"/>
            <a:ext cx="3077247" cy="3077247"/>
          </a:xfrm>
          <a:prstGeom prst="rect">
            <a:avLst/>
          </a:prstGeom>
          <a:noFill/>
          <a:ln>
            <a:noFill/>
          </a:ln>
        </p:spPr>
      </p:pic>
      <p:pic>
        <p:nvPicPr>
          <p:cNvPr id="359" name="Google Shape;359;p36"/>
          <p:cNvPicPr preferRelativeResize="0"/>
          <p:nvPr/>
        </p:nvPicPr>
        <p:blipFill rotWithShape="1">
          <a:blip r:embed="rId5">
            <a:alphaModFix/>
          </a:blip>
          <a:srcRect b="0" l="0" r="0" t="0"/>
          <a:stretch/>
        </p:blipFill>
        <p:spPr>
          <a:xfrm rot="3891710">
            <a:off x="2804626" y="3619501"/>
            <a:ext cx="3077247" cy="3077247"/>
          </a:xfrm>
          <a:prstGeom prst="rect">
            <a:avLst/>
          </a:prstGeom>
          <a:noFill/>
          <a:ln>
            <a:noFill/>
          </a:ln>
        </p:spPr>
      </p:pic>
      <p:pic>
        <p:nvPicPr>
          <p:cNvPr id="360" name="Google Shape;360;p36"/>
          <p:cNvPicPr preferRelativeResize="0"/>
          <p:nvPr/>
        </p:nvPicPr>
        <p:blipFill rotWithShape="1">
          <a:blip r:embed="rId6">
            <a:alphaModFix/>
          </a:blip>
          <a:srcRect b="0" l="0" r="0" t="0"/>
          <a:stretch/>
        </p:blipFill>
        <p:spPr>
          <a:xfrm>
            <a:off x="7322962" y="3086100"/>
            <a:ext cx="2314049" cy="2057400"/>
          </a:xfrm>
          <a:prstGeom prst="rect">
            <a:avLst/>
          </a:prstGeom>
          <a:noFill/>
          <a:ln>
            <a:noFill/>
          </a:ln>
        </p:spPr>
      </p:pic>
      <p:sp>
        <p:nvSpPr>
          <p:cNvPr id="361" name="Google Shape;361;p36"/>
          <p:cNvSpPr/>
          <p:nvPr/>
        </p:nvSpPr>
        <p:spPr>
          <a:xfrm>
            <a:off x="820989" y="486181"/>
            <a:ext cx="7756166" cy="4433648"/>
          </a:xfrm>
          <a:custGeom>
            <a:rect b="b" l="l" r="r" t="t"/>
            <a:pathLst>
              <a:path extrusionOk="0" h="12133937" w="21226950">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20333878" y="6965"/>
                </a:cubicBezTo>
                <a:lnTo>
                  <a:pt x="20333879" y="6965"/>
                </a:lnTo>
                <a:cubicBezTo>
                  <a:pt x="20550626" y="16819"/>
                  <a:pt x="20754940" y="36481"/>
                  <a:pt x="20889129" y="101690"/>
                </a:cubicBezTo>
                <a:cubicBezTo>
                  <a:pt x="21145175" y="226120"/>
                  <a:pt x="21226950" y="459160"/>
                  <a:pt x="21221462" y="704684"/>
                </a:cubicBezTo>
                <a:cubicBezTo>
                  <a:pt x="21221462" y="704684"/>
                  <a:pt x="21178175" y="1013073"/>
                  <a:pt x="21185609" y="1248607"/>
                </a:cubicBezTo>
                <a:cubicBezTo>
                  <a:pt x="21192732" y="11282185"/>
                  <a:pt x="21199888" y="11477788"/>
                  <a:pt x="21199888" y="11477788"/>
                </a:cubicBezTo>
                <a:cubicBezTo>
                  <a:pt x="21183207" y="11693520"/>
                  <a:pt x="21068563" y="11904132"/>
                  <a:pt x="20871693" y="12015757"/>
                </a:cubicBezTo>
                <a:cubicBezTo>
                  <a:pt x="20721342" y="12101005"/>
                  <a:pt x="20523311" y="12116103"/>
                  <a:pt x="16332714" y="12105361"/>
                </a:cubicBezTo>
                <a:lnTo>
                  <a:pt x="16332464"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2" name="Google Shape;362;p36"/>
          <p:cNvSpPr/>
          <p:nvPr/>
        </p:nvSpPr>
        <p:spPr>
          <a:xfrm>
            <a:off x="628159" y="342138"/>
            <a:ext cx="7853740" cy="4433648"/>
          </a:xfrm>
          <a:custGeom>
            <a:rect b="b" l="l" r="r" t="t"/>
            <a:pathLst>
              <a:path extrusionOk="0" h="12133937" w="21493988">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20600916" y="6965"/>
                </a:cubicBezTo>
                <a:lnTo>
                  <a:pt x="20600916" y="6965"/>
                </a:lnTo>
                <a:cubicBezTo>
                  <a:pt x="20817664" y="16819"/>
                  <a:pt x="21021978" y="36481"/>
                  <a:pt x="21156167" y="101690"/>
                </a:cubicBezTo>
                <a:cubicBezTo>
                  <a:pt x="21412212" y="226120"/>
                  <a:pt x="21493988" y="459160"/>
                  <a:pt x="21488500" y="704684"/>
                </a:cubicBezTo>
                <a:cubicBezTo>
                  <a:pt x="21488500" y="704684"/>
                  <a:pt x="21445213" y="1013073"/>
                  <a:pt x="21452645" y="1248607"/>
                </a:cubicBezTo>
                <a:cubicBezTo>
                  <a:pt x="21459769" y="11282185"/>
                  <a:pt x="21466925" y="11477788"/>
                  <a:pt x="21466925" y="11477788"/>
                </a:cubicBezTo>
                <a:cubicBezTo>
                  <a:pt x="21450244" y="11693520"/>
                  <a:pt x="21335599" y="11904132"/>
                  <a:pt x="21138731" y="12015757"/>
                </a:cubicBezTo>
                <a:cubicBezTo>
                  <a:pt x="20988379" y="12101005"/>
                  <a:pt x="20790347" y="12116103"/>
                  <a:pt x="16545382" y="12105361"/>
                </a:cubicBezTo>
                <a:lnTo>
                  <a:pt x="16545129"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63" name="Google Shape;363;p36"/>
          <p:cNvPicPr preferRelativeResize="0"/>
          <p:nvPr/>
        </p:nvPicPr>
        <p:blipFill rotWithShape="1">
          <a:blip r:embed="rId7">
            <a:alphaModFix/>
          </a:blip>
          <a:srcRect b="0" l="0" r="0" t="0"/>
          <a:stretch/>
        </p:blipFill>
        <p:spPr>
          <a:xfrm>
            <a:off x="1378746" y="2315538"/>
            <a:ext cx="777680" cy="832148"/>
          </a:xfrm>
          <a:prstGeom prst="rect">
            <a:avLst/>
          </a:prstGeom>
          <a:noFill/>
          <a:ln>
            <a:noFill/>
          </a:ln>
        </p:spPr>
      </p:pic>
      <p:pic>
        <p:nvPicPr>
          <p:cNvPr id="364" name="Google Shape;364;p36"/>
          <p:cNvPicPr preferRelativeResize="0"/>
          <p:nvPr/>
        </p:nvPicPr>
        <p:blipFill rotWithShape="1">
          <a:blip r:embed="rId8">
            <a:alphaModFix/>
          </a:blip>
          <a:srcRect b="0" l="0" r="0" t="0"/>
          <a:stretch/>
        </p:blipFill>
        <p:spPr>
          <a:xfrm>
            <a:off x="4067244" y="2310371"/>
            <a:ext cx="1009512" cy="842484"/>
          </a:xfrm>
          <a:prstGeom prst="rect">
            <a:avLst/>
          </a:prstGeom>
          <a:noFill/>
          <a:ln>
            <a:noFill/>
          </a:ln>
        </p:spPr>
      </p:pic>
      <p:pic>
        <p:nvPicPr>
          <p:cNvPr id="365" name="Google Shape;365;p36"/>
          <p:cNvPicPr preferRelativeResize="0"/>
          <p:nvPr/>
        </p:nvPicPr>
        <p:blipFill rotWithShape="1">
          <a:blip r:embed="rId9">
            <a:alphaModFix/>
          </a:blip>
          <a:srcRect b="0" l="0" r="0" t="0"/>
          <a:stretch/>
        </p:blipFill>
        <p:spPr>
          <a:xfrm>
            <a:off x="6888088" y="2351606"/>
            <a:ext cx="976652" cy="760013"/>
          </a:xfrm>
          <a:prstGeom prst="rect">
            <a:avLst/>
          </a:prstGeom>
          <a:noFill/>
          <a:ln>
            <a:noFill/>
          </a:ln>
        </p:spPr>
      </p:pic>
      <p:pic>
        <p:nvPicPr>
          <p:cNvPr id="366" name="Google Shape;366;p36"/>
          <p:cNvPicPr preferRelativeResize="0"/>
          <p:nvPr/>
        </p:nvPicPr>
        <p:blipFill rotWithShape="1">
          <a:blip r:embed="rId10">
            <a:alphaModFix/>
          </a:blip>
          <a:srcRect b="0" l="0" r="0" t="0"/>
          <a:stretch/>
        </p:blipFill>
        <p:spPr>
          <a:xfrm>
            <a:off x="-169119" y="709497"/>
            <a:ext cx="1601204" cy="1768398"/>
          </a:xfrm>
          <a:prstGeom prst="rect">
            <a:avLst/>
          </a:prstGeom>
          <a:noFill/>
          <a:ln>
            <a:noFill/>
          </a:ln>
        </p:spPr>
      </p:pic>
      <p:pic>
        <p:nvPicPr>
          <p:cNvPr id="367" name="Google Shape;367;p36"/>
          <p:cNvPicPr preferRelativeResize="0"/>
          <p:nvPr/>
        </p:nvPicPr>
        <p:blipFill rotWithShape="1">
          <a:blip r:embed="rId11">
            <a:alphaModFix/>
          </a:blip>
          <a:srcRect b="0" l="0" r="0" t="0"/>
          <a:stretch/>
        </p:blipFill>
        <p:spPr>
          <a:xfrm>
            <a:off x="6888088" y="183396"/>
            <a:ext cx="2343399" cy="1410300"/>
          </a:xfrm>
          <a:prstGeom prst="rect">
            <a:avLst/>
          </a:prstGeom>
          <a:noFill/>
          <a:ln>
            <a:noFill/>
          </a:ln>
        </p:spPr>
      </p:pic>
      <p:sp>
        <p:nvSpPr>
          <p:cNvPr id="368" name="Google Shape;368;p36"/>
          <p:cNvSpPr txBox="1"/>
          <p:nvPr/>
        </p:nvSpPr>
        <p:spPr>
          <a:xfrm>
            <a:off x="2175793" y="552335"/>
            <a:ext cx="4792414" cy="147472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Write your topic or idea</a:t>
            </a:r>
            <a:endParaRPr sz="700"/>
          </a:p>
        </p:txBody>
      </p:sp>
      <p:sp>
        <p:nvSpPr>
          <p:cNvPr id="369" name="Google Shape;369;p36"/>
          <p:cNvSpPr txBox="1"/>
          <p:nvPr/>
        </p:nvSpPr>
        <p:spPr>
          <a:xfrm>
            <a:off x="3725658" y="3302612"/>
            <a:ext cx="1692683" cy="637159"/>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Add a main point</a:t>
            </a:r>
            <a:endParaRPr sz="700"/>
          </a:p>
        </p:txBody>
      </p:sp>
      <p:sp>
        <p:nvSpPr>
          <p:cNvPr id="370" name="Google Shape;370;p36"/>
          <p:cNvSpPr txBox="1"/>
          <p:nvPr/>
        </p:nvSpPr>
        <p:spPr>
          <a:xfrm>
            <a:off x="3579299" y="4046354"/>
            <a:ext cx="1985403" cy="38161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 want to discuss. </a:t>
            </a:r>
            <a:endParaRPr sz="700"/>
          </a:p>
        </p:txBody>
      </p:sp>
      <p:sp>
        <p:nvSpPr>
          <p:cNvPr id="371" name="Google Shape;371;p36"/>
          <p:cNvSpPr txBox="1"/>
          <p:nvPr/>
        </p:nvSpPr>
        <p:spPr>
          <a:xfrm>
            <a:off x="921245" y="3302612"/>
            <a:ext cx="1692683" cy="637159"/>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Add a main point</a:t>
            </a:r>
            <a:endParaRPr sz="700"/>
          </a:p>
        </p:txBody>
      </p:sp>
      <p:sp>
        <p:nvSpPr>
          <p:cNvPr id="372" name="Google Shape;372;p36"/>
          <p:cNvSpPr txBox="1"/>
          <p:nvPr/>
        </p:nvSpPr>
        <p:spPr>
          <a:xfrm>
            <a:off x="6530072" y="3302612"/>
            <a:ext cx="1692682" cy="637159"/>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Add a main point</a:t>
            </a:r>
            <a:endParaRPr sz="700"/>
          </a:p>
        </p:txBody>
      </p:sp>
      <p:sp>
        <p:nvSpPr>
          <p:cNvPr id="373" name="Google Shape;373;p36"/>
          <p:cNvSpPr txBox="1"/>
          <p:nvPr/>
        </p:nvSpPr>
        <p:spPr>
          <a:xfrm>
            <a:off x="774885" y="4046354"/>
            <a:ext cx="1985403" cy="38161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 want to discuss. </a:t>
            </a:r>
            <a:endParaRPr sz="700"/>
          </a:p>
        </p:txBody>
      </p:sp>
      <p:sp>
        <p:nvSpPr>
          <p:cNvPr id="374" name="Google Shape;374;p36"/>
          <p:cNvSpPr txBox="1"/>
          <p:nvPr/>
        </p:nvSpPr>
        <p:spPr>
          <a:xfrm>
            <a:off x="6383712" y="4046354"/>
            <a:ext cx="1985403" cy="38161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 want to discuss. </a:t>
            </a:r>
            <a:endParaRPr sz="700"/>
          </a:p>
        </p:txBody>
      </p:sp>
      <p:pic>
        <p:nvPicPr>
          <p:cNvPr id="375" name="Google Shape;375;p36"/>
          <p:cNvPicPr preferRelativeResize="0"/>
          <p:nvPr/>
        </p:nvPicPr>
        <p:blipFill rotWithShape="1">
          <a:blip r:embed="rId12">
            <a:alphaModFix/>
          </a:blip>
          <a:srcRect b="0" l="0" r="0" t="0"/>
          <a:stretch/>
        </p:blipFill>
        <p:spPr>
          <a:xfrm>
            <a:off x="-834781" y="4032115"/>
            <a:ext cx="2698262" cy="9566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2273"/>
        </a:solidFill>
      </p:bgPr>
    </p:bg>
    <p:spTree>
      <p:nvGrpSpPr>
        <p:cNvPr id="379" name="Shape 379"/>
        <p:cNvGrpSpPr/>
        <p:nvPr/>
      </p:nvGrpSpPr>
      <p:grpSpPr>
        <a:xfrm>
          <a:off x="0" y="0"/>
          <a:ext cx="0" cy="0"/>
          <a:chOff x="0" y="0"/>
          <a:chExt cx="0" cy="0"/>
        </a:xfrm>
      </p:grpSpPr>
      <p:pic>
        <p:nvPicPr>
          <p:cNvPr id="380" name="Google Shape;380;p37"/>
          <p:cNvPicPr preferRelativeResize="0"/>
          <p:nvPr/>
        </p:nvPicPr>
        <p:blipFill rotWithShape="1">
          <a:blip r:embed="rId3">
            <a:alphaModFix/>
          </a:blip>
          <a:srcRect b="0" l="0" r="0" t="0"/>
          <a:stretch/>
        </p:blipFill>
        <p:spPr>
          <a:xfrm rot="3067454">
            <a:off x="-855440" y="172932"/>
            <a:ext cx="3077247" cy="3077247"/>
          </a:xfrm>
          <a:prstGeom prst="rect">
            <a:avLst/>
          </a:prstGeom>
          <a:noFill/>
          <a:ln>
            <a:noFill/>
          </a:ln>
        </p:spPr>
      </p:pic>
      <p:pic>
        <p:nvPicPr>
          <p:cNvPr id="381" name="Google Shape;381;p37"/>
          <p:cNvPicPr preferRelativeResize="0"/>
          <p:nvPr/>
        </p:nvPicPr>
        <p:blipFill rotWithShape="1">
          <a:blip r:embed="rId4">
            <a:alphaModFix/>
          </a:blip>
          <a:srcRect b="0" l="0" r="0" t="0"/>
          <a:stretch/>
        </p:blipFill>
        <p:spPr>
          <a:xfrm rot="-4481033">
            <a:off x="5164926" y="-928467"/>
            <a:ext cx="3077247" cy="3077247"/>
          </a:xfrm>
          <a:prstGeom prst="rect">
            <a:avLst/>
          </a:prstGeom>
          <a:noFill/>
          <a:ln>
            <a:noFill/>
          </a:ln>
        </p:spPr>
      </p:pic>
      <p:pic>
        <p:nvPicPr>
          <p:cNvPr id="382" name="Google Shape;382;p37"/>
          <p:cNvPicPr preferRelativeResize="0"/>
          <p:nvPr/>
        </p:nvPicPr>
        <p:blipFill rotWithShape="1">
          <a:blip r:embed="rId5">
            <a:alphaModFix/>
          </a:blip>
          <a:srcRect b="0" l="0" r="0" t="0"/>
          <a:stretch/>
        </p:blipFill>
        <p:spPr>
          <a:xfrm rot="3891710">
            <a:off x="1098384" y="3873539"/>
            <a:ext cx="3077247" cy="3077247"/>
          </a:xfrm>
          <a:prstGeom prst="rect">
            <a:avLst/>
          </a:prstGeom>
          <a:noFill/>
          <a:ln>
            <a:noFill/>
          </a:ln>
        </p:spPr>
      </p:pic>
      <p:pic>
        <p:nvPicPr>
          <p:cNvPr id="383" name="Google Shape;383;p37"/>
          <p:cNvPicPr preferRelativeResize="0"/>
          <p:nvPr/>
        </p:nvPicPr>
        <p:blipFill rotWithShape="1">
          <a:blip r:embed="rId3">
            <a:alphaModFix/>
          </a:blip>
          <a:srcRect b="0" l="0" r="0" t="0"/>
          <a:stretch/>
        </p:blipFill>
        <p:spPr>
          <a:xfrm rot="-4481033">
            <a:off x="7233508" y="2923522"/>
            <a:ext cx="3077247" cy="3077247"/>
          </a:xfrm>
          <a:prstGeom prst="rect">
            <a:avLst/>
          </a:prstGeom>
          <a:noFill/>
          <a:ln>
            <a:noFill/>
          </a:ln>
        </p:spPr>
      </p:pic>
      <p:sp>
        <p:nvSpPr>
          <p:cNvPr id="384" name="Google Shape;384;p37"/>
          <p:cNvSpPr/>
          <p:nvPr/>
        </p:nvSpPr>
        <p:spPr>
          <a:xfrm>
            <a:off x="1643350" y="697292"/>
            <a:ext cx="6148926" cy="3948099"/>
          </a:xfrm>
          <a:custGeom>
            <a:rect b="b" l="l" r="r" t="t"/>
            <a:pathLst>
              <a:path extrusionOk="0" h="13957183" w="21737471">
                <a:moveTo>
                  <a:pt x="63030" y="13363629"/>
                </a:moveTo>
                <a:cubicBezTo>
                  <a:pt x="63030" y="13363629"/>
                  <a:pt x="0" y="13117065"/>
                  <a:pt x="10218" y="1214762"/>
                </a:cubicBezTo>
                <a:cubicBezTo>
                  <a:pt x="18651" y="990971"/>
                  <a:pt x="65033" y="645332"/>
                  <a:pt x="65033" y="645332"/>
                </a:cubicBezTo>
                <a:cubicBezTo>
                  <a:pt x="82233" y="502466"/>
                  <a:pt x="56685" y="337866"/>
                  <a:pt x="181385" y="223925"/>
                </a:cubicBezTo>
                <a:cubicBezTo>
                  <a:pt x="346794" y="72788"/>
                  <a:pt x="621643" y="0"/>
                  <a:pt x="20844398" y="6965"/>
                </a:cubicBezTo>
                <a:lnTo>
                  <a:pt x="20844400" y="6965"/>
                </a:lnTo>
                <a:cubicBezTo>
                  <a:pt x="21061146" y="16819"/>
                  <a:pt x="21265461" y="36481"/>
                  <a:pt x="21399650" y="101690"/>
                </a:cubicBezTo>
                <a:cubicBezTo>
                  <a:pt x="21655696" y="226120"/>
                  <a:pt x="21737471" y="459160"/>
                  <a:pt x="21731983" y="704684"/>
                </a:cubicBezTo>
                <a:cubicBezTo>
                  <a:pt x="21731983" y="704684"/>
                  <a:pt x="21688696" y="1013073"/>
                  <a:pt x="21696128" y="1248607"/>
                </a:cubicBezTo>
                <a:cubicBezTo>
                  <a:pt x="21703251" y="13105430"/>
                  <a:pt x="21710409" y="13301032"/>
                  <a:pt x="21710409" y="13301032"/>
                </a:cubicBezTo>
                <a:cubicBezTo>
                  <a:pt x="21693726" y="13516765"/>
                  <a:pt x="21579082" y="13727377"/>
                  <a:pt x="21382214" y="13839001"/>
                </a:cubicBezTo>
                <a:cubicBezTo>
                  <a:pt x="21231862" y="13924250"/>
                  <a:pt x="21033832" y="13939348"/>
                  <a:pt x="16739292" y="13928606"/>
                </a:cubicBezTo>
                <a:lnTo>
                  <a:pt x="16739037" y="13928606"/>
                </a:lnTo>
                <a:cubicBezTo>
                  <a:pt x="645952" y="13923329"/>
                  <a:pt x="384604" y="13957183"/>
                  <a:pt x="254278" y="13848025"/>
                </a:cubicBezTo>
                <a:cubicBezTo>
                  <a:pt x="145767" y="13757139"/>
                  <a:pt x="81795" y="13563827"/>
                  <a:pt x="63030" y="13363629"/>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5" name="Google Shape;385;p37"/>
          <p:cNvSpPr/>
          <p:nvPr/>
        </p:nvSpPr>
        <p:spPr>
          <a:xfrm>
            <a:off x="1496990" y="600393"/>
            <a:ext cx="6148926" cy="3948099"/>
          </a:xfrm>
          <a:custGeom>
            <a:rect b="b" l="l" r="r" t="t"/>
            <a:pathLst>
              <a:path extrusionOk="0" h="13957183" w="21737471">
                <a:moveTo>
                  <a:pt x="63030" y="13363629"/>
                </a:moveTo>
                <a:cubicBezTo>
                  <a:pt x="63030" y="13363629"/>
                  <a:pt x="0" y="13117065"/>
                  <a:pt x="10218" y="1214762"/>
                </a:cubicBezTo>
                <a:cubicBezTo>
                  <a:pt x="18651" y="990971"/>
                  <a:pt x="65033" y="645332"/>
                  <a:pt x="65033" y="645332"/>
                </a:cubicBezTo>
                <a:cubicBezTo>
                  <a:pt x="82233" y="502466"/>
                  <a:pt x="56685" y="337866"/>
                  <a:pt x="181385" y="223925"/>
                </a:cubicBezTo>
                <a:cubicBezTo>
                  <a:pt x="346794" y="72788"/>
                  <a:pt x="621643" y="0"/>
                  <a:pt x="20844398" y="6965"/>
                </a:cubicBezTo>
                <a:lnTo>
                  <a:pt x="20844400" y="6965"/>
                </a:lnTo>
                <a:cubicBezTo>
                  <a:pt x="21061146" y="16819"/>
                  <a:pt x="21265461" y="36481"/>
                  <a:pt x="21399650" y="101690"/>
                </a:cubicBezTo>
                <a:cubicBezTo>
                  <a:pt x="21655696" y="226120"/>
                  <a:pt x="21737471" y="459160"/>
                  <a:pt x="21731983" y="704684"/>
                </a:cubicBezTo>
                <a:cubicBezTo>
                  <a:pt x="21731983" y="704684"/>
                  <a:pt x="21688696" y="1013073"/>
                  <a:pt x="21696128" y="1248607"/>
                </a:cubicBezTo>
                <a:cubicBezTo>
                  <a:pt x="21703251" y="13105430"/>
                  <a:pt x="21710409" y="13301032"/>
                  <a:pt x="21710409" y="13301032"/>
                </a:cubicBezTo>
                <a:cubicBezTo>
                  <a:pt x="21693726" y="13516765"/>
                  <a:pt x="21579082" y="13727377"/>
                  <a:pt x="21382214" y="13839001"/>
                </a:cubicBezTo>
                <a:cubicBezTo>
                  <a:pt x="21231862" y="13924250"/>
                  <a:pt x="21033832" y="13939348"/>
                  <a:pt x="16739292" y="13928606"/>
                </a:cubicBezTo>
                <a:lnTo>
                  <a:pt x="16739037" y="13928606"/>
                </a:lnTo>
                <a:cubicBezTo>
                  <a:pt x="645952" y="13923329"/>
                  <a:pt x="384604" y="13957183"/>
                  <a:pt x="254278" y="13848025"/>
                </a:cubicBezTo>
                <a:cubicBezTo>
                  <a:pt x="145767" y="13757139"/>
                  <a:pt x="81795" y="13563827"/>
                  <a:pt x="63030" y="13363629"/>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86" name="Google Shape;386;p37"/>
          <p:cNvPicPr preferRelativeResize="0"/>
          <p:nvPr/>
        </p:nvPicPr>
        <p:blipFill rotWithShape="1">
          <a:blip r:embed="rId6">
            <a:alphaModFix/>
          </a:blip>
          <a:srcRect b="0" l="0" r="0" t="0"/>
          <a:stretch/>
        </p:blipFill>
        <p:spPr>
          <a:xfrm>
            <a:off x="169963" y="443150"/>
            <a:ext cx="2016252" cy="2057400"/>
          </a:xfrm>
          <a:prstGeom prst="rect">
            <a:avLst/>
          </a:prstGeom>
          <a:noFill/>
          <a:ln>
            <a:noFill/>
          </a:ln>
        </p:spPr>
      </p:pic>
      <p:pic>
        <p:nvPicPr>
          <p:cNvPr id="387" name="Google Shape;387;p37"/>
          <p:cNvPicPr preferRelativeResize="0"/>
          <p:nvPr/>
        </p:nvPicPr>
        <p:blipFill rotWithShape="1">
          <a:blip r:embed="rId7">
            <a:alphaModFix/>
          </a:blip>
          <a:srcRect b="0" l="0" r="0" t="0"/>
          <a:stretch/>
        </p:blipFill>
        <p:spPr>
          <a:xfrm>
            <a:off x="7259020" y="3025878"/>
            <a:ext cx="2095500" cy="2057400"/>
          </a:xfrm>
          <a:prstGeom prst="rect">
            <a:avLst/>
          </a:prstGeom>
          <a:noFill/>
          <a:ln>
            <a:noFill/>
          </a:ln>
        </p:spPr>
      </p:pic>
      <p:sp>
        <p:nvSpPr>
          <p:cNvPr id="388" name="Google Shape;388;p37"/>
          <p:cNvSpPr txBox="1"/>
          <p:nvPr/>
        </p:nvSpPr>
        <p:spPr>
          <a:xfrm>
            <a:off x="2375649" y="893842"/>
            <a:ext cx="4392702" cy="7651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Our Services</a:t>
            </a:r>
            <a:endParaRPr sz="700"/>
          </a:p>
        </p:txBody>
      </p:sp>
      <p:grpSp>
        <p:nvGrpSpPr>
          <p:cNvPr id="389" name="Google Shape;389;p37"/>
          <p:cNvGrpSpPr/>
          <p:nvPr/>
        </p:nvGrpSpPr>
        <p:grpSpPr>
          <a:xfrm>
            <a:off x="2186215" y="2176180"/>
            <a:ext cx="4771571" cy="2090857"/>
            <a:chOff x="0" y="-142875"/>
            <a:chExt cx="12724188" cy="5575619"/>
          </a:xfrm>
        </p:grpSpPr>
        <p:sp>
          <p:nvSpPr>
            <p:cNvPr id="390" name="Google Shape;390;p37"/>
            <p:cNvSpPr txBox="1"/>
            <p:nvPr/>
          </p:nvSpPr>
          <p:spPr>
            <a:xfrm>
              <a:off x="0" y="-142875"/>
              <a:ext cx="5145725" cy="838754"/>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Service One</a:t>
              </a:r>
              <a:endParaRPr sz="700"/>
            </a:p>
          </p:txBody>
        </p:sp>
        <p:sp>
          <p:nvSpPr>
            <p:cNvPr id="391" name="Google Shape;391;p37"/>
            <p:cNvSpPr txBox="1"/>
            <p:nvPr/>
          </p:nvSpPr>
          <p:spPr>
            <a:xfrm>
              <a:off x="7578463" y="-142875"/>
              <a:ext cx="5145725" cy="838754"/>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Service two</a:t>
              </a:r>
              <a:endParaRPr sz="700"/>
            </a:p>
          </p:txBody>
        </p:sp>
        <p:sp>
          <p:nvSpPr>
            <p:cNvPr id="392" name="Google Shape;392;p37"/>
            <p:cNvSpPr txBox="1"/>
            <p:nvPr/>
          </p:nvSpPr>
          <p:spPr>
            <a:xfrm>
              <a:off x="0" y="1132273"/>
              <a:ext cx="5145725" cy="100494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 want to discuss. </a:t>
              </a:r>
              <a:endParaRPr sz="700"/>
            </a:p>
          </p:txBody>
        </p:sp>
        <p:sp>
          <p:nvSpPr>
            <p:cNvPr id="393" name="Google Shape;393;p37"/>
            <p:cNvSpPr txBox="1"/>
            <p:nvPr/>
          </p:nvSpPr>
          <p:spPr>
            <a:xfrm>
              <a:off x="7578463" y="1132273"/>
              <a:ext cx="5145725" cy="100494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 want to discuss. </a:t>
              </a:r>
              <a:endParaRPr sz="700"/>
            </a:p>
          </p:txBody>
        </p:sp>
        <p:sp>
          <p:nvSpPr>
            <p:cNvPr id="394" name="Google Shape;394;p37"/>
            <p:cNvSpPr txBox="1"/>
            <p:nvPr/>
          </p:nvSpPr>
          <p:spPr>
            <a:xfrm>
              <a:off x="0" y="3200848"/>
              <a:ext cx="5145725" cy="838754"/>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Service Three</a:t>
              </a:r>
              <a:endParaRPr sz="700"/>
            </a:p>
          </p:txBody>
        </p:sp>
        <p:sp>
          <p:nvSpPr>
            <p:cNvPr id="395" name="Google Shape;395;p37"/>
            <p:cNvSpPr txBox="1"/>
            <p:nvPr/>
          </p:nvSpPr>
          <p:spPr>
            <a:xfrm>
              <a:off x="7578463" y="3200848"/>
              <a:ext cx="5145725" cy="838754"/>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Service four</a:t>
              </a:r>
              <a:endParaRPr sz="700"/>
            </a:p>
          </p:txBody>
        </p:sp>
        <p:sp>
          <p:nvSpPr>
            <p:cNvPr id="396" name="Google Shape;396;p37"/>
            <p:cNvSpPr txBox="1"/>
            <p:nvPr/>
          </p:nvSpPr>
          <p:spPr>
            <a:xfrm>
              <a:off x="0" y="4427795"/>
              <a:ext cx="5145725" cy="100494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 want to discuss. </a:t>
              </a:r>
              <a:endParaRPr sz="700"/>
            </a:p>
          </p:txBody>
        </p:sp>
        <p:sp>
          <p:nvSpPr>
            <p:cNvPr id="397" name="Google Shape;397;p37"/>
            <p:cNvSpPr txBox="1"/>
            <p:nvPr/>
          </p:nvSpPr>
          <p:spPr>
            <a:xfrm>
              <a:off x="7578463" y="4427795"/>
              <a:ext cx="5145725" cy="100494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 want to discuss. </a:t>
              </a:r>
              <a:endParaRPr sz="700"/>
            </a:p>
          </p:txBody>
        </p:sp>
      </p:grpSp>
      <p:pic>
        <p:nvPicPr>
          <p:cNvPr id="398" name="Google Shape;398;p37"/>
          <p:cNvPicPr preferRelativeResize="0"/>
          <p:nvPr/>
        </p:nvPicPr>
        <p:blipFill rotWithShape="1">
          <a:blip r:embed="rId8">
            <a:alphaModFix/>
          </a:blip>
          <a:srcRect b="0" l="0" r="0" t="0"/>
          <a:stretch/>
        </p:blipFill>
        <p:spPr>
          <a:xfrm>
            <a:off x="8306770" y="744894"/>
            <a:ext cx="1087246" cy="966661"/>
          </a:xfrm>
          <a:prstGeom prst="rect">
            <a:avLst/>
          </a:prstGeom>
          <a:noFill/>
          <a:ln>
            <a:noFill/>
          </a:ln>
        </p:spPr>
      </p:pic>
      <p:pic>
        <p:nvPicPr>
          <p:cNvPr id="399" name="Google Shape;399;p37"/>
          <p:cNvPicPr preferRelativeResize="0"/>
          <p:nvPr/>
        </p:nvPicPr>
        <p:blipFill rotWithShape="1">
          <a:blip r:embed="rId9">
            <a:alphaModFix/>
          </a:blip>
          <a:srcRect b="0" l="0" r="0" t="0"/>
          <a:stretch/>
        </p:blipFill>
        <p:spPr>
          <a:xfrm>
            <a:off x="-612602" y="3491764"/>
            <a:ext cx="1565131" cy="9703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403" name="Shape 403"/>
        <p:cNvGrpSpPr/>
        <p:nvPr/>
      </p:nvGrpSpPr>
      <p:grpSpPr>
        <a:xfrm>
          <a:off x="0" y="0"/>
          <a:ext cx="0" cy="0"/>
          <a:chOff x="0" y="0"/>
          <a:chExt cx="0" cy="0"/>
        </a:xfrm>
      </p:grpSpPr>
      <p:pic>
        <p:nvPicPr>
          <p:cNvPr id="404" name="Google Shape;404;p38"/>
          <p:cNvPicPr preferRelativeResize="0"/>
          <p:nvPr/>
        </p:nvPicPr>
        <p:blipFill rotWithShape="1">
          <a:blip r:embed="rId3">
            <a:alphaModFix/>
          </a:blip>
          <a:srcRect b="0" l="0" r="0" t="0"/>
          <a:stretch/>
        </p:blipFill>
        <p:spPr>
          <a:xfrm rot="-4481033">
            <a:off x="5200633" y="-329087"/>
            <a:ext cx="3077247" cy="3077246"/>
          </a:xfrm>
          <a:prstGeom prst="rect">
            <a:avLst/>
          </a:prstGeom>
          <a:noFill/>
          <a:ln>
            <a:noFill/>
          </a:ln>
        </p:spPr>
      </p:pic>
      <p:pic>
        <p:nvPicPr>
          <p:cNvPr id="405" name="Google Shape;405;p38"/>
          <p:cNvPicPr preferRelativeResize="0"/>
          <p:nvPr/>
        </p:nvPicPr>
        <p:blipFill rotWithShape="1">
          <a:blip r:embed="rId4">
            <a:alphaModFix/>
          </a:blip>
          <a:srcRect b="0" l="0" r="0" t="0"/>
          <a:stretch/>
        </p:blipFill>
        <p:spPr>
          <a:xfrm rot="3891710">
            <a:off x="1098384" y="3873539"/>
            <a:ext cx="3077247" cy="3077247"/>
          </a:xfrm>
          <a:prstGeom prst="rect">
            <a:avLst/>
          </a:prstGeom>
          <a:noFill/>
          <a:ln>
            <a:noFill/>
          </a:ln>
        </p:spPr>
      </p:pic>
      <p:pic>
        <p:nvPicPr>
          <p:cNvPr id="406" name="Google Shape;406;p38"/>
          <p:cNvPicPr preferRelativeResize="0"/>
          <p:nvPr/>
        </p:nvPicPr>
        <p:blipFill rotWithShape="1">
          <a:blip r:embed="rId5">
            <a:alphaModFix/>
          </a:blip>
          <a:srcRect b="0" l="0" r="0" t="0"/>
          <a:stretch/>
        </p:blipFill>
        <p:spPr>
          <a:xfrm rot="-4481033">
            <a:off x="7218846" y="2292936"/>
            <a:ext cx="3077247" cy="3077247"/>
          </a:xfrm>
          <a:prstGeom prst="rect">
            <a:avLst/>
          </a:prstGeom>
          <a:noFill/>
          <a:ln>
            <a:noFill/>
          </a:ln>
        </p:spPr>
      </p:pic>
      <p:sp>
        <p:nvSpPr>
          <p:cNvPr id="407" name="Google Shape;407;p38"/>
          <p:cNvSpPr/>
          <p:nvPr/>
        </p:nvSpPr>
        <p:spPr>
          <a:xfrm>
            <a:off x="511776" y="1137047"/>
            <a:ext cx="4555935" cy="3083877"/>
          </a:xfrm>
          <a:custGeom>
            <a:rect b="b" l="l" r="r" t="t"/>
            <a:pathLst>
              <a:path extrusionOk="0" h="10902015" w="16105986">
                <a:moveTo>
                  <a:pt x="63030" y="10308462"/>
                </a:moveTo>
                <a:cubicBezTo>
                  <a:pt x="63030" y="10308462"/>
                  <a:pt x="0" y="10061898"/>
                  <a:pt x="10218" y="1214762"/>
                </a:cubicBezTo>
                <a:cubicBezTo>
                  <a:pt x="18651" y="990971"/>
                  <a:pt x="65033" y="645332"/>
                  <a:pt x="65033" y="645332"/>
                </a:cubicBezTo>
                <a:cubicBezTo>
                  <a:pt x="82233" y="502466"/>
                  <a:pt x="56685" y="337866"/>
                  <a:pt x="181385" y="223925"/>
                </a:cubicBezTo>
                <a:cubicBezTo>
                  <a:pt x="346794" y="72788"/>
                  <a:pt x="621643" y="0"/>
                  <a:pt x="15212913" y="6965"/>
                </a:cubicBezTo>
                <a:lnTo>
                  <a:pt x="15212913" y="6965"/>
                </a:lnTo>
                <a:cubicBezTo>
                  <a:pt x="15429661" y="16819"/>
                  <a:pt x="15633975" y="36481"/>
                  <a:pt x="15768164" y="101690"/>
                </a:cubicBezTo>
                <a:cubicBezTo>
                  <a:pt x="16024210" y="226120"/>
                  <a:pt x="16105985" y="459160"/>
                  <a:pt x="16100497" y="704684"/>
                </a:cubicBezTo>
                <a:cubicBezTo>
                  <a:pt x="16100497" y="704684"/>
                  <a:pt x="16057210" y="1013073"/>
                  <a:pt x="16064642" y="1248607"/>
                </a:cubicBezTo>
                <a:cubicBezTo>
                  <a:pt x="16071766" y="10050263"/>
                  <a:pt x="16078922" y="10245866"/>
                  <a:pt x="16078922" y="10245866"/>
                </a:cubicBezTo>
                <a:cubicBezTo>
                  <a:pt x="16062241" y="10461598"/>
                  <a:pt x="15947596" y="10672210"/>
                  <a:pt x="15750728" y="10783834"/>
                </a:cubicBezTo>
                <a:cubicBezTo>
                  <a:pt x="15600376" y="10869083"/>
                  <a:pt x="15402344" y="10884181"/>
                  <a:pt x="12254377" y="10873439"/>
                </a:cubicBezTo>
                <a:lnTo>
                  <a:pt x="12254193" y="10873439"/>
                </a:lnTo>
                <a:cubicBezTo>
                  <a:pt x="645952" y="10868162"/>
                  <a:pt x="384604" y="10902015"/>
                  <a:pt x="254278" y="10792858"/>
                </a:cubicBezTo>
                <a:cubicBezTo>
                  <a:pt x="145767" y="10701972"/>
                  <a:pt x="81795" y="10508660"/>
                  <a:pt x="63030" y="10308462"/>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8" name="Google Shape;408;p38"/>
          <p:cNvSpPr/>
          <p:nvPr/>
        </p:nvSpPr>
        <p:spPr>
          <a:xfrm>
            <a:off x="423683" y="1032504"/>
            <a:ext cx="4555935" cy="3083877"/>
          </a:xfrm>
          <a:custGeom>
            <a:rect b="b" l="l" r="r" t="t"/>
            <a:pathLst>
              <a:path extrusionOk="0" h="10902015" w="16105986">
                <a:moveTo>
                  <a:pt x="63030" y="10308462"/>
                </a:moveTo>
                <a:cubicBezTo>
                  <a:pt x="63030" y="10308462"/>
                  <a:pt x="0" y="10061898"/>
                  <a:pt x="10218" y="1214762"/>
                </a:cubicBezTo>
                <a:cubicBezTo>
                  <a:pt x="18651" y="990971"/>
                  <a:pt x="65033" y="645332"/>
                  <a:pt x="65033" y="645332"/>
                </a:cubicBezTo>
                <a:cubicBezTo>
                  <a:pt x="82233" y="502466"/>
                  <a:pt x="56685" y="337866"/>
                  <a:pt x="181385" y="223925"/>
                </a:cubicBezTo>
                <a:cubicBezTo>
                  <a:pt x="346794" y="72788"/>
                  <a:pt x="621643" y="0"/>
                  <a:pt x="15212913" y="6965"/>
                </a:cubicBezTo>
                <a:lnTo>
                  <a:pt x="15212913" y="6965"/>
                </a:lnTo>
                <a:cubicBezTo>
                  <a:pt x="15429661" y="16819"/>
                  <a:pt x="15633975" y="36481"/>
                  <a:pt x="15768164" y="101690"/>
                </a:cubicBezTo>
                <a:cubicBezTo>
                  <a:pt x="16024210" y="226120"/>
                  <a:pt x="16105985" y="459160"/>
                  <a:pt x="16100497" y="704684"/>
                </a:cubicBezTo>
                <a:cubicBezTo>
                  <a:pt x="16100497" y="704684"/>
                  <a:pt x="16057210" y="1013073"/>
                  <a:pt x="16064642" y="1248607"/>
                </a:cubicBezTo>
                <a:cubicBezTo>
                  <a:pt x="16071766" y="10050263"/>
                  <a:pt x="16078922" y="10245866"/>
                  <a:pt x="16078922" y="10245866"/>
                </a:cubicBezTo>
                <a:cubicBezTo>
                  <a:pt x="16062241" y="10461598"/>
                  <a:pt x="15947596" y="10672210"/>
                  <a:pt x="15750728" y="10783834"/>
                </a:cubicBezTo>
                <a:cubicBezTo>
                  <a:pt x="15600376" y="10869083"/>
                  <a:pt x="15402344" y="10884181"/>
                  <a:pt x="12254377" y="10873439"/>
                </a:cubicBezTo>
                <a:lnTo>
                  <a:pt x="12254193" y="10873439"/>
                </a:lnTo>
                <a:cubicBezTo>
                  <a:pt x="645952" y="10868162"/>
                  <a:pt x="384604" y="10902015"/>
                  <a:pt x="254278" y="10792858"/>
                </a:cubicBezTo>
                <a:cubicBezTo>
                  <a:pt x="145767" y="10701972"/>
                  <a:pt x="81795" y="10508660"/>
                  <a:pt x="63030" y="10308462"/>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409" name="Google Shape;409;p38"/>
          <p:cNvPicPr preferRelativeResize="0"/>
          <p:nvPr/>
        </p:nvPicPr>
        <p:blipFill rotWithShape="1">
          <a:blip r:embed="rId6">
            <a:alphaModFix/>
          </a:blip>
          <a:srcRect b="4572" l="7880" r="23387" t="0"/>
          <a:stretch/>
        </p:blipFill>
        <p:spPr>
          <a:xfrm>
            <a:off x="3998272" y="567499"/>
            <a:ext cx="1884234" cy="3926622"/>
          </a:xfrm>
          <a:prstGeom prst="rect">
            <a:avLst/>
          </a:prstGeom>
          <a:noFill/>
          <a:ln>
            <a:noFill/>
          </a:ln>
        </p:spPr>
      </p:pic>
      <p:pic>
        <p:nvPicPr>
          <p:cNvPr id="410" name="Google Shape;410;p38"/>
          <p:cNvPicPr preferRelativeResize="0"/>
          <p:nvPr/>
        </p:nvPicPr>
        <p:blipFill rotWithShape="1">
          <a:blip r:embed="rId7">
            <a:alphaModFix/>
          </a:blip>
          <a:srcRect b="0" l="0" r="0" t="0"/>
          <a:stretch/>
        </p:blipFill>
        <p:spPr>
          <a:xfrm>
            <a:off x="3903022" y="446914"/>
            <a:ext cx="2150232" cy="4249672"/>
          </a:xfrm>
          <a:prstGeom prst="rect">
            <a:avLst/>
          </a:prstGeom>
          <a:noFill/>
          <a:ln>
            <a:noFill/>
          </a:ln>
        </p:spPr>
      </p:pic>
      <p:pic>
        <p:nvPicPr>
          <p:cNvPr id="411" name="Google Shape;411;p38"/>
          <p:cNvPicPr preferRelativeResize="0"/>
          <p:nvPr/>
        </p:nvPicPr>
        <p:blipFill rotWithShape="1">
          <a:blip r:embed="rId8">
            <a:alphaModFix/>
          </a:blip>
          <a:srcRect b="3281" l="17287" r="13728" t="1291"/>
          <a:stretch/>
        </p:blipFill>
        <p:spPr>
          <a:xfrm>
            <a:off x="6572366" y="567499"/>
            <a:ext cx="1891203" cy="3926623"/>
          </a:xfrm>
          <a:prstGeom prst="rect">
            <a:avLst/>
          </a:prstGeom>
          <a:noFill/>
          <a:ln>
            <a:noFill/>
          </a:ln>
        </p:spPr>
      </p:pic>
      <p:pic>
        <p:nvPicPr>
          <p:cNvPr id="412" name="Google Shape;412;p38"/>
          <p:cNvPicPr preferRelativeResize="0"/>
          <p:nvPr/>
        </p:nvPicPr>
        <p:blipFill rotWithShape="1">
          <a:blip r:embed="rId7">
            <a:alphaModFix/>
          </a:blip>
          <a:srcRect b="0" l="0" r="0" t="0"/>
          <a:stretch/>
        </p:blipFill>
        <p:spPr>
          <a:xfrm>
            <a:off x="6479418" y="446914"/>
            <a:ext cx="2150232" cy="4249672"/>
          </a:xfrm>
          <a:prstGeom prst="rect">
            <a:avLst/>
          </a:prstGeom>
          <a:noFill/>
          <a:ln>
            <a:noFill/>
          </a:ln>
        </p:spPr>
      </p:pic>
      <p:sp>
        <p:nvSpPr>
          <p:cNvPr id="413" name="Google Shape;413;p38"/>
          <p:cNvSpPr txBox="1"/>
          <p:nvPr/>
        </p:nvSpPr>
        <p:spPr>
          <a:xfrm>
            <a:off x="938000" y="1483369"/>
            <a:ext cx="2491518" cy="147472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Phone</a:t>
            </a:r>
            <a:endParaRPr sz="700"/>
          </a:p>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Mockup</a:t>
            </a:r>
            <a:endParaRPr sz="700"/>
          </a:p>
        </p:txBody>
      </p:sp>
      <p:sp>
        <p:nvSpPr>
          <p:cNvPr id="414" name="Google Shape;414;p38"/>
          <p:cNvSpPr txBox="1"/>
          <p:nvPr/>
        </p:nvSpPr>
        <p:spPr>
          <a:xfrm>
            <a:off x="793109" y="3121351"/>
            <a:ext cx="2781300" cy="38161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What can you say about your projects?</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Share it here!</a:t>
            </a:r>
            <a:endParaRPr sz="700"/>
          </a:p>
        </p:txBody>
      </p:sp>
      <p:pic>
        <p:nvPicPr>
          <p:cNvPr id="415" name="Google Shape;415;p38"/>
          <p:cNvPicPr preferRelativeResize="0"/>
          <p:nvPr/>
        </p:nvPicPr>
        <p:blipFill rotWithShape="1">
          <a:blip r:embed="rId9">
            <a:alphaModFix/>
          </a:blip>
          <a:srcRect b="0" l="0" r="0" t="0"/>
          <a:stretch/>
        </p:blipFill>
        <p:spPr>
          <a:xfrm rot="-2485504">
            <a:off x="-788192" y="-795551"/>
            <a:ext cx="4003454" cy="2023564"/>
          </a:xfrm>
          <a:prstGeom prst="rect">
            <a:avLst/>
          </a:prstGeom>
          <a:noFill/>
          <a:ln>
            <a:noFill/>
          </a:ln>
        </p:spPr>
      </p:pic>
      <p:pic>
        <p:nvPicPr>
          <p:cNvPr id="416" name="Google Shape;416;p38"/>
          <p:cNvPicPr preferRelativeResize="0"/>
          <p:nvPr/>
        </p:nvPicPr>
        <p:blipFill rotWithShape="1">
          <a:blip r:embed="rId10">
            <a:alphaModFix/>
          </a:blip>
          <a:srcRect b="0" l="0" r="0" t="0"/>
          <a:stretch/>
        </p:blipFill>
        <p:spPr>
          <a:xfrm>
            <a:off x="5696853" y="4349163"/>
            <a:ext cx="1565131" cy="970381"/>
          </a:xfrm>
          <a:prstGeom prst="rect">
            <a:avLst/>
          </a:prstGeom>
          <a:noFill/>
          <a:ln>
            <a:noFill/>
          </a:ln>
        </p:spPr>
      </p:pic>
      <p:pic>
        <p:nvPicPr>
          <p:cNvPr id="417" name="Google Shape;417;p38"/>
          <p:cNvPicPr preferRelativeResize="0"/>
          <p:nvPr/>
        </p:nvPicPr>
        <p:blipFill rotWithShape="1">
          <a:blip r:embed="rId11">
            <a:alphaModFix/>
          </a:blip>
          <a:srcRect b="0" l="0" r="0" t="0"/>
          <a:stretch/>
        </p:blipFill>
        <p:spPr>
          <a:xfrm rot="-3829265">
            <a:off x="93461" y="3559161"/>
            <a:ext cx="1125581" cy="12356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421" name="Shape 421"/>
        <p:cNvGrpSpPr/>
        <p:nvPr/>
      </p:nvGrpSpPr>
      <p:grpSpPr>
        <a:xfrm>
          <a:off x="0" y="0"/>
          <a:ext cx="0" cy="0"/>
          <a:chOff x="0" y="0"/>
          <a:chExt cx="0" cy="0"/>
        </a:xfrm>
      </p:grpSpPr>
      <p:pic>
        <p:nvPicPr>
          <p:cNvPr id="422" name="Google Shape;422;p39"/>
          <p:cNvPicPr preferRelativeResize="0"/>
          <p:nvPr/>
        </p:nvPicPr>
        <p:blipFill rotWithShape="1">
          <a:blip r:embed="rId3">
            <a:alphaModFix/>
          </a:blip>
          <a:srcRect b="0" l="0" r="0" t="0"/>
          <a:stretch/>
        </p:blipFill>
        <p:spPr>
          <a:xfrm rot="3067454">
            <a:off x="-855440" y="172932"/>
            <a:ext cx="3077247" cy="3077247"/>
          </a:xfrm>
          <a:prstGeom prst="rect">
            <a:avLst/>
          </a:prstGeom>
          <a:noFill/>
          <a:ln>
            <a:noFill/>
          </a:ln>
        </p:spPr>
      </p:pic>
      <p:pic>
        <p:nvPicPr>
          <p:cNvPr id="423" name="Google Shape;423;p39"/>
          <p:cNvPicPr preferRelativeResize="0"/>
          <p:nvPr/>
        </p:nvPicPr>
        <p:blipFill rotWithShape="1">
          <a:blip r:embed="rId4">
            <a:alphaModFix/>
          </a:blip>
          <a:srcRect b="0" l="0" r="0" t="0"/>
          <a:stretch/>
        </p:blipFill>
        <p:spPr>
          <a:xfrm rot="-4481033">
            <a:off x="5200633" y="-329087"/>
            <a:ext cx="3077247" cy="3077246"/>
          </a:xfrm>
          <a:prstGeom prst="rect">
            <a:avLst/>
          </a:prstGeom>
          <a:noFill/>
          <a:ln>
            <a:noFill/>
          </a:ln>
        </p:spPr>
      </p:pic>
      <p:pic>
        <p:nvPicPr>
          <p:cNvPr id="424" name="Google Shape;424;p39"/>
          <p:cNvPicPr preferRelativeResize="0"/>
          <p:nvPr/>
        </p:nvPicPr>
        <p:blipFill rotWithShape="1">
          <a:blip r:embed="rId5">
            <a:alphaModFix/>
          </a:blip>
          <a:srcRect b="0" l="0" r="0" t="0"/>
          <a:stretch/>
        </p:blipFill>
        <p:spPr>
          <a:xfrm rot="3891710">
            <a:off x="1098384" y="3873539"/>
            <a:ext cx="3077247" cy="3077247"/>
          </a:xfrm>
          <a:prstGeom prst="rect">
            <a:avLst/>
          </a:prstGeom>
          <a:noFill/>
          <a:ln>
            <a:noFill/>
          </a:ln>
        </p:spPr>
      </p:pic>
      <p:sp>
        <p:nvSpPr>
          <p:cNvPr id="425" name="Google Shape;425;p39"/>
          <p:cNvSpPr/>
          <p:nvPr/>
        </p:nvSpPr>
        <p:spPr>
          <a:xfrm>
            <a:off x="2549389" y="969778"/>
            <a:ext cx="4267152" cy="3432353"/>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6" name="Google Shape;426;p39"/>
          <p:cNvSpPr/>
          <p:nvPr/>
        </p:nvSpPr>
        <p:spPr>
          <a:xfrm>
            <a:off x="2437877" y="858266"/>
            <a:ext cx="4267152" cy="3432353"/>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427" name="Google Shape;427;p39"/>
          <p:cNvPicPr preferRelativeResize="0"/>
          <p:nvPr/>
        </p:nvPicPr>
        <p:blipFill rotWithShape="1">
          <a:blip r:embed="rId3">
            <a:alphaModFix/>
          </a:blip>
          <a:srcRect b="0" l="0" r="0" t="0"/>
          <a:stretch/>
        </p:blipFill>
        <p:spPr>
          <a:xfrm rot="-4481033">
            <a:off x="7218846" y="2292936"/>
            <a:ext cx="3077247" cy="3077247"/>
          </a:xfrm>
          <a:prstGeom prst="rect">
            <a:avLst/>
          </a:prstGeom>
          <a:noFill/>
          <a:ln>
            <a:noFill/>
          </a:ln>
        </p:spPr>
      </p:pic>
      <p:pic>
        <p:nvPicPr>
          <p:cNvPr id="428" name="Google Shape;428;p39"/>
          <p:cNvPicPr preferRelativeResize="0"/>
          <p:nvPr/>
        </p:nvPicPr>
        <p:blipFill rotWithShape="1">
          <a:blip r:embed="rId6">
            <a:alphaModFix/>
          </a:blip>
          <a:srcRect b="0" l="0" r="0" t="0"/>
          <a:stretch/>
        </p:blipFill>
        <p:spPr>
          <a:xfrm>
            <a:off x="6139152" y="180836"/>
            <a:ext cx="2853910" cy="2744943"/>
          </a:xfrm>
          <a:prstGeom prst="rect">
            <a:avLst/>
          </a:prstGeom>
          <a:noFill/>
          <a:ln>
            <a:noFill/>
          </a:ln>
        </p:spPr>
      </p:pic>
      <p:pic>
        <p:nvPicPr>
          <p:cNvPr id="429" name="Google Shape;429;p39"/>
          <p:cNvPicPr preferRelativeResize="0"/>
          <p:nvPr/>
        </p:nvPicPr>
        <p:blipFill rotWithShape="1">
          <a:blip r:embed="rId7">
            <a:alphaModFix/>
          </a:blip>
          <a:srcRect b="0" l="0" r="0" t="0"/>
          <a:stretch/>
        </p:blipFill>
        <p:spPr>
          <a:xfrm>
            <a:off x="1732182" y="1110189"/>
            <a:ext cx="1144663" cy="2057400"/>
          </a:xfrm>
          <a:prstGeom prst="rect">
            <a:avLst/>
          </a:prstGeom>
          <a:noFill/>
          <a:ln>
            <a:noFill/>
          </a:ln>
        </p:spPr>
      </p:pic>
      <p:grpSp>
        <p:nvGrpSpPr>
          <p:cNvPr id="430" name="Google Shape;430;p39"/>
          <p:cNvGrpSpPr/>
          <p:nvPr/>
        </p:nvGrpSpPr>
        <p:grpSpPr>
          <a:xfrm>
            <a:off x="2915659" y="756116"/>
            <a:ext cx="3312683" cy="3321421"/>
            <a:chOff x="0" y="-676275"/>
            <a:chExt cx="8833821" cy="8857123"/>
          </a:xfrm>
        </p:grpSpPr>
        <p:sp>
          <p:nvSpPr>
            <p:cNvPr id="431" name="Google Shape;431;p39"/>
            <p:cNvSpPr txBox="1"/>
            <p:nvPr/>
          </p:nvSpPr>
          <p:spPr>
            <a:xfrm>
              <a:off x="0" y="3513163"/>
              <a:ext cx="8833821" cy="382781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Stats &amp; Numbers</a:t>
              </a:r>
              <a:endParaRPr sz="700"/>
            </a:p>
          </p:txBody>
        </p:sp>
        <p:sp>
          <p:nvSpPr>
            <p:cNvPr id="432" name="Google Shape;432;p39"/>
            <p:cNvSpPr txBox="1"/>
            <p:nvPr/>
          </p:nvSpPr>
          <p:spPr>
            <a:xfrm>
              <a:off x="1030676" y="-676275"/>
              <a:ext cx="6772469" cy="424283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8800" u="none" cap="none" strike="noStrike">
                  <a:solidFill>
                    <a:srgbClr val="000000"/>
                  </a:solidFill>
                  <a:latin typeface="Bungee"/>
                  <a:ea typeface="Bungee"/>
                  <a:cs typeface="Bungee"/>
                  <a:sym typeface="Bungee"/>
                </a:rPr>
                <a:t>3.</a:t>
              </a:r>
              <a:endParaRPr sz="700"/>
            </a:p>
          </p:txBody>
        </p:sp>
        <p:sp>
          <p:nvSpPr>
            <p:cNvPr id="433" name="Google Shape;433;p39"/>
            <p:cNvSpPr txBox="1"/>
            <p:nvPr/>
          </p:nvSpPr>
          <p:spPr>
            <a:xfrm>
              <a:off x="869750" y="7696577"/>
              <a:ext cx="7094321" cy="484271"/>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what you want to discuss. </a:t>
              </a:r>
              <a:endParaRPr sz="700"/>
            </a:p>
          </p:txBody>
        </p:sp>
      </p:grpSp>
      <p:pic>
        <p:nvPicPr>
          <p:cNvPr id="434" name="Google Shape;434;p39"/>
          <p:cNvPicPr preferRelativeResize="0"/>
          <p:nvPr/>
        </p:nvPicPr>
        <p:blipFill rotWithShape="1">
          <a:blip r:embed="rId8">
            <a:alphaModFix/>
          </a:blip>
          <a:srcRect b="0" l="0" r="0" t="0"/>
          <a:stretch/>
        </p:blipFill>
        <p:spPr>
          <a:xfrm>
            <a:off x="-566522" y="2571750"/>
            <a:ext cx="2314049" cy="2057400"/>
          </a:xfrm>
          <a:prstGeom prst="rect">
            <a:avLst/>
          </a:prstGeom>
          <a:noFill/>
          <a:ln>
            <a:noFill/>
          </a:ln>
        </p:spPr>
      </p:pic>
      <p:pic>
        <p:nvPicPr>
          <p:cNvPr id="435" name="Google Shape;435;p39"/>
          <p:cNvPicPr preferRelativeResize="0"/>
          <p:nvPr/>
        </p:nvPicPr>
        <p:blipFill rotWithShape="1">
          <a:blip r:embed="rId9">
            <a:alphaModFix/>
          </a:blip>
          <a:srcRect b="0" l="0" r="0" t="0"/>
          <a:stretch/>
        </p:blipFill>
        <p:spPr>
          <a:xfrm>
            <a:off x="6380779" y="3254693"/>
            <a:ext cx="972589" cy="2057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2273"/>
        </a:solidFill>
      </p:bgPr>
    </p:bg>
    <p:spTree>
      <p:nvGrpSpPr>
        <p:cNvPr id="439" name="Shape 439"/>
        <p:cNvGrpSpPr/>
        <p:nvPr/>
      </p:nvGrpSpPr>
      <p:grpSpPr>
        <a:xfrm>
          <a:off x="0" y="0"/>
          <a:ext cx="0" cy="0"/>
          <a:chOff x="0" y="0"/>
          <a:chExt cx="0" cy="0"/>
        </a:xfrm>
      </p:grpSpPr>
      <p:pic>
        <p:nvPicPr>
          <p:cNvPr id="440" name="Google Shape;440;p40"/>
          <p:cNvPicPr preferRelativeResize="0"/>
          <p:nvPr/>
        </p:nvPicPr>
        <p:blipFill rotWithShape="1">
          <a:blip r:embed="rId3">
            <a:alphaModFix/>
          </a:blip>
          <a:srcRect b="0" l="0" r="0" t="0"/>
          <a:stretch/>
        </p:blipFill>
        <p:spPr>
          <a:xfrm>
            <a:off x="1390715" y="-287873"/>
            <a:ext cx="2615092" cy="2253733"/>
          </a:xfrm>
          <a:prstGeom prst="rect">
            <a:avLst/>
          </a:prstGeom>
          <a:noFill/>
          <a:ln>
            <a:noFill/>
          </a:ln>
        </p:spPr>
      </p:pic>
      <p:pic>
        <p:nvPicPr>
          <p:cNvPr id="441" name="Google Shape;441;p40"/>
          <p:cNvPicPr preferRelativeResize="0"/>
          <p:nvPr/>
        </p:nvPicPr>
        <p:blipFill rotWithShape="1">
          <a:blip r:embed="rId4">
            <a:alphaModFix/>
          </a:blip>
          <a:srcRect b="0" l="0" r="0" t="0"/>
          <a:stretch/>
        </p:blipFill>
        <p:spPr>
          <a:xfrm rot="3067454">
            <a:off x="-855440" y="172932"/>
            <a:ext cx="3077247" cy="3077247"/>
          </a:xfrm>
          <a:prstGeom prst="rect">
            <a:avLst/>
          </a:prstGeom>
          <a:noFill/>
          <a:ln>
            <a:noFill/>
          </a:ln>
        </p:spPr>
      </p:pic>
      <p:pic>
        <p:nvPicPr>
          <p:cNvPr id="442" name="Google Shape;442;p40"/>
          <p:cNvPicPr preferRelativeResize="0"/>
          <p:nvPr/>
        </p:nvPicPr>
        <p:blipFill rotWithShape="1">
          <a:blip r:embed="rId4">
            <a:alphaModFix/>
          </a:blip>
          <a:srcRect b="0" l="0" r="0" t="0"/>
          <a:stretch/>
        </p:blipFill>
        <p:spPr>
          <a:xfrm rot="3067454">
            <a:off x="5925913" y="3037409"/>
            <a:ext cx="3077247" cy="3077247"/>
          </a:xfrm>
          <a:prstGeom prst="rect">
            <a:avLst/>
          </a:prstGeom>
          <a:noFill/>
          <a:ln>
            <a:noFill/>
          </a:ln>
        </p:spPr>
      </p:pic>
      <p:pic>
        <p:nvPicPr>
          <p:cNvPr id="443" name="Google Shape;443;p40"/>
          <p:cNvPicPr preferRelativeResize="0"/>
          <p:nvPr/>
        </p:nvPicPr>
        <p:blipFill rotWithShape="1">
          <a:blip r:embed="rId5">
            <a:alphaModFix/>
          </a:blip>
          <a:srcRect b="0" l="0" r="0" t="0"/>
          <a:stretch/>
        </p:blipFill>
        <p:spPr>
          <a:xfrm rot="-4481033">
            <a:off x="5164926" y="-928467"/>
            <a:ext cx="3077247" cy="3077247"/>
          </a:xfrm>
          <a:prstGeom prst="rect">
            <a:avLst/>
          </a:prstGeom>
          <a:noFill/>
          <a:ln>
            <a:noFill/>
          </a:ln>
        </p:spPr>
      </p:pic>
      <p:pic>
        <p:nvPicPr>
          <p:cNvPr id="444" name="Google Shape;444;p40"/>
          <p:cNvPicPr preferRelativeResize="0"/>
          <p:nvPr/>
        </p:nvPicPr>
        <p:blipFill rotWithShape="1">
          <a:blip r:embed="rId6">
            <a:alphaModFix/>
          </a:blip>
          <a:srcRect b="0" l="0" r="0" t="0"/>
          <a:stretch/>
        </p:blipFill>
        <p:spPr>
          <a:xfrm rot="3891710">
            <a:off x="1098384" y="3873539"/>
            <a:ext cx="3077247" cy="3077247"/>
          </a:xfrm>
          <a:prstGeom prst="rect">
            <a:avLst/>
          </a:prstGeom>
          <a:noFill/>
          <a:ln>
            <a:noFill/>
          </a:ln>
        </p:spPr>
      </p:pic>
      <p:sp>
        <p:nvSpPr>
          <p:cNvPr id="445" name="Google Shape;445;p40"/>
          <p:cNvSpPr/>
          <p:nvPr/>
        </p:nvSpPr>
        <p:spPr>
          <a:xfrm>
            <a:off x="2574101" y="1631884"/>
            <a:ext cx="4267152" cy="2122081"/>
          </a:xfrm>
          <a:custGeom>
            <a:rect b="b" l="l" r="r" t="t"/>
            <a:pathLst>
              <a:path extrusionOk="0" h="7501909" w="15085091">
                <a:moveTo>
                  <a:pt x="63030" y="6908356"/>
                </a:moveTo>
                <a:cubicBezTo>
                  <a:pt x="63030" y="6908356"/>
                  <a:pt x="0" y="6661792"/>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6650158"/>
                  <a:pt x="15058029" y="6845761"/>
                  <a:pt x="15058029" y="6845761"/>
                </a:cubicBezTo>
                <a:cubicBezTo>
                  <a:pt x="15041346" y="7061493"/>
                  <a:pt x="14926702" y="7272104"/>
                  <a:pt x="14729834" y="7383728"/>
                </a:cubicBezTo>
                <a:cubicBezTo>
                  <a:pt x="14579482" y="7468978"/>
                  <a:pt x="14381452" y="7484075"/>
                  <a:pt x="11441337" y="7473334"/>
                </a:cubicBezTo>
                <a:lnTo>
                  <a:pt x="11441166" y="7473334"/>
                </a:lnTo>
                <a:cubicBezTo>
                  <a:pt x="645952" y="7468057"/>
                  <a:pt x="384604" y="7501910"/>
                  <a:pt x="254278" y="7392752"/>
                </a:cubicBezTo>
                <a:cubicBezTo>
                  <a:pt x="145767" y="7301867"/>
                  <a:pt x="81795" y="7108555"/>
                  <a:pt x="63030" y="6908356"/>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6" name="Google Shape;446;p40"/>
          <p:cNvSpPr/>
          <p:nvPr/>
        </p:nvSpPr>
        <p:spPr>
          <a:xfrm>
            <a:off x="2437877" y="1513402"/>
            <a:ext cx="4267152" cy="2122081"/>
          </a:xfrm>
          <a:custGeom>
            <a:rect b="b" l="l" r="r" t="t"/>
            <a:pathLst>
              <a:path extrusionOk="0" h="7501909" w="15085091">
                <a:moveTo>
                  <a:pt x="63030" y="6908356"/>
                </a:moveTo>
                <a:cubicBezTo>
                  <a:pt x="63030" y="6908356"/>
                  <a:pt x="0" y="6661792"/>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6650158"/>
                  <a:pt x="15058029" y="6845761"/>
                  <a:pt x="15058029" y="6845761"/>
                </a:cubicBezTo>
                <a:cubicBezTo>
                  <a:pt x="15041346" y="7061493"/>
                  <a:pt x="14926702" y="7272104"/>
                  <a:pt x="14729834" y="7383728"/>
                </a:cubicBezTo>
                <a:cubicBezTo>
                  <a:pt x="14579482" y="7468978"/>
                  <a:pt x="14381452" y="7484075"/>
                  <a:pt x="11441337" y="7473334"/>
                </a:cubicBezTo>
                <a:lnTo>
                  <a:pt x="11441166" y="7473334"/>
                </a:lnTo>
                <a:cubicBezTo>
                  <a:pt x="645952" y="7468057"/>
                  <a:pt x="384604" y="7501910"/>
                  <a:pt x="254278" y="7392752"/>
                </a:cubicBezTo>
                <a:cubicBezTo>
                  <a:pt x="145767" y="7301867"/>
                  <a:pt x="81795" y="7108555"/>
                  <a:pt x="63030" y="6908356"/>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447" name="Google Shape;447;p40"/>
          <p:cNvGrpSpPr/>
          <p:nvPr/>
        </p:nvGrpSpPr>
        <p:grpSpPr>
          <a:xfrm>
            <a:off x="2576674" y="1123488"/>
            <a:ext cx="3990707" cy="2183623"/>
            <a:chOff x="0" y="-314325"/>
            <a:chExt cx="2102101" cy="1150222"/>
          </a:xfrm>
        </p:grpSpPr>
        <p:sp>
          <p:nvSpPr>
            <p:cNvPr id="448" name="Google Shape;448;p40"/>
            <p:cNvSpPr/>
            <p:nvPr/>
          </p:nvSpPr>
          <p:spPr>
            <a:xfrm>
              <a:off x="0" y="0"/>
              <a:ext cx="2102071" cy="835897"/>
            </a:xfrm>
            <a:custGeom>
              <a:rect b="b" l="l" r="r" t="t"/>
              <a:pathLst>
                <a:path extrusionOk="0" h="835897" w="2102071">
                  <a:moveTo>
                    <a:pt x="0" y="0"/>
                  </a:moveTo>
                  <a:lnTo>
                    <a:pt x="2102071" y="0"/>
                  </a:lnTo>
                  <a:lnTo>
                    <a:pt x="2102071" y="835897"/>
                  </a:lnTo>
                  <a:lnTo>
                    <a:pt x="0" y="835897"/>
                  </a:lnTo>
                  <a:close/>
                </a:path>
              </a:pathLst>
            </a:custGeom>
            <a:solidFill>
              <a:srgbClr val="000000">
                <a:alpha val="0"/>
              </a:srgbClr>
            </a:solidFill>
            <a:ln>
              <a:noFill/>
            </a:ln>
          </p:spPr>
        </p:sp>
        <p:sp>
          <p:nvSpPr>
            <p:cNvPr id="449" name="Google Shape;449;p40"/>
            <p:cNvSpPr txBox="1"/>
            <p:nvPr/>
          </p:nvSpPr>
          <p:spPr>
            <a:xfrm>
              <a:off x="1" y="-314325"/>
              <a:ext cx="2102100" cy="1127100"/>
            </a:xfrm>
            <a:prstGeom prst="rect">
              <a:avLst/>
            </a:prstGeom>
            <a:noFill/>
            <a:ln>
              <a:noFill/>
            </a:ln>
          </p:spPr>
          <p:txBody>
            <a:bodyPr anchorCtr="0" anchor="ctr" bIns="127000" lIns="127000" spcFirstLastPara="1" rIns="127000" wrap="square" tIns="127000">
              <a:no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123,456,789</a:t>
              </a:r>
              <a:endParaRPr sz="700"/>
            </a:p>
          </p:txBody>
        </p:sp>
      </p:grpSp>
      <p:pic>
        <p:nvPicPr>
          <p:cNvPr id="450" name="Google Shape;450;p40"/>
          <p:cNvPicPr preferRelativeResize="0"/>
          <p:nvPr/>
        </p:nvPicPr>
        <p:blipFill rotWithShape="1">
          <a:blip r:embed="rId7">
            <a:alphaModFix/>
          </a:blip>
          <a:srcRect b="0" l="0" r="0" t="0"/>
          <a:stretch/>
        </p:blipFill>
        <p:spPr>
          <a:xfrm>
            <a:off x="575240" y="2361437"/>
            <a:ext cx="2123021" cy="2057400"/>
          </a:xfrm>
          <a:prstGeom prst="rect">
            <a:avLst/>
          </a:prstGeom>
          <a:noFill/>
          <a:ln>
            <a:noFill/>
          </a:ln>
        </p:spPr>
      </p:pic>
      <p:pic>
        <p:nvPicPr>
          <p:cNvPr id="451" name="Google Shape;451;p40"/>
          <p:cNvPicPr preferRelativeResize="0"/>
          <p:nvPr/>
        </p:nvPicPr>
        <p:blipFill rotWithShape="1">
          <a:blip r:embed="rId8">
            <a:alphaModFix/>
          </a:blip>
          <a:srcRect b="0" l="0" r="0" t="0"/>
          <a:stretch/>
        </p:blipFill>
        <p:spPr>
          <a:xfrm rot="906684">
            <a:off x="7093455" y="438893"/>
            <a:ext cx="1733593" cy="3221202"/>
          </a:xfrm>
          <a:prstGeom prst="rect">
            <a:avLst/>
          </a:prstGeom>
          <a:noFill/>
          <a:ln>
            <a:noFill/>
          </a:ln>
        </p:spPr>
      </p:pic>
      <p:sp>
        <p:nvSpPr>
          <p:cNvPr id="452" name="Google Shape;452;p40"/>
          <p:cNvSpPr txBox="1"/>
          <p:nvPr/>
        </p:nvSpPr>
        <p:spPr>
          <a:xfrm>
            <a:off x="2862426" y="2891853"/>
            <a:ext cx="3419149" cy="18636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the featured statistic.</a:t>
            </a:r>
            <a:endParaRPr sz="700"/>
          </a:p>
        </p:txBody>
      </p:sp>
      <p:pic>
        <p:nvPicPr>
          <p:cNvPr id="453" name="Google Shape;453;p40"/>
          <p:cNvPicPr preferRelativeResize="0"/>
          <p:nvPr/>
        </p:nvPicPr>
        <p:blipFill rotWithShape="1">
          <a:blip r:embed="rId9">
            <a:alphaModFix/>
          </a:blip>
          <a:srcRect b="0" l="0" r="0" t="0"/>
          <a:stretch/>
        </p:blipFill>
        <p:spPr>
          <a:xfrm>
            <a:off x="4708224" y="3975291"/>
            <a:ext cx="2088933" cy="10558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457" name="Shape 457"/>
        <p:cNvGrpSpPr/>
        <p:nvPr/>
      </p:nvGrpSpPr>
      <p:grpSpPr>
        <a:xfrm>
          <a:off x="0" y="0"/>
          <a:ext cx="0" cy="0"/>
          <a:chOff x="0" y="0"/>
          <a:chExt cx="0" cy="0"/>
        </a:xfrm>
      </p:grpSpPr>
      <p:pic>
        <p:nvPicPr>
          <p:cNvPr id="458" name="Google Shape;458;p41"/>
          <p:cNvPicPr preferRelativeResize="0"/>
          <p:nvPr/>
        </p:nvPicPr>
        <p:blipFill rotWithShape="1">
          <a:blip r:embed="rId3">
            <a:alphaModFix/>
          </a:blip>
          <a:srcRect b="0" l="0" r="0" t="0"/>
          <a:stretch/>
        </p:blipFill>
        <p:spPr>
          <a:xfrm rot="-971062">
            <a:off x="-650270" y="-580838"/>
            <a:ext cx="6177982" cy="2190376"/>
          </a:xfrm>
          <a:prstGeom prst="rect">
            <a:avLst/>
          </a:prstGeom>
          <a:noFill/>
          <a:ln>
            <a:noFill/>
          </a:ln>
        </p:spPr>
      </p:pic>
      <p:pic>
        <p:nvPicPr>
          <p:cNvPr id="459" name="Google Shape;459;p41"/>
          <p:cNvPicPr preferRelativeResize="0"/>
          <p:nvPr/>
        </p:nvPicPr>
        <p:blipFill rotWithShape="1">
          <a:blip r:embed="rId4">
            <a:alphaModFix/>
          </a:blip>
          <a:srcRect b="0" l="0" r="0" t="0"/>
          <a:stretch/>
        </p:blipFill>
        <p:spPr>
          <a:xfrm rot="-4481033">
            <a:off x="4171933" y="-1065294"/>
            <a:ext cx="3077247" cy="3077246"/>
          </a:xfrm>
          <a:prstGeom prst="rect">
            <a:avLst/>
          </a:prstGeom>
          <a:noFill/>
          <a:ln>
            <a:noFill/>
          </a:ln>
        </p:spPr>
      </p:pic>
      <p:pic>
        <p:nvPicPr>
          <p:cNvPr id="460" name="Google Shape;460;p41"/>
          <p:cNvPicPr preferRelativeResize="0"/>
          <p:nvPr/>
        </p:nvPicPr>
        <p:blipFill rotWithShape="1">
          <a:blip r:embed="rId5">
            <a:alphaModFix/>
          </a:blip>
          <a:srcRect b="0" l="0" r="0" t="0"/>
          <a:stretch/>
        </p:blipFill>
        <p:spPr>
          <a:xfrm rot="3891710">
            <a:off x="69684" y="3137332"/>
            <a:ext cx="3077247" cy="3077247"/>
          </a:xfrm>
          <a:prstGeom prst="rect">
            <a:avLst/>
          </a:prstGeom>
          <a:noFill/>
          <a:ln>
            <a:noFill/>
          </a:ln>
        </p:spPr>
      </p:pic>
      <p:sp>
        <p:nvSpPr>
          <p:cNvPr id="461" name="Google Shape;461;p41"/>
          <p:cNvSpPr/>
          <p:nvPr/>
        </p:nvSpPr>
        <p:spPr>
          <a:xfrm>
            <a:off x="2526476" y="341027"/>
            <a:ext cx="4267152" cy="1312150"/>
          </a:xfrm>
          <a:custGeom>
            <a:rect b="b" l="l" r="r" t="t"/>
            <a:pathLst>
              <a:path extrusionOk="0" h="4638668" w="15085091">
                <a:moveTo>
                  <a:pt x="63030" y="4045114"/>
                </a:moveTo>
                <a:cubicBezTo>
                  <a:pt x="63030" y="4045114"/>
                  <a:pt x="0" y="379855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3786916"/>
                  <a:pt x="15058029" y="3982519"/>
                  <a:pt x="15058029" y="3982519"/>
                </a:cubicBezTo>
                <a:cubicBezTo>
                  <a:pt x="15041346" y="4198251"/>
                  <a:pt x="14926702" y="4408863"/>
                  <a:pt x="14729834" y="4520487"/>
                </a:cubicBezTo>
                <a:cubicBezTo>
                  <a:pt x="14579482" y="4605736"/>
                  <a:pt x="14381452" y="4620834"/>
                  <a:pt x="11441337" y="4610092"/>
                </a:cubicBezTo>
                <a:lnTo>
                  <a:pt x="11441166" y="4610092"/>
                </a:lnTo>
                <a:cubicBezTo>
                  <a:pt x="645952" y="4604815"/>
                  <a:pt x="384604" y="4638668"/>
                  <a:pt x="254278" y="4529510"/>
                </a:cubicBezTo>
                <a:cubicBezTo>
                  <a:pt x="145767" y="4438625"/>
                  <a:pt x="81795" y="4245313"/>
                  <a:pt x="63030" y="404511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2" name="Google Shape;462;p41"/>
          <p:cNvSpPr/>
          <p:nvPr/>
        </p:nvSpPr>
        <p:spPr>
          <a:xfrm>
            <a:off x="2526476" y="1999315"/>
            <a:ext cx="4267152" cy="1312150"/>
          </a:xfrm>
          <a:custGeom>
            <a:rect b="b" l="l" r="r" t="t"/>
            <a:pathLst>
              <a:path extrusionOk="0" h="4638668" w="15085091">
                <a:moveTo>
                  <a:pt x="63030" y="4045114"/>
                </a:moveTo>
                <a:cubicBezTo>
                  <a:pt x="63030" y="4045114"/>
                  <a:pt x="0" y="379855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3786916"/>
                  <a:pt x="15058029" y="3982519"/>
                  <a:pt x="15058029" y="3982519"/>
                </a:cubicBezTo>
                <a:cubicBezTo>
                  <a:pt x="15041346" y="4198251"/>
                  <a:pt x="14926702" y="4408863"/>
                  <a:pt x="14729834" y="4520487"/>
                </a:cubicBezTo>
                <a:cubicBezTo>
                  <a:pt x="14579482" y="4605736"/>
                  <a:pt x="14381452" y="4620834"/>
                  <a:pt x="11441337" y="4610092"/>
                </a:cubicBezTo>
                <a:lnTo>
                  <a:pt x="11441166" y="4610092"/>
                </a:lnTo>
                <a:cubicBezTo>
                  <a:pt x="645952" y="4604815"/>
                  <a:pt x="384604" y="4638668"/>
                  <a:pt x="254278" y="4529510"/>
                </a:cubicBezTo>
                <a:cubicBezTo>
                  <a:pt x="145767" y="4438625"/>
                  <a:pt x="81795" y="4245313"/>
                  <a:pt x="63030" y="404511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3" name="Google Shape;463;p41"/>
          <p:cNvSpPr/>
          <p:nvPr/>
        </p:nvSpPr>
        <p:spPr>
          <a:xfrm>
            <a:off x="2526476" y="3657650"/>
            <a:ext cx="4267152" cy="1312150"/>
          </a:xfrm>
          <a:custGeom>
            <a:rect b="b" l="l" r="r" t="t"/>
            <a:pathLst>
              <a:path extrusionOk="0" h="4638668" w="15085091">
                <a:moveTo>
                  <a:pt x="63030" y="4045114"/>
                </a:moveTo>
                <a:cubicBezTo>
                  <a:pt x="63030" y="4045114"/>
                  <a:pt x="0" y="379855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3786916"/>
                  <a:pt x="15058029" y="3982519"/>
                  <a:pt x="15058029" y="3982519"/>
                </a:cubicBezTo>
                <a:cubicBezTo>
                  <a:pt x="15041346" y="4198251"/>
                  <a:pt x="14926702" y="4408863"/>
                  <a:pt x="14729834" y="4520487"/>
                </a:cubicBezTo>
                <a:cubicBezTo>
                  <a:pt x="14579482" y="4605736"/>
                  <a:pt x="14381452" y="4620834"/>
                  <a:pt x="11441337" y="4610092"/>
                </a:cubicBezTo>
                <a:lnTo>
                  <a:pt x="11441166" y="4610092"/>
                </a:lnTo>
                <a:cubicBezTo>
                  <a:pt x="645952" y="4604815"/>
                  <a:pt x="384604" y="4638668"/>
                  <a:pt x="254278" y="4529510"/>
                </a:cubicBezTo>
                <a:cubicBezTo>
                  <a:pt x="145767" y="4438625"/>
                  <a:pt x="81795" y="4245313"/>
                  <a:pt x="63030" y="404511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4" name="Google Shape;464;p41"/>
          <p:cNvSpPr/>
          <p:nvPr/>
        </p:nvSpPr>
        <p:spPr>
          <a:xfrm>
            <a:off x="2437877" y="257207"/>
            <a:ext cx="4267152" cy="1312150"/>
          </a:xfrm>
          <a:custGeom>
            <a:rect b="b" l="l" r="r" t="t"/>
            <a:pathLst>
              <a:path extrusionOk="0" h="4638668" w="15085091">
                <a:moveTo>
                  <a:pt x="63030" y="4045114"/>
                </a:moveTo>
                <a:cubicBezTo>
                  <a:pt x="63030" y="4045114"/>
                  <a:pt x="0" y="379855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3786916"/>
                  <a:pt x="15058029" y="3982519"/>
                  <a:pt x="15058029" y="3982519"/>
                </a:cubicBezTo>
                <a:cubicBezTo>
                  <a:pt x="15041346" y="4198251"/>
                  <a:pt x="14926702" y="4408863"/>
                  <a:pt x="14729834" y="4520487"/>
                </a:cubicBezTo>
                <a:cubicBezTo>
                  <a:pt x="14579482" y="4605736"/>
                  <a:pt x="14381452" y="4620834"/>
                  <a:pt x="11441337" y="4610092"/>
                </a:cubicBezTo>
                <a:lnTo>
                  <a:pt x="11441166" y="4610092"/>
                </a:lnTo>
                <a:cubicBezTo>
                  <a:pt x="645952" y="4604815"/>
                  <a:pt x="384604" y="4638668"/>
                  <a:pt x="254278" y="4529510"/>
                </a:cubicBezTo>
                <a:cubicBezTo>
                  <a:pt x="145767" y="4438625"/>
                  <a:pt x="81795" y="4245313"/>
                  <a:pt x="63030" y="404511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5" name="Google Shape;465;p41"/>
          <p:cNvSpPr/>
          <p:nvPr/>
        </p:nvSpPr>
        <p:spPr>
          <a:xfrm>
            <a:off x="2437877" y="1915495"/>
            <a:ext cx="4267152" cy="1312150"/>
          </a:xfrm>
          <a:custGeom>
            <a:rect b="b" l="l" r="r" t="t"/>
            <a:pathLst>
              <a:path extrusionOk="0" h="4638668" w="15085091">
                <a:moveTo>
                  <a:pt x="63030" y="4045114"/>
                </a:moveTo>
                <a:cubicBezTo>
                  <a:pt x="63030" y="4045114"/>
                  <a:pt x="0" y="379855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3786916"/>
                  <a:pt x="15058029" y="3982519"/>
                  <a:pt x="15058029" y="3982519"/>
                </a:cubicBezTo>
                <a:cubicBezTo>
                  <a:pt x="15041346" y="4198251"/>
                  <a:pt x="14926702" y="4408863"/>
                  <a:pt x="14729834" y="4520487"/>
                </a:cubicBezTo>
                <a:cubicBezTo>
                  <a:pt x="14579482" y="4605736"/>
                  <a:pt x="14381452" y="4620834"/>
                  <a:pt x="11441337" y="4610092"/>
                </a:cubicBezTo>
                <a:lnTo>
                  <a:pt x="11441166" y="4610092"/>
                </a:lnTo>
                <a:cubicBezTo>
                  <a:pt x="645952" y="4604815"/>
                  <a:pt x="384604" y="4638668"/>
                  <a:pt x="254278" y="4529510"/>
                </a:cubicBezTo>
                <a:cubicBezTo>
                  <a:pt x="145767" y="4438625"/>
                  <a:pt x="81795" y="4245313"/>
                  <a:pt x="63030" y="404511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6" name="Google Shape;466;p41"/>
          <p:cNvSpPr/>
          <p:nvPr/>
        </p:nvSpPr>
        <p:spPr>
          <a:xfrm>
            <a:off x="2437877" y="3573830"/>
            <a:ext cx="4267152" cy="1312150"/>
          </a:xfrm>
          <a:custGeom>
            <a:rect b="b" l="l" r="r" t="t"/>
            <a:pathLst>
              <a:path extrusionOk="0" h="4638668" w="15085091">
                <a:moveTo>
                  <a:pt x="63030" y="4045114"/>
                </a:moveTo>
                <a:cubicBezTo>
                  <a:pt x="63030" y="4045114"/>
                  <a:pt x="0" y="379855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3786916"/>
                  <a:pt x="15058029" y="3982519"/>
                  <a:pt x="15058029" y="3982519"/>
                </a:cubicBezTo>
                <a:cubicBezTo>
                  <a:pt x="15041346" y="4198251"/>
                  <a:pt x="14926702" y="4408863"/>
                  <a:pt x="14729834" y="4520487"/>
                </a:cubicBezTo>
                <a:cubicBezTo>
                  <a:pt x="14579482" y="4605736"/>
                  <a:pt x="14381452" y="4620834"/>
                  <a:pt x="11441337" y="4610092"/>
                </a:cubicBezTo>
                <a:lnTo>
                  <a:pt x="11441166" y="4610092"/>
                </a:lnTo>
                <a:cubicBezTo>
                  <a:pt x="645952" y="4604815"/>
                  <a:pt x="384604" y="4638668"/>
                  <a:pt x="254278" y="4529510"/>
                </a:cubicBezTo>
                <a:cubicBezTo>
                  <a:pt x="145767" y="4438625"/>
                  <a:pt x="81795" y="4245313"/>
                  <a:pt x="63030" y="404511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467" name="Google Shape;467;p41"/>
          <p:cNvGrpSpPr/>
          <p:nvPr/>
        </p:nvGrpSpPr>
        <p:grpSpPr>
          <a:xfrm>
            <a:off x="2576674" y="15152"/>
            <a:ext cx="3990707" cy="1630799"/>
            <a:chOff x="0" y="-23125"/>
            <a:chExt cx="2102100" cy="859022"/>
          </a:xfrm>
        </p:grpSpPr>
        <p:sp>
          <p:nvSpPr>
            <p:cNvPr id="468" name="Google Shape;468;p41"/>
            <p:cNvSpPr/>
            <p:nvPr/>
          </p:nvSpPr>
          <p:spPr>
            <a:xfrm>
              <a:off x="0" y="0"/>
              <a:ext cx="2102071" cy="835897"/>
            </a:xfrm>
            <a:custGeom>
              <a:rect b="b" l="l" r="r" t="t"/>
              <a:pathLst>
                <a:path extrusionOk="0" h="835897" w="2102071">
                  <a:moveTo>
                    <a:pt x="0" y="0"/>
                  </a:moveTo>
                  <a:lnTo>
                    <a:pt x="2102071" y="0"/>
                  </a:lnTo>
                  <a:lnTo>
                    <a:pt x="2102071" y="835897"/>
                  </a:lnTo>
                  <a:lnTo>
                    <a:pt x="0" y="835897"/>
                  </a:lnTo>
                  <a:close/>
                </a:path>
              </a:pathLst>
            </a:custGeom>
            <a:solidFill>
              <a:srgbClr val="000000">
                <a:alpha val="0"/>
              </a:srgbClr>
            </a:solidFill>
            <a:ln>
              <a:noFill/>
            </a:ln>
          </p:spPr>
        </p:sp>
        <p:sp>
          <p:nvSpPr>
            <p:cNvPr id="469" name="Google Shape;469;p41"/>
            <p:cNvSpPr txBox="1"/>
            <p:nvPr/>
          </p:nvSpPr>
          <p:spPr>
            <a:xfrm>
              <a:off x="0" y="-23125"/>
              <a:ext cx="2102100" cy="835800"/>
            </a:xfrm>
            <a:prstGeom prst="rect">
              <a:avLst/>
            </a:prstGeom>
            <a:noFill/>
            <a:ln>
              <a:noFill/>
            </a:ln>
          </p:spPr>
          <p:txBody>
            <a:bodyPr anchorCtr="0" anchor="ctr" bIns="127000" lIns="127000" spcFirstLastPara="1" rIns="127000" wrap="square" tIns="127000">
              <a:no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2 out of 5</a:t>
              </a:r>
              <a:endParaRPr sz="700"/>
            </a:p>
          </p:txBody>
        </p:sp>
      </p:grpSp>
      <p:grpSp>
        <p:nvGrpSpPr>
          <p:cNvPr id="470" name="Google Shape;470;p41"/>
          <p:cNvGrpSpPr/>
          <p:nvPr/>
        </p:nvGrpSpPr>
        <p:grpSpPr>
          <a:xfrm>
            <a:off x="2576675" y="1645935"/>
            <a:ext cx="3990628" cy="1658161"/>
            <a:chOff x="0" y="-314326"/>
            <a:chExt cx="2102101" cy="1150223"/>
          </a:xfrm>
        </p:grpSpPr>
        <p:sp>
          <p:nvSpPr>
            <p:cNvPr id="471" name="Google Shape;471;p41"/>
            <p:cNvSpPr/>
            <p:nvPr/>
          </p:nvSpPr>
          <p:spPr>
            <a:xfrm>
              <a:off x="0" y="0"/>
              <a:ext cx="2102071" cy="835897"/>
            </a:xfrm>
            <a:custGeom>
              <a:rect b="b" l="l" r="r" t="t"/>
              <a:pathLst>
                <a:path extrusionOk="0" h="835897" w="2102071">
                  <a:moveTo>
                    <a:pt x="0" y="0"/>
                  </a:moveTo>
                  <a:lnTo>
                    <a:pt x="2102071" y="0"/>
                  </a:lnTo>
                  <a:lnTo>
                    <a:pt x="2102071" y="835897"/>
                  </a:lnTo>
                  <a:lnTo>
                    <a:pt x="0" y="835897"/>
                  </a:lnTo>
                  <a:close/>
                </a:path>
              </a:pathLst>
            </a:custGeom>
            <a:solidFill>
              <a:srgbClr val="000000">
                <a:alpha val="0"/>
              </a:srgbClr>
            </a:solidFill>
            <a:ln>
              <a:noFill/>
            </a:ln>
          </p:spPr>
        </p:sp>
        <p:sp>
          <p:nvSpPr>
            <p:cNvPr id="472" name="Google Shape;472;p41"/>
            <p:cNvSpPr txBox="1"/>
            <p:nvPr/>
          </p:nvSpPr>
          <p:spPr>
            <a:xfrm>
              <a:off x="1" y="-314326"/>
              <a:ext cx="2102100" cy="1127100"/>
            </a:xfrm>
            <a:prstGeom prst="rect">
              <a:avLst/>
            </a:prstGeom>
            <a:noFill/>
            <a:ln>
              <a:noFill/>
            </a:ln>
          </p:spPr>
          <p:txBody>
            <a:bodyPr anchorCtr="0" anchor="ctr" bIns="127000" lIns="127000" spcFirstLastPara="1" rIns="127000" wrap="square" tIns="127000">
              <a:no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95%</a:t>
              </a:r>
              <a:endParaRPr sz="700"/>
            </a:p>
          </p:txBody>
        </p:sp>
      </p:grpSp>
      <p:grpSp>
        <p:nvGrpSpPr>
          <p:cNvPr id="473" name="Google Shape;473;p41"/>
          <p:cNvGrpSpPr/>
          <p:nvPr/>
        </p:nvGrpSpPr>
        <p:grpSpPr>
          <a:xfrm>
            <a:off x="2576674" y="3304099"/>
            <a:ext cx="3990707" cy="1658475"/>
            <a:chOff x="0" y="-37704"/>
            <a:chExt cx="2102100" cy="873601"/>
          </a:xfrm>
        </p:grpSpPr>
        <p:sp>
          <p:nvSpPr>
            <p:cNvPr id="474" name="Google Shape;474;p41"/>
            <p:cNvSpPr/>
            <p:nvPr/>
          </p:nvSpPr>
          <p:spPr>
            <a:xfrm>
              <a:off x="0" y="0"/>
              <a:ext cx="2102071" cy="835897"/>
            </a:xfrm>
            <a:custGeom>
              <a:rect b="b" l="l" r="r" t="t"/>
              <a:pathLst>
                <a:path extrusionOk="0" h="835897" w="2102071">
                  <a:moveTo>
                    <a:pt x="0" y="0"/>
                  </a:moveTo>
                  <a:lnTo>
                    <a:pt x="2102071" y="0"/>
                  </a:lnTo>
                  <a:lnTo>
                    <a:pt x="2102071" y="835897"/>
                  </a:lnTo>
                  <a:lnTo>
                    <a:pt x="0" y="835897"/>
                  </a:lnTo>
                  <a:close/>
                </a:path>
              </a:pathLst>
            </a:custGeom>
            <a:solidFill>
              <a:srgbClr val="000000">
                <a:alpha val="0"/>
              </a:srgbClr>
            </a:solidFill>
            <a:ln>
              <a:noFill/>
            </a:ln>
          </p:spPr>
        </p:sp>
        <p:sp>
          <p:nvSpPr>
            <p:cNvPr id="475" name="Google Shape;475;p41"/>
            <p:cNvSpPr txBox="1"/>
            <p:nvPr/>
          </p:nvSpPr>
          <p:spPr>
            <a:xfrm>
              <a:off x="0" y="-37704"/>
              <a:ext cx="2102100" cy="850500"/>
            </a:xfrm>
            <a:prstGeom prst="rect">
              <a:avLst/>
            </a:prstGeom>
            <a:noFill/>
            <a:ln>
              <a:noFill/>
            </a:ln>
          </p:spPr>
          <p:txBody>
            <a:bodyPr anchorCtr="0" anchor="ctr" bIns="127000" lIns="127000" spcFirstLastPara="1" rIns="127000" wrap="square" tIns="127000">
              <a:no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12 million</a:t>
              </a:r>
              <a:endParaRPr sz="700"/>
            </a:p>
          </p:txBody>
        </p:sp>
      </p:grpSp>
      <p:pic>
        <p:nvPicPr>
          <p:cNvPr id="476" name="Google Shape;476;p41"/>
          <p:cNvPicPr preferRelativeResize="0"/>
          <p:nvPr/>
        </p:nvPicPr>
        <p:blipFill rotWithShape="1">
          <a:blip r:embed="rId6">
            <a:alphaModFix/>
          </a:blip>
          <a:srcRect b="0" l="0" r="0" t="0"/>
          <a:stretch/>
        </p:blipFill>
        <p:spPr>
          <a:xfrm rot="-4481033">
            <a:off x="7218846" y="2292936"/>
            <a:ext cx="3077247" cy="3077247"/>
          </a:xfrm>
          <a:prstGeom prst="rect">
            <a:avLst/>
          </a:prstGeom>
          <a:noFill/>
          <a:ln>
            <a:noFill/>
          </a:ln>
        </p:spPr>
      </p:pic>
      <p:pic>
        <p:nvPicPr>
          <p:cNvPr id="477" name="Google Shape;477;p41"/>
          <p:cNvPicPr preferRelativeResize="0"/>
          <p:nvPr/>
        </p:nvPicPr>
        <p:blipFill rotWithShape="1">
          <a:blip r:embed="rId7">
            <a:alphaModFix/>
          </a:blip>
          <a:srcRect b="0" l="0" r="0" t="0"/>
          <a:stretch/>
        </p:blipFill>
        <p:spPr>
          <a:xfrm>
            <a:off x="6948505" y="3664555"/>
            <a:ext cx="2314049" cy="2057400"/>
          </a:xfrm>
          <a:prstGeom prst="rect">
            <a:avLst/>
          </a:prstGeom>
          <a:noFill/>
          <a:ln>
            <a:noFill/>
          </a:ln>
        </p:spPr>
      </p:pic>
      <p:pic>
        <p:nvPicPr>
          <p:cNvPr id="478" name="Google Shape;478;p41"/>
          <p:cNvPicPr preferRelativeResize="0"/>
          <p:nvPr/>
        </p:nvPicPr>
        <p:blipFill rotWithShape="1">
          <a:blip r:embed="rId8">
            <a:alphaModFix/>
          </a:blip>
          <a:srcRect b="0" l="0" r="0" t="0"/>
          <a:stretch/>
        </p:blipFill>
        <p:spPr>
          <a:xfrm>
            <a:off x="765348" y="3075344"/>
            <a:ext cx="1763702" cy="1887229"/>
          </a:xfrm>
          <a:prstGeom prst="rect">
            <a:avLst/>
          </a:prstGeom>
          <a:noFill/>
          <a:ln>
            <a:noFill/>
          </a:ln>
        </p:spPr>
      </p:pic>
      <p:pic>
        <p:nvPicPr>
          <p:cNvPr id="479" name="Google Shape;479;p41"/>
          <p:cNvPicPr preferRelativeResize="0"/>
          <p:nvPr/>
        </p:nvPicPr>
        <p:blipFill rotWithShape="1">
          <a:blip r:embed="rId9">
            <a:alphaModFix/>
          </a:blip>
          <a:srcRect b="0" l="0" r="0" t="0"/>
          <a:stretch/>
        </p:blipFill>
        <p:spPr>
          <a:xfrm>
            <a:off x="7448471" y="688641"/>
            <a:ext cx="2362359" cy="2057400"/>
          </a:xfrm>
          <a:prstGeom prst="rect">
            <a:avLst/>
          </a:prstGeom>
          <a:noFill/>
          <a:ln>
            <a:noFill/>
          </a:ln>
        </p:spPr>
      </p:pic>
      <p:sp>
        <p:nvSpPr>
          <p:cNvPr id="480" name="Google Shape;480;p41"/>
          <p:cNvSpPr txBox="1"/>
          <p:nvPr/>
        </p:nvSpPr>
        <p:spPr>
          <a:xfrm>
            <a:off x="2862426" y="1230693"/>
            <a:ext cx="3419149" cy="18636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the featured statistic.</a:t>
            </a:r>
            <a:endParaRPr sz="700"/>
          </a:p>
        </p:txBody>
      </p:sp>
      <p:sp>
        <p:nvSpPr>
          <p:cNvPr id="481" name="Google Shape;481;p41"/>
          <p:cNvSpPr txBox="1"/>
          <p:nvPr/>
        </p:nvSpPr>
        <p:spPr>
          <a:xfrm>
            <a:off x="2862426" y="2888981"/>
            <a:ext cx="3419149" cy="18636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the featured statistic.</a:t>
            </a:r>
            <a:endParaRPr sz="700"/>
          </a:p>
        </p:txBody>
      </p:sp>
      <p:sp>
        <p:nvSpPr>
          <p:cNvPr id="482" name="Google Shape;482;p41"/>
          <p:cNvSpPr txBox="1"/>
          <p:nvPr/>
        </p:nvSpPr>
        <p:spPr>
          <a:xfrm>
            <a:off x="2862426" y="4547316"/>
            <a:ext cx="3419149" cy="186364"/>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the featured statistic.</a:t>
            </a:r>
            <a:endParaRPr sz="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486" name="Shape 486"/>
        <p:cNvGrpSpPr/>
        <p:nvPr/>
      </p:nvGrpSpPr>
      <p:grpSpPr>
        <a:xfrm>
          <a:off x="0" y="0"/>
          <a:ext cx="0" cy="0"/>
          <a:chOff x="0" y="0"/>
          <a:chExt cx="0" cy="0"/>
        </a:xfrm>
      </p:grpSpPr>
      <p:pic>
        <p:nvPicPr>
          <p:cNvPr id="487" name="Google Shape;487;p42"/>
          <p:cNvPicPr preferRelativeResize="0"/>
          <p:nvPr/>
        </p:nvPicPr>
        <p:blipFill rotWithShape="1">
          <a:blip r:embed="rId3">
            <a:alphaModFix/>
          </a:blip>
          <a:srcRect b="0" l="0" r="0" t="0"/>
          <a:stretch/>
        </p:blipFill>
        <p:spPr>
          <a:xfrm rot="8288645">
            <a:off x="-1350446" y="-1875926"/>
            <a:ext cx="3077247" cy="3077247"/>
          </a:xfrm>
          <a:prstGeom prst="rect">
            <a:avLst/>
          </a:prstGeom>
          <a:noFill/>
          <a:ln>
            <a:noFill/>
          </a:ln>
        </p:spPr>
      </p:pic>
      <p:sp>
        <p:nvSpPr>
          <p:cNvPr id="488" name="Google Shape;488;p42"/>
          <p:cNvSpPr/>
          <p:nvPr/>
        </p:nvSpPr>
        <p:spPr>
          <a:xfrm>
            <a:off x="4075195" y="1243410"/>
            <a:ext cx="4555935" cy="2805095"/>
          </a:xfrm>
          <a:custGeom>
            <a:rect b="b" l="l" r="r" t="t"/>
            <a:pathLst>
              <a:path extrusionOk="0" h="9916477" w="16105986">
                <a:moveTo>
                  <a:pt x="63030" y="9322924"/>
                </a:moveTo>
                <a:cubicBezTo>
                  <a:pt x="63030" y="9322924"/>
                  <a:pt x="0" y="9076359"/>
                  <a:pt x="10218" y="1214762"/>
                </a:cubicBezTo>
                <a:cubicBezTo>
                  <a:pt x="18651" y="990971"/>
                  <a:pt x="65033" y="645332"/>
                  <a:pt x="65033" y="645332"/>
                </a:cubicBezTo>
                <a:cubicBezTo>
                  <a:pt x="82233" y="502466"/>
                  <a:pt x="56685" y="337866"/>
                  <a:pt x="181385" y="223925"/>
                </a:cubicBezTo>
                <a:cubicBezTo>
                  <a:pt x="346794" y="72788"/>
                  <a:pt x="621643" y="0"/>
                  <a:pt x="15212913" y="6965"/>
                </a:cubicBezTo>
                <a:lnTo>
                  <a:pt x="15212913" y="6965"/>
                </a:lnTo>
                <a:cubicBezTo>
                  <a:pt x="15429661" y="16819"/>
                  <a:pt x="15633975" y="36481"/>
                  <a:pt x="15768164" y="101690"/>
                </a:cubicBezTo>
                <a:cubicBezTo>
                  <a:pt x="16024210" y="226120"/>
                  <a:pt x="16105985" y="459160"/>
                  <a:pt x="16100497" y="704684"/>
                </a:cubicBezTo>
                <a:cubicBezTo>
                  <a:pt x="16100497" y="704684"/>
                  <a:pt x="16057210" y="1013073"/>
                  <a:pt x="16064642" y="1248607"/>
                </a:cubicBezTo>
                <a:cubicBezTo>
                  <a:pt x="16071766" y="9064725"/>
                  <a:pt x="16078922" y="9260328"/>
                  <a:pt x="16078922" y="9260328"/>
                </a:cubicBezTo>
                <a:cubicBezTo>
                  <a:pt x="16062241" y="9476060"/>
                  <a:pt x="15947596" y="9686672"/>
                  <a:pt x="15750728" y="9798297"/>
                </a:cubicBezTo>
                <a:cubicBezTo>
                  <a:pt x="15600376" y="9883545"/>
                  <a:pt x="15402344" y="9898642"/>
                  <a:pt x="12254377" y="9887901"/>
                </a:cubicBezTo>
                <a:lnTo>
                  <a:pt x="12254193" y="9887901"/>
                </a:lnTo>
                <a:cubicBezTo>
                  <a:pt x="645952" y="9882624"/>
                  <a:pt x="384604" y="9916478"/>
                  <a:pt x="254278" y="9807319"/>
                </a:cubicBezTo>
                <a:cubicBezTo>
                  <a:pt x="145767" y="9716435"/>
                  <a:pt x="81795" y="9523123"/>
                  <a:pt x="63030" y="932292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489" name="Google Shape;489;p42"/>
          <p:cNvPicPr preferRelativeResize="0"/>
          <p:nvPr/>
        </p:nvPicPr>
        <p:blipFill rotWithShape="1">
          <a:blip r:embed="rId3">
            <a:alphaModFix/>
          </a:blip>
          <a:srcRect b="0" l="0" r="0" t="0"/>
          <a:stretch/>
        </p:blipFill>
        <p:spPr>
          <a:xfrm rot="-4481033">
            <a:off x="5164926" y="-928467"/>
            <a:ext cx="3077247" cy="3077247"/>
          </a:xfrm>
          <a:prstGeom prst="rect">
            <a:avLst/>
          </a:prstGeom>
          <a:noFill/>
          <a:ln>
            <a:noFill/>
          </a:ln>
        </p:spPr>
      </p:pic>
      <p:pic>
        <p:nvPicPr>
          <p:cNvPr id="490" name="Google Shape;490;p42"/>
          <p:cNvPicPr preferRelativeResize="0"/>
          <p:nvPr/>
        </p:nvPicPr>
        <p:blipFill rotWithShape="1">
          <a:blip r:embed="rId4">
            <a:alphaModFix/>
          </a:blip>
          <a:srcRect b="0" l="0" r="0" t="0"/>
          <a:stretch/>
        </p:blipFill>
        <p:spPr>
          <a:xfrm rot="3891710">
            <a:off x="-978646" y="3729421"/>
            <a:ext cx="3077247" cy="3077247"/>
          </a:xfrm>
          <a:prstGeom prst="rect">
            <a:avLst/>
          </a:prstGeom>
          <a:noFill/>
          <a:ln>
            <a:noFill/>
          </a:ln>
        </p:spPr>
      </p:pic>
      <p:pic>
        <p:nvPicPr>
          <p:cNvPr id="491" name="Google Shape;491;p42"/>
          <p:cNvPicPr preferRelativeResize="0"/>
          <p:nvPr/>
        </p:nvPicPr>
        <p:blipFill rotWithShape="1">
          <a:blip r:embed="rId5">
            <a:alphaModFix/>
          </a:blip>
          <a:srcRect b="0" l="0" r="0" t="0"/>
          <a:stretch/>
        </p:blipFill>
        <p:spPr>
          <a:xfrm rot="-4481033">
            <a:off x="7233508" y="2923522"/>
            <a:ext cx="3077247" cy="3077247"/>
          </a:xfrm>
          <a:prstGeom prst="rect">
            <a:avLst/>
          </a:prstGeom>
          <a:noFill/>
          <a:ln>
            <a:noFill/>
          </a:ln>
        </p:spPr>
      </p:pic>
      <p:sp>
        <p:nvSpPr>
          <p:cNvPr id="492" name="Google Shape;492;p42"/>
          <p:cNvSpPr/>
          <p:nvPr/>
        </p:nvSpPr>
        <p:spPr>
          <a:xfrm>
            <a:off x="3964204" y="1149702"/>
            <a:ext cx="4555935" cy="2805095"/>
          </a:xfrm>
          <a:custGeom>
            <a:rect b="b" l="l" r="r" t="t"/>
            <a:pathLst>
              <a:path extrusionOk="0" h="9916477" w="16105986">
                <a:moveTo>
                  <a:pt x="63030" y="9322924"/>
                </a:moveTo>
                <a:cubicBezTo>
                  <a:pt x="63030" y="9322924"/>
                  <a:pt x="0" y="9076359"/>
                  <a:pt x="10218" y="1214762"/>
                </a:cubicBezTo>
                <a:cubicBezTo>
                  <a:pt x="18651" y="990971"/>
                  <a:pt x="65033" y="645332"/>
                  <a:pt x="65033" y="645332"/>
                </a:cubicBezTo>
                <a:cubicBezTo>
                  <a:pt x="82233" y="502466"/>
                  <a:pt x="56685" y="337866"/>
                  <a:pt x="181385" y="223925"/>
                </a:cubicBezTo>
                <a:cubicBezTo>
                  <a:pt x="346794" y="72788"/>
                  <a:pt x="621643" y="0"/>
                  <a:pt x="15212913" y="6965"/>
                </a:cubicBezTo>
                <a:lnTo>
                  <a:pt x="15212913" y="6965"/>
                </a:lnTo>
                <a:cubicBezTo>
                  <a:pt x="15429661" y="16819"/>
                  <a:pt x="15633975" y="36481"/>
                  <a:pt x="15768164" y="101690"/>
                </a:cubicBezTo>
                <a:cubicBezTo>
                  <a:pt x="16024210" y="226120"/>
                  <a:pt x="16105985" y="459160"/>
                  <a:pt x="16100497" y="704684"/>
                </a:cubicBezTo>
                <a:cubicBezTo>
                  <a:pt x="16100497" y="704684"/>
                  <a:pt x="16057210" y="1013073"/>
                  <a:pt x="16064642" y="1248607"/>
                </a:cubicBezTo>
                <a:cubicBezTo>
                  <a:pt x="16071766" y="9064725"/>
                  <a:pt x="16078922" y="9260328"/>
                  <a:pt x="16078922" y="9260328"/>
                </a:cubicBezTo>
                <a:cubicBezTo>
                  <a:pt x="16062241" y="9476060"/>
                  <a:pt x="15947596" y="9686672"/>
                  <a:pt x="15750728" y="9798297"/>
                </a:cubicBezTo>
                <a:cubicBezTo>
                  <a:pt x="15600376" y="9883545"/>
                  <a:pt x="15402344" y="9898642"/>
                  <a:pt x="12254377" y="9887901"/>
                </a:cubicBezTo>
                <a:lnTo>
                  <a:pt x="12254193" y="9887901"/>
                </a:lnTo>
                <a:cubicBezTo>
                  <a:pt x="645952" y="9882624"/>
                  <a:pt x="384604" y="9916478"/>
                  <a:pt x="254278" y="9807319"/>
                </a:cubicBezTo>
                <a:cubicBezTo>
                  <a:pt x="145767" y="9716435"/>
                  <a:pt x="81795" y="9523123"/>
                  <a:pt x="63030" y="932292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493" name="Google Shape;493;p42"/>
          <p:cNvGrpSpPr/>
          <p:nvPr/>
        </p:nvGrpSpPr>
        <p:grpSpPr>
          <a:xfrm>
            <a:off x="916649" y="852942"/>
            <a:ext cx="3379667" cy="3556679"/>
            <a:chOff x="0" y="-38100"/>
            <a:chExt cx="9012445" cy="9484476"/>
          </a:xfrm>
        </p:grpSpPr>
        <p:sp>
          <p:nvSpPr>
            <p:cNvPr id="494" name="Google Shape;494;p42"/>
            <p:cNvSpPr txBox="1"/>
            <p:nvPr/>
          </p:nvSpPr>
          <p:spPr>
            <a:xfrm>
              <a:off x="964900" y="8972171"/>
              <a:ext cx="912346" cy="47420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Item 1</a:t>
              </a:r>
              <a:endParaRPr sz="700"/>
            </a:p>
          </p:txBody>
        </p:sp>
        <p:sp>
          <p:nvSpPr>
            <p:cNvPr id="495" name="Google Shape;495;p42"/>
            <p:cNvSpPr txBox="1"/>
            <p:nvPr/>
          </p:nvSpPr>
          <p:spPr>
            <a:xfrm>
              <a:off x="2645250" y="8972171"/>
              <a:ext cx="971935" cy="47420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Item 2</a:t>
              </a:r>
              <a:endParaRPr sz="700"/>
            </a:p>
          </p:txBody>
        </p:sp>
        <p:sp>
          <p:nvSpPr>
            <p:cNvPr id="496" name="Google Shape;496;p42"/>
            <p:cNvSpPr txBox="1"/>
            <p:nvPr/>
          </p:nvSpPr>
          <p:spPr>
            <a:xfrm>
              <a:off x="4352199" y="8972171"/>
              <a:ext cx="978324" cy="47420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Item 3</a:t>
              </a:r>
              <a:endParaRPr sz="700"/>
            </a:p>
          </p:txBody>
        </p:sp>
        <p:sp>
          <p:nvSpPr>
            <p:cNvPr id="497" name="Google Shape;497;p42"/>
            <p:cNvSpPr txBox="1"/>
            <p:nvPr/>
          </p:nvSpPr>
          <p:spPr>
            <a:xfrm>
              <a:off x="6056932" y="8972171"/>
              <a:ext cx="989146" cy="47420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Item 4</a:t>
              </a:r>
              <a:endParaRPr sz="700"/>
            </a:p>
          </p:txBody>
        </p:sp>
        <p:sp>
          <p:nvSpPr>
            <p:cNvPr id="498" name="Google Shape;498;p42"/>
            <p:cNvSpPr txBox="1"/>
            <p:nvPr/>
          </p:nvSpPr>
          <p:spPr>
            <a:xfrm>
              <a:off x="7773792" y="8972171"/>
              <a:ext cx="975716" cy="47420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Item 5</a:t>
              </a:r>
              <a:endParaRPr sz="700"/>
            </a:p>
          </p:txBody>
        </p:sp>
        <p:grpSp>
          <p:nvGrpSpPr>
            <p:cNvPr id="499" name="Google Shape;499;p42"/>
            <p:cNvGrpSpPr/>
            <p:nvPr/>
          </p:nvGrpSpPr>
          <p:grpSpPr>
            <a:xfrm>
              <a:off x="670278" y="210541"/>
              <a:ext cx="8342167" cy="8620973"/>
              <a:chOff x="0" y="-6350"/>
              <a:chExt cx="7053138" cy="7288863"/>
            </a:xfrm>
          </p:grpSpPr>
          <p:sp>
            <p:nvSpPr>
              <p:cNvPr id="500" name="Google Shape;500;p42"/>
              <p:cNvSpPr/>
              <p:nvPr/>
            </p:nvSpPr>
            <p:spPr>
              <a:xfrm>
                <a:off x="0" y="-6350"/>
                <a:ext cx="7053138" cy="12700"/>
              </a:xfrm>
              <a:custGeom>
                <a:rect b="b" l="l" r="r" t="t"/>
                <a:pathLst>
                  <a:path extrusionOk="0" h="12700" w="7053138">
                    <a:moveTo>
                      <a:pt x="0" y="0"/>
                    </a:moveTo>
                    <a:lnTo>
                      <a:pt x="7053138" y="0"/>
                    </a:lnTo>
                    <a:lnTo>
                      <a:pt x="7053138" y="12700"/>
                    </a:lnTo>
                    <a:lnTo>
                      <a:pt x="0" y="12700"/>
                    </a:lnTo>
                    <a:close/>
                  </a:path>
                </a:pathLst>
              </a:custGeom>
              <a:solidFill>
                <a:srgbClr val="000000">
                  <a:alpha val="24705"/>
                </a:srgbClr>
              </a:solidFill>
              <a:ln>
                <a:noFill/>
              </a:ln>
            </p:spPr>
          </p:sp>
          <p:sp>
            <p:nvSpPr>
              <p:cNvPr id="501" name="Google Shape;501;p42"/>
              <p:cNvSpPr/>
              <p:nvPr/>
            </p:nvSpPr>
            <p:spPr>
              <a:xfrm>
                <a:off x="0" y="1448883"/>
                <a:ext cx="7053138" cy="12700"/>
              </a:xfrm>
              <a:custGeom>
                <a:rect b="b" l="l" r="r" t="t"/>
                <a:pathLst>
                  <a:path extrusionOk="0" h="12700" w="7053138">
                    <a:moveTo>
                      <a:pt x="0" y="0"/>
                    </a:moveTo>
                    <a:lnTo>
                      <a:pt x="7053138" y="0"/>
                    </a:lnTo>
                    <a:lnTo>
                      <a:pt x="7053138" y="12700"/>
                    </a:lnTo>
                    <a:lnTo>
                      <a:pt x="0" y="12700"/>
                    </a:lnTo>
                    <a:close/>
                  </a:path>
                </a:pathLst>
              </a:custGeom>
              <a:solidFill>
                <a:srgbClr val="000000">
                  <a:alpha val="24705"/>
                </a:srgbClr>
              </a:solidFill>
              <a:ln>
                <a:noFill/>
              </a:ln>
            </p:spPr>
          </p:sp>
          <p:sp>
            <p:nvSpPr>
              <p:cNvPr id="502" name="Google Shape;502;p42"/>
              <p:cNvSpPr/>
              <p:nvPr/>
            </p:nvSpPr>
            <p:spPr>
              <a:xfrm>
                <a:off x="0" y="2904115"/>
                <a:ext cx="7053138" cy="12700"/>
              </a:xfrm>
              <a:custGeom>
                <a:rect b="b" l="l" r="r" t="t"/>
                <a:pathLst>
                  <a:path extrusionOk="0" h="12700" w="7053138">
                    <a:moveTo>
                      <a:pt x="0" y="0"/>
                    </a:moveTo>
                    <a:lnTo>
                      <a:pt x="7053138" y="0"/>
                    </a:lnTo>
                    <a:lnTo>
                      <a:pt x="7053138" y="12700"/>
                    </a:lnTo>
                    <a:lnTo>
                      <a:pt x="0" y="12700"/>
                    </a:lnTo>
                    <a:close/>
                  </a:path>
                </a:pathLst>
              </a:custGeom>
              <a:solidFill>
                <a:srgbClr val="000000">
                  <a:alpha val="24705"/>
                </a:srgbClr>
              </a:solidFill>
              <a:ln>
                <a:noFill/>
              </a:ln>
            </p:spPr>
          </p:sp>
          <p:sp>
            <p:nvSpPr>
              <p:cNvPr id="503" name="Google Shape;503;p42"/>
              <p:cNvSpPr/>
              <p:nvPr/>
            </p:nvSpPr>
            <p:spPr>
              <a:xfrm>
                <a:off x="0" y="4359348"/>
                <a:ext cx="7053138" cy="12700"/>
              </a:xfrm>
              <a:custGeom>
                <a:rect b="b" l="l" r="r" t="t"/>
                <a:pathLst>
                  <a:path extrusionOk="0" h="12700" w="7053138">
                    <a:moveTo>
                      <a:pt x="0" y="0"/>
                    </a:moveTo>
                    <a:lnTo>
                      <a:pt x="7053138" y="0"/>
                    </a:lnTo>
                    <a:lnTo>
                      <a:pt x="7053138" y="12700"/>
                    </a:lnTo>
                    <a:lnTo>
                      <a:pt x="0" y="12700"/>
                    </a:lnTo>
                    <a:close/>
                  </a:path>
                </a:pathLst>
              </a:custGeom>
              <a:solidFill>
                <a:srgbClr val="000000">
                  <a:alpha val="24705"/>
                </a:srgbClr>
              </a:solidFill>
              <a:ln>
                <a:noFill/>
              </a:ln>
            </p:spPr>
          </p:sp>
          <p:sp>
            <p:nvSpPr>
              <p:cNvPr id="504" name="Google Shape;504;p42"/>
              <p:cNvSpPr/>
              <p:nvPr/>
            </p:nvSpPr>
            <p:spPr>
              <a:xfrm>
                <a:off x="0" y="5814580"/>
                <a:ext cx="7053138" cy="12700"/>
              </a:xfrm>
              <a:custGeom>
                <a:rect b="b" l="l" r="r" t="t"/>
                <a:pathLst>
                  <a:path extrusionOk="0" h="12700" w="7053138">
                    <a:moveTo>
                      <a:pt x="0" y="0"/>
                    </a:moveTo>
                    <a:lnTo>
                      <a:pt x="7053138" y="0"/>
                    </a:lnTo>
                    <a:lnTo>
                      <a:pt x="7053138" y="12700"/>
                    </a:lnTo>
                    <a:lnTo>
                      <a:pt x="0" y="12700"/>
                    </a:lnTo>
                    <a:close/>
                  </a:path>
                </a:pathLst>
              </a:custGeom>
              <a:solidFill>
                <a:srgbClr val="000000">
                  <a:alpha val="24705"/>
                </a:srgbClr>
              </a:solidFill>
              <a:ln>
                <a:noFill/>
              </a:ln>
            </p:spPr>
          </p:sp>
          <p:sp>
            <p:nvSpPr>
              <p:cNvPr id="505" name="Google Shape;505;p42"/>
              <p:cNvSpPr/>
              <p:nvPr/>
            </p:nvSpPr>
            <p:spPr>
              <a:xfrm>
                <a:off x="0" y="7269813"/>
                <a:ext cx="7053138" cy="12700"/>
              </a:xfrm>
              <a:custGeom>
                <a:rect b="b" l="l" r="r" t="t"/>
                <a:pathLst>
                  <a:path extrusionOk="0" h="12700" w="7053138">
                    <a:moveTo>
                      <a:pt x="0" y="0"/>
                    </a:moveTo>
                    <a:lnTo>
                      <a:pt x="7053138" y="0"/>
                    </a:lnTo>
                    <a:lnTo>
                      <a:pt x="7053138" y="12700"/>
                    </a:lnTo>
                    <a:lnTo>
                      <a:pt x="0" y="12700"/>
                    </a:lnTo>
                    <a:close/>
                  </a:path>
                </a:pathLst>
              </a:custGeom>
              <a:solidFill>
                <a:srgbClr val="000000">
                  <a:alpha val="60000"/>
                </a:srgbClr>
              </a:solidFill>
              <a:ln>
                <a:noFill/>
              </a:ln>
            </p:spPr>
          </p:sp>
        </p:grpSp>
        <p:sp>
          <p:nvSpPr>
            <p:cNvPr id="506" name="Google Shape;506;p42"/>
            <p:cNvSpPr txBox="1"/>
            <p:nvPr/>
          </p:nvSpPr>
          <p:spPr>
            <a:xfrm>
              <a:off x="13430" y="-38100"/>
              <a:ext cx="470581" cy="47420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50 </a:t>
              </a:r>
              <a:endParaRPr sz="700"/>
            </a:p>
          </p:txBody>
        </p:sp>
        <p:sp>
          <p:nvSpPr>
            <p:cNvPr id="507" name="Google Shape;507;p42"/>
            <p:cNvSpPr txBox="1"/>
            <p:nvPr/>
          </p:nvSpPr>
          <p:spPr>
            <a:xfrm>
              <a:off x="0" y="1683090"/>
              <a:ext cx="484012" cy="47420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40 </a:t>
              </a:r>
              <a:endParaRPr sz="700"/>
            </a:p>
          </p:txBody>
        </p:sp>
        <p:sp>
          <p:nvSpPr>
            <p:cNvPr id="508" name="Google Shape;508;p42"/>
            <p:cNvSpPr txBox="1"/>
            <p:nvPr/>
          </p:nvSpPr>
          <p:spPr>
            <a:xfrm>
              <a:off x="10822" y="3404281"/>
              <a:ext cx="473189" cy="47420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30 </a:t>
              </a:r>
              <a:endParaRPr sz="700"/>
            </a:p>
          </p:txBody>
        </p:sp>
        <p:sp>
          <p:nvSpPr>
            <p:cNvPr id="509" name="Google Shape;509;p42"/>
            <p:cNvSpPr txBox="1"/>
            <p:nvPr/>
          </p:nvSpPr>
          <p:spPr>
            <a:xfrm>
              <a:off x="17212" y="5125471"/>
              <a:ext cx="466800" cy="47420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20 </a:t>
              </a:r>
              <a:endParaRPr sz="700"/>
            </a:p>
          </p:txBody>
        </p:sp>
        <p:sp>
          <p:nvSpPr>
            <p:cNvPr id="510" name="Google Shape;510;p42"/>
            <p:cNvSpPr txBox="1"/>
            <p:nvPr/>
          </p:nvSpPr>
          <p:spPr>
            <a:xfrm>
              <a:off x="76800" y="6846661"/>
              <a:ext cx="407211" cy="47420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10 </a:t>
              </a:r>
              <a:endParaRPr sz="700"/>
            </a:p>
          </p:txBody>
        </p:sp>
        <p:sp>
          <p:nvSpPr>
            <p:cNvPr id="511" name="Google Shape;511;p42"/>
            <p:cNvSpPr txBox="1"/>
            <p:nvPr/>
          </p:nvSpPr>
          <p:spPr>
            <a:xfrm>
              <a:off x="198586" y="8567852"/>
              <a:ext cx="285426" cy="474205"/>
            </a:xfrm>
            <a:prstGeom prst="rect">
              <a:avLst/>
            </a:prstGeom>
            <a:noFill/>
            <a:ln>
              <a:noFill/>
            </a:ln>
          </p:spPr>
          <p:txBody>
            <a:bodyPr anchorCtr="0" anchor="t" bIns="0" lIns="0" spcFirstLastPara="1" rIns="0" wrap="square" tIns="0">
              <a:spAutoFit/>
            </a:bodyPr>
            <a:lstStyle/>
            <a:p>
              <a:pPr indent="0" lvl="0" marL="0" marR="0" rtl="0" algn="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0 </a:t>
              </a:r>
              <a:endParaRPr sz="700"/>
            </a:p>
          </p:txBody>
        </p:sp>
        <p:grpSp>
          <p:nvGrpSpPr>
            <p:cNvPr id="512" name="Google Shape;512;p42"/>
            <p:cNvGrpSpPr/>
            <p:nvPr/>
          </p:nvGrpSpPr>
          <p:grpSpPr>
            <a:xfrm>
              <a:off x="668203" y="210542"/>
              <a:ext cx="8344242" cy="8613462"/>
              <a:chOff x="-1755" y="-6350"/>
              <a:chExt cx="7054893" cy="7282513"/>
            </a:xfrm>
          </p:grpSpPr>
          <p:sp>
            <p:nvSpPr>
              <p:cNvPr id="513" name="Google Shape;513;p42"/>
              <p:cNvSpPr/>
              <p:nvPr/>
            </p:nvSpPr>
            <p:spPr>
              <a:xfrm>
                <a:off x="-1755" y="5808175"/>
                <a:ext cx="1273075" cy="1467988"/>
              </a:xfrm>
              <a:custGeom>
                <a:rect b="b" l="l" r="r" t="t"/>
                <a:pathLst>
                  <a:path extrusionOk="0" h="1467988" w="1273075">
                    <a:moveTo>
                      <a:pt x="1755" y="1467988"/>
                    </a:moveTo>
                    <a:lnTo>
                      <a:pt x="1755" y="107970"/>
                    </a:lnTo>
                    <a:lnTo>
                      <a:pt x="1755" y="107970"/>
                    </a:lnTo>
                    <a:cubicBezTo>
                      <a:pt x="0" y="79951"/>
                      <a:pt x="9920" y="52456"/>
                      <a:pt x="29161" y="32012"/>
                    </a:cubicBezTo>
                    <a:cubicBezTo>
                      <a:pt x="48402" y="11568"/>
                      <a:pt x="75246" y="0"/>
                      <a:pt x="103320" y="55"/>
                    </a:cubicBezTo>
                    <a:lnTo>
                      <a:pt x="1169755" y="55"/>
                    </a:lnTo>
                    <a:cubicBezTo>
                      <a:pt x="1197829" y="0"/>
                      <a:pt x="1224673" y="11568"/>
                      <a:pt x="1243914" y="32012"/>
                    </a:cubicBezTo>
                    <a:cubicBezTo>
                      <a:pt x="1263155" y="52456"/>
                      <a:pt x="1273075" y="79951"/>
                      <a:pt x="1271320" y="107970"/>
                    </a:cubicBezTo>
                    <a:lnTo>
                      <a:pt x="1271320" y="1467988"/>
                    </a:ln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4" name="Google Shape;514;p42"/>
              <p:cNvSpPr/>
              <p:nvPr/>
            </p:nvSpPr>
            <p:spPr>
              <a:xfrm>
                <a:off x="1445893" y="4359348"/>
                <a:ext cx="1269565" cy="2916815"/>
              </a:xfrm>
              <a:custGeom>
                <a:rect b="b" l="l" r="r" t="t"/>
                <a:pathLst>
                  <a:path extrusionOk="0" h="2916815" w="1269565">
                    <a:moveTo>
                      <a:pt x="0" y="2916815"/>
                    </a:moveTo>
                    <a:lnTo>
                      <a:pt x="0" y="101565"/>
                    </a:lnTo>
                    <a:cubicBezTo>
                      <a:pt x="0" y="45472"/>
                      <a:pt x="45473" y="0"/>
                      <a:pt x="101565" y="0"/>
                    </a:cubicBezTo>
                    <a:lnTo>
                      <a:pt x="1168000" y="0"/>
                    </a:lnTo>
                    <a:cubicBezTo>
                      <a:pt x="1224093" y="0"/>
                      <a:pt x="1269565" y="45472"/>
                      <a:pt x="1269565" y="101565"/>
                    </a:cubicBezTo>
                    <a:lnTo>
                      <a:pt x="1269565" y="2916815"/>
                    </a:ln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5" name="Google Shape;515;p42"/>
              <p:cNvSpPr/>
              <p:nvPr/>
            </p:nvSpPr>
            <p:spPr>
              <a:xfrm>
                <a:off x="2891786" y="2904115"/>
                <a:ext cx="1269565" cy="4372048"/>
              </a:xfrm>
              <a:custGeom>
                <a:rect b="b" l="l" r="r" t="t"/>
                <a:pathLst>
                  <a:path extrusionOk="0" h="4372048" w="1269565">
                    <a:moveTo>
                      <a:pt x="0" y="4372048"/>
                    </a:moveTo>
                    <a:lnTo>
                      <a:pt x="0" y="101565"/>
                    </a:lnTo>
                    <a:cubicBezTo>
                      <a:pt x="0" y="74629"/>
                      <a:pt x="10701" y="48795"/>
                      <a:pt x="29748" y="29748"/>
                    </a:cubicBezTo>
                    <a:cubicBezTo>
                      <a:pt x="48796" y="10701"/>
                      <a:pt x="74629" y="0"/>
                      <a:pt x="101566" y="0"/>
                    </a:cubicBezTo>
                    <a:lnTo>
                      <a:pt x="1168000" y="0"/>
                    </a:lnTo>
                    <a:cubicBezTo>
                      <a:pt x="1224093" y="0"/>
                      <a:pt x="1269565" y="45472"/>
                      <a:pt x="1269565" y="101565"/>
                    </a:cubicBezTo>
                    <a:lnTo>
                      <a:pt x="1269565" y="4372048"/>
                    </a:ln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6" name="Google Shape;516;p42"/>
              <p:cNvSpPr/>
              <p:nvPr/>
            </p:nvSpPr>
            <p:spPr>
              <a:xfrm>
                <a:off x="4337680" y="1448883"/>
                <a:ext cx="1269565" cy="5827280"/>
              </a:xfrm>
              <a:custGeom>
                <a:rect b="b" l="l" r="r" t="t"/>
                <a:pathLst>
                  <a:path extrusionOk="0" h="5827280" w="1269565">
                    <a:moveTo>
                      <a:pt x="0" y="5827280"/>
                    </a:moveTo>
                    <a:lnTo>
                      <a:pt x="0" y="101565"/>
                    </a:lnTo>
                    <a:cubicBezTo>
                      <a:pt x="0" y="45472"/>
                      <a:pt x="45472" y="0"/>
                      <a:pt x="101565" y="0"/>
                    </a:cubicBezTo>
                    <a:lnTo>
                      <a:pt x="1167999" y="0"/>
                    </a:lnTo>
                    <a:cubicBezTo>
                      <a:pt x="1224092" y="0"/>
                      <a:pt x="1269565" y="45472"/>
                      <a:pt x="1269565" y="101565"/>
                    </a:cubicBezTo>
                    <a:lnTo>
                      <a:pt x="1269565" y="5827280"/>
                    </a:ln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7" name="Google Shape;517;p42"/>
              <p:cNvSpPr/>
              <p:nvPr/>
            </p:nvSpPr>
            <p:spPr>
              <a:xfrm>
                <a:off x="5783573" y="-6350"/>
                <a:ext cx="1269565" cy="7282513"/>
              </a:xfrm>
              <a:custGeom>
                <a:rect b="b" l="l" r="r" t="t"/>
                <a:pathLst>
                  <a:path extrusionOk="0" h="7282513" w="1269565">
                    <a:moveTo>
                      <a:pt x="0" y="7282513"/>
                    </a:moveTo>
                    <a:lnTo>
                      <a:pt x="0" y="101565"/>
                    </a:lnTo>
                    <a:cubicBezTo>
                      <a:pt x="0" y="74628"/>
                      <a:pt x="10700" y="48795"/>
                      <a:pt x="29748" y="29748"/>
                    </a:cubicBezTo>
                    <a:cubicBezTo>
                      <a:pt x="48795" y="10700"/>
                      <a:pt x="74629" y="0"/>
                      <a:pt x="101565" y="0"/>
                    </a:cubicBezTo>
                    <a:lnTo>
                      <a:pt x="1168000" y="0"/>
                    </a:lnTo>
                    <a:cubicBezTo>
                      <a:pt x="1224092" y="0"/>
                      <a:pt x="1269565" y="45472"/>
                      <a:pt x="1269565" y="101565"/>
                    </a:cubicBezTo>
                    <a:lnTo>
                      <a:pt x="1269565" y="7282513"/>
                    </a:ln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8" name="Google Shape;518;p42"/>
              <p:cNvSpPr/>
              <p:nvPr/>
            </p:nvSpPr>
            <p:spPr>
              <a:xfrm>
                <a:off x="0" y="6542197"/>
                <a:ext cx="1269565" cy="733966"/>
              </a:xfrm>
              <a:custGeom>
                <a:rect b="b" l="l" r="r" t="t"/>
                <a:pathLst>
                  <a:path extrusionOk="0" h="733966" w="1269565">
                    <a:moveTo>
                      <a:pt x="0" y="0"/>
                    </a:moveTo>
                    <a:lnTo>
                      <a:pt x="1269565" y="0"/>
                    </a:lnTo>
                    <a:lnTo>
                      <a:pt x="1269565" y="733966"/>
                    </a:lnTo>
                    <a:lnTo>
                      <a:pt x="0" y="733966"/>
                    </a:lnTo>
                    <a:close/>
                  </a:path>
                </a:pathLst>
              </a:custGeom>
              <a:solidFill>
                <a:srgbClr val="FF2273"/>
              </a:solidFill>
              <a:ln>
                <a:noFill/>
              </a:ln>
            </p:spPr>
          </p:sp>
          <p:sp>
            <p:nvSpPr>
              <p:cNvPr id="519" name="Google Shape;519;p42"/>
              <p:cNvSpPr/>
              <p:nvPr/>
            </p:nvSpPr>
            <p:spPr>
              <a:xfrm>
                <a:off x="1445893" y="4942711"/>
                <a:ext cx="1269565" cy="2333452"/>
              </a:xfrm>
              <a:custGeom>
                <a:rect b="b" l="l" r="r" t="t"/>
                <a:pathLst>
                  <a:path extrusionOk="0" h="2333452" w="1269565">
                    <a:moveTo>
                      <a:pt x="0" y="0"/>
                    </a:moveTo>
                    <a:lnTo>
                      <a:pt x="1269565" y="0"/>
                    </a:lnTo>
                    <a:lnTo>
                      <a:pt x="1269565" y="2333452"/>
                    </a:lnTo>
                    <a:lnTo>
                      <a:pt x="0" y="2333452"/>
                    </a:lnTo>
                    <a:close/>
                  </a:path>
                </a:pathLst>
              </a:custGeom>
              <a:solidFill>
                <a:srgbClr val="FF2273"/>
              </a:solidFill>
              <a:ln>
                <a:noFill/>
              </a:ln>
            </p:spPr>
          </p:sp>
          <p:sp>
            <p:nvSpPr>
              <p:cNvPr id="520" name="Google Shape;520;p42"/>
              <p:cNvSpPr/>
              <p:nvPr/>
            </p:nvSpPr>
            <p:spPr>
              <a:xfrm>
                <a:off x="2891786" y="3632790"/>
                <a:ext cx="1269565" cy="3643373"/>
              </a:xfrm>
              <a:custGeom>
                <a:rect b="b" l="l" r="r" t="t"/>
                <a:pathLst>
                  <a:path extrusionOk="0" h="3643373" w="1269565">
                    <a:moveTo>
                      <a:pt x="0" y="0"/>
                    </a:moveTo>
                    <a:lnTo>
                      <a:pt x="1269565" y="0"/>
                    </a:lnTo>
                    <a:lnTo>
                      <a:pt x="1269565" y="3643373"/>
                    </a:lnTo>
                    <a:lnTo>
                      <a:pt x="0" y="3643373"/>
                    </a:lnTo>
                    <a:close/>
                  </a:path>
                </a:pathLst>
              </a:custGeom>
              <a:solidFill>
                <a:srgbClr val="FF2273"/>
              </a:solidFill>
              <a:ln>
                <a:noFill/>
              </a:ln>
            </p:spPr>
          </p:sp>
          <p:sp>
            <p:nvSpPr>
              <p:cNvPr id="521" name="Google Shape;521;p42"/>
              <p:cNvSpPr/>
              <p:nvPr/>
            </p:nvSpPr>
            <p:spPr>
              <a:xfrm>
                <a:off x="4337680" y="2614339"/>
                <a:ext cx="1269565" cy="4661824"/>
              </a:xfrm>
              <a:custGeom>
                <a:rect b="b" l="l" r="r" t="t"/>
                <a:pathLst>
                  <a:path extrusionOk="0" h="4661824" w="1269565">
                    <a:moveTo>
                      <a:pt x="0" y="0"/>
                    </a:moveTo>
                    <a:lnTo>
                      <a:pt x="1269565" y="0"/>
                    </a:lnTo>
                    <a:lnTo>
                      <a:pt x="1269565" y="4661824"/>
                    </a:lnTo>
                    <a:lnTo>
                      <a:pt x="0" y="4661824"/>
                    </a:lnTo>
                    <a:close/>
                  </a:path>
                </a:pathLst>
              </a:custGeom>
              <a:solidFill>
                <a:srgbClr val="FF2273"/>
              </a:solidFill>
              <a:ln>
                <a:noFill/>
              </a:ln>
            </p:spPr>
          </p:sp>
          <p:sp>
            <p:nvSpPr>
              <p:cNvPr id="522" name="Google Shape;522;p42"/>
              <p:cNvSpPr/>
              <p:nvPr/>
            </p:nvSpPr>
            <p:spPr>
              <a:xfrm>
                <a:off x="5783573" y="1158852"/>
                <a:ext cx="1269565" cy="6117311"/>
              </a:xfrm>
              <a:custGeom>
                <a:rect b="b" l="l" r="r" t="t"/>
                <a:pathLst>
                  <a:path extrusionOk="0" h="6117311" w="1269565">
                    <a:moveTo>
                      <a:pt x="0" y="0"/>
                    </a:moveTo>
                    <a:lnTo>
                      <a:pt x="1269565" y="0"/>
                    </a:lnTo>
                    <a:lnTo>
                      <a:pt x="1269565" y="6117311"/>
                    </a:lnTo>
                    <a:lnTo>
                      <a:pt x="0" y="6117311"/>
                    </a:lnTo>
                    <a:close/>
                  </a:path>
                </a:pathLst>
              </a:custGeom>
              <a:solidFill>
                <a:srgbClr val="FF2273"/>
              </a:solidFill>
              <a:ln>
                <a:noFill/>
              </a:ln>
            </p:spPr>
          </p:sp>
          <p:sp>
            <p:nvSpPr>
              <p:cNvPr id="523" name="Google Shape;523;p42"/>
              <p:cNvSpPr/>
              <p:nvPr/>
            </p:nvSpPr>
            <p:spPr>
              <a:xfrm>
                <a:off x="0" y="7276163"/>
                <a:ext cx="1269565" cy="0"/>
              </a:xfrm>
              <a:custGeom>
                <a:rect b="b" l="l" r="r" t="t"/>
                <a:pathLst>
                  <a:path extrusionOk="0" h="120000" w="1269565">
                    <a:moveTo>
                      <a:pt x="0" y="0"/>
                    </a:moveTo>
                    <a:lnTo>
                      <a:pt x="1269565" y="0"/>
                    </a:lnTo>
                    <a:lnTo>
                      <a:pt x="1269565" y="0"/>
                    </a:lnTo>
                    <a:lnTo>
                      <a:pt x="0" y="0"/>
                    </a:lnTo>
                    <a:close/>
                  </a:path>
                </a:pathLst>
              </a:custGeom>
              <a:solidFill>
                <a:srgbClr val="F8DC38"/>
              </a:solidFill>
              <a:ln>
                <a:noFill/>
              </a:ln>
            </p:spPr>
          </p:sp>
          <p:sp>
            <p:nvSpPr>
              <p:cNvPr id="524" name="Google Shape;524;p42"/>
              <p:cNvSpPr/>
              <p:nvPr/>
            </p:nvSpPr>
            <p:spPr>
              <a:xfrm>
                <a:off x="1445893" y="6109437"/>
                <a:ext cx="1269565" cy="1166726"/>
              </a:xfrm>
              <a:custGeom>
                <a:rect b="b" l="l" r="r" t="t"/>
                <a:pathLst>
                  <a:path extrusionOk="0" h="1166726" w="1269565">
                    <a:moveTo>
                      <a:pt x="0" y="0"/>
                    </a:moveTo>
                    <a:lnTo>
                      <a:pt x="1269565" y="0"/>
                    </a:lnTo>
                    <a:lnTo>
                      <a:pt x="1269565" y="1166726"/>
                    </a:lnTo>
                    <a:lnTo>
                      <a:pt x="0" y="1166726"/>
                    </a:lnTo>
                    <a:close/>
                  </a:path>
                </a:pathLst>
              </a:custGeom>
              <a:solidFill>
                <a:srgbClr val="F8DC38"/>
              </a:solidFill>
              <a:ln>
                <a:noFill/>
              </a:ln>
            </p:spPr>
          </p:sp>
          <p:sp>
            <p:nvSpPr>
              <p:cNvPr id="525" name="Google Shape;525;p42"/>
              <p:cNvSpPr/>
              <p:nvPr/>
            </p:nvSpPr>
            <p:spPr>
              <a:xfrm>
                <a:off x="2891786" y="5090139"/>
                <a:ext cx="1269565" cy="2186024"/>
              </a:xfrm>
              <a:custGeom>
                <a:rect b="b" l="l" r="r" t="t"/>
                <a:pathLst>
                  <a:path extrusionOk="0" h="2186024" w="1269565">
                    <a:moveTo>
                      <a:pt x="0" y="0"/>
                    </a:moveTo>
                    <a:lnTo>
                      <a:pt x="1269565" y="0"/>
                    </a:lnTo>
                    <a:lnTo>
                      <a:pt x="1269565" y="2186024"/>
                    </a:lnTo>
                    <a:lnTo>
                      <a:pt x="0" y="2186024"/>
                    </a:lnTo>
                    <a:close/>
                  </a:path>
                </a:pathLst>
              </a:custGeom>
              <a:solidFill>
                <a:srgbClr val="F8DC38"/>
              </a:solidFill>
              <a:ln>
                <a:noFill/>
              </a:ln>
            </p:spPr>
          </p:sp>
          <p:sp>
            <p:nvSpPr>
              <p:cNvPr id="526" name="Google Shape;526;p42"/>
              <p:cNvSpPr/>
              <p:nvPr/>
            </p:nvSpPr>
            <p:spPr>
              <a:xfrm>
                <a:off x="4337680" y="4653887"/>
                <a:ext cx="1269565" cy="2622276"/>
              </a:xfrm>
              <a:custGeom>
                <a:rect b="b" l="l" r="r" t="t"/>
                <a:pathLst>
                  <a:path extrusionOk="0" h="2622276" w="1269565">
                    <a:moveTo>
                      <a:pt x="0" y="0"/>
                    </a:moveTo>
                    <a:lnTo>
                      <a:pt x="1269565" y="0"/>
                    </a:lnTo>
                    <a:lnTo>
                      <a:pt x="1269565" y="2622276"/>
                    </a:lnTo>
                    <a:lnTo>
                      <a:pt x="0" y="2622276"/>
                    </a:lnTo>
                    <a:close/>
                  </a:path>
                </a:pathLst>
              </a:custGeom>
              <a:solidFill>
                <a:srgbClr val="F8DC38"/>
              </a:solidFill>
              <a:ln>
                <a:noFill/>
              </a:ln>
            </p:spPr>
          </p:sp>
          <p:sp>
            <p:nvSpPr>
              <p:cNvPr id="527" name="Google Shape;527;p42"/>
              <p:cNvSpPr/>
              <p:nvPr/>
            </p:nvSpPr>
            <p:spPr>
              <a:xfrm>
                <a:off x="5783573" y="4071857"/>
                <a:ext cx="1269565" cy="3204306"/>
              </a:xfrm>
              <a:custGeom>
                <a:rect b="b" l="l" r="r" t="t"/>
                <a:pathLst>
                  <a:path extrusionOk="0" h="3204306" w="1269565">
                    <a:moveTo>
                      <a:pt x="0" y="0"/>
                    </a:moveTo>
                    <a:lnTo>
                      <a:pt x="1269565" y="0"/>
                    </a:lnTo>
                    <a:lnTo>
                      <a:pt x="1269565" y="3204306"/>
                    </a:lnTo>
                    <a:lnTo>
                      <a:pt x="0" y="3204306"/>
                    </a:lnTo>
                    <a:close/>
                  </a:path>
                </a:pathLst>
              </a:custGeom>
              <a:solidFill>
                <a:srgbClr val="F8DC38"/>
              </a:solidFill>
              <a:ln>
                <a:noFill/>
              </a:ln>
            </p:spPr>
          </p:sp>
        </p:grpSp>
      </p:grpSp>
      <p:pic>
        <p:nvPicPr>
          <p:cNvPr id="528" name="Google Shape;528;p42"/>
          <p:cNvPicPr preferRelativeResize="0"/>
          <p:nvPr/>
        </p:nvPicPr>
        <p:blipFill rotWithShape="1">
          <a:blip r:embed="rId6">
            <a:alphaModFix/>
          </a:blip>
          <a:srcRect b="0" l="0" r="0" t="0"/>
          <a:stretch/>
        </p:blipFill>
        <p:spPr>
          <a:xfrm>
            <a:off x="6840997" y="3221539"/>
            <a:ext cx="2303003" cy="1921961"/>
          </a:xfrm>
          <a:prstGeom prst="rect">
            <a:avLst/>
          </a:prstGeom>
          <a:noFill/>
          <a:ln>
            <a:noFill/>
          </a:ln>
        </p:spPr>
      </p:pic>
      <p:pic>
        <p:nvPicPr>
          <p:cNvPr id="529" name="Google Shape;529;p42"/>
          <p:cNvPicPr preferRelativeResize="0"/>
          <p:nvPr/>
        </p:nvPicPr>
        <p:blipFill rotWithShape="1">
          <a:blip r:embed="rId7">
            <a:alphaModFix/>
          </a:blip>
          <a:srcRect b="0" l="0" r="0" t="0"/>
          <a:stretch/>
        </p:blipFill>
        <p:spPr>
          <a:xfrm>
            <a:off x="4572000" y="166913"/>
            <a:ext cx="1108868" cy="1480286"/>
          </a:xfrm>
          <a:prstGeom prst="rect">
            <a:avLst/>
          </a:prstGeom>
          <a:noFill/>
          <a:ln>
            <a:noFill/>
          </a:ln>
        </p:spPr>
      </p:pic>
      <p:grpSp>
        <p:nvGrpSpPr>
          <p:cNvPr id="530" name="Google Shape;530;p42"/>
          <p:cNvGrpSpPr/>
          <p:nvPr/>
        </p:nvGrpSpPr>
        <p:grpSpPr>
          <a:xfrm>
            <a:off x="4652963" y="1735352"/>
            <a:ext cx="3556493" cy="1572784"/>
            <a:chOff x="0" y="-266700"/>
            <a:chExt cx="9483981" cy="4194091"/>
          </a:xfrm>
        </p:grpSpPr>
        <p:sp>
          <p:nvSpPr>
            <p:cNvPr id="531" name="Google Shape;531;p42"/>
            <p:cNvSpPr txBox="1"/>
            <p:nvPr/>
          </p:nvSpPr>
          <p:spPr>
            <a:xfrm>
              <a:off x="0" y="-266700"/>
              <a:ext cx="9483981" cy="3331633"/>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 sz="3500" u="none" cap="none" strike="noStrike">
                  <a:solidFill>
                    <a:srgbClr val="000000"/>
                  </a:solidFill>
                  <a:latin typeface="Bungee"/>
                  <a:ea typeface="Bungee"/>
                  <a:cs typeface="Bungee"/>
                  <a:sym typeface="Bungee"/>
                </a:rPr>
                <a:t>Write Your Topic or Idea</a:t>
              </a:r>
              <a:endParaRPr sz="700"/>
            </a:p>
          </p:txBody>
        </p:sp>
        <p:sp>
          <p:nvSpPr>
            <p:cNvPr id="532" name="Google Shape;532;p42"/>
            <p:cNvSpPr txBox="1"/>
            <p:nvPr/>
          </p:nvSpPr>
          <p:spPr>
            <a:xfrm>
              <a:off x="0" y="3443120"/>
              <a:ext cx="7200310" cy="484271"/>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the featured statistic.</a:t>
              </a:r>
              <a:endParaRPr sz="700"/>
            </a:p>
          </p:txBody>
        </p:sp>
      </p:grpSp>
      <p:pic>
        <p:nvPicPr>
          <p:cNvPr id="533" name="Google Shape;533;p42"/>
          <p:cNvPicPr preferRelativeResize="0"/>
          <p:nvPr/>
        </p:nvPicPr>
        <p:blipFill rotWithShape="1">
          <a:blip r:embed="rId8">
            <a:alphaModFix/>
          </a:blip>
          <a:srcRect b="0" l="0" r="0" t="0"/>
          <a:stretch/>
        </p:blipFill>
        <p:spPr>
          <a:xfrm>
            <a:off x="2443465" y="-360224"/>
            <a:ext cx="1565130" cy="970381"/>
          </a:xfrm>
          <a:prstGeom prst="rect">
            <a:avLst/>
          </a:prstGeom>
          <a:noFill/>
          <a:ln>
            <a:noFill/>
          </a:ln>
        </p:spPr>
      </p:pic>
      <p:pic>
        <p:nvPicPr>
          <p:cNvPr id="534" name="Google Shape;534;p42"/>
          <p:cNvPicPr preferRelativeResize="0"/>
          <p:nvPr/>
        </p:nvPicPr>
        <p:blipFill rotWithShape="1">
          <a:blip r:embed="rId9">
            <a:alphaModFix/>
          </a:blip>
          <a:srcRect b="0" l="0" r="0" t="0"/>
          <a:stretch/>
        </p:blipFill>
        <p:spPr>
          <a:xfrm rot="-2876649">
            <a:off x="5015221" y="4462145"/>
            <a:ext cx="1565131" cy="9703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2273"/>
        </a:solidFill>
      </p:bgPr>
    </p:bg>
    <p:spTree>
      <p:nvGrpSpPr>
        <p:cNvPr id="538" name="Shape 538"/>
        <p:cNvGrpSpPr/>
        <p:nvPr/>
      </p:nvGrpSpPr>
      <p:grpSpPr>
        <a:xfrm>
          <a:off x="0" y="0"/>
          <a:ext cx="0" cy="0"/>
          <a:chOff x="0" y="0"/>
          <a:chExt cx="0" cy="0"/>
        </a:xfrm>
      </p:grpSpPr>
      <p:pic>
        <p:nvPicPr>
          <p:cNvPr id="539" name="Google Shape;539;p43"/>
          <p:cNvPicPr preferRelativeResize="0"/>
          <p:nvPr/>
        </p:nvPicPr>
        <p:blipFill rotWithShape="1">
          <a:blip r:embed="rId3">
            <a:alphaModFix/>
          </a:blip>
          <a:srcRect b="0" l="0" r="0" t="0"/>
          <a:stretch/>
        </p:blipFill>
        <p:spPr>
          <a:xfrm rot="3067454">
            <a:off x="-1358415" y="229284"/>
            <a:ext cx="3077247" cy="3077247"/>
          </a:xfrm>
          <a:prstGeom prst="rect">
            <a:avLst/>
          </a:prstGeom>
          <a:noFill/>
          <a:ln>
            <a:noFill/>
          </a:ln>
        </p:spPr>
      </p:pic>
      <p:pic>
        <p:nvPicPr>
          <p:cNvPr id="540" name="Google Shape;540;p43"/>
          <p:cNvPicPr preferRelativeResize="0"/>
          <p:nvPr/>
        </p:nvPicPr>
        <p:blipFill rotWithShape="1">
          <a:blip r:embed="rId4">
            <a:alphaModFix/>
          </a:blip>
          <a:srcRect b="0" l="0" r="0" t="0"/>
          <a:stretch/>
        </p:blipFill>
        <p:spPr>
          <a:xfrm rot="-10255652">
            <a:off x="5548915" y="-1532705"/>
            <a:ext cx="3077247" cy="3077247"/>
          </a:xfrm>
          <a:prstGeom prst="rect">
            <a:avLst/>
          </a:prstGeom>
          <a:noFill/>
          <a:ln>
            <a:noFill/>
          </a:ln>
        </p:spPr>
      </p:pic>
      <p:pic>
        <p:nvPicPr>
          <p:cNvPr id="541" name="Google Shape;541;p43"/>
          <p:cNvPicPr preferRelativeResize="0"/>
          <p:nvPr/>
        </p:nvPicPr>
        <p:blipFill rotWithShape="1">
          <a:blip r:embed="rId5">
            <a:alphaModFix/>
          </a:blip>
          <a:srcRect b="0" l="0" r="0" t="0"/>
          <a:stretch/>
        </p:blipFill>
        <p:spPr>
          <a:xfrm rot="3891710">
            <a:off x="913256" y="3741118"/>
            <a:ext cx="3077247" cy="3077247"/>
          </a:xfrm>
          <a:prstGeom prst="rect">
            <a:avLst/>
          </a:prstGeom>
          <a:noFill/>
          <a:ln>
            <a:noFill/>
          </a:ln>
        </p:spPr>
      </p:pic>
      <p:grpSp>
        <p:nvGrpSpPr>
          <p:cNvPr id="542" name="Google Shape;542;p43"/>
          <p:cNvGrpSpPr/>
          <p:nvPr/>
        </p:nvGrpSpPr>
        <p:grpSpPr>
          <a:xfrm>
            <a:off x="1906706" y="424325"/>
            <a:ext cx="5329976" cy="4358482"/>
            <a:chOff x="-3844" y="-2750"/>
            <a:chExt cx="14213269" cy="11622619"/>
          </a:xfrm>
        </p:grpSpPr>
        <p:sp>
          <p:nvSpPr>
            <p:cNvPr id="543" name="Google Shape;543;p43"/>
            <p:cNvSpPr/>
            <p:nvPr/>
          </p:nvSpPr>
          <p:spPr>
            <a:xfrm>
              <a:off x="231567" y="259967"/>
              <a:ext cx="6374162" cy="5127160"/>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4" name="Google Shape;544;p43"/>
            <p:cNvSpPr/>
            <p:nvPr/>
          </p:nvSpPr>
          <p:spPr>
            <a:xfrm>
              <a:off x="7835263" y="259967"/>
              <a:ext cx="6374162" cy="5127160"/>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5" name="Google Shape;545;p43"/>
            <p:cNvSpPr/>
            <p:nvPr/>
          </p:nvSpPr>
          <p:spPr>
            <a:xfrm>
              <a:off x="231567" y="6492709"/>
              <a:ext cx="6374162" cy="5127160"/>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6" name="Google Shape;546;p43"/>
            <p:cNvSpPr/>
            <p:nvPr/>
          </p:nvSpPr>
          <p:spPr>
            <a:xfrm>
              <a:off x="7835263" y="6492709"/>
              <a:ext cx="6374162" cy="5127160"/>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7" name="Google Shape;547;p43"/>
            <p:cNvSpPr/>
            <p:nvPr/>
          </p:nvSpPr>
          <p:spPr>
            <a:xfrm>
              <a:off x="-3844" y="-2750"/>
              <a:ext cx="6374162" cy="5127160"/>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8" name="Google Shape;548;p43"/>
            <p:cNvSpPr/>
            <p:nvPr/>
          </p:nvSpPr>
          <p:spPr>
            <a:xfrm>
              <a:off x="7599852" y="-2750"/>
              <a:ext cx="6374162" cy="5127160"/>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9" name="Google Shape;549;p43"/>
            <p:cNvSpPr/>
            <p:nvPr/>
          </p:nvSpPr>
          <p:spPr>
            <a:xfrm>
              <a:off x="-3844" y="6229992"/>
              <a:ext cx="6374162" cy="5127160"/>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0" name="Google Shape;550;p43"/>
            <p:cNvSpPr/>
            <p:nvPr/>
          </p:nvSpPr>
          <p:spPr>
            <a:xfrm>
              <a:off x="7599852" y="6229992"/>
              <a:ext cx="6374162" cy="5127160"/>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1" name="Google Shape;551;p43"/>
            <p:cNvSpPr txBox="1"/>
            <p:nvPr/>
          </p:nvSpPr>
          <p:spPr>
            <a:xfrm>
              <a:off x="108411" y="1992747"/>
              <a:ext cx="6151284" cy="838754"/>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STRENGTHS</a:t>
              </a:r>
              <a:endParaRPr sz="700"/>
            </a:p>
          </p:txBody>
        </p:sp>
        <p:sp>
          <p:nvSpPr>
            <p:cNvPr id="552" name="Google Shape;552;p43"/>
            <p:cNvSpPr txBox="1"/>
            <p:nvPr/>
          </p:nvSpPr>
          <p:spPr>
            <a:xfrm>
              <a:off x="387192" y="3078289"/>
              <a:ext cx="5593721" cy="1525627"/>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What are you doing well? </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What sets you apart?</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What are your good qualities?</a:t>
              </a:r>
              <a:endParaRPr sz="700"/>
            </a:p>
          </p:txBody>
        </p:sp>
        <p:sp>
          <p:nvSpPr>
            <p:cNvPr id="553" name="Google Shape;553;p43"/>
            <p:cNvSpPr txBox="1"/>
            <p:nvPr/>
          </p:nvSpPr>
          <p:spPr>
            <a:xfrm>
              <a:off x="2742722" y="278577"/>
              <a:ext cx="882662" cy="168063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3500" u="none" cap="none" strike="noStrike">
                  <a:solidFill>
                    <a:srgbClr val="000000"/>
                  </a:solidFill>
                  <a:latin typeface="Bungee"/>
                  <a:ea typeface="Bungee"/>
                  <a:cs typeface="Bungee"/>
                  <a:sym typeface="Bungee"/>
                </a:rPr>
                <a:t>S</a:t>
              </a:r>
              <a:endParaRPr sz="700"/>
            </a:p>
          </p:txBody>
        </p:sp>
        <p:sp>
          <p:nvSpPr>
            <p:cNvPr id="554" name="Google Shape;554;p43"/>
            <p:cNvSpPr txBox="1"/>
            <p:nvPr/>
          </p:nvSpPr>
          <p:spPr>
            <a:xfrm>
              <a:off x="8236655" y="1992747"/>
              <a:ext cx="5352723" cy="838754"/>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WEAKNESSES</a:t>
              </a:r>
              <a:endParaRPr sz="700"/>
            </a:p>
          </p:txBody>
        </p:sp>
        <p:sp>
          <p:nvSpPr>
            <p:cNvPr id="555" name="Google Shape;555;p43"/>
            <p:cNvSpPr txBox="1"/>
            <p:nvPr/>
          </p:nvSpPr>
          <p:spPr>
            <a:xfrm>
              <a:off x="7986120" y="3078289"/>
              <a:ext cx="5853792" cy="1525627"/>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Where do you need to improve? </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Are resources adequate?</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What do others do better than you?</a:t>
              </a:r>
              <a:endParaRPr sz="700"/>
            </a:p>
          </p:txBody>
        </p:sp>
        <p:sp>
          <p:nvSpPr>
            <p:cNvPr id="556" name="Google Shape;556;p43"/>
            <p:cNvSpPr txBox="1"/>
            <p:nvPr/>
          </p:nvSpPr>
          <p:spPr>
            <a:xfrm>
              <a:off x="10471685" y="278577"/>
              <a:ext cx="882662" cy="168063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3500" u="none" cap="none" strike="noStrike">
                  <a:solidFill>
                    <a:srgbClr val="000000"/>
                  </a:solidFill>
                  <a:latin typeface="Bungee"/>
                  <a:ea typeface="Bungee"/>
                  <a:cs typeface="Bungee"/>
                  <a:sym typeface="Bungee"/>
                </a:rPr>
                <a:t>W</a:t>
              </a:r>
              <a:endParaRPr sz="700"/>
            </a:p>
          </p:txBody>
        </p:sp>
        <p:sp>
          <p:nvSpPr>
            <p:cNvPr id="557" name="Google Shape;557;p43"/>
            <p:cNvSpPr txBox="1"/>
            <p:nvPr/>
          </p:nvSpPr>
          <p:spPr>
            <a:xfrm>
              <a:off x="387192" y="8290988"/>
              <a:ext cx="5593721" cy="843099"/>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OPPORTUNITIES</a:t>
              </a:r>
              <a:endParaRPr sz="700"/>
            </a:p>
          </p:txBody>
        </p:sp>
        <p:sp>
          <p:nvSpPr>
            <p:cNvPr id="558" name="Google Shape;558;p43"/>
            <p:cNvSpPr txBox="1"/>
            <p:nvPr/>
          </p:nvSpPr>
          <p:spPr>
            <a:xfrm>
              <a:off x="387192" y="9376530"/>
              <a:ext cx="5593721" cy="1525627"/>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What are your goals? </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Are demands shifting?</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How can it be improved?</a:t>
              </a:r>
              <a:endParaRPr sz="700"/>
            </a:p>
          </p:txBody>
        </p:sp>
        <p:sp>
          <p:nvSpPr>
            <p:cNvPr id="559" name="Google Shape;559;p43"/>
            <p:cNvSpPr txBox="1"/>
            <p:nvPr/>
          </p:nvSpPr>
          <p:spPr>
            <a:xfrm>
              <a:off x="2742722" y="6576818"/>
              <a:ext cx="882662" cy="168063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3500" u="none" cap="none" strike="noStrike">
                  <a:solidFill>
                    <a:srgbClr val="000000"/>
                  </a:solidFill>
                  <a:latin typeface="Bungee"/>
                  <a:ea typeface="Bungee"/>
                  <a:cs typeface="Bungee"/>
                  <a:sym typeface="Bungee"/>
                </a:rPr>
                <a:t>O</a:t>
              </a:r>
              <a:endParaRPr sz="700"/>
            </a:p>
          </p:txBody>
        </p:sp>
        <p:sp>
          <p:nvSpPr>
            <p:cNvPr id="560" name="Google Shape;560;p43"/>
            <p:cNvSpPr txBox="1"/>
            <p:nvPr/>
          </p:nvSpPr>
          <p:spPr>
            <a:xfrm>
              <a:off x="8111387" y="8290988"/>
              <a:ext cx="5603257" cy="838754"/>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THREATS</a:t>
              </a:r>
              <a:endParaRPr sz="700"/>
            </a:p>
          </p:txBody>
        </p:sp>
        <p:sp>
          <p:nvSpPr>
            <p:cNvPr id="561" name="Google Shape;561;p43"/>
            <p:cNvSpPr txBox="1"/>
            <p:nvPr/>
          </p:nvSpPr>
          <p:spPr>
            <a:xfrm>
              <a:off x="8111320" y="9009063"/>
              <a:ext cx="5603400" cy="23481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What are the blockers </a:t>
              </a:r>
              <a:endParaRPr b="1" i="0" sz="1100" u="none" cap="none" strike="noStrike">
                <a:solidFill>
                  <a:srgbClr val="000000"/>
                </a:solidFill>
                <a:latin typeface="Rajdhani"/>
                <a:ea typeface="Rajdhani"/>
                <a:cs typeface="Rajdhani"/>
                <a:sym typeface="Rajdhani"/>
              </a:endParaRPr>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you're facing? </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What are factors outside of</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your control?</a:t>
              </a:r>
              <a:endParaRPr sz="700"/>
            </a:p>
          </p:txBody>
        </p:sp>
        <p:sp>
          <p:nvSpPr>
            <p:cNvPr id="562" name="Google Shape;562;p43"/>
            <p:cNvSpPr txBox="1"/>
            <p:nvPr/>
          </p:nvSpPr>
          <p:spPr>
            <a:xfrm>
              <a:off x="10471685" y="6576818"/>
              <a:ext cx="882662" cy="168063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3500" u="none" cap="none" strike="noStrike">
                  <a:solidFill>
                    <a:srgbClr val="000000"/>
                  </a:solidFill>
                  <a:latin typeface="Bungee"/>
                  <a:ea typeface="Bungee"/>
                  <a:cs typeface="Bungee"/>
                  <a:sym typeface="Bungee"/>
                </a:rPr>
                <a:t>T</a:t>
              </a:r>
              <a:endParaRPr sz="700"/>
            </a:p>
          </p:txBody>
        </p:sp>
      </p:grpSp>
      <p:pic>
        <p:nvPicPr>
          <p:cNvPr id="563" name="Google Shape;563;p43"/>
          <p:cNvPicPr preferRelativeResize="0"/>
          <p:nvPr/>
        </p:nvPicPr>
        <p:blipFill rotWithShape="1">
          <a:blip r:embed="rId6">
            <a:alphaModFix/>
          </a:blip>
          <a:srcRect b="0" l="0" r="0" t="0"/>
          <a:stretch/>
        </p:blipFill>
        <p:spPr>
          <a:xfrm>
            <a:off x="338276" y="1767907"/>
            <a:ext cx="1707002" cy="1607686"/>
          </a:xfrm>
          <a:prstGeom prst="rect">
            <a:avLst/>
          </a:prstGeom>
          <a:noFill/>
          <a:ln>
            <a:noFill/>
          </a:ln>
        </p:spPr>
      </p:pic>
      <p:pic>
        <p:nvPicPr>
          <p:cNvPr id="564" name="Google Shape;564;p43"/>
          <p:cNvPicPr preferRelativeResize="0"/>
          <p:nvPr/>
        </p:nvPicPr>
        <p:blipFill rotWithShape="1">
          <a:blip r:embed="rId7">
            <a:alphaModFix/>
          </a:blip>
          <a:srcRect b="0" l="0" r="0" t="0"/>
          <a:stretch/>
        </p:blipFill>
        <p:spPr>
          <a:xfrm rot="-2630220">
            <a:off x="7041802" y="3084865"/>
            <a:ext cx="2462779" cy="1979178"/>
          </a:xfrm>
          <a:prstGeom prst="rect">
            <a:avLst/>
          </a:prstGeom>
          <a:noFill/>
          <a:ln>
            <a:noFill/>
          </a:ln>
        </p:spPr>
      </p:pic>
      <p:pic>
        <p:nvPicPr>
          <p:cNvPr id="565" name="Google Shape;565;p43"/>
          <p:cNvPicPr preferRelativeResize="0"/>
          <p:nvPr/>
        </p:nvPicPr>
        <p:blipFill rotWithShape="1">
          <a:blip r:embed="rId8">
            <a:alphaModFix/>
          </a:blip>
          <a:srcRect b="0" l="0" r="0" t="0"/>
          <a:stretch/>
        </p:blipFill>
        <p:spPr>
          <a:xfrm>
            <a:off x="7407302" y="1049694"/>
            <a:ext cx="2158164" cy="1918804"/>
          </a:xfrm>
          <a:prstGeom prst="rect">
            <a:avLst/>
          </a:prstGeom>
          <a:noFill/>
          <a:ln>
            <a:noFill/>
          </a:ln>
        </p:spPr>
      </p:pic>
      <p:pic>
        <p:nvPicPr>
          <p:cNvPr id="566" name="Google Shape;566;p43"/>
          <p:cNvPicPr preferRelativeResize="0"/>
          <p:nvPr/>
        </p:nvPicPr>
        <p:blipFill rotWithShape="1">
          <a:blip r:embed="rId9">
            <a:alphaModFix/>
          </a:blip>
          <a:srcRect b="0" l="0" r="0" t="0"/>
          <a:stretch/>
        </p:blipFill>
        <p:spPr>
          <a:xfrm>
            <a:off x="-612602" y="3491764"/>
            <a:ext cx="1565131" cy="970381"/>
          </a:xfrm>
          <a:prstGeom prst="rect">
            <a:avLst/>
          </a:prstGeom>
          <a:noFill/>
          <a:ln>
            <a:noFill/>
          </a:ln>
        </p:spPr>
      </p:pic>
      <p:pic>
        <p:nvPicPr>
          <p:cNvPr id="567" name="Google Shape;567;p43"/>
          <p:cNvPicPr preferRelativeResize="0"/>
          <p:nvPr/>
        </p:nvPicPr>
        <p:blipFill rotWithShape="1">
          <a:blip r:embed="rId9">
            <a:alphaModFix/>
          </a:blip>
          <a:srcRect b="0" l="0" r="0" t="0"/>
          <a:stretch/>
        </p:blipFill>
        <p:spPr>
          <a:xfrm rot="-5000660">
            <a:off x="988545" y="-185286"/>
            <a:ext cx="1565131" cy="9703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145" name="Shape 145"/>
        <p:cNvGrpSpPr/>
        <p:nvPr/>
      </p:nvGrpSpPr>
      <p:grpSpPr>
        <a:xfrm>
          <a:off x="0" y="0"/>
          <a:ext cx="0" cy="0"/>
          <a:chOff x="0" y="0"/>
          <a:chExt cx="0" cy="0"/>
        </a:xfrm>
      </p:grpSpPr>
      <p:pic>
        <p:nvPicPr>
          <p:cNvPr id="146" name="Google Shape;146;p26"/>
          <p:cNvPicPr preferRelativeResize="0"/>
          <p:nvPr/>
        </p:nvPicPr>
        <p:blipFill rotWithShape="1">
          <a:blip r:embed="rId3">
            <a:alphaModFix/>
          </a:blip>
          <a:srcRect b="0" l="0" r="0" t="0"/>
          <a:stretch/>
        </p:blipFill>
        <p:spPr>
          <a:xfrm>
            <a:off x="6054986" y="2992981"/>
            <a:ext cx="3946604" cy="3401255"/>
          </a:xfrm>
          <a:prstGeom prst="rect">
            <a:avLst/>
          </a:prstGeom>
          <a:noFill/>
          <a:ln>
            <a:noFill/>
          </a:ln>
        </p:spPr>
      </p:pic>
      <p:pic>
        <p:nvPicPr>
          <p:cNvPr id="147" name="Google Shape;147;p26"/>
          <p:cNvPicPr preferRelativeResize="0"/>
          <p:nvPr/>
        </p:nvPicPr>
        <p:blipFill rotWithShape="1">
          <a:blip r:embed="rId4">
            <a:alphaModFix/>
          </a:blip>
          <a:srcRect b="0" l="0" r="0" t="0"/>
          <a:stretch/>
        </p:blipFill>
        <p:spPr>
          <a:xfrm rot="-4481033">
            <a:off x="-966651" y="1200133"/>
            <a:ext cx="3077247" cy="3077247"/>
          </a:xfrm>
          <a:prstGeom prst="rect">
            <a:avLst/>
          </a:prstGeom>
          <a:noFill/>
          <a:ln>
            <a:noFill/>
          </a:ln>
        </p:spPr>
      </p:pic>
      <p:pic>
        <p:nvPicPr>
          <p:cNvPr id="148" name="Google Shape;148;p26"/>
          <p:cNvPicPr preferRelativeResize="0"/>
          <p:nvPr/>
        </p:nvPicPr>
        <p:blipFill rotWithShape="1">
          <a:blip r:embed="rId5">
            <a:alphaModFix/>
          </a:blip>
          <a:srcRect b="0" l="0" r="0" t="0"/>
          <a:stretch/>
        </p:blipFill>
        <p:spPr>
          <a:xfrm rot="-4481033">
            <a:off x="4342524" y="-1343394"/>
            <a:ext cx="3077247" cy="3077247"/>
          </a:xfrm>
          <a:prstGeom prst="rect">
            <a:avLst/>
          </a:prstGeom>
          <a:noFill/>
          <a:ln>
            <a:noFill/>
          </a:ln>
        </p:spPr>
      </p:pic>
      <p:sp>
        <p:nvSpPr>
          <p:cNvPr id="149" name="Google Shape;149;p26"/>
          <p:cNvSpPr/>
          <p:nvPr/>
        </p:nvSpPr>
        <p:spPr>
          <a:xfrm>
            <a:off x="739357" y="645995"/>
            <a:ext cx="8016760" cy="4115367"/>
          </a:xfrm>
          <a:custGeom>
            <a:rect b="b" l="l" r="r" t="t"/>
            <a:pathLst>
              <a:path extrusionOk="0" h="14548505" w="28340575">
                <a:moveTo>
                  <a:pt x="63030" y="13954951"/>
                </a:moveTo>
                <a:cubicBezTo>
                  <a:pt x="63030" y="13954951"/>
                  <a:pt x="0" y="13708387"/>
                  <a:pt x="10218" y="1214762"/>
                </a:cubicBezTo>
                <a:cubicBezTo>
                  <a:pt x="18651" y="990971"/>
                  <a:pt x="65033" y="645332"/>
                  <a:pt x="65033" y="645332"/>
                </a:cubicBezTo>
                <a:cubicBezTo>
                  <a:pt x="82233" y="502466"/>
                  <a:pt x="56685" y="337866"/>
                  <a:pt x="181385" y="223925"/>
                </a:cubicBezTo>
                <a:cubicBezTo>
                  <a:pt x="346794" y="72788"/>
                  <a:pt x="621643" y="0"/>
                  <a:pt x="27447501" y="6965"/>
                </a:cubicBezTo>
                <a:lnTo>
                  <a:pt x="27447504" y="6965"/>
                </a:lnTo>
                <a:cubicBezTo>
                  <a:pt x="27664250" y="16819"/>
                  <a:pt x="27868563" y="36481"/>
                  <a:pt x="28002754" y="101690"/>
                </a:cubicBezTo>
                <a:cubicBezTo>
                  <a:pt x="28258800" y="226120"/>
                  <a:pt x="28340575" y="459160"/>
                  <a:pt x="28335087" y="704684"/>
                </a:cubicBezTo>
                <a:cubicBezTo>
                  <a:pt x="28335087" y="704684"/>
                  <a:pt x="28291800" y="1013073"/>
                  <a:pt x="28299232" y="1248607"/>
                </a:cubicBezTo>
                <a:cubicBezTo>
                  <a:pt x="28306354" y="13696752"/>
                  <a:pt x="28313513" y="13892356"/>
                  <a:pt x="28313513" y="13892356"/>
                </a:cubicBezTo>
                <a:cubicBezTo>
                  <a:pt x="28296829" y="14108089"/>
                  <a:pt x="28182185" y="14318701"/>
                  <a:pt x="27985316" y="14430325"/>
                </a:cubicBezTo>
                <a:cubicBezTo>
                  <a:pt x="27834965" y="14515572"/>
                  <a:pt x="27636934" y="14530671"/>
                  <a:pt x="21998004" y="14519929"/>
                </a:cubicBezTo>
                <a:lnTo>
                  <a:pt x="21997663" y="14519929"/>
                </a:lnTo>
                <a:cubicBezTo>
                  <a:pt x="645952" y="14514651"/>
                  <a:pt x="384604" y="14548505"/>
                  <a:pt x="254278" y="14439347"/>
                </a:cubicBezTo>
                <a:cubicBezTo>
                  <a:pt x="145767" y="14348463"/>
                  <a:pt x="81795" y="14155151"/>
                  <a:pt x="63030" y="13954951"/>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0" name="Google Shape;150;p26"/>
          <p:cNvSpPr/>
          <p:nvPr/>
        </p:nvSpPr>
        <p:spPr>
          <a:xfrm>
            <a:off x="614370" y="521009"/>
            <a:ext cx="8016760" cy="4115367"/>
          </a:xfrm>
          <a:custGeom>
            <a:rect b="b" l="l" r="r" t="t"/>
            <a:pathLst>
              <a:path extrusionOk="0" h="14548505" w="28340575">
                <a:moveTo>
                  <a:pt x="63030" y="13954951"/>
                </a:moveTo>
                <a:cubicBezTo>
                  <a:pt x="63030" y="13954951"/>
                  <a:pt x="0" y="13708387"/>
                  <a:pt x="10218" y="1214762"/>
                </a:cubicBezTo>
                <a:cubicBezTo>
                  <a:pt x="18651" y="990971"/>
                  <a:pt x="65033" y="645332"/>
                  <a:pt x="65033" y="645332"/>
                </a:cubicBezTo>
                <a:cubicBezTo>
                  <a:pt x="82233" y="502466"/>
                  <a:pt x="56685" y="337866"/>
                  <a:pt x="181385" y="223925"/>
                </a:cubicBezTo>
                <a:cubicBezTo>
                  <a:pt x="346794" y="72788"/>
                  <a:pt x="621643" y="0"/>
                  <a:pt x="27447501" y="6965"/>
                </a:cubicBezTo>
                <a:lnTo>
                  <a:pt x="27447504" y="6965"/>
                </a:lnTo>
                <a:cubicBezTo>
                  <a:pt x="27664250" y="16819"/>
                  <a:pt x="27868563" y="36481"/>
                  <a:pt x="28002754" y="101690"/>
                </a:cubicBezTo>
                <a:cubicBezTo>
                  <a:pt x="28258800" y="226120"/>
                  <a:pt x="28340575" y="459160"/>
                  <a:pt x="28335087" y="704684"/>
                </a:cubicBezTo>
                <a:cubicBezTo>
                  <a:pt x="28335087" y="704684"/>
                  <a:pt x="28291800" y="1013073"/>
                  <a:pt x="28299232" y="1248607"/>
                </a:cubicBezTo>
                <a:cubicBezTo>
                  <a:pt x="28306354" y="13696752"/>
                  <a:pt x="28313513" y="13892356"/>
                  <a:pt x="28313513" y="13892356"/>
                </a:cubicBezTo>
                <a:cubicBezTo>
                  <a:pt x="28296829" y="14108089"/>
                  <a:pt x="28182185" y="14318701"/>
                  <a:pt x="27985316" y="14430325"/>
                </a:cubicBezTo>
                <a:cubicBezTo>
                  <a:pt x="27834965" y="14515572"/>
                  <a:pt x="27636934" y="14530671"/>
                  <a:pt x="21998004" y="14519929"/>
                </a:cubicBezTo>
                <a:lnTo>
                  <a:pt x="21997663" y="14519929"/>
                </a:lnTo>
                <a:cubicBezTo>
                  <a:pt x="645952" y="14514651"/>
                  <a:pt x="384604" y="14548505"/>
                  <a:pt x="254278" y="14439347"/>
                </a:cubicBezTo>
                <a:cubicBezTo>
                  <a:pt x="145767" y="14348463"/>
                  <a:pt x="81795" y="14155151"/>
                  <a:pt x="63030" y="13954951"/>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151" name="Google Shape;151;p26"/>
          <p:cNvGrpSpPr/>
          <p:nvPr/>
        </p:nvGrpSpPr>
        <p:grpSpPr>
          <a:xfrm>
            <a:off x="969417" y="1955635"/>
            <a:ext cx="1543020" cy="1814253"/>
            <a:chOff x="0" y="-142875"/>
            <a:chExt cx="812800" cy="955675"/>
          </a:xfrm>
        </p:grpSpPr>
        <p:sp>
          <p:nvSpPr>
            <p:cNvPr id="152" name="Google Shape;152;p26"/>
            <p:cNvSpPr/>
            <p:nvPr/>
          </p:nvSpPr>
          <p:spPr>
            <a:xfrm>
              <a:off x="0" y="0"/>
              <a:ext cx="812800" cy="336612"/>
            </a:xfrm>
            <a:custGeom>
              <a:rect b="b" l="l" r="r" t="t"/>
              <a:pathLst>
                <a:path extrusionOk="0" h="336612" w="812800">
                  <a:moveTo>
                    <a:pt x="0" y="0"/>
                  </a:moveTo>
                  <a:lnTo>
                    <a:pt x="812800" y="0"/>
                  </a:lnTo>
                  <a:lnTo>
                    <a:pt x="812800" y="336612"/>
                  </a:lnTo>
                  <a:lnTo>
                    <a:pt x="0" y="336612"/>
                  </a:lnTo>
                  <a:close/>
                </a:path>
              </a:pathLst>
            </a:custGeom>
            <a:solidFill>
              <a:srgbClr val="000000">
                <a:alpha val="0"/>
              </a:srgbClr>
            </a:solidFill>
            <a:ln>
              <a:noFill/>
            </a:ln>
          </p:spPr>
        </p:sp>
        <p:sp>
          <p:nvSpPr>
            <p:cNvPr id="153" name="Google Shape;153;p26"/>
            <p:cNvSpPr txBox="1"/>
            <p:nvPr/>
          </p:nvSpPr>
          <p:spPr>
            <a:xfrm>
              <a:off x="0" y="-142875"/>
              <a:ext cx="812800" cy="955675"/>
            </a:xfrm>
            <a:prstGeom prst="rect">
              <a:avLst/>
            </a:prstGeom>
            <a:noFill/>
            <a:ln>
              <a:noFill/>
            </a:ln>
          </p:spPr>
          <p:txBody>
            <a:bodyPr anchorCtr="0" anchor="ctr" bIns="25400" lIns="25400" spcFirstLastPara="1" rIns="25400" wrap="square" tIns="25400">
              <a:no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Canva</a:t>
              </a:r>
              <a:endParaRPr sz="700"/>
            </a:p>
          </p:txBody>
        </p:sp>
      </p:grpSp>
      <p:grpSp>
        <p:nvGrpSpPr>
          <p:cNvPr id="154" name="Google Shape;154;p26"/>
          <p:cNvGrpSpPr/>
          <p:nvPr/>
        </p:nvGrpSpPr>
        <p:grpSpPr>
          <a:xfrm>
            <a:off x="3536120" y="1955644"/>
            <a:ext cx="2199486" cy="1814491"/>
            <a:chOff x="-9" y="-142870"/>
            <a:chExt cx="1158600" cy="955800"/>
          </a:xfrm>
        </p:grpSpPr>
        <p:sp>
          <p:nvSpPr>
            <p:cNvPr id="155" name="Google Shape;155;p26"/>
            <p:cNvSpPr/>
            <p:nvPr/>
          </p:nvSpPr>
          <p:spPr>
            <a:xfrm>
              <a:off x="0" y="0"/>
              <a:ext cx="1083987" cy="336612"/>
            </a:xfrm>
            <a:custGeom>
              <a:rect b="b" l="l" r="r" t="t"/>
              <a:pathLst>
                <a:path extrusionOk="0" h="336612" w="1083987">
                  <a:moveTo>
                    <a:pt x="0" y="0"/>
                  </a:moveTo>
                  <a:lnTo>
                    <a:pt x="1083987" y="0"/>
                  </a:lnTo>
                  <a:lnTo>
                    <a:pt x="1083987" y="336612"/>
                  </a:lnTo>
                  <a:lnTo>
                    <a:pt x="0" y="336612"/>
                  </a:lnTo>
                  <a:close/>
                </a:path>
              </a:pathLst>
            </a:custGeom>
            <a:solidFill>
              <a:srgbClr val="000000">
                <a:alpha val="0"/>
              </a:srgbClr>
            </a:solidFill>
            <a:ln>
              <a:noFill/>
            </a:ln>
          </p:spPr>
        </p:sp>
        <p:sp>
          <p:nvSpPr>
            <p:cNvPr id="156" name="Google Shape;156;p26"/>
            <p:cNvSpPr txBox="1"/>
            <p:nvPr/>
          </p:nvSpPr>
          <p:spPr>
            <a:xfrm>
              <a:off x="-9" y="-142870"/>
              <a:ext cx="1158600" cy="95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powerpoint</a:t>
              </a:r>
              <a:endParaRPr sz="700"/>
            </a:p>
          </p:txBody>
        </p:sp>
      </p:grpSp>
      <p:grpSp>
        <p:nvGrpSpPr>
          <p:cNvPr id="157" name="Google Shape;157;p26"/>
          <p:cNvGrpSpPr/>
          <p:nvPr/>
        </p:nvGrpSpPr>
        <p:grpSpPr>
          <a:xfrm>
            <a:off x="6431341" y="1955644"/>
            <a:ext cx="2045728" cy="1814491"/>
            <a:chOff x="0" y="-142870"/>
            <a:chExt cx="1077607" cy="955800"/>
          </a:xfrm>
        </p:grpSpPr>
        <p:sp>
          <p:nvSpPr>
            <p:cNvPr id="158" name="Google Shape;158;p26"/>
            <p:cNvSpPr/>
            <p:nvPr/>
          </p:nvSpPr>
          <p:spPr>
            <a:xfrm>
              <a:off x="0" y="0"/>
              <a:ext cx="999758" cy="336612"/>
            </a:xfrm>
            <a:custGeom>
              <a:rect b="b" l="l" r="r" t="t"/>
              <a:pathLst>
                <a:path extrusionOk="0" h="336612" w="999758">
                  <a:moveTo>
                    <a:pt x="0" y="0"/>
                  </a:moveTo>
                  <a:lnTo>
                    <a:pt x="999758" y="0"/>
                  </a:lnTo>
                  <a:lnTo>
                    <a:pt x="999758" y="336612"/>
                  </a:lnTo>
                  <a:lnTo>
                    <a:pt x="0" y="336612"/>
                  </a:lnTo>
                  <a:close/>
                </a:path>
              </a:pathLst>
            </a:custGeom>
            <a:solidFill>
              <a:srgbClr val="000000">
                <a:alpha val="0"/>
              </a:srgbClr>
            </a:solidFill>
            <a:ln>
              <a:noFill/>
            </a:ln>
          </p:spPr>
        </p:sp>
        <p:sp>
          <p:nvSpPr>
            <p:cNvPr id="159" name="Google Shape;159;p26"/>
            <p:cNvSpPr txBox="1"/>
            <p:nvPr/>
          </p:nvSpPr>
          <p:spPr>
            <a:xfrm>
              <a:off x="7" y="-142870"/>
              <a:ext cx="1077600" cy="95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google slides</a:t>
              </a:r>
              <a:endParaRPr sz="700"/>
            </a:p>
          </p:txBody>
        </p:sp>
      </p:grpSp>
      <p:pic>
        <p:nvPicPr>
          <p:cNvPr id="160" name="Google Shape;160;p26"/>
          <p:cNvPicPr preferRelativeResize="0"/>
          <p:nvPr/>
        </p:nvPicPr>
        <p:blipFill rotWithShape="1">
          <a:blip r:embed="rId6">
            <a:alphaModFix/>
          </a:blip>
          <a:srcRect b="0" l="0" r="0" t="0"/>
          <a:stretch/>
        </p:blipFill>
        <p:spPr>
          <a:xfrm>
            <a:off x="7771542" y="640055"/>
            <a:ext cx="1716216" cy="1884070"/>
          </a:xfrm>
          <a:prstGeom prst="rect">
            <a:avLst/>
          </a:prstGeom>
          <a:noFill/>
          <a:ln>
            <a:noFill/>
          </a:ln>
        </p:spPr>
      </p:pic>
      <p:pic>
        <p:nvPicPr>
          <p:cNvPr id="161" name="Google Shape;161;p26"/>
          <p:cNvPicPr preferRelativeResize="0"/>
          <p:nvPr/>
        </p:nvPicPr>
        <p:blipFill rotWithShape="1">
          <a:blip r:embed="rId7">
            <a:alphaModFix/>
          </a:blip>
          <a:srcRect b="0" l="0" r="0" t="0"/>
          <a:stretch/>
        </p:blipFill>
        <p:spPr>
          <a:xfrm rot="-1288926">
            <a:off x="47095" y="-188839"/>
            <a:ext cx="1247569" cy="2416067"/>
          </a:xfrm>
          <a:prstGeom prst="rect">
            <a:avLst/>
          </a:prstGeom>
          <a:noFill/>
          <a:ln>
            <a:noFill/>
          </a:ln>
        </p:spPr>
      </p:pic>
      <p:sp>
        <p:nvSpPr>
          <p:cNvPr id="162" name="Google Shape;162;p26"/>
          <p:cNvSpPr txBox="1"/>
          <p:nvPr/>
        </p:nvSpPr>
        <p:spPr>
          <a:xfrm>
            <a:off x="1959225" y="610903"/>
            <a:ext cx="5225551" cy="147472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How to Use This Presentation</a:t>
            </a:r>
            <a:endParaRPr sz="700"/>
          </a:p>
        </p:txBody>
      </p:sp>
      <p:sp>
        <p:nvSpPr>
          <p:cNvPr id="163" name="Google Shape;163;p26"/>
          <p:cNvSpPr txBox="1"/>
          <p:nvPr/>
        </p:nvSpPr>
        <p:spPr>
          <a:xfrm>
            <a:off x="800836" y="3010651"/>
            <a:ext cx="1880100" cy="11175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 sz="1100" u="none" cap="none" strike="noStrike">
                <a:solidFill>
                  <a:srgbClr val="000000"/>
                </a:solidFill>
                <a:latin typeface="Rajdhani Medium"/>
                <a:ea typeface="Rajdhani Medium"/>
                <a:cs typeface="Rajdhani Medium"/>
                <a:sym typeface="Rajdhani Medium"/>
              </a:rPr>
              <a:t>Click on the </a:t>
            </a:r>
            <a:r>
              <a:rPr b="1" i="0" lang="en" sz="1100" u="none" cap="none" strike="noStrike">
                <a:solidFill>
                  <a:srgbClr val="000000"/>
                </a:solidFill>
                <a:latin typeface="Rajdhani"/>
                <a:ea typeface="Rajdhani"/>
                <a:cs typeface="Rajdhani"/>
                <a:sym typeface="Rajdhani"/>
              </a:rPr>
              <a:t>"Canva"</a:t>
            </a:r>
            <a:r>
              <a:rPr b="0" i="0" lang="en" sz="1100" u="none" cap="none" strike="noStrike">
                <a:solidFill>
                  <a:srgbClr val="000000"/>
                </a:solidFill>
                <a:latin typeface="Rajdhani Medium"/>
                <a:ea typeface="Rajdhani Medium"/>
                <a:cs typeface="Rajdhani Medium"/>
                <a:sym typeface="Rajdhani Medium"/>
              </a:rPr>
              <a:t> button under this presentation preview. Start editing your presentation. You need to sign in to your Canva account.</a:t>
            </a:r>
            <a:endParaRPr sz="700"/>
          </a:p>
        </p:txBody>
      </p:sp>
      <p:sp>
        <p:nvSpPr>
          <p:cNvPr id="164" name="Google Shape;164;p26"/>
          <p:cNvSpPr txBox="1"/>
          <p:nvPr/>
        </p:nvSpPr>
        <p:spPr>
          <a:xfrm>
            <a:off x="3480381" y="3010651"/>
            <a:ext cx="2169300" cy="13548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 sz="1100" u="none" cap="none" strike="noStrike">
                <a:solidFill>
                  <a:srgbClr val="000000"/>
                </a:solidFill>
                <a:latin typeface="Rajdhani Medium"/>
                <a:ea typeface="Rajdhani Medium"/>
                <a:cs typeface="Rajdhani Medium"/>
                <a:sym typeface="Rajdhani Medium"/>
              </a:rPr>
              <a:t>Export this design from Canva as a PowerPoint template. Open the design in Canva. This will provide you with all the fonts used and elements used in this presentation as listed on page 21. Learn more on slide 3.</a:t>
            </a:r>
            <a:endParaRPr sz="700"/>
          </a:p>
        </p:txBody>
      </p:sp>
      <p:sp>
        <p:nvSpPr>
          <p:cNvPr id="165" name="Google Shape;165;p26"/>
          <p:cNvSpPr txBox="1"/>
          <p:nvPr/>
        </p:nvSpPr>
        <p:spPr>
          <a:xfrm>
            <a:off x="6431341" y="3010651"/>
            <a:ext cx="1898100" cy="13548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 sz="1100" u="none" cap="none" strike="noStrike">
                <a:solidFill>
                  <a:srgbClr val="000000"/>
                </a:solidFill>
                <a:latin typeface="Rajdhani Medium"/>
                <a:ea typeface="Rajdhani Medium"/>
                <a:cs typeface="Rajdhani Medium"/>
                <a:sym typeface="Rajdhani Medium"/>
              </a:rPr>
              <a:t>Export this design from Canva as a GoogleSlide template. This will provide you with all the fonts used and elements used in this presentation as listed on page 21. Learn more on slide 4.</a:t>
            </a:r>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571" name="Shape 571"/>
        <p:cNvGrpSpPr/>
        <p:nvPr/>
      </p:nvGrpSpPr>
      <p:grpSpPr>
        <a:xfrm>
          <a:off x="0" y="0"/>
          <a:ext cx="0" cy="0"/>
          <a:chOff x="0" y="0"/>
          <a:chExt cx="0" cy="0"/>
        </a:xfrm>
      </p:grpSpPr>
      <p:pic>
        <p:nvPicPr>
          <p:cNvPr id="572" name="Google Shape;572;p44"/>
          <p:cNvPicPr preferRelativeResize="0"/>
          <p:nvPr/>
        </p:nvPicPr>
        <p:blipFill rotWithShape="1">
          <a:blip r:embed="rId3">
            <a:alphaModFix/>
          </a:blip>
          <a:srcRect b="0" l="0" r="0" t="0"/>
          <a:stretch/>
        </p:blipFill>
        <p:spPr>
          <a:xfrm rot="-4481033">
            <a:off x="-335249" y="-607869"/>
            <a:ext cx="3077247" cy="3077247"/>
          </a:xfrm>
          <a:prstGeom prst="rect">
            <a:avLst/>
          </a:prstGeom>
          <a:noFill/>
          <a:ln>
            <a:noFill/>
          </a:ln>
        </p:spPr>
      </p:pic>
      <p:pic>
        <p:nvPicPr>
          <p:cNvPr id="573" name="Google Shape;573;p44"/>
          <p:cNvPicPr preferRelativeResize="0"/>
          <p:nvPr/>
        </p:nvPicPr>
        <p:blipFill rotWithShape="1">
          <a:blip r:embed="rId4">
            <a:alphaModFix/>
          </a:blip>
          <a:srcRect b="0" l="0" r="0" t="0"/>
          <a:stretch/>
        </p:blipFill>
        <p:spPr>
          <a:xfrm rot="-8389246">
            <a:off x="2343363" y="2683231"/>
            <a:ext cx="3077246" cy="3077246"/>
          </a:xfrm>
          <a:prstGeom prst="rect">
            <a:avLst/>
          </a:prstGeom>
          <a:noFill/>
          <a:ln>
            <a:noFill/>
          </a:ln>
        </p:spPr>
      </p:pic>
      <p:pic>
        <p:nvPicPr>
          <p:cNvPr id="574" name="Google Shape;574;p44"/>
          <p:cNvPicPr preferRelativeResize="0"/>
          <p:nvPr/>
        </p:nvPicPr>
        <p:blipFill rotWithShape="1">
          <a:blip r:embed="rId5">
            <a:alphaModFix/>
          </a:blip>
          <a:srcRect b="0" l="0" r="0" t="0"/>
          <a:stretch/>
        </p:blipFill>
        <p:spPr>
          <a:xfrm rot="-4481033">
            <a:off x="7218846" y="2292936"/>
            <a:ext cx="3077247" cy="3077247"/>
          </a:xfrm>
          <a:prstGeom prst="rect">
            <a:avLst/>
          </a:prstGeom>
          <a:noFill/>
          <a:ln>
            <a:noFill/>
          </a:ln>
        </p:spPr>
      </p:pic>
      <p:sp>
        <p:nvSpPr>
          <p:cNvPr id="575" name="Google Shape;575;p44"/>
          <p:cNvSpPr/>
          <p:nvPr/>
        </p:nvSpPr>
        <p:spPr>
          <a:xfrm>
            <a:off x="1155483" y="512509"/>
            <a:ext cx="7054965" cy="4331423"/>
          </a:xfrm>
          <a:custGeom>
            <a:rect b="b" l="l" r="r" t="t"/>
            <a:pathLst>
              <a:path extrusionOk="0" h="15312297" w="24940470">
                <a:moveTo>
                  <a:pt x="63030" y="14718743"/>
                </a:moveTo>
                <a:cubicBezTo>
                  <a:pt x="63030" y="14718743"/>
                  <a:pt x="0" y="14472180"/>
                  <a:pt x="10218" y="1214762"/>
                </a:cubicBezTo>
                <a:cubicBezTo>
                  <a:pt x="18651" y="990971"/>
                  <a:pt x="65033" y="645332"/>
                  <a:pt x="65033" y="645332"/>
                </a:cubicBezTo>
                <a:cubicBezTo>
                  <a:pt x="82233" y="502466"/>
                  <a:pt x="56685" y="337866"/>
                  <a:pt x="181385" y="223925"/>
                </a:cubicBezTo>
                <a:cubicBezTo>
                  <a:pt x="346794" y="72788"/>
                  <a:pt x="621643" y="0"/>
                  <a:pt x="24047395" y="6965"/>
                </a:cubicBezTo>
                <a:lnTo>
                  <a:pt x="24047397" y="6965"/>
                </a:lnTo>
                <a:cubicBezTo>
                  <a:pt x="24264145" y="16819"/>
                  <a:pt x="24468459" y="36481"/>
                  <a:pt x="24602648" y="101690"/>
                </a:cubicBezTo>
                <a:cubicBezTo>
                  <a:pt x="24858693" y="226120"/>
                  <a:pt x="24940469" y="459160"/>
                  <a:pt x="24934981" y="704684"/>
                </a:cubicBezTo>
                <a:cubicBezTo>
                  <a:pt x="24934981" y="704684"/>
                  <a:pt x="24891692" y="1013073"/>
                  <a:pt x="24899126" y="1248607"/>
                </a:cubicBezTo>
                <a:cubicBezTo>
                  <a:pt x="24906250" y="14460545"/>
                  <a:pt x="24913406" y="14656148"/>
                  <a:pt x="24913406" y="14656148"/>
                </a:cubicBezTo>
                <a:cubicBezTo>
                  <a:pt x="24896725" y="14871881"/>
                  <a:pt x="24782080" y="15082491"/>
                  <a:pt x="24585212" y="15194115"/>
                </a:cubicBezTo>
                <a:cubicBezTo>
                  <a:pt x="24434860" y="15279364"/>
                  <a:pt x="24236828" y="15294463"/>
                  <a:pt x="19290160" y="15283721"/>
                </a:cubicBezTo>
                <a:lnTo>
                  <a:pt x="19289862" y="15283721"/>
                </a:lnTo>
                <a:cubicBezTo>
                  <a:pt x="645952" y="15278443"/>
                  <a:pt x="384604" y="15312297"/>
                  <a:pt x="254278" y="15203140"/>
                </a:cubicBezTo>
                <a:cubicBezTo>
                  <a:pt x="145767" y="15112254"/>
                  <a:pt x="81795" y="14918943"/>
                  <a:pt x="63030" y="14718743"/>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6" name="Google Shape;576;p44"/>
          <p:cNvSpPr/>
          <p:nvPr/>
        </p:nvSpPr>
        <p:spPr>
          <a:xfrm>
            <a:off x="1043971" y="408731"/>
            <a:ext cx="7054965" cy="4331423"/>
          </a:xfrm>
          <a:custGeom>
            <a:rect b="b" l="l" r="r" t="t"/>
            <a:pathLst>
              <a:path extrusionOk="0" h="15312297" w="24940470">
                <a:moveTo>
                  <a:pt x="63030" y="14718743"/>
                </a:moveTo>
                <a:cubicBezTo>
                  <a:pt x="63030" y="14718743"/>
                  <a:pt x="0" y="14472180"/>
                  <a:pt x="10218" y="1214762"/>
                </a:cubicBezTo>
                <a:cubicBezTo>
                  <a:pt x="18651" y="990971"/>
                  <a:pt x="65033" y="645332"/>
                  <a:pt x="65033" y="645332"/>
                </a:cubicBezTo>
                <a:cubicBezTo>
                  <a:pt x="82233" y="502466"/>
                  <a:pt x="56685" y="337866"/>
                  <a:pt x="181385" y="223925"/>
                </a:cubicBezTo>
                <a:cubicBezTo>
                  <a:pt x="346794" y="72788"/>
                  <a:pt x="621643" y="0"/>
                  <a:pt x="24047395" y="6965"/>
                </a:cubicBezTo>
                <a:lnTo>
                  <a:pt x="24047397" y="6965"/>
                </a:lnTo>
                <a:cubicBezTo>
                  <a:pt x="24264145" y="16819"/>
                  <a:pt x="24468459" y="36481"/>
                  <a:pt x="24602648" y="101690"/>
                </a:cubicBezTo>
                <a:cubicBezTo>
                  <a:pt x="24858693" y="226120"/>
                  <a:pt x="24940469" y="459160"/>
                  <a:pt x="24934981" y="704684"/>
                </a:cubicBezTo>
                <a:cubicBezTo>
                  <a:pt x="24934981" y="704684"/>
                  <a:pt x="24891692" y="1013073"/>
                  <a:pt x="24899126" y="1248607"/>
                </a:cubicBezTo>
                <a:cubicBezTo>
                  <a:pt x="24906250" y="14460545"/>
                  <a:pt x="24913406" y="14656148"/>
                  <a:pt x="24913406" y="14656148"/>
                </a:cubicBezTo>
                <a:cubicBezTo>
                  <a:pt x="24896725" y="14871881"/>
                  <a:pt x="24782080" y="15082491"/>
                  <a:pt x="24585212" y="15194115"/>
                </a:cubicBezTo>
                <a:cubicBezTo>
                  <a:pt x="24434860" y="15279364"/>
                  <a:pt x="24236828" y="15294463"/>
                  <a:pt x="19290160" y="15283721"/>
                </a:cubicBezTo>
                <a:lnTo>
                  <a:pt x="19289862" y="15283721"/>
                </a:lnTo>
                <a:cubicBezTo>
                  <a:pt x="645952" y="15278443"/>
                  <a:pt x="384604" y="15312297"/>
                  <a:pt x="254278" y="15203140"/>
                </a:cubicBezTo>
                <a:cubicBezTo>
                  <a:pt x="145767" y="15112254"/>
                  <a:pt x="81795" y="14918943"/>
                  <a:pt x="63030" y="14718743"/>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577" name="Google Shape;577;p44"/>
          <p:cNvGrpSpPr/>
          <p:nvPr/>
        </p:nvGrpSpPr>
        <p:grpSpPr>
          <a:xfrm>
            <a:off x="1450128" y="2302894"/>
            <a:ext cx="1690031" cy="1606601"/>
            <a:chOff x="-105630" y="-3427"/>
            <a:chExt cx="4506749" cy="4284268"/>
          </a:xfrm>
        </p:grpSpPr>
        <p:sp>
          <p:nvSpPr>
            <p:cNvPr id="578" name="Google Shape;578;p44"/>
            <p:cNvSpPr txBox="1"/>
            <p:nvPr/>
          </p:nvSpPr>
          <p:spPr>
            <a:xfrm>
              <a:off x="1809187" y="1879117"/>
              <a:ext cx="659041" cy="48108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43%</a:t>
              </a:r>
              <a:endParaRPr sz="700"/>
            </a:p>
          </p:txBody>
        </p:sp>
        <p:grpSp>
          <p:nvGrpSpPr>
            <p:cNvPr id="579" name="Google Shape;579;p44"/>
            <p:cNvGrpSpPr/>
            <p:nvPr/>
          </p:nvGrpSpPr>
          <p:grpSpPr>
            <a:xfrm>
              <a:off x="-105630" y="-3427"/>
              <a:ext cx="4506749" cy="4284268"/>
              <a:chOff x="-62725" y="-2035"/>
              <a:chExt cx="2676183" cy="2544070"/>
            </a:xfrm>
          </p:grpSpPr>
          <p:sp>
            <p:nvSpPr>
              <p:cNvPr id="580" name="Google Shape;580;p44"/>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1" name="Google Shape;581;p44"/>
              <p:cNvSpPr/>
              <p:nvPr/>
            </p:nvSpPr>
            <p:spPr>
              <a:xfrm>
                <a:off x="1253776" y="17180"/>
                <a:ext cx="1359682" cy="2305316"/>
              </a:xfrm>
              <a:custGeom>
                <a:rect b="b" l="l" r="r" t="t"/>
                <a:pathLst>
                  <a:path extrusionOk="0" h="2305316" w="1359682">
                    <a:moveTo>
                      <a:pt x="333724" y="23148"/>
                    </a:moveTo>
                    <a:cubicBezTo>
                      <a:pt x="795530" y="142386"/>
                      <a:pt x="1151595" y="510313"/>
                      <a:pt x="1255638" y="975778"/>
                    </a:cubicBezTo>
                    <a:cubicBezTo>
                      <a:pt x="1359682" y="1441243"/>
                      <a:pt x="1194161" y="1925759"/>
                      <a:pt x="827075" y="2230276"/>
                    </a:cubicBezTo>
                    <a:cubicBezTo>
                      <a:pt x="757285" y="2288700"/>
                      <a:pt x="661569" y="2305316"/>
                      <a:pt x="576170" y="2273833"/>
                    </a:cubicBezTo>
                    <a:cubicBezTo>
                      <a:pt x="490772" y="2242349"/>
                      <a:pt x="428746" y="2167579"/>
                      <a:pt x="413580" y="2077835"/>
                    </a:cubicBezTo>
                    <a:cubicBezTo>
                      <a:pt x="398413" y="1988091"/>
                      <a:pt x="432425" y="1897091"/>
                      <a:pt x="502735" y="1839294"/>
                    </a:cubicBezTo>
                    <a:cubicBezTo>
                      <a:pt x="722986" y="1656583"/>
                      <a:pt x="822299" y="1365874"/>
                      <a:pt x="759873" y="1086595"/>
                    </a:cubicBezTo>
                    <a:cubicBezTo>
                      <a:pt x="697446" y="807316"/>
                      <a:pt x="483808" y="586559"/>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FF22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582" name="Google Shape;582;p44"/>
          <p:cNvGrpSpPr/>
          <p:nvPr/>
        </p:nvGrpSpPr>
        <p:grpSpPr>
          <a:xfrm>
            <a:off x="3730374" y="2302894"/>
            <a:ext cx="1690522" cy="1658834"/>
            <a:chOff x="-105630" y="-3427"/>
            <a:chExt cx="4508059" cy="4423557"/>
          </a:xfrm>
        </p:grpSpPr>
        <p:sp>
          <p:nvSpPr>
            <p:cNvPr id="583" name="Google Shape;583;p44"/>
            <p:cNvSpPr txBox="1"/>
            <p:nvPr/>
          </p:nvSpPr>
          <p:spPr>
            <a:xfrm>
              <a:off x="1808087" y="1879117"/>
              <a:ext cx="661241" cy="48108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60%</a:t>
              </a:r>
              <a:endParaRPr sz="700"/>
            </a:p>
          </p:txBody>
        </p:sp>
        <p:grpSp>
          <p:nvGrpSpPr>
            <p:cNvPr id="584" name="Google Shape;584;p44"/>
            <p:cNvGrpSpPr/>
            <p:nvPr/>
          </p:nvGrpSpPr>
          <p:grpSpPr>
            <a:xfrm>
              <a:off x="-105630" y="-3427"/>
              <a:ext cx="4508059" cy="4423557"/>
              <a:chOff x="-62725" y="-2035"/>
              <a:chExt cx="2676961" cy="2626782"/>
            </a:xfrm>
          </p:grpSpPr>
          <p:sp>
            <p:nvSpPr>
              <p:cNvPr id="585" name="Google Shape;585;p44"/>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6" name="Google Shape;586;p44"/>
              <p:cNvSpPr/>
              <p:nvPr/>
            </p:nvSpPr>
            <p:spPr>
              <a:xfrm>
                <a:off x="631484" y="17180"/>
                <a:ext cx="1982752" cy="2607567"/>
              </a:xfrm>
              <a:custGeom>
                <a:rect b="b" l="l" r="r" t="t"/>
                <a:pathLst>
                  <a:path extrusionOk="0" h="2607567" w="1982752">
                    <a:moveTo>
                      <a:pt x="956016" y="23148"/>
                    </a:moveTo>
                    <a:cubicBezTo>
                      <a:pt x="1413392" y="141242"/>
                      <a:pt x="1767432" y="503428"/>
                      <a:pt x="1875092" y="963372"/>
                    </a:cubicBezTo>
                    <a:cubicBezTo>
                      <a:pt x="1982752" y="1423316"/>
                      <a:pt x="1826241" y="1905008"/>
                      <a:pt x="1468794" y="2213830"/>
                    </a:cubicBezTo>
                    <a:cubicBezTo>
                      <a:pt x="1111347" y="2522651"/>
                      <a:pt x="612034" y="2607566"/>
                      <a:pt x="172596" y="2434267"/>
                    </a:cubicBezTo>
                    <a:cubicBezTo>
                      <a:pt x="87777" y="2401255"/>
                      <a:pt x="27104" y="2325383"/>
                      <a:pt x="13552" y="2235381"/>
                    </a:cubicBezTo>
                    <a:cubicBezTo>
                      <a:pt x="0" y="2145379"/>
                      <a:pt x="35640" y="2055005"/>
                      <a:pt x="106977" y="1998480"/>
                    </a:cubicBezTo>
                    <a:cubicBezTo>
                      <a:pt x="178315" y="1941954"/>
                      <a:pt x="274443" y="1927919"/>
                      <a:pt x="358964" y="1961689"/>
                    </a:cubicBezTo>
                    <a:cubicBezTo>
                      <a:pt x="622627" y="2065668"/>
                      <a:pt x="922214" y="2014718"/>
                      <a:pt x="1136682" y="1829426"/>
                    </a:cubicBezTo>
                    <a:cubicBezTo>
                      <a:pt x="1351150" y="1644133"/>
                      <a:pt x="1445057" y="1355117"/>
                      <a:pt x="1380461" y="1079151"/>
                    </a:cubicBezTo>
                    <a:cubicBezTo>
                      <a:pt x="1315865" y="803185"/>
                      <a:pt x="1103441" y="585873"/>
                      <a:pt x="829016" y="515017"/>
                    </a:cubicBezTo>
                    <a:cubicBezTo>
                      <a:pt x="740788" y="492657"/>
                      <a:pt x="671268" y="424799"/>
                      <a:pt x="646780" y="337138"/>
                    </a:cubicBezTo>
                    <a:cubicBezTo>
                      <a:pt x="622292" y="249478"/>
                      <a:pt x="646578" y="155414"/>
                      <a:pt x="710444" y="90567"/>
                    </a:cubicBezTo>
                    <a:cubicBezTo>
                      <a:pt x="774310" y="25719"/>
                      <a:pt x="867992" y="0"/>
                      <a:pt x="956016" y="23148"/>
                    </a:cubicBezTo>
                    <a:close/>
                  </a:path>
                </a:pathLst>
              </a:custGeom>
              <a:solidFill>
                <a:srgbClr val="F8DC38"/>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587" name="Google Shape;587;p44"/>
          <p:cNvGrpSpPr/>
          <p:nvPr/>
        </p:nvGrpSpPr>
        <p:grpSpPr>
          <a:xfrm>
            <a:off x="6010619" y="2302894"/>
            <a:ext cx="1683253" cy="1606601"/>
            <a:chOff x="-105630" y="-3427"/>
            <a:chExt cx="4488673" cy="4284268"/>
          </a:xfrm>
        </p:grpSpPr>
        <p:sp>
          <p:nvSpPr>
            <p:cNvPr id="588" name="Google Shape;588;p44"/>
            <p:cNvSpPr txBox="1"/>
            <p:nvPr/>
          </p:nvSpPr>
          <p:spPr>
            <a:xfrm>
              <a:off x="1815902" y="1879117"/>
              <a:ext cx="645609" cy="48108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35%</a:t>
              </a:r>
              <a:endParaRPr sz="700"/>
            </a:p>
          </p:txBody>
        </p:sp>
        <p:grpSp>
          <p:nvGrpSpPr>
            <p:cNvPr id="589" name="Google Shape;589;p44"/>
            <p:cNvGrpSpPr/>
            <p:nvPr/>
          </p:nvGrpSpPr>
          <p:grpSpPr>
            <a:xfrm>
              <a:off x="-105630" y="-3427"/>
              <a:ext cx="4488673" cy="4284268"/>
              <a:chOff x="-62725" y="-2035"/>
              <a:chExt cx="2665449" cy="2544070"/>
            </a:xfrm>
          </p:grpSpPr>
          <p:sp>
            <p:nvSpPr>
              <p:cNvPr id="590" name="Google Shape;590;p44"/>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1" name="Google Shape;591;p44"/>
              <p:cNvSpPr/>
              <p:nvPr/>
            </p:nvSpPr>
            <p:spPr>
              <a:xfrm>
                <a:off x="1253776" y="17180"/>
                <a:ext cx="1331199" cy="1891336"/>
              </a:xfrm>
              <a:custGeom>
                <a:rect b="b" l="l" r="r" t="t"/>
                <a:pathLst>
                  <a:path extrusionOk="0" h="1891336" w="1331199">
                    <a:moveTo>
                      <a:pt x="333724" y="23148"/>
                    </a:moveTo>
                    <a:cubicBezTo>
                      <a:pt x="686133" y="114139"/>
                      <a:pt x="982565" y="351956"/>
                      <a:pt x="1147802" y="676252"/>
                    </a:cubicBezTo>
                    <a:cubicBezTo>
                      <a:pt x="1313039" y="1000548"/>
                      <a:pt x="1331198" y="1380152"/>
                      <a:pt x="1197671" y="1718740"/>
                    </a:cubicBezTo>
                    <a:cubicBezTo>
                      <a:pt x="1164659" y="1803560"/>
                      <a:pt x="1088787" y="1864232"/>
                      <a:pt x="998785" y="1877784"/>
                    </a:cubicBezTo>
                    <a:cubicBezTo>
                      <a:pt x="908783" y="1891336"/>
                      <a:pt x="818409" y="1855696"/>
                      <a:pt x="761883" y="1784359"/>
                    </a:cubicBezTo>
                    <a:cubicBezTo>
                      <a:pt x="705358" y="1713021"/>
                      <a:pt x="691323" y="1616893"/>
                      <a:pt x="725093" y="1532372"/>
                    </a:cubicBezTo>
                    <a:cubicBezTo>
                      <a:pt x="805209" y="1329220"/>
                      <a:pt x="794313" y="1101457"/>
                      <a:pt x="695171" y="906879"/>
                    </a:cubicBezTo>
                    <a:cubicBezTo>
                      <a:pt x="596029" y="712302"/>
                      <a:pt x="418169" y="569612"/>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00BFC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pic>
        <p:nvPicPr>
          <p:cNvPr id="592" name="Google Shape;592;p44"/>
          <p:cNvPicPr preferRelativeResize="0"/>
          <p:nvPr/>
        </p:nvPicPr>
        <p:blipFill rotWithShape="1">
          <a:blip r:embed="rId6">
            <a:alphaModFix/>
          </a:blip>
          <a:srcRect b="0" l="0" r="0" t="0"/>
          <a:stretch/>
        </p:blipFill>
        <p:spPr>
          <a:xfrm>
            <a:off x="7350755" y="587469"/>
            <a:ext cx="1615437" cy="1521448"/>
          </a:xfrm>
          <a:prstGeom prst="rect">
            <a:avLst/>
          </a:prstGeom>
          <a:noFill/>
          <a:ln>
            <a:noFill/>
          </a:ln>
        </p:spPr>
      </p:pic>
      <p:pic>
        <p:nvPicPr>
          <p:cNvPr id="593" name="Google Shape;593;p44"/>
          <p:cNvPicPr preferRelativeResize="0"/>
          <p:nvPr/>
        </p:nvPicPr>
        <p:blipFill rotWithShape="1">
          <a:blip r:embed="rId7">
            <a:alphaModFix/>
          </a:blip>
          <a:srcRect b="0" l="0" r="0" t="0"/>
          <a:stretch/>
        </p:blipFill>
        <p:spPr>
          <a:xfrm rot="-2072679">
            <a:off x="-569460" y="479610"/>
            <a:ext cx="3657600" cy="1157132"/>
          </a:xfrm>
          <a:prstGeom prst="rect">
            <a:avLst/>
          </a:prstGeom>
          <a:noFill/>
          <a:ln>
            <a:noFill/>
          </a:ln>
        </p:spPr>
      </p:pic>
      <p:sp>
        <p:nvSpPr>
          <p:cNvPr id="594" name="Google Shape;594;p44"/>
          <p:cNvSpPr txBox="1"/>
          <p:nvPr/>
        </p:nvSpPr>
        <p:spPr>
          <a:xfrm>
            <a:off x="1407035" y="4083809"/>
            <a:ext cx="1769439" cy="38161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the</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featured statistic.</a:t>
            </a:r>
            <a:endParaRPr sz="700"/>
          </a:p>
        </p:txBody>
      </p:sp>
      <p:sp>
        <p:nvSpPr>
          <p:cNvPr id="595" name="Google Shape;595;p44"/>
          <p:cNvSpPr txBox="1"/>
          <p:nvPr/>
        </p:nvSpPr>
        <p:spPr>
          <a:xfrm>
            <a:off x="5967526" y="4083809"/>
            <a:ext cx="1769439" cy="38161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the</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featured statistic.</a:t>
            </a:r>
            <a:endParaRPr sz="700"/>
          </a:p>
        </p:txBody>
      </p:sp>
      <p:sp>
        <p:nvSpPr>
          <p:cNvPr id="596" name="Google Shape;596;p44"/>
          <p:cNvSpPr txBox="1"/>
          <p:nvPr/>
        </p:nvSpPr>
        <p:spPr>
          <a:xfrm>
            <a:off x="3687281" y="4083809"/>
            <a:ext cx="1769439" cy="38161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the</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 featured statistic.</a:t>
            </a:r>
            <a:endParaRPr sz="700"/>
          </a:p>
        </p:txBody>
      </p:sp>
      <p:sp>
        <p:nvSpPr>
          <p:cNvPr id="597" name="Google Shape;597;p44"/>
          <p:cNvSpPr txBox="1"/>
          <p:nvPr/>
        </p:nvSpPr>
        <p:spPr>
          <a:xfrm>
            <a:off x="2333398" y="520910"/>
            <a:ext cx="4477205" cy="147472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Infographic Slide Report</a:t>
            </a:r>
            <a:endParaRPr sz="700"/>
          </a:p>
        </p:txBody>
      </p:sp>
      <p:pic>
        <p:nvPicPr>
          <p:cNvPr id="598" name="Google Shape;598;p44"/>
          <p:cNvPicPr preferRelativeResize="0"/>
          <p:nvPr/>
        </p:nvPicPr>
        <p:blipFill rotWithShape="1">
          <a:blip r:embed="rId8">
            <a:alphaModFix/>
          </a:blip>
          <a:srcRect b="0" l="0" r="0" t="0"/>
          <a:stretch/>
        </p:blipFill>
        <p:spPr>
          <a:xfrm>
            <a:off x="-191074" y="4032733"/>
            <a:ext cx="2698262" cy="956657"/>
          </a:xfrm>
          <a:prstGeom prst="rect">
            <a:avLst/>
          </a:prstGeom>
          <a:noFill/>
          <a:ln>
            <a:noFill/>
          </a:ln>
        </p:spPr>
      </p:pic>
      <p:pic>
        <p:nvPicPr>
          <p:cNvPr id="599" name="Google Shape;599;p44"/>
          <p:cNvPicPr preferRelativeResize="0"/>
          <p:nvPr/>
        </p:nvPicPr>
        <p:blipFill rotWithShape="1">
          <a:blip r:embed="rId9">
            <a:alphaModFix/>
          </a:blip>
          <a:srcRect b="0" l="0" r="0" t="0"/>
          <a:stretch/>
        </p:blipFill>
        <p:spPr>
          <a:xfrm>
            <a:off x="7974904" y="3798953"/>
            <a:ext cx="1565130" cy="9703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603" name="Shape 603"/>
        <p:cNvGrpSpPr/>
        <p:nvPr/>
      </p:nvGrpSpPr>
      <p:grpSpPr>
        <a:xfrm>
          <a:off x="0" y="0"/>
          <a:ext cx="0" cy="0"/>
          <a:chOff x="0" y="0"/>
          <a:chExt cx="0" cy="0"/>
        </a:xfrm>
      </p:grpSpPr>
      <p:pic>
        <p:nvPicPr>
          <p:cNvPr id="604" name="Google Shape;604;p45"/>
          <p:cNvPicPr preferRelativeResize="0"/>
          <p:nvPr/>
        </p:nvPicPr>
        <p:blipFill rotWithShape="1">
          <a:blip r:embed="rId3">
            <a:alphaModFix/>
          </a:blip>
          <a:srcRect b="0" l="0" r="0" t="0"/>
          <a:stretch/>
        </p:blipFill>
        <p:spPr>
          <a:xfrm rot="3067454">
            <a:off x="-855440" y="172932"/>
            <a:ext cx="3077247" cy="3077247"/>
          </a:xfrm>
          <a:prstGeom prst="rect">
            <a:avLst/>
          </a:prstGeom>
          <a:noFill/>
          <a:ln>
            <a:noFill/>
          </a:ln>
        </p:spPr>
      </p:pic>
      <p:pic>
        <p:nvPicPr>
          <p:cNvPr id="605" name="Google Shape;605;p45"/>
          <p:cNvPicPr preferRelativeResize="0"/>
          <p:nvPr/>
        </p:nvPicPr>
        <p:blipFill rotWithShape="1">
          <a:blip r:embed="rId4">
            <a:alphaModFix/>
          </a:blip>
          <a:srcRect b="0" l="0" r="0" t="0"/>
          <a:stretch/>
        </p:blipFill>
        <p:spPr>
          <a:xfrm rot="-4481033">
            <a:off x="5200633" y="-329087"/>
            <a:ext cx="3077247" cy="3077246"/>
          </a:xfrm>
          <a:prstGeom prst="rect">
            <a:avLst/>
          </a:prstGeom>
          <a:noFill/>
          <a:ln>
            <a:noFill/>
          </a:ln>
        </p:spPr>
      </p:pic>
      <p:pic>
        <p:nvPicPr>
          <p:cNvPr id="606" name="Google Shape;606;p45"/>
          <p:cNvPicPr preferRelativeResize="0"/>
          <p:nvPr/>
        </p:nvPicPr>
        <p:blipFill rotWithShape="1">
          <a:blip r:embed="rId5">
            <a:alphaModFix/>
          </a:blip>
          <a:srcRect b="0" l="0" r="0" t="0"/>
          <a:stretch/>
        </p:blipFill>
        <p:spPr>
          <a:xfrm rot="3891710">
            <a:off x="174459" y="3787814"/>
            <a:ext cx="3077247" cy="3077247"/>
          </a:xfrm>
          <a:prstGeom prst="rect">
            <a:avLst/>
          </a:prstGeom>
          <a:noFill/>
          <a:ln>
            <a:noFill/>
          </a:ln>
        </p:spPr>
      </p:pic>
      <p:sp>
        <p:nvSpPr>
          <p:cNvPr id="607" name="Google Shape;607;p45"/>
          <p:cNvSpPr/>
          <p:nvPr/>
        </p:nvSpPr>
        <p:spPr>
          <a:xfrm>
            <a:off x="2549389" y="969778"/>
            <a:ext cx="4267152" cy="3432353"/>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8" name="Google Shape;608;p45"/>
          <p:cNvSpPr/>
          <p:nvPr/>
        </p:nvSpPr>
        <p:spPr>
          <a:xfrm>
            <a:off x="2437877" y="858266"/>
            <a:ext cx="4267152" cy="3432353"/>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609" name="Google Shape;609;p45"/>
          <p:cNvPicPr preferRelativeResize="0"/>
          <p:nvPr/>
        </p:nvPicPr>
        <p:blipFill rotWithShape="1">
          <a:blip r:embed="rId3">
            <a:alphaModFix/>
          </a:blip>
          <a:srcRect b="0" l="0" r="0" t="0"/>
          <a:stretch/>
        </p:blipFill>
        <p:spPr>
          <a:xfrm rot="-4481033">
            <a:off x="7055321" y="2744770"/>
            <a:ext cx="3077247" cy="3077247"/>
          </a:xfrm>
          <a:prstGeom prst="rect">
            <a:avLst/>
          </a:prstGeom>
          <a:noFill/>
          <a:ln>
            <a:noFill/>
          </a:ln>
        </p:spPr>
      </p:pic>
      <p:pic>
        <p:nvPicPr>
          <p:cNvPr id="610" name="Google Shape;610;p45"/>
          <p:cNvPicPr preferRelativeResize="0"/>
          <p:nvPr/>
        </p:nvPicPr>
        <p:blipFill rotWithShape="1">
          <a:blip r:embed="rId6">
            <a:alphaModFix/>
          </a:blip>
          <a:srcRect b="0" l="0" r="0" t="0"/>
          <a:stretch/>
        </p:blipFill>
        <p:spPr>
          <a:xfrm>
            <a:off x="1447042" y="2571750"/>
            <a:ext cx="1733593" cy="3221202"/>
          </a:xfrm>
          <a:prstGeom prst="rect">
            <a:avLst/>
          </a:prstGeom>
          <a:noFill/>
          <a:ln>
            <a:noFill/>
          </a:ln>
        </p:spPr>
      </p:pic>
      <p:pic>
        <p:nvPicPr>
          <p:cNvPr id="611" name="Google Shape;611;p45"/>
          <p:cNvPicPr preferRelativeResize="0"/>
          <p:nvPr/>
        </p:nvPicPr>
        <p:blipFill rotWithShape="1">
          <a:blip r:embed="rId7">
            <a:alphaModFix/>
          </a:blip>
          <a:srcRect b="0" l="0" r="0" t="0"/>
          <a:stretch/>
        </p:blipFill>
        <p:spPr>
          <a:xfrm>
            <a:off x="6352849" y="2846378"/>
            <a:ext cx="2276801" cy="2057400"/>
          </a:xfrm>
          <a:prstGeom prst="rect">
            <a:avLst/>
          </a:prstGeom>
          <a:noFill/>
          <a:ln>
            <a:noFill/>
          </a:ln>
        </p:spPr>
      </p:pic>
      <p:grpSp>
        <p:nvGrpSpPr>
          <p:cNvPr id="612" name="Google Shape;612;p45"/>
          <p:cNvGrpSpPr/>
          <p:nvPr/>
        </p:nvGrpSpPr>
        <p:grpSpPr>
          <a:xfrm>
            <a:off x="2915659" y="1539996"/>
            <a:ext cx="3312683" cy="1945636"/>
            <a:chOff x="0" y="-314325"/>
            <a:chExt cx="8833821" cy="5188363"/>
          </a:xfrm>
        </p:grpSpPr>
        <p:sp>
          <p:nvSpPr>
            <p:cNvPr id="613" name="Google Shape;613;p45"/>
            <p:cNvSpPr txBox="1"/>
            <p:nvPr/>
          </p:nvSpPr>
          <p:spPr>
            <a:xfrm>
              <a:off x="0" y="-314325"/>
              <a:ext cx="8833821" cy="382781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Thank</a:t>
              </a:r>
              <a:endParaRPr sz="700"/>
            </a:p>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you!</a:t>
              </a:r>
              <a:endParaRPr sz="700"/>
            </a:p>
          </p:txBody>
        </p:sp>
        <p:sp>
          <p:nvSpPr>
            <p:cNvPr id="614" name="Google Shape;614;p45"/>
            <p:cNvSpPr txBox="1"/>
            <p:nvPr/>
          </p:nvSpPr>
          <p:spPr>
            <a:xfrm>
              <a:off x="869750" y="3869089"/>
              <a:ext cx="7094321" cy="100494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Write a closing statement or</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call-to-action here.</a:t>
              </a:r>
              <a:endParaRPr sz="700"/>
            </a:p>
          </p:txBody>
        </p:sp>
      </p:grpSp>
      <p:pic>
        <p:nvPicPr>
          <p:cNvPr id="615" name="Google Shape;615;p45"/>
          <p:cNvPicPr preferRelativeResize="0"/>
          <p:nvPr/>
        </p:nvPicPr>
        <p:blipFill rotWithShape="1">
          <a:blip r:embed="rId8">
            <a:alphaModFix/>
          </a:blip>
          <a:srcRect b="0" l="0" r="0" t="0"/>
          <a:stretch/>
        </p:blipFill>
        <p:spPr>
          <a:xfrm>
            <a:off x="1497575" y="381779"/>
            <a:ext cx="2698263" cy="956657"/>
          </a:xfrm>
          <a:prstGeom prst="rect">
            <a:avLst/>
          </a:prstGeom>
          <a:noFill/>
          <a:ln>
            <a:noFill/>
          </a:ln>
        </p:spPr>
      </p:pic>
      <p:pic>
        <p:nvPicPr>
          <p:cNvPr id="616" name="Google Shape;616;p45"/>
          <p:cNvPicPr preferRelativeResize="0"/>
          <p:nvPr/>
        </p:nvPicPr>
        <p:blipFill rotWithShape="1">
          <a:blip r:embed="rId9">
            <a:alphaModFix/>
          </a:blip>
          <a:srcRect b="0" l="0" r="0" t="0"/>
          <a:stretch/>
        </p:blipFill>
        <p:spPr>
          <a:xfrm>
            <a:off x="7847085" y="1338435"/>
            <a:ext cx="1565130" cy="9703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2273"/>
        </a:solidFill>
      </p:bgPr>
    </p:bg>
    <p:spTree>
      <p:nvGrpSpPr>
        <p:cNvPr id="620" name="Shape 620"/>
        <p:cNvGrpSpPr/>
        <p:nvPr/>
      </p:nvGrpSpPr>
      <p:grpSpPr>
        <a:xfrm>
          <a:off x="0" y="0"/>
          <a:ext cx="0" cy="0"/>
          <a:chOff x="0" y="0"/>
          <a:chExt cx="0" cy="0"/>
        </a:xfrm>
      </p:grpSpPr>
      <p:pic>
        <p:nvPicPr>
          <p:cNvPr id="621" name="Google Shape;621;p46"/>
          <p:cNvPicPr preferRelativeResize="0"/>
          <p:nvPr/>
        </p:nvPicPr>
        <p:blipFill rotWithShape="1">
          <a:blip r:embed="rId3">
            <a:alphaModFix/>
          </a:blip>
          <a:srcRect b="0" l="0" r="0" t="0"/>
          <a:stretch/>
        </p:blipFill>
        <p:spPr>
          <a:xfrm rot="-4481033">
            <a:off x="5986674" y="1512323"/>
            <a:ext cx="3077247" cy="3077247"/>
          </a:xfrm>
          <a:prstGeom prst="rect">
            <a:avLst/>
          </a:prstGeom>
          <a:noFill/>
          <a:ln>
            <a:noFill/>
          </a:ln>
        </p:spPr>
      </p:pic>
      <p:pic>
        <p:nvPicPr>
          <p:cNvPr id="622" name="Google Shape;622;p46"/>
          <p:cNvPicPr preferRelativeResize="0"/>
          <p:nvPr/>
        </p:nvPicPr>
        <p:blipFill rotWithShape="1">
          <a:blip r:embed="rId4">
            <a:alphaModFix/>
          </a:blip>
          <a:srcRect b="0" l="0" r="0" t="0"/>
          <a:stretch/>
        </p:blipFill>
        <p:spPr>
          <a:xfrm rot="-4481033">
            <a:off x="890886" y="2968067"/>
            <a:ext cx="3077247" cy="3077247"/>
          </a:xfrm>
          <a:prstGeom prst="rect">
            <a:avLst/>
          </a:prstGeom>
          <a:noFill/>
          <a:ln>
            <a:noFill/>
          </a:ln>
        </p:spPr>
      </p:pic>
      <p:pic>
        <p:nvPicPr>
          <p:cNvPr id="623" name="Google Shape;623;p46"/>
          <p:cNvPicPr preferRelativeResize="0"/>
          <p:nvPr/>
        </p:nvPicPr>
        <p:blipFill rotWithShape="1">
          <a:blip r:embed="rId5">
            <a:alphaModFix/>
          </a:blip>
          <a:srcRect b="0" l="0" r="0" t="0"/>
          <a:stretch/>
        </p:blipFill>
        <p:spPr>
          <a:xfrm rot="-4481033">
            <a:off x="1494772" y="-1024273"/>
            <a:ext cx="3077247" cy="3077247"/>
          </a:xfrm>
          <a:prstGeom prst="rect">
            <a:avLst/>
          </a:prstGeom>
          <a:noFill/>
          <a:ln>
            <a:noFill/>
          </a:ln>
        </p:spPr>
      </p:pic>
      <p:sp>
        <p:nvSpPr>
          <p:cNvPr id="624" name="Google Shape;624;p46"/>
          <p:cNvSpPr/>
          <p:nvPr/>
        </p:nvSpPr>
        <p:spPr>
          <a:xfrm>
            <a:off x="1857315" y="931979"/>
            <a:ext cx="5057741" cy="3634469"/>
          </a:xfrm>
          <a:custGeom>
            <a:rect b="b" l="l" r="r" t="t"/>
            <a:pathLst>
              <a:path extrusionOk="0" h="12848452" w="17879953">
                <a:moveTo>
                  <a:pt x="63030" y="12254899"/>
                </a:moveTo>
                <a:cubicBezTo>
                  <a:pt x="63030" y="12254899"/>
                  <a:pt x="0" y="12008335"/>
                  <a:pt x="10218" y="1214762"/>
                </a:cubicBezTo>
                <a:cubicBezTo>
                  <a:pt x="18651" y="990971"/>
                  <a:pt x="65033" y="645332"/>
                  <a:pt x="65033" y="645332"/>
                </a:cubicBezTo>
                <a:cubicBezTo>
                  <a:pt x="82233" y="502466"/>
                  <a:pt x="56685" y="337866"/>
                  <a:pt x="181385" y="223925"/>
                </a:cubicBezTo>
                <a:cubicBezTo>
                  <a:pt x="346794" y="72788"/>
                  <a:pt x="621643" y="0"/>
                  <a:pt x="16986880" y="6965"/>
                </a:cubicBezTo>
                <a:lnTo>
                  <a:pt x="16986882" y="6965"/>
                </a:lnTo>
                <a:cubicBezTo>
                  <a:pt x="17203628" y="16819"/>
                  <a:pt x="17407943" y="36481"/>
                  <a:pt x="17542132" y="101690"/>
                </a:cubicBezTo>
                <a:cubicBezTo>
                  <a:pt x="17798178" y="226120"/>
                  <a:pt x="17879953" y="459160"/>
                  <a:pt x="17874465" y="704684"/>
                </a:cubicBezTo>
                <a:cubicBezTo>
                  <a:pt x="17874465" y="704684"/>
                  <a:pt x="17831178" y="1013073"/>
                  <a:pt x="17838611" y="1248607"/>
                </a:cubicBezTo>
                <a:cubicBezTo>
                  <a:pt x="17845733" y="11996700"/>
                  <a:pt x="17852891" y="12192303"/>
                  <a:pt x="17852891" y="12192303"/>
                </a:cubicBezTo>
                <a:cubicBezTo>
                  <a:pt x="17836208" y="12408035"/>
                  <a:pt x="17721564" y="12618647"/>
                  <a:pt x="17524696" y="12730271"/>
                </a:cubicBezTo>
                <a:cubicBezTo>
                  <a:pt x="17374345" y="12815520"/>
                  <a:pt x="17176314" y="12830618"/>
                  <a:pt x="13667165" y="12819876"/>
                </a:cubicBezTo>
                <a:lnTo>
                  <a:pt x="13666959" y="12819876"/>
                </a:lnTo>
                <a:cubicBezTo>
                  <a:pt x="645952" y="12814599"/>
                  <a:pt x="384604" y="12848452"/>
                  <a:pt x="254278" y="12739295"/>
                </a:cubicBezTo>
                <a:cubicBezTo>
                  <a:pt x="145767" y="12648409"/>
                  <a:pt x="81795" y="12455098"/>
                  <a:pt x="63030" y="12254899"/>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5" name="Google Shape;625;p46"/>
          <p:cNvSpPr/>
          <p:nvPr/>
        </p:nvSpPr>
        <p:spPr>
          <a:xfrm>
            <a:off x="1745802" y="794256"/>
            <a:ext cx="4964583" cy="3634469"/>
          </a:xfrm>
          <a:custGeom>
            <a:rect b="b" l="l" r="r" t="t"/>
            <a:pathLst>
              <a:path extrusionOk="0" h="12848452" w="17550621">
                <a:moveTo>
                  <a:pt x="63030" y="12254899"/>
                </a:moveTo>
                <a:cubicBezTo>
                  <a:pt x="63030" y="12254899"/>
                  <a:pt x="0" y="12008335"/>
                  <a:pt x="10218" y="1214762"/>
                </a:cubicBezTo>
                <a:cubicBezTo>
                  <a:pt x="18651" y="990971"/>
                  <a:pt x="65033" y="645332"/>
                  <a:pt x="65033" y="645332"/>
                </a:cubicBezTo>
                <a:cubicBezTo>
                  <a:pt x="82233" y="502466"/>
                  <a:pt x="56685" y="337866"/>
                  <a:pt x="181385" y="223925"/>
                </a:cubicBezTo>
                <a:cubicBezTo>
                  <a:pt x="346794" y="72788"/>
                  <a:pt x="621643" y="0"/>
                  <a:pt x="16657548" y="6965"/>
                </a:cubicBezTo>
                <a:lnTo>
                  <a:pt x="16657550" y="6965"/>
                </a:lnTo>
                <a:cubicBezTo>
                  <a:pt x="16874298" y="16819"/>
                  <a:pt x="17078613" y="36481"/>
                  <a:pt x="17212800" y="101690"/>
                </a:cubicBezTo>
                <a:cubicBezTo>
                  <a:pt x="17468846" y="226120"/>
                  <a:pt x="17550621" y="459160"/>
                  <a:pt x="17545135" y="704684"/>
                </a:cubicBezTo>
                <a:cubicBezTo>
                  <a:pt x="17545135" y="704684"/>
                  <a:pt x="17501846" y="1013073"/>
                  <a:pt x="17509279" y="1248607"/>
                </a:cubicBezTo>
                <a:cubicBezTo>
                  <a:pt x="17516403" y="11996700"/>
                  <a:pt x="17523559" y="12192303"/>
                  <a:pt x="17523559" y="12192303"/>
                </a:cubicBezTo>
                <a:cubicBezTo>
                  <a:pt x="17506878" y="12408035"/>
                  <a:pt x="17392234" y="12618647"/>
                  <a:pt x="17195365" y="12730271"/>
                </a:cubicBezTo>
                <a:cubicBezTo>
                  <a:pt x="17045013" y="12815520"/>
                  <a:pt x="16846982" y="12830618"/>
                  <a:pt x="13404887" y="12819876"/>
                </a:cubicBezTo>
                <a:lnTo>
                  <a:pt x="13404683" y="12819876"/>
                </a:lnTo>
                <a:cubicBezTo>
                  <a:pt x="645952" y="12814599"/>
                  <a:pt x="384604" y="12848452"/>
                  <a:pt x="254278" y="12739295"/>
                </a:cubicBezTo>
                <a:cubicBezTo>
                  <a:pt x="145767" y="12648409"/>
                  <a:pt x="81795" y="12455098"/>
                  <a:pt x="63030" y="12254899"/>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626" name="Google Shape;626;p46"/>
          <p:cNvPicPr preferRelativeResize="0"/>
          <p:nvPr/>
        </p:nvPicPr>
        <p:blipFill rotWithShape="1">
          <a:blip r:embed="rId6">
            <a:alphaModFix/>
          </a:blip>
          <a:srcRect b="0" l="0" r="0" t="0"/>
          <a:stretch/>
        </p:blipFill>
        <p:spPr>
          <a:xfrm>
            <a:off x="2236877" y="2025946"/>
            <a:ext cx="226864" cy="324091"/>
          </a:xfrm>
          <a:prstGeom prst="rect">
            <a:avLst/>
          </a:prstGeom>
          <a:noFill/>
          <a:ln>
            <a:noFill/>
          </a:ln>
        </p:spPr>
      </p:pic>
      <p:pic>
        <p:nvPicPr>
          <p:cNvPr id="627" name="Google Shape;627;p46"/>
          <p:cNvPicPr preferRelativeResize="0"/>
          <p:nvPr/>
        </p:nvPicPr>
        <p:blipFill rotWithShape="1">
          <a:blip r:embed="rId7">
            <a:alphaModFix/>
          </a:blip>
          <a:srcRect b="0" l="0" r="0" t="0"/>
          <a:stretch/>
        </p:blipFill>
        <p:spPr>
          <a:xfrm>
            <a:off x="2236877" y="2541142"/>
            <a:ext cx="226863" cy="226863"/>
          </a:xfrm>
          <a:prstGeom prst="rect">
            <a:avLst/>
          </a:prstGeom>
          <a:noFill/>
          <a:ln>
            <a:noFill/>
          </a:ln>
        </p:spPr>
      </p:pic>
      <p:pic>
        <p:nvPicPr>
          <p:cNvPr id="628" name="Google Shape;628;p46"/>
          <p:cNvPicPr preferRelativeResize="0"/>
          <p:nvPr/>
        </p:nvPicPr>
        <p:blipFill rotWithShape="1">
          <a:blip r:embed="rId8">
            <a:alphaModFix/>
          </a:blip>
          <a:srcRect b="0" l="0" r="0" t="0"/>
          <a:stretch/>
        </p:blipFill>
        <p:spPr>
          <a:xfrm>
            <a:off x="2227010" y="3021265"/>
            <a:ext cx="246598" cy="169536"/>
          </a:xfrm>
          <a:prstGeom prst="rect">
            <a:avLst/>
          </a:prstGeom>
          <a:noFill/>
          <a:ln>
            <a:noFill/>
          </a:ln>
        </p:spPr>
      </p:pic>
      <p:pic>
        <p:nvPicPr>
          <p:cNvPr id="629" name="Google Shape;629;p46"/>
          <p:cNvPicPr preferRelativeResize="0"/>
          <p:nvPr/>
        </p:nvPicPr>
        <p:blipFill rotWithShape="1">
          <a:blip r:embed="rId9">
            <a:alphaModFix/>
          </a:blip>
          <a:srcRect b="0" l="0" r="0" t="0"/>
          <a:stretch/>
        </p:blipFill>
        <p:spPr>
          <a:xfrm>
            <a:off x="2236877" y="3890397"/>
            <a:ext cx="226864" cy="226864"/>
          </a:xfrm>
          <a:prstGeom prst="rect">
            <a:avLst/>
          </a:prstGeom>
          <a:noFill/>
          <a:ln>
            <a:noFill/>
          </a:ln>
        </p:spPr>
      </p:pic>
      <p:pic>
        <p:nvPicPr>
          <p:cNvPr id="630" name="Google Shape;630;p46"/>
          <p:cNvPicPr preferRelativeResize="0"/>
          <p:nvPr/>
        </p:nvPicPr>
        <p:blipFill rotWithShape="1">
          <a:blip r:embed="rId10">
            <a:alphaModFix/>
          </a:blip>
          <a:srcRect b="0" l="0" r="0" t="0"/>
          <a:stretch/>
        </p:blipFill>
        <p:spPr>
          <a:xfrm>
            <a:off x="2227010" y="3440709"/>
            <a:ext cx="246598" cy="221938"/>
          </a:xfrm>
          <a:prstGeom prst="rect">
            <a:avLst/>
          </a:prstGeom>
          <a:noFill/>
          <a:ln>
            <a:noFill/>
          </a:ln>
        </p:spPr>
      </p:pic>
      <p:sp>
        <p:nvSpPr>
          <p:cNvPr id="631" name="Google Shape;631;p46"/>
          <p:cNvSpPr txBox="1"/>
          <p:nvPr/>
        </p:nvSpPr>
        <p:spPr>
          <a:xfrm>
            <a:off x="2616838" y="2097346"/>
            <a:ext cx="2900729" cy="18636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123 Anywhere St., Any City,ST 12345</a:t>
            </a:r>
            <a:endParaRPr sz="700"/>
          </a:p>
        </p:txBody>
      </p:sp>
      <p:sp>
        <p:nvSpPr>
          <p:cNvPr id="632" name="Google Shape;632;p46"/>
          <p:cNvSpPr txBox="1"/>
          <p:nvPr/>
        </p:nvSpPr>
        <p:spPr>
          <a:xfrm>
            <a:off x="2616838" y="3004437"/>
            <a:ext cx="2446477" cy="18636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hello@reallygreatsite.com</a:t>
            </a:r>
            <a:endParaRPr sz="700"/>
          </a:p>
        </p:txBody>
      </p:sp>
      <p:sp>
        <p:nvSpPr>
          <p:cNvPr id="633" name="Google Shape;633;p46"/>
          <p:cNvSpPr txBox="1"/>
          <p:nvPr/>
        </p:nvSpPr>
        <p:spPr>
          <a:xfrm>
            <a:off x="2616838" y="3895260"/>
            <a:ext cx="2446477" cy="186364"/>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reallygreatsite.com</a:t>
            </a:r>
            <a:endParaRPr sz="700"/>
          </a:p>
        </p:txBody>
      </p:sp>
      <p:sp>
        <p:nvSpPr>
          <p:cNvPr id="634" name="Google Shape;634;p46"/>
          <p:cNvSpPr txBox="1"/>
          <p:nvPr/>
        </p:nvSpPr>
        <p:spPr>
          <a:xfrm>
            <a:off x="2616838" y="3443109"/>
            <a:ext cx="2446477" cy="186364"/>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@reallygreatsite</a:t>
            </a:r>
            <a:endParaRPr sz="700"/>
          </a:p>
        </p:txBody>
      </p:sp>
      <p:pic>
        <p:nvPicPr>
          <p:cNvPr id="635" name="Google Shape;635;p46"/>
          <p:cNvPicPr preferRelativeResize="0"/>
          <p:nvPr/>
        </p:nvPicPr>
        <p:blipFill rotWithShape="1">
          <a:blip r:embed="rId11">
            <a:alphaModFix/>
          </a:blip>
          <a:srcRect b="0" l="0" r="0" t="0"/>
          <a:stretch/>
        </p:blipFill>
        <p:spPr>
          <a:xfrm>
            <a:off x="6926270" y="-427617"/>
            <a:ext cx="2415929" cy="2082092"/>
          </a:xfrm>
          <a:prstGeom prst="rect">
            <a:avLst/>
          </a:prstGeom>
          <a:noFill/>
          <a:ln>
            <a:noFill/>
          </a:ln>
        </p:spPr>
      </p:pic>
      <p:pic>
        <p:nvPicPr>
          <p:cNvPr id="636" name="Google Shape;636;p46"/>
          <p:cNvPicPr preferRelativeResize="0"/>
          <p:nvPr/>
        </p:nvPicPr>
        <p:blipFill rotWithShape="1">
          <a:blip r:embed="rId12">
            <a:alphaModFix/>
          </a:blip>
          <a:srcRect b="0" l="0" r="0" t="0"/>
          <a:stretch/>
        </p:blipFill>
        <p:spPr>
          <a:xfrm flipH="1" rot="1086138">
            <a:off x="5325563" y="531666"/>
            <a:ext cx="2200946" cy="4262397"/>
          </a:xfrm>
          <a:prstGeom prst="rect">
            <a:avLst/>
          </a:prstGeom>
          <a:noFill/>
          <a:ln>
            <a:noFill/>
          </a:ln>
        </p:spPr>
      </p:pic>
      <p:pic>
        <p:nvPicPr>
          <p:cNvPr id="637" name="Google Shape;637;p46"/>
          <p:cNvPicPr preferRelativeResize="0"/>
          <p:nvPr/>
        </p:nvPicPr>
        <p:blipFill rotWithShape="1">
          <a:blip r:embed="rId13">
            <a:alphaModFix/>
          </a:blip>
          <a:srcRect b="0" l="0" r="0" t="0"/>
          <a:stretch/>
        </p:blipFill>
        <p:spPr>
          <a:xfrm>
            <a:off x="-138964" y="4081624"/>
            <a:ext cx="2375840" cy="1222478"/>
          </a:xfrm>
          <a:prstGeom prst="rect">
            <a:avLst/>
          </a:prstGeom>
          <a:noFill/>
          <a:ln>
            <a:noFill/>
          </a:ln>
        </p:spPr>
      </p:pic>
      <p:sp>
        <p:nvSpPr>
          <p:cNvPr id="638" name="Google Shape;638;p46"/>
          <p:cNvSpPr txBox="1"/>
          <p:nvPr/>
        </p:nvSpPr>
        <p:spPr>
          <a:xfrm>
            <a:off x="2101770" y="990900"/>
            <a:ext cx="3366741" cy="663575"/>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 sz="3500" u="none" cap="none" strike="noStrike">
                <a:solidFill>
                  <a:srgbClr val="000000"/>
                </a:solidFill>
                <a:latin typeface="Bungee"/>
                <a:ea typeface="Bungee"/>
                <a:cs typeface="Bungee"/>
                <a:sym typeface="Bungee"/>
              </a:rPr>
              <a:t>Contact Us</a:t>
            </a:r>
            <a:endParaRPr sz="700"/>
          </a:p>
        </p:txBody>
      </p:sp>
      <p:sp>
        <p:nvSpPr>
          <p:cNvPr id="639" name="Google Shape;639;p46"/>
          <p:cNvSpPr txBox="1"/>
          <p:nvPr/>
        </p:nvSpPr>
        <p:spPr>
          <a:xfrm>
            <a:off x="2616838" y="2560157"/>
            <a:ext cx="2446477" cy="18636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123-456-7890</a:t>
            </a:r>
            <a:endParaRPr sz="700"/>
          </a:p>
        </p:txBody>
      </p:sp>
      <p:pic>
        <p:nvPicPr>
          <p:cNvPr id="640" name="Google Shape;640;p46"/>
          <p:cNvPicPr preferRelativeResize="0"/>
          <p:nvPr/>
        </p:nvPicPr>
        <p:blipFill rotWithShape="1">
          <a:blip r:embed="rId14">
            <a:alphaModFix/>
          </a:blip>
          <a:srcRect b="0" l="0" r="0" t="0"/>
          <a:stretch/>
        </p:blipFill>
        <p:spPr>
          <a:xfrm>
            <a:off x="-364679" y="1133401"/>
            <a:ext cx="2314049" cy="2057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644" name="Shape 644"/>
        <p:cNvGrpSpPr/>
        <p:nvPr/>
      </p:nvGrpSpPr>
      <p:grpSpPr>
        <a:xfrm>
          <a:off x="0" y="0"/>
          <a:ext cx="0" cy="0"/>
          <a:chOff x="0" y="0"/>
          <a:chExt cx="0" cy="0"/>
        </a:xfrm>
      </p:grpSpPr>
      <p:pic>
        <p:nvPicPr>
          <p:cNvPr id="645" name="Google Shape;645;p47"/>
          <p:cNvPicPr preferRelativeResize="0"/>
          <p:nvPr/>
        </p:nvPicPr>
        <p:blipFill rotWithShape="1">
          <a:blip r:embed="rId3">
            <a:alphaModFix/>
          </a:blip>
          <a:srcRect b="0" l="0" r="0" t="0"/>
          <a:stretch/>
        </p:blipFill>
        <p:spPr>
          <a:xfrm rot="3067454">
            <a:off x="-192500" y="-47432"/>
            <a:ext cx="3077247" cy="3077247"/>
          </a:xfrm>
          <a:prstGeom prst="rect">
            <a:avLst/>
          </a:prstGeom>
          <a:noFill/>
          <a:ln>
            <a:noFill/>
          </a:ln>
        </p:spPr>
      </p:pic>
      <p:pic>
        <p:nvPicPr>
          <p:cNvPr id="646" name="Google Shape;646;p47"/>
          <p:cNvPicPr preferRelativeResize="0"/>
          <p:nvPr/>
        </p:nvPicPr>
        <p:blipFill rotWithShape="1">
          <a:blip r:embed="rId4">
            <a:alphaModFix/>
          </a:blip>
          <a:srcRect b="0" l="0" r="0" t="0"/>
          <a:stretch/>
        </p:blipFill>
        <p:spPr>
          <a:xfrm rot="-4481033">
            <a:off x="6467946" y="225697"/>
            <a:ext cx="3077247" cy="3077247"/>
          </a:xfrm>
          <a:prstGeom prst="rect">
            <a:avLst/>
          </a:prstGeom>
          <a:noFill/>
          <a:ln>
            <a:noFill/>
          </a:ln>
        </p:spPr>
      </p:pic>
      <p:pic>
        <p:nvPicPr>
          <p:cNvPr id="647" name="Google Shape;647;p47"/>
          <p:cNvPicPr preferRelativeResize="0"/>
          <p:nvPr/>
        </p:nvPicPr>
        <p:blipFill rotWithShape="1">
          <a:blip r:embed="rId5">
            <a:alphaModFix/>
          </a:blip>
          <a:srcRect b="0" l="0" r="0" t="0"/>
          <a:stretch/>
        </p:blipFill>
        <p:spPr>
          <a:xfrm rot="3891710">
            <a:off x="3948265" y="3604877"/>
            <a:ext cx="3077247" cy="3077247"/>
          </a:xfrm>
          <a:prstGeom prst="rect">
            <a:avLst/>
          </a:prstGeom>
          <a:noFill/>
          <a:ln>
            <a:noFill/>
          </a:ln>
        </p:spPr>
      </p:pic>
      <p:pic>
        <p:nvPicPr>
          <p:cNvPr id="648" name="Google Shape;648;p47"/>
          <p:cNvPicPr preferRelativeResize="0"/>
          <p:nvPr/>
        </p:nvPicPr>
        <p:blipFill rotWithShape="1">
          <a:blip r:embed="rId6">
            <a:alphaModFix/>
          </a:blip>
          <a:srcRect b="0" l="0" r="0" t="0"/>
          <a:stretch/>
        </p:blipFill>
        <p:spPr>
          <a:xfrm>
            <a:off x="5283486" y="-89469"/>
            <a:ext cx="3063150" cy="1899154"/>
          </a:xfrm>
          <a:prstGeom prst="rect">
            <a:avLst/>
          </a:prstGeom>
          <a:noFill/>
          <a:ln>
            <a:noFill/>
          </a:ln>
        </p:spPr>
      </p:pic>
      <p:sp>
        <p:nvSpPr>
          <p:cNvPr id="649" name="Google Shape;649;p47"/>
          <p:cNvSpPr/>
          <p:nvPr/>
        </p:nvSpPr>
        <p:spPr>
          <a:xfrm>
            <a:off x="2549389" y="969778"/>
            <a:ext cx="4267152" cy="3432353"/>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0" name="Google Shape;650;p47"/>
          <p:cNvSpPr/>
          <p:nvPr/>
        </p:nvSpPr>
        <p:spPr>
          <a:xfrm>
            <a:off x="2437877" y="858266"/>
            <a:ext cx="4267152" cy="3432353"/>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651" name="Google Shape;651;p47"/>
          <p:cNvPicPr preferRelativeResize="0"/>
          <p:nvPr/>
        </p:nvPicPr>
        <p:blipFill rotWithShape="1">
          <a:blip r:embed="rId7">
            <a:alphaModFix/>
          </a:blip>
          <a:srcRect b="0" l="0" r="0" t="0"/>
          <a:stretch/>
        </p:blipFill>
        <p:spPr>
          <a:xfrm rot="-3611932">
            <a:off x="-478313" y="3415749"/>
            <a:ext cx="2528822" cy="1567869"/>
          </a:xfrm>
          <a:prstGeom prst="rect">
            <a:avLst/>
          </a:prstGeom>
          <a:noFill/>
          <a:ln>
            <a:noFill/>
          </a:ln>
        </p:spPr>
      </p:pic>
      <p:pic>
        <p:nvPicPr>
          <p:cNvPr id="652" name="Google Shape;652;p47"/>
          <p:cNvPicPr preferRelativeResize="0"/>
          <p:nvPr/>
        </p:nvPicPr>
        <p:blipFill rotWithShape="1">
          <a:blip r:embed="rId8">
            <a:alphaModFix/>
          </a:blip>
          <a:srcRect b="0" l="0" r="0" t="0"/>
          <a:stretch/>
        </p:blipFill>
        <p:spPr>
          <a:xfrm>
            <a:off x="6116175" y="3171005"/>
            <a:ext cx="2014433" cy="2224775"/>
          </a:xfrm>
          <a:prstGeom prst="rect">
            <a:avLst/>
          </a:prstGeom>
          <a:noFill/>
          <a:ln>
            <a:noFill/>
          </a:ln>
        </p:spPr>
      </p:pic>
      <p:grpSp>
        <p:nvGrpSpPr>
          <p:cNvPr id="653" name="Google Shape;653;p47"/>
          <p:cNvGrpSpPr/>
          <p:nvPr/>
        </p:nvGrpSpPr>
        <p:grpSpPr>
          <a:xfrm>
            <a:off x="2872052" y="1177486"/>
            <a:ext cx="3399895" cy="2670655"/>
            <a:chOff x="0" y="-314325"/>
            <a:chExt cx="9066385" cy="7121748"/>
          </a:xfrm>
        </p:grpSpPr>
        <p:sp>
          <p:nvSpPr>
            <p:cNvPr id="654" name="Google Shape;654;p47"/>
            <p:cNvSpPr txBox="1"/>
            <p:nvPr/>
          </p:nvSpPr>
          <p:spPr>
            <a:xfrm>
              <a:off x="62864" y="-314325"/>
              <a:ext cx="8940657" cy="193560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Credits</a:t>
              </a:r>
              <a:endParaRPr sz="700"/>
            </a:p>
          </p:txBody>
        </p:sp>
        <p:sp>
          <p:nvSpPr>
            <p:cNvPr id="655" name="Google Shape;655;p47"/>
            <p:cNvSpPr txBox="1"/>
            <p:nvPr/>
          </p:nvSpPr>
          <p:spPr>
            <a:xfrm>
              <a:off x="0" y="2434078"/>
              <a:ext cx="9066385" cy="100494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This presentation template is free for everyone to use thanks to the following:</a:t>
              </a:r>
              <a:endParaRPr sz="700"/>
            </a:p>
          </p:txBody>
        </p:sp>
        <p:sp>
          <p:nvSpPr>
            <p:cNvPr id="656" name="Google Shape;656;p47"/>
            <p:cNvSpPr txBox="1"/>
            <p:nvPr/>
          </p:nvSpPr>
          <p:spPr>
            <a:xfrm>
              <a:off x="0" y="4255695"/>
              <a:ext cx="9066385" cy="100494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SlidesCarnival for the presentation template</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Pexels for the photos</a:t>
              </a:r>
              <a:endParaRPr sz="700"/>
            </a:p>
          </p:txBody>
        </p:sp>
        <p:sp>
          <p:nvSpPr>
            <p:cNvPr id="657" name="Google Shape;657;p47"/>
            <p:cNvSpPr txBox="1"/>
            <p:nvPr/>
          </p:nvSpPr>
          <p:spPr>
            <a:xfrm>
              <a:off x="0" y="5968669"/>
              <a:ext cx="9066385" cy="838754"/>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Happy designing! </a:t>
              </a:r>
              <a:endParaRPr sz="700"/>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661" name="Shape 661"/>
        <p:cNvGrpSpPr/>
        <p:nvPr/>
      </p:nvGrpSpPr>
      <p:grpSpPr>
        <a:xfrm>
          <a:off x="0" y="0"/>
          <a:ext cx="0" cy="0"/>
          <a:chOff x="0" y="0"/>
          <a:chExt cx="0" cy="0"/>
        </a:xfrm>
      </p:grpSpPr>
      <p:pic>
        <p:nvPicPr>
          <p:cNvPr id="662" name="Google Shape;662;p48"/>
          <p:cNvPicPr preferRelativeResize="0"/>
          <p:nvPr/>
        </p:nvPicPr>
        <p:blipFill rotWithShape="1">
          <a:blip r:embed="rId3">
            <a:alphaModFix/>
          </a:blip>
          <a:srcRect b="0" l="0" r="0" t="0"/>
          <a:stretch/>
        </p:blipFill>
        <p:spPr>
          <a:xfrm>
            <a:off x="458835" y="142190"/>
            <a:ext cx="1565131" cy="970381"/>
          </a:xfrm>
          <a:prstGeom prst="rect">
            <a:avLst/>
          </a:prstGeom>
          <a:noFill/>
          <a:ln>
            <a:noFill/>
          </a:ln>
        </p:spPr>
      </p:pic>
      <p:pic>
        <p:nvPicPr>
          <p:cNvPr id="663" name="Google Shape;663;p48"/>
          <p:cNvPicPr preferRelativeResize="0"/>
          <p:nvPr/>
        </p:nvPicPr>
        <p:blipFill rotWithShape="1">
          <a:blip r:embed="rId4">
            <a:alphaModFix/>
          </a:blip>
          <a:srcRect b="0" l="0" r="0" t="0"/>
          <a:stretch/>
        </p:blipFill>
        <p:spPr>
          <a:xfrm rot="-4481033">
            <a:off x="-966651" y="1200133"/>
            <a:ext cx="3077247" cy="3077247"/>
          </a:xfrm>
          <a:prstGeom prst="rect">
            <a:avLst/>
          </a:prstGeom>
          <a:noFill/>
          <a:ln>
            <a:noFill/>
          </a:ln>
        </p:spPr>
      </p:pic>
      <p:pic>
        <p:nvPicPr>
          <p:cNvPr id="664" name="Google Shape;664;p48"/>
          <p:cNvPicPr preferRelativeResize="0"/>
          <p:nvPr/>
        </p:nvPicPr>
        <p:blipFill rotWithShape="1">
          <a:blip r:embed="rId5">
            <a:alphaModFix/>
          </a:blip>
          <a:srcRect b="0" l="0" r="0" t="0"/>
          <a:stretch/>
        </p:blipFill>
        <p:spPr>
          <a:xfrm rot="-4481033">
            <a:off x="4342524" y="-1343394"/>
            <a:ext cx="3077247" cy="3077247"/>
          </a:xfrm>
          <a:prstGeom prst="rect">
            <a:avLst/>
          </a:prstGeom>
          <a:noFill/>
          <a:ln>
            <a:noFill/>
          </a:ln>
        </p:spPr>
      </p:pic>
      <p:pic>
        <p:nvPicPr>
          <p:cNvPr id="665" name="Google Shape;665;p48"/>
          <p:cNvPicPr preferRelativeResize="0"/>
          <p:nvPr/>
        </p:nvPicPr>
        <p:blipFill rotWithShape="1">
          <a:blip r:embed="rId6">
            <a:alphaModFix/>
          </a:blip>
          <a:srcRect b="0" l="0" r="0" t="0"/>
          <a:stretch/>
        </p:blipFill>
        <p:spPr>
          <a:xfrm rot="-4481033">
            <a:off x="5865966" y="2572235"/>
            <a:ext cx="3077247" cy="3077247"/>
          </a:xfrm>
          <a:prstGeom prst="rect">
            <a:avLst/>
          </a:prstGeom>
          <a:noFill/>
          <a:ln>
            <a:noFill/>
          </a:ln>
        </p:spPr>
      </p:pic>
      <p:sp>
        <p:nvSpPr>
          <p:cNvPr id="666" name="Google Shape;666;p48"/>
          <p:cNvSpPr/>
          <p:nvPr/>
        </p:nvSpPr>
        <p:spPr>
          <a:xfrm>
            <a:off x="1919717" y="942086"/>
            <a:ext cx="5486352" cy="3432353"/>
          </a:xfrm>
          <a:custGeom>
            <a:rect b="b" l="l" r="r" t="t"/>
            <a:pathLst>
              <a:path extrusionOk="0" h="12133937" w="19395165">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8502092" y="6965"/>
                </a:cubicBezTo>
                <a:lnTo>
                  <a:pt x="18502093" y="6965"/>
                </a:lnTo>
                <a:cubicBezTo>
                  <a:pt x="18718840" y="16819"/>
                  <a:pt x="18923156" y="36481"/>
                  <a:pt x="19057343" y="101690"/>
                </a:cubicBezTo>
                <a:cubicBezTo>
                  <a:pt x="19313389" y="226120"/>
                  <a:pt x="19395164" y="459160"/>
                  <a:pt x="19389678" y="704684"/>
                </a:cubicBezTo>
                <a:cubicBezTo>
                  <a:pt x="19389678" y="704684"/>
                  <a:pt x="19346389" y="1013073"/>
                  <a:pt x="19353823" y="1248607"/>
                </a:cubicBezTo>
                <a:cubicBezTo>
                  <a:pt x="19360946" y="11282185"/>
                  <a:pt x="19368102" y="11477788"/>
                  <a:pt x="19368102" y="11477788"/>
                </a:cubicBezTo>
                <a:cubicBezTo>
                  <a:pt x="19351421" y="11693520"/>
                  <a:pt x="19236777" y="11904132"/>
                  <a:pt x="19039907" y="12015757"/>
                </a:cubicBezTo>
                <a:cubicBezTo>
                  <a:pt x="18889556" y="12101005"/>
                  <a:pt x="18691525" y="12116103"/>
                  <a:pt x="14873881" y="12105361"/>
                </a:cubicBezTo>
                <a:lnTo>
                  <a:pt x="14873653"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7" name="Google Shape;667;p48"/>
          <p:cNvSpPr/>
          <p:nvPr/>
        </p:nvSpPr>
        <p:spPr>
          <a:xfrm>
            <a:off x="1828277" y="858266"/>
            <a:ext cx="5486352" cy="3432353"/>
          </a:xfrm>
          <a:custGeom>
            <a:rect b="b" l="l" r="r" t="t"/>
            <a:pathLst>
              <a:path extrusionOk="0" h="12133937" w="19395165">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8502092" y="6965"/>
                </a:cubicBezTo>
                <a:lnTo>
                  <a:pt x="18502093" y="6965"/>
                </a:lnTo>
                <a:cubicBezTo>
                  <a:pt x="18718840" y="16819"/>
                  <a:pt x="18923156" y="36481"/>
                  <a:pt x="19057343" y="101690"/>
                </a:cubicBezTo>
                <a:cubicBezTo>
                  <a:pt x="19313389" y="226120"/>
                  <a:pt x="19395164" y="459160"/>
                  <a:pt x="19389678" y="704684"/>
                </a:cubicBezTo>
                <a:cubicBezTo>
                  <a:pt x="19389678" y="704684"/>
                  <a:pt x="19346389" y="1013073"/>
                  <a:pt x="19353823" y="1248607"/>
                </a:cubicBezTo>
                <a:cubicBezTo>
                  <a:pt x="19360946" y="11282185"/>
                  <a:pt x="19368102" y="11477788"/>
                  <a:pt x="19368102" y="11477788"/>
                </a:cubicBezTo>
                <a:cubicBezTo>
                  <a:pt x="19351421" y="11693520"/>
                  <a:pt x="19236777" y="11904132"/>
                  <a:pt x="19039907" y="12015757"/>
                </a:cubicBezTo>
                <a:cubicBezTo>
                  <a:pt x="18889556" y="12101005"/>
                  <a:pt x="18691525" y="12116103"/>
                  <a:pt x="14873881" y="12105361"/>
                </a:cubicBezTo>
                <a:lnTo>
                  <a:pt x="14873653"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668" name="Google Shape;668;p48"/>
          <p:cNvPicPr preferRelativeResize="0"/>
          <p:nvPr/>
        </p:nvPicPr>
        <p:blipFill rotWithShape="1">
          <a:blip r:embed="rId7">
            <a:alphaModFix/>
          </a:blip>
          <a:srcRect b="0" l="0" r="0" t="0"/>
          <a:stretch/>
        </p:blipFill>
        <p:spPr>
          <a:xfrm>
            <a:off x="288475" y="2895812"/>
            <a:ext cx="2433484" cy="2057400"/>
          </a:xfrm>
          <a:prstGeom prst="rect">
            <a:avLst/>
          </a:prstGeom>
          <a:noFill/>
          <a:ln>
            <a:noFill/>
          </a:ln>
        </p:spPr>
      </p:pic>
      <p:sp>
        <p:nvSpPr>
          <p:cNvPr id="669" name="Google Shape;669;p48"/>
          <p:cNvSpPr txBox="1"/>
          <p:nvPr/>
        </p:nvSpPr>
        <p:spPr>
          <a:xfrm>
            <a:off x="2313524" y="909595"/>
            <a:ext cx="4516951" cy="147472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Fonts In this Presentation</a:t>
            </a:r>
            <a:endParaRPr sz="700"/>
          </a:p>
        </p:txBody>
      </p:sp>
      <p:sp>
        <p:nvSpPr>
          <p:cNvPr id="670" name="Google Shape;670;p48"/>
          <p:cNvSpPr txBox="1"/>
          <p:nvPr/>
        </p:nvSpPr>
        <p:spPr>
          <a:xfrm>
            <a:off x="2721959" y="2684354"/>
            <a:ext cx="3700082" cy="18636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This presentation template uses the following free fonts:</a:t>
            </a:r>
            <a:endParaRPr sz="700"/>
          </a:p>
        </p:txBody>
      </p:sp>
      <p:sp>
        <p:nvSpPr>
          <p:cNvPr id="671" name="Google Shape;671;p48"/>
          <p:cNvSpPr txBox="1"/>
          <p:nvPr/>
        </p:nvSpPr>
        <p:spPr>
          <a:xfrm>
            <a:off x="2597732" y="3122424"/>
            <a:ext cx="3948535" cy="576873"/>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Titles: Bungee</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Headers: Bungee</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Body Copy: Rajdhani Medium</a:t>
            </a:r>
            <a:endParaRPr sz="700"/>
          </a:p>
        </p:txBody>
      </p:sp>
      <p:sp>
        <p:nvSpPr>
          <p:cNvPr id="672" name="Google Shape;672;p48"/>
          <p:cNvSpPr txBox="1"/>
          <p:nvPr/>
        </p:nvSpPr>
        <p:spPr>
          <a:xfrm>
            <a:off x="2597732" y="3951001"/>
            <a:ext cx="3948535" cy="186364"/>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You can find these fonts online too. Happy designing! </a:t>
            </a:r>
            <a:endParaRPr sz="700"/>
          </a:p>
        </p:txBody>
      </p:sp>
      <p:pic>
        <p:nvPicPr>
          <p:cNvPr id="673" name="Google Shape;673;p48"/>
          <p:cNvPicPr preferRelativeResize="0"/>
          <p:nvPr/>
        </p:nvPicPr>
        <p:blipFill rotWithShape="1">
          <a:blip r:embed="rId8">
            <a:alphaModFix/>
          </a:blip>
          <a:srcRect b="0" l="0" r="0" t="0"/>
          <a:stretch/>
        </p:blipFill>
        <p:spPr>
          <a:xfrm>
            <a:off x="7002699" y="-150175"/>
            <a:ext cx="3629985" cy="31283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2273"/>
        </a:solidFill>
      </p:bgPr>
    </p:bg>
    <p:spTree>
      <p:nvGrpSpPr>
        <p:cNvPr id="677" name="Shape 677"/>
        <p:cNvGrpSpPr/>
        <p:nvPr/>
      </p:nvGrpSpPr>
      <p:grpSpPr>
        <a:xfrm>
          <a:off x="0" y="0"/>
          <a:ext cx="0" cy="0"/>
          <a:chOff x="0" y="0"/>
          <a:chExt cx="0" cy="0"/>
        </a:xfrm>
      </p:grpSpPr>
      <p:sp>
        <p:nvSpPr>
          <p:cNvPr id="678" name="Google Shape;678;p49"/>
          <p:cNvSpPr/>
          <p:nvPr/>
        </p:nvSpPr>
        <p:spPr>
          <a:xfrm>
            <a:off x="319602" y="286176"/>
            <a:ext cx="8598127" cy="4682015"/>
          </a:xfrm>
          <a:custGeom>
            <a:rect b="b" l="l" r="r" t="t"/>
            <a:pathLst>
              <a:path extrusionOk="0" h="14631379" w="26869294">
                <a:moveTo>
                  <a:pt x="63030" y="14037825"/>
                </a:moveTo>
                <a:cubicBezTo>
                  <a:pt x="63030" y="14037825"/>
                  <a:pt x="0" y="13791261"/>
                  <a:pt x="10218" y="1214762"/>
                </a:cubicBezTo>
                <a:cubicBezTo>
                  <a:pt x="18651" y="990971"/>
                  <a:pt x="65033" y="645332"/>
                  <a:pt x="65033" y="645332"/>
                </a:cubicBezTo>
                <a:cubicBezTo>
                  <a:pt x="82233" y="502466"/>
                  <a:pt x="56685" y="337866"/>
                  <a:pt x="181385" y="223925"/>
                </a:cubicBezTo>
                <a:cubicBezTo>
                  <a:pt x="346794" y="72788"/>
                  <a:pt x="621643" y="0"/>
                  <a:pt x="25976222" y="6965"/>
                </a:cubicBezTo>
                <a:lnTo>
                  <a:pt x="25976223" y="6965"/>
                </a:lnTo>
                <a:cubicBezTo>
                  <a:pt x="26192970" y="16819"/>
                  <a:pt x="26397286" y="36481"/>
                  <a:pt x="26531473" y="101690"/>
                </a:cubicBezTo>
                <a:cubicBezTo>
                  <a:pt x="26787519" y="226120"/>
                  <a:pt x="26869294" y="459160"/>
                  <a:pt x="26863806" y="704684"/>
                </a:cubicBezTo>
                <a:cubicBezTo>
                  <a:pt x="26863806" y="704684"/>
                  <a:pt x="26820519" y="1013073"/>
                  <a:pt x="26827951" y="1248607"/>
                </a:cubicBezTo>
                <a:cubicBezTo>
                  <a:pt x="26835076" y="13779626"/>
                  <a:pt x="26842232" y="13975230"/>
                  <a:pt x="26842232" y="13975230"/>
                </a:cubicBezTo>
                <a:cubicBezTo>
                  <a:pt x="26825551" y="14190961"/>
                  <a:pt x="26710907" y="14401573"/>
                  <a:pt x="26514038" y="14513197"/>
                </a:cubicBezTo>
                <a:cubicBezTo>
                  <a:pt x="26363685" y="14598446"/>
                  <a:pt x="26165656" y="14613545"/>
                  <a:pt x="20826277" y="14602803"/>
                </a:cubicBezTo>
                <a:lnTo>
                  <a:pt x="20825954" y="14602803"/>
                </a:lnTo>
                <a:cubicBezTo>
                  <a:pt x="645952" y="14597525"/>
                  <a:pt x="384604" y="14631379"/>
                  <a:pt x="254278" y="14522221"/>
                </a:cubicBezTo>
                <a:cubicBezTo>
                  <a:pt x="145767" y="14431336"/>
                  <a:pt x="81795" y="14238025"/>
                  <a:pt x="63030" y="1403782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9" name="Google Shape;679;p49"/>
          <p:cNvSpPr/>
          <p:nvPr/>
        </p:nvSpPr>
        <p:spPr>
          <a:xfrm>
            <a:off x="319602" y="170645"/>
            <a:ext cx="8499067" cy="4682015"/>
          </a:xfrm>
          <a:custGeom>
            <a:rect b="b" l="l" r="r" t="t"/>
            <a:pathLst>
              <a:path extrusionOk="0" h="14631379" w="26559732">
                <a:moveTo>
                  <a:pt x="63030" y="14037825"/>
                </a:moveTo>
                <a:cubicBezTo>
                  <a:pt x="63030" y="14037825"/>
                  <a:pt x="0" y="13791261"/>
                  <a:pt x="10218" y="1214762"/>
                </a:cubicBezTo>
                <a:cubicBezTo>
                  <a:pt x="18651" y="990971"/>
                  <a:pt x="65033" y="645332"/>
                  <a:pt x="65033" y="645332"/>
                </a:cubicBezTo>
                <a:cubicBezTo>
                  <a:pt x="82233" y="502466"/>
                  <a:pt x="56685" y="337866"/>
                  <a:pt x="181385" y="223925"/>
                </a:cubicBezTo>
                <a:cubicBezTo>
                  <a:pt x="346794" y="72788"/>
                  <a:pt x="621643" y="0"/>
                  <a:pt x="25666657" y="6965"/>
                </a:cubicBezTo>
                <a:lnTo>
                  <a:pt x="25666659" y="6965"/>
                </a:lnTo>
                <a:cubicBezTo>
                  <a:pt x="25883405" y="16819"/>
                  <a:pt x="26087720" y="36481"/>
                  <a:pt x="26221910" y="101690"/>
                </a:cubicBezTo>
                <a:cubicBezTo>
                  <a:pt x="26477957" y="226120"/>
                  <a:pt x="26559732" y="459160"/>
                  <a:pt x="26554244" y="704684"/>
                </a:cubicBezTo>
                <a:cubicBezTo>
                  <a:pt x="26554244" y="704684"/>
                  <a:pt x="26510956" y="1013073"/>
                  <a:pt x="26518388" y="1248607"/>
                </a:cubicBezTo>
                <a:cubicBezTo>
                  <a:pt x="26525510" y="13779626"/>
                  <a:pt x="26532667" y="13975230"/>
                  <a:pt x="26532667" y="13975230"/>
                </a:cubicBezTo>
                <a:cubicBezTo>
                  <a:pt x="26515985" y="14190961"/>
                  <a:pt x="26401341" y="14401573"/>
                  <a:pt x="26204473" y="14513197"/>
                </a:cubicBezTo>
                <a:cubicBezTo>
                  <a:pt x="26054122" y="14598446"/>
                  <a:pt x="25856091" y="14613545"/>
                  <a:pt x="20579740" y="14602803"/>
                </a:cubicBezTo>
                <a:lnTo>
                  <a:pt x="20579421" y="14602803"/>
                </a:lnTo>
                <a:cubicBezTo>
                  <a:pt x="645952" y="14597525"/>
                  <a:pt x="384604" y="14631379"/>
                  <a:pt x="254278" y="14522221"/>
                </a:cubicBezTo>
                <a:cubicBezTo>
                  <a:pt x="145767" y="14431336"/>
                  <a:pt x="81795" y="14238025"/>
                  <a:pt x="63030" y="14037825"/>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80" name="Google Shape;680;p49"/>
          <p:cNvSpPr txBox="1"/>
          <p:nvPr/>
        </p:nvSpPr>
        <p:spPr>
          <a:xfrm>
            <a:off x="528638" y="409575"/>
            <a:ext cx="2963906" cy="147472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Resource </a:t>
            </a:r>
            <a:endParaRPr sz="700"/>
          </a:p>
          <a:p>
            <a:pPr indent="0" lvl="0" marL="0" marR="0" rtl="0" algn="l">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Page</a:t>
            </a:r>
            <a:endParaRPr sz="700"/>
          </a:p>
        </p:txBody>
      </p:sp>
      <p:sp>
        <p:nvSpPr>
          <p:cNvPr id="681" name="Google Shape;681;p49"/>
          <p:cNvSpPr txBox="1"/>
          <p:nvPr/>
        </p:nvSpPr>
        <p:spPr>
          <a:xfrm>
            <a:off x="528638" y="3543650"/>
            <a:ext cx="2293346" cy="967382"/>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Use these design resources in your Canva Presentation. Happy designing! </a:t>
            </a:r>
            <a:endParaRPr sz="700"/>
          </a:p>
          <a:p>
            <a:pPr indent="0" lvl="0" marL="0" marR="0" rtl="0" algn="l">
              <a:lnSpc>
                <a:spcPct val="140018"/>
              </a:lnSpc>
              <a:spcBef>
                <a:spcPts val="0"/>
              </a:spcBef>
              <a:spcAft>
                <a:spcPts val="0"/>
              </a:spcAft>
              <a:buNone/>
            </a:pPr>
            <a:r>
              <a:t/>
            </a:r>
            <a:endParaRPr b="1" i="0" sz="1100" u="none" cap="none" strike="noStrike">
              <a:solidFill>
                <a:srgbClr val="000000"/>
              </a:solidFill>
              <a:latin typeface="Rajdhani"/>
              <a:ea typeface="Rajdhani"/>
              <a:cs typeface="Rajdhani"/>
              <a:sym typeface="Rajdhani"/>
            </a:endParaRPr>
          </a:p>
          <a:p>
            <a:pPr indent="0" lvl="0" marL="0" marR="0" rtl="0" algn="l">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Don't forget to delete this page</a:t>
            </a:r>
            <a:endParaRPr sz="700"/>
          </a:p>
          <a:p>
            <a:pPr indent="0" lvl="0" marL="0" marR="0" rtl="0" algn="l">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before presenting. </a:t>
            </a:r>
            <a:endParaRPr sz="700"/>
          </a:p>
        </p:txBody>
      </p:sp>
      <p:pic>
        <p:nvPicPr>
          <p:cNvPr id="682" name="Google Shape;682;p49"/>
          <p:cNvPicPr preferRelativeResize="0"/>
          <p:nvPr/>
        </p:nvPicPr>
        <p:blipFill rotWithShape="1">
          <a:blip r:embed="rId3">
            <a:alphaModFix/>
          </a:blip>
          <a:srcRect b="0" l="0" r="0" t="0"/>
          <a:stretch/>
        </p:blipFill>
        <p:spPr>
          <a:xfrm rot="2360169">
            <a:off x="6989601" y="1746240"/>
            <a:ext cx="1578888" cy="1403775"/>
          </a:xfrm>
          <a:prstGeom prst="rect">
            <a:avLst/>
          </a:prstGeom>
          <a:noFill/>
          <a:ln>
            <a:noFill/>
          </a:ln>
        </p:spPr>
      </p:pic>
      <p:pic>
        <p:nvPicPr>
          <p:cNvPr id="683" name="Google Shape;683;p49"/>
          <p:cNvPicPr preferRelativeResize="0"/>
          <p:nvPr/>
        </p:nvPicPr>
        <p:blipFill rotWithShape="1">
          <a:blip r:embed="rId4">
            <a:alphaModFix/>
          </a:blip>
          <a:srcRect b="0" l="0" r="0" t="0"/>
          <a:stretch/>
        </p:blipFill>
        <p:spPr>
          <a:xfrm>
            <a:off x="3888063" y="326358"/>
            <a:ext cx="2698263" cy="956657"/>
          </a:xfrm>
          <a:prstGeom prst="rect">
            <a:avLst/>
          </a:prstGeom>
          <a:noFill/>
          <a:ln>
            <a:noFill/>
          </a:ln>
        </p:spPr>
      </p:pic>
      <p:pic>
        <p:nvPicPr>
          <p:cNvPr id="684" name="Google Shape;684;p49"/>
          <p:cNvPicPr preferRelativeResize="0"/>
          <p:nvPr/>
        </p:nvPicPr>
        <p:blipFill rotWithShape="1">
          <a:blip r:embed="rId5">
            <a:alphaModFix/>
          </a:blip>
          <a:srcRect b="0" l="0" r="0" t="0"/>
          <a:stretch/>
        </p:blipFill>
        <p:spPr>
          <a:xfrm rot="-167499">
            <a:off x="4211217" y="1537212"/>
            <a:ext cx="972589" cy="2057400"/>
          </a:xfrm>
          <a:prstGeom prst="rect">
            <a:avLst/>
          </a:prstGeom>
          <a:noFill/>
          <a:ln>
            <a:noFill/>
          </a:ln>
        </p:spPr>
      </p:pic>
      <p:pic>
        <p:nvPicPr>
          <p:cNvPr id="685" name="Google Shape;685;p49"/>
          <p:cNvPicPr preferRelativeResize="0"/>
          <p:nvPr/>
        </p:nvPicPr>
        <p:blipFill rotWithShape="1">
          <a:blip r:embed="rId6">
            <a:alphaModFix/>
          </a:blip>
          <a:srcRect b="0" l="0" r="0" t="0"/>
          <a:stretch/>
        </p:blipFill>
        <p:spPr>
          <a:xfrm rot="899179">
            <a:off x="4074761" y="3652838"/>
            <a:ext cx="2088933" cy="1055861"/>
          </a:xfrm>
          <a:prstGeom prst="rect">
            <a:avLst/>
          </a:prstGeom>
          <a:noFill/>
          <a:ln>
            <a:noFill/>
          </a:ln>
        </p:spPr>
      </p:pic>
      <p:pic>
        <p:nvPicPr>
          <p:cNvPr id="686" name="Google Shape;686;p49"/>
          <p:cNvPicPr preferRelativeResize="0"/>
          <p:nvPr/>
        </p:nvPicPr>
        <p:blipFill rotWithShape="1">
          <a:blip r:embed="rId7">
            <a:alphaModFix/>
          </a:blip>
          <a:srcRect b="0" l="0" r="0" t="0"/>
          <a:stretch/>
        </p:blipFill>
        <p:spPr>
          <a:xfrm>
            <a:off x="6981613" y="467537"/>
            <a:ext cx="1565130" cy="970381"/>
          </a:xfrm>
          <a:prstGeom prst="rect">
            <a:avLst/>
          </a:prstGeom>
          <a:noFill/>
          <a:ln>
            <a:noFill/>
          </a:ln>
        </p:spPr>
      </p:pic>
      <p:pic>
        <p:nvPicPr>
          <p:cNvPr id="687" name="Google Shape;687;p49"/>
          <p:cNvPicPr preferRelativeResize="0"/>
          <p:nvPr/>
        </p:nvPicPr>
        <p:blipFill rotWithShape="1">
          <a:blip r:embed="rId8">
            <a:alphaModFix/>
          </a:blip>
          <a:srcRect b="0" l="0" r="0" t="0"/>
          <a:stretch/>
        </p:blipFill>
        <p:spPr>
          <a:xfrm>
            <a:off x="6936198" y="3491399"/>
            <a:ext cx="1383729" cy="1192523"/>
          </a:xfrm>
          <a:prstGeom prst="rect">
            <a:avLst/>
          </a:prstGeom>
          <a:noFill/>
          <a:ln>
            <a:noFill/>
          </a:ln>
        </p:spPr>
      </p:pic>
      <p:pic>
        <p:nvPicPr>
          <p:cNvPr id="688" name="Google Shape;688;p49"/>
          <p:cNvPicPr preferRelativeResize="0"/>
          <p:nvPr/>
        </p:nvPicPr>
        <p:blipFill rotWithShape="1">
          <a:blip r:embed="rId9">
            <a:alphaModFix/>
          </a:blip>
          <a:srcRect b="0" l="0" r="0" t="0"/>
          <a:stretch/>
        </p:blipFill>
        <p:spPr>
          <a:xfrm rot="-4481033">
            <a:off x="5575603" y="1734038"/>
            <a:ext cx="1467775" cy="1467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692" name="Shape 692"/>
        <p:cNvGrpSpPr/>
        <p:nvPr/>
      </p:nvGrpSpPr>
      <p:grpSpPr>
        <a:xfrm>
          <a:off x="0" y="0"/>
          <a:ext cx="0" cy="0"/>
          <a:chOff x="0" y="0"/>
          <a:chExt cx="0" cy="0"/>
        </a:xfrm>
      </p:grpSpPr>
      <p:sp>
        <p:nvSpPr>
          <p:cNvPr id="693" name="Google Shape;693;p50"/>
          <p:cNvSpPr/>
          <p:nvPr/>
        </p:nvSpPr>
        <p:spPr>
          <a:xfrm>
            <a:off x="63252" y="165383"/>
            <a:ext cx="9053609" cy="4930043"/>
          </a:xfrm>
          <a:custGeom>
            <a:rect b="b" l="l" r="r" t="t"/>
            <a:pathLst>
              <a:path extrusionOk="0" h="14631379" w="26869294">
                <a:moveTo>
                  <a:pt x="63030" y="14037825"/>
                </a:moveTo>
                <a:cubicBezTo>
                  <a:pt x="63030" y="14037825"/>
                  <a:pt x="0" y="13791261"/>
                  <a:pt x="10218" y="1214762"/>
                </a:cubicBezTo>
                <a:cubicBezTo>
                  <a:pt x="18651" y="990971"/>
                  <a:pt x="65033" y="645332"/>
                  <a:pt x="65033" y="645332"/>
                </a:cubicBezTo>
                <a:cubicBezTo>
                  <a:pt x="82233" y="502466"/>
                  <a:pt x="56685" y="337866"/>
                  <a:pt x="181385" y="223925"/>
                </a:cubicBezTo>
                <a:cubicBezTo>
                  <a:pt x="346794" y="72788"/>
                  <a:pt x="621643" y="0"/>
                  <a:pt x="25976222" y="6965"/>
                </a:cubicBezTo>
                <a:lnTo>
                  <a:pt x="25976223" y="6965"/>
                </a:lnTo>
                <a:cubicBezTo>
                  <a:pt x="26192970" y="16819"/>
                  <a:pt x="26397286" y="36481"/>
                  <a:pt x="26531473" y="101690"/>
                </a:cubicBezTo>
                <a:cubicBezTo>
                  <a:pt x="26787519" y="226120"/>
                  <a:pt x="26869294" y="459160"/>
                  <a:pt x="26863806" y="704684"/>
                </a:cubicBezTo>
                <a:cubicBezTo>
                  <a:pt x="26863806" y="704684"/>
                  <a:pt x="26820519" y="1013073"/>
                  <a:pt x="26827951" y="1248607"/>
                </a:cubicBezTo>
                <a:cubicBezTo>
                  <a:pt x="26835076" y="13779626"/>
                  <a:pt x="26842232" y="13975230"/>
                  <a:pt x="26842232" y="13975230"/>
                </a:cubicBezTo>
                <a:cubicBezTo>
                  <a:pt x="26825551" y="14190961"/>
                  <a:pt x="26710907" y="14401573"/>
                  <a:pt x="26514038" y="14513197"/>
                </a:cubicBezTo>
                <a:cubicBezTo>
                  <a:pt x="26363685" y="14598446"/>
                  <a:pt x="26165656" y="14613545"/>
                  <a:pt x="20826277" y="14602803"/>
                </a:cubicBezTo>
                <a:lnTo>
                  <a:pt x="20825954" y="14602803"/>
                </a:lnTo>
                <a:cubicBezTo>
                  <a:pt x="645952" y="14597525"/>
                  <a:pt x="384604" y="14631379"/>
                  <a:pt x="254278" y="14522221"/>
                </a:cubicBezTo>
                <a:cubicBezTo>
                  <a:pt x="145767" y="14431336"/>
                  <a:pt x="81795" y="14238025"/>
                  <a:pt x="63030" y="1403782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4" name="Google Shape;694;p50"/>
          <p:cNvSpPr/>
          <p:nvPr/>
        </p:nvSpPr>
        <p:spPr>
          <a:xfrm>
            <a:off x="63252" y="43732"/>
            <a:ext cx="8949302" cy="4930043"/>
          </a:xfrm>
          <a:custGeom>
            <a:rect b="b" l="l" r="r" t="t"/>
            <a:pathLst>
              <a:path extrusionOk="0" h="14631379" w="26559732">
                <a:moveTo>
                  <a:pt x="63030" y="14037825"/>
                </a:moveTo>
                <a:cubicBezTo>
                  <a:pt x="63030" y="14037825"/>
                  <a:pt x="0" y="13791261"/>
                  <a:pt x="10218" y="1214762"/>
                </a:cubicBezTo>
                <a:cubicBezTo>
                  <a:pt x="18651" y="990971"/>
                  <a:pt x="65033" y="645332"/>
                  <a:pt x="65033" y="645332"/>
                </a:cubicBezTo>
                <a:cubicBezTo>
                  <a:pt x="82233" y="502466"/>
                  <a:pt x="56685" y="337866"/>
                  <a:pt x="181385" y="223925"/>
                </a:cubicBezTo>
                <a:cubicBezTo>
                  <a:pt x="346794" y="72788"/>
                  <a:pt x="621643" y="0"/>
                  <a:pt x="25666657" y="6965"/>
                </a:cubicBezTo>
                <a:lnTo>
                  <a:pt x="25666659" y="6965"/>
                </a:lnTo>
                <a:cubicBezTo>
                  <a:pt x="25883405" y="16819"/>
                  <a:pt x="26087720" y="36481"/>
                  <a:pt x="26221910" y="101690"/>
                </a:cubicBezTo>
                <a:cubicBezTo>
                  <a:pt x="26477957" y="226120"/>
                  <a:pt x="26559732" y="459160"/>
                  <a:pt x="26554244" y="704684"/>
                </a:cubicBezTo>
                <a:cubicBezTo>
                  <a:pt x="26554244" y="704684"/>
                  <a:pt x="26510956" y="1013073"/>
                  <a:pt x="26518388" y="1248607"/>
                </a:cubicBezTo>
                <a:cubicBezTo>
                  <a:pt x="26525510" y="13779626"/>
                  <a:pt x="26532667" y="13975230"/>
                  <a:pt x="26532667" y="13975230"/>
                </a:cubicBezTo>
                <a:cubicBezTo>
                  <a:pt x="26515985" y="14190961"/>
                  <a:pt x="26401341" y="14401573"/>
                  <a:pt x="26204473" y="14513197"/>
                </a:cubicBezTo>
                <a:cubicBezTo>
                  <a:pt x="26054122" y="14598446"/>
                  <a:pt x="25856091" y="14613545"/>
                  <a:pt x="20579740" y="14602803"/>
                </a:cubicBezTo>
                <a:lnTo>
                  <a:pt x="20579421" y="14602803"/>
                </a:lnTo>
                <a:cubicBezTo>
                  <a:pt x="645952" y="14597525"/>
                  <a:pt x="384604" y="14631379"/>
                  <a:pt x="254278" y="14522221"/>
                </a:cubicBezTo>
                <a:cubicBezTo>
                  <a:pt x="145767" y="14431336"/>
                  <a:pt x="81795" y="14238025"/>
                  <a:pt x="63030" y="14037825"/>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695" name="Google Shape;695;p50"/>
          <p:cNvPicPr preferRelativeResize="0"/>
          <p:nvPr/>
        </p:nvPicPr>
        <p:blipFill rotWithShape="1">
          <a:blip r:embed="rId3">
            <a:alphaModFix/>
          </a:blip>
          <a:srcRect b="0" l="0" r="0" t="0"/>
          <a:stretch/>
        </p:blipFill>
        <p:spPr>
          <a:xfrm>
            <a:off x="278115" y="330224"/>
            <a:ext cx="947823" cy="1044695"/>
          </a:xfrm>
          <a:prstGeom prst="rect">
            <a:avLst/>
          </a:prstGeom>
          <a:noFill/>
          <a:ln>
            <a:noFill/>
          </a:ln>
        </p:spPr>
      </p:pic>
      <p:pic>
        <p:nvPicPr>
          <p:cNvPr id="696" name="Google Shape;696;p50"/>
          <p:cNvPicPr preferRelativeResize="0"/>
          <p:nvPr/>
        </p:nvPicPr>
        <p:blipFill rotWithShape="1">
          <a:blip r:embed="rId4">
            <a:alphaModFix/>
          </a:blip>
          <a:srcRect b="0" l="0" r="0" t="0"/>
          <a:stretch/>
        </p:blipFill>
        <p:spPr>
          <a:xfrm>
            <a:off x="303795" y="1446950"/>
            <a:ext cx="922143" cy="986729"/>
          </a:xfrm>
          <a:prstGeom prst="rect">
            <a:avLst/>
          </a:prstGeom>
          <a:noFill/>
          <a:ln>
            <a:noFill/>
          </a:ln>
        </p:spPr>
      </p:pic>
      <p:pic>
        <p:nvPicPr>
          <p:cNvPr id="697" name="Google Shape;697;p50"/>
          <p:cNvPicPr preferRelativeResize="0"/>
          <p:nvPr/>
        </p:nvPicPr>
        <p:blipFill rotWithShape="1">
          <a:blip r:embed="rId5">
            <a:alphaModFix/>
          </a:blip>
          <a:srcRect b="0" l="0" r="0" t="0"/>
          <a:stretch/>
        </p:blipFill>
        <p:spPr>
          <a:xfrm>
            <a:off x="303795" y="2773773"/>
            <a:ext cx="951970" cy="1045077"/>
          </a:xfrm>
          <a:prstGeom prst="rect">
            <a:avLst/>
          </a:prstGeom>
          <a:noFill/>
          <a:ln>
            <a:noFill/>
          </a:ln>
        </p:spPr>
      </p:pic>
      <p:pic>
        <p:nvPicPr>
          <p:cNvPr id="698" name="Google Shape;698;p50"/>
          <p:cNvPicPr preferRelativeResize="0"/>
          <p:nvPr/>
        </p:nvPicPr>
        <p:blipFill rotWithShape="1">
          <a:blip r:embed="rId6">
            <a:alphaModFix/>
          </a:blip>
          <a:srcRect b="0" l="0" r="0" t="0"/>
          <a:stretch/>
        </p:blipFill>
        <p:spPr>
          <a:xfrm rot="2482984">
            <a:off x="6815358" y="286542"/>
            <a:ext cx="568413" cy="1100800"/>
          </a:xfrm>
          <a:prstGeom prst="rect">
            <a:avLst/>
          </a:prstGeom>
          <a:noFill/>
          <a:ln>
            <a:noFill/>
          </a:ln>
        </p:spPr>
      </p:pic>
      <p:pic>
        <p:nvPicPr>
          <p:cNvPr id="699" name="Google Shape;699;p50"/>
          <p:cNvPicPr preferRelativeResize="0"/>
          <p:nvPr/>
        </p:nvPicPr>
        <p:blipFill rotWithShape="1">
          <a:blip r:embed="rId7">
            <a:alphaModFix/>
          </a:blip>
          <a:srcRect b="0" l="0" r="0" t="0"/>
          <a:stretch/>
        </p:blipFill>
        <p:spPr>
          <a:xfrm>
            <a:off x="1615430" y="2530234"/>
            <a:ext cx="860662" cy="1070959"/>
          </a:xfrm>
          <a:prstGeom prst="rect">
            <a:avLst/>
          </a:prstGeom>
          <a:noFill/>
          <a:ln>
            <a:noFill/>
          </a:ln>
        </p:spPr>
      </p:pic>
      <p:pic>
        <p:nvPicPr>
          <p:cNvPr id="700" name="Google Shape;700;p50"/>
          <p:cNvPicPr preferRelativeResize="0"/>
          <p:nvPr/>
        </p:nvPicPr>
        <p:blipFill rotWithShape="1">
          <a:blip r:embed="rId8">
            <a:alphaModFix/>
          </a:blip>
          <a:srcRect b="0" l="0" r="0" t="0"/>
          <a:stretch/>
        </p:blipFill>
        <p:spPr>
          <a:xfrm rot="2503336">
            <a:off x="293126" y="3930169"/>
            <a:ext cx="1110781" cy="1090585"/>
          </a:xfrm>
          <a:prstGeom prst="rect">
            <a:avLst/>
          </a:prstGeom>
          <a:noFill/>
          <a:ln>
            <a:noFill/>
          </a:ln>
        </p:spPr>
      </p:pic>
      <p:pic>
        <p:nvPicPr>
          <p:cNvPr id="701" name="Google Shape;701;p50"/>
          <p:cNvPicPr preferRelativeResize="0"/>
          <p:nvPr/>
        </p:nvPicPr>
        <p:blipFill rotWithShape="1">
          <a:blip r:embed="rId9">
            <a:alphaModFix/>
          </a:blip>
          <a:srcRect b="0" l="0" r="0" t="0"/>
          <a:stretch/>
        </p:blipFill>
        <p:spPr>
          <a:xfrm rot="-1223527">
            <a:off x="2749674" y="380856"/>
            <a:ext cx="1043442" cy="838548"/>
          </a:xfrm>
          <a:prstGeom prst="rect">
            <a:avLst/>
          </a:prstGeom>
          <a:noFill/>
          <a:ln>
            <a:noFill/>
          </a:ln>
        </p:spPr>
      </p:pic>
      <p:pic>
        <p:nvPicPr>
          <p:cNvPr id="702" name="Google Shape;702;p50"/>
          <p:cNvPicPr preferRelativeResize="0"/>
          <p:nvPr/>
        </p:nvPicPr>
        <p:blipFill rotWithShape="1">
          <a:blip r:embed="rId10">
            <a:alphaModFix/>
          </a:blip>
          <a:srcRect b="0" l="0" r="0" t="0"/>
          <a:stretch/>
        </p:blipFill>
        <p:spPr>
          <a:xfrm rot="-297147">
            <a:off x="1835159" y="3687416"/>
            <a:ext cx="595819" cy="1070917"/>
          </a:xfrm>
          <a:prstGeom prst="rect">
            <a:avLst/>
          </a:prstGeom>
          <a:noFill/>
          <a:ln>
            <a:noFill/>
          </a:ln>
        </p:spPr>
      </p:pic>
      <p:pic>
        <p:nvPicPr>
          <p:cNvPr id="703" name="Google Shape;703;p50"/>
          <p:cNvPicPr preferRelativeResize="0"/>
          <p:nvPr/>
        </p:nvPicPr>
        <p:blipFill rotWithShape="1">
          <a:blip r:embed="rId11">
            <a:alphaModFix/>
          </a:blip>
          <a:srcRect b="0" l="0" r="0" t="0"/>
          <a:stretch/>
        </p:blipFill>
        <p:spPr>
          <a:xfrm>
            <a:off x="2829310" y="1474084"/>
            <a:ext cx="884172" cy="869704"/>
          </a:xfrm>
          <a:prstGeom prst="rect">
            <a:avLst/>
          </a:prstGeom>
          <a:noFill/>
          <a:ln>
            <a:noFill/>
          </a:ln>
        </p:spPr>
      </p:pic>
      <p:pic>
        <p:nvPicPr>
          <p:cNvPr id="704" name="Google Shape;704;p50"/>
          <p:cNvPicPr preferRelativeResize="0"/>
          <p:nvPr/>
        </p:nvPicPr>
        <p:blipFill rotWithShape="1">
          <a:blip r:embed="rId12">
            <a:alphaModFix/>
          </a:blip>
          <a:srcRect b="0" l="0" r="0" t="0"/>
          <a:stretch/>
        </p:blipFill>
        <p:spPr>
          <a:xfrm>
            <a:off x="2843004" y="2612537"/>
            <a:ext cx="952705" cy="988657"/>
          </a:xfrm>
          <a:prstGeom prst="rect">
            <a:avLst/>
          </a:prstGeom>
          <a:noFill/>
          <a:ln>
            <a:noFill/>
          </a:ln>
        </p:spPr>
      </p:pic>
      <p:pic>
        <p:nvPicPr>
          <p:cNvPr id="705" name="Google Shape;705;p50"/>
          <p:cNvPicPr preferRelativeResize="0"/>
          <p:nvPr/>
        </p:nvPicPr>
        <p:blipFill rotWithShape="1">
          <a:blip r:embed="rId13">
            <a:alphaModFix/>
          </a:blip>
          <a:srcRect b="0" l="0" r="0" t="0"/>
          <a:stretch/>
        </p:blipFill>
        <p:spPr>
          <a:xfrm>
            <a:off x="2803327" y="3844812"/>
            <a:ext cx="936137" cy="881671"/>
          </a:xfrm>
          <a:prstGeom prst="rect">
            <a:avLst/>
          </a:prstGeom>
          <a:noFill/>
          <a:ln>
            <a:noFill/>
          </a:ln>
        </p:spPr>
      </p:pic>
      <p:pic>
        <p:nvPicPr>
          <p:cNvPr id="706" name="Google Shape;706;p50"/>
          <p:cNvPicPr preferRelativeResize="0"/>
          <p:nvPr/>
        </p:nvPicPr>
        <p:blipFill rotWithShape="1">
          <a:blip r:embed="rId14">
            <a:alphaModFix/>
          </a:blip>
          <a:srcRect b="0" l="0" r="0" t="0"/>
          <a:stretch/>
        </p:blipFill>
        <p:spPr>
          <a:xfrm>
            <a:off x="4208073" y="426329"/>
            <a:ext cx="799504" cy="882987"/>
          </a:xfrm>
          <a:prstGeom prst="rect">
            <a:avLst/>
          </a:prstGeom>
          <a:noFill/>
          <a:ln>
            <a:noFill/>
          </a:ln>
        </p:spPr>
      </p:pic>
      <p:pic>
        <p:nvPicPr>
          <p:cNvPr id="707" name="Google Shape;707;p50"/>
          <p:cNvPicPr preferRelativeResize="0"/>
          <p:nvPr/>
        </p:nvPicPr>
        <p:blipFill rotWithShape="1">
          <a:blip r:embed="rId15">
            <a:alphaModFix/>
          </a:blip>
          <a:srcRect b="0" l="0" r="0" t="0"/>
          <a:stretch/>
        </p:blipFill>
        <p:spPr>
          <a:xfrm>
            <a:off x="4038058" y="1474083"/>
            <a:ext cx="1290842" cy="664197"/>
          </a:xfrm>
          <a:prstGeom prst="rect">
            <a:avLst/>
          </a:prstGeom>
          <a:noFill/>
          <a:ln>
            <a:noFill/>
          </a:ln>
        </p:spPr>
      </p:pic>
      <p:pic>
        <p:nvPicPr>
          <p:cNvPr id="708" name="Google Shape;708;p50"/>
          <p:cNvPicPr preferRelativeResize="0"/>
          <p:nvPr/>
        </p:nvPicPr>
        <p:blipFill rotWithShape="1">
          <a:blip r:embed="rId16">
            <a:alphaModFix/>
          </a:blip>
          <a:srcRect b="0" l="0" r="0" t="0"/>
          <a:stretch/>
        </p:blipFill>
        <p:spPr>
          <a:xfrm>
            <a:off x="4026323" y="3698843"/>
            <a:ext cx="1163005" cy="964237"/>
          </a:xfrm>
          <a:prstGeom prst="rect">
            <a:avLst/>
          </a:prstGeom>
          <a:noFill/>
          <a:ln>
            <a:noFill/>
          </a:ln>
        </p:spPr>
      </p:pic>
      <p:pic>
        <p:nvPicPr>
          <p:cNvPr id="709" name="Google Shape;709;p50"/>
          <p:cNvPicPr preferRelativeResize="0"/>
          <p:nvPr/>
        </p:nvPicPr>
        <p:blipFill rotWithShape="1">
          <a:blip r:embed="rId17">
            <a:alphaModFix/>
          </a:blip>
          <a:srcRect b="0" l="0" r="0" t="0"/>
          <a:stretch/>
        </p:blipFill>
        <p:spPr>
          <a:xfrm>
            <a:off x="4254822" y="2425616"/>
            <a:ext cx="766610" cy="1100877"/>
          </a:xfrm>
          <a:prstGeom prst="rect">
            <a:avLst/>
          </a:prstGeom>
          <a:noFill/>
          <a:ln>
            <a:noFill/>
          </a:ln>
        </p:spPr>
      </p:pic>
      <p:pic>
        <p:nvPicPr>
          <p:cNvPr id="710" name="Google Shape;710;p50"/>
          <p:cNvPicPr preferRelativeResize="0"/>
          <p:nvPr/>
        </p:nvPicPr>
        <p:blipFill rotWithShape="1">
          <a:blip r:embed="rId18">
            <a:alphaModFix/>
          </a:blip>
          <a:srcRect b="0" l="0" r="0" t="0"/>
          <a:stretch/>
        </p:blipFill>
        <p:spPr>
          <a:xfrm rot="-1985067">
            <a:off x="5508413" y="294978"/>
            <a:ext cx="731878" cy="892534"/>
          </a:xfrm>
          <a:prstGeom prst="rect">
            <a:avLst/>
          </a:prstGeom>
          <a:noFill/>
          <a:ln>
            <a:noFill/>
          </a:ln>
        </p:spPr>
      </p:pic>
      <p:pic>
        <p:nvPicPr>
          <p:cNvPr id="711" name="Google Shape;711;p50"/>
          <p:cNvPicPr preferRelativeResize="0"/>
          <p:nvPr/>
        </p:nvPicPr>
        <p:blipFill rotWithShape="1">
          <a:blip r:embed="rId19">
            <a:alphaModFix/>
          </a:blip>
          <a:srcRect b="0" l="0" r="0" t="0"/>
          <a:stretch/>
        </p:blipFill>
        <p:spPr>
          <a:xfrm>
            <a:off x="5465552" y="2627198"/>
            <a:ext cx="680282" cy="1045125"/>
          </a:xfrm>
          <a:prstGeom prst="rect">
            <a:avLst/>
          </a:prstGeom>
          <a:noFill/>
          <a:ln>
            <a:noFill/>
          </a:ln>
        </p:spPr>
      </p:pic>
      <p:pic>
        <p:nvPicPr>
          <p:cNvPr id="712" name="Google Shape;712;p50"/>
          <p:cNvPicPr preferRelativeResize="0"/>
          <p:nvPr/>
        </p:nvPicPr>
        <p:blipFill rotWithShape="1">
          <a:blip r:embed="rId20">
            <a:alphaModFix/>
          </a:blip>
          <a:srcRect b="0" l="0" r="0" t="0"/>
          <a:stretch/>
        </p:blipFill>
        <p:spPr>
          <a:xfrm>
            <a:off x="5515518" y="1426240"/>
            <a:ext cx="698975" cy="933097"/>
          </a:xfrm>
          <a:prstGeom prst="rect">
            <a:avLst/>
          </a:prstGeom>
          <a:noFill/>
          <a:ln>
            <a:noFill/>
          </a:ln>
        </p:spPr>
      </p:pic>
      <p:pic>
        <p:nvPicPr>
          <p:cNvPr id="713" name="Google Shape;713;p50"/>
          <p:cNvPicPr preferRelativeResize="0"/>
          <p:nvPr/>
        </p:nvPicPr>
        <p:blipFill rotWithShape="1">
          <a:blip r:embed="rId21">
            <a:alphaModFix/>
          </a:blip>
          <a:srcRect b="0" l="0" r="0" t="0"/>
          <a:stretch/>
        </p:blipFill>
        <p:spPr>
          <a:xfrm>
            <a:off x="1591875" y="1389320"/>
            <a:ext cx="998108" cy="832967"/>
          </a:xfrm>
          <a:prstGeom prst="rect">
            <a:avLst/>
          </a:prstGeom>
          <a:noFill/>
          <a:ln>
            <a:noFill/>
          </a:ln>
        </p:spPr>
      </p:pic>
      <p:pic>
        <p:nvPicPr>
          <p:cNvPr id="714" name="Google Shape;714;p50"/>
          <p:cNvPicPr preferRelativeResize="0"/>
          <p:nvPr/>
        </p:nvPicPr>
        <p:blipFill rotWithShape="1">
          <a:blip r:embed="rId22">
            <a:alphaModFix/>
          </a:blip>
          <a:srcRect b="0" l="0" r="0" t="0"/>
          <a:stretch/>
        </p:blipFill>
        <p:spPr>
          <a:xfrm>
            <a:off x="5382196" y="3975056"/>
            <a:ext cx="965619" cy="751427"/>
          </a:xfrm>
          <a:prstGeom prst="rect">
            <a:avLst/>
          </a:prstGeom>
          <a:noFill/>
          <a:ln>
            <a:noFill/>
          </a:ln>
        </p:spPr>
      </p:pic>
      <p:pic>
        <p:nvPicPr>
          <p:cNvPr id="715" name="Google Shape;715;p50"/>
          <p:cNvPicPr preferRelativeResize="0"/>
          <p:nvPr/>
        </p:nvPicPr>
        <p:blipFill rotWithShape="1">
          <a:blip r:embed="rId23">
            <a:alphaModFix/>
          </a:blip>
          <a:srcRect b="0" l="0" r="0" t="0"/>
          <a:stretch/>
        </p:blipFill>
        <p:spPr>
          <a:xfrm>
            <a:off x="1501539" y="426329"/>
            <a:ext cx="1088443" cy="655045"/>
          </a:xfrm>
          <a:prstGeom prst="rect">
            <a:avLst/>
          </a:prstGeom>
          <a:noFill/>
          <a:ln>
            <a:noFill/>
          </a:ln>
        </p:spPr>
      </p:pic>
      <p:pic>
        <p:nvPicPr>
          <p:cNvPr id="716" name="Google Shape;716;p50"/>
          <p:cNvPicPr preferRelativeResize="0"/>
          <p:nvPr/>
        </p:nvPicPr>
        <p:blipFill rotWithShape="1">
          <a:blip r:embed="rId24">
            <a:alphaModFix/>
          </a:blip>
          <a:srcRect b="0" l="0" r="0" t="0"/>
          <a:stretch/>
        </p:blipFill>
        <p:spPr>
          <a:xfrm>
            <a:off x="6548762" y="1441500"/>
            <a:ext cx="1032589" cy="1053663"/>
          </a:xfrm>
          <a:prstGeom prst="rect">
            <a:avLst/>
          </a:prstGeom>
          <a:noFill/>
          <a:ln>
            <a:noFill/>
          </a:ln>
        </p:spPr>
      </p:pic>
      <p:pic>
        <p:nvPicPr>
          <p:cNvPr id="717" name="Google Shape;717;p50"/>
          <p:cNvPicPr preferRelativeResize="0"/>
          <p:nvPr/>
        </p:nvPicPr>
        <p:blipFill rotWithShape="1">
          <a:blip r:embed="rId25">
            <a:alphaModFix/>
          </a:blip>
          <a:srcRect b="0" l="0" r="0" t="0"/>
          <a:stretch/>
        </p:blipFill>
        <p:spPr>
          <a:xfrm rot="1655525">
            <a:off x="6407796" y="2468637"/>
            <a:ext cx="1251464" cy="1203680"/>
          </a:xfrm>
          <a:prstGeom prst="rect">
            <a:avLst/>
          </a:prstGeom>
          <a:noFill/>
          <a:ln>
            <a:noFill/>
          </a:ln>
        </p:spPr>
      </p:pic>
      <p:pic>
        <p:nvPicPr>
          <p:cNvPr id="718" name="Google Shape;718;p50"/>
          <p:cNvPicPr preferRelativeResize="0"/>
          <p:nvPr/>
        </p:nvPicPr>
        <p:blipFill rotWithShape="1">
          <a:blip r:embed="rId26">
            <a:alphaModFix/>
          </a:blip>
          <a:srcRect b="0" l="0" r="0" t="0"/>
          <a:stretch/>
        </p:blipFill>
        <p:spPr>
          <a:xfrm>
            <a:off x="7815676" y="311634"/>
            <a:ext cx="1008154" cy="976993"/>
          </a:xfrm>
          <a:prstGeom prst="rect">
            <a:avLst/>
          </a:prstGeom>
          <a:noFill/>
          <a:ln>
            <a:noFill/>
          </a:ln>
        </p:spPr>
      </p:pic>
      <p:pic>
        <p:nvPicPr>
          <p:cNvPr id="719" name="Google Shape;719;p50"/>
          <p:cNvPicPr preferRelativeResize="0"/>
          <p:nvPr/>
        </p:nvPicPr>
        <p:blipFill rotWithShape="1">
          <a:blip r:embed="rId27">
            <a:alphaModFix/>
          </a:blip>
          <a:srcRect b="0" l="0" r="0" t="0"/>
          <a:stretch/>
        </p:blipFill>
        <p:spPr>
          <a:xfrm rot="906684">
            <a:off x="6785998" y="3598318"/>
            <a:ext cx="627135" cy="1165284"/>
          </a:xfrm>
          <a:prstGeom prst="rect">
            <a:avLst/>
          </a:prstGeom>
          <a:noFill/>
          <a:ln>
            <a:noFill/>
          </a:ln>
        </p:spPr>
      </p:pic>
      <p:pic>
        <p:nvPicPr>
          <p:cNvPr id="720" name="Google Shape;720;p50"/>
          <p:cNvPicPr preferRelativeResize="0"/>
          <p:nvPr/>
        </p:nvPicPr>
        <p:blipFill rotWithShape="1">
          <a:blip r:embed="rId28">
            <a:alphaModFix/>
          </a:blip>
          <a:srcRect b="0" l="0" r="0" t="0"/>
          <a:stretch/>
        </p:blipFill>
        <p:spPr>
          <a:xfrm>
            <a:off x="7774643" y="1545682"/>
            <a:ext cx="1090218" cy="949481"/>
          </a:xfrm>
          <a:prstGeom prst="rect">
            <a:avLst/>
          </a:prstGeom>
          <a:noFill/>
          <a:ln>
            <a:noFill/>
          </a:ln>
        </p:spPr>
      </p:pic>
      <p:pic>
        <p:nvPicPr>
          <p:cNvPr id="721" name="Google Shape;721;p50"/>
          <p:cNvPicPr preferRelativeResize="0"/>
          <p:nvPr/>
        </p:nvPicPr>
        <p:blipFill rotWithShape="1">
          <a:blip r:embed="rId29">
            <a:alphaModFix/>
          </a:blip>
          <a:srcRect b="0" l="0" r="0" t="0"/>
          <a:stretch/>
        </p:blipFill>
        <p:spPr>
          <a:xfrm>
            <a:off x="7815676" y="2612537"/>
            <a:ext cx="1008154" cy="949497"/>
          </a:xfrm>
          <a:prstGeom prst="rect">
            <a:avLst/>
          </a:prstGeom>
          <a:noFill/>
          <a:ln>
            <a:noFill/>
          </a:ln>
        </p:spPr>
      </p:pic>
      <p:pic>
        <p:nvPicPr>
          <p:cNvPr id="722" name="Google Shape;722;p50"/>
          <p:cNvPicPr preferRelativeResize="0"/>
          <p:nvPr/>
        </p:nvPicPr>
        <p:blipFill rotWithShape="1">
          <a:blip r:embed="rId30">
            <a:alphaModFix/>
          </a:blip>
          <a:srcRect b="0" l="0" r="0" t="0"/>
          <a:stretch/>
        </p:blipFill>
        <p:spPr>
          <a:xfrm>
            <a:off x="7716107" y="3702802"/>
            <a:ext cx="1194343" cy="10792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169" name="Shape 169"/>
        <p:cNvGrpSpPr/>
        <p:nvPr/>
      </p:nvGrpSpPr>
      <p:grpSpPr>
        <a:xfrm>
          <a:off x="0" y="0"/>
          <a:ext cx="0" cy="0"/>
          <a:chOff x="0" y="0"/>
          <a:chExt cx="0" cy="0"/>
        </a:xfrm>
      </p:grpSpPr>
      <p:pic>
        <p:nvPicPr>
          <p:cNvPr id="170" name="Google Shape;170;p27"/>
          <p:cNvPicPr preferRelativeResize="0"/>
          <p:nvPr/>
        </p:nvPicPr>
        <p:blipFill rotWithShape="1">
          <a:blip r:embed="rId3">
            <a:alphaModFix/>
          </a:blip>
          <a:srcRect b="0" l="0" r="0" t="0"/>
          <a:stretch/>
        </p:blipFill>
        <p:spPr>
          <a:xfrm rot="-4481033">
            <a:off x="531344" y="2430977"/>
            <a:ext cx="3077247" cy="3077247"/>
          </a:xfrm>
          <a:prstGeom prst="rect">
            <a:avLst/>
          </a:prstGeom>
          <a:noFill/>
          <a:ln>
            <a:noFill/>
          </a:ln>
        </p:spPr>
      </p:pic>
      <p:pic>
        <p:nvPicPr>
          <p:cNvPr id="171" name="Google Shape;171;p27"/>
          <p:cNvPicPr preferRelativeResize="0"/>
          <p:nvPr/>
        </p:nvPicPr>
        <p:blipFill rotWithShape="1">
          <a:blip r:embed="rId4">
            <a:alphaModFix/>
          </a:blip>
          <a:srcRect b="0" l="0" r="0" t="0"/>
          <a:stretch/>
        </p:blipFill>
        <p:spPr>
          <a:xfrm rot="3891710">
            <a:off x="7523525" y="1408912"/>
            <a:ext cx="3077247" cy="3077247"/>
          </a:xfrm>
          <a:prstGeom prst="rect">
            <a:avLst/>
          </a:prstGeom>
          <a:noFill/>
          <a:ln>
            <a:noFill/>
          </a:ln>
        </p:spPr>
      </p:pic>
      <p:pic>
        <p:nvPicPr>
          <p:cNvPr id="172" name="Google Shape;172;p27"/>
          <p:cNvPicPr preferRelativeResize="0"/>
          <p:nvPr/>
        </p:nvPicPr>
        <p:blipFill rotWithShape="1">
          <a:blip r:embed="rId5">
            <a:alphaModFix/>
          </a:blip>
          <a:srcRect b="0" l="0" r="0" t="0"/>
          <a:stretch/>
        </p:blipFill>
        <p:spPr>
          <a:xfrm rot="3891710">
            <a:off x="-589009" y="-1024273"/>
            <a:ext cx="3077247" cy="3077247"/>
          </a:xfrm>
          <a:prstGeom prst="rect">
            <a:avLst/>
          </a:prstGeom>
          <a:noFill/>
          <a:ln>
            <a:noFill/>
          </a:ln>
        </p:spPr>
      </p:pic>
      <p:pic>
        <p:nvPicPr>
          <p:cNvPr id="173" name="Google Shape;173;p27"/>
          <p:cNvPicPr preferRelativeResize="0"/>
          <p:nvPr/>
        </p:nvPicPr>
        <p:blipFill rotWithShape="1">
          <a:blip r:embed="rId6">
            <a:alphaModFix/>
          </a:blip>
          <a:srcRect b="0" l="0" r="0" t="0"/>
          <a:stretch/>
        </p:blipFill>
        <p:spPr>
          <a:xfrm rot="-971062">
            <a:off x="362416" y="-346304"/>
            <a:ext cx="6177982" cy="2190376"/>
          </a:xfrm>
          <a:prstGeom prst="rect">
            <a:avLst/>
          </a:prstGeom>
          <a:noFill/>
          <a:ln>
            <a:noFill/>
          </a:ln>
        </p:spPr>
      </p:pic>
      <p:pic>
        <p:nvPicPr>
          <p:cNvPr id="174" name="Google Shape;174;p27"/>
          <p:cNvPicPr preferRelativeResize="0"/>
          <p:nvPr/>
        </p:nvPicPr>
        <p:blipFill rotWithShape="1">
          <a:blip r:embed="rId7">
            <a:alphaModFix/>
          </a:blip>
          <a:srcRect b="0" l="0" r="0" t="0"/>
          <a:stretch/>
        </p:blipFill>
        <p:spPr>
          <a:xfrm>
            <a:off x="5584526" y="3722125"/>
            <a:ext cx="2314049" cy="2057400"/>
          </a:xfrm>
          <a:prstGeom prst="rect">
            <a:avLst/>
          </a:prstGeom>
          <a:noFill/>
          <a:ln>
            <a:noFill/>
          </a:ln>
        </p:spPr>
      </p:pic>
      <p:sp>
        <p:nvSpPr>
          <p:cNvPr id="175" name="Google Shape;175;p27"/>
          <p:cNvSpPr/>
          <p:nvPr/>
        </p:nvSpPr>
        <p:spPr>
          <a:xfrm>
            <a:off x="725883" y="1204023"/>
            <a:ext cx="8016760" cy="3432353"/>
          </a:xfrm>
          <a:custGeom>
            <a:rect b="b" l="l" r="r" t="t"/>
            <a:pathLst>
              <a:path extrusionOk="0" h="12133937" w="28340575">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27447501" y="6965"/>
                </a:cubicBezTo>
                <a:lnTo>
                  <a:pt x="27447504" y="6965"/>
                </a:lnTo>
                <a:cubicBezTo>
                  <a:pt x="27664250" y="16819"/>
                  <a:pt x="27868563" y="36481"/>
                  <a:pt x="28002754" y="101690"/>
                </a:cubicBezTo>
                <a:cubicBezTo>
                  <a:pt x="28258800" y="226120"/>
                  <a:pt x="28340575" y="459160"/>
                  <a:pt x="28335087" y="704684"/>
                </a:cubicBezTo>
                <a:cubicBezTo>
                  <a:pt x="28335087" y="704684"/>
                  <a:pt x="28291800" y="1013073"/>
                  <a:pt x="28299232" y="1248607"/>
                </a:cubicBezTo>
                <a:cubicBezTo>
                  <a:pt x="28306354" y="11282185"/>
                  <a:pt x="28313513" y="11477788"/>
                  <a:pt x="28313513" y="11477788"/>
                </a:cubicBezTo>
                <a:cubicBezTo>
                  <a:pt x="28296829" y="11693520"/>
                  <a:pt x="28182185" y="11904132"/>
                  <a:pt x="27985316" y="12015757"/>
                </a:cubicBezTo>
                <a:cubicBezTo>
                  <a:pt x="27834965" y="12101005"/>
                  <a:pt x="27636934" y="12116103"/>
                  <a:pt x="21998004" y="12105361"/>
                </a:cubicBezTo>
                <a:lnTo>
                  <a:pt x="21997663"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6" name="Google Shape;176;p27"/>
          <p:cNvSpPr/>
          <p:nvPr/>
        </p:nvSpPr>
        <p:spPr>
          <a:xfrm>
            <a:off x="614370" y="1070071"/>
            <a:ext cx="8006212" cy="3427837"/>
          </a:xfrm>
          <a:custGeom>
            <a:rect b="b" l="l" r="r" t="t"/>
            <a:pathLst>
              <a:path extrusionOk="0" h="12133937" w="28340575">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27447501" y="6965"/>
                </a:cubicBezTo>
                <a:lnTo>
                  <a:pt x="27447504" y="6965"/>
                </a:lnTo>
                <a:cubicBezTo>
                  <a:pt x="27664250" y="16819"/>
                  <a:pt x="27868563" y="36481"/>
                  <a:pt x="28002754" y="101690"/>
                </a:cubicBezTo>
                <a:cubicBezTo>
                  <a:pt x="28258800" y="226120"/>
                  <a:pt x="28340575" y="459160"/>
                  <a:pt x="28335087" y="704684"/>
                </a:cubicBezTo>
                <a:cubicBezTo>
                  <a:pt x="28335087" y="704684"/>
                  <a:pt x="28291800" y="1013073"/>
                  <a:pt x="28299232" y="1248607"/>
                </a:cubicBezTo>
                <a:cubicBezTo>
                  <a:pt x="28306354" y="11282185"/>
                  <a:pt x="28313513" y="11477788"/>
                  <a:pt x="28313513" y="11477788"/>
                </a:cubicBezTo>
                <a:cubicBezTo>
                  <a:pt x="28296829" y="11693520"/>
                  <a:pt x="28182185" y="11904132"/>
                  <a:pt x="27985316" y="12015757"/>
                </a:cubicBezTo>
                <a:cubicBezTo>
                  <a:pt x="27834965" y="12101005"/>
                  <a:pt x="27636934" y="12116103"/>
                  <a:pt x="21998004" y="12105361"/>
                </a:cubicBezTo>
                <a:lnTo>
                  <a:pt x="21997663"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77" name="Google Shape;177;p27"/>
          <p:cNvPicPr preferRelativeResize="0"/>
          <p:nvPr/>
        </p:nvPicPr>
        <p:blipFill rotWithShape="1">
          <a:blip r:embed="rId8">
            <a:alphaModFix/>
          </a:blip>
          <a:srcRect b="0" l="0" r="0" t="0"/>
          <a:stretch/>
        </p:blipFill>
        <p:spPr>
          <a:xfrm>
            <a:off x="7450630" y="390262"/>
            <a:ext cx="1801320" cy="2241462"/>
          </a:xfrm>
          <a:prstGeom prst="rect">
            <a:avLst/>
          </a:prstGeom>
          <a:noFill/>
          <a:ln>
            <a:noFill/>
          </a:ln>
        </p:spPr>
      </p:pic>
      <p:pic>
        <p:nvPicPr>
          <p:cNvPr id="178" name="Google Shape;178;p27"/>
          <p:cNvPicPr preferRelativeResize="0"/>
          <p:nvPr/>
        </p:nvPicPr>
        <p:blipFill rotWithShape="1">
          <a:blip r:embed="rId9">
            <a:alphaModFix/>
          </a:blip>
          <a:srcRect b="0" l="0" r="0" t="0"/>
          <a:stretch/>
        </p:blipFill>
        <p:spPr>
          <a:xfrm rot="3607827">
            <a:off x="-54452" y="1141072"/>
            <a:ext cx="2095500" cy="2057400"/>
          </a:xfrm>
          <a:prstGeom prst="rect">
            <a:avLst/>
          </a:prstGeom>
          <a:noFill/>
          <a:ln>
            <a:noFill/>
          </a:ln>
        </p:spPr>
      </p:pic>
      <p:sp>
        <p:nvSpPr>
          <p:cNvPr id="179" name="Google Shape;179;p27"/>
          <p:cNvSpPr txBox="1"/>
          <p:nvPr/>
        </p:nvSpPr>
        <p:spPr>
          <a:xfrm>
            <a:off x="3218775" y="3180875"/>
            <a:ext cx="2748900" cy="2616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Our Projects</a:t>
            </a:r>
            <a:endParaRPr sz="700"/>
          </a:p>
        </p:txBody>
      </p:sp>
      <p:sp>
        <p:nvSpPr>
          <p:cNvPr id="180" name="Google Shape;180;p27"/>
          <p:cNvSpPr txBox="1"/>
          <p:nvPr/>
        </p:nvSpPr>
        <p:spPr>
          <a:xfrm>
            <a:off x="3766706" y="3703075"/>
            <a:ext cx="1653000" cy="4065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what you want to discuss. </a:t>
            </a:r>
            <a:endParaRPr sz="700"/>
          </a:p>
        </p:txBody>
      </p:sp>
      <p:sp>
        <p:nvSpPr>
          <p:cNvPr id="181" name="Google Shape;181;p27"/>
          <p:cNvSpPr txBox="1"/>
          <p:nvPr/>
        </p:nvSpPr>
        <p:spPr>
          <a:xfrm>
            <a:off x="1198836" y="3180865"/>
            <a:ext cx="1653000" cy="2616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About Us</a:t>
            </a:r>
            <a:endParaRPr sz="700"/>
          </a:p>
        </p:txBody>
      </p:sp>
      <p:sp>
        <p:nvSpPr>
          <p:cNvPr id="182" name="Google Shape;182;p27"/>
          <p:cNvSpPr txBox="1"/>
          <p:nvPr/>
        </p:nvSpPr>
        <p:spPr>
          <a:xfrm>
            <a:off x="1198818" y="3703075"/>
            <a:ext cx="1653000" cy="4065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what you want to discuss. </a:t>
            </a:r>
            <a:endParaRPr sz="700"/>
          </a:p>
        </p:txBody>
      </p:sp>
      <p:sp>
        <p:nvSpPr>
          <p:cNvPr id="183" name="Google Shape;183;p27"/>
          <p:cNvSpPr txBox="1"/>
          <p:nvPr/>
        </p:nvSpPr>
        <p:spPr>
          <a:xfrm>
            <a:off x="5689644" y="3200250"/>
            <a:ext cx="2880600" cy="2616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Stats &amp; Numbers</a:t>
            </a:r>
            <a:endParaRPr sz="700"/>
          </a:p>
        </p:txBody>
      </p:sp>
      <p:sp>
        <p:nvSpPr>
          <p:cNvPr id="184" name="Google Shape;184;p27"/>
          <p:cNvSpPr txBox="1"/>
          <p:nvPr/>
        </p:nvSpPr>
        <p:spPr>
          <a:xfrm>
            <a:off x="6303425" y="3703075"/>
            <a:ext cx="1653000" cy="4065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what you want to discuss. </a:t>
            </a:r>
            <a:endParaRPr sz="700"/>
          </a:p>
        </p:txBody>
      </p:sp>
      <p:sp>
        <p:nvSpPr>
          <p:cNvPr id="185" name="Google Shape;185;p27"/>
          <p:cNvSpPr txBox="1"/>
          <p:nvPr/>
        </p:nvSpPr>
        <p:spPr>
          <a:xfrm>
            <a:off x="2420758" y="1263264"/>
            <a:ext cx="4302483" cy="147472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Table Of</a:t>
            </a:r>
            <a:endParaRPr sz="700"/>
          </a:p>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Contents</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2273"/>
        </a:solidFill>
      </p:bgPr>
    </p:bg>
    <p:spTree>
      <p:nvGrpSpPr>
        <p:cNvPr id="189" name="Shape 189"/>
        <p:cNvGrpSpPr/>
        <p:nvPr/>
      </p:nvGrpSpPr>
      <p:grpSpPr>
        <a:xfrm>
          <a:off x="0" y="0"/>
          <a:ext cx="0" cy="0"/>
          <a:chOff x="0" y="0"/>
          <a:chExt cx="0" cy="0"/>
        </a:xfrm>
      </p:grpSpPr>
      <p:pic>
        <p:nvPicPr>
          <p:cNvPr id="190" name="Google Shape;190;p28"/>
          <p:cNvPicPr preferRelativeResize="0"/>
          <p:nvPr/>
        </p:nvPicPr>
        <p:blipFill rotWithShape="1">
          <a:blip r:embed="rId3">
            <a:alphaModFix/>
          </a:blip>
          <a:srcRect b="0" l="0" r="0" t="0"/>
          <a:stretch/>
        </p:blipFill>
        <p:spPr>
          <a:xfrm rot="3067454">
            <a:off x="-855440" y="172932"/>
            <a:ext cx="3077247" cy="3077247"/>
          </a:xfrm>
          <a:prstGeom prst="rect">
            <a:avLst/>
          </a:prstGeom>
          <a:noFill/>
          <a:ln>
            <a:noFill/>
          </a:ln>
        </p:spPr>
      </p:pic>
      <p:pic>
        <p:nvPicPr>
          <p:cNvPr id="191" name="Google Shape;191;p28"/>
          <p:cNvPicPr preferRelativeResize="0"/>
          <p:nvPr/>
        </p:nvPicPr>
        <p:blipFill rotWithShape="1">
          <a:blip r:embed="rId4">
            <a:alphaModFix/>
          </a:blip>
          <a:srcRect b="0" l="0" r="0" t="0"/>
          <a:stretch/>
        </p:blipFill>
        <p:spPr>
          <a:xfrm rot="-4481033">
            <a:off x="5200633" y="-329087"/>
            <a:ext cx="3077247" cy="3077246"/>
          </a:xfrm>
          <a:prstGeom prst="rect">
            <a:avLst/>
          </a:prstGeom>
          <a:noFill/>
          <a:ln>
            <a:noFill/>
          </a:ln>
        </p:spPr>
      </p:pic>
      <p:pic>
        <p:nvPicPr>
          <p:cNvPr id="192" name="Google Shape;192;p28"/>
          <p:cNvPicPr preferRelativeResize="0"/>
          <p:nvPr/>
        </p:nvPicPr>
        <p:blipFill rotWithShape="1">
          <a:blip r:embed="rId5">
            <a:alphaModFix/>
          </a:blip>
          <a:srcRect b="0" l="0" r="0" t="0"/>
          <a:stretch/>
        </p:blipFill>
        <p:spPr>
          <a:xfrm rot="3891710">
            <a:off x="1098384" y="3873539"/>
            <a:ext cx="3077247" cy="3077247"/>
          </a:xfrm>
          <a:prstGeom prst="rect">
            <a:avLst/>
          </a:prstGeom>
          <a:noFill/>
          <a:ln>
            <a:noFill/>
          </a:ln>
        </p:spPr>
      </p:pic>
      <p:sp>
        <p:nvSpPr>
          <p:cNvPr id="193" name="Google Shape;193;p28"/>
          <p:cNvSpPr/>
          <p:nvPr/>
        </p:nvSpPr>
        <p:spPr>
          <a:xfrm>
            <a:off x="2549389" y="969778"/>
            <a:ext cx="4267152" cy="3432353"/>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4" name="Google Shape;194;p28"/>
          <p:cNvSpPr/>
          <p:nvPr/>
        </p:nvSpPr>
        <p:spPr>
          <a:xfrm>
            <a:off x="2437877" y="858266"/>
            <a:ext cx="4267152" cy="3432353"/>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95" name="Google Shape;195;p28"/>
          <p:cNvPicPr preferRelativeResize="0"/>
          <p:nvPr/>
        </p:nvPicPr>
        <p:blipFill rotWithShape="1">
          <a:blip r:embed="rId3">
            <a:alphaModFix/>
          </a:blip>
          <a:srcRect b="0" l="0" r="0" t="0"/>
          <a:stretch/>
        </p:blipFill>
        <p:spPr>
          <a:xfrm rot="-4481033">
            <a:off x="7218846" y="2292936"/>
            <a:ext cx="3077247" cy="3077247"/>
          </a:xfrm>
          <a:prstGeom prst="rect">
            <a:avLst/>
          </a:prstGeom>
          <a:noFill/>
          <a:ln>
            <a:noFill/>
          </a:ln>
        </p:spPr>
      </p:pic>
      <p:pic>
        <p:nvPicPr>
          <p:cNvPr id="196" name="Google Shape;196;p28"/>
          <p:cNvPicPr preferRelativeResize="0"/>
          <p:nvPr/>
        </p:nvPicPr>
        <p:blipFill rotWithShape="1">
          <a:blip r:embed="rId6">
            <a:alphaModFix/>
          </a:blip>
          <a:srcRect b="0" l="0" r="0" t="0"/>
          <a:stretch/>
        </p:blipFill>
        <p:spPr>
          <a:xfrm rot="-1223527">
            <a:off x="118084" y="72072"/>
            <a:ext cx="3260887" cy="2620567"/>
          </a:xfrm>
          <a:prstGeom prst="rect">
            <a:avLst/>
          </a:prstGeom>
          <a:noFill/>
          <a:ln>
            <a:noFill/>
          </a:ln>
        </p:spPr>
      </p:pic>
      <p:pic>
        <p:nvPicPr>
          <p:cNvPr id="197" name="Google Shape;197;p28"/>
          <p:cNvPicPr preferRelativeResize="0"/>
          <p:nvPr/>
        </p:nvPicPr>
        <p:blipFill rotWithShape="1">
          <a:blip r:embed="rId7">
            <a:alphaModFix/>
          </a:blip>
          <a:srcRect b="0" l="0" r="0" t="0"/>
          <a:stretch/>
        </p:blipFill>
        <p:spPr>
          <a:xfrm rot="1497470">
            <a:off x="6457838" y="2846378"/>
            <a:ext cx="1144663" cy="2057400"/>
          </a:xfrm>
          <a:prstGeom prst="rect">
            <a:avLst/>
          </a:prstGeom>
          <a:noFill/>
          <a:ln>
            <a:noFill/>
          </a:ln>
        </p:spPr>
      </p:pic>
      <p:grpSp>
        <p:nvGrpSpPr>
          <p:cNvPr id="198" name="Google Shape;198;p28"/>
          <p:cNvGrpSpPr/>
          <p:nvPr/>
        </p:nvGrpSpPr>
        <p:grpSpPr>
          <a:xfrm>
            <a:off x="2727482" y="1055393"/>
            <a:ext cx="3689038" cy="2611841"/>
            <a:chOff x="0" y="-676275"/>
            <a:chExt cx="9837433" cy="6964911"/>
          </a:xfrm>
        </p:grpSpPr>
        <p:sp>
          <p:nvSpPr>
            <p:cNvPr id="199" name="Google Shape;199;p28"/>
            <p:cNvSpPr txBox="1"/>
            <p:nvPr/>
          </p:nvSpPr>
          <p:spPr>
            <a:xfrm>
              <a:off x="0" y="3513163"/>
              <a:ext cx="9837433" cy="193560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About us</a:t>
              </a:r>
              <a:endParaRPr sz="700"/>
            </a:p>
          </p:txBody>
        </p:sp>
        <p:sp>
          <p:nvSpPr>
            <p:cNvPr id="200" name="Google Shape;200;p28"/>
            <p:cNvSpPr txBox="1"/>
            <p:nvPr/>
          </p:nvSpPr>
          <p:spPr>
            <a:xfrm>
              <a:off x="1532482" y="-676275"/>
              <a:ext cx="6772469" cy="424283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8800" u="none" cap="none" strike="noStrike">
                  <a:solidFill>
                    <a:srgbClr val="000000"/>
                  </a:solidFill>
                  <a:latin typeface="Bungee"/>
                  <a:ea typeface="Bungee"/>
                  <a:cs typeface="Bungee"/>
                  <a:sym typeface="Bungee"/>
                </a:rPr>
                <a:t>1.</a:t>
              </a:r>
              <a:endParaRPr sz="700"/>
            </a:p>
          </p:txBody>
        </p:sp>
        <p:sp>
          <p:nvSpPr>
            <p:cNvPr id="201" name="Google Shape;201;p28"/>
            <p:cNvSpPr txBox="1"/>
            <p:nvPr/>
          </p:nvSpPr>
          <p:spPr>
            <a:xfrm>
              <a:off x="1371556" y="5804365"/>
              <a:ext cx="7094321" cy="484271"/>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Elaborate on what you want to discuss. </a:t>
              </a:r>
              <a:endParaRPr sz="700"/>
            </a:p>
          </p:txBody>
        </p:sp>
      </p:grpSp>
      <p:pic>
        <p:nvPicPr>
          <p:cNvPr id="202" name="Google Shape;202;p28"/>
          <p:cNvPicPr preferRelativeResize="0"/>
          <p:nvPr/>
        </p:nvPicPr>
        <p:blipFill rotWithShape="1">
          <a:blip r:embed="rId8">
            <a:alphaModFix/>
          </a:blip>
          <a:srcRect b="0" l="0" r="0" t="0"/>
          <a:stretch/>
        </p:blipFill>
        <p:spPr>
          <a:xfrm>
            <a:off x="7297842" y="383058"/>
            <a:ext cx="1565131" cy="970381"/>
          </a:xfrm>
          <a:prstGeom prst="rect">
            <a:avLst/>
          </a:prstGeom>
          <a:noFill/>
          <a:ln>
            <a:noFill/>
          </a:ln>
        </p:spPr>
      </p:pic>
      <p:pic>
        <p:nvPicPr>
          <p:cNvPr id="203" name="Google Shape;203;p28"/>
          <p:cNvPicPr preferRelativeResize="0"/>
          <p:nvPr/>
        </p:nvPicPr>
        <p:blipFill rotWithShape="1">
          <a:blip r:embed="rId9">
            <a:alphaModFix/>
          </a:blip>
          <a:srcRect b="0" l="0" r="0" t="0"/>
          <a:stretch/>
        </p:blipFill>
        <p:spPr>
          <a:xfrm rot="-3611932">
            <a:off x="460733" y="3714493"/>
            <a:ext cx="1565131" cy="9703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207" name="Shape 207"/>
        <p:cNvGrpSpPr/>
        <p:nvPr/>
      </p:nvGrpSpPr>
      <p:grpSpPr>
        <a:xfrm>
          <a:off x="0" y="0"/>
          <a:ext cx="0" cy="0"/>
          <a:chOff x="0" y="0"/>
          <a:chExt cx="0" cy="0"/>
        </a:xfrm>
      </p:grpSpPr>
      <p:pic>
        <p:nvPicPr>
          <p:cNvPr id="208" name="Google Shape;208;p29"/>
          <p:cNvPicPr preferRelativeResize="0"/>
          <p:nvPr/>
        </p:nvPicPr>
        <p:blipFill rotWithShape="1">
          <a:blip r:embed="rId3">
            <a:alphaModFix/>
          </a:blip>
          <a:srcRect b="0" l="0" r="0" t="0"/>
          <a:stretch/>
        </p:blipFill>
        <p:spPr>
          <a:xfrm rot="1915235">
            <a:off x="70315" y="3244787"/>
            <a:ext cx="6236074" cy="3152051"/>
          </a:xfrm>
          <a:prstGeom prst="rect">
            <a:avLst/>
          </a:prstGeom>
          <a:noFill/>
          <a:ln>
            <a:noFill/>
          </a:ln>
        </p:spPr>
      </p:pic>
      <p:pic>
        <p:nvPicPr>
          <p:cNvPr id="209" name="Google Shape;209;p29"/>
          <p:cNvPicPr preferRelativeResize="0"/>
          <p:nvPr/>
        </p:nvPicPr>
        <p:blipFill rotWithShape="1">
          <a:blip r:embed="rId4">
            <a:alphaModFix/>
          </a:blip>
          <a:srcRect b="0" l="0" r="0" t="0"/>
          <a:stretch/>
        </p:blipFill>
        <p:spPr>
          <a:xfrm rot="-3100870">
            <a:off x="-726765" y="-328278"/>
            <a:ext cx="3276108" cy="2912758"/>
          </a:xfrm>
          <a:prstGeom prst="rect">
            <a:avLst/>
          </a:prstGeom>
          <a:noFill/>
          <a:ln>
            <a:noFill/>
          </a:ln>
        </p:spPr>
      </p:pic>
      <p:pic>
        <p:nvPicPr>
          <p:cNvPr id="210" name="Google Shape;210;p29"/>
          <p:cNvPicPr preferRelativeResize="0"/>
          <p:nvPr/>
        </p:nvPicPr>
        <p:blipFill rotWithShape="1">
          <a:blip r:embed="rId5">
            <a:alphaModFix/>
          </a:blip>
          <a:srcRect b="0" l="0" r="0" t="0"/>
          <a:stretch/>
        </p:blipFill>
        <p:spPr>
          <a:xfrm rot="-4481033">
            <a:off x="7234449" y="729009"/>
            <a:ext cx="3077247" cy="3077247"/>
          </a:xfrm>
          <a:prstGeom prst="rect">
            <a:avLst/>
          </a:prstGeom>
          <a:noFill/>
          <a:ln>
            <a:noFill/>
          </a:ln>
        </p:spPr>
      </p:pic>
      <p:sp>
        <p:nvSpPr>
          <p:cNvPr id="211" name="Google Shape;211;p29"/>
          <p:cNvSpPr/>
          <p:nvPr/>
        </p:nvSpPr>
        <p:spPr>
          <a:xfrm>
            <a:off x="2841682" y="1178949"/>
            <a:ext cx="5932870" cy="2986303"/>
          </a:xfrm>
          <a:custGeom>
            <a:rect b="b" l="l" r="r" t="t"/>
            <a:pathLst>
              <a:path extrusionOk="0" h="10557076" w="20973679">
                <a:moveTo>
                  <a:pt x="63030" y="9963523"/>
                </a:moveTo>
                <a:cubicBezTo>
                  <a:pt x="63030" y="9963523"/>
                  <a:pt x="0" y="9716959"/>
                  <a:pt x="10218" y="1214762"/>
                </a:cubicBezTo>
                <a:cubicBezTo>
                  <a:pt x="18651" y="990971"/>
                  <a:pt x="65033" y="645332"/>
                  <a:pt x="65033" y="645332"/>
                </a:cubicBezTo>
                <a:cubicBezTo>
                  <a:pt x="82233" y="502466"/>
                  <a:pt x="56685" y="337866"/>
                  <a:pt x="181385" y="223925"/>
                </a:cubicBezTo>
                <a:cubicBezTo>
                  <a:pt x="346794" y="72788"/>
                  <a:pt x="621643" y="0"/>
                  <a:pt x="20080606" y="6965"/>
                </a:cubicBezTo>
                <a:lnTo>
                  <a:pt x="20080608" y="6965"/>
                </a:lnTo>
                <a:cubicBezTo>
                  <a:pt x="20297354" y="16819"/>
                  <a:pt x="20501669" y="36481"/>
                  <a:pt x="20635858" y="101690"/>
                </a:cubicBezTo>
                <a:cubicBezTo>
                  <a:pt x="20891904" y="226120"/>
                  <a:pt x="20973679" y="459160"/>
                  <a:pt x="20968191" y="704684"/>
                </a:cubicBezTo>
                <a:cubicBezTo>
                  <a:pt x="20968191" y="704684"/>
                  <a:pt x="20924903" y="1013073"/>
                  <a:pt x="20932337" y="1248607"/>
                </a:cubicBezTo>
                <a:cubicBezTo>
                  <a:pt x="20939461" y="9705325"/>
                  <a:pt x="20946617" y="9900928"/>
                  <a:pt x="20946617" y="9900928"/>
                </a:cubicBezTo>
                <a:cubicBezTo>
                  <a:pt x="20929936" y="10116660"/>
                  <a:pt x="20815292" y="10327272"/>
                  <a:pt x="20618421" y="10438895"/>
                </a:cubicBezTo>
                <a:cubicBezTo>
                  <a:pt x="20468071" y="10524145"/>
                  <a:pt x="20270040" y="10539242"/>
                  <a:pt x="16131009" y="10528501"/>
                </a:cubicBezTo>
                <a:lnTo>
                  <a:pt x="16130762" y="10528501"/>
                </a:lnTo>
                <a:cubicBezTo>
                  <a:pt x="645952" y="10523224"/>
                  <a:pt x="384604" y="10557077"/>
                  <a:pt x="254278" y="10447919"/>
                </a:cubicBezTo>
                <a:cubicBezTo>
                  <a:pt x="145767" y="10357034"/>
                  <a:pt x="81795" y="10163722"/>
                  <a:pt x="63030" y="9963523"/>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12" name="Google Shape;212;p29"/>
          <p:cNvPicPr preferRelativeResize="0"/>
          <p:nvPr/>
        </p:nvPicPr>
        <p:blipFill rotWithShape="1">
          <a:blip r:embed="rId6">
            <a:alphaModFix/>
          </a:blip>
          <a:srcRect b="0" l="0" r="0" t="0"/>
          <a:stretch/>
        </p:blipFill>
        <p:spPr>
          <a:xfrm rot="-4481033">
            <a:off x="4342524" y="-1343394"/>
            <a:ext cx="3077247" cy="3077247"/>
          </a:xfrm>
          <a:prstGeom prst="rect">
            <a:avLst/>
          </a:prstGeom>
          <a:noFill/>
          <a:ln>
            <a:noFill/>
          </a:ln>
        </p:spPr>
      </p:pic>
      <p:sp>
        <p:nvSpPr>
          <p:cNvPr id="213" name="Google Shape;213;p29"/>
          <p:cNvSpPr/>
          <p:nvPr/>
        </p:nvSpPr>
        <p:spPr>
          <a:xfrm>
            <a:off x="2528481" y="1081291"/>
            <a:ext cx="6148926" cy="2986303"/>
          </a:xfrm>
          <a:custGeom>
            <a:rect b="b" l="l" r="r" t="t"/>
            <a:pathLst>
              <a:path extrusionOk="0" h="10557076" w="21737471">
                <a:moveTo>
                  <a:pt x="63030" y="9963523"/>
                </a:moveTo>
                <a:cubicBezTo>
                  <a:pt x="63030" y="9963523"/>
                  <a:pt x="0" y="9716959"/>
                  <a:pt x="10218" y="1214762"/>
                </a:cubicBezTo>
                <a:cubicBezTo>
                  <a:pt x="18651" y="990971"/>
                  <a:pt x="65033" y="645332"/>
                  <a:pt x="65033" y="645332"/>
                </a:cubicBezTo>
                <a:cubicBezTo>
                  <a:pt x="82233" y="502466"/>
                  <a:pt x="56685" y="337866"/>
                  <a:pt x="181385" y="223925"/>
                </a:cubicBezTo>
                <a:cubicBezTo>
                  <a:pt x="346794" y="72788"/>
                  <a:pt x="621643" y="0"/>
                  <a:pt x="20844398" y="6965"/>
                </a:cubicBezTo>
                <a:lnTo>
                  <a:pt x="20844400" y="6965"/>
                </a:lnTo>
                <a:cubicBezTo>
                  <a:pt x="21061146" y="16819"/>
                  <a:pt x="21265461" y="36481"/>
                  <a:pt x="21399650" y="101690"/>
                </a:cubicBezTo>
                <a:cubicBezTo>
                  <a:pt x="21655696" y="226120"/>
                  <a:pt x="21737471" y="459160"/>
                  <a:pt x="21731983" y="704684"/>
                </a:cubicBezTo>
                <a:cubicBezTo>
                  <a:pt x="21731983" y="704684"/>
                  <a:pt x="21688696" y="1013073"/>
                  <a:pt x="21696128" y="1248607"/>
                </a:cubicBezTo>
                <a:cubicBezTo>
                  <a:pt x="21703251" y="9705325"/>
                  <a:pt x="21710409" y="9900928"/>
                  <a:pt x="21710409" y="9900928"/>
                </a:cubicBezTo>
                <a:cubicBezTo>
                  <a:pt x="21693726" y="10116660"/>
                  <a:pt x="21579082" y="10327272"/>
                  <a:pt x="21382214" y="10438895"/>
                </a:cubicBezTo>
                <a:cubicBezTo>
                  <a:pt x="21231862" y="10524145"/>
                  <a:pt x="21033832" y="10539242"/>
                  <a:pt x="16739292" y="10528501"/>
                </a:cubicBezTo>
                <a:lnTo>
                  <a:pt x="16739037" y="10528501"/>
                </a:lnTo>
                <a:cubicBezTo>
                  <a:pt x="645952" y="10523224"/>
                  <a:pt x="384604" y="10557077"/>
                  <a:pt x="254278" y="10447919"/>
                </a:cubicBezTo>
                <a:cubicBezTo>
                  <a:pt x="145767" y="10357034"/>
                  <a:pt x="81795" y="10163722"/>
                  <a:pt x="63030" y="9963523"/>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4" name="Google Shape;214;p29"/>
          <p:cNvSpPr/>
          <p:nvPr/>
        </p:nvSpPr>
        <p:spPr>
          <a:xfrm>
            <a:off x="452369" y="829424"/>
            <a:ext cx="3538384" cy="353836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b="-64479" l="-15162" r="-20111" t="-4619"/>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15" name="Google Shape;215;p29"/>
          <p:cNvPicPr preferRelativeResize="0"/>
          <p:nvPr/>
        </p:nvPicPr>
        <p:blipFill rotWithShape="1">
          <a:blip r:embed="rId8">
            <a:alphaModFix/>
          </a:blip>
          <a:srcRect b="0" l="0" r="0" t="0"/>
          <a:stretch/>
        </p:blipFill>
        <p:spPr>
          <a:xfrm>
            <a:off x="2988924" y="454867"/>
            <a:ext cx="1094205" cy="1076300"/>
          </a:xfrm>
          <a:prstGeom prst="rect">
            <a:avLst/>
          </a:prstGeom>
          <a:noFill/>
          <a:ln>
            <a:noFill/>
          </a:ln>
        </p:spPr>
      </p:pic>
      <p:pic>
        <p:nvPicPr>
          <p:cNvPr id="216" name="Google Shape;216;p29"/>
          <p:cNvPicPr preferRelativeResize="0"/>
          <p:nvPr/>
        </p:nvPicPr>
        <p:blipFill rotWithShape="1">
          <a:blip r:embed="rId9">
            <a:alphaModFix/>
          </a:blip>
          <a:srcRect b="0" l="0" r="0" t="0"/>
          <a:stretch/>
        </p:blipFill>
        <p:spPr>
          <a:xfrm>
            <a:off x="7161415" y="3501476"/>
            <a:ext cx="1982585" cy="2057400"/>
          </a:xfrm>
          <a:prstGeom prst="rect">
            <a:avLst/>
          </a:prstGeom>
          <a:noFill/>
          <a:ln>
            <a:noFill/>
          </a:ln>
        </p:spPr>
      </p:pic>
      <p:grpSp>
        <p:nvGrpSpPr>
          <p:cNvPr id="217" name="Google Shape;217;p29"/>
          <p:cNvGrpSpPr/>
          <p:nvPr/>
        </p:nvGrpSpPr>
        <p:grpSpPr>
          <a:xfrm>
            <a:off x="4167707" y="1413296"/>
            <a:ext cx="4223656" cy="2199037"/>
            <a:chOff x="0" y="-314325"/>
            <a:chExt cx="11263082" cy="5864099"/>
          </a:xfrm>
        </p:grpSpPr>
        <p:sp>
          <p:nvSpPr>
            <p:cNvPr id="218" name="Google Shape;218;p29"/>
            <p:cNvSpPr txBox="1"/>
            <p:nvPr/>
          </p:nvSpPr>
          <p:spPr>
            <a:xfrm>
              <a:off x="0" y="-314325"/>
              <a:ext cx="11263082" cy="382781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Welcome To Presentation</a:t>
              </a:r>
              <a:endParaRPr sz="700"/>
            </a:p>
          </p:txBody>
        </p:sp>
        <p:sp>
          <p:nvSpPr>
            <p:cNvPr id="219" name="Google Shape;219;p29"/>
            <p:cNvSpPr txBox="1"/>
            <p:nvPr/>
          </p:nvSpPr>
          <p:spPr>
            <a:xfrm>
              <a:off x="0" y="4544825"/>
              <a:ext cx="11263082" cy="100494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I'm Raina and I'll be sharing with you my beautiful ideas. Follow me at @reallygreatsite to learn more. </a:t>
              </a:r>
              <a:endParaRPr sz="700"/>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223" name="Shape 223"/>
        <p:cNvGrpSpPr/>
        <p:nvPr/>
      </p:nvGrpSpPr>
      <p:grpSpPr>
        <a:xfrm>
          <a:off x="0" y="0"/>
          <a:ext cx="0" cy="0"/>
          <a:chOff x="0" y="0"/>
          <a:chExt cx="0" cy="0"/>
        </a:xfrm>
      </p:grpSpPr>
      <p:pic>
        <p:nvPicPr>
          <p:cNvPr id="224" name="Google Shape;224;p30"/>
          <p:cNvPicPr preferRelativeResize="0"/>
          <p:nvPr/>
        </p:nvPicPr>
        <p:blipFill rotWithShape="1">
          <a:blip r:embed="rId3">
            <a:alphaModFix/>
          </a:blip>
          <a:srcRect b="0" l="0" r="0" t="0"/>
          <a:stretch/>
        </p:blipFill>
        <p:spPr>
          <a:xfrm rot="3067454">
            <a:off x="-855440" y="172932"/>
            <a:ext cx="3077247" cy="3077247"/>
          </a:xfrm>
          <a:prstGeom prst="rect">
            <a:avLst/>
          </a:prstGeom>
          <a:noFill/>
          <a:ln>
            <a:noFill/>
          </a:ln>
        </p:spPr>
      </p:pic>
      <p:pic>
        <p:nvPicPr>
          <p:cNvPr id="225" name="Google Shape;225;p30"/>
          <p:cNvPicPr preferRelativeResize="0"/>
          <p:nvPr/>
        </p:nvPicPr>
        <p:blipFill rotWithShape="1">
          <a:blip r:embed="rId4">
            <a:alphaModFix/>
          </a:blip>
          <a:srcRect b="0" l="0" r="0" t="0"/>
          <a:stretch/>
        </p:blipFill>
        <p:spPr>
          <a:xfrm>
            <a:off x="4259499" y="-874075"/>
            <a:ext cx="3629986" cy="3128388"/>
          </a:xfrm>
          <a:prstGeom prst="rect">
            <a:avLst/>
          </a:prstGeom>
          <a:noFill/>
          <a:ln>
            <a:noFill/>
          </a:ln>
        </p:spPr>
      </p:pic>
      <p:pic>
        <p:nvPicPr>
          <p:cNvPr id="226" name="Google Shape;226;p30"/>
          <p:cNvPicPr preferRelativeResize="0"/>
          <p:nvPr/>
        </p:nvPicPr>
        <p:blipFill rotWithShape="1">
          <a:blip r:embed="rId5">
            <a:alphaModFix/>
          </a:blip>
          <a:srcRect b="0" l="0" r="0" t="0"/>
          <a:stretch/>
        </p:blipFill>
        <p:spPr>
          <a:xfrm rot="-4481033">
            <a:off x="6301818" y="-369138"/>
            <a:ext cx="3077247" cy="3077247"/>
          </a:xfrm>
          <a:prstGeom prst="rect">
            <a:avLst/>
          </a:prstGeom>
          <a:noFill/>
          <a:ln>
            <a:noFill/>
          </a:ln>
        </p:spPr>
      </p:pic>
      <p:pic>
        <p:nvPicPr>
          <p:cNvPr id="227" name="Google Shape;227;p30"/>
          <p:cNvPicPr preferRelativeResize="0"/>
          <p:nvPr/>
        </p:nvPicPr>
        <p:blipFill rotWithShape="1">
          <a:blip r:embed="rId6">
            <a:alphaModFix/>
          </a:blip>
          <a:srcRect b="0" l="0" r="0" t="0"/>
          <a:stretch/>
        </p:blipFill>
        <p:spPr>
          <a:xfrm rot="3891710">
            <a:off x="1098384" y="3873539"/>
            <a:ext cx="3077247" cy="3077247"/>
          </a:xfrm>
          <a:prstGeom prst="rect">
            <a:avLst/>
          </a:prstGeom>
          <a:noFill/>
          <a:ln>
            <a:noFill/>
          </a:ln>
        </p:spPr>
      </p:pic>
      <p:pic>
        <p:nvPicPr>
          <p:cNvPr id="228" name="Google Shape;228;p30"/>
          <p:cNvPicPr preferRelativeResize="0"/>
          <p:nvPr/>
        </p:nvPicPr>
        <p:blipFill rotWithShape="1">
          <a:blip r:embed="rId3">
            <a:alphaModFix/>
          </a:blip>
          <a:srcRect b="0" l="0" r="0" t="0"/>
          <a:stretch/>
        </p:blipFill>
        <p:spPr>
          <a:xfrm rot="-4481033">
            <a:off x="6598558" y="3011406"/>
            <a:ext cx="3077247" cy="3077246"/>
          </a:xfrm>
          <a:prstGeom prst="rect">
            <a:avLst/>
          </a:prstGeom>
          <a:noFill/>
          <a:ln>
            <a:noFill/>
          </a:ln>
        </p:spPr>
      </p:pic>
      <p:sp>
        <p:nvSpPr>
          <p:cNvPr id="229" name="Google Shape;229;p30"/>
          <p:cNvSpPr/>
          <p:nvPr/>
        </p:nvSpPr>
        <p:spPr>
          <a:xfrm>
            <a:off x="1241640" y="716852"/>
            <a:ext cx="6148926" cy="3948099"/>
          </a:xfrm>
          <a:custGeom>
            <a:rect b="b" l="l" r="r" t="t"/>
            <a:pathLst>
              <a:path extrusionOk="0" h="13957183" w="21737471">
                <a:moveTo>
                  <a:pt x="63030" y="13363629"/>
                </a:moveTo>
                <a:cubicBezTo>
                  <a:pt x="63030" y="13363629"/>
                  <a:pt x="0" y="13117065"/>
                  <a:pt x="10218" y="1214762"/>
                </a:cubicBezTo>
                <a:cubicBezTo>
                  <a:pt x="18651" y="990971"/>
                  <a:pt x="65033" y="645332"/>
                  <a:pt x="65033" y="645332"/>
                </a:cubicBezTo>
                <a:cubicBezTo>
                  <a:pt x="82233" y="502466"/>
                  <a:pt x="56685" y="337866"/>
                  <a:pt x="181385" y="223925"/>
                </a:cubicBezTo>
                <a:cubicBezTo>
                  <a:pt x="346794" y="72788"/>
                  <a:pt x="621643" y="0"/>
                  <a:pt x="20844398" y="6965"/>
                </a:cubicBezTo>
                <a:lnTo>
                  <a:pt x="20844400" y="6965"/>
                </a:lnTo>
                <a:cubicBezTo>
                  <a:pt x="21061146" y="16819"/>
                  <a:pt x="21265461" y="36481"/>
                  <a:pt x="21399650" y="101690"/>
                </a:cubicBezTo>
                <a:cubicBezTo>
                  <a:pt x="21655696" y="226120"/>
                  <a:pt x="21737471" y="459160"/>
                  <a:pt x="21731983" y="704684"/>
                </a:cubicBezTo>
                <a:cubicBezTo>
                  <a:pt x="21731983" y="704684"/>
                  <a:pt x="21688696" y="1013073"/>
                  <a:pt x="21696128" y="1248607"/>
                </a:cubicBezTo>
                <a:cubicBezTo>
                  <a:pt x="21703251" y="13105430"/>
                  <a:pt x="21710409" y="13301032"/>
                  <a:pt x="21710409" y="13301032"/>
                </a:cubicBezTo>
                <a:cubicBezTo>
                  <a:pt x="21693726" y="13516765"/>
                  <a:pt x="21579082" y="13727377"/>
                  <a:pt x="21382214" y="13839001"/>
                </a:cubicBezTo>
                <a:cubicBezTo>
                  <a:pt x="21231862" y="13924250"/>
                  <a:pt x="21033832" y="13939348"/>
                  <a:pt x="16739292" y="13928606"/>
                </a:cubicBezTo>
                <a:lnTo>
                  <a:pt x="16739037" y="13928606"/>
                </a:lnTo>
                <a:cubicBezTo>
                  <a:pt x="645952" y="13923329"/>
                  <a:pt x="384604" y="13957183"/>
                  <a:pt x="254278" y="13848025"/>
                </a:cubicBezTo>
                <a:cubicBezTo>
                  <a:pt x="145767" y="13757139"/>
                  <a:pt x="81795" y="13563827"/>
                  <a:pt x="63030" y="13363629"/>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0" name="Google Shape;230;p30"/>
          <p:cNvSpPr/>
          <p:nvPr/>
        </p:nvSpPr>
        <p:spPr>
          <a:xfrm>
            <a:off x="834885" y="600393"/>
            <a:ext cx="6148926" cy="3948099"/>
          </a:xfrm>
          <a:custGeom>
            <a:rect b="b" l="l" r="r" t="t"/>
            <a:pathLst>
              <a:path extrusionOk="0" h="13957183" w="21737471">
                <a:moveTo>
                  <a:pt x="63030" y="13363629"/>
                </a:moveTo>
                <a:cubicBezTo>
                  <a:pt x="63030" y="13363629"/>
                  <a:pt x="0" y="13117065"/>
                  <a:pt x="10218" y="1214762"/>
                </a:cubicBezTo>
                <a:cubicBezTo>
                  <a:pt x="18651" y="990971"/>
                  <a:pt x="65033" y="645332"/>
                  <a:pt x="65033" y="645332"/>
                </a:cubicBezTo>
                <a:cubicBezTo>
                  <a:pt x="82233" y="502466"/>
                  <a:pt x="56685" y="337866"/>
                  <a:pt x="181385" y="223925"/>
                </a:cubicBezTo>
                <a:cubicBezTo>
                  <a:pt x="346794" y="72788"/>
                  <a:pt x="621643" y="0"/>
                  <a:pt x="20844398" y="6965"/>
                </a:cubicBezTo>
                <a:lnTo>
                  <a:pt x="20844400" y="6965"/>
                </a:lnTo>
                <a:cubicBezTo>
                  <a:pt x="21061146" y="16819"/>
                  <a:pt x="21265461" y="36481"/>
                  <a:pt x="21399650" y="101690"/>
                </a:cubicBezTo>
                <a:cubicBezTo>
                  <a:pt x="21655696" y="226120"/>
                  <a:pt x="21737471" y="459160"/>
                  <a:pt x="21731983" y="704684"/>
                </a:cubicBezTo>
                <a:cubicBezTo>
                  <a:pt x="21731983" y="704684"/>
                  <a:pt x="21688696" y="1013073"/>
                  <a:pt x="21696128" y="1248607"/>
                </a:cubicBezTo>
                <a:cubicBezTo>
                  <a:pt x="21703251" y="13105430"/>
                  <a:pt x="21710409" y="13301032"/>
                  <a:pt x="21710409" y="13301032"/>
                </a:cubicBezTo>
                <a:cubicBezTo>
                  <a:pt x="21693726" y="13516765"/>
                  <a:pt x="21579082" y="13727377"/>
                  <a:pt x="21382214" y="13839001"/>
                </a:cubicBezTo>
                <a:cubicBezTo>
                  <a:pt x="21231862" y="13924250"/>
                  <a:pt x="21033832" y="13939348"/>
                  <a:pt x="16739292" y="13928606"/>
                </a:cubicBezTo>
                <a:lnTo>
                  <a:pt x="16739037" y="13928606"/>
                </a:lnTo>
                <a:cubicBezTo>
                  <a:pt x="645952" y="13923329"/>
                  <a:pt x="384604" y="13957183"/>
                  <a:pt x="254278" y="13848025"/>
                </a:cubicBezTo>
                <a:cubicBezTo>
                  <a:pt x="145767" y="13757139"/>
                  <a:pt x="81795" y="13563827"/>
                  <a:pt x="63030" y="13363629"/>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231" name="Google Shape;231;p30"/>
          <p:cNvGrpSpPr/>
          <p:nvPr/>
        </p:nvGrpSpPr>
        <p:grpSpPr>
          <a:xfrm>
            <a:off x="1141608" y="1051614"/>
            <a:ext cx="2650320" cy="3215423"/>
            <a:chOff x="0" y="-314325"/>
            <a:chExt cx="7067520" cy="8574462"/>
          </a:xfrm>
        </p:grpSpPr>
        <p:sp>
          <p:nvSpPr>
            <p:cNvPr id="232" name="Google Shape;232;p30"/>
            <p:cNvSpPr txBox="1"/>
            <p:nvPr/>
          </p:nvSpPr>
          <p:spPr>
            <a:xfrm>
              <a:off x="0" y="-314325"/>
              <a:ext cx="7067520" cy="193560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About Us</a:t>
              </a:r>
              <a:endParaRPr sz="700"/>
            </a:p>
          </p:txBody>
        </p:sp>
        <p:sp>
          <p:nvSpPr>
            <p:cNvPr id="233" name="Google Shape;233;p30"/>
            <p:cNvSpPr txBox="1"/>
            <p:nvPr/>
          </p:nvSpPr>
          <p:spPr>
            <a:xfrm>
              <a:off x="960898" y="2684519"/>
              <a:ext cx="5145725" cy="838754"/>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Who we are?</a:t>
              </a:r>
              <a:endParaRPr sz="700"/>
            </a:p>
          </p:txBody>
        </p:sp>
        <p:sp>
          <p:nvSpPr>
            <p:cNvPr id="234" name="Google Shape;234;p30"/>
            <p:cNvSpPr txBox="1"/>
            <p:nvPr/>
          </p:nvSpPr>
          <p:spPr>
            <a:xfrm>
              <a:off x="960898" y="3959667"/>
              <a:ext cx="5145725" cy="100494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 want to discuss. </a:t>
              </a:r>
              <a:endParaRPr sz="700"/>
            </a:p>
          </p:txBody>
        </p:sp>
        <p:sp>
          <p:nvSpPr>
            <p:cNvPr id="235" name="Google Shape;235;p30"/>
            <p:cNvSpPr txBox="1"/>
            <p:nvPr/>
          </p:nvSpPr>
          <p:spPr>
            <a:xfrm>
              <a:off x="477677" y="6028241"/>
              <a:ext cx="6112166" cy="838754"/>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What we do? </a:t>
              </a:r>
              <a:endParaRPr sz="700"/>
            </a:p>
          </p:txBody>
        </p:sp>
        <p:sp>
          <p:nvSpPr>
            <p:cNvPr id="236" name="Google Shape;236;p30"/>
            <p:cNvSpPr txBox="1"/>
            <p:nvPr/>
          </p:nvSpPr>
          <p:spPr>
            <a:xfrm>
              <a:off x="1128166" y="7255188"/>
              <a:ext cx="4811187" cy="100494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 want to discuss. </a:t>
              </a:r>
              <a:endParaRPr sz="700"/>
            </a:p>
          </p:txBody>
        </p:sp>
      </p:grpSp>
      <p:sp>
        <p:nvSpPr>
          <p:cNvPr id="237" name="Google Shape;237;p30"/>
          <p:cNvSpPr/>
          <p:nvPr/>
        </p:nvSpPr>
        <p:spPr>
          <a:xfrm>
            <a:off x="4006829" y="425192"/>
            <a:ext cx="4346851" cy="4346833"/>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b="0" l="-24998" r="-24998"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38" name="Google Shape;238;p30"/>
          <p:cNvPicPr preferRelativeResize="0"/>
          <p:nvPr/>
        </p:nvPicPr>
        <p:blipFill rotWithShape="1">
          <a:blip r:embed="rId8">
            <a:alphaModFix/>
          </a:blip>
          <a:srcRect b="0" l="0" r="0" t="0"/>
          <a:stretch/>
        </p:blipFill>
        <p:spPr>
          <a:xfrm>
            <a:off x="54893" y="4056076"/>
            <a:ext cx="1565131" cy="970381"/>
          </a:xfrm>
          <a:prstGeom prst="rect">
            <a:avLst/>
          </a:prstGeom>
          <a:noFill/>
          <a:ln>
            <a:noFill/>
          </a:ln>
        </p:spPr>
      </p:pic>
      <p:pic>
        <p:nvPicPr>
          <p:cNvPr id="239" name="Google Shape;239;p30"/>
          <p:cNvPicPr preferRelativeResize="0"/>
          <p:nvPr/>
        </p:nvPicPr>
        <p:blipFill rotWithShape="1">
          <a:blip r:embed="rId9">
            <a:alphaModFix/>
          </a:blip>
          <a:srcRect b="0" l="0" r="0" t="0"/>
          <a:stretch/>
        </p:blipFill>
        <p:spPr>
          <a:xfrm>
            <a:off x="7184447" y="3086100"/>
            <a:ext cx="2184498" cy="2057400"/>
          </a:xfrm>
          <a:prstGeom prst="rect">
            <a:avLst/>
          </a:prstGeom>
          <a:noFill/>
          <a:ln>
            <a:noFill/>
          </a:ln>
        </p:spPr>
      </p:pic>
      <p:pic>
        <p:nvPicPr>
          <p:cNvPr id="240" name="Google Shape;240;p30"/>
          <p:cNvPicPr preferRelativeResize="0"/>
          <p:nvPr/>
        </p:nvPicPr>
        <p:blipFill rotWithShape="1">
          <a:blip r:embed="rId10">
            <a:alphaModFix/>
          </a:blip>
          <a:srcRect b="0" l="0" r="0" t="0"/>
          <a:stretch/>
        </p:blipFill>
        <p:spPr>
          <a:xfrm>
            <a:off x="514350" y="299944"/>
            <a:ext cx="905269" cy="9997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2273"/>
        </a:solidFill>
      </p:bgPr>
    </p:bg>
    <p:spTree>
      <p:nvGrpSpPr>
        <p:cNvPr id="244" name="Shape 244"/>
        <p:cNvGrpSpPr/>
        <p:nvPr/>
      </p:nvGrpSpPr>
      <p:grpSpPr>
        <a:xfrm>
          <a:off x="0" y="0"/>
          <a:ext cx="0" cy="0"/>
          <a:chOff x="0" y="0"/>
          <a:chExt cx="0" cy="0"/>
        </a:xfrm>
      </p:grpSpPr>
      <p:sp>
        <p:nvSpPr>
          <p:cNvPr id="245" name="Google Shape;245;p31"/>
          <p:cNvSpPr/>
          <p:nvPr/>
        </p:nvSpPr>
        <p:spPr>
          <a:xfrm>
            <a:off x="511080" y="336413"/>
            <a:ext cx="8341479" cy="4672662"/>
          </a:xfrm>
          <a:custGeom>
            <a:rect b="b" l="l" r="r" t="t"/>
            <a:pathLst>
              <a:path extrusionOk="0" h="13002371" w="23211395">
                <a:moveTo>
                  <a:pt x="63030" y="12408818"/>
                </a:moveTo>
                <a:cubicBezTo>
                  <a:pt x="63030" y="12408818"/>
                  <a:pt x="0" y="12162254"/>
                  <a:pt x="10218" y="1214762"/>
                </a:cubicBezTo>
                <a:cubicBezTo>
                  <a:pt x="18651" y="990971"/>
                  <a:pt x="65033" y="645332"/>
                  <a:pt x="65033" y="645332"/>
                </a:cubicBezTo>
                <a:cubicBezTo>
                  <a:pt x="82233" y="502466"/>
                  <a:pt x="56685" y="337866"/>
                  <a:pt x="181385" y="223925"/>
                </a:cubicBezTo>
                <a:cubicBezTo>
                  <a:pt x="346794" y="72788"/>
                  <a:pt x="621643" y="0"/>
                  <a:pt x="22318322" y="6965"/>
                </a:cubicBezTo>
                <a:lnTo>
                  <a:pt x="22318324" y="6965"/>
                </a:lnTo>
                <a:cubicBezTo>
                  <a:pt x="22535070" y="16819"/>
                  <a:pt x="22739387" y="36481"/>
                  <a:pt x="22873574" y="101690"/>
                </a:cubicBezTo>
                <a:cubicBezTo>
                  <a:pt x="23129620" y="226120"/>
                  <a:pt x="23211395" y="459160"/>
                  <a:pt x="23205908" y="704684"/>
                </a:cubicBezTo>
                <a:cubicBezTo>
                  <a:pt x="23205908" y="704684"/>
                  <a:pt x="23162620" y="1013073"/>
                  <a:pt x="23170053" y="1248607"/>
                </a:cubicBezTo>
                <a:cubicBezTo>
                  <a:pt x="23177177" y="12150620"/>
                  <a:pt x="23184333" y="12346222"/>
                  <a:pt x="23184333" y="12346222"/>
                </a:cubicBezTo>
                <a:cubicBezTo>
                  <a:pt x="23167652" y="12561955"/>
                  <a:pt x="23053008" y="12772566"/>
                  <a:pt x="22856139" y="12884190"/>
                </a:cubicBezTo>
                <a:cubicBezTo>
                  <a:pt x="22705787" y="12969439"/>
                  <a:pt x="22507756" y="12984537"/>
                  <a:pt x="17913126" y="12973796"/>
                </a:cubicBezTo>
                <a:lnTo>
                  <a:pt x="17912850" y="12973796"/>
                </a:lnTo>
                <a:cubicBezTo>
                  <a:pt x="645952" y="12968519"/>
                  <a:pt x="384604" y="13002372"/>
                  <a:pt x="254278" y="12893214"/>
                </a:cubicBezTo>
                <a:cubicBezTo>
                  <a:pt x="145767" y="12802329"/>
                  <a:pt x="81795" y="12609017"/>
                  <a:pt x="63030" y="12408818"/>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46" name="Google Shape;246;p31"/>
          <p:cNvPicPr preferRelativeResize="0"/>
          <p:nvPr/>
        </p:nvPicPr>
        <p:blipFill rotWithShape="1">
          <a:blip r:embed="rId3">
            <a:alphaModFix/>
          </a:blip>
          <a:srcRect b="0" l="0" r="0" t="0"/>
          <a:stretch/>
        </p:blipFill>
        <p:spPr>
          <a:xfrm rot="3891710">
            <a:off x="3934983" y="-1064569"/>
            <a:ext cx="3077247" cy="3077247"/>
          </a:xfrm>
          <a:prstGeom prst="rect">
            <a:avLst/>
          </a:prstGeom>
          <a:noFill/>
          <a:ln>
            <a:noFill/>
          </a:ln>
        </p:spPr>
      </p:pic>
      <p:sp>
        <p:nvSpPr>
          <p:cNvPr id="247" name="Google Shape;247;p31"/>
          <p:cNvSpPr/>
          <p:nvPr/>
        </p:nvSpPr>
        <p:spPr>
          <a:xfrm>
            <a:off x="400566" y="238839"/>
            <a:ext cx="8341479" cy="4672662"/>
          </a:xfrm>
          <a:custGeom>
            <a:rect b="b" l="l" r="r" t="t"/>
            <a:pathLst>
              <a:path extrusionOk="0" h="13002371" w="23211395">
                <a:moveTo>
                  <a:pt x="63030" y="12408818"/>
                </a:moveTo>
                <a:cubicBezTo>
                  <a:pt x="63030" y="12408818"/>
                  <a:pt x="0" y="12162254"/>
                  <a:pt x="10218" y="1214762"/>
                </a:cubicBezTo>
                <a:cubicBezTo>
                  <a:pt x="18651" y="990971"/>
                  <a:pt x="65033" y="645332"/>
                  <a:pt x="65033" y="645332"/>
                </a:cubicBezTo>
                <a:cubicBezTo>
                  <a:pt x="82233" y="502466"/>
                  <a:pt x="56685" y="337866"/>
                  <a:pt x="181385" y="223925"/>
                </a:cubicBezTo>
                <a:cubicBezTo>
                  <a:pt x="346794" y="72788"/>
                  <a:pt x="621643" y="0"/>
                  <a:pt x="22318322" y="6965"/>
                </a:cubicBezTo>
                <a:lnTo>
                  <a:pt x="22318324" y="6965"/>
                </a:lnTo>
                <a:cubicBezTo>
                  <a:pt x="22535070" y="16819"/>
                  <a:pt x="22739387" y="36481"/>
                  <a:pt x="22873574" y="101690"/>
                </a:cubicBezTo>
                <a:cubicBezTo>
                  <a:pt x="23129620" y="226120"/>
                  <a:pt x="23211395" y="459160"/>
                  <a:pt x="23205908" y="704684"/>
                </a:cubicBezTo>
                <a:cubicBezTo>
                  <a:pt x="23205908" y="704684"/>
                  <a:pt x="23162620" y="1013073"/>
                  <a:pt x="23170053" y="1248607"/>
                </a:cubicBezTo>
                <a:cubicBezTo>
                  <a:pt x="23177177" y="12150620"/>
                  <a:pt x="23184333" y="12346222"/>
                  <a:pt x="23184333" y="12346222"/>
                </a:cubicBezTo>
                <a:cubicBezTo>
                  <a:pt x="23167652" y="12561955"/>
                  <a:pt x="23053008" y="12772566"/>
                  <a:pt x="22856139" y="12884190"/>
                </a:cubicBezTo>
                <a:cubicBezTo>
                  <a:pt x="22705787" y="12969439"/>
                  <a:pt x="22507756" y="12984537"/>
                  <a:pt x="17913126" y="12973796"/>
                </a:cubicBezTo>
                <a:lnTo>
                  <a:pt x="17912850" y="12973796"/>
                </a:lnTo>
                <a:cubicBezTo>
                  <a:pt x="645952" y="12968519"/>
                  <a:pt x="384604" y="13002372"/>
                  <a:pt x="254278" y="12893214"/>
                </a:cubicBezTo>
                <a:cubicBezTo>
                  <a:pt x="145767" y="12802329"/>
                  <a:pt x="81795" y="12609017"/>
                  <a:pt x="63030" y="12408818"/>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48" name="Google Shape;248;p31"/>
          <p:cNvPicPr preferRelativeResize="0"/>
          <p:nvPr/>
        </p:nvPicPr>
        <p:blipFill rotWithShape="1">
          <a:blip r:embed="rId4">
            <a:alphaModFix/>
          </a:blip>
          <a:srcRect b="0" l="0" r="0" t="0"/>
          <a:stretch/>
        </p:blipFill>
        <p:spPr>
          <a:xfrm>
            <a:off x="-1555153" y="2571750"/>
            <a:ext cx="3707061" cy="3295914"/>
          </a:xfrm>
          <a:prstGeom prst="rect">
            <a:avLst/>
          </a:prstGeom>
          <a:noFill/>
          <a:ln>
            <a:noFill/>
          </a:ln>
        </p:spPr>
      </p:pic>
      <p:grpSp>
        <p:nvGrpSpPr>
          <p:cNvPr id="249" name="Google Shape;249;p31"/>
          <p:cNvGrpSpPr/>
          <p:nvPr/>
        </p:nvGrpSpPr>
        <p:grpSpPr>
          <a:xfrm>
            <a:off x="822197" y="1348388"/>
            <a:ext cx="2248373" cy="1632817"/>
            <a:chOff x="-3526" y="-2523"/>
            <a:chExt cx="5995661" cy="4354178"/>
          </a:xfrm>
        </p:grpSpPr>
        <p:sp>
          <p:nvSpPr>
            <p:cNvPr id="250" name="Google Shape;250;p31"/>
            <p:cNvSpPr/>
            <p:nvPr/>
          </p:nvSpPr>
          <p:spPr>
            <a:xfrm>
              <a:off x="145157" y="144329"/>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22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1" name="Google Shape;251;p31"/>
            <p:cNvSpPr/>
            <p:nvPr/>
          </p:nvSpPr>
          <p:spPr>
            <a:xfrm>
              <a:off x="-3526" y="-2523"/>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D33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2" name="Google Shape;252;p31"/>
            <p:cNvSpPr txBox="1"/>
            <p:nvPr/>
          </p:nvSpPr>
          <p:spPr>
            <a:xfrm>
              <a:off x="716662" y="760106"/>
              <a:ext cx="4408098" cy="1651466"/>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 sz="1700" u="none" cap="none" strike="noStrike">
                  <a:solidFill>
                    <a:srgbClr val="000000"/>
                  </a:solidFill>
                  <a:latin typeface="Bungee"/>
                  <a:ea typeface="Bungee"/>
                  <a:cs typeface="Bungee"/>
                  <a:sym typeface="Bungee"/>
                </a:rPr>
                <a:t>Add a main point</a:t>
              </a:r>
              <a:endParaRPr sz="700"/>
            </a:p>
          </p:txBody>
        </p:sp>
        <p:sp>
          <p:nvSpPr>
            <p:cNvPr id="253" name="Google Shape;253;p31"/>
            <p:cNvSpPr txBox="1"/>
            <p:nvPr/>
          </p:nvSpPr>
          <p:spPr>
            <a:xfrm>
              <a:off x="437881" y="2669274"/>
              <a:ext cx="4965661" cy="1525627"/>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want to discuss. </a:t>
              </a:r>
              <a:endParaRPr sz="700"/>
            </a:p>
            <a:p>
              <a:pPr indent="0" lvl="0" marL="0" marR="0" rtl="0" algn="ctr">
                <a:lnSpc>
                  <a:spcPct val="140018"/>
                </a:lnSpc>
                <a:spcBef>
                  <a:spcPts val="0"/>
                </a:spcBef>
                <a:spcAft>
                  <a:spcPts val="0"/>
                </a:spcAft>
                <a:buNone/>
              </a:pPr>
              <a:r>
                <a:t/>
              </a:r>
              <a:endParaRPr b="1" i="0" sz="1100" u="none" cap="none" strike="noStrike">
                <a:solidFill>
                  <a:srgbClr val="000000"/>
                </a:solidFill>
                <a:latin typeface="Rajdhani"/>
                <a:ea typeface="Rajdhani"/>
                <a:cs typeface="Rajdhani"/>
                <a:sym typeface="Rajdhani"/>
              </a:endParaRPr>
            </a:p>
          </p:txBody>
        </p:sp>
      </p:grpSp>
      <p:grpSp>
        <p:nvGrpSpPr>
          <p:cNvPr id="254" name="Google Shape;254;p31"/>
          <p:cNvGrpSpPr/>
          <p:nvPr/>
        </p:nvGrpSpPr>
        <p:grpSpPr>
          <a:xfrm>
            <a:off x="822197" y="3090770"/>
            <a:ext cx="2248373" cy="1632817"/>
            <a:chOff x="-3526" y="-2523"/>
            <a:chExt cx="5995661" cy="4354178"/>
          </a:xfrm>
        </p:grpSpPr>
        <p:sp>
          <p:nvSpPr>
            <p:cNvPr id="255" name="Google Shape;255;p31"/>
            <p:cNvSpPr/>
            <p:nvPr/>
          </p:nvSpPr>
          <p:spPr>
            <a:xfrm>
              <a:off x="145157" y="144329"/>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22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6" name="Google Shape;256;p31"/>
            <p:cNvSpPr/>
            <p:nvPr/>
          </p:nvSpPr>
          <p:spPr>
            <a:xfrm>
              <a:off x="-3526" y="-2523"/>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D33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7" name="Google Shape;257;p31"/>
            <p:cNvSpPr txBox="1"/>
            <p:nvPr/>
          </p:nvSpPr>
          <p:spPr>
            <a:xfrm>
              <a:off x="716662" y="760106"/>
              <a:ext cx="4408098" cy="1651466"/>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 sz="1700" u="none" cap="none" strike="noStrike">
                  <a:solidFill>
                    <a:srgbClr val="000000"/>
                  </a:solidFill>
                  <a:latin typeface="Bungee"/>
                  <a:ea typeface="Bungee"/>
                  <a:cs typeface="Bungee"/>
                  <a:sym typeface="Bungee"/>
                </a:rPr>
                <a:t>Add a main point</a:t>
              </a:r>
              <a:endParaRPr sz="700"/>
            </a:p>
          </p:txBody>
        </p:sp>
        <p:sp>
          <p:nvSpPr>
            <p:cNvPr id="258" name="Google Shape;258;p31"/>
            <p:cNvSpPr txBox="1"/>
            <p:nvPr/>
          </p:nvSpPr>
          <p:spPr>
            <a:xfrm>
              <a:off x="437881" y="2669274"/>
              <a:ext cx="4965661" cy="1525627"/>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want to discuss. </a:t>
              </a:r>
              <a:endParaRPr sz="700"/>
            </a:p>
            <a:p>
              <a:pPr indent="0" lvl="0" marL="0" marR="0" rtl="0" algn="ctr">
                <a:lnSpc>
                  <a:spcPct val="140018"/>
                </a:lnSpc>
                <a:spcBef>
                  <a:spcPts val="0"/>
                </a:spcBef>
                <a:spcAft>
                  <a:spcPts val="0"/>
                </a:spcAft>
                <a:buNone/>
              </a:pPr>
              <a:r>
                <a:t/>
              </a:r>
              <a:endParaRPr b="1" i="0" sz="1100" u="none" cap="none" strike="noStrike">
                <a:solidFill>
                  <a:srgbClr val="000000"/>
                </a:solidFill>
                <a:latin typeface="Rajdhani"/>
                <a:ea typeface="Rajdhani"/>
                <a:cs typeface="Rajdhani"/>
                <a:sym typeface="Rajdhani"/>
              </a:endParaRPr>
            </a:p>
          </p:txBody>
        </p:sp>
      </p:grpSp>
      <p:grpSp>
        <p:nvGrpSpPr>
          <p:cNvPr id="259" name="Google Shape;259;p31"/>
          <p:cNvGrpSpPr/>
          <p:nvPr/>
        </p:nvGrpSpPr>
        <p:grpSpPr>
          <a:xfrm>
            <a:off x="3371957" y="1348388"/>
            <a:ext cx="2248373" cy="1632817"/>
            <a:chOff x="-3526" y="-2523"/>
            <a:chExt cx="5995661" cy="4354178"/>
          </a:xfrm>
        </p:grpSpPr>
        <p:sp>
          <p:nvSpPr>
            <p:cNvPr id="260" name="Google Shape;260;p31"/>
            <p:cNvSpPr/>
            <p:nvPr/>
          </p:nvSpPr>
          <p:spPr>
            <a:xfrm>
              <a:off x="145157" y="144329"/>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22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1" name="Google Shape;261;p31"/>
            <p:cNvSpPr/>
            <p:nvPr/>
          </p:nvSpPr>
          <p:spPr>
            <a:xfrm>
              <a:off x="-3526" y="-2523"/>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D33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2" name="Google Shape;262;p31"/>
            <p:cNvSpPr txBox="1"/>
            <p:nvPr/>
          </p:nvSpPr>
          <p:spPr>
            <a:xfrm>
              <a:off x="716662" y="760106"/>
              <a:ext cx="4408098" cy="1651466"/>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 sz="1700" u="none" cap="none" strike="noStrike">
                  <a:solidFill>
                    <a:srgbClr val="000000"/>
                  </a:solidFill>
                  <a:latin typeface="Bungee"/>
                  <a:ea typeface="Bungee"/>
                  <a:cs typeface="Bungee"/>
                  <a:sym typeface="Bungee"/>
                </a:rPr>
                <a:t>Add a main point</a:t>
              </a:r>
              <a:endParaRPr sz="700"/>
            </a:p>
          </p:txBody>
        </p:sp>
        <p:sp>
          <p:nvSpPr>
            <p:cNvPr id="263" name="Google Shape;263;p31"/>
            <p:cNvSpPr txBox="1"/>
            <p:nvPr/>
          </p:nvSpPr>
          <p:spPr>
            <a:xfrm>
              <a:off x="437881" y="2669274"/>
              <a:ext cx="4965661" cy="1525627"/>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want to discuss. </a:t>
              </a:r>
              <a:endParaRPr sz="700"/>
            </a:p>
            <a:p>
              <a:pPr indent="0" lvl="0" marL="0" marR="0" rtl="0" algn="ctr">
                <a:lnSpc>
                  <a:spcPct val="140018"/>
                </a:lnSpc>
                <a:spcBef>
                  <a:spcPts val="0"/>
                </a:spcBef>
                <a:spcAft>
                  <a:spcPts val="0"/>
                </a:spcAft>
                <a:buNone/>
              </a:pPr>
              <a:r>
                <a:t/>
              </a:r>
              <a:endParaRPr b="1" i="0" sz="1100" u="none" cap="none" strike="noStrike">
                <a:solidFill>
                  <a:srgbClr val="000000"/>
                </a:solidFill>
                <a:latin typeface="Rajdhani"/>
                <a:ea typeface="Rajdhani"/>
                <a:cs typeface="Rajdhani"/>
                <a:sym typeface="Rajdhani"/>
              </a:endParaRPr>
            </a:p>
          </p:txBody>
        </p:sp>
      </p:grpSp>
      <p:grpSp>
        <p:nvGrpSpPr>
          <p:cNvPr id="264" name="Google Shape;264;p31"/>
          <p:cNvGrpSpPr/>
          <p:nvPr/>
        </p:nvGrpSpPr>
        <p:grpSpPr>
          <a:xfrm>
            <a:off x="3371957" y="3090770"/>
            <a:ext cx="2248373" cy="1632817"/>
            <a:chOff x="-3526" y="-2523"/>
            <a:chExt cx="5995661" cy="4354178"/>
          </a:xfrm>
        </p:grpSpPr>
        <p:sp>
          <p:nvSpPr>
            <p:cNvPr id="265" name="Google Shape;265;p31"/>
            <p:cNvSpPr/>
            <p:nvPr/>
          </p:nvSpPr>
          <p:spPr>
            <a:xfrm>
              <a:off x="145157" y="144329"/>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22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6" name="Google Shape;266;p31"/>
            <p:cNvSpPr/>
            <p:nvPr/>
          </p:nvSpPr>
          <p:spPr>
            <a:xfrm>
              <a:off x="-3526" y="-2523"/>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D33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7" name="Google Shape;267;p31"/>
            <p:cNvSpPr txBox="1"/>
            <p:nvPr/>
          </p:nvSpPr>
          <p:spPr>
            <a:xfrm>
              <a:off x="716662" y="760106"/>
              <a:ext cx="4408098" cy="1651466"/>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 sz="1700" u="none" cap="none" strike="noStrike">
                  <a:solidFill>
                    <a:srgbClr val="000000"/>
                  </a:solidFill>
                  <a:latin typeface="Bungee"/>
                  <a:ea typeface="Bungee"/>
                  <a:cs typeface="Bungee"/>
                  <a:sym typeface="Bungee"/>
                </a:rPr>
                <a:t>Add a main point</a:t>
              </a:r>
              <a:endParaRPr sz="700"/>
            </a:p>
          </p:txBody>
        </p:sp>
        <p:sp>
          <p:nvSpPr>
            <p:cNvPr id="268" name="Google Shape;268;p31"/>
            <p:cNvSpPr txBox="1"/>
            <p:nvPr/>
          </p:nvSpPr>
          <p:spPr>
            <a:xfrm>
              <a:off x="437881" y="2669274"/>
              <a:ext cx="4965661" cy="1525627"/>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want to discuss. </a:t>
              </a:r>
              <a:endParaRPr sz="700"/>
            </a:p>
            <a:p>
              <a:pPr indent="0" lvl="0" marL="0" marR="0" rtl="0" algn="ctr">
                <a:lnSpc>
                  <a:spcPct val="140018"/>
                </a:lnSpc>
                <a:spcBef>
                  <a:spcPts val="0"/>
                </a:spcBef>
                <a:spcAft>
                  <a:spcPts val="0"/>
                </a:spcAft>
                <a:buNone/>
              </a:pPr>
              <a:r>
                <a:t/>
              </a:r>
              <a:endParaRPr b="1" i="0" sz="1100" u="none" cap="none" strike="noStrike">
                <a:solidFill>
                  <a:srgbClr val="000000"/>
                </a:solidFill>
                <a:latin typeface="Rajdhani"/>
                <a:ea typeface="Rajdhani"/>
                <a:cs typeface="Rajdhani"/>
                <a:sym typeface="Rajdhani"/>
              </a:endParaRPr>
            </a:p>
          </p:txBody>
        </p:sp>
      </p:grpSp>
      <p:pic>
        <p:nvPicPr>
          <p:cNvPr id="269" name="Google Shape;269;p31"/>
          <p:cNvPicPr preferRelativeResize="0"/>
          <p:nvPr/>
        </p:nvPicPr>
        <p:blipFill rotWithShape="1">
          <a:blip r:embed="rId5">
            <a:alphaModFix/>
          </a:blip>
          <a:srcRect b="0" l="0" r="0" t="0"/>
          <a:stretch/>
        </p:blipFill>
        <p:spPr>
          <a:xfrm rot="3067454">
            <a:off x="6894677" y="2570450"/>
            <a:ext cx="3077247" cy="3077247"/>
          </a:xfrm>
          <a:prstGeom prst="rect">
            <a:avLst/>
          </a:prstGeom>
          <a:noFill/>
          <a:ln>
            <a:noFill/>
          </a:ln>
        </p:spPr>
      </p:pic>
      <p:grpSp>
        <p:nvGrpSpPr>
          <p:cNvPr id="270" name="Google Shape;270;p31"/>
          <p:cNvGrpSpPr/>
          <p:nvPr/>
        </p:nvGrpSpPr>
        <p:grpSpPr>
          <a:xfrm>
            <a:off x="5921716" y="1348388"/>
            <a:ext cx="2248373" cy="1632817"/>
            <a:chOff x="-3526" y="-2523"/>
            <a:chExt cx="5995661" cy="4354178"/>
          </a:xfrm>
        </p:grpSpPr>
        <p:sp>
          <p:nvSpPr>
            <p:cNvPr id="271" name="Google Shape;271;p31"/>
            <p:cNvSpPr/>
            <p:nvPr/>
          </p:nvSpPr>
          <p:spPr>
            <a:xfrm>
              <a:off x="145157" y="144329"/>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22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2" name="Google Shape;272;p31"/>
            <p:cNvSpPr/>
            <p:nvPr/>
          </p:nvSpPr>
          <p:spPr>
            <a:xfrm>
              <a:off x="-3526" y="-2523"/>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D33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3" name="Google Shape;273;p31"/>
            <p:cNvSpPr txBox="1"/>
            <p:nvPr/>
          </p:nvSpPr>
          <p:spPr>
            <a:xfrm>
              <a:off x="716662" y="760106"/>
              <a:ext cx="4408098" cy="1651466"/>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 sz="1700" u="none" cap="none" strike="noStrike">
                  <a:solidFill>
                    <a:srgbClr val="000000"/>
                  </a:solidFill>
                  <a:latin typeface="Bungee"/>
                  <a:ea typeface="Bungee"/>
                  <a:cs typeface="Bungee"/>
                  <a:sym typeface="Bungee"/>
                </a:rPr>
                <a:t>Add a main point</a:t>
              </a:r>
              <a:endParaRPr sz="700"/>
            </a:p>
          </p:txBody>
        </p:sp>
        <p:sp>
          <p:nvSpPr>
            <p:cNvPr id="274" name="Google Shape;274;p31"/>
            <p:cNvSpPr txBox="1"/>
            <p:nvPr/>
          </p:nvSpPr>
          <p:spPr>
            <a:xfrm>
              <a:off x="437881" y="2669274"/>
              <a:ext cx="4965661" cy="1525627"/>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want to discuss. </a:t>
              </a:r>
              <a:endParaRPr sz="700"/>
            </a:p>
            <a:p>
              <a:pPr indent="0" lvl="0" marL="0" marR="0" rtl="0" algn="ctr">
                <a:lnSpc>
                  <a:spcPct val="140018"/>
                </a:lnSpc>
                <a:spcBef>
                  <a:spcPts val="0"/>
                </a:spcBef>
                <a:spcAft>
                  <a:spcPts val="0"/>
                </a:spcAft>
                <a:buNone/>
              </a:pPr>
              <a:r>
                <a:t/>
              </a:r>
              <a:endParaRPr b="1" i="0" sz="1100" u="none" cap="none" strike="noStrike">
                <a:solidFill>
                  <a:srgbClr val="000000"/>
                </a:solidFill>
                <a:latin typeface="Rajdhani"/>
                <a:ea typeface="Rajdhani"/>
                <a:cs typeface="Rajdhani"/>
                <a:sym typeface="Rajdhani"/>
              </a:endParaRPr>
            </a:p>
          </p:txBody>
        </p:sp>
      </p:grpSp>
      <p:grpSp>
        <p:nvGrpSpPr>
          <p:cNvPr id="275" name="Google Shape;275;p31"/>
          <p:cNvGrpSpPr/>
          <p:nvPr/>
        </p:nvGrpSpPr>
        <p:grpSpPr>
          <a:xfrm>
            <a:off x="5921716" y="3090770"/>
            <a:ext cx="2248373" cy="1632817"/>
            <a:chOff x="-3526" y="-2523"/>
            <a:chExt cx="5995661" cy="4354178"/>
          </a:xfrm>
        </p:grpSpPr>
        <p:sp>
          <p:nvSpPr>
            <p:cNvPr id="276" name="Google Shape;276;p31"/>
            <p:cNvSpPr/>
            <p:nvPr/>
          </p:nvSpPr>
          <p:spPr>
            <a:xfrm>
              <a:off x="145157" y="144329"/>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22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7" name="Google Shape;277;p31"/>
            <p:cNvSpPr/>
            <p:nvPr/>
          </p:nvSpPr>
          <p:spPr>
            <a:xfrm>
              <a:off x="-3526" y="-2523"/>
              <a:ext cx="5846978" cy="4207326"/>
            </a:xfrm>
            <a:custGeom>
              <a:rect b="b" l="l" r="r" t="t"/>
              <a:pathLst>
                <a:path extrusionOk="0" h="10854821" w="15085091">
                  <a:moveTo>
                    <a:pt x="63030" y="10261268"/>
                  </a:moveTo>
                  <a:cubicBezTo>
                    <a:pt x="63030" y="10261268"/>
                    <a:pt x="0" y="10014704"/>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0003069"/>
                    <a:pt x="15058029" y="10198671"/>
                    <a:pt x="15058029" y="10198671"/>
                  </a:cubicBezTo>
                  <a:cubicBezTo>
                    <a:pt x="15041346" y="10414404"/>
                    <a:pt x="14926702" y="10625016"/>
                    <a:pt x="14729834" y="10736640"/>
                  </a:cubicBezTo>
                  <a:cubicBezTo>
                    <a:pt x="14579482" y="10821888"/>
                    <a:pt x="14381452" y="10836987"/>
                    <a:pt x="11441337" y="10826245"/>
                  </a:cubicBezTo>
                  <a:lnTo>
                    <a:pt x="11441166" y="10826245"/>
                  </a:lnTo>
                  <a:cubicBezTo>
                    <a:pt x="645952" y="10820968"/>
                    <a:pt x="384604" y="10854821"/>
                    <a:pt x="254278" y="10745664"/>
                  </a:cubicBezTo>
                  <a:cubicBezTo>
                    <a:pt x="145767" y="10654778"/>
                    <a:pt x="81795" y="10461466"/>
                    <a:pt x="63030" y="10261268"/>
                  </a:cubicBezTo>
                  <a:close/>
                </a:path>
              </a:pathLst>
            </a:custGeom>
            <a:solidFill>
              <a:srgbClr val="FFD33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8" name="Google Shape;278;p31"/>
            <p:cNvSpPr txBox="1"/>
            <p:nvPr/>
          </p:nvSpPr>
          <p:spPr>
            <a:xfrm>
              <a:off x="716662" y="760106"/>
              <a:ext cx="4408098" cy="1651466"/>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 sz="1700" u="none" cap="none" strike="noStrike">
                  <a:solidFill>
                    <a:srgbClr val="000000"/>
                  </a:solidFill>
                  <a:latin typeface="Bungee"/>
                  <a:ea typeface="Bungee"/>
                  <a:cs typeface="Bungee"/>
                  <a:sym typeface="Bungee"/>
                </a:rPr>
                <a:t>Add a main point</a:t>
              </a:r>
              <a:endParaRPr sz="700"/>
            </a:p>
          </p:txBody>
        </p:sp>
        <p:sp>
          <p:nvSpPr>
            <p:cNvPr id="279" name="Google Shape;279;p31"/>
            <p:cNvSpPr txBox="1"/>
            <p:nvPr/>
          </p:nvSpPr>
          <p:spPr>
            <a:xfrm>
              <a:off x="437881" y="2669274"/>
              <a:ext cx="4965661" cy="1525627"/>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Briefly elaborate on what you</a:t>
              </a:r>
              <a:endParaRPr sz="700"/>
            </a:p>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want to discuss. </a:t>
              </a:r>
              <a:endParaRPr sz="700"/>
            </a:p>
            <a:p>
              <a:pPr indent="0" lvl="0" marL="0" marR="0" rtl="0" algn="ctr">
                <a:lnSpc>
                  <a:spcPct val="140018"/>
                </a:lnSpc>
                <a:spcBef>
                  <a:spcPts val="0"/>
                </a:spcBef>
                <a:spcAft>
                  <a:spcPts val="0"/>
                </a:spcAft>
                <a:buNone/>
              </a:pPr>
              <a:r>
                <a:t/>
              </a:r>
              <a:endParaRPr b="1" i="0" sz="1100" u="none" cap="none" strike="noStrike">
                <a:solidFill>
                  <a:srgbClr val="000000"/>
                </a:solidFill>
                <a:latin typeface="Rajdhani"/>
                <a:ea typeface="Rajdhani"/>
                <a:cs typeface="Rajdhani"/>
                <a:sym typeface="Rajdhani"/>
              </a:endParaRPr>
            </a:p>
          </p:txBody>
        </p:sp>
      </p:grpSp>
      <p:pic>
        <p:nvPicPr>
          <p:cNvPr id="280" name="Google Shape;280;p31"/>
          <p:cNvPicPr preferRelativeResize="0"/>
          <p:nvPr/>
        </p:nvPicPr>
        <p:blipFill rotWithShape="1">
          <a:blip r:embed="rId6">
            <a:alphaModFix/>
          </a:blip>
          <a:srcRect b="0" l="0" r="0" t="0"/>
          <a:stretch/>
        </p:blipFill>
        <p:spPr>
          <a:xfrm>
            <a:off x="-421402" y="-74947"/>
            <a:ext cx="2864619" cy="1473977"/>
          </a:xfrm>
          <a:prstGeom prst="rect">
            <a:avLst/>
          </a:prstGeom>
          <a:noFill/>
          <a:ln>
            <a:noFill/>
          </a:ln>
        </p:spPr>
      </p:pic>
      <p:pic>
        <p:nvPicPr>
          <p:cNvPr id="281" name="Google Shape;281;p31"/>
          <p:cNvPicPr preferRelativeResize="0"/>
          <p:nvPr/>
        </p:nvPicPr>
        <p:blipFill rotWithShape="1">
          <a:blip r:embed="rId7">
            <a:alphaModFix/>
          </a:blip>
          <a:srcRect b="0" l="0" r="0" t="0"/>
          <a:stretch/>
        </p:blipFill>
        <p:spPr>
          <a:xfrm rot="-1399075">
            <a:off x="7989918" y="320634"/>
            <a:ext cx="1144662" cy="2057400"/>
          </a:xfrm>
          <a:prstGeom prst="rect">
            <a:avLst/>
          </a:prstGeom>
          <a:noFill/>
          <a:ln>
            <a:noFill/>
          </a:ln>
        </p:spPr>
      </p:pic>
      <p:sp>
        <p:nvSpPr>
          <p:cNvPr id="282" name="Google Shape;282;p31"/>
          <p:cNvSpPr txBox="1"/>
          <p:nvPr/>
        </p:nvSpPr>
        <p:spPr>
          <a:xfrm>
            <a:off x="2443217" y="372487"/>
            <a:ext cx="4257567" cy="76514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Add a Table</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286" name="Shape 286"/>
        <p:cNvGrpSpPr/>
        <p:nvPr/>
      </p:nvGrpSpPr>
      <p:grpSpPr>
        <a:xfrm>
          <a:off x="0" y="0"/>
          <a:ext cx="0" cy="0"/>
          <a:chOff x="0" y="0"/>
          <a:chExt cx="0" cy="0"/>
        </a:xfrm>
      </p:grpSpPr>
      <p:pic>
        <p:nvPicPr>
          <p:cNvPr id="287" name="Google Shape;287;p32"/>
          <p:cNvPicPr preferRelativeResize="0"/>
          <p:nvPr/>
        </p:nvPicPr>
        <p:blipFill rotWithShape="1">
          <a:blip r:embed="rId3">
            <a:alphaModFix/>
          </a:blip>
          <a:srcRect b="0" l="0" r="0" t="0"/>
          <a:stretch/>
        </p:blipFill>
        <p:spPr>
          <a:xfrm rot="-4481033">
            <a:off x="7234449" y="729009"/>
            <a:ext cx="3077247" cy="3077247"/>
          </a:xfrm>
          <a:prstGeom prst="rect">
            <a:avLst/>
          </a:prstGeom>
          <a:noFill/>
          <a:ln>
            <a:noFill/>
          </a:ln>
        </p:spPr>
      </p:pic>
      <p:pic>
        <p:nvPicPr>
          <p:cNvPr id="288" name="Google Shape;288;p32"/>
          <p:cNvPicPr preferRelativeResize="0"/>
          <p:nvPr/>
        </p:nvPicPr>
        <p:blipFill rotWithShape="1">
          <a:blip r:embed="rId4">
            <a:alphaModFix/>
          </a:blip>
          <a:srcRect b="0" l="0" r="0" t="0"/>
          <a:stretch/>
        </p:blipFill>
        <p:spPr>
          <a:xfrm rot="-4481033">
            <a:off x="1938636" y="2777567"/>
            <a:ext cx="3077247" cy="3077247"/>
          </a:xfrm>
          <a:prstGeom prst="rect">
            <a:avLst/>
          </a:prstGeom>
          <a:noFill/>
          <a:ln>
            <a:noFill/>
          </a:ln>
        </p:spPr>
      </p:pic>
      <p:pic>
        <p:nvPicPr>
          <p:cNvPr id="289" name="Google Shape;289;p32"/>
          <p:cNvPicPr preferRelativeResize="0"/>
          <p:nvPr/>
        </p:nvPicPr>
        <p:blipFill rotWithShape="1">
          <a:blip r:embed="rId5">
            <a:alphaModFix/>
          </a:blip>
          <a:srcRect b="0" l="0" r="0" t="0"/>
          <a:stretch/>
        </p:blipFill>
        <p:spPr>
          <a:xfrm rot="-2485504">
            <a:off x="-617535" y="2744977"/>
            <a:ext cx="4003454" cy="2023564"/>
          </a:xfrm>
          <a:prstGeom prst="rect">
            <a:avLst/>
          </a:prstGeom>
          <a:noFill/>
          <a:ln>
            <a:noFill/>
          </a:ln>
        </p:spPr>
      </p:pic>
      <p:pic>
        <p:nvPicPr>
          <p:cNvPr id="290" name="Google Shape;290;p32"/>
          <p:cNvPicPr preferRelativeResize="0"/>
          <p:nvPr/>
        </p:nvPicPr>
        <p:blipFill rotWithShape="1">
          <a:blip r:embed="rId6">
            <a:alphaModFix/>
          </a:blip>
          <a:srcRect b="0" l="0" r="0" t="0"/>
          <a:stretch/>
        </p:blipFill>
        <p:spPr>
          <a:xfrm rot="-4481033">
            <a:off x="866122" y="-1336424"/>
            <a:ext cx="3077247" cy="3077247"/>
          </a:xfrm>
          <a:prstGeom prst="rect">
            <a:avLst/>
          </a:prstGeom>
          <a:noFill/>
          <a:ln>
            <a:noFill/>
          </a:ln>
        </p:spPr>
      </p:pic>
      <p:sp>
        <p:nvSpPr>
          <p:cNvPr id="291" name="Google Shape;291;p32"/>
          <p:cNvSpPr/>
          <p:nvPr/>
        </p:nvSpPr>
        <p:spPr>
          <a:xfrm>
            <a:off x="1943083" y="486181"/>
            <a:ext cx="5511977" cy="4433648"/>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2" name="Google Shape;292;p32"/>
          <p:cNvSpPr/>
          <p:nvPr/>
        </p:nvSpPr>
        <p:spPr>
          <a:xfrm>
            <a:off x="1799040" y="342138"/>
            <a:ext cx="5511977" cy="4433648"/>
          </a:xfrm>
          <a:custGeom>
            <a:rect b="b" l="l" r="r" t="t"/>
            <a:pathLst>
              <a:path extrusionOk="0" h="12133937" w="15085091">
                <a:moveTo>
                  <a:pt x="63030" y="11540384"/>
                </a:moveTo>
                <a:cubicBezTo>
                  <a:pt x="63030" y="11540384"/>
                  <a:pt x="0" y="11293820"/>
                  <a:pt x="10218" y="1214762"/>
                </a:cubicBezTo>
                <a:cubicBezTo>
                  <a:pt x="18651" y="990971"/>
                  <a:pt x="65033" y="645332"/>
                  <a:pt x="65033" y="645332"/>
                </a:cubicBezTo>
                <a:cubicBezTo>
                  <a:pt x="82233" y="502466"/>
                  <a:pt x="56685" y="337866"/>
                  <a:pt x="181385" y="223925"/>
                </a:cubicBezTo>
                <a:cubicBezTo>
                  <a:pt x="346794" y="72788"/>
                  <a:pt x="621643" y="0"/>
                  <a:pt x="14192018" y="6965"/>
                </a:cubicBezTo>
                <a:lnTo>
                  <a:pt x="14192018" y="6965"/>
                </a:lnTo>
                <a:cubicBezTo>
                  <a:pt x="14408766" y="16819"/>
                  <a:pt x="14613081" y="36481"/>
                  <a:pt x="14747270" y="101690"/>
                </a:cubicBezTo>
                <a:cubicBezTo>
                  <a:pt x="15003316" y="226120"/>
                  <a:pt x="15085091" y="459160"/>
                  <a:pt x="15079603" y="704684"/>
                </a:cubicBezTo>
                <a:cubicBezTo>
                  <a:pt x="15079603" y="704684"/>
                  <a:pt x="15036316" y="1013073"/>
                  <a:pt x="15043748" y="1248607"/>
                </a:cubicBezTo>
                <a:cubicBezTo>
                  <a:pt x="15050871" y="11282185"/>
                  <a:pt x="15058029" y="11477788"/>
                  <a:pt x="15058029" y="11477788"/>
                </a:cubicBezTo>
                <a:cubicBezTo>
                  <a:pt x="15041346" y="11693520"/>
                  <a:pt x="14926702" y="11904132"/>
                  <a:pt x="14729834" y="12015757"/>
                </a:cubicBezTo>
                <a:cubicBezTo>
                  <a:pt x="14579482" y="12101005"/>
                  <a:pt x="14381452" y="12116103"/>
                  <a:pt x="11441337" y="12105361"/>
                </a:cubicBezTo>
                <a:lnTo>
                  <a:pt x="11441166" y="12105361"/>
                </a:lnTo>
                <a:cubicBezTo>
                  <a:pt x="645952" y="12100084"/>
                  <a:pt x="384604" y="12133938"/>
                  <a:pt x="254278" y="12024779"/>
                </a:cubicBezTo>
                <a:cubicBezTo>
                  <a:pt x="145767" y="11933895"/>
                  <a:pt x="81795" y="11740583"/>
                  <a:pt x="63030" y="11540384"/>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3" name="Google Shape;293;p32"/>
          <p:cNvSpPr txBox="1"/>
          <p:nvPr/>
        </p:nvSpPr>
        <p:spPr>
          <a:xfrm>
            <a:off x="2105025" y="706875"/>
            <a:ext cx="4934100" cy="3121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3900" u="none" cap="none" strike="noStrike">
                <a:solidFill>
                  <a:srgbClr val="000000"/>
                </a:solidFill>
                <a:latin typeface="Bungee"/>
                <a:ea typeface="Bungee"/>
                <a:cs typeface="Bungee"/>
                <a:sym typeface="Bungee"/>
              </a:rPr>
              <a:t>Write an original statement or inspiring quote</a:t>
            </a:r>
            <a:endParaRPr sz="600"/>
          </a:p>
        </p:txBody>
      </p:sp>
      <p:sp>
        <p:nvSpPr>
          <p:cNvPr id="294" name="Google Shape;294;p32"/>
          <p:cNvSpPr txBox="1"/>
          <p:nvPr/>
        </p:nvSpPr>
        <p:spPr>
          <a:xfrm>
            <a:off x="1900493" y="4352182"/>
            <a:ext cx="5343013" cy="186364"/>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 Include a credit, citation, or supporting message</a:t>
            </a:r>
            <a:endParaRPr sz="700"/>
          </a:p>
        </p:txBody>
      </p:sp>
      <p:pic>
        <p:nvPicPr>
          <p:cNvPr id="295" name="Google Shape;295;p32"/>
          <p:cNvPicPr preferRelativeResize="0"/>
          <p:nvPr/>
        </p:nvPicPr>
        <p:blipFill rotWithShape="1">
          <a:blip r:embed="rId7">
            <a:alphaModFix/>
          </a:blip>
          <a:srcRect b="0" l="0" r="0" t="0"/>
          <a:stretch/>
        </p:blipFill>
        <p:spPr>
          <a:xfrm>
            <a:off x="105276" y="28714"/>
            <a:ext cx="2352586" cy="1950508"/>
          </a:xfrm>
          <a:prstGeom prst="rect">
            <a:avLst/>
          </a:prstGeom>
          <a:noFill/>
          <a:ln>
            <a:noFill/>
          </a:ln>
        </p:spPr>
      </p:pic>
      <p:pic>
        <p:nvPicPr>
          <p:cNvPr id="296" name="Google Shape;296;p32"/>
          <p:cNvPicPr preferRelativeResize="0"/>
          <p:nvPr/>
        </p:nvPicPr>
        <p:blipFill rotWithShape="1">
          <a:blip r:embed="rId8">
            <a:alphaModFix/>
          </a:blip>
          <a:srcRect b="0" l="0" r="0" t="0"/>
          <a:stretch/>
        </p:blipFill>
        <p:spPr>
          <a:xfrm>
            <a:off x="6815394" y="2267632"/>
            <a:ext cx="2396908" cy="3442035"/>
          </a:xfrm>
          <a:prstGeom prst="rect">
            <a:avLst/>
          </a:prstGeom>
          <a:noFill/>
          <a:ln>
            <a:noFill/>
          </a:ln>
        </p:spPr>
      </p:pic>
      <p:pic>
        <p:nvPicPr>
          <p:cNvPr id="297" name="Google Shape;297;p32"/>
          <p:cNvPicPr preferRelativeResize="0"/>
          <p:nvPr/>
        </p:nvPicPr>
        <p:blipFill rotWithShape="1">
          <a:blip r:embed="rId9">
            <a:alphaModFix/>
          </a:blip>
          <a:srcRect b="0" l="0" r="0" t="0"/>
          <a:stretch/>
        </p:blipFill>
        <p:spPr>
          <a:xfrm>
            <a:off x="6902280" y="163951"/>
            <a:ext cx="1565130" cy="9703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301" name="Shape 301"/>
        <p:cNvGrpSpPr/>
        <p:nvPr/>
      </p:nvGrpSpPr>
      <p:grpSpPr>
        <a:xfrm>
          <a:off x="0" y="0"/>
          <a:ext cx="0" cy="0"/>
          <a:chOff x="0" y="0"/>
          <a:chExt cx="0" cy="0"/>
        </a:xfrm>
      </p:grpSpPr>
      <p:pic>
        <p:nvPicPr>
          <p:cNvPr id="302" name="Google Shape;302;p33"/>
          <p:cNvPicPr preferRelativeResize="0"/>
          <p:nvPr/>
        </p:nvPicPr>
        <p:blipFill rotWithShape="1">
          <a:blip r:embed="rId3">
            <a:alphaModFix/>
          </a:blip>
          <a:srcRect b="0" l="0" r="0" t="0"/>
          <a:stretch/>
        </p:blipFill>
        <p:spPr>
          <a:xfrm rot="-4481033">
            <a:off x="531344" y="2430977"/>
            <a:ext cx="3077247" cy="3077247"/>
          </a:xfrm>
          <a:prstGeom prst="rect">
            <a:avLst/>
          </a:prstGeom>
          <a:noFill/>
          <a:ln>
            <a:noFill/>
          </a:ln>
        </p:spPr>
      </p:pic>
      <p:pic>
        <p:nvPicPr>
          <p:cNvPr id="303" name="Google Shape;303;p33"/>
          <p:cNvPicPr preferRelativeResize="0"/>
          <p:nvPr/>
        </p:nvPicPr>
        <p:blipFill rotWithShape="1">
          <a:blip r:embed="rId4">
            <a:alphaModFix/>
          </a:blip>
          <a:srcRect b="0" l="0" r="0" t="0"/>
          <a:stretch/>
        </p:blipFill>
        <p:spPr>
          <a:xfrm rot="3891710">
            <a:off x="7523525" y="1408912"/>
            <a:ext cx="3077247" cy="3077247"/>
          </a:xfrm>
          <a:prstGeom prst="rect">
            <a:avLst/>
          </a:prstGeom>
          <a:noFill/>
          <a:ln>
            <a:noFill/>
          </a:ln>
        </p:spPr>
      </p:pic>
      <p:pic>
        <p:nvPicPr>
          <p:cNvPr id="304" name="Google Shape;304;p33"/>
          <p:cNvPicPr preferRelativeResize="0"/>
          <p:nvPr/>
        </p:nvPicPr>
        <p:blipFill rotWithShape="1">
          <a:blip r:embed="rId5">
            <a:alphaModFix/>
          </a:blip>
          <a:srcRect b="0" l="0" r="0" t="0"/>
          <a:stretch/>
        </p:blipFill>
        <p:spPr>
          <a:xfrm rot="3891710">
            <a:off x="-589009" y="-1024273"/>
            <a:ext cx="3077247" cy="3077247"/>
          </a:xfrm>
          <a:prstGeom prst="rect">
            <a:avLst/>
          </a:prstGeom>
          <a:noFill/>
          <a:ln>
            <a:noFill/>
          </a:ln>
        </p:spPr>
      </p:pic>
      <p:sp>
        <p:nvSpPr>
          <p:cNvPr id="305" name="Google Shape;305;p33"/>
          <p:cNvSpPr/>
          <p:nvPr/>
        </p:nvSpPr>
        <p:spPr>
          <a:xfrm>
            <a:off x="791813" y="512509"/>
            <a:ext cx="7796246" cy="4338392"/>
          </a:xfrm>
          <a:custGeom>
            <a:rect b="b" l="l" r="r" t="t"/>
            <a:pathLst>
              <a:path extrusionOk="0" h="15336936" w="27561020">
                <a:moveTo>
                  <a:pt x="63030" y="14743382"/>
                </a:moveTo>
                <a:cubicBezTo>
                  <a:pt x="63030" y="14743382"/>
                  <a:pt x="0" y="14496818"/>
                  <a:pt x="10218" y="1214762"/>
                </a:cubicBezTo>
                <a:cubicBezTo>
                  <a:pt x="18651" y="990971"/>
                  <a:pt x="65033" y="645332"/>
                  <a:pt x="65033" y="645332"/>
                </a:cubicBezTo>
                <a:cubicBezTo>
                  <a:pt x="82233" y="502466"/>
                  <a:pt x="56685" y="337866"/>
                  <a:pt x="181385" y="223925"/>
                </a:cubicBezTo>
                <a:cubicBezTo>
                  <a:pt x="346794" y="72788"/>
                  <a:pt x="621643" y="0"/>
                  <a:pt x="26667945" y="6965"/>
                </a:cubicBezTo>
                <a:lnTo>
                  <a:pt x="26667945" y="6965"/>
                </a:lnTo>
                <a:cubicBezTo>
                  <a:pt x="26884695" y="16819"/>
                  <a:pt x="27089008" y="36481"/>
                  <a:pt x="27223198" y="101690"/>
                </a:cubicBezTo>
                <a:cubicBezTo>
                  <a:pt x="27479241" y="226120"/>
                  <a:pt x="27561019" y="459160"/>
                  <a:pt x="27555531" y="704684"/>
                </a:cubicBezTo>
                <a:cubicBezTo>
                  <a:pt x="27555531" y="704684"/>
                  <a:pt x="27512241" y="1013073"/>
                  <a:pt x="27519676" y="1248607"/>
                </a:cubicBezTo>
                <a:cubicBezTo>
                  <a:pt x="27526798" y="14485183"/>
                  <a:pt x="27533954" y="14680785"/>
                  <a:pt x="27533954" y="14680785"/>
                </a:cubicBezTo>
                <a:cubicBezTo>
                  <a:pt x="27517273" y="14896518"/>
                  <a:pt x="27402629" y="15107130"/>
                  <a:pt x="27205760" y="15218754"/>
                </a:cubicBezTo>
                <a:cubicBezTo>
                  <a:pt x="27055410" y="15304003"/>
                  <a:pt x="26857379" y="15319100"/>
                  <a:pt x="21377166" y="15308359"/>
                </a:cubicBezTo>
                <a:lnTo>
                  <a:pt x="21376834" y="15308359"/>
                </a:lnTo>
                <a:cubicBezTo>
                  <a:pt x="645952" y="15303082"/>
                  <a:pt x="384604" y="15336936"/>
                  <a:pt x="254278" y="15227777"/>
                </a:cubicBezTo>
                <a:cubicBezTo>
                  <a:pt x="145767" y="15136892"/>
                  <a:pt x="81795" y="14943580"/>
                  <a:pt x="63030" y="14743382"/>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6" name="Google Shape;306;p33"/>
          <p:cNvSpPr/>
          <p:nvPr/>
        </p:nvSpPr>
        <p:spPr>
          <a:xfrm>
            <a:off x="673331" y="405246"/>
            <a:ext cx="7796246" cy="4338392"/>
          </a:xfrm>
          <a:custGeom>
            <a:rect b="b" l="l" r="r" t="t"/>
            <a:pathLst>
              <a:path extrusionOk="0" h="15336936" w="27561020">
                <a:moveTo>
                  <a:pt x="63030" y="14743382"/>
                </a:moveTo>
                <a:cubicBezTo>
                  <a:pt x="63030" y="14743382"/>
                  <a:pt x="0" y="14496818"/>
                  <a:pt x="10218" y="1214762"/>
                </a:cubicBezTo>
                <a:cubicBezTo>
                  <a:pt x="18651" y="990971"/>
                  <a:pt x="65033" y="645332"/>
                  <a:pt x="65033" y="645332"/>
                </a:cubicBezTo>
                <a:cubicBezTo>
                  <a:pt x="82233" y="502466"/>
                  <a:pt x="56685" y="337866"/>
                  <a:pt x="181385" y="223925"/>
                </a:cubicBezTo>
                <a:cubicBezTo>
                  <a:pt x="346794" y="72788"/>
                  <a:pt x="621643" y="0"/>
                  <a:pt x="26667945" y="6965"/>
                </a:cubicBezTo>
                <a:lnTo>
                  <a:pt x="26667945" y="6965"/>
                </a:lnTo>
                <a:cubicBezTo>
                  <a:pt x="26884695" y="16819"/>
                  <a:pt x="27089008" y="36481"/>
                  <a:pt x="27223198" y="101690"/>
                </a:cubicBezTo>
                <a:cubicBezTo>
                  <a:pt x="27479241" y="226120"/>
                  <a:pt x="27561019" y="459160"/>
                  <a:pt x="27555531" y="704684"/>
                </a:cubicBezTo>
                <a:cubicBezTo>
                  <a:pt x="27555531" y="704684"/>
                  <a:pt x="27512241" y="1013073"/>
                  <a:pt x="27519676" y="1248607"/>
                </a:cubicBezTo>
                <a:cubicBezTo>
                  <a:pt x="27526798" y="14485183"/>
                  <a:pt x="27533954" y="14680785"/>
                  <a:pt x="27533954" y="14680785"/>
                </a:cubicBezTo>
                <a:cubicBezTo>
                  <a:pt x="27517273" y="14896518"/>
                  <a:pt x="27402629" y="15107130"/>
                  <a:pt x="27205760" y="15218754"/>
                </a:cubicBezTo>
                <a:cubicBezTo>
                  <a:pt x="27055410" y="15304003"/>
                  <a:pt x="26857379" y="15319100"/>
                  <a:pt x="21377166" y="15308359"/>
                </a:cubicBezTo>
                <a:lnTo>
                  <a:pt x="21376834" y="15308359"/>
                </a:lnTo>
                <a:cubicBezTo>
                  <a:pt x="645952" y="15303082"/>
                  <a:pt x="384604" y="15336936"/>
                  <a:pt x="254278" y="15227777"/>
                </a:cubicBezTo>
                <a:cubicBezTo>
                  <a:pt x="145767" y="15136892"/>
                  <a:pt x="81795" y="14943580"/>
                  <a:pt x="63030" y="14743382"/>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07" name="Google Shape;307;p33"/>
          <p:cNvPicPr preferRelativeResize="0"/>
          <p:nvPr/>
        </p:nvPicPr>
        <p:blipFill rotWithShape="1">
          <a:blip r:embed="rId6">
            <a:alphaModFix/>
          </a:blip>
          <a:srcRect b="48775" l="34375" r="8426" t="17401"/>
          <a:stretch/>
        </p:blipFill>
        <p:spPr>
          <a:xfrm>
            <a:off x="983283" y="1714743"/>
            <a:ext cx="2062325" cy="1826927"/>
          </a:xfrm>
          <a:prstGeom prst="rect">
            <a:avLst/>
          </a:prstGeom>
          <a:noFill/>
          <a:ln>
            <a:noFill/>
          </a:ln>
        </p:spPr>
      </p:pic>
      <p:pic>
        <p:nvPicPr>
          <p:cNvPr id="308" name="Google Shape;308;p33"/>
          <p:cNvPicPr preferRelativeResize="0"/>
          <p:nvPr/>
        </p:nvPicPr>
        <p:blipFill rotWithShape="1">
          <a:blip r:embed="rId7">
            <a:alphaModFix/>
          </a:blip>
          <a:srcRect b="29032" l="0" r="0" t="11910"/>
          <a:stretch/>
        </p:blipFill>
        <p:spPr>
          <a:xfrm>
            <a:off x="3540838" y="1714743"/>
            <a:ext cx="2062325" cy="1826927"/>
          </a:xfrm>
          <a:prstGeom prst="rect">
            <a:avLst/>
          </a:prstGeom>
          <a:noFill/>
          <a:ln>
            <a:noFill/>
          </a:ln>
        </p:spPr>
      </p:pic>
      <p:pic>
        <p:nvPicPr>
          <p:cNvPr id="309" name="Google Shape;309;p33"/>
          <p:cNvPicPr preferRelativeResize="0"/>
          <p:nvPr/>
        </p:nvPicPr>
        <p:blipFill rotWithShape="1">
          <a:blip r:embed="rId8">
            <a:alphaModFix/>
          </a:blip>
          <a:srcRect b="49132" l="16334" r="12587" t="8917"/>
          <a:stretch/>
        </p:blipFill>
        <p:spPr>
          <a:xfrm>
            <a:off x="6098393" y="1714744"/>
            <a:ext cx="2062324" cy="1826927"/>
          </a:xfrm>
          <a:prstGeom prst="rect">
            <a:avLst/>
          </a:prstGeom>
          <a:noFill/>
          <a:ln>
            <a:noFill/>
          </a:ln>
        </p:spPr>
      </p:pic>
      <p:pic>
        <p:nvPicPr>
          <p:cNvPr id="310" name="Google Shape;310;p33"/>
          <p:cNvPicPr preferRelativeResize="0"/>
          <p:nvPr/>
        </p:nvPicPr>
        <p:blipFill rotWithShape="1">
          <a:blip r:embed="rId9">
            <a:alphaModFix/>
          </a:blip>
          <a:srcRect b="0" l="0" r="0" t="0"/>
          <a:stretch/>
        </p:blipFill>
        <p:spPr>
          <a:xfrm rot="-1985067">
            <a:off x="7517691" y="120665"/>
            <a:ext cx="1462522" cy="1783563"/>
          </a:xfrm>
          <a:prstGeom prst="rect">
            <a:avLst/>
          </a:prstGeom>
          <a:noFill/>
          <a:ln>
            <a:noFill/>
          </a:ln>
        </p:spPr>
      </p:pic>
      <p:sp>
        <p:nvSpPr>
          <p:cNvPr id="311" name="Google Shape;311;p33"/>
          <p:cNvSpPr txBox="1"/>
          <p:nvPr/>
        </p:nvSpPr>
        <p:spPr>
          <a:xfrm>
            <a:off x="1857905" y="606702"/>
            <a:ext cx="5428189" cy="7651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000000"/>
                </a:solidFill>
                <a:latin typeface="Bungee"/>
                <a:ea typeface="Bungee"/>
                <a:cs typeface="Bungee"/>
                <a:sym typeface="Bungee"/>
              </a:rPr>
              <a:t>Meet Our Team</a:t>
            </a:r>
            <a:endParaRPr sz="700"/>
          </a:p>
        </p:txBody>
      </p:sp>
      <p:sp>
        <p:nvSpPr>
          <p:cNvPr id="312" name="Google Shape;312;p33"/>
          <p:cNvSpPr txBox="1"/>
          <p:nvPr/>
        </p:nvSpPr>
        <p:spPr>
          <a:xfrm>
            <a:off x="983283" y="3811851"/>
            <a:ext cx="2062325" cy="33239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Name Surname</a:t>
            </a:r>
            <a:endParaRPr sz="700"/>
          </a:p>
        </p:txBody>
      </p:sp>
      <p:sp>
        <p:nvSpPr>
          <p:cNvPr id="313" name="Google Shape;313;p33"/>
          <p:cNvSpPr txBox="1"/>
          <p:nvPr/>
        </p:nvSpPr>
        <p:spPr>
          <a:xfrm>
            <a:off x="983283" y="4189620"/>
            <a:ext cx="2062325" cy="186364"/>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Title</a:t>
            </a:r>
            <a:endParaRPr sz="700"/>
          </a:p>
        </p:txBody>
      </p:sp>
      <p:sp>
        <p:nvSpPr>
          <p:cNvPr id="314" name="Google Shape;314;p33"/>
          <p:cNvSpPr txBox="1"/>
          <p:nvPr/>
        </p:nvSpPr>
        <p:spPr>
          <a:xfrm>
            <a:off x="3540838" y="3808199"/>
            <a:ext cx="2062325" cy="33239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Name Surname</a:t>
            </a:r>
            <a:endParaRPr sz="700"/>
          </a:p>
        </p:txBody>
      </p:sp>
      <p:sp>
        <p:nvSpPr>
          <p:cNvPr id="315" name="Google Shape;315;p33"/>
          <p:cNvSpPr txBox="1"/>
          <p:nvPr/>
        </p:nvSpPr>
        <p:spPr>
          <a:xfrm>
            <a:off x="3540838" y="4193271"/>
            <a:ext cx="2062325" cy="186364"/>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Title</a:t>
            </a:r>
            <a:endParaRPr sz="700"/>
          </a:p>
        </p:txBody>
      </p:sp>
      <p:sp>
        <p:nvSpPr>
          <p:cNvPr id="316" name="Google Shape;316;p33"/>
          <p:cNvSpPr txBox="1"/>
          <p:nvPr/>
        </p:nvSpPr>
        <p:spPr>
          <a:xfrm>
            <a:off x="6098393" y="3808199"/>
            <a:ext cx="2062325" cy="332392"/>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000000"/>
                </a:solidFill>
                <a:latin typeface="Bungee"/>
                <a:ea typeface="Bungee"/>
                <a:cs typeface="Bungee"/>
                <a:sym typeface="Bungee"/>
              </a:rPr>
              <a:t>Name Surname</a:t>
            </a:r>
            <a:endParaRPr sz="700"/>
          </a:p>
        </p:txBody>
      </p:sp>
      <p:sp>
        <p:nvSpPr>
          <p:cNvPr id="317" name="Google Shape;317;p33"/>
          <p:cNvSpPr txBox="1"/>
          <p:nvPr/>
        </p:nvSpPr>
        <p:spPr>
          <a:xfrm>
            <a:off x="6098393" y="4193271"/>
            <a:ext cx="2062325" cy="186364"/>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 sz="1100" u="none" cap="none" strike="noStrike">
                <a:solidFill>
                  <a:srgbClr val="000000"/>
                </a:solidFill>
                <a:latin typeface="Rajdhani"/>
                <a:ea typeface="Rajdhani"/>
                <a:cs typeface="Rajdhani"/>
                <a:sym typeface="Rajdhani"/>
              </a:rPr>
              <a:t>Title</a:t>
            </a:r>
            <a:endParaRPr sz="700"/>
          </a:p>
        </p:txBody>
      </p:sp>
      <p:pic>
        <p:nvPicPr>
          <p:cNvPr id="318" name="Google Shape;318;p33"/>
          <p:cNvPicPr preferRelativeResize="0"/>
          <p:nvPr/>
        </p:nvPicPr>
        <p:blipFill rotWithShape="1">
          <a:blip r:embed="rId10">
            <a:alphaModFix/>
          </a:blip>
          <a:srcRect b="0" l="0" r="0" t="0"/>
          <a:stretch/>
        </p:blipFill>
        <p:spPr>
          <a:xfrm>
            <a:off x="-222281" y="3969601"/>
            <a:ext cx="1565131" cy="9703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