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5143500" cx="9144000"/>
  <p:notesSz cx="6858000" cy="9144000"/>
  <p:embeddedFontLst>
    <p:embeddedFont>
      <p:font typeface="Montserrat"/>
      <p:bold r:id="rId33"/>
      <p:boldItalic r:id="rId34"/>
    </p:embeddedFont>
    <p:embeddedFont>
      <p:font typeface="Chakra Petch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9ACF42-80F0-4E5E-B95B-797649155533}">
  <a:tblStyle styleId="{D39ACF42-80F0-4E5E-B95B-79764915553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font" Target="fonts/Montserrat-bold.fntdata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ChakraPetch-bold.fntdata"/><Relationship Id="rId12" Type="http://schemas.openxmlformats.org/officeDocument/2006/relationships/slide" Target="slides/slide5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ChakraPetch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b0e7df1845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b0e7df1845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b0e7df1845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b0e7df1845_2_2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b0e7df1845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b0e7df1845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0e7df1845_2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b0e7df1845_2_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b0e7df1845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1b0e7df1845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b0e7df1845_2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1b0e7df1845_2_2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b0e7df1845_2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1b0e7df1845_2_2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b0e7df1845_2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b0e7df1845_2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b0e7df1845_2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1b0e7df1845_2_3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b0e7df1845_2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1b0e7df1845_2_3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b0e7df1845_2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b0e7df1845_2_3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b0e7df1845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b0e7df1845_2_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b0e7df1845_2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1b0e7df1845_2_4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b0e7df1845_2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1b0e7df1845_2_4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b0e7df1845_2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1b0e7df1845_2_4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b0e7df1845_2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1b0e7df1845_2_4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b0e7df1845_2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1b0e7df1845_2_4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b0e7df1845_2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1b0e7df1845_2_4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b0e7df1845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1b0e7df1845_2_1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b0e7df1845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1b0e7df1845_2_1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0e7df1845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b0e7df1845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b0e7df1845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b0e7df1845_2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b0e7df1845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b0e7df1845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b0e7df1845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1b0e7df1845_2_1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b0e7df1845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1b0e7df1845_2_1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Relationship Id="rId5" Type="http://schemas.openxmlformats.org/officeDocument/2006/relationships/image" Target="../media/image1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30.jp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27.jp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image" Target="../media/image20.jpg"/><Relationship Id="rId10" Type="http://schemas.openxmlformats.org/officeDocument/2006/relationships/image" Target="../media/image2.png"/><Relationship Id="rId9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28.png"/><Relationship Id="rId8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24.png"/><Relationship Id="rId6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Relationship Id="rId9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24.png"/><Relationship Id="rId8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Relationship Id="rId5" Type="http://schemas.openxmlformats.org/officeDocument/2006/relationships/image" Target="../media/image1.jp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12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1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24.png"/><Relationship Id="rId5" Type="http://schemas.openxmlformats.org/officeDocument/2006/relationships/image" Target="../media/image5.png"/><Relationship Id="rId6" Type="http://schemas.openxmlformats.org/officeDocument/2006/relationships/image" Target="../media/image14.jpg"/><Relationship Id="rId7" Type="http://schemas.openxmlformats.org/officeDocument/2006/relationships/image" Target="../media/image22.jpg"/><Relationship Id="rId8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 amt="57000"/>
          </a:blip>
          <a:srcRect b="0" l="0" r="0" t="0"/>
          <a:stretch/>
        </p:blipFill>
        <p:spPr>
          <a:xfrm>
            <a:off x="6817484" y="-750832"/>
            <a:ext cx="2326516" cy="2018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25"/>
          <p:cNvGrpSpPr/>
          <p:nvPr/>
        </p:nvGrpSpPr>
        <p:grpSpPr>
          <a:xfrm>
            <a:off x="640754" y="1563665"/>
            <a:ext cx="5645708" cy="2368100"/>
            <a:chOff x="0" y="-38100"/>
            <a:chExt cx="2343687" cy="983063"/>
          </a:xfrm>
        </p:grpSpPr>
        <p:sp>
          <p:nvSpPr>
            <p:cNvPr id="132" name="Google Shape;132;p25"/>
            <p:cNvSpPr/>
            <p:nvPr/>
          </p:nvSpPr>
          <p:spPr>
            <a:xfrm>
              <a:off x="0" y="0"/>
              <a:ext cx="2343687" cy="944963"/>
            </a:xfrm>
            <a:custGeom>
              <a:rect b="b" l="l" r="r" t="t"/>
              <a:pathLst>
                <a:path extrusionOk="0" h="944963" w="2343687">
                  <a:moveTo>
                    <a:pt x="0" y="0"/>
                  </a:moveTo>
                  <a:lnTo>
                    <a:pt x="2343687" y="0"/>
                  </a:lnTo>
                  <a:lnTo>
                    <a:pt x="2343687" y="944963"/>
                  </a:lnTo>
                  <a:lnTo>
                    <a:pt x="0" y="9449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3" name="Google Shape;13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04623" y="3119010"/>
            <a:ext cx="2335038" cy="2151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25"/>
          <p:cNvGrpSpPr/>
          <p:nvPr/>
        </p:nvGrpSpPr>
        <p:grpSpPr>
          <a:xfrm>
            <a:off x="640750" y="1047575"/>
            <a:ext cx="1957960" cy="613912"/>
            <a:chOff x="-2" y="-73"/>
            <a:chExt cx="812802" cy="254852"/>
          </a:xfrm>
        </p:grpSpPr>
        <p:sp>
          <p:nvSpPr>
            <p:cNvPr id="136" name="Google Shape;136;p25"/>
            <p:cNvSpPr/>
            <p:nvPr/>
          </p:nvSpPr>
          <p:spPr>
            <a:xfrm>
              <a:off x="0" y="0"/>
              <a:ext cx="812800" cy="254779"/>
            </a:xfrm>
            <a:custGeom>
              <a:rect b="b" l="l" r="r" t="t"/>
              <a:pathLst>
                <a:path extrusionOk="0" h="254779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4779"/>
                  </a:lnTo>
                  <a:lnTo>
                    <a:pt x="0" y="254779"/>
                  </a:lnTo>
                  <a:close/>
                </a:path>
              </a:pathLst>
            </a:custGeom>
            <a:solidFill>
              <a:srgbClr val="D94334"/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7" name="Google Shape;137;p25"/>
            <p:cNvSpPr txBox="1"/>
            <p:nvPr/>
          </p:nvSpPr>
          <p:spPr>
            <a:xfrm>
              <a:off x="-2" y="-73"/>
              <a:ext cx="8127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PITCH DECK</a:t>
              </a:r>
              <a:endParaRPr sz="700"/>
            </a:p>
          </p:txBody>
        </p:sp>
      </p:grpSp>
      <p:pic>
        <p:nvPicPr>
          <p:cNvPr id="138" name="Google Shape;13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8908" y="1585749"/>
            <a:ext cx="4281998" cy="4185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946400" y="1731300"/>
            <a:ext cx="5097900" cy="21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3D MODERN</a:t>
            </a:r>
            <a:endParaRPr sz="700"/>
          </a:p>
          <a:p>
            <a:pPr indent="0" lvl="0" marL="0" marR="0" rtl="0" algn="just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7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BACKGROUND 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4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34"/>
          <p:cNvGrpSpPr/>
          <p:nvPr/>
        </p:nvGrpSpPr>
        <p:grpSpPr>
          <a:xfrm>
            <a:off x="2081225" y="1703433"/>
            <a:ext cx="3689100" cy="1691655"/>
            <a:chOff x="-19" y="-152400"/>
            <a:chExt cx="9837600" cy="4511079"/>
          </a:xfrm>
        </p:grpSpPr>
        <p:sp>
          <p:nvSpPr>
            <p:cNvPr id="283" name="Google Shape;283;p34"/>
            <p:cNvSpPr txBox="1"/>
            <p:nvPr/>
          </p:nvSpPr>
          <p:spPr>
            <a:xfrm>
              <a:off x="0" y="-152400"/>
              <a:ext cx="9837300" cy="35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OUR</a:t>
              </a:r>
              <a:r>
                <a:rPr b="1" i="0" lang="en" sz="35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 </a:t>
              </a: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PROJECTS</a:t>
              </a:r>
              <a:endParaRPr sz="700"/>
            </a:p>
          </p:txBody>
        </p:sp>
        <p:sp>
          <p:nvSpPr>
            <p:cNvPr id="284" name="Google Shape;284;p34"/>
            <p:cNvSpPr txBox="1"/>
            <p:nvPr/>
          </p:nvSpPr>
          <p:spPr>
            <a:xfrm>
              <a:off x="-19" y="3907179"/>
              <a:ext cx="98376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</p:grpSp>
      <p:pic>
        <p:nvPicPr>
          <p:cNvPr id="285" name="Google Shape;28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851" y="2083189"/>
            <a:ext cx="977123" cy="977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4"/>
          <p:cNvGrpSpPr/>
          <p:nvPr/>
        </p:nvGrpSpPr>
        <p:grpSpPr>
          <a:xfrm>
            <a:off x="975992" y="2185607"/>
            <a:ext cx="768841" cy="772287"/>
            <a:chOff x="1813" y="0"/>
            <a:chExt cx="809173" cy="812800"/>
          </a:xfrm>
        </p:grpSpPr>
        <p:sp>
          <p:nvSpPr>
            <p:cNvPr id="287" name="Google Shape;287;p34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02.</a:t>
              </a:r>
              <a:endParaRPr sz="700"/>
            </a:p>
          </p:txBody>
        </p:sp>
      </p:grpSp>
      <p:pic>
        <p:nvPicPr>
          <p:cNvPr id="289" name="Google Shape;289;p34"/>
          <p:cNvPicPr preferRelativeResize="0"/>
          <p:nvPr/>
        </p:nvPicPr>
        <p:blipFill rotWithShape="1">
          <a:blip r:embed="rId5">
            <a:alphaModFix amt="70000"/>
          </a:blip>
          <a:srcRect b="0" l="0" r="0" t="0"/>
          <a:stretch/>
        </p:blipFill>
        <p:spPr>
          <a:xfrm>
            <a:off x="3625865" y="-1879802"/>
            <a:ext cx="4924159" cy="427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81263">
            <a:off x="-1057659" y="3508486"/>
            <a:ext cx="3007371" cy="260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35"/>
          <p:cNvGrpSpPr/>
          <p:nvPr/>
        </p:nvGrpSpPr>
        <p:grpSpPr>
          <a:xfrm>
            <a:off x="180765" y="246362"/>
            <a:ext cx="5220575" cy="2049736"/>
            <a:chOff x="0" y="-38100"/>
            <a:chExt cx="2167200" cy="850900"/>
          </a:xfrm>
        </p:grpSpPr>
        <p:sp>
          <p:nvSpPr>
            <p:cNvPr id="297" name="Google Shape;297;p35"/>
            <p:cNvSpPr/>
            <p:nvPr/>
          </p:nvSpPr>
          <p:spPr>
            <a:xfrm>
              <a:off x="0" y="0"/>
              <a:ext cx="2167200" cy="693251"/>
            </a:xfrm>
            <a:custGeom>
              <a:rect b="b" l="l" r="r" t="t"/>
              <a:pathLst>
                <a:path extrusionOk="0" h="693251" w="2167200">
                  <a:moveTo>
                    <a:pt x="0" y="0"/>
                  </a:moveTo>
                  <a:lnTo>
                    <a:pt x="2167200" y="0"/>
                  </a:lnTo>
                  <a:lnTo>
                    <a:pt x="2167200" y="693251"/>
                  </a:lnTo>
                  <a:lnTo>
                    <a:pt x="0" y="693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8" name="Google Shape;29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9" name="Google Shape;299;p35"/>
          <p:cNvPicPr preferRelativeResize="0"/>
          <p:nvPr/>
        </p:nvPicPr>
        <p:blipFill rotWithShape="1">
          <a:blip r:embed="rId4">
            <a:alphaModFix/>
          </a:blip>
          <a:srcRect b="0" l="20388" r="20388" t="0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 txBox="1"/>
          <p:nvPr/>
        </p:nvSpPr>
        <p:spPr>
          <a:xfrm>
            <a:off x="514350" y="438150"/>
            <a:ext cx="3396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YOUR PROJECT</a:t>
            </a:r>
            <a:endParaRPr sz="700"/>
          </a:p>
        </p:txBody>
      </p:sp>
      <p:sp>
        <p:nvSpPr>
          <p:cNvPr id="301" name="Google Shape;301;p35"/>
          <p:cNvSpPr txBox="1"/>
          <p:nvPr/>
        </p:nvSpPr>
        <p:spPr>
          <a:xfrm>
            <a:off x="514350" y="4095509"/>
            <a:ext cx="2746314" cy="488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Year: 2022</a:t>
            </a:r>
            <a:endParaRPr sz="700"/>
          </a:p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Role: Write your role</a:t>
            </a:r>
            <a:endParaRPr sz="700"/>
          </a:p>
        </p:txBody>
      </p:sp>
      <p:sp>
        <p:nvSpPr>
          <p:cNvPr id="302" name="Google Shape;302;p35"/>
          <p:cNvSpPr txBox="1"/>
          <p:nvPr/>
        </p:nvSpPr>
        <p:spPr>
          <a:xfrm>
            <a:off x="514350" y="2428014"/>
            <a:ext cx="2746314" cy="1099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pic>
        <p:nvPicPr>
          <p:cNvPr id="303" name="Google Shape;303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8079" y="3721214"/>
            <a:ext cx="3865982" cy="4053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6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36"/>
          <p:cNvGrpSpPr/>
          <p:nvPr/>
        </p:nvGrpSpPr>
        <p:grpSpPr>
          <a:xfrm>
            <a:off x="514350" y="1566067"/>
            <a:ext cx="1760778" cy="2130494"/>
            <a:chOff x="0" y="-152400"/>
            <a:chExt cx="4695408" cy="5681317"/>
          </a:xfrm>
        </p:grpSpPr>
        <p:sp>
          <p:nvSpPr>
            <p:cNvPr id="310" name="Google Shape;310;p36"/>
            <p:cNvSpPr txBox="1"/>
            <p:nvPr/>
          </p:nvSpPr>
          <p:spPr>
            <a:xfrm>
              <a:off x="0" y="-152400"/>
              <a:ext cx="4695408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</a:t>
              </a:r>
              <a:endParaRPr sz="700"/>
            </a:p>
          </p:txBody>
        </p:sp>
        <p:sp>
          <p:nvSpPr>
            <p:cNvPr id="311" name="Google Shape;311;p36"/>
            <p:cNvSpPr txBox="1"/>
            <p:nvPr/>
          </p:nvSpPr>
          <p:spPr>
            <a:xfrm>
              <a:off x="37353" y="3433748"/>
              <a:ext cx="4620702" cy="2095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you doing well?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sets you apart?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your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good qualities?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2" name="Google Shape;312;p36"/>
            <p:cNvSpPr txBox="1"/>
            <p:nvPr/>
          </p:nvSpPr>
          <p:spPr>
            <a:xfrm>
              <a:off x="0" y="2188768"/>
              <a:ext cx="4695408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STRENGTHS </a:t>
              </a:r>
              <a:endParaRPr sz="700"/>
            </a:p>
          </p:txBody>
        </p:sp>
      </p:grpSp>
      <p:grpSp>
        <p:nvGrpSpPr>
          <p:cNvPr id="313" name="Google Shape;313;p36"/>
          <p:cNvGrpSpPr/>
          <p:nvPr/>
        </p:nvGrpSpPr>
        <p:grpSpPr>
          <a:xfrm>
            <a:off x="4750698" y="1566068"/>
            <a:ext cx="1760778" cy="2326818"/>
            <a:chOff x="0" y="-152400"/>
            <a:chExt cx="4695408" cy="6204848"/>
          </a:xfrm>
        </p:grpSpPr>
        <p:sp>
          <p:nvSpPr>
            <p:cNvPr id="314" name="Google Shape;314;p36"/>
            <p:cNvSpPr txBox="1"/>
            <p:nvPr/>
          </p:nvSpPr>
          <p:spPr>
            <a:xfrm>
              <a:off x="0" y="-152400"/>
              <a:ext cx="4695408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O</a:t>
              </a:r>
              <a:endParaRPr sz="700"/>
            </a:p>
          </p:txBody>
        </p:sp>
        <p:sp>
          <p:nvSpPr>
            <p:cNvPr id="315" name="Google Shape;315;p36"/>
            <p:cNvSpPr txBox="1"/>
            <p:nvPr/>
          </p:nvSpPr>
          <p:spPr>
            <a:xfrm>
              <a:off x="37353" y="3433748"/>
              <a:ext cx="4620600" cy="26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your goals?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Are demands shifting?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How can it </a:t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 improved?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6" name="Google Shape;316;p36"/>
            <p:cNvSpPr txBox="1"/>
            <p:nvPr/>
          </p:nvSpPr>
          <p:spPr>
            <a:xfrm>
              <a:off x="0" y="2188768"/>
              <a:ext cx="4695408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OPPORTUNITIES</a:t>
              </a:r>
              <a:endParaRPr sz="700"/>
            </a:p>
          </p:txBody>
        </p:sp>
      </p:grpSp>
      <p:grpSp>
        <p:nvGrpSpPr>
          <p:cNvPr id="317" name="Google Shape;317;p36"/>
          <p:cNvGrpSpPr/>
          <p:nvPr/>
        </p:nvGrpSpPr>
        <p:grpSpPr>
          <a:xfrm>
            <a:off x="2632524" y="1566068"/>
            <a:ext cx="1760778" cy="2287631"/>
            <a:chOff x="0" y="-152400"/>
            <a:chExt cx="4695408" cy="6100351"/>
          </a:xfrm>
        </p:grpSpPr>
        <p:sp>
          <p:nvSpPr>
            <p:cNvPr id="318" name="Google Shape;318;p36"/>
            <p:cNvSpPr txBox="1"/>
            <p:nvPr/>
          </p:nvSpPr>
          <p:spPr>
            <a:xfrm>
              <a:off x="0" y="-152400"/>
              <a:ext cx="4695408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W</a:t>
              </a:r>
              <a:endParaRPr sz="700"/>
            </a:p>
          </p:txBody>
        </p:sp>
        <p:sp>
          <p:nvSpPr>
            <p:cNvPr id="319" name="Google Shape;319;p36"/>
            <p:cNvSpPr txBox="1"/>
            <p:nvPr/>
          </p:nvSpPr>
          <p:spPr>
            <a:xfrm>
              <a:off x="100482" y="3433748"/>
              <a:ext cx="4494444" cy="2514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Where do you need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improve?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Are resources adequate?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do others do better than you?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0" name="Google Shape;320;p36"/>
            <p:cNvSpPr txBox="1"/>
            <p:nvPr/>
          </p:nvSpPr>
          <p:spPr>
            <a:xfrm>
              <a:off x="0" y="2188768"/>
              <a:ext cx="4695408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WEAKNESSES </a:t>
              </a:r>
              <a:endParaRPr sz="700"/>
            </a:p>
          </p:txBody>
        </p:sp>
      </p:grpSp>
      <p:grpSp>
        <p:nvGrpSpPr>
          <p:cNvPr id="321" name="Google Shape;321;p36"/>
          <p:cNvGrpSpPr/>
          <p:nvPr/>
        </p:nvGrpSpPr>
        <p:grpSpPr>
          <a:xfrm>
            <a:off x="6868872" y="1566068"/>
            <a:ext cx="1760778" cy="2733168"/>
            <a:chOff x="0" y="-152400"/>
            <a:chExt cx="4695408" cy="7288448"/>
          </a:xfrm>
        </p:grpSpPr>
        <p:sp>
          <p:nvSpPr>
            <p:cNvPr id="322" name="Google Shape;322;p36"/>
            <p:cNvSpPr txBox="1"/>
            <p:nvPr/>
          </p:nvSpPr>
          <p:spPr>
            <a:xfrm>
              <a:off x="0" y="-152400"/>
              <a:ext cx="4695408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T</a:t>
              </a:r>
              <a:endParaRPr sz="700"/>
            </a:p>
          </p:txBody>
        </p:sp>
        <p:sp>
          <p:nvSpPr>
            <p:cNvPr id="323" name="Google Shape;323;p36"/>
            <p:cNvSpPr txBox="1"/>
            <p:nvPr/>
          </p:nvSpPr>
          <p:spPr>
            <a:xfrm>
              <a:off x="160492" y="3433748"/>
              <a:ext cx="4374300" cy="370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the blockers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you're facing? 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factors outside of </a:t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control?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4" name="Google Shape;324;p36"/>
            <p:cNvSpPr txBox="1"/>
            <p:nvPr/>
          </p:nvSpPr>
          <p:spPr>
            <a:xfrm>
              <a:off x="0" y="2188768"/>
              <a:ext cx="4695408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THREATS</a:t>
              </a:r>
              <a:endParaRPr sz="700"/>
            </a:p>
          </p:txBody>
        </p:sp>
      </p:grpSp>
      <p:cxnSp>
        <p:nvCxnSpPr>
          <p:cNvPr id="325" name="Google Shape;325;p36"/>
          <p:cNvCxnSpPr/>
          <p:nvPr/>
        </p:nvCxnSpPr>
        <p:spPr>
          <a:xfrm>
            <a:off x="0" y="2301342"/>
            <a:ext cx="9268377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36"/>
          <p:cNvCxnSpPr/>
          <p:nvPr/>
        </p:nvCxnSpPr>
        <p:spPr>
          <a:xfrm rot="5400000">
            <a:off x="272067" y="2569369"/>
            <a:ext cx="4389706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36"/>
          <p:cNvCxnSpPr/>
          <p:nvPr/>
        </p:nvCxnSpPr>
        <p:spPr>
          <a:xfrm rot="5400000">
            <a:off x="1615087" y="2569369"/>
            <a:ext cx="5909064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p36"/>
          <p:cNvCxnSpPr/>
          <p:nvPr/>
        </p:nvCxnSpPr>
        <p:spPr>
          <a:xfrm rot="5400000">
            <a:off x="4486533" y="2569369"/>
            <a:ext cx="4389706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p36"/>
          <p:cNvCxnSpPr/>
          <p:nvPr/>
        </p:nvCxnSpPr>
        <p:spPr>
          <a:xfrm>
            <a:off x="0" y="2800371"/>
            <a:ext cx="9268377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0" name="Google Shape;33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01684">
            <a:off x="-48019" y="-2186882"/>
            <a:ext cx="3597333" cy="37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01684">
            <a:off x="6545157" y="3352845"/>
            <a:ext cx="3597333" cy="37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0528" y="-1364751"/>
            <a:ext cx="2338733" cy="22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180" y="4224812"/>
            <a:ext cx="2338733" cy="228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7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 rotWithShape="1">
          <a:blip r:embed="rId4">
            <a:alphaModFix/>
          </a:blip>
          <a:srcRect b="0" l="28306" r="28305" t="0"/>
          <a:stretch/>
        </p:blipFill>
        <p:spPr>
          <a:xfrm>
            <a:off x="0" y="0"/>
            <a:ext cx="33474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7"/>
          <p:cNvSpPr txBox="1"/>
          <p:nvPr/>
        </p:nvSpPr>
        <p:spPr>
          <a:xfrm>
            <a:off x="3985627" y="438150"/>
            <a:ext cx="2781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OUR SERVICES</a:t>
            </a:r>
            <a:endParaRPr sz="700"/>
          </a:p>
        </p:txBody>
      </p:sp>
      <p:sp>
        <p:nvSpPr>
          <p:cNvPr id="341" name="Google Shape;341;p37"/>
          <p:cNvSpPr txBox="1"/>
          <p:nvPr/>
        </p:nvSpPr>
        <p:spPr>
          <a:xfrm>
            <a:off x="3985627" y="2543175"/>
            <a:ext cx="1935376" cy="239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Service One</a:t>
            </a:r>
            <a:endParaRPr sz="700"/>
          </a:p>
        </p:txBody>
      </p:sp>
      <p:sp>
        <p:nvSpPr>
          <p:cNvPr id="342" name="Google Shape;342;p37"/>
          <p:cNvSpPr txBox="1"/>
          <p:nvPr/>
        </p:nvSpPr>
        <p:spPr>
          <a:xfrm>
            <a:off x="6613273" y="2543175"/>
            <a:ext cx="2016377" cy="239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Service Two</a:t>
            </a:r>
            <a:endParaRPr sz="700"/>
          </a:p>
        </p:txBody>
      </p:sp>
      <p:sp>
        <p:nvSpPr>
          <p:cNvPr id="343" name="Google Shape;343;p37"/>
          <p:cNvSpPr txBox="1"/>
          <p:nvPr/>
        </p:nvSpPr>
        <p:spPr>
          <a:xfrm>
            <a:off x="3985627" y="3861176"/>
            <a:ext cx="1935376" cy="239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Service Three</a:t>
            </a:r>
            <a:endParaRPr sz="700"/>
          </a:p>
        </p:txBody>
      </p:sp>
      <p:sp>
        <p:nvSpPr>
          <p:cNvPr id="344" name="Google Shape;344;p37"/>
          <p:cNvSpPr txBox="1"/>
          <p:nvPr/>
        </p:nvSpPr>
        <p:spPr>
          <a:xfrm>
            <a:off x="6613273" y="3861176"/>
            <a:ext cx="2016377" cy="239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Service Four</a:t>
            </a:r>
            <a:endParaRPr sz="700"/>
          </a:p>
        </p:txBody>
      </p:sp>
      <p:sp>
        <p:nvSpPr>
          <p:cNvPr id="345" name="Google Shape;345;p37"/>
          <p:cNvSpPr txBox="1"/>
          <p:nvPr/>
        </p:nvSpPr>
        <p:spPr>
          <a:xfrm>
            <a:off x="3985627" y="2936341"/>
            <a:ext cx="1935376" cy="320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346" name="Google Shape;346;p37"/>
          <p:cNvSpPr txBox="1"/>
          <p:nvPr/>
        </p:nvSpPr>
        <p:spPr>
          <a:xfrm>
            <a:off x="6613274" y="2936341"/>
            <a:ext cx="1935376" cy="320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347" name="Google Shape;347;p37"/>
          <p:cNvSpPr txBox="1"/>
          <p:nvPr/>
        </p:nvSpPr>
        <p:spPr>
          <a:xfrm>
            <a:off x="3985627" y="4254341"/>
            <a:ext cx="1990059" cy="320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348" name="Google Shape;348;p37"/>
          <p:cNvSpPr txBox="1"/>
          <p:nvPr/>
        </p:nvSpPr>
        <p:spPr>
          <a:xfrm>
            <a:off x="6613273" y="4254341"/>
            <a:ext cx="1990059" cy="3200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pic>
        <p:nvPicPr>
          <p:cNvPr id="349" name="Google Shape;34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30983" y="-1499717"/>
            <a:ext cx="3597333" cy="37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74854" y="3163023"/>
            <a:ext cx="3597333" cy="377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8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8"/>
          <p:cNvSpPr txBox="1"/>
          <p:nvPr/>
        </p:nvSpPr>
        <p:spPr>
          <a:xfrm>
            <a:off x="1708669" y="1350052"/>
            <a:ext cx="5726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WRITE YOUR BIG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TOPIC OR IDEA</a:t>
            </a:r>
            <a:endParaRPr sz="700"/>
          </a:p>
        </p:txBody>
      </p:sp>
      <p:sp>
        <p:nvSpPr>
          <p:cNvPr id="357" name="Google Shape;357;p38"/>
          <p:cNvSpPr txBox="1"/>
          <p:nvPr/>
        </p:nvSpPr>
        <p:spPr>
          <a:xfrm>
            <a:off x="1377661" y="3245835"/>
            <a:ext cx="2903914" cy="471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</a:t>
            </a:r>
            <a:endParaRPr sz="700"/>
          </a:p>
        </p:txBody>
      </p:sp>
      <p:sp>
        <p:nvSpPr>
          <p:cNvPr id="358" name="Google Shape;358;p38"/>
          <p:cNvSpPr txBox="1"/>
          <p:nvPr/>
        </p:nvSpPr>
        <p:spPr>
          <a:xfrm>
            <a:off x="4932121" y="3245835"/>
            <a:ext cx="2834218" cy="471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serves a variety of purposes, making presentations powerful tools for convincing and teaching.</a:t>
            </a:r>
            <a:endParaRPr sz="700"/>
          </a:p>
        </p:txBody>
      </p:sp>
      <p:pic>
        <p:nvPicPr>
          <p:cNvPr id="359" name="Google Shape;35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357709">
            <a:off x="-1866425" y="-993081"/>
            <a:ext cx="4056326" cy="373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35331" y="593687"/>
            <a:ext cx="5118223" cy="500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39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39"/>
          <p:cNvGrpSpPr/>
          <p:nvPr/>
        </p:nvGrpSpPr>
        <p:grpSpPr>
          <a:xfrm>
            <a:off x="4827224" y="1703433"/>
            <a:ext cx="3688990" cy="1691655"/>
            <a:chOff x="-7" y="-152400"/>
            <a:chExt cx="9837307" cy="4511079"/>
          </a:xfrm>
        </p:grpSpPr>
        <p:sp>
          <p:nvSpPr>
            <p:cNvPr id="367" name="Google Shape;367;p39"/>
            <p:cNvSpPr txBox="1"/>
            <p:nvPr/>
          </p:nvSpPr>
          <p:spPr>
            <a:xfrm>
              <a:off x="0" y="-152400"/>
              <a:ext cx="9837300" cy="35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STATS &amp; NUMBERS</a:t>
              </a:r>
              <a:endParaRPr sz="700"/>
            </a:p>
          </p:txBody>
        </p:sp>
        <p:sp>
          <p:nvSpPr>
            <p:cNvPr id="368" name="Google Shape;368;p39"/>
            <p:cNvSpPr txBox="1"/>
            <p:nvPr/>
          </p:nvSpPr>
          <p:spPr>
            <a:xfrm>
              <a:off x="-7" y="3907179"/>
              <a:ext cx="98373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</p:grpSp>
      <p:pic>
        <p:nvPicPr>
          <p:cNvPr id="369" name="Google Shape;36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7846" y="2083189"/>
            <a:ext cx="977123" cy="977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39"/>
          <p:cNvGrpSpPr/>
          <p:nvPr/>
        </p:nvGrpSpPr>
        <p:grpSpPr>
          <a:xfrm>
            <a:off x="3721987" y="2185607"/>
            <a:ext cx="768841" cy="772287"/>
            <a:chOff x="1813" y="0"/>
            <a:chExt cx="809173" cy="812800"/>
          </a:xfrm>
        </p:grpSpPr>
        <p:sp>
          <p:nvSpPr>
            <p:cNvPr id="371" name="Google Shape;371;p3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03.</a:t>
              </a:r>
              <a:endParaRPr sz="700"/>
            </a:p>
          </p:txBody>
        </p:sp>
      </p:grpSp>
      <p:pic>
        <p:nvPicPr>
          <p:cNvPr id="373" name="Google Shape;37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9389" y="-1371539"/>
            <a:ext cx="3597333" cy="37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689171">
            <a:off x="-2272370" y="596365"/>
            <a:ext cx="5779622" cy="6059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 txBox="1"/>
          <p:nvPr/>
        </p:nvSpPr>
        <p:spPr>
          <a:xfrm>
            <a:off x="5305252" y="1287502"/>
            <a:ext cx="1995428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37%</a:t>
            </a:r>
            <a:endParaRPr sz="700"/>
          </a:p>
        </p:txBody>
      </p:sp>
      <p:sp>
        <p:nvSpPr>
          <p:cNvPr id="381" name="Google Shape;381;p40"/>
          <p:cNvSpPr txBox="1"/>
          <p:nvPr/>
        </p:nvSpPr>
        <p:spPr>
          <a:xfrm>
            <a:off x="5319540" y="2065852"/>
            <a:ext cx="1917587" cy="31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382" name="Google Shape;382;p40"/>
          <p:cNvSpPr txBox="1"/>
          <p:nvPr/>
        </p:nvSpPr>
        <p:spPr>
          <a:xfrm>
            <a:off x="1353065" y="1287502"/>
            <a:ext cx="2901467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2 OUT OF 5</a:t>
            </a:r>
            <a:endParaRPr sz="700"/>
          </a:p>
        </p:txBody>
      </p:sp>
      <p:sp>
        <p:nvSpPr>
          <p:cNvPr id="383" name="Google Shape;383;p40"/>
          <p:cNvSpPr txBox="1"/>
          <p:nvPr/>
        </p:nvSpPr>
        <p:spPr>
          <a:xfrm>
            <a:off x="1353065" y="2065852"/>
            <a:ext cx="1917588" cy="31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384" name="Google Shape;384;p40"/>
          <p:cNvSpPr txBox="1"/>
          <p:nvPr/>
        </p:nvSpPr>
        <p:spPr>
          <a:xfrm>
            <a:off x="5305252" y="3006077"/>
            <a:ext cx="2714219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12 MILLION</a:t>
            </a:r>
            <a:endParaRPr sz="700"/>
          </a:p>
        </p:txBody>
      </p:sp>
      <p:sp>
        <p:nvSpPr>
          <p:cNvPr id="385" name="Google Shape;385;p40"/>
          <p:cNvSpPr txBox="1"/>
          <p:nvPr/>
        </p:nvSpPr>
        <p:spPr>
          <a:xfrm>
            <a:off x="5305252" y="3784427"/>
            <a:ext cx="1917587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386" name="Google Shape;386;p40"/>
          <p:cNvSpPr txBox="1"/>
          <p:nvPr/>
        </p:nvSpPr>
        <p:spPr>
          <a:xfrm>
            <a:off x="1353065" y="3006077"/>
            <a:ext cx="1995428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95%</a:t>
            </a:r>
            <a:endParaRPr sz="700"/>
          </a:p>
        </p:txBody>
      </p:sp>
      <p:sp>
        <p:nvSpPr>
          <p:cNvPr id="387" name="Google Shape;387;p40"/>
          <p:cNvSpPr txBox="1"/>
          <p:nvPr/>
        </p:nvSpPr>
        <p:spPr>
          <a:xfrm>
            <a:off x="1353065" y="3784427"/>
            <a:ext cx="1917588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pic>
        <p:nvPicPr>
          <p:cNvPr id="388" name="Google Shape;38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039" y="1483522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8039" y="3202097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856" y="1483522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856" y="3202097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2071" y="-560050"/>
            <a:ext cx="2654324" cy="278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839375">
            <a:off x="2204431" y="3880633"/>
            <a:ext cx="2566425" cy="273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1"/>
          <p:cNvPicPr preferRelativeResize="0"/>
          <p:nvPr/>
        </p:nvPicPr>
        <p:blipFill rotWithShape="1">
          <a:blip r:embed="rId3">
            <a:alphaModFix/>
          </a:blip>
          <a:srcRect b="47582" l="5573" r="3234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41"/>
          <p:cNvGrpSpPr/>
          <p:nvPr/>
        </p:nvGrpSpPr>
        <p:grpSpPr>
          <a:xfrm>
            <a:off x="4972105" y="1774365"/>
            <a:ext cx="3657600" cy="1689009"/>
            <a:chOff x="0" y="-152400"/>
            <a:chExt cx="9753600" cy="4504023"/>
          </a:xfrm>
        </p:grpSpPr>
        <p:sp>
          <p:nvSpPr>
            <p:cNvPr id="400" name="Google Shape;400;p41"/>
            <p:cNvSpPr txBox="1"/>
            <p:nvPr/>
          </p:nvSpPr>
          <p:spPr>
            <a:xfrm>
              <a:off x="0" y="-152400"/>
              <a:ext cx="9753600" cy="35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WRITE YOUR TOPIC OR IDEA</a:t>
              </a:r>
              <a:endParaRPr sz="700"/>
            </a:p>
          </p:txBody>
        </p:sp>
        <p:sp>
          <p:nvSpPr>
            <p:cNvPr id="401" name="Google Shape;401;p41"/>
            <p:cNvSpPr txBox="1"/>
            <p:nvPr/>
          </p:nvSpPr>
          <p:spPr>
            <a:xfrm>
              <a:off x="0" y="3932589"/>
              <a:ext cx="9753454" cy="419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402" name="Google Shape;402;p41"/>
          <p:cNvGrpSpPr/>
          <p:nvPr/>
        </p:nvGrpSpPr>
        <p:grpSpPr>
          <a:xfrm>
            <a:off x="723825" y="701132"/>
            <a:ext cx="3674348" cy="3723377"/>
            <a:chOff x="0" y="-47625"/>
            <a:chExt cx="9798261" cy="9929006"/>
          </a:xfrm>
        </p:grpSpPr>
        <p:sp>
          <p:nvSpPr>
            <p:cNvPr id="403" name="Google Shape;403;p41"/>
            <p:cNvSpPr txBox="1"/>
            <p:nvPr/>
          </p:nvSpPr>
          <p:spPr>
            <a:xfrm>
              <a:off x="1044340" y="9412773"/>
              <a:ext cx="999110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Item 1</a:t>
              </a:r>
              <a:endParaRPr sz="700"/>
            </a:p>
          </p:txBody>
        </p:sp>
        <p:sp>
          <p:nvSpPr>
            <p:cNvPr id="404" name="Google Shape;404;p41"/>
            <p:cNvSpPr txBox="1"/>
            <p:nvPr/>
          </p:nvSpPr>
          <p:spPr>
            <a:xfrm>
              <a:off x="2869428" y="9412773"/>
              <a:ext cx="1067934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Item 2</a:t>
              </a:r>
              <a:endParaRPr sz="700"/>
            </a:p>
          </p:txBody>
        </p:sp>
        <p:sp>
          <p:nvSpPr>
            <p:cNvPr id="405" name="Google Shape;405;p41"/>
            <p:cNvSpPr txBox="1"/>
            <p:nvPr/>
          </p:nvSpPr>
          <p:spPr>
            <a:xfrm>
              <a:off x="4723727" y="9412773"/>
              <a:ext cx="1078335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Item 3</a:t>
              </a:r>
              <a:endParaRPr sz="700"/>
            </a:p>
          </p:txBody>
        </p:sp>
        <p:sp>
          <p:nvSpPr>
            <p:cNvPr id="406" name="Google Shape;406;p41"/>
            <p:cNvSpPr txBox="1"/>
            <p:nvPr/>
          </p:nvSpPr>
          <p:spPr>
            <a:xfrm>
              <a:off x="6587553" y="9412773"/>
              <a:ext cx="1069684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Item 4</a:t>
              </a:r>
              <a:endParaRPr sz="700"/>
            </a:p>
          </p:txBody>
        </p:sp>
        <p:sp>
          <p:nvSpPr>
            <p:cNvPr id="407" name="Google Shape;407;p41"/>
            <p:cNvSpPr txBox="1"/>
            <p:nvPr/>
          </p:nvSpPr>
          <p:spPr>
            <a:xfrm>
              <a:off x="8442192" y="9412773"/>
              <a:ext cx="1079405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Item 5</a:t>
              </a:r>
              <a:endParaRPr sz="700"/>
            </a:p>
          </p:txBody>
        </p:sp>
        <p:grpSp>
          <p:nvGrpSpPr>
            <p:cNvPr id="408" name="Google Shape;408;p41"/>
            <p:cNvGrpSpPr/>
            <p:nvPr/>
          </p:nvGrpSpPr>
          <p:grpSpPr>
            <a:xfrm>
              <a:off x="727529" y="204893"/>
              <a:ext cx="9070732" cy="9081930"/>
              <a:chOff x="0" y="-6350"/>
              <a:chExt cx="10287000" cy="10299700"/>
            </a:xfrm>
          </p:grpSpPr>
          <p:sp>
            <p:nvSpPr>
              <p:cNvPr id="409" name="Google Shape;409;p4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0" name="Google Shape;410;p41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1" name="Google Shape;411;p41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2" name="Google Shape;412;p41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3" name="Google Shape;413;p41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4" name="Google Shape;414;p41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15" name="Google Shape;415;p41"/>
            <p:cNvSpPr txBox="1"/>
            <p:nvPr/>
          </p:nvSpPr>
          <p:spPr>
            <a:xfrm>
              <a:off x="0" y="-47625"/>
              <a:ext cx="548354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50 </a:t>
              </a:r>
              <a:endParaRPr sz="700"/>
            </a:p>
          </p:txBody>
        </p:sp>
        <p:sp>
          <p:nvSpPr>
            <p:cNvPr id="416" name="Google Shape;416;p41"/>
            <p:cNvSpPr txBox="1"/>
            <p:nvPr/>
          </p:nvSpPr>
          <p:spPr>
            <a:xfrm>
              <a:off x="9721" y="1766521"/>
              <a:ext cx="538633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40 </a:t>
              </a:r>
              <a:endParaRPr sz="700"/>
            </a:p>
          </p:txBody>
        </p:sp>
        <p:sp>
          <p:nvSpPr>
            <p:cNvPr id="417" name="Google Shape;417;p41"/>
            <p:cNvSpPr txBox="1"/>
            <p:nvPr/>
          </p:nvSpPr>
          <p:spPr>
            <a:xfrm>
              <a:off x="1069" y="3580668"/>
              <a:ext cx="547285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30 </a:t>
              </a:r>
              <a:endParaRPr sz="700"/>
            </a:p>
          </p:txBody>
        </p:sp>
        <p:sp>
          <p:nvSpPr>
            <p:cNvPr id="418" name="Google Shape;418;p41"/>
            <p:cNvSpPr txBox="1"/>
            <p:nvPr/>
          </p:nvSpPr>
          <p:spPr>
            <a:xfrm>
              <a:off x="11471" y="5394814"/>
              <a:ext cx="536883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20 </a:t>
              </a:r>
              <a:endParaRPr sz="700"/>
            </a:p>
          </p:txBody>
        </p:sp>
        <p:sp>
          <p:nvSpPr>
            <p:cNvPr id="419" name="Google Shape;419;p41"/>
            <p:cNvSpPr txBox="1"/>
            <p:nvPr/>
          </p:nvSpPr>
          <p:spPr>
            <a:xfrm>
              <a:off x="80294" y="7208960"/>
              <a:ext cx="468060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10 </a:t>
              </a:r>
              <a:endParaRPr sz="700"/>
            </a:p>
          </p:txBody>
        </p:sp>
        <p:sp>
          <p:nvSpPr>
            <p:cNvPr id="420" name="Google Shape;420;p41"/>
            <p:cNvSpPr txBox="1"/>
            <p:nvPr/>
          </p:nvSpPr>
          <p:spPr>
            <a:xfrm>
              <a:off x="217164" y="9023107"/>
              <a:ext cx="331190" cy="468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0 </a:t>
              </a:r>
              <a:endParaRPr sz="700"/>
            </a:p>
          </p:txBody>
        </p:sp>
        <p:grpSp>
          <p:nvGrpSpPr>
            <p:cNvPr id="421" name="Google Shape;421;p41"/>
            <p:cNvGrpSpPr/>
            <p:nvPr/>
          </p:nvGrpSpPr>
          <p:grpSpPr>
            <a:xfrm>
              <a:off x="726002" y="204892"/>
              <a:ext cx="9072259" cy="9076331"/>
              <a:chOff x="-1732" y="-6350"/>
              <a:chExt cx="10288732" cy="10293350"/>
            </a:xfrm>
          </p:grpSpPr>
          <p:sp>
            <p:nvSpPr>
              <p:cNvPr id="422" name="Google Shape;422;p41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41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41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41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41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41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D94334"/>
              </a:solidFill>
              <a:ln>
                <a:noFill/>
              </a:ln>
            </p:spPr>
          </p:sp>
          <p:sp>
            <p:nvSpPr>
              <p:cNvPr id="428" name="Google Shape;428;p41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D94334"/>
              </a:solidFill>
              <a:ln>
                <a:noFill/>
              </a:ln>
            </p:spPr>
          </p:sp>
          <p:sp>
            <p:nvSpPr>
              <p:cNvPr id="429" name="Google Shape;429;p41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D94334"/>
              </a:solidFill>
              <a:ln>
                <a:noFill/>
              </a:ln>
            </p:spPr>
          </p:sp>
          <p:sp>
            <p:nvSpPr>
              <p:cNvPr id="430" name="Google Shape;430;p41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D94334"/>
              </a:solidFill>
              <a:ln>
                <a:noFill/>
              </a:ln>
            </p:spPr>
          </p:sp>
          <p:sp>
            <p:nvSpPr>
              <p:cNvPr id="431" name="Google Shape;431;p41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D94334"/>
              </a:solidFill>
              <a:ln>
                <a:noFill/>
              </a:ln>
            </p:spPr>
          </p:sp>
          <p:sp>
            <p:nvSpPr>
              <p:cNvPr id="432" name="Google Shape;432;p41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</p:sp>
          <p:sp>
            <p:nvSpPr>
              <p:cNvPr id="433" name="Google Shape;433;p41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</p:sp>
          <p:sp>
            <p:nvSpPr>
              <p:cNvPr id="434" name="Google Shape;434;p41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</p:sp>
          <p:sp>
            <p:nvSpPr>
              <p:cNvPr id="435" name="Google Shape;435;p41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</p:sp>
          <p:sp>
            <p:nvSpPr>
              <p:cNvPr id="436" name="Google Shape;436;p41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</p:sp>
        </p:grpSp>
      </p:grpSp>
      <p:pic>
        <p:nvPicPr>
          <p:cNvPr id="437" name="Google Shape;43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839375">
            <a:off x="7933386" y="-1458027"/>
            <a:ext cx="2566425" cy="273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839375">
            <a:off x="7187646" y="4013473"/>
            <a:ext cx="2566425" cy="273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2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42"/>
          <p:cNvGrpSpPr/>
          <p:nvPr/>
        </p:nvGrpSpPr>
        <p:grpSpPr>
          <a:xfrm>
            <a:off x="741698" y="2112905"/>
            <a:ext cx="1690031" cy="1606601"/>
            <a:chOff x="-105630" y="-3427"/>
            <a:chExt cx="4506749" cy="4284268"/>
          </a:xfrm>
        </p:grpSpPr>
        <p:sp>
          <p:nvSpPr>
            <p:cNvPr id="445" name="Google Shape;445;p42"/>
            <p:cNvSpPr txBox="1"/>
            <p:nvPr/>
          </p:nvSpPr>
          <p:spPr>
            <a:xfrm>
              <a:off x="1770154" y="1876081"/>
              <a:ext cx="737106" cy="477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43%</a:t>
              </a:r>
              <a:endParaRPr sz="700"/>
            </a:p>
          </p:txBody>
        </p:sp>
        <p:grpSp>
          <p:nvGrpSpPr>
            <p:cNvPr id="446" name="Google Shape;446;p42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447" name="Google Shape;447;p4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42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9" name="Google Shape;449;p42"/>
          <p:cNvSpPr txBox="1"/>
          <p:nvPr/>
        </p:nvSpPr>
        <p:spPr>
          <a:xfrm>
            <a:off x="698605" y="3912870"/>
            <a:ext cx="1769439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450" name="Google Shape;450;p42"/>
          <p:cNvSpPr txBox="1"/>
          <p:nvPr/>
        </p:nvSpPr>
        <p:spPr>
          <a:xfrm>
            <a:off x="6675957" y="3912870"/>
            <a:ext cx="1769439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451" name="Google Shape;451;p42"/>
          <p:cNvSpPr txBox="1"/>
          <p:nvPr/>
        </p:nvSpPr>
        <p:spPr>
          <a:xfrm>
            <a:off x="3687281" y="3912870"/>
            <a:ext cx="1769439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grpSp>
        <p:nvGrpSpPr>
          <p:cNvPr id="452" name="Google Shape;452;p42"/>
          <p:cNvGrpSpPr/>
          <p:nvPr/>
        </p:nvGrpSpPr>
        <p:grpSpPr>
          <a:xfrm>
            <a:off x="3730374" y="2112905"/>
            <a:ext cx="1690522" cy="1658834"/>
            <a:chOff x="-105630" y="-3427"/>
            <a:chExt cx="4508059" cy="4423557"/>
          </a:xfrm>
        </p:grpSpPr>
        <p:sp>
          <p:nvSpPr>
            <p:cNvPr id="453" name="Google Shape;453;p42"/>
            <p:cNvSpPr txBox="1"/>
            <p:nvPr/>
          </p:nvSpPr>
          <p:spPr>
            <a:xfrm>
              <a:off x="1753675" y="1876081"/>
              <a:ext cx="770065" cy="477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60%</a:t>
              </a:r>
              <a:endParaRPr sz="700"/>
            </a:p>
          </p:txBody>
        </p:sp>
        <p:grpSp>
          <p:nvGrpSpPr>
            <p:cNvPr id="454" name="Google Shape;454;p42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455" name="Google Shape;455;p4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42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7" name="Google Shape;457;p42"/>
          <p:cNvGrpSpPr/>
          <p:nvPr/>
        </p:nvGrpSpPr>
        <p:grpSpPr>
          <a:xfrm>
            <a:off x="6719050" y="2112905"/>
            <a:ext cx="1683253" cy="1606601"/>
            <a:chOff x="-105630" y="-3427"/>
            <a:chExt cx="4488673" cy="4284268"/>
          </a:xfrm>
        </p:grpSpPr>
        <p:sp>
          <p:nvSpPr>
            <p:cNvPr id="458" name="Google Shape;458;p42"/>
            <p:cNvSpPr txBox="1"/>
            <p:nvPr/>
          </p:nvSpPr>
          <p:spPr>
            <a:xfrm>
              <a:off x="1765318" y="1876081"/>
              <a:ext cx="746778" cy="4776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35%</a:t>
              </a:r>
              <a:endParaRPr sz="700"/>
            </a:p>
          </p:txBody>
        </p:sp>
        <p:grpSp>
          <p:nvGrpSpPr>
            <p:cNvPr id="459" name="Google Shape;459;p42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460" name="Google Shape;460;p42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31479D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42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EF529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62" name="Google Shape;462;p42"/>
          <p:cNvSpPr txBox="1"/>
          <p:nvPr/>
        </p:nvSpPr>
        <p:spPr>
          <a:xfrm>
            <a:off x="1085842" y="438150"/>
            <a:ext cx="6972316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INFOGRAPHIC SLIDE REPORT</a:t>
            </a:r>
            <a:endParaRPr sz="700"/>
          </a:p>
        </p:txBody>
      </p:sp>
      <p:sp>
        <p:nvSpPr>
          <p:cNvPr id="463" name="Google Shape;463;p42"/>
          <p:cNvSpPr txBox="1"/>
          <p:nvPr/>
        </p:nvSpPr>
        <p:spPr>
          <a:xfrm>
            <a:off x="1491402" y="1242991"/>
            <a:ext cx="6161196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</a:t>
            </a:r>
            <a:endParaRPr sz="700"/>
          </a:p>
        </p:txBody>
      </p:sp>
      <p:pic>
        <p:nvPicPr>
          <p:cNvPr id="464" name="Google Shape;46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97347" y="-494776"/>
            <a:ext cx="2326517" cy="201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3192" y="3718221"/>
            <a:ext cx="2326517" cy="2018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43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3"/>
          <p:cNvSpPr txBox="1"/>
          <p:nvPr/>
        </p:nvSpPr>
        <p:spPr>
          <a:xfrm>
            <a:off x="514350" y="1836771"/>
            <a:ext cx="3816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TIMELINE PAGE</a:t>
            </a:r>
            <a:endParaRPr sz="700"/>
          </a:p>
        </p:txBody>
      </p:sp>
      <p:sp>
        <p:nvSpPr>
          <p:cNvPr id="472" name="Google Shape;472;p43"/>
          <p:cNvSpPr txBox="1"/>
          <p:nvPr/>
        </p:nvSpPr>
        <p:spPr>
          <a:xfrm>
            <a:off x="6245351" y="2189231"/>
            <a:ext cx="1994006" cy="240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 sz="700"/>
          </a:p>
        </p:txBody>
      </p:sp>
      <p:sp>
        <p:nvSpPr>
          <p:cNvPr id="473" name="Google Shape;473;p43"/>
          <p:cNvSpPr txBox="1"/>
          <p:nvPr/>
        </p:nvSpPr>
        <p:spPr>
          <a:xfrm>
            <a:off x="6245351" y="2562417"/>
            <a:ext cx="1994006" cy="31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a personal detail you want to share.</a:t>
            </a:r>
            <a:endParaRPr sz="700"/>
          </a:p>
        </p:txBody>
      </p:sp>
      <p:sp>
        <p:nvSpPr>
          <p:cNvPr id="474" name="Google Shape;474;p43"/>
          <p:cNvSpPr txBox="1"/>
          <p:nvPr/>
        </p:nvSpPr>
        <p:spPr>
          <a:xfrm>
            <a:off x="6245351" y="732881"/>
            <a:ext cx="1994006" cy="240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 sz="700"/>
          </a:p>
        </p:txBody>
      </p:sp>
      <p:sp>
        <p:nvSpPr>
          <p:cNvPr id="475" name="Google Shape;475;p43"/>
          <p:cNvSpPr txBox="1"/>
          <p:nvPr/>
        </p:nvSpPr>
        <p:spPr>
          <a:xfrm>
            <a:off x="6245351" y="1106068"/>
            <a:ext cx="1994006" cy="31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a personal detail you want to share.</a:t>
            </a:r>
            <a:endParaRPr sz="700"/>
          </a:p>
        </p:txBody>
      </p:sp>
      <p:sp>
        <p:nvSpPr>
          <p:cNvPr id="476" name="Google Shape;476;p43"/>
          <p:cNvSpPr txBox="1"/>
          <p:nvPr/>
        </p:nvSpPr>
        <p:spPr>
          <a:xfrm>
            <a:off x="6245351" y="3645580"/>
            <a:ext cx="1994006" cy="240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 sz="700"/>
          </a:p>
        </p:txBody>
      </p:sp>
      <p:sp>
        <p:nvSpPr>
          <p:cNvPr id="477" name="Google Shape;477;p43"/>
          <p:cNvSpPr txBox="1"/>
          <p:nvPr/>
        </p:nvSpPr>
        <p:spPr>
          <a:xfrm>
            <a:off x="6245351" y="4018767"/>
            <a:ext cx="1994006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a personal detail you want to share.</a:t>
            </a:r>
            <a:endParaRPr sz="700"/>
          </a:p>
        </p:txBody>
      </p:sp>
      <p:pic>
        <p:nvPicPr>
          <p:cNvPr id="478" name="Google Shape;4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7624" y="921898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7624" y="2387580"/>
            <a:ext cx="368340" cy="3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7624" y="3834597"/>
            <a:ext cx="368340" cy="368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1" name="Google Shape;481;p43"/>
          <p:cNvCxnSpPr/>
          <p:nvPr/>
        </p:nvCxnSpPr>
        <p:spPr>
          <a:xfrm rot="5400000">
            <a:off x="5090345" y="352355"/>
            <a:ext cx="1162897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2" name="Google Shape;482;p43"/>
          <p:cNvCxnSpPr/>
          <p:nvPr/>
        </p:nvCxnSpPr>
        <p:spPr>
          <a:xfrm rot="5400000">
            <a:off x="5090345" y="4782004"/>
            <a:ext cx="1162897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p43"/>
          <p:cNvCxnSpPr/>
          <p:nvPr/>
        </p:nvCxnSpPr>
        <p:spPr>
          <a:xfrm rot="5399991">
            <a:off x="5120740" y="1834146"/>
            <a:ext cx="1102105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p43"/>
          <p:cNvCxnSpPr/>
          <p:nvPr/>
        </p:nvCxnSpPr>
        <p:spPr>
          <a:xfrm rot="5407427">
            <a:off x="5120740" y="3295446"/>
            <a:ext cx="1102108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85" name="Google Shape;48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324739">
            <a:off x="-1100131" y="3454944"/>
            <a:ext cx="2654324" cy="278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908309">
            <a:off x="7285219" y="-1821653"/>
            <a:ext cx="2566425" cy="2737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514350" y="774009"/>
            <a:ext cx="5838319" cy="13937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HOW TO USE THIS PRESENTATION</a:t>
            </a:r>
            <a:endParaRPr sz="700"/>
          </a:p>
        </p:txBody>
      </p:sp>
      <p:grpSp>
        <p:nvGrpSpPr>
          <p:cNvPr id="146" name="Google Shape;146;p26"/>
          <p:cNvGrpSpPr/>
          <p:nvPr/>
        </p:nvGrpSpPr>
        <p:grpSpPr>
          <a:xfrm>
            <a:off x="576428" y="2477636"/>
            <a:ext cx="1994006" cy="1417961"/>
            <a:chOff x="0" y="-57150"/>
            <a:chExt cx="5317347" cy="3781231"/>
          </a:xfrm>
        </p:grpSpPr>
        <p:sp>
          <p:nvSpPr>
            <p:cNvPr id="147" name="Google Shape;147;p26"/>
            <p:cNvSpPr txBox="1"/>
            <p:nvPr/>
          </p:nvSpPr>
          <p:spPr>
            <a:xfrm>
              <a:off x="0" y="-57150"/>
              <a:ext cx="3360571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Canva</a:t>
              </a:r>
              <a:endParaRPr sz="700"/>
            </a:p>
          </p:txBody>
        </p:sp>
        <p:sp>
          <p:nvSpPr>
            <p:cNvPr id="148" name="Google Shape;148;p26"/>
            <p:cNvSpPr txBox="1"/>
            <p:nvPr/>
          </p:nvSpPr>
          <p:spPr>
            <a:xfrm>
              <a:off x="0" y="1209878"/>
              <a:ext cx="5317347" cy="25142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Click on the "Canva" button under this presentation preview. Start editing your presentation. You need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sign in to your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Canva account.</a:t>
              </a:r>
              <a:endParaRPr sz="700"/>
            </a:p>
          </p:txBody>
        </p:sp>
      </p:grpSp>
      <p:grpSp>
        <p:nvGrpSpPr>
          <p:cNvPr id="149" name="Google Shape;149;p26"/>
          <p:cNvGrpSpPr/>
          <p:nvPr/>
        </p:nvGrpSpPr>
        <p:grpSpPr>
          <a:xfrm>
            <a:off x="3404660" y="2477636"/>
            <a:ext cx="2003591" cy="1889375"/>
            <a:chOff x="0" y="-57150"/>
            <a:chExt cx="5342908" cy="5038333"/>
          </a:xfrm>
        </p:grpSpPr>
        <p:sp>
          <p:nvSpPr>
            <p:cNvPr id="150" name="Google Shape;150;p26"/>
            <p:cNvSpPr txBox="1"/>
            <p:nvPr/>
          </p:nvSpPr>
          <p:spPr>
            <a:xfrm>
              <a:off x="0" y="-57150"/>
              <a:ext cx="3376726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Powerpoint</a:t>
              </a:r>
              <a:endParaRPr sz="700"/>
            </a:p>
          </p:txBody>
        </p:sp>
        <p:sp>
          <p:nvSpPr>
            <p:cNvPr id="151" name="Google Shape;151;p26"/>
            <p:cNvSpPr txBox="1"/>
            <p:nvPr/>
          </p:nvSpPr>
          <p:spPr>
            <a:xfrm>
              <a:off x="0" y="1209878"/>
              <a:ext cx="5342908" cy="3771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Export this design from Canva as a PowerPoint template. Open the design in Canva. This will provide you with all the fonts used and elements used in this presentation as listed on page 21. Learn more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 slide 3.</a:t>
              </a:r>
              <a:endParaRPr sz="700"/>
            </a:p>
          </p:txBody>
        </p:sp>
      </p:grpSp>
      <p:grpSp>
        <p:nvGrpSpPr>
          <p:cNvPr id="152" name="Google Shape;152;p26"/>
          <p:cNvGrpSpPr/>
          <p:nvPr/>
        </p:nvGrpSpPr>
        <p:grpSpPr>
          <a:xfrm>
            <a:off x="6232892" y="2477636"/>
            <a:ext cx="2063890" cy="1575100"/>
            <a:chOff x="0" y="-57150"/>
            <a:chExt cx="5503707" cy="4200265"/>
          </a:xfrm>
        </p:grpSpPr>
        <p:sp>
          <p:nvSpPr>
            <p:cNvPr id="153" name="Google Shape;153;p26"/>
            <p:cNvSpPr txBox="1"/>
            <p:nvPr/>
          </p:nvSpPr>
          <p:spPr>
            <a:xfrm>
              <a:off x="0" y="-57150"/>
              <a:ext cx="3478351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Google Slides</a:t>
              </a:r>
              <a:endParaRPr sz="700"/>
            </a:p>
          </p:txBody>
        </p:sp>
        <p:sp>
          <p:nvSpPr>
            <p:cNvPr id="154" name="Google Shape;154;p26"/>
            <p:cNvSpPr txBox="1"/>
            <p:nvPr/>
          </p:nvSpPr>
          <p:spPr>
            <a:xfrm>
              <a:off x="0" y="1209878"/>
              <a:ext cx="5503707" cy="29332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Export this design from Canva as a GoogleSlide template. This will provide you with all the fonts used and elements used in this presentation as listed on page 21. Learn more on slide 4.</a:t>
              </a:r>
              <a:endParaRPr sz="700"/>
            </a:p>
          </p:txBody>
        </p:sp>
      </p:grpSp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6931" y="-330250"/>
            <a:ext cx="2120647" cy="222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081666">
            <a:off x="-114743" y="3929133"/>
            <a:ext cx="2120647" cy="2223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4"/>
          <p:cNvPicPr preferRelativeResize="0"/>
          <p:nvPr/>
        </p:nvPicPr>
        <p:blipFill rotWithShape="1">
          <a:blip r:embed="rId4">
            <a:alphaModFix/>
          </a:blip>
          <a:srcRect b="0" l="1158" r="1157" t="0"/>
          <a:stretch/>
        </p:blipFill>
        <p:spPr>
          <a:xfrm>
            <a:off x="5796548" y="0"/>
            <a:ext cx="33474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/>
        </p:nvSpPr>
        <p:spPr>
          <a:xfrm>
            <a:off x="514350" y="941321"/>
            <a:ext cx="3331893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CONTACT US</a:t>
            </a:r>
            <a:endParaRPr sz="700"/>
          </a:p>
        </p:txBody>
      </p:sp>
      <p:pic>
        <p:nvPicPr>
          <p:cNvPr id="494" name="Google Shape;494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358" y="2006220"/>
            <a:ext cx="105060" cy="15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7047" y="2482004"/>
            <a:ext cx="131683" cy="1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1356" y="2957001"/>
            <a:ext cx="123064" cy="8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4630" y="3828841"/>
            <a:ext cx="136517" cy="13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5701" y="3375480"/>
            <a:ext cx="154375" cy="13893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4"/>
          <p:cNvSpPr txBox="1"/>
          <p:nvPr/>
        </p:nvSpPr>
        <p:spPr>
          <a:xfrm>
            <a:off x="1029418" y="2009667"/>
            <a:ext cx="2900729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 Anywhere St., Any City,ST 12345</a:t>
            </a:r>
            <a:endParaRPr sz="700"/>
          </a:p>
        </p:txBody>
      </p:sp>
      <p:sp>
        <p:nvSpPr>
          <p:cNvPr id="500" name="Google Shape;500;p44"/>
          <p:cNvSpPr txBox="1"/>
          <p:nvPr/>
        </p:nvSpPr>
        <p:spPr>
          <a:xfrm>
            <a:off x="1029417" y="2472479"/>
            <a:ext cx="2446477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 sz="700"/>
          </a:p>
        </p:txBody>
      </p:sp>
      <p:sp>
        <p:nvSpPr>
          <p:cNvPr id="501" name="Google Shape;501;p44"/>
          <p:cNvSpPr txBox="1"/>
          <p:nvPr/>
        </p:nvSpPr>
        <p:spPr>
          <a:xfrm>
            <a:off x="1029417" y="2916758"/>
            <a:ext cx="2446477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 sz="700"/>
          </a:p>
        </p:txBody>
      </p:sp>
      <p:sp>
        <p:nvSpPr>
          <p:cNvPr id="502" name="Google Shape;502;p44"/>
          <p:cNvSpPr txBox="1"/>
          <p:nvPr/>
        </p:nvSpPr>
        <p:spPr>
          <a:xfrm>
            <a:off x="1029417" y="3807581"/>
            <a:ext cx="2446477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 sz="700"/>
          </a:p>
        </p:txBody>
      </p:sp>
      <p:sp>
        <p:nvSpPr>
          <p:cNvPr id="503" name="Google Shape;503;p44"/>
          <p:cNvSpPr txBox="1"/>
          <p:nvPr/>
        </p:nvSpPr>
        <p:spPr>
          <a:xfrm>
            <a:off x="1029417" y="3355430"/>
            <a:ext cx="2446477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 sz="700"/>
          </a:p>
        </p:txBody>
      </p:sp>
      <p:grpSp>
        <p:nvGrpSpPr>
          <p:cNvPr id="504" name="Google Shape;504;p44"/>
          <p:cNvGrpSpPr/>
          <p:nvPr/>
        </p:nvGrpSpPr>
        <p:grpSpPr>
          <a:xfrm>
            <a:off x="497063" y="1852952"/>
            <a:ext cx="3511186" cy="2263502"/>
            <a:chOff x="0" y="-12701"/>
            <a:chExt cx="9363161" cy="6036006"/>
          </a:xfrm>
        </p:grpSpPr>
        <p:cxnSp>
          <p:nvCxnSpPr>
            <p:cNvPr id="505" name="Google Shape;505;p44"/>
            <p:cNvCxnSpPr/>
            <p:nvPr/>
          </p:nvCxnSpPr>
          <p:spPr>
            <a:xfrm rot="10800000">
              <a:off x="0" y="0"/>
              <a:ext cx="93631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6" name="Google Shape;506;p44"/>
            <p:cNvCxnSpPr/>
            <p:nvPr/>
          </p:nvCxnSpPr>
          <p:spPr>
            <a:xfrm rot="10800000">
              <a:off x="25400" y="1204661"/>
              <a:ext cx="93250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7" name="Google Shape;507;p44"/>
            <p:cNvCxnSpPr/>
            <p:nvPr/>
          </p:nvCxnSpPr>
          <p:spPr>
            <a:xfrm rot="10800000">
              <a:off x="25400" y="2409322"/>
              <a:ext cx="93123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8" name="Google Shape;508;p44"/>
            <p:cNvCxnSpPr/>
            <p:nvPr/>
          </p:nvCxnSpPr>
          <p:spPr>
            <a:xfrm rot="10800000">
              <a:off x="25400" y="3613983"/>
              <a:ext cx="93377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9" name="Google Shape;509;p44"/>
            <p:cNvCxnSpPr/>
            <p:nvPr/>
          </p:nvCxnSpPr>
          <p:spPr>
            <a:xfrm rot="10800000">
              <a:off x="25400" y="4818644"/>
              <a:ext cx="93123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0" name="Google Shape;510;p44"/>
            <p:cNvCxnSpPr/>
            <p:nvPr/>
          </p:nvCxnSpPr>
          <p:spPr>
            <a:xfrm rot="10800000">
              <a:off x="0" y="6023305"/>
              <a:ext cx="9363161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1" name="Google Shape;511;p44"/>
            <p:cNvCxnSpPr/>
            <p:nvPr/>
          </p:nvCxnSpPr>
          <p:spPr>
            <a:xfrm rot="-5400000">
              <a:off x="-3005302" y="3005302"/>
              <a:ext cx="6036005" cy="0"/>
            </a:xfrm>
            <a:prstGeom prst="straightConnector1">
              <a:avLst/>
            </a:prstGeom>
            <a:noFill/>
            <a:ln cap="flat" cmpd="sng" w="12700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512" name="Google Shape;512;p44"/>
          <p:cNvCxnSpPr/>
          <p:nvPr/>
        </p:nvCxnSpPr>
        <p:spPr>
          <a:xfrm rot="-5400000">
            <a:off x="2876498" y="2989466"/>
            <a:ext cx="2253977" cy="0"/>
          </a:xfrm>
          <a:prstGeom prst="straightConnector1">
            <a:avLst/>
          </a:prstGeom>
          <a:noFill/>
          <a:ln cap="flat" cmpd="sng" w="9525">
            <a:solidFill>
              <a:srgbClr val="EF452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3" name="Google Shape;513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0" y="4121217"/>
            <a:ext cx="2338733" cy="228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2871413">
            <a:off x="8205326" y="-1323962"/>
            <a:ext cx="2338733" cy="228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5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45"/>
          <p:cNvGrpSpPr/>
          <p:nvPr/>
        </p:nvGrpSpPr>
        <p:grpSpPr>
          <a:xfrm>
            <a:off x="926737" y="888789"/>
            <a:ext cx="7290526" cy="3274143"/>
            <a:chOff x="0" y="-38100"/>
            <a:chExt cx="3026492" cy="1359184"/>
          </a:xfrm>
        </p:grpSpPr>
        <p:sp>
          <p:nvSpPr>
            <p:cNvPr id="521" name="Google Shape;521;p45"/>
            <p:cNvSpPr/>
            <p:nvPr/>
          </p:nvSpPr>
          <p:spPr>
            <a:xfrm>
              <a:off x="0" y="0"/>
              <a:ext cx="3026492" cy="1321084"/>
            </a:xfrm>
            <a:custGeom>
              <a:rect b="b" l="l" r="r" t="t"/>
              <a:pathLst>
                <a:path extrusionOk="0" h="1321084" w="3026492">
                  <a:moveTo>
                    <a:pt x="0" y="0"/>
                  </a:moveTo>
                  <a:lnTo>
                    <a:pt x="3026492" y="0"/>
                  </a:lnTo>
                  <a:lnTo>
                    <a:pt x="3026492" y="1321084"/>
                  </a:lnTo>
                  <a:lnTo>
                    <a:pt x="0" y="13210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2" name="Google Shape;522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45"/>
          <p:cNvGrpSpPr/>
          <p:nvPr/>
        </p:nvGrpSpPr>
        <p:grpSpPr>
          <a:xfrm>
            <a:off x="1864537" y="2026187"/>
            <a:ext cx="5414927" cy="1033976"/>
            <a:chOff x="0" y="-152400"/>
            <a:chExt cx="14439805" cy="2757269"/>
          </a:xfrm>
        </p:grpSpPr>
        <p:sp>
          <p:nvSpPr>
            <p:cNvPr id="524" name="Google Shape;524;p45"/>
            <p:cNvSpPr txBox="1"/>
            <p:nvPr/>
          </p:nvSpPr>
          <p:spPr>
            <a:xfrm>
              <a:off x="0" y="-152400"/>
              <a:ext cx="14439805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THANK YOU!</a:t>
              </a:r>
              <a:endParaRPr sz="700"/>
            </a:p>
          </p:txBody>
        </p:sp>
        <p:sp>
          <p:nvSpPr>
            <p:cNvPr id="525" name="Google Shape;525;p45"/>
            <p:cNvSpPr txBox="1"/>
            <p:nvPr/>
          </p:nvSpPr>
          <p:spPr>
            <a:xfrm>
              <a:off x="2632993" y="2185835"/>
              <a:ext cx="9173818" cy="419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Write a closing statement or call-to-action here.</a:t>
              </a:r>
              <a:endParaRPr sz="700"/>
            </a:p>
          </p:txBody>
        </p:sp>
      </p:grpSp>
      <p:pic>
        <p:nvPicPr>
          <p:cNvPr id="526" name="Google Shape;52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99363" y="-1627239"/>
            <a:ext cx="4134863" cy="380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92765" y="-566153"/>
            <a:ext cx="4282236" cy="448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046436" y="2083337"/>
            <a:ext cx="4199223" cy="410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46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46"/>
          <p:cNvGrpSpPr/>
          <p:nvPr/>
        </p:nvGrpSpPr>
        <p:grpSpPr>
          <a:xfrm>
            <a:off x="1061818" y="1058412"/>
            <a:ext cx="3510182" cy="2969525"/>
            <a:chOff x="0" y="-152400"/>
            <a:chExt cx="9360483" cy="7918733"/>
          </a:xfrm>
        </p:grpSpPr>
        <p:sp>
          <p:nvSpPr>
            <p:cNvPr id="535" name="Google Shape;535;p46"/>
            <p:cNvSpPr txBox="1"/>
            <p:nvPr/>
          </p:nvSpPr>
          <p:spPr>
            <a:xfrm>
              <a:off x="0" y="-152400"/>
              <a:ext cx="7743824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CREDITS</a:t>
              </a:r>
              <a:endParaRPr sz="700"/>
            </a:p>
          </p:txBody>
        </p:sp>
        <p:sp>
          <p:nvSpPr>
            <p:cNvPr id="536" name="Google Shape;536;p46"/>
            <p:cNvSpPr txBox="1"/>
            <p:nvPr/>
          </p:nvSpPr>
          <p:spPr>
            <a:xfrm>
              <a:off x="0" y="2732528"/>
              <a:ext cx="9360483" cy="128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537" name="Google Shape;537;p46"/>
            <p:cNvSpPr txBox="1"/>
            <p:nvPr/>
          </p:nvSpPr>
          <p:spPr>
            <a:xfrm>
              <a:off x="0" y="5189150"/>
              <a:ext cx="8950280" cy="8380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SlidesCarnival for the presentation template Pexels for the photos</a:t>
              </a:r>
              <a:endParaRPr sz="700"/>
            </a:p>
          </p:txBody>
        </p:sp>
        <p:sp>
          <p:nvSpPr>
            <p:cNvPr id="538" name="Google Shape;538;p46"/>
            <p:cNvSpPr txBox="1"/>
            <p:nvPr/>
          </p:nvSpPr>
          <p:spPr>
            <a:xfrm>
              <a:off x="0" y="7143654"/>
              <a:ext cx="7743824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Happy designing! </a:t>
              </a:r>
              <a:endParaRPr sz="700"/>
            </a:p>
          </p:txBody>
        </p:sp>
      </p:grpSp>
      <p:pic>
        <p:nvPicPr>
          <p:cNvPr id="539" name="Google Shape;53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912617">
            <a:off x="3820684" y="-1320690"/>
            <a:ext cx="7067084" cy="740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912617">
            <a:off x="-4856381" y="-5850885"/>
            <a:ext cx="7067084" cy="740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7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47"/>
          <p:cNvGrpSpPr/>
          <p:nvPr/>
        </p:nvGrpSpPr>
        <p:grpSpPr>
          <a:xfrm>
            <a:off x="3577608" y="756415"/>
            <a:ext cx="3960225" cy="3779844"/>
            <a:chOff x="0" y="-152400"/>
            <a:chExt cx="10560600" cy="10079586"/>
          </a:xfrm>
        </p:grpSpPr>
        <p:sp>
          <p:nvSpPr>
            <p:cNvPr id="547" name="Google Shape;547;p47"/>
            <p:cNvSpPr txBox="1"/>
            <p:nvPr/>
          </p:nvSpPr>
          <p:spPr>
            <a:xfrm>
              <a:off x="0" y="-152400"/>
              <a:ext cx="10560600" cy="35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FONTS IN THIS PRESENTATION</a:t>
              </a:r>
              <a:endParaRPr sz="700"/>
            </a:p>
          </p:txBody>
        </p:sp>
        <p:sp>
          <p:nvSpPr>
            <p:cNvPr id="548" name="Google Shape;548;p47"/>
            <p:cNvSpPr txBox="1"/>
            <p:nvPr/>
          </p:nvSpPr>
          <p:spPr>
            <a:xfrm>
              <a:off x="0" y="4482000"/>
              <a:ext cx="8079871" cy="128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This presentation template uses the following free fonts:</a:t>
              </a:r>
              <a:endParaRPr sz="700"/>
            </a:p>
          </p:txBody>
        </p:sp>
        <p:sp>
          <p:nvSpPr>
            <p:cNvPr id="549" name="Google Shape;549;p47"/>
            <p:cNvSpPr txBox="1"/>
            <p:nvPr/>
          </p:nvSpPr>
          <p:spPr>
            <a:xfrm>
              <a:off x="0" y="6604617"/>
              <a:ext cx="7725788" cy="1257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Titles: Chakra Petch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Headers: Chakra Petch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Body Copy: Montserrat</a:t>
              </a:r>
              <a:endParaRPr sz="700"/>
            </a:p>
          </p:txBody>
        </p:sp>
        <p:sp>
          <p:nvSpPr>
            <p:cNvPr id="550" name="Google Shape;550;p47"/>
            <p:cNvSpPr txBox="1"/>
            <p:nvPr/>
          </p:nvSpPr>
          <p:spPr>
            <a:xfrm>
              <a:off x="0" y="8644151"/>
              <a:ext cx="8079871" cy="1283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You can find these fonts online too. Happy designing! </a:t>
              </a:r>
              <a:endParaRPr sz="700"/>
            </a:p>
          </p:txBody>
        </p:sp>
      </p:grpSp>
      <p:pic>
        <p:nvPicPr>
          <p:cNvPr id="551" name="Google Shape;55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950871">
            <a:off x="-3138419" y="-3044359"/>
            <a:ext cx="7528562" cy="653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267155">
            <a:off x="7106791" y="1109481"/>
            <a:ext cx="7528562" cy="653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8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48"/>
          <p:cNvCxnSpPr/>
          <p:nvPr/>
        </p:nvCxnSpPr>
        <p:spPr>
          <a:xfrm rot="-5400000">
            <a:off x="896008" y="2573141"/>
            <a:ext cx="5128764" cy="0"/>
          </a:xfrm>
          <a:prstGeom prst="straightConnector1">
            <a:avLst/>
          </a:prstGeom>
          <a:noFill/>
          <a:ln cap="flat" cmpd="sng" w="9525">
            <a:solidFill>
              <a:srgbClr val="EF4523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9" name="Google Shape;559;p48"/>
          <p:cNvSpPr txBox="1"/>
          <p:nvPr/>
        </p:nvSpPr>
        <p:spPr>
          <a:xfrm>
            <a:off x="514350" y="438150"/>
            <a:ext cx="2857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RESOURCE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PAGE</a:t>
            </a:r>
            <a:endParaRPr sz="700"/>
          </a:p>
        </p:txBody>
      </p:sp>
      <p:sp>
        <p:nvSpPr>
          <p:cNvPr id="560" name="Google Shape;560;p48"/>
          <p:cNvSpPr txBox="1"/>
          <p:nvPr/>
        </p:nvSpPr>
        <p:spPr>
          <a:xfrm>
            <a:off x="514350" y="3686324"/>
            <a:ext cx="2529566" cy="942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 sz="700"/>
          </a:p>
        </p:txBody>
      </p:sp>
      <p:pic>
        <p:nvPicPr>
          <p:cNvPr id="561" name="Google Shape;56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167332">
            <a:off x="3561399" y="677959"/>
            <a:ext cx="2326516" cy="201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5918" y="1001373"/>
            <a:ext cx="1488657" cy="13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13445" y="3310757"/>
            <a:ext cx="977123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92434" y="2954718"/>
            <a:ext cx="1611075" cy="16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605771">
            <a:off x="7537824" y="514168"/>
            <a:ext cx="1209710" cy="129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04905" y="3070071"/>
            <a:ext cx="1492065" cy="145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49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9"/>
          <p:cNvSpPr txBox="1"/>
          <p:nvPr/>
        </p:nvSpPr>
        <p:spPr>
          <a:xfrm>
            <a:off x="514350" y="1177992"/>
            <a:ext cx="7629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FREE TEMPLATES FOR ALL YOUR PRESENTATION NEEDS</a:t>
            </a:r>
            <a:endParaRPr sz="700"/>
          </a:p>
        </p:txBody>
      </p:sp>
      <p:sp>
        <p:nvSpPr>
          <p:cNvPr id="573" name="Google Shape;573;p49"/>
          <p:cNvSpPr txBox="1"/>
          <p:nvPr/>
        </p:nvSpPr>
        <p:spPr>
          <a:xfrm>
            <a:off x="542365" y="3268367"/>
            <a:ext cx="1732763" cy="31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PowerPoint, Google Slides, and Canva</a:t>
            </a:r>
            <a:endParaRPr sz="700"/>
          </a:p>
        </p:txBody>
      </p:sp>
      <p:sp>
        <p:nvSpPr>
          <p:cNvPr id="574" name="Google Shape;574;p49"/>
          <p:cNvSpPr txBox="1"/>
          <p:nvPr/>
        </p:nvSpPr>
        <p:spPr>
          <a:xfrm>
            <a:off x="4861671" y="3268367"/>
            <a:ext cx="1872153" cy="471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Ready to use, professional, and customizable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5" name="Google Shape;575;p49"/>
          <p:cNvSpPr txBox="1"/>
          <p:nvPr/>
        </p:nvSpPr>
        <p:spPr>
          <a:xfrm>
            <a:off x="2669935" y="3268367"/>
            <a:ext cx="1796929" cy="471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100% free for personal or commercial use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49"/>
          <p:cNvSpPr txBox="1"/>
          <p:nvPr/>
        </p:nvSpPr>
        <p:spPr>
          <a:xfrm>
            <a:off x="6989241" y="3268368"/>
            <a:ext cx="17589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Blow your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audience away with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attractive visuals</a:t>
            </a:r>
            <a:endParaRPr sz="700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7" name="Google Shape;57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6213143">
            <a:off x="6802161" y="-1865884"/>
            <a:ext cx="4282236" cy="448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470391">
            <a:off x="-1073409" y="3362979"/>
            <a:ext cx="4282236" cy="4489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27"/>
          <p:cNvGrpSpPr/>
          <p:nvPr/>
        </p:nvGrpSpPr>
        <p:grpSpPr>
          <a:xfrm>
            <a:off x="1205987" y="2070737"/>
            <a:ext cx="768841" cy="772287"/>
            <a:chOff x="1813" y="0"/>
            <a:chExt cx="809173" cy="812800"/>
          </a:xfrm>
        </p:grpSpPr>
        <p:sp>
          <p:nvSpPr>
            <p:cNvPr id="163" name="Google Shape;163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01.</a:t>
              </a:r>
              <a:endParaRPr sz="700"/>
            </a:p>
          </p:txBody>
        </p:sp>
      </p:grpSp>
      <p:grpSp>
        <p:nvGrpSpPr>
          <p:cNvPr id="165" name="Google Shape;165;p27"/>
          <p:cNvGrpSpPr/>
          <p:nvPr/>
        </p:nvGrpSpPr>
        <p:grpSpPr>
          <a:xfrm>
            <a:off x="4187579" y="2070737"/>
            <a:ext cx="768841" cy="772287"/>
            <a:chOff x="1813" y="0"/>
            <a:chExt cx="809173" cy="812800"/>
          </a:xfrm>
        </p:grpSpPr>
        <p:sp>
          <p:nvSpPr>
            <p:cNvPr id="166" name="Google Shape;166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02.</a:t>
              </a:r>
              <a:endParaRPr sz="700"/>
            </a:p>
          </p:txBody>
        </p:sp>
      </p:grpSp>
      <p:grpSp>
        <p:nvGrpSpPr>
          <p:cNvPr id="168" name="Google Shape;168;p27"/>
          <p:cNvGrpSpPr/>
          <p:nvPr/>
        </p:nvGrpSpPr>
        <p:grpSpPr>
          <a:xfrm>
            <a:off x="7126411" y="2070737"/>
            <a:ext cx="768841" cy="772287"/>
            <a:chOff x="1813" y="0"/>
            <a:chExt cx="809173" cy="812800"/>
          </a:xfrm>
        </p:grpSpPr>
        <p:sp>
          <p:nvSpPr>
            <p:cNvPr id="169" name="Google Shape;169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03.</a:t>
              </a:r>
              <a:endParaRPr sz="700"/>
            </a:p>
          </p:txBody>
        </p:sp>
      </p:grpSp>
      <p:sp>
        <p:nvSpPr>
          <p:cNvPr id="171" name="Google Shape;171;p27"/>
          <p:cNvSpPr txBox="1"/>
          <p:nvPr/>
        </p:nvSpPr>
        <p:spPr>
          <a:xfrm>
            <a:off x="3745482" y="3274406"/>
            <a:ext cx="1653037" cy="240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Our Projects</a:t>
            </a:r>
            <a:endParaRPr sz="700"/>
          </a:p>
        </p:txBody>
      </p:sp>
      <p:sp>
        <p:nvSpPr>
          <p:cNvPr id="172" name="Google Shape;172;p27"/>
          <p:cNvSpPr txBox="1"/>
          <p:nvPr/>
        </p:nvSpPr>
        <p:spPr>
          <a:xfrm>
            <a:off x="3745482" y="3722125"/>
            <a:ext cx="1653037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173" name="Google Shape;173;p27"/>
          <p:cNvSpPr txBox="1"/>
          <p:nvPr/>
        </p:nvSpPr>
        <p:spPr>
          <a:xfrm>
            <a:off x="806650" y="3274406"/>
            <a:ext cx="1653037" cy="240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About Us</a:t>
            </a:r>
            <a:endParaRPr sz="700"/>
          </a:p>
        </p:txBody>
      </p:sp>
      <p:sp>
        <p:nvSpPr>
          <p:cNvPr id="174" name="Google Shape;174;p27"/>
          <p:cNvSpPr txBox="1"/>
          <p:nvPr/>
        </p:nvSpPr>
        <p:spPr>
          <a:xfrm>
            <a:off x="806650" y="3722125"/>
            <a:ext cx="1653037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175" name="Google Shape;175;p27"/>
          <p:cNvSpPr txBox="1"/>
          <p:nvPr/>
        </p:nvSpPr>
        <p:spPr>
          <a:xfrm>
            <a:off x="6562213" y="3274406"/>
            <a:ext cx="1897239" cy="2406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Stats &amp; Numbers</a:t>
            </a:r>
            <a:endParaRPr sz="700"/>
          </a:p>
        </p:txBody>
      </p:sp>
      <p:sp>
        <p:nvSpPr>
          <p:cNvPr id="176" name="Google Shape;176;p27"/>
          <p:cNvSpPr txBox="1"/>
          <p:nvPr/>
        </p:nvSpPr>
        <p:spPr>
          <a:xfrm>
            <a:off x="6684314" y="3722125"/>
            <a:ext cx="1653037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177" name="Google Shape;177;p27"/>
          <p:cNvSpPr txBox="1"/>
          <p:nvPr/>
        </p:nvSpPr>
        <p:spPr>
          <a:xfrm>
            <a:off x="1309334" y="924595"/>
            <a:ext cx="6525332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TABLE OF CONTENTS</a:t>
            </a:r>
            <a:endParaRPr sz="700"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846" y="1967316"/>
            <a:ext cx="977123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3438" y="1967316"/>
            <a:ext cx="977123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2271" y="1967316"/>
            <a:ext cx="977123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40315" y="-790097"/>
            <a:ext cx="3007371" cy="260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55233" y="3301627"/>
            <a:ext cx="3007371" cy="2608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28"/>
          <p:cNvGrpSpPr/>
          <p:nvPr/>
        </p:nvGrpSpPr>
        <p:grpSpPr>
          <a:xfrm>
            <a:off x="4827224" y="2058223"/>
            <a:ext cx="3689100" cy="982089"/>
            <a:chOff x="-7" y="-152400"/>
            <a:chExt cx="9837600" cy="2618905"/>
          </a:xfrm>
        </p:grpSpPr>
        <p:sp>
          <p:nvSpPr>
            <p:cNvPr id="189" name="Google Shape;189;p28"/>
            <p:cNvSpPr txBox="1"/>
            <p:nvPr/>
          </p:nvSpPr>
          <p:spPr>
            <a:xfrm>
              <a:off x="0" y="-152400"/>
              <a:ext cx="9837433" cy="1773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ABOUT US</a:t>
              </a:r>
              <a:endParaRPr sz="700"/>
            </a:p>
          </p:txBody>
        </p:sp>
        <p:sp>
          <p:nvSpPr>
            <p:cNvPr id="190" name="Google Shape;190;p28"/>
            <p:cNvSpPr txBox="1"/>
            <p:nvPr/>
          </p:nvSpPr>
          <p:spPr>
            <a:xfrm>
              <a:off x="-7" y="2015005"/>
              <a:ext cx="98376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191" name="Google Shape;191;p28"/>
          <p:cNvGrpSpPr/>
          <p:nvPr/>
        </p:nvGrpSpPr>
        <p:grpSpPr>
          <a:xfrm>
            <a:off x="3721987" y="2185607"/>
            <a:ext cx="768841" cy="772287"/>
            <a:chOff x="1813" y="0"/>
            <a:chExt cx="809173" cy="812800"/>
          </a:xfrm>
        </p:grpSpPr>
        <p:sp>
          <p:nvSpPr>
            <p:cNvPr id="192" name="Google Shape;192;p2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01.</a:t>
              </a:r>
              <a:endParaRPr sz="700"/>
            </a:p>
          </p:txBody>
        </p:sp>
      </p:grpSp>
      <p:pic>
        <p:nvPicPr>
          <p:cNvPr id="194" name="Google Shape;19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7846" y="2083189"/>
            <a:ext cx="977123" cy="97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12861" y="-813884"/>
            <a:ext cx="3597333" cy="37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2166" y="3207260"/>
            <a:ext cx="2338733" cy="2286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29"/>
          <p:cNvGrpSpPr/>
          <p:nvPr/>
        </p:nvGrpSpPr>
        <p:grpSpPr>
          <a:xfrm>
            <a:off x="824238" y="1415328"/>
            <a:ext cx="3211496" cy="2255693"/>
            <a:chOff x="0" y="-152400"/>
            <a:chExt cx="8563988" cy="6015180"/>
          </a:xfrm>
        </p:grpSpPr>
        <p:sp>
          <p:nvSpPr>
            <p:cNvPr id="203" name="Google Shape;203;p29"/>
            <p:cNvSpPr txBox="1"/>
            <p:nvPr/>
          </p:nvSpPr>
          <p:spPr>
            <a:xfrm>
              <a:off x="0" y="-152400"/>
              <a:ext cx="8563988" cy="36658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0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HELLO THERE!</a:t>
              </a:r>
              <a:endParaRPr sz="700"/>
            </a:p>
          </p:txBody>
        </p:sp>
        <p:sp>
          <p:nvSpPr>
            <p:cNvPr id="204" name="Google Shape;204;p29"/>
            <p:cNvSpPr txBox="1"/>
            <p:nvPr/>
          </p:nvSpPr>
          <p:spPr>
            <a:xfrm>
              <a:off x="0" y="4605678"/>
              <a:ext cx="8563988" cy="12571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I'm Raina, and I'll be sharing with you my beautiful ideas. Follow me a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@reallygreatsite to learn more. </a:t>
              </a:r>
              <a:endParaRPr sz="700"/>
            </a:p>
          </p:txBody>
        </p:sp>
      </p:grpSp>
      <p:grpSp>
        <p:nvGrpSpPr>
          <p:cNvPr id="205" name="Google Shape;205;p29"/>
          <p:cNvGrpSpPr/>
          <p:nvPr/>
        </p:nvGrpSpPr>
        <p:grpSpPr>
          <a:xfrm>
            <a:off x="640754" y="1194280"/>
            <a:ext cx="5220575" cy="2049736"/>
            <a:chOff x="0" y="-38100"/>
            <a:chExt cx="2167200" cy="850900"/>
          </a:xfrm>
        </p:grpSpPr>
        <p:sp>
          <p:nvSpPr>
            <p:cNvPr id="206" name="Google Shape;206;p29"/>
            <p:cNvSpPr/>
            <p:nvPr/>
          </p:nvSpPr>
          <p:spPr>
            <a:xfrm>
              <a:off x="0" y="0"/>
              <a:ext cx="2167200" cy="693251"/>
            </a:xfrm>
            <a:custGeom>
              <a:rect b="b" l="l" r="r" t="t"/>
              <a:pathLst>
                <a:path extrusionOk="0" h="693251" w="2167200">
                  <a:moveTo>
                    <a:pt x="0" y="0"/>
                  </a:moveTo>
                  <a:lnTo>
                    <a:pt x="2167200" y="0"/>
                  </a:lnTo>
                  <a:lnTo>
                    <a:pt x="2167200" y="693251"/>
                  </a:lnTo>
                  <a:lnTo>
                    <a:pt x="0" y="6932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7" name="Google Shape;207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33143" y="1644294"/>
            <a:ext cx="3865981" cy="40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>
            <a:off x="4572000" y="743205"/>
            <a:ext cx="3657105" cy="365709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6396" l="-8332" r="-14531" t="-8016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132281">
            <a:off x="2712032" y="-1009746"/>
            <a:ext cx="2772856" cy="2957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0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 rotWithShape="1">
          <a:blip r:embed="rId4">
            <a:alphaModFix/>
          </a:blip>
          <a:srcRect b="15178" l="0" r="0" t="393"/>
          <a:stretch/>
        </p:blipFill>
        <p:spPr>
          <a:xfrm>
            <a:off x="514350" y="-1008210"/>
            <a:ext cx="7974037" cy="448539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514350" y="3870627"/>
            <a:ext cx="2650320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ABOUT US</a:t>
            </a:r>
            <a:endParaRPr sz="700"/>
          </a:p>
        </p:txBody>
      </p:sp>
      <p:sp>
        <p:nvSpPr>
          <p:cNvPr id="218" name="Google Shape;218;p30"/>
          <p:cNvSpPr txBox="1"/>
          <p:nvPr/>
        </p:nvSpPr>
        <p:spPr>
          <a:xfrm>
            <a:off x="3612423" y="3859813"/>
            <a:ext cx="2292063" cy="240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What we do? </a:t>
            </a:r>
            <a:endParaRPr sz="700"/>
          </a:p>
        </p:txBody>
      </p:sp>
      <p:grpSp>
        <p:nvGrpSpPr>
          <p:cNvPr id="219" name="Google Shape;219;p30"/>
          <p:cNvGrpSpPr/>
          <p:nvPr/>
        </p:nvGrpSpPr>
        <p:grpSpPr>
          <a:xfrm>
            <a:off x="6352239" y="3866957"/>
            <a:ext cx="2292063" cy="725715"/>
            <a:chOff x="0" y="-57150"/>
            <a:chExt cx="6112166" cy="1935241"/>
          </a:xfrm>
        </p:grpSpPr>
        <p:sp>
          <p:nvSpPr>
            <p:cNvPr id="220" name="Google Shape;220;p30"/>
            <p:cNvSpPr txBox="1"/>
            <p:nvPr/>
          </p:nvSpPr>
          <p:spPr>
            <a:xfrm>
              <a:off x="0" y="-57150"/>
              <a:ext cx="6112166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Who we are?</a:t>
              </a:r>
              <a:endParaRPr sz="700"/>
            </a:p>
          </p:txBody>
        </p:sp>
        <p:sp>
          <p:nvSpPr>
            <p:cNvPr id="221" name="Google Shape;221;p30"/>
            <p:cNvSpPr txBox="1"/>
            <p:nvPr/>
          </p:nvSpPr>
          <p:spPr>
            <a:xfrm>
              <a:off x="0" y="1040023"/>
              <a:ext cx="6112166" cy="8380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 sz="700"/>
            </a:p>
          </p:txBody>
        </p:sp>
      </p:grpSp>
      <p:sp>
        <p:nvSpPr>
          <p:cNvPr id="222" name="Google Shape;222;p30"/>
          <p:cNvSpPr txBox="1"/>
          <p:nvPr/>
        </p:nvSpPr>
        <p:spPr>
          <a:xfrm>
            <a:off x="3612423" y="4240530"/>
            <a:ext cx="2292063" cy="31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6173" y="-679383"/>
            <a:ext cx="1731698" cy="159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97867" y="2351499"/>
            <a:ext cx="1731698" cy="159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>
            <a:off x="1648908" y="578862"/>
            <a:ext cx="5846184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TABLE</a:t>
            </a:r>
            <a:endParaRPr sz="700"/>
          </a:p>
        </p:txBody>
      </p:sp>
      <p:graphicFrame>
        <p:nvGraphicFramePr>
          <p:cNvPr id="231" name="Google Shape;231;p31"/>
          <p:cNvGraphicFramePr/>
          <p:nvPr/>
        </p:nvGraphicFramePr>
        <p:xfrm>
          <a:off x="3638818" y="1627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u="none" cap="none" strike="noStrike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2" name="Google Shape;232;p31"/>
          <p:cNvGraphicFramePr/>
          <p:nvPr/>
        </p:nvGraphicFramePr>
        <p:xfrm>
          <a:off x="3638818" y="33159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3" name="Google Shape;233;p31"/>
          <p:cNvGraphicFramePr/>
          <p:nvPr/>
        </p:nvGraphicFramePr>
        <p:xfrm>
          <a:off x="715726" y="1627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 sz="1200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4" name="Google Shape;234;p31"/>
          <p:cNvGraphicFramePr/>
          <p:nvPr/>
        </p:nvGraphicFramePr>
        <p:xfrm>
          <a:off x="715726" y="33159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5" name="Google Shape;235;p31"/>
          <p:cNvGraphicFramePr/>
          <p:nvPr/>
        </p:nvGraphicFramePr>
        <p:xfrm>
          <a:off x="6562457" y="16279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36" name="Google Shape;236;p31"/>
          <p:cNvGraphicFramePr/>
          <p:nvPr/>
        </p:nvGraphicFramePr>
        <p:xfrm>
          <a:off x="6562457" y="33159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{D39ACF42-80F0-4E5E-B95B-797649155533}</a:tableStyleId>
              </a:tblPr>
              <a:tblGrid>
                <a:gridCol w="1866350"/>
              </a:tblGrid>
              <a:tr h="1313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Chakra Petch"/>
                          <a:ea typeface="Chakra Petch"/>
                          <a:cs typeface="Chakra Petch"/>
                          <a:sym typeface="Chakra Petch"/>
                        </a:rPr>
                        <a:t>Add a main point</a:t>
                      </a:r>
                      <a:endParaRPr b="1">
                        <a:solidFill>
                          <a:schemeClr val="lt1"/>
                        </a:solidFill>
                        <a:latin typeface="Chakra Petch"/>
                        <a:ea typeface="Chakra Petch"/>
                        <a:cs typeface="Chakra Petch"/>
                        <a:sym typeface="Chakra Petch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What do you do during your free time? Write them here!</a:t>
                      </a:r>
                      <a:endParaRPr sz="700"/>
                    </a:p>
                  </a:txBody>
                  <a:tcPr marT="22875" marB="22875" marR="45725" marL="45725">
                    <a:lnL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F452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7" name="Google Shape;23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89387">
            <a:off x="-810030" y="-1620029"/>
            <a:ext cx="3259152" cy="282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878004">
            <a:off x="7514424" y="0"/>
            <a:ext cx="3259152" cy="282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2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32"/>
          <p:cNvGrpSpPr/>
          <p:nvPr/>
        </p:nvGrpSpPr>
        <p:grpSpPr>
          <a:xfrm>
            <a:off x="1749141" y="1222367"/>
            <a:ext cx="5645717" cy="2437799"/>
            <a:chOff x="0" y="-38100"/>
            <a:chExt cx="2343687" cy="1011995"/>
          </a:xfrm>
        </p:grpSpPr>
        <p:sp>
          <p:nvSpPr>
            <p:cNvPr id="245" name="Google Shape;245;p32"/>
            <p:cNvSpPr/>
            <p:nvPr/>
          </p:nvSpPr>
          <p:spPr>
            <a:xfrm>
              <a:off x="0" y="0"/>
              <a:ext cx="2343687" cy="973895"/>
            </a:xfrm>
            <a:custGeom>
              <a:rect b="b" l="l" r="r" t="t"/>
              <a:pathLst>
                <a:path extrusionOk="0" h="973895" w="2343687">
                  <a:moveTo>
                    <a:pt x="0" y="0"/>
                  </a:moveTo>
                  <a:lnTo>
                    <a:pt x="2343687" y="0"/>
                  </a:lnTo>
                  <a:lnTo>
                    <a:pt x="2343687" y="973895"/>
                  </a:lnTo>
                  <a:lnTo>
                    <a:pt x="0" y="9738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6" name="Google Shape;246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32"/>
          <p:cNvSpPr txBox="1"/>
          <p:nvPr/>
        </p:nvSpPr>
        <p:spPr>
          <a:xfrm>
            <a:off x="2005037" y="1397387"/>
            <a:ext cx="5133927" cy="2103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WRITE AN ORIGINAL STATEMENT OR INSPIRING QUOTE</a:t>
            </a:r>
            <a:endParaRPr sz="700"/>
          </a:p>
        </p:txBody>
      </p:sp>
      <p:grpSp>
        <p:nvGrpSpPr>
          <p:cNvPr id="248" name="Google Shape;248;p32"/>
          <p:cNvGrpSpPr/>
          <p:nvPr/>
        </p:nvGrpSpPr>
        <p:grpSpPr>
          <a:xfrm>
            <a:off x="2680013" y="3660149"/>
            <a:ext cx="3783974" cy="613754"/>
            <a:chOff x="0" y="-7"/>
            <a:chExt cx="1570828" cy="254786"/>
          </a:xfrm>
        </p:grpSpPr>
        <p:sp>
          <p:nvSpPr>
            <p:cNvPr id="249" name="Google Shape;249;p32"/>
            <p:cNvSpPr/>
            <p:nvPr/>
          </p:nvSpPr>
          <p:spPr>
            <a:xfrm>
              <a:off x="0" y="0"/>
              <a:ext cx="1570828" cy="254779"/>
            </a:xfrm>
            <a:custGeom>
              <a:rect b="b" l="l" r="r" t="t"/>
              <a:pathLst>
                <a:path extrusionOk="0" h="254779" w="1570828">
                  <a:moveTo>
                    <a:pt x="0" y="0"/>
                  </a:moveTo>
                  <a:lnTo>
                    <a:pt x="1570828" y="0"/>
                  </a:lnTo>
                  <a:lnTo>
                    <a:pt x="1570828" y="254779"/>
                  </a:lnTo>
                  <a:lnTo>
                    <a:pt x="0" y="254779"/>
                  </a:lnTo>
                  <a:close/>
                </a:path>
              </a:pathLst>
            </a:custGeom>
            <a:solidFill>
              <a:srgbClr val="D94334"/>
            </a:solidFill>
            <a:ln cap="flat" cmpd="sng" w="9525">
              <a:solidFill>
                <a:srgbClr val="EF452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0" name="Google Shape;250;p32"/>
            <p:cNvSpPr txBox="1"/>
            <p:nvPr/>
          </p:nvSpPr>
          <p:spPr>
            <a:xfrm>
              <a:off x="15" y="-7"/>
              <a:ext cx="1570800" cy="2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— INCLUDE A CREDIT, CITATION, OR SUPPORTING MESSAGE</a:t>
              </a:r>
              <a:endParaRPr sz="700"/>
            </a:p>
          </p:txBody>
        </p:sp>
      </p:grpSp>
      <p:pic>
        <p:nvPicPr>
          <p:cNvPr id="251" name="Google Shape;25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79" y="2923863"/>
            <a:ext cx="1731698" cy="1595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930968">
            <a:off x="6463987" y="-729594"/>
            <a:ext cx="2874302" cy="3013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 b="33430" l="15133" r="22781" t="1415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/>
          <p:nvPr/>
        </p:nvSpPr>
        <p:spPr>
          <a:xfrm>
            <a:off x="715726" y="438150"/>
            <a:ext cx="7712547" cy="68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 A TEAM MEMBERS PAGE</a:t>
            </a:r>
            <a:endParaRPr sz="700"/>
          </a:p>
        </p:txBody>
      </p:sp>
      <p:pic>
        <p:nvPicPr>
          <p:cNvPr id="259" name="Google Shape;25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121249">
            <a:off x="-58459" y="1694934"/>
            <a:ext cx="1672525" cy="17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57087">
            <a:off x="7963297" y="1880708"/>
            <a:ext cx="1672525" cy="17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756289">
            <a:off x="2408755" y="1946960"/>
            <a:ext cx="1672525" cy="17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292733">
            <a:off x="5078085" y="1934935"/>
            <a:ext cx="1672525" cy="175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549" y="1802225"/>
            <a:ext cx="1837503" cy="183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4288" y="1802225"/>
            <a:ext cx="1837503" cy="183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7026" y="1802225"/>
            <a:ext cx="1837503" cy="1837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33"/>
          <p:cNvGrpSpPr/>
          <p:nvPr/>
        </p:nvGrpSpPr>
        <p:grpSpPr>
          <a:xfrm>
            <a:off x="777804" y="1838484"/>
            <a:ext cx="1764994" cy="2495099"/>
            <a:chOff x="0" y="0"/>
            <a:chExt cx="4706650" cy="6653597"/>
          </a:xfrm>
        </p:grpSpPr>
        <p:sp>
          <p:nvSpPr>
            <p:cNvPr id="267" name="Google Shape;267;p33"/>
            <p:cNvSpPr/>
            <p:nvPr/>
          </p:nvSpPr>
          <p:spPr>
            <a:xfrm>
              <a:off x="0" y="0"/>
              <a:ext cx="4706650" cy="4706630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5045" l="0" r="0" t="-25045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3"/>
            <p:cNvSpPr txBox="1"/>
            <p:nvPr/>
          </p:nvSpPr>
          <p:spPr>
            <a:xfrm>
              <a:off x="1601" y="5484884"/>
              <a:ext cx="4703447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 Name</a:t>
              </a:r>
              <a:endParaRPr sz="700"/>
            </a:p>
          </p:txBody>
        </p:sp>
        <p:sp>
          <p:nvSpPr>
            <p:cNvPr id="269" name="Google Shape;269;p33"/>
            <p:cNvSpPr txBox="1"/>
            <p:nvPr/>
          </p:nvSpPr>
          <p:spPr>
            <a:xfrm>
              <a:off x="1601" y="6234563"/>
              <a:ext cx="4703447" cy="419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 sz="700"/>
            </a:p>
          </p:txBody>
        </p:sp>
      </p:grpSp>
      <p:sp>
        <p:nvSpPr>
          <p:cNvPr id="270" name="Google Shape;270;p33"/>
          <p:cNvSpPr/>
          <p:nvPr/>
        </p:nvSpPr>
        <p:spPr>
          <a:xfrm>
            <a:off x="3720542" y="1838484"/>
            <a:ext cx="1764994" cy="176498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3721143" y="3888172"/>
            <a:ext cx="1763793" cy="240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Name</a:t>
            </a:r>
            <a:endParaRPr sz="700"/>
          </a:p>
        </p:txBody>
      </p:sp>
      <p:sp>
        <p:nvSpPr>
          <p:cNvPr id="272" name="Google Shape;272;p33"/>
          <p:cNvSpPr txBox="1"/>
          <p:nvPr/>
        </p:nvSpPr>
        <p:spPr>
          <a:xfrm>
            <a:off x="3721143" y="4176445"/>
            <a:ext cx="1763793" cy="1571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 or Position</a:t>
            </a:r>
            <a:endParaRPr sz="700"/>
          </a:p>
        </p:txBody>
      </p:sp>
      <p:grpSp>
        <p:nvGrpSpPr>
          <p:cNvPr id="273" name="Google Shape;273;p33"/>
          <p:cNvGrpSpPr/>
          <p:nvPr/>
        </p:nvGrpSpPr>
        <p:grpSpPr>
          <a:xfrm>
            <a:off x="6663280" y="1838484"/>
            <a:ext cx="1764993" cy="2495099"/>
            <a:chOff x="0" y="0"/>
            <a:chExt cx="4706650" cy="6653597"/>
          </a:xfrm>
        </p:grpSpPr>
        <p:sp>
          <p:nvSpPr>
            <p:cNvPr id="274" name="Google Shape;274;p33"/>
            <p:cNvSpPr/>
            <p:nvPr/>
          </p:nvSpPr>
          <p:spPr>
            <a:xfrm>
              <a:off x="0" y="0"/>
              <a:ext cx="4706650" cy="4706630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49013" l="0" r="0" t="-1077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3"/>
            <p:cNvSpPr txBox="1"/>
            <p:nvPr/>
          </p:nvSpPr>
          <p:spPr>
            <a:xfrm>
              <a:off x="1601" y="5484884"/>
              <a:ext cx="4703447" cy="6226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400" u="none" cap="none" strike="noStrike">
                  <a:solidFill>
                    <a:srgbClr val="FFFFFF"/>
                  </a:solidFill>
                  <a:latin typeface="Chakra Petch"/>
                  <a:ea typeface="Chakra Petch"/>
                  <a:cs typeface="Chakra Petch"/>
                  <a:sym typeface="Chakra Petch"/>
                </a:rPr>
                <a:t> Name</a:t>
              </a:r>
              <a:endParaRPr sz="700"/>
            </a:p>
          </p:txBody>
        </p:sp>
        <p:sp>
          <p:nvSpPr>
            <p:cNvPr id="276" name="Google Shape;276;p33"/>
            <p:cNvSpPr txBox="1"/>
            <p:nvPr/>
          </p:nvSpPr>
          <p:spPr>
            <a:xfrm>
              <a:off x="1601" y="6234563"/>
              <a:ext cx="4703447" cy="4190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Title or Position</a:t>
              </a:r>
              <a:endParaRPr sz="7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