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Pirata One"/>
      <p:regular r:id="rId27"/>
    </p:embeddedFont>
    <p:embeddedFont>
      <p:font typeface="IM Fell French Canon"/>
      <p:regular r:id="rId28"/>
      <p: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IMFellFrenchCanon-regular.fntdata"/><Relationship Id="rId27" Type="http://schemas.openxmlformats.org/officeDocument/2006/relationships/font" Target="fonts/PirataOne-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MFellFrenchCanon-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ecbc1297f4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ecbc1297f4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ecbc1297f4_1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ecbc1297f4_1_2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ecbc1297f4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ecbc1297f4_1_2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ecbc1297f4_1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ecbc1297f4_1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ecbc1297f4_1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cbc1297f4_1_2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ecbc1297f4_1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ecbc1297f4_1_2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ecbc1297f4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ecbc1297f4_1_2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ecbc1297f4_1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ecbc1297f4_1_2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ecbc1297f4_1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ecbc1297f4_1_3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cbc1297f4_1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ecbc1297f4_1_3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cbc1297f4_1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cbc1297f4_1_3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ecbc1297f4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ecbc1297f4_1_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cbc1297f4_1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ecbc1297f4_1_3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ecbc1297f4_1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ecbc1297f4_1_3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ecbc1297f4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ecbc1297f4_1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ecbc1297f4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cbc1297f4_1_1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ecbc1297f4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ecbc1297f4_1_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cbc1297f4_1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ecbc1297f4_1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ecbc1297f4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ecbc1297f4_1_1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ecbc1297f4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ecbc1297f4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ecbc1297f4_1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ecbc1297f4_1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4.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17769" l="0" r="0" t="0"/>
          <a:stretch/>
        </p:blipFill>
        <p:spPr>
          <a:xfrm>
            <a:off x="0" y="0"/>
            <a:ext cx="9144003" cy="5143498"/>
          </a:xfrm>
          <a:prstGeom prst="rect">
            <a:avLst/>
          </a:prstGeom>
          <a:noFill/>
          <a:ln>
            <a:noFill/>
          </a:ln>
        </p:spPr>
      </p:pic>
      <p:sp>
        <p:nvSpPr>
          <p:cNvPr id="11" name="Google Shape;11;p2"/>
          <p:cNvSpPr/>
          <p:nvPr/>
        </p:nvSpPr>
        <p:spPr>
          <a:xfrm>
            <a:off x="5872732" y="3096718"/>
            <a:ext cx="3514709" cy="2424253"/>
          </a:xfrm>
          <a:custGeom>
            <a:rect b="b" l="l" r="r" t="t"/>
            <a:pathLst>
              <a:path extrusionOk="0" h="4848506" w="7029418">
                <a:moveTo>
                  <a:pt x="0" y="0"/>
                </a:moveTo>
                <a:lnTo>
                  <a:pt x="7029418" y="0"/>
                </a:lnTo>
                <a:lnTo>
                  <a:pt x="7029418" y="4848506"/>
                </a:lnTo>
                <a:lnTo>
                  <a:pt x="0" y="4848506"/>
                </a:lnTo>
                <a:lnTo>
                  <a:pt x="0" y="0"/>
                </a:lnTo>
                <a:close/>
              </a:path>
            </a:pathLst>
          </a:custGeom>
          <a:blipFill rotWithShape="1">
            <a:blip r:embed="rId3">
              <a:alphaModFix/>
            </a:blip>
            <a:stretch>
              <a:fillRect b="0" l="0" r="-809" t="0"/>
            </a:stretch>
          </a:blipFill>
          <a:ln>
            <a:noFill/>
          </a:ln>
        </p:spPr>
      </p:sp>
      <p:sp>
        <p:nvSpPr>
          <p:cNvPr id="12" name="Google Shape;12;p2"/>
          <p:cNvSpPr/>
          <p:nvPr/>
        </p:nvSpPr>
        <p:spPr>
          <a:xfrm flipH="1">
            <a:off x="-294770" y="-364156"/>
            <a:ext cx="3744825" cy="3310979"/>
          </a:xfrm>
          <a:custGeom>
            <a:rect b="b" l="l" r="r" t="t"/>
            <a:pathLst>
              <a:path extrusionOk="0" h="6621957" w="7489650">
                <a:moveTo>
                  <a:pt x="7489650" y="0"/>
                </a:moveTo>
                <a:lnTo>
                  <a:pt x="0" y="0"/>
                </a:lnTo>
                <a:lnTo>
                  <a:pt x="0" y="6621957"/>
                </a:lnTo>
                <a:lnTo>
                  <a:pt x="7489650" y="6621957"/>
                </a:lnTo>
                <a:lnTo>
                  <a:pt x="7489650" y="0"/>
                </a:lnTo>
                <a:close/>
              </a:path>
            </a:pathLst>
          </a:custGeom>
          <a:blipFill rotWithShape="1">
            <a:blip r:embed="rId4">
              <a:alphaModFix/>
            </a:blip>
            <a:stretch>
              <a:fillRect b="0" l="-1189" r="0" t="0"/>
            </a:stretch>
          </a:blipFill>
          <a:ln>
            <a:noFill/>
          </a:ln>
        </p:spPr>
      </p:sp>
      <p:sp>
        <p:nvSpPr>
          <p:cNvPr id="13" name="Google Shape;13;p2"/>
          <p:cNvSpPr/>
          <p:nvPr/>
        </p:nvSpPr>
        <p:spPr>
          <a:xfrm>
            <a:off x="4294036" y="882570"/>
            <a:ext cx="555929" cy="911359"/>
          </a:xfrm>
          <a:custGeom>
            <a:rect b="b" l="l" r="r" t="t"/>
            <a:pathLst>
              <a:path extrusionOk="0" h="1822718" w="1111858">
                <a:moveTo>
                  <a:pt x="0" y="0"/>
                </a:moveTo>
                <a:lnTo>
                  <a:pt x="1111858" y="0"/>
                </a:lnTo>
                <a:lnTo>
                  <a:pt x="1111858" y="1822718"/>
                </a:lnTo>
                <a:lnTo>
                  <a:pt x="0" y="1822718"/>
                </a:lnTo>
                <a:lnTo>
                  <a:pt x="0" y="0"/>
                </a:lnTo>
                <a:close/>
              </a:path>
            </a:pathLst>
          </a:custGeom>
          <a:blipFill rotWithShape="1">
            <a:blip r:embed="rId5">
              <a:alphaModFix/>
            </a:blip>
            <a:stretch>
              <a:fillRect b="0" l="0" r="0" t="0"/>
            </a:stretch>
          </a:blipFill>
          <a:ln>
            <a:noFill/>
          </a:ln>
        </p:spPr>
      </p:sp>
      <p:sp>
        <p:nvSpPr>
          <p:cNvPr id="14" name="Google Shape;14;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0" name="Google Shape;20;p3"/>
          <p:cNvPicPr preferRelativeResize="0"/>
          <p:nvPr/>
        </p:nvPicPr>
        <p:blipFill rotWithShape="1">
          <a:blip r:embed="rId2">
            <a:alphaModFix/>
          </a:blip>
          <a:srcRect b="17074" l="0" r="0" t="0"/>
          <a:stretch/>
        </p:blipFill>
        <p:spPr>
          <a:xfrm>
            <a:off x="0" y="-47425"/>
            <a:ext cx="9144003" cy="5190926"/>
          </a:xfrm>
          <a:prstGeom prst="rect">
            <a:avLst/>
          </a:prstGeom>
          <a:noFill/>
          <a:ln>
            <a:noFill/>
          </a:ln>
        </p:spPr>
      </p:pic>
      <p:sp>
        <p:nvSpPr>
          <p:cNvPr id="21" name="Google Shape;21;p3"/>
          <p:cNvSpPr/>
          <p:nvPr/>
        </p:nvSpPr>
        <p:spPr>
          <a:xfrm>
            <a:off x="4121979" y="452700"/>
            <a:ext cx="900028" cy="1247872"/>
          </a:xfrm>
          <a:custGeom>
            <a:rect b="b" l="l" r="r" t="t"/>
            <a:pathLst>
              <a:path extrusionOk="0" h="2495745" w="1800056">
                <a:moveTo>
                  <a:pt x="0" y="0"/>
                </a:moveTo>
                <a:lnTo>
                  <a:pt x="1800056" y="0"/>
                </a:lnTo>
                <a:lnTo>
                  <a:pt x="1800056" y="2495745"/>
                </a:lnTo>
                <a:lnTo>
                  <a:pt x="0" y="249574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pic>
        <p:nvPicPr>
          <p:cNvPr id="23" name="Google Shape;23;p4"/>
          <p:cNvPicPr preferRelativeResize="0"/>
          <p:nvPr/>
        </p:nvPicPr>
        <p:blipFill>
          <a:blip r:embed="rId2">
            <a:alphaModFix/>
          </a:blip>
          <a:stretch>
            <a:fillRect/>
          </a:stretch>
        </p:blipFill>
        <p:spPr>
          <a:xfrm>
            <a:off x="-11" y="0"/>
            <a:ext cx="7513472" cy="5143500"/>
          </a:xfrm>
          <a:prstGeom prst="rect">
            <a:avLst/>
          </a:prstGeom>
          <a:noFill/>
          <a:ln>
            <a:noFill/>
          </a:ln>
        </p:spPr>
      </p:pic>
      <p:sp>
        <p:nvSpPr>
          <p:cNvPr id="24" name="Google Shape;24;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ph idx="2" type="pic"/>
          </p:nvPr>
        </p:nvSpPr>
        <p:spPr>
          <a:xfrm>
            <a:off x="5234225" y="0"/>
            <a:ext cx="3290400" cy="50832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17769"/>
          <a:stretch/>
        </p:blipFill>
        <p:spPr>
          <a:xfrm>
            <a:off x="0" y="0"/>
            <a:ext cx="9144003" cy="5143498"/>
          </a:xfrm>
          <a:prstGeom prst="rect">
            <a:avLst/>
          </a:prstGeom>
          <a:noFill/>
          <a:ln>
            <a:noFill/>
          </a:ln>
        </p:spPr>
      </p:pic>
      <p:sp>
        <p:nvSpPr>
          <p:cNvPr id="30" name="Google Shape;30;p5"/>
          <p:cNvSpPr/>
          <p:nvPr/>
        </p:nvSpPr>
        <p:spPr>
          <a:xfrm>
            <a:off x="4023024" y="2571750"/>
            <a:ext cx="2817938" cy="2754534"/>
          </a:xfrm>
          <a:custGeom>
            <a:rect b="b" l="l" r="r" t="t"/>
            <a:pathLst>
              <a:path extrusionOk="0" h="5509068" w="5635876">
                <a:moveTo>
                  <a:pt x="0" y="0"/>
                </a:moveTo>
                <a:lnTo>
                  <a:pt x="5635876" y="0"/>
                </a:lnTo>
                <a:lnTo>
                  <a:pt x="5635876" y="5509068"/>
                </a:lnTo>
                <a:lnTo>
                  <a:pt x="0" y="5509068"/>
                </a:lnTo>
                <a:lnTo>
                  <a:pt x="0" y="0"/>
                </a:lnTo>
                <a:close/>
              </a:path>
            </a:pathLst>
          </a:custGeom>
          <a:blipFill rotWithShape="1">
            <a:blip r:embed="rId3">
              <a:alphaModFix/>
            </a:blip>
            <a:stretch>
              <a:fillRect b="0" l="0" r="0" t="0"/>
            </a:stretch>
          </a:blipFill>
          <a:ln>
            <a:noFill/>
          </a:ln>
        </p:spPr>
      </p:sp>
      <p:sp>
        <p:nvSpPr>
          <p:cNvPr id="31" name="Google Shape;31;p5"/>
          <p:cNvSpPr/>
          <p:nvPr/>
        </p:nvSpPr>
        <p:spPr>
          <a:xfrm>
            <a:off x="7598753" y="113524"/>
            <a:ext cx="1339925" cy="1754403"/>
          </a:xfrm>
          <a:custGeom>
            <a:rect b="b" l="l" r="r" t="t"/>
            <a:pathLst>
              <a:path extrusionOk="0" h="3508805" w="2679850">
                <a:moveTo>
                  <a:pt x="0" y="0"/>
                </a:moveTo>
                <a:lnTo>
                  <a:pt x="2679850" y="0"/>
                </a:lnTo>
                <a:lnTo>
                  <a:pt x="2679850" y="3508805"/>
                </a:lnTo>
                <a:lnTo>
                  <a:pt x="0" y="3508805"/>
                </a:lnTo>
                <a:lnTo>
                  <a:pt x="0" y="0"/>
                </a:lnTo>
                <a:close/>
              </a:path>
            </a:pathLst>
          </a:custGeom>
          <a:blipFill rotWithShape="1">
            <a:blip r:embed="rId4">
              <a:alphaModFix/>
            </a:blip>
            <a:stretch>
              <a:fillRect b="0" l="0" r="0" t="0"/>
            </a:stretch>
          </a:blipFill>
          <a:ln>
            <a:noFill/>
          </a:ln>
        </p:spPr>
      </p:sp>
      <p:sp>
        <p:nvSpPr>
          <p:cNvPr id="32" name="Google Shape;3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pic>
        <p:nvPicPr>
          <p:cNvPr id="37" name="Google Shape;37;p6"/>
          <p:cNvPicPr preferRelativeResize="0"/>
          <p:nvPr/>
        </p:nvPicPr>
        <p:blipFill rotWithShape="1">
          <a:blip r:embed="rId2">
            <a:alphaModFix/>
          </a:blip>
          <a:srcRect b="13336" l="0" r="0" t="4494"/>
          <a:stretch/>
        </p:blipFill>
        <p:spPr>
          <a:xfrm>
            <a:off x="0" y="0"/>
            <a:ext cx="9144003" cy="5143500"/>
          </a:xfrm>
          <a:prstGeom prst="rect">
            <a:avLst/>
          </a:prstGeom>
          <a:noFill/>
          <a:ln>
            <a:noFill/>
          </a:ln>
        </p:spPr>
      </p:pic>
      <p:sp>
        <p:nvSpPr>
          <p:cNvPr id="38" name="Google Shape;38;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9" name="Google Shape;39;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6"/>
          <p:cNvSpPr/>
          <p:nvPr/>
        </p:nvSpPr>
        <p:spPr>
          <a:xfrm>
            <a:off x="867578" y="2006263"/>
            <a:ext cx="1102845" cy="1130987"/>
          </a:xfrm>
          <a:custGeom>
            <a:rect b="b" l="l" r="r" t="t"/>
            <a:pathLst>
              <a:path extrusionOk="0" h="2261974" w="2205689">
                <a:moveTo>
                  <a:pt x="0" y="0"/>
                </a:moveTo>
                <a:lnTo>
                  <a:pt x="2205689" y="0"/>
                </a:lnTo>
                <a:lnTo>
                  <a:pt x="2205689" y="2261974"/>
                </a:lnTo>
                <a:lnTo>
                  <a:pt x="0" y="2261974"/>
                </a:lnTo>
                <a:lnTo>
                  <a:pt x="0" y="0"/>
                </a:lnTo>
                <a:close/>
              </a:path>
            </a:pathLst>
          </a:custGeom>
          <a:blipFill rotWithShape="1">
            <a:blip r:embed="rId3">
              <a:alphaModFix/>
            </a:blip>
            <a:stretch>
              <a:fillRect b="0" l="0" r="0" t="-269"/>
            </a:stretch>
          </a:blipFill>
          <a:ln>
            <a:noFill/>
          </a:ln>
        </p:spPr>
      </p:sp>
      <p:sp>
        <p:nvSpPr>
          <p:cNvPr id="41" name="Google Shape;41;p6"/>
          <p:cNvSpPr/>
          <p:nvPr/>
        </p:nvSpPr>
        <p:spPr>
          <a:xfrm>
            <a:off x="7376394" y="1882913"/>
            <a:ext cx="900028" cy="1247872"/>
          </a:xfrm>
          <a:custGeom>
            <a:rect b="b" l="l" r="r" t="t"/>
            <a:pathLst>
              <a:path extrusionOk="0" h="2495745" w="1800056">
                <a:moveTo>
                  <a:pt x="0" y="0"/>
                </a:moveTo>
                <a:lnTo>
                  <a:pt x="1800056" y="0"/>
                </a:lnTo>
                <a:lnTo>
                  <a:pt x="1800056" y="2495745"/>
                </a:lnTo>
                <a:lnTo>
                  <a:pt x="0" y="2495745"/>
                </a:lnTo>
                <a:lnTo>
                  <a:pt x="0" y="0"/>
                </a:lnTo>
                <a:close/>
              </a:path>
            </a:pathLst>
          </a:custGeom>
          <a:blipFill rotWithShape="1">
            <a:blip r:embed="rId4">
              <a:alphaModFix/>
            </a:blip>
            <a:stretch>
              <a:fillRect b="0" l="0" r="0" t="0"/>
            </a:stretch>
          </a:blipFill>
          <a:ln>
            <a:noFill/>
          </a:ln>
        </p:spPr>
      </p:sp>
      <p:sp>
        <p:nvSpPr>
          <p:cNvPr id="42" name="Google Shape;42;p6"/>
          <p:cNvSpPr/>
          <p:nvPr/>
        </p:nvSpPr>
        <p:spPr>
          <a:xfrm>
            <a:off x="4249160" y="2281473"/>
            <a:ext cx="848496" cy="580550"/>
          </a:xfrm>
          <a:custGeom>
            <a:rect b="b" l="l" r="r" t="t"/>
            <a:pathLst>
              <a:path extrusionOk="0" h="1161100" w="1696992">
                <a:moveTo>
                  <a:pt x="0" y="0"/>
                </a:moveTo>
                <a:lnTo>
                  <a:pt x="1696992" y="0"/>
                </a:lnTo>
                <a:lnTo>
                  <a:pt x="1696992" y="1161100"/>
                </a:lnTo>
                <a:lnTo>
                  <a:pt x="0" y="116110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b="0" l="0" r="0" t="17769"/>
          <a:stretch/>
        </p:blipFill>
        <p:spPr>
          <a:xfrm>
            <a:off x="0" y="0"/>
            <a:ext cx="9144003" cy="5143498"/>
          </a:xfrm>
          <a:prstGeom prst="rect">
            <a:avLst/>
          </a:prstGeom>
          <a:noFill/>
          <a:ln>
            <a:noFill/>
          </a:ln>
        </p:spPr>
      </p:pic>
      <p:sp>
        <p:nvSpPr>
          <p:cNvPr id="45" name="Google Shape;45;p7"/>
          <p:cNvSpPr/>
          <p:nvPr/>
        </p:nvSpPr>
        <p:spPr>
          <a:xfrm>
            <a:off x="2904744" y="3006363"/>
            <a:ext cx="3334511" cy="2281507"/>
          </a:xfrm>
          <a:custGeom>
            <a:rect b="b" l="l" r="r" t="t"/>
            <a:pathLst>
              <a:path extrusionOk="0" h="4563015" w="6669021">
                <a:moveTo>
                  <a:pt x="0" y="0"/>
                </a:moveTo>
                <a:lnTo>
                  <a:pt x="6669022" y="0"/>
                </a:lnTo>
                <a:lnTo>
                  <a:pt x="6669022" y="4563015"/>
                </a:lnTo>
                <a:lnTo>
                  <a:pt x="0" y="4563015"/>
                </a:lnTo>
                <a:lnTo>
                  <a:pt x="0" y="0"/>
                </a:lnTo>
                <a:close/>
              </a:path>
            </a:pathLst>
          </a:custGeom>
          <a:blipFill rotWithShape="1">
            <a:blip r:embed="rId3">
              <a:alphaModFix/>
            </a:blip>
            <a:stretch>
              <a:fillRect b="0" l="0" r="0" t="0"/>
            </a:stretch>
          </a:blipFill>
          <a:ln>
            <a:noFill/>
          </a:ln>
        </p:spPr>
      </p:sp>
      <p:sp>
        <p:nvSpPr>
          <p:cNvPr id="46" name="Google Shape;46;p7"/>
          <p:cNvSpPr txBox="1"/>
          <p:nvPr>
            <p:ph type="title"/>
          </p:nvPr>
        </p:nvSpPr>
        <p:spPr>
          <a:xfrm>
            <a:off x="1388100" y="450150"/>
            <a:ext cx="6367800" cy="2783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b="0" l="0" r="0" t="17769"/>
          <a:stretch/>
        </p:blipFill>
        <p:spPr>
          <a:xfrm>
            <a:off x="0" y="0"/>
            <a:ext cx="9144003" cy="5143498"/>
          </a:xfrm>
          <a:prstGeom prst="rect">
            <a:avLst/>
          </a:prstGeom>
          <a:noFill/>
          <a:ln>
            <a:noFill/>
          </a:ln>
        </p:spPr>
      </p:pic>
      <p:sp>
        <p:nvSpPr>
          <p:cNvPr id="50" name="Google Shape;50;p8"/>
          <p:cNvSpPr/>
          <p:nvPr/>
        </p:nvSpPr>
        <p:spPr>
          <a:xfrm>
            <a:off x="4353204" y="514350"/>
            <a:ext cx="437592" cy="705794"/>
          </a:xfrm>
          <a:custGeom>
            <a:rect b="b" l="l" r="r" t="t"/>
            <a:pathLst>
              <a:path extrusionOk="0" h="1411587" w="875184">
                <a:moveTo>
                  <a:pt x="0" y="0"/>
                </a:moveTo>
                <a:lnTo>
                  <a:pt x="875184" y="0"/>
                </a:lnTo>
                <a:lnTo>
                  <a:pt x="875184" y="1411587"/>
                </a:lnTo>
                <a:lnTo>
                  <a:pt x="0" y="1411587"/>
                </a:lnTo>
                <a:lnTo>
                  <a:pt x="0" y="0"/>
                </a:lnTo>
                <a:close/>
              </a:path>
            </a:pathLst>
          </a:custGeom>
          <a:blipFill rotWithShape="1">
            <a:blip r:embed="rId3">
              <a:alphaModFix/>
            </a:blip>
            <a:stretch>
              <a:fillRect b="0" l="0" r="0" t="0"/>
            </a:stretch>
          </a:blipFill>
          <a:ln>
            <a:noFill/>
          </a:ln>
        </p:spPr>
      </p:sp>
      <p:cxnSp>
        <p:nvCxnSpPr>
          <p:cNvPr id="51" name="Google Shape;51;p8"/>
          <p:cNvCxnSpPr/>
          <p:nvPr/>
        </p:nvCxnSpPr>
        <p:spPr>
          <a:xfrm>
            <a:off x="514350" y="4282859"/>
            <a:ext cx="8115300" cy="0"/>
          </a:xfrm>
          <a:prstGeom prst="straightConnector1">
            <a:avLst/>
          </a:prstGeom>
          <a:noFill/>
          <a:ln cap="flat" cmpd="sng" w="19050">
            <a:solidFill>
              <a:srgbClr val="004AAD"/>
            </a:solidFill>
            <a:prstDash val="dot"/>
            <a:round/>
            <a:headEnd len="sm" w="sm" type="none"/>
            <a:tailEnd len="sm" w="sm" type="none"/>
          </a:ln>
        </p:spPr>
      </p:cxnSp>
      <p:sp>
        <p:nvSpPr>
          <p:cNvPr id="52" name="Google Shape;52;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3" name="Google Shape;53;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4" name="Google Shape;54;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5" name="Google Shape;5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6" name="Shape 56"/>
        <p:cNvGrpSpPr/>
        <p:nvPr/>
      </p:nvGrpSpPr>
      <p:grpSpPr>
        <a:xfrm>
          <a:off x="0" y="0"/>
          <a:ext cx="0" cy="0"/>
          <a:chOff x="0" y="0"/>
          <a:chExt cx="0" cy="0"/>
        </a:xfrm>
      </p:grpSpPr>
      <p:sp>
        <p:nvSpPr>
          <p:cNvPr id="57" name="Google Shape;57;p9"/>
          <p:cNvSpPr/>
          <p:nvPr>
            <p:ph idx="2" type="pic"/>
          </p:nvPr>
        </p:nvSpPr>
        <p:spPr>
          <a:xfrm>
            <a:off x="0" y="0"/>
            <a:ext cx="8490000" cy="5155800"/>
          </a:xfrm>
          <a:prstGeom prst="rect">
            <a:avLst/>
          </a:prstGeom>
          <a:noFill/>
          <a:ln>
            <a:noFill/>
          </a:ln>
        </p:spPr>
      </p:sp>
      <p:sp>
        <p:nvSpPr>
          <p:cNvPr id="58" name="Google Shape;58;p9"/>
          <p:cNvSpPr/>
          <p:nvPr/>
        </p:nvSpPr>
        <p:spPr>
          <a:xfrm>
            <a:off x="-47527" y="2914749"/>
            <a:ext cx="2720889" cy="2071277"/>
          </a:xfrm>
          <a:custGeom>
            <a:rect b="b" l="l" r="r" t="t"/>
            <a:pathLst>
              <a:path extrusionOk="0" h="4142554" w="5441778">
                <a:moveTo>
                  <a:pt x="0" y="0"/>
                </a:moveTo>
                <a:lnTo>
                  <a:pt x="5441778" y="0"/>
                </a:lnTo>
                <a:lnTo>
                  <a:pt x="5441778" y="4142553"/>
                </a:lnTo>
                <a:lnTo>
                  <a:pt x="0" y="4142553"/>
                </a:lnTo>
                <a:lnTo>
                  <a:pt x="0" y="0"/>
                </a:lnTo>
                <a:close/>
              </a:path>
            </a:pathLst>
          </a:custGeom>
          <a:blipFill rotWithShape="1">
            <a:blip r:embed="rId2">
              <a:alphaModFix/>
            </a:blip>
            <a:stretch>
              <a:fillRect b="0" l="0" r="0" t="0"/>
            </a:stretch>
          </a:blipFill>
          <a:ln>
            <a:noFill/>
          </a:ln>
        </p:spPr>
      </p:sp>
      <p:sp>
        <p:nvSpPr>
          <p:cNvPr id="59" name="Google Shape;59;p9"/>
          <p:cNvSpPr txBox="1"/>
          <p:nvPr>
            <p:ph idx="1" type="body"/>
          </p:nvPr>
        </p:nvSpPr>
        <p:spPr>
          <a:xfrm>
            <a:off x="254367" y="3572475"/>
            <a:ext cx="21171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Font typeface="IM Fell French Canon"/>
              <a:buNone/>
              <a:defRPr>
                <a:latin typeface="IM Fell French Canon"/>
                <a:ea typeface="IM Fell French Canon"/>
                <a:cs typeface="IM Fell French Canon"/>
                <a:sym typeface="IM Fell French Canon"/>
              </a:defRPr>
            </a:lvl1pPr>
          </a:lstStyle>
          <a:p/>
        </p:txBody>
      </p:sp>
      <p:sp>
        <p:nvSpPr>
          <p:cNvPr id="60" name="Google Shape;6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irata One"/>
              <a:buNone/>
              <a:defRPr sz="2800">
                <a:solidFill>
                  <a:schemeClr val="dk1"/>
                </a:solidFill>
                <a:latin typeface="Pirata One"/>
                <a:ea typeface="Pirata One"/>
                <a:cs typeface="Pirata One"/>
                <a:sym typeface="Pirat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irata One"/>
              <a:buChar char="●"/>
              <a:defRPr sz="1800">
                <a:solidFill>
                  <a:schemeClr val="dk2"/>
                </a:solidFill>
                <a:latin typeface="Pirata One"/>
                <a:ea typeface="Pirata One"/>
                <a:cs typeface="Pirata One"/>
                <a:sym typeface="Pirata One"/>
              </a:defRPr>
            </a:lvl1pPr>
            <a:lvl2pPr indent="-317500" lvl="1" marL="9144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2pPr>
            <a:lvl3pPr indent="-317500" lvl="2" marL="13716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3pPr>
            <a:lvl4pPr indent="-317500" lvl="3" marL="18288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4pPr>
            <a:lvl5pPr indent="-317500" lvl="4" marL="22860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5pPr>
            <a:lvl6pPr indent="-317500" lvl="5" marL="27432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6pPr>
            <a:lvl7pPr indent="-317500" lvl="6" marL="32004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7pPr>
            <a:lvl8pPr indent="-317500" lvl="7" marL="36576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8pPr>
            <a:lvl9pPr indent="-317500" lvl="8" marL="4114800">
              <a:lnSpc>
                <a:spcPct val="115000"/>
              </a:lnSpc>
              <a:spcBef>
                <a:spcPts val="0"/>
              </a:spcBef>
              <a:spcAft>
                <a:spcPts val="0"/>
              </a:spcAft>
              <a:buClr>
                <a:schemeClr val="dk2"/>
              </a:buClr>
              <a:buSzPts val="1400"/>
              <a:buFont typeface="IM Fell French Canon"/>
              <a:buChar char="■"/>
              <a:defRPr>
                <a:solidFill>
                  <a:schemeClr val="dk2"/>
                </a:solidFill>
                <a:latin typeface="IM Fell French Canon"/>
                <a:ea typeface="IM Fell French Canon"/>
                <a:cs typeface="IM Fell French Canon"/>
                <a:sym typeface="IM Fell French Cano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69.png"/><Relationship Id="rId9" Type="http://schemas.openxmlformats.org/officeDocument/2006/relationships/image" Target="../media/image51.png"/><Relationship Id="rId5" Type="http://schemas.openxmlformats.org/officeDocument/2006/relationships/image" Target="../media/image55.png"/><Relationship Id="rId6" Type="http://schemas.openxmlformats.org/officeDocument/2006/relationships/image" Target="../media/image45.png"/><Relationship Id="rId7" Type="http://schemas.openxmlformats.org/officeDocument/2006/relationships/image" Target="../media/image50.png"/><Relationship Id="rId8" Type="http://schemas.openxmlformats.org/officeDocument/2006/relationships/image" Target="../media/image6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71.png"/><Relationship Id="rId5"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6.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78.png"/><Relationship Id="rId5" Type="http://schemas.openxmlformats.org/officeDocument/2006/relationships/image" Target="../media/image21.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65.jpg"/><Relationship Id="rId5" Type="http://schemas.openxmlformats.org/officeDocument/2006/relationships/image" Target="../media/image74.jpg"/><Relationship Id="rId6"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84.png"/><Relationship Id="rId9" Type="http://schemas.openxmlformats.org/officeDocument/2006/relationships/image" Target="../media/image59.png"/><Relationship Id="rId5" Type="http://schemas.openxmlformats.org/officeDocument/2006/relationships/image" Target="../media/image83.png"/><Relationship Id="rId6" Type="http://schemas.openxmlformats.org/officeDocument/2006/relationships/image" Target="../media/image75.png"/><Relationship Id="rId7" Type="http://schemas.openxmlformats.org/officeDocument/2006/relationships/image" Target="../media/image82.png"/><Relationship Id="rId8"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99.png"/><Relationship Id="rId5" Type="http://schemas.openxmlformats.org/officeDocument/2006/relationships/image" Target="../media/image10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90.png"/><Relationship Id="rId5" Type="http://schemas.openxmlformats.org/officeDocument/2006/relationships/image" Target="../media/image80.png"/><Relationship Id="rId6" Type="http://schemas.openxmlformats.org/officeDocument/2006/relationships/image" Target="../media/image24.png"/><Relationship Id="rId7"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00.jpg"/><Relationship Id="rId5" Type="http://schemas.openxmlformats.org/officeDocument/2006/relationships/image" Target="../media/image9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8.png"/><Relationship Id="rId10" Type="http://schemas.openxmlformats.org/officeDocument/2006/relationships/image" Target="../media/image4.png"/><Relationship Id="rId9" Type="http://schemas.openxmlformats.org/officeDocument/2006/relationships/image" Target="../media/image3.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3.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20" Type="http://schemas.openxmlformats.org/officeDocument/2006/relationships/image" Target="../media/image103.jpg"/><Relationship Id="rId22" Type="http://schemas.openxmlformats.org/officeDocument/2006/relationships/image" Target="../media/image71.png"/><Relationship Id="rId21" Type="http://schemas.openxmlformats.org/officeDocument/2006/relationships/image" Target="../media/image62.png"/><Relationship Id="rId24" Type="http://schemas.openxmlformats.org/officeDocument/2006/relationships/image" Target="../media/image57.png"/><Relationship Id="rId23"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95.png"/><Relationship Id="rId9" Type="http://schemas.openxmlformats.org/officeDocument/2006/relationships/image" Target="../media/image3.png"/><Relationship Id="rId26" Type="http://schemas.openxmlformats.org/officeDocument/2006/relationships/image" Target="../media/image9.png"/><Relationship Id="rId25" Type="http://schemas.openxmlformats.org/officeDocument/2006/relationships/image" Target="../media/image12.png"/><Relationship Id="rId28" Type="http://schemas.openxmlformats.org/officeDocument/2006/relationships/image" Target="../media/image1.png"/><Relationship Id="rId27" Type="http://schemas.openxmlformats.org/officeDocument/2006/relationships/image" Target="../media/image2.png"/><Relationship Id="rId5" Type="http://schemas.openxmlformats.org/officeDocument/2006/relationships/image" Target="../media/image88.png"/><Relationship Id="rId6" Type="http://schemas.openxmlformats.org/officeDocument/2006/relationships/image" Target="../media/image81.png"/><Relationship Id="rId7" Type="http://schemas.openxmlformats.org/officeDocument/2006/relationships/image" Target="../media/image93.png"/><Relationship Id="rId8" Type="http://schemas.openxmlformats.org/officeDocument/2006/relationships/image" Target="../media/image7.png"/><Relationship Id="rId11" Type="http://schemas.openxmlformats.org/officeDocument/2006/relationships/image" Target="../media/image8.png"/><Relationship Id="rId10" Type="http://schemas.openxmlformats.org/officeDocument/2006/relationships/image" Target="../media/image4.png"/><Relationship Id="rId13" Type="http://schemas.openxmlformats.org/officeDocument/2006/relationships/image" Target="../media/image22.png"/><Relationship Id="rId12" Type="http://schemas.openxmlformats.org/officeDocument/2006/relationships/image" Target="../media/image21.png"/><Relationship Id="rId15" Type="http://schemas.openxmlformats.org/officeDocument/2006/relationships/image" Target="../media/image43.png"/><Relationship Id="rId14" Type="http://schemas.openxmlformats.org/officeDocument/2006/relationships/image" Target="../media/image33.png"/><Relationship Id="rId17" Type="http://schemas.openxmlformats.org/officeDocument/2006/relationships/image" Target="../media/image82.png"/><Relationship Id="rId16" Type="http://schemas.openxmlformats.org/officeDocument/2006/relationships/image" Target="../media/image24.png"/><Relationship Id="rId19" Type="http://schemas.openxmlformats.org/officeDocument/2006/relationships/image" Target="../media/image6.png"/><Relationship Id="rId18"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22.png"/><Relationship Id="rId6"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9.jpg"/><Relationship Id="rId5" Type="http://schemas.openxmlformats.org/officeDocument/2006/relationships/image" Target="../media/image57.png"/><Relationship Id="rId6"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32.png"/><Relationship Id="rId10" Type="http://schemas.openxmlformats.org/officeDocument/2006/relationships/image" Target="../media/image36.png"/><Relationship Id="rId9"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31.png"/><Relationship Id="rId8"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4.png"/><Relationship Id="rId5" Type="http://schemas.openxmlformats.org/officeDocument/2006/relationships/image" Target="../media/image8.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0.jpg"/><Relationship Id="rId5" Type="http://schemas.openxmlformats.org/officeDocument/2006/relationships/image" Target="../media/image43.png"/><Relationship Id="rId6"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61.png"/><Relationship Id="rId5"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1"/>
          <p:cNvPicPr preferRelativeResize="0"/>
          <p:nvPr/>
        </p:nvPicPr>
        <p:blipFill rotWithShape="1">
          <a:blip r:embed="rId3">
            <a:alphaModFix/>
          </a:blip>
          <a:srcRect b="17769" l="0" r="0" t="0"/>
          <a:stretch/>
        </p:blipFill>
        <p:spPr>
          <a:xfrm>
            <a:off x="0" y="0"/>
            <a:ext cx="9144003" cy="5143498"/>
          </a:xfrm>
          <a:prstGeom prst="rect">
            <a:avLst/>
          </a:prstGeom>
          <a:noFill/>
          <a:ln>
            <a:noFill/>
          </a:ln>
        </p:spPr>
      </p:pic>
      <p:sp>
        <p:nvSpPr>
          <p:cNvPr id="68" name="Google Shape;68;p11"/>
          <p:cNvSpPr/>
          <p:nvPr/>
        </p:nvSpPr>
        <p:spPr>
          <a:xfrm>
            <a:off x="5872732" y="3096718"/>
            <a:ext cx="3514709" cy="2424253"/>
          </a:xfrm>
          <a:custGeom>
            <a:rect b="b" l="l" r="r" t="t"/>
            <a:pathLst>
              <a:path extrusionOk="0" h="4848506" w="7029418">
                <a:moveTo>
                  <a:pt x="0" y="0"/>
                </a:moveTo>
                <a:lnTo>
                  <a:pt x="7029418" y="0"/>
                </a:lnTo>
                <a:lnTo>
                  <a:pt x="7029418" y="4848506"/>
                </a:lnTo>
                <a:lnTo>
                  <a:pt x="0" y="4848506"/>
                </a:lnTo>
                <a:lnTo>
                  <a:pt x="0" y="0"/>
                </a:lnTo>
                <a:close/>
              </a:path>
            </a:pathLst>
          </a:custGeom>
          <a:blipFill rotWithShape="1">
            <a:blip r:embed="rId4">
              <a:alphaModFix/>
            </a:blip>
            <a:stretch>
              <a:fillRect b="0" l="0" r="-807" t="0"/>
            </a:stretch>
          </a:blipFill>
          <a:ln>
            <a:noFill/>
          </a:ln>
        </p:spPr>
      </p:sp>
      <p:sp>
        <p:nvSpPr>
          <p:cNvPr id="69" name="Google Shape;69;p11"/>
          <p:cNvSpPr/>
          <p:nvPr/>
        </p:nvSpPr>
        <p:spPr>
          <a:xfrm flipH="1">
            <a:off x="-294770" y="-364156"/>
            <a:ext cx="3744825" cy="3310979"/>
          </a:xfrm>
          <a:custGeom>
            <a:rect b="b" l="l" r="r" t="t"/>
            <a:pathLst>
              <a:path extrusionOk="0" h="6621957" w="7489650">
                <a:moveTo>
                  <a:pt x="7489650" y="0"/>
                </a:moveTo>
                <a:lnTo>
                  <a:pt x="0" y="0"/>
                </a:lnTo>
                <a:lnTo>
                  <a:pt x="0" y="6621957"/>
                </a:lnTo>
                <a:lnTo>
                  <a:pt x="7489650" y="6621957"/>
                </a:lnTo>
                <a:lnTo>
                  <a:pt x="7489650" y="0"/>
                </a:lnTo>
                <a:close/>
              </a:path>
            </a:pathLst>
          </a:custGeom>
          <a:blipFill rotWithShape="1">
            <a:blip r:embed="rId5">
              <a:alphaModFix/>
            </a:blip>
            <a:stretch>
              <a:fillRect b="0" l="-1189" r="0" t="0"/>
            </a:stretch>
          </a:blipFill>
          <a:ln>
            <a:noFill/>
          </a:ln>
        </p:spPr>
      </p:sp>
      <p:sp>
        <p:nvSpPr>
          <p:cNvPr id="70" name="Google Shape;70;p11"/>
          <p:cNvSpPr/>
          <p:nvPr/>
        </p:nvSpPr>
        <p:spPr>
          <a:xfrm>
            <a:off x="4294036" y="882570"/>
            <a:ext cx="555929" cy="911359"/>
          </a:xfrm>
          <a:custGeom>
            <a:rect b="b" l="l" r="r" t="t"/>
            <a:pathLst>
              <a:path extrusionOk="0" h="1822718" w="1111858">
                <a:moveTo>
                  <a:pt x="0" y="0"/>
                </a:moveTo>
                <a:lnTo>
                  <a:pt x="1111858" y="0"/>
                </a:lnTo>
                <a:lnTo>
                  <a:pt x="1111858" y="1822718"/>
                </a:lnTo>
                <a:lnTo>
                  <a:pt x="0" y="1822718"/>
                </a:lnTo>
                <a:lnTo>
                  <a:pt x="0" y="0"/>
                </a:lnTo>
                <a:close/>
              </a:path>
            </a:pathLst>
          </a:custGeom>
          <a:blipFill rotWithShape="1">
            <a:blip r:embed="rId6">
              <a:alphaModFix/>
            </a:blip>
            <a:stretch>
              <a:fillRect b="0" l="0" r="0" t="0"/>
            </a:stretch>
          </a:blipFill>
          <a:ln>
            <a:noFill/>
          </a:ln>
        </p:spPr>
      </p:sp>
      <p:sp>
        <p:nvSpPr>
          <p:cNvPr id="71" name="Google Shape;71;p11"/>
          <p:cNvSpPr/>
          <p:nvPr/>
        </p:nvSpPr>
        <p:spPr>
          <a:xfrm>
            <a:off x="3182610" y="3400886"/>
            <a:ext cx="2759729" cy="769275"/>
          </a:xfrm>
          <a:custGeom>
            <a:rect b="b" l="l" r="r" t="t"/>
            <a:pathLst>
              <a:path extrusionOk="0" h="1538549" w="5519458">
                <a:moveTo>
                  <a:pt x="0" y="0"/>
                </a:moveTo>
                <a:lnTo>
                  <a:pt x="5519458" y="0"/>
                </a:lnTo>
                <a:lnTo>
                  <a:pt x="5519458" y="1538549"/>
                </a:lnTo>
                <a:lnTo>
                  <a:pt x="0" y="1538549"/>
                </a:lnTo>
                <a:lnTo>
                  <a:pt x="0" y="0"/>
                </a:lnTo>
                <a:close/>
              </a:path>
            </a:pathLst>
          </a:custGeom>
          <a:blipFill rotWithShape="1">
            <a:blip r:embed="rId7">
              <a:alphaModFix/>
            </a:blip>
            <a:stretch>
              <a:fillRect b="0" l="0" r="0" t="0"/>
            </a:stretch>
          </a:blipFill>
          <a:ln>
            <a:noFill/>
          </a:ln>
        </p:spPr>
      </p:sp>
      <p:sp>
        <p:nvSpPr>
          <p:cNvPr id="72" name="Google Shape;72;p11"/>
          <p:cNvSpPr txBox="1"/>
          <p:nvPr/>
        </p:nvSpPr>
        <p:spPr>
          <a:xfrm>
            <a:off x="806976" y="1995488"/>
            <a:ext cx="7530048" cy="11477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7500" u="none" cap="none" strike="noStrike">
                <a:solidFill>
                  <a:srgbClr val="004AAD"/>
                </a:solidFill>
                <a:latin typeface="Pirata One"/>
                <a:ea typeface="Pirata One"/>
                <a:cs typeface="Pirata One"/>
                <a:sym typeface="Pirata One"/>
              </a:rPr>
              <a:t>Christian Baptism</a:t>
            </a:r>
            <a:endParaRPr sz="700"/>
          </a:p>
        </p:txBody>
      </p:sp>
      <p:sp>
        <p:nvSpPr>
          <p:cNvPr id="73" name="Google Shape;73;p11"/>
          <p:cNvSpPr txBox="1"/>
          <p:nvPr/>
        </p:nvSpPr>
        <p:spPr>
          <a:xfrm>
            <a:off x="3561600" y="3379225"/>
            <a:ext cx="2020800" cy="53880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i="0" lang="en" sz="3500" u="none" cap="none" strike="noStrike">
                <a:solidFill>
                  <a:srgbClr val="0F1A38"/>
                </a:solidFill>
                <a:latin typeface="IM Fell French Canon"/>
                <a:ea typeface="IM Fell French Canon"/>
                <a:cs typeface="IM Fell French Canon"/>
                <a:sym typeface="IM Fell French Canon"/>
              </a:rPr>
              <a:t>Slides</a:t>
            </a:r>
            <a:endParaRPr sz="700">
              <a:latin typeface="IM Fell French Canon"/>
              <a:ea typeface="IM Fell French Canon"/>
              <a:cs typeface="IM Fell French Canon"/>
              <a:sym typeface="IM Fell French Cano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0"/>
          <p:cNvPicPr preferRelativeResize="0"/>
          <p:nvPr/>
        </p:nvPicPr>
        <p:blipFill rotWithShape="1">
          <a:blip r:embed="rId3">
            <a:alphaModFix/>
          </a:blip>
          <a:srcRect b="13812" l="0" r="0" t="4018"/>
          <a:stretch/>
        </p:blipFill>
        <p:spPr>
          <a:xfrm>
            <a:off x="0" y="0"/>
            <a:ext cx="9144003" cy="5143500"/>
          </a:xfrm>
          <a:prstGeom prst="rect">
            <a:avLst/>
          </a:prstGeom>
          <a:noFill/>
          <a:ln>
            <a:noFill/>
          </a:ln>
        </p:spPr>
      </p:pic>
      <p:pic>
        <p:nvPicPr>
          <p:cNvPr id="215" name="Google Shape;215;p20"/>
          <p:cNvPicPr preferRelativeResize="0"/>
          <p:nvPr/>
        </p:nvPicPr>
        <p:blipFill>
          <a:blip r:embed="rId4">
            <a:alphaModFix/>
          </a:blip>
          <a:stretch>
            <a:fillRect/>
          </a:stretch>
        </p:blipFill>
        <p:spPr>
          <a:xfrm>
            <a:off x="650" y="2144600"/>
            <a:ext cx="1790900" cy="2482284"/>
          </a:xfrm>
          <a:prstGeom prst="rect">
            <a:avLst/>
          </a:prstGeom>
          <a:noFill/>
          <a:ln>
            <a:noFill/>
          </a:ln>
        </p:spPr>
      </p:pic>
      <p:pic>
        <p:nvPicPr>
          <p:cNvPr id="216" name="Google Shape;216;p20"/>
          <p:cNvPicPr preferRelativeResize="0"/>
          <p:nvPr/>
        </p:nvPicPr>
        <p:blipFill>
          <a:blip r:embed="rId5">
            <a:alphaModFix/>
          </a:blip>
          <a:stretch>
            <a:fillRect/>
          </a:stretch>
        </p:blipFill>
        <p:spPr>
          <a:xfrm>
            <a:off x="1838750" y="2144591"/>
            <a:ext cx="1790900" cy="2482284"/>
          </a:xfrm>
          <a:prstGeom prst="rect">
            <a:avLst/>
          </a:prstGeom>
          <a:noFill/>
          <a:ln>
            <a:noFill/>
          </a:ln>
        </p:spPr>
      </p:pic>
      <p:pic>
        <p:nvPicPr>
          <p:cNvPr id="217" name="Google Shape;217;p20"/>
          <p:cNvPicPr preferRelativeResize="0"/>
          <p:nvPr/>
        </p:nvPicPr>
        <p:blipFill>
          <a:blip r:embed="rId6">
            <a:alphaModFix/>
          </a:blip>
          <a:stretch>
            <a:fillRect/>
          </a:stretch>
        </p:blipFill>
        <p:spPr>
          <a:xfrm>
            <a:off x="3676864" y="2144585"/>
            <a:ext cx="1790925" cy="2482315"/>
          </a:xfrm>
          <a:prstGeom prst="rect">
            <a:avLst/>
          </a:prstGeom>
          <a:noFill/>
          <a:ln>
            <a:noFill/>
          </a:ln>
        </p:spPr>
      </p:pic>
      <p:pic>
        <p:nvPicPr>
          <p:cNvPr id="218" name="Google Shape;218;p20"/>
          <p:cNvPicPr preferRelativeResize="0"/>
          <p:nvPr/>
        </p:nvPicPr>
        <p:blipFill>
          <a:blip r:embed="rId7">
            <a:alphaModFix/>
          </a:blip>
          <a:stretch>
            <a:fillRect/>
          </a:stretch>
        </p:blipFill>
        <p:spPr>
          <a:xfrm>
            <a:off x="5515000" y="2146834"/>
            <a:ext cx="1790925" cy="2482317"/>
          </a:xfrm>
          <a:prstGeom prst="rect">
            <a:avLst/>
          </a:prstGeom>
          <a:noFill/>
          <a:ln>
            <a:noFill/>
          </a:ln>
        </p:spPr>
      </p:pic>
      <p:pic>
        <p:nvPicPr>
          <p:cNvPr id="219" name="Google Shape;219;p20"/>
          <p:cNvPicPr preferRelativeResize="0"/>
          <p:nvPr/>
        </p:nvPicPr>
        <p:blipFill>
          <a:blip r:embed="rId8">
            <a:alphaModFix/>
          </a:blip>
          <a:stretch>
            <a:fillRect/>
          </a:stretch>
        </p:blipFill>
        <p:spPr>
          <a:xfrm>
            <a:off x="7353100" y="2144596"/>
            <a:ext cx="1790900" cy="2482278"/>
          </a:xfrm>
          <a:prstGeom prst="rect">
            <a:avLst/>
          </a:prstGeom>
          <a:noFill/>
          <a:ln>
            <a:noFill/>
          </a:ln>
        </p:spPr>
      </p:pic>
      <p:sp>
        <p:nvSpPr>
          <p:cNvPr id="220" name="Google Shape;220;p20"/>
          <p:cNvSpPr txBox="1"/>
          <p:nvPr/>
        </p:nvSpPr>
        <p:spPr>
          <a:xfrm>
            <a:off x="2639742" y="769574"/>
            <a:ext cx="3864516" cy="5302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Image Gallery</a:t>
            </a:r>
            <a:endParaRPr sz="700"/>
          </a:p>
        </p:txBody>
      </p:sp>
      <p:sp>
        <p:nvSpPr>
          <p:cNvPr id="221" name="Google Shape;221;p20"/>
          <p:cNvSpPr txBox="1"/>
          <p:nvPr/>
        </p:nvSpPr>
        <p:spPr>
          <a:xfrm>
            <a:off x="1257934" y="1531565"/>
            <a:ext cx="65271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What can you say about your projects? Share it here!</a:t>
            </a:r>
            <a:endParaRPr sz="700">
              <a:latin typeface="IM Fell French Canon"/>
              <a:ea typeface="IM Fell French Canon"/>
              <a:cs typeface="IM Fell French Canon"/>
              <a:sym typeface="IM Fell French Canon"/>
            </a:endParaRPr>
          </a:p>
        </p:txBody>
      </p:sp>
      <p:sp>
        <p:nvSpPr>
          <p:cNvPr id="222" name="Google Shape;222;p20"/>
          <p:cNvSpPr/>
          <p:nvPr/>
        </p:nvSpPr>
        <p:spPr>
          <a:xfrm>
            <a:off x="-213341" y="52914"/>
            <a:ext cx="2654479" cy="1416828"/>
          </a:xfrm>
          <a:custGeom>
            <a:rect b="b" l="l" r="r" t="t"/>
            <a:pathLst>
              <a:path extrusionOk="0" h="2833656" w="5308958">
                <a:moveTo>
                  <a:pt x="0" y="0"/>
                </a:moveTo>
                <a:lnTo>
                  <a:pt x="5308959" y="0"/>
                </a:lnTo>
                <a:lnTo>
                  <a:pt x="5308959" y="2833657"/>
                </a:lnTo>
                <a:lnTo>
                  <a:pt x="0" y="2833657"/>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1"/>
          <p:cNvPicPr preferRelativeResize="0"/>
          <p:nvPr/>
        </p:nvPicPr>
        <p:blipFill rotWithShape="1">
          <a:blip r:embed="rId3">
            <a:alphaModFix/>
          </a:blip>
          <a:srcRect b="13336" l="0" r="0" t="4494"/>
          <a:stretch/>
        </p:blipFill>
        <p:spPr>
          <a:xfrm>
            <a:off x="0" y="0"/>
            <a:ext cx="9144003" cy="5143500"/>
          </a:xfrm>
          <a:prstGeom prst="rect">
            <a:avLst/>
          </a:prstGeom>
          <a:noFill/>
          <a:ln>
            <a:noFill/>
          </a:ln>
        </p:spPr>
      </p:pic>
      <p:sp>
        <p:nvSpPr>
          <p:cNvPr id="228" name="Google Shape;228;p21"/>
          <p:cNvSpPr txBox="1"/>
          <p:nvPr/>
        </p:nvSpPr>
        <p:spPr>
          <a:xfrm>
            <a:off x="514350" y="1984926"/>
            <a:ext cx="22419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Example</a:t>
            </a:r>
            <a:endParaRPr sz="700">
              <a:latin typeface="IM Fell French Canon"/>
              <a:ea typeface="IM Fell French Canon"/>
              <a:cs typeface="IM Fell French Canon"/>
              <a:sym typeface="IM Fell French Canon"/>
            </a:endParaRPr>
          </a:p>
        </p:txBody>
      </p:sp>
      <p:sp>
        <p:nvSpPr>
          <p:cNvPr id="229" name="Google Shape;229;p21"/>
          <p:cNvSpPr txBox="1"/>
          <p:nvPr/>
        </p:nvSpPr>
        <p:spPr>
          <a:xfrm>
            <a:off x="6386661" y="1984926"/>
            <a:ext cx="21327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Example</a:t>
            </a:r>
            <a:endParaRPr sz="700">
              <a:latin typeface="IM Fell French Canon"/>
              <a:ea typeface="IM Fell French Canon"/>
              <a:cs typeface="IM Fell French Canon"/>
              <a:sym typeface="IM Fell French Canon"/>
            </a:endParaRPr>
          </a:p>
        </p:txBody>
      </p:sp>
      <p:sp>
        <p:nvSpPr>
          <p:cNvPr id="230" name="Google Shape;230;p21"/>
          <p:cNvSpPr txBox="1"/>
          <p:nvPr/>
        </p:nvSpPr>
        <p:spPr>
          <a:xfrm>
            <a:off x="514350" y="3584174"/>
            <a:ext cx="2241900" cy="3693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Example</a:t>
            </a:r>
            <a:endParaRPr sz="700">
              <a:latin typeface="IM Fell French Canon"/>
              <a:ea typeface="IM Fell French Canon"/>
              <a:cs typeface="IM Fell French Canon"/>
              <a:sym typeface="IM Fell French Canon"/>
            </a:endParaRPr>
          </a:p>
        </p:txBody>
      </p:sp>
      <p:sp>
        <p:nvSpPr>
          <p:cNvPr id="231" name="Google Shape;231;p21"/>
          <p:cNvSpPr txBox="1"/>
          <p:nvPr/>
        </p:nvSpPr>
        <p:spPr>
          <a:xfrm>
            <a:off x="6386661" y="3584174"/>
            <a:ext cx="21327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Example</a:t>
            </a:r>
            <a:endParaRPr sz="700">
              <a:latin typeface="IM Fell French Canon"/>
              <a:ea typeface="IM Fell French Canon"/>
              <a:cs typeface="IM Fell French Canon"/>
              <a:sym typeface="IM Fell French Canon"/>
            </a:endParaRPr>
          </a:p>
        </p:txBody>
      </p:sp>
      <p:sp>
        <p:nvSpPr>
          <p:cNvPr id="232" name="Google Shape;232;p21"/>
          <p:cNvSpPr txBox="1"/>
          <p:nvPr/>
        </p:nvSpPr>
        <p:spPr>
          <a:xfrm>
            <a:off x="514350" y="2455461"/>
            <a:ext cx="2241900" cy="463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Presentations are</a:t>
            </a:r>
            <a:endParaRPr sz="700">
              <a:latin typeface="IM Fell French Canon"/>
              <a:ea typeface="IM Fell French Canon"/>
              <a:cs typeface="IM Fell French Canon"/>
              <a:sym typeface="IM Fell French Canon"/>
            </a:endParaRPr>
          </a:p>
          <a:p>
            <a:pPr indent="0" lvl="0" marL="0" marR="0" rtl="0" algn="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communication tools</a:t>
            </a:r>
            <a:endParaRPr sz="700">
              <a:latin typeface="IM Fell French Canon"/>
              <a:ea typeface="IM Fell French Canon"/>
              <a:cs typeface="IM Fell French Canon"/>
              <a:sym typeface="IM Fell French Canon"/>
            </a:endParaRPr>
          </a:p>
        </p:txBody>
      </p:sp>
      <p:sp>
        <p:nvSpPr>
          <p:cNvPr id="233" name="Google Shape;233;p21"/>
          <p:cNvSpPr txBox="1"/>
          <p:nvPr/>
        </p:nvSpPr>
        <p:spPr>
          <a:xfrm>
            <a:off x="6386661" y="2455461"/>
            <a:ext cx="2132700" cy="46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Presentations are</a:t>
            </a:r>
            <a:endParaRPr sz="700">
              <a:latin typeface="IM Fell French Canon"/>
              <a:ea typeface="IM Fell French Canon"/>
              <a:cs typeface="IM Fell French Canon"/>
              <a:sym typeface="IM Fell French Canon"/>
            </a:endParaRPr>
          </a:p>
          <a:p>
            <a:pPr indent="0" lvl="0" marL="0" marR="0" rtl="0" algn="l">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communication tools</a:t>
            </a:r>
            <a:endParaRPr sz="700">
              <a:latin typeface="IM Fell French Canon"/>
              <a:ea typeface="IM Fell French Canon"/>
              <a:cs typeface="IM Fell French Canon"/>
              <a:sym typeface="IM Fell French Canon"/>
            </a:endParaRPr>
          </a:p>
        </p:txBody>
      </p:sp>
      <p:sp>
        <p:nvSpPr>
          <p:cNvPr id="234" name="Google Shape;234;p21"/>
          <p:cNvSpPr txBox="1"/>
          <p:nvPr/>
        </p:nvSpPr>
        <p:spPr>
          <a:xfrm>
            <a:off x="514350" y="4054709"/>
            <a:ext cx="2241900" cy="4632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Presentations are</a:t>
            </a:r>
            <a:endParaRPr sz="700">
              <a:latin typeface="IM Fell French Canon"/>
              <a:ea typeface="IM Fell French Canon"/>
              <a:cs typeface="IM Fell French Canon"/>
              <a:sym typeface="IM Fell French Canon"/>
            </a:endParaRPr>
          </a:p>
          <a:p>
            <a:pPr indent="0" lvl="0" marL="0" marR="0" rtl="0" algn="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communication tools</a:t>
            </a:r>
            <a:endParaRPr sz="700">
              <a:latin typeface="IM Fell French Canon"/>
              <a:ea typeface="IM Fell French Canon"/>
              <a:cs typeface="IM Fell French Canon"/>
              <a:sym typeface="IM Fell French Canon"/>
            </a:endParaRPr>
          </a:p>
        </p:txBody>
      </p:sp>
      <p:sp>
        <p:nvSpPr>
          <p:cNvPr id="235" name="Google Shape;235;p21"/>
          <p:cNvSpPr txBox="1"/>
          <p:nvPr/>
        </p:nvSpPr>
        <p:spPr>
          <a:xfrm>
            <a:off x="6386661" y="4054709"/>
            <a:ext cx="2132700" cy="463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Presentations are</a:t>
            </a:r>
            <a:endParaRPr sz="700">
              <a:latin typeface="IM Fell French Canon"/>
              <a:ea typeface="IM Fell French Canon"/>
              <a:cs typeface="IM Fell French Canon"/>
              <a:sym typeface="IM Fell French Canon"/>
            </a:endParaRPr>
          </a:p>
          <a:p>
            <a:pPr indent="0" lvl="0" marL="0" marR="0" rtl="0" algn="l">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communication tools</a:t>
            </a:r>
            <a:endParaRPr sz="700">
              <a:latin typeface="IM Fell French Canon"/>
              <a:ea typeface="IM Fell French Canon"/>
              <a:cs typeface="IM Fell French Canon"/>
              <a:sym typeface="IM Fell French Canon"/>
            </a:endParaRPr>
          </a:p>
        </p:txBody>
      </p:sp>
      <p:sp>
        <p:nvSpPr>
          <p:cNvPr id="236" name="Google Shape;236;p21"/>
          <p:cNvSpPr txBox="1"/>
          <p:nvPr/>
        </p:nvSpPr>
        <p:spPr>
          <a:xfrm>
            <a:off x="1085842" y="590550"/>
            <a:ext cx="6972300" cy="530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Market Research</a:t>
            </a:r>
            <a:endParaRPr sz="700"/>
          </a:p>
        </p:txBody>
      </p:sp>
      <p:sp>
        <p:nvSpPr>
          <p:cNvPr id="237" name="Google Shape;237;p21"/>
          <p:cNvSpPr txBox="1"/>
          <p:nvPr/>
        </p:nvSpPr>
        <p:spPr>
          <a:xfrm>
            <a:off x="1491402" y="1120776"/>
            <a:ext cx="6161196" cy="2095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1400" u="none" cap="none" strike="noStrike">
                <a:solidFill>
                  <a:srgbClr val="0F1A38"/>
                </a:solidFill>
                <a:latin typeface="Arial"/>
                <a:ea typeface="Arial"/>
                <a:cs typeface="Arial"/>
                <a:sym typeface="Arial"/>
              </a:rPr>
              <a:t>Elaborate on what you want to discuss. </a:t>
            </a:r>
            <a:endParaRPr sz="700"/>
          </a:p>
        </p:txBody>
      </p:sp>
      <p:sp>
        <p:nvSpPr>
          <p:cNvPr id="238" name="Google Shape;238;p21"/>
          <p:cNvSpPr/>
          <p:nvPr/>
        </p:nvSpPr>
        <p:spPr>
          <a:xfrm>
            <a:off x="3008729" y="1506516"/>
            <a:ext cx="3126542" cy="3122634"/>
          </a:xfrm>
          <a:custGeom>
            <a:rect b="b" l="l" r="r" t="t"/>
            <a:pathLst>
              <a:path extrusionOk="0" h="6245268" w="6253084">
                <a:moveTo>
                  <a:pt x="0" y="0"/>
                </a:moveTo>
                <a:lnTo>
                  <a:pt x="6253084" y="0"/>
                </a:lnTo>
                <a:lnTo>
                  <a:pt x="6253084" y="6245268"/>
                </a:lnTo>
                <a:lnTo>
                  <a:pt x="0" y="6245268"/>
                </a:lnTo>
                <a:lnTo>
                  <a:pt x="0" y="0"/>
                </a:lnTo>
                <a:close/>
              </a:path>
            </a:pathLst>
          </a:custGeom>
          <a:blipFill rotWithShape="1">
            <a:blip r:embed="rId4">
              <a:alphaModFix/>
            </a:blip>
            <a:stretch>
              <a:fillRect b="0" l="0" r="0" t="0"/>
            </a:stretch>
          </a:blipFill>
          <a:ln>
            <a:noFill/>
          </a:ln>
        </p:spPr>
      </p:sp>
      <p:sp>
        <p:nvSpPr>
          <p:cNvPr id="239" name="Google Shape;239;p21"/>
          <p:cNvSpPr/>
          <p:nvPr/>
        </p:nvSpPr>
        <p:spPr>
          <a:xfrm>
            <a:off x="3327266" y="1713849"/>
            <a:ext cx="438475" cy="705794"/>
          </a:xfrm>
          <a:custGeom>
            <a:rect b="b" l="l" r="r" t="t"/>
            <a:pathLst>
              <a:path extrusionOk="0" h="1411587" w="876949">
                <a:moveTo>
                  <a:pt x="0" y="0"/>
                </a:moveTo>
                <a:lnTo>
                  <a:pt x="876949" y="0"/>
                </a:lnTo>
                <a:lnTo>
                  <a:pt x="876949" y="1411587"/>
                </a:lnTo>
                <a:lnTo>
                  <a:pt x="0" y="1411587"/>
                </a:lnTo>
                <a:lnTo>
                  <a:pt x="0" y="0"/>
                </a:lnTo>
                <a:close/>
              </a:path>
            </a:pathLst>
          </a:custGeom>
          <a:blipFill rotWithShape="1">
            <a:blip r:embed="rId5">
              <a:alphaModFix/>
            </a:blip>
            <a:stretch>
              <a:fillRect b="0" l="0" r="0" t="0"/>
            </a:stretch>
          </a:blipFill>
          <a:ln>
            <a:noFill/>
          </a:ln>
        </p:spPr>
      </p:sp>
      <p:sp>
        <p:nvSpPr>
          <p:cNvPr id="240" name="Google Shape;240;p21"/>
          <p:cNvSpPr/>
          <p:nvPr/>
        </p:nvSpPr>
        <p:spPr>
          <a:xfrm>
            <a:off x="3765741" y="2805405"/>
            <a:ext cx="438475" cy="705794"/>
          </a:xfrm>
          <a:custGeom>
            <a:rect b="b" l="l" r="r" t="t"/>
            <a:pathLst>
              <a:path extrusionOk="0" h="1411587" w="876949">
                <a:moveTo>
                  <a:pt x="0" y="0"/>
                </a:moveTo>
                <a:lnTo>
                  <a:pt x="876948" y="0"/>
                </a:lnTo>
                <a:lnTo>
                  <a:pt x="876948" y="1411587"/>
                </a:lnTo>
                <a:lnTo>
                  <a:pt x="0" y="1411587"/>
                </a:lnTo>
                <a:lnTo>
                  <a:pt x="0" y="0"/>
                </a:lnTo>
                <a:close/>
              </a:path>
            </a:pathLst>
          </a:custGeom>
          <a:blipFill rotWithShape="1">
            <a:blip r:embed="rId5">
              <a:alphaModFix/>
            </a:blip>
            <a:stretch>
              <a:fillRect b="0" l="0" r="0" t="0"/>
            </a:stretch>
          </a:blipFill>
          <a:ln>
            <a:noFill/>
          </a:ln>
        </p:spPr>
      </p:sp>
      <p:sp>
        <p:nvSpPr>
          <p:cNvPr id="241" name="Google Shape;241;p21"/>
          <p:cNvSpPr/>
          <p:nvPr/>
        </p:nvSpPr>
        <p:spPr>
          <a:xfrm>
            <a:off x="5445404" y="1584405"/>
            <a:ext cx="438475" cy="705794"/>
          </a:xfrm>
          <a:custGeom>
            <a:rect b="b" l="l" r="r" t="t"/>
            <a:pathLst>
              <a:path extrusionOk="0" h="1411587" w="876949">
                <a:moveTo>
                  <a:pt x="0" y="0"/>
                </a:moveTo>
                <a:lnTo>
                  <a:pt x="876949" y="0"/>
                </a:lnTo>
                <a:lnTo>
                  <a:pt x="876949" y="1411587"/>
                </a:lnTo>
                <a:lnTo>
                  <a:pt x="0" y="1411587"/>
                </a:lnTo>
                <a:lnTo>
                  <a:pt x="0" y="0"/>
                </a:lnTo>
                <a:close/>
              </a:path>
            </a:pathLst>
          </a:custGeom>
          <a:blipFill rotWithShape="1">
            <a:blip r:embed="rId5">
              <a:alphaModFix/>
            </a:blip>
            <a:stretch>
              <a:fillRect b="0" l="0" r="0" t="0"/>
            </a:stretch>
          </a:blipFill>
          <a:ln>
            <a:noFill/>
          </a:ln>
        </p:spPr>
      </p:sp>
      <p:sp>
        <p:nvSpPr>
          <p:cNvPr id="242" name="Google Shape;242;p21"/>
          <p:cNvSpPr/>
          <p:nvPr/>
        </p:nvSpPr>
        <p:spPr>
          <a:xfrm>
            <a:off x="5445404" y="3158302"/>
            <a:ext cx="438475" cy="705794"/>
          </a:xfrm>
          <a:custGeom>
            <a:rect b="b" l="l" r="r" t="t"/>
            <a:pathLst>
              <a:path extrusionOk="0" h="1411587" w="876949">
                <a:moveTo>
                  <a:pt x="0" y="0"/>
                </a:moveTo>
                <a:lnTo>
                  <a:pt x="876949" y="0"/>
                </a:lnTo>
                <a:lnTo>
                  <a:pt x="876949" y="1411587"/>
                </a:lnTo>
                <a:lnTo>
                  <a:pt x="0" y="1411587"/>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22"/>
          <p:cNvPicPr preferRelativeResize="0"/>
          <p:nvPr/>
        </p:nvPicPr>
        <p:blipFill rotWithShape="1">
          <a:blip r:embed="rId3">
            <a:alphaModFix/>
          </a:blip>
          <a:srcRect b="7786" l="0" r="0" t="7786"/>
          <a:stretch/>
        </p:blipFill>
        <p:spPr>
          <a:xfrm>
            <a:off x="0" y="0"/>
            <a:ext cx="9144000" cy="5143500"/>
          </a:xfrm>
          <a:prstGeom prst="rect">
            <a:avLst/>
          </a:prstGeom>
          <a:noFill/>
          <a:ln>
            <a:noFill/>
          </a:ln>
        </p:spPr>
      </p:pic>
      <p:sp>
        <p:nvSpPr>
          <p:cNvPr id="248" name="Google Shape;248;p22"/>
          <p:cNvSpPr/>
          <p:nvPr/>
        </p:nvSpPr>
        <p:spPr>
          <a:xfrm>
            <a:off x="-47527" y="2914749"/>
            <a:ext cx="2720889" cy="2071277"/>
          </a:xfrm>
          <a:custGeom>
            <a:rect b="b" l="l" r="r" t="t"/>
            <a:pathLst>
              <a:path extrusionOk="0" h="4142554" w="5441778">
                <a:moveTo>
                  <a:pt x="0" y="0"/>
                </a:moveTo>
                <a:lnTo>
                  <a:pt x="5441778" y="0"/>
                </a:lnTo>
                <a:lnTo>
                  <a:pt x="5441778" y="4142553"/>
                </a:lnTo>
                <a:lnTo>
                  <a:pt x="0" y="4142553"/>
                </a:lnTo>
                <a:lnTo>
                  <a:pt x="0" y="0"/>
                </a:lnTo>
                <a:close/>
              </a:path>
            </a:pathLst>
          </a:custGeom>
          <a:blipFill rotWithShape="1">
            <a:blip r:embed="rId4">
              <a:alphaModFix/>
            </a:blip>
            <a:stretch>
              <a:fillRect b="0" l="0" r="0" t="0"/>
            </a:stretch>
          </a:blipFill>
          <a:ln>
            <a:noFill/>
          </a:ln>
        </p:spPr>
      </p:sp>
      <p:sp>
        <p:nvSpPr>
          <p:cNvPr id="249" name="Google Shape;249;p22"/>
          <p:cNvSpPr txBox="1"/>
          <p:nvPr/>
        </p:nvSpPr>
        <p:spPr>
          <a:xfrm>
            <a:off x="63925" y="3273900"/>
            <a:ext cx="2367900" cy="120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600" u="none" cap="none" strike="noStrike">
                <a:solidFill>
                  <a:srgbClr val="004AAD"/>
                </a:solidFill>
                <a:latin typeface="IM Fell French Canon"/>
                <a:ea typeface="IM Fell French Canon"/>
                <a:cs typeface="IM Fell French Canon"/>
                <a:sym typeface="IM Fell French Canon"/>
              </a:rPr>
              <a:t>A picture is worth a thousand words</a:t>
            </a:r>
            <a:endParaRPr sz="700">
              <a:latin typeface="IM Fell French Canon"/>
              <a:ea typeface="IM Fell French Canon"/>
              <a:cs typeface="IM Fell French Canon"/>
              <a:sym typeface="IM Fell French Cano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3"/>
          <p:cNvPicPr preferRelativeResize="0"/>
          <p:nvPr/>
        </p:nvPicPr>
        <p:blipFill rotWithShape="1">
          <a:blip r:embed="rId3">
            <a:alphaModFix/>
          </a:blip>
          <a:srcRect b="2277" l="0" r="0" t="15506"/>
          <a:stretch/>
        </p:blipFill>
        <p:spPr>
          <a:xfrm>
            <a:off x="0" y="0"/>
            <a:ext cx="9144003" cy="5143498"/>
          </a:xfrm>
          <a:prstGeom prst="rect">
            <a:avLst/>
          </a:prstGeom>
          <a:noFill/>
          <a:ln>
            <a:noFill/>
          </a:ln>
        </p:spPr>
      </p:pic>
      <p:pic>
        <p:nvPicPr>
          <p:cNvPr id="255" name="Google Shape;255;p23"/>
          <p:cNvPicPr preferRelativeResize="0"/>
          <p:nvPr/>
        </p:nvPicPr>
        <p:blipFill>
          <a:blip r:embed="rId4">
            <a:alphaModFix/>
          </a:blip>
          <a:stretch>
            <a:fillRect/>
          </a:stretch>
        </p:blipFill>
        <p:spPr>
          <a:xfrm>
            <a:off x="514350" y="576300"/>
            <a:ext cx="3990899" cy="3990899"/>
          </a:xfrm>
          <a:prstGeom prst="rect">
            <a:avLst/>
          </a:prstGeom>
          <a:noFill/>
          <a:ln>
            <a:noFill/>
          </a:ln>
        </p:spPr>
      </p:pic>
      <p:sp>
        <p:nvSpPr>
          <p:cNvPr id="256" name="Google Shape;256;p23"/>
          <p:cNvSpPr/>
          <p:nvPr/>
        </p:nvSpPr>
        <p:spPr>
          <a:xfrm rot="899999">
            <a:off x="3664251" y="563496"/>
            <a:ext cx="1991108" cy="2076775"/>
          </a:xfrm>
          <a:custGeom>
            <a:rect b="b" l="l" r="r" t="t"/>
            <a:pathLst>
              <a:path extrusionOk="0" h="4153550" w="3982216">
                <a:moveTo>
                  <a:pt x="0" y="0"/>
                </a:moveTo>
                <a:lnTo>
                  <a:pt x="3982216" y="0"/>
                </a:lnTo>
                <a:lnTo>
                  <a:pt x="3982216" y="4153549"/>
                </a:lnTo>
                <a:lnTo>
                  <a:pt x="0" y="4153549"/>
                </a:lnTo>
                <a:lnTo>
                  <a:pt x="0" y="0"/>
                </a:lnTo>
                <a:close/>
              </a:path>
            </a:pathLst>
          </a:custGeom>
          <a:blipFill rotWithShape="1">
            <a:blip r:embed="rId5">
              <a:alphaModFix/>
            </a:blip>
            <a:stretch>
              <a:fillRect b="0" l="0" r="0" t="0"/>
            </a:stretch>
          </a:blipFill>
          <a:ln>
            <a:noFill/>
          </a:ln>
        </p:spPr>
      </p:sp>
      <p:sp>
        <p:nvSpPr>
          <p:cNvPr id="257" name="Google Shape;257;p23"/>
          <p:cNvSpPr/>
          <p:nvPr/>
        </p:nvSpPr>
        <p:spPr>
          <a:xfrm>
            <a:off x="3810420" y="653092"/>
            <a:ext cx="900028" cy="1247873"/>
          </a:xfrm>
          <a:custGeom>
            <a:rect b="b" l="l" r="r" t="t"/>
            <a:pathLst>
              <a:path extrusionOk="0" h="2495745" w="1800056">
                <a:moveTo>
                  <a:pt x="0" y="0"/>
                </a:moveTo>
                <a:lnTo>
                  <a:pt x="1800056" y="0"/>
                </a:lnTo>
                <a:lnTo>
                  <a:pt x="1800056" y="2495745"/>
                </a:lnTo>
                <a:lnTo>
                  <a:pt x="0" y="2495745"/>
                </a:lnTo>
                <a:lnTo>
                  <a:pt x="0" y="0"/>
                </a:lnTo>
                <a:close/>
              </a:path>
            </a:pathLst>
          </a:custGeom>
          <a:blipFill rotWithShape="1">
            <a:blip r:embed="rId6">
              <a:alphaModFix/>
            </a:blip>
            <a:stretch>
              <a:fillRect b="0" l="0" r="0" t="0"/>
            </a:stretch>
          </a:blipFill>
          <a:ln>
            <a:noFill/>
          </a:ln>
        </p:spPr>
      </p:sp>
      <p:cxnSp>
        <p:nvCxnSpPr>
          <p:cNvPr id="258" name="Google Shape;258;p23"/>
          <p:cNvCxnSpPr/>
          <p:nvPr/>
        </p:nvCxnSpPr>
        <p:spPr>
          <a:xfrm>
            <a:off x="4940613" y="2872081"/>
            <a:ext cx="3689038" cy="0"/>
          </a:xfrm>
          <a:prstGeom prst="straightConnector1">
            <a:avLst/>
          </a:prstGeom>
          <a:noFill/>
          <a:ln cap="flat" cmpd="sng" w="19050">
            <a:solidFill>
              <a:srgbClr val="906B48"/>
            </a:solidFill>
            <a:prstDash val="dot"/>
            <a:round/>
            <a:headEnd len="sm" w="sm" type="none"/>
            <a:tailEnd len="sm" w="sm" type="none"/>
          </a:ln>
        </p:spPr>
      </p:cxnSp>
      <p:cxnSp>
        <p:nvCxnSpPr>
          <p:cNvPr id="259" name="Google Shape;259;p23"/>
          <p:cNvCxnSpPr/>
          <p:nvPr/>
        </p:nvCxnSpPr>
        <p:spPr>
          <a:xfrm>
            <a:off x="4940613" y="3981744"/>
            <a:ext cx="3689038" cy="0"/>
          </a:xfrm>
          <a:prstGeom prst="straightConnector1">
            <a:avLst/>
          </a:prstGeom>
          <a:noFill/>
          <a:ln cap="flat" cmpd="sng" w="19050">
            <a:solidFill>
              <a:srgbClr val="906B48"/>
            </a:solidFill>
            <a:prstDash val="dot"/>
            <a:round/>
            <a:headEnd len="sm" w="sm" type="none"/>
            <a:tailEnd len="sm" w="sm" type="none"/>
          </a:ln>
        </p:spPr>
      </p:cxnSp>
      <p:sp>
        <p:nvSpPr>
          <p:cNvPr id="260" name="Google Shape;260;p23"/>
          <p:cNvSpPr txBox="1"/>
          <p:nvPr/>
        </p:nvSpPr>
        <p:spPr>
          <a:xfrm>
            <a:off x="4940613" y="2881606"/>
            <a:ext cx="3689038"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7200" u="none" cap="none" strike="noStrike">
                <a:solidFill>
                  <a:srgbClr val="004AAD"/>
                </a:solidFill>
                <a:latin typeface="Pirata One"/>
                <a:ea typeface="Pirata One"/>
                <a:cs typeface="Pirata One"/>
                <a:sym typeface="Pirata One"/>
              </a:rPr>
              <a:t>About Us</a:t>
            </a:r>
            <a:endParaRPr sz="700"/>
          </a:p>
        </p:txBody>
      </p:sp>
      <p:sp>
        <p:nvSpPr>
          <p:cNvPr id="261" name="Google Shape;261;p23"/>
          <p:cNvSpPr txBox="1"/>
          <p:nvPr/>
        </p:nvSpPr>
        <p:spPr>
          <a:xfrm>
            <a:off x="4940613" y="4125595"/>
            <a:ext cx="26604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800" u="none" cap="none" strike="noStrike">
                <a:solidFill>
                  <a:srgbClr val="0F1A38"/>
                </a:solidFill>
                <a:latin typeface="IM Fell French Canon"/>
                <a:ea typeface="IM Fell French Canon"/>
                <a:cs typeface="IM Fell French Canon"/>
                <a:sym typeface="IM Fell French Canon"/>
              </a:rPr>
              <a:t>Elaborate on what </a:t>
            </a:r>
            <a:endParaRPr sz="700">
              <a:latin typeface="IM Fell French Canon"/>
              <a:ea typeface="IM Fell French Canon"/>
              <a:cs typeface="IM Fell French Canon"/>
              <a:sym typeface="IM Fell French Canon"/>
            </a:endParaRPr>
          </a:p>
          <a:p>
            <a:pPr indent="0" lvl="0" marL="0" marR="0" rtl="0" algn="l">
              <a:lnSpc>
                <a:spcPct val="115000"/>
              </a:lnSpc>
              <a:spcBef>
                <a:spcPts val="0"/>
              </a:spcBef>
              <a:spcAft>
                <a:spcPts val="0"/>
              </a:spcAft>
              <a:buNone/>
            </a:pPr>
            <a:r>
              <a:rPr i="0" lang="en" sz="1800" u="none" cap="none" strike="noStrike">
                <a:solidFill>
                  <a:srgbClr val="0F1A38"/>
                </a:solidFill>
                <a:latin typeface="IM Fell French Canon"/>
                <a:ea typeface="IM Fell French Canon"/>
                <a:cs typeface="IM Fell French Canon"/>
                <a:sym typeface="IM Fell French Canon"/>
              </a:rPr>
              <a:t>you want to discuss. </a:t>
            </a:r>
            <a:endParaRPr sz="700">
              <a:latin typeface="IM Fell French Canon"/>
              <a:ea typeface="IM Fell French Canon"/>
              <a:cs typeface="IM Fell French Canon"/>
              <a:sym typeface="IM Fell French Canon"/>
            </a:endParaRPr>
          </a:p>
        </p:txBody>
      </p:sp>
      <p:sp>
        <p:nvSpPr>
          <p:cNvPr id="262" name="Google Shape;262;p23"/>
          <p:cNvSpPr txBox="1"/>
          <p:nvPr/>
        </p:nvSpPr>
        <p:spPr>
          <a:xfrm>
            <a:off x="4940613" y="2178344"/>
            <a:ext cx="539502" cy="6842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03.</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4"/>
          <p:cNvPicPr preferRelativeResize="0"/>
          <p:nvPr/>
        </p:nvPicPr>
        <p:blipFill rotWithShape="1">
          <a:blip r:embed="rId3">
            <a:alphaModFix/>
          </a:blip>
          <a:srcRect b="0" l="0" r="0" t="17769"/>
          <a:stretch/>
        </p:blipFill>
        <p:spPr>
          <a:xfrm>
            <a:off x="0" y="0"/>
            <a:ext cx="9144003" cy="5143498"/>
          </a:xfrm>
          <a:prstGeom prst="rect">
            <a:avLst/>
          </a:prstGeom>
          <a:noFill/>
          <a:ln>
            <a:noFill/>
          </a:ln>
        </p:spPr>
      </p:pic>
      <p:pic>
        <p:nvPicPr>
          <p:cNvPr id="268" name="Google Shape;268;p24"/>
          <p:cNvPicPr preferRelativeResize="0"/>
          <p:nvPr/>
        </p:nvPicPr>
        <p:blipFill rotWithShape="1">
          <a:blip r:embed="rId4">
            <a:alphaModFix/>
          </a:blip>
          <a:srcRect b="10382" l="0" r="0" t="10383"/>
          <a:stretch/>
        </p:blipFill>
        <p:spPr>
          <a:xfrm>
            <a:off x="0" y="3337998"/>
            <a:ext cx="3420231" cy="1805503"/>
          </a:xfrm>
          <a:prstGeom prst="rect">
            <a:avLst/>
          </a:prstGeom>
          <a:noFill/>
          <a:ln>
            <a:noFill/>
          </a:ln>
        </p:spPr>
      </p:pic>
      <p:pic>
        <p:nvPicPr>
          <p:cNvPr id="269" name="Google Shape;269;p24"/>
          <p:cNvPicPr preferRelativeResize="0"/>
          <p:nvPr/>
        </p:nvPicPr>
        <p:blipFill rotWithShape="1">
          <a:blip r:embed="rId5">
            <a:alphaModFix/>
          </a:blip>
          <a:srcRect b="10233" l="0" r="0" t="10234"/>
          <a:stretch/>
        </p:blipFill>
        <p:spPr>
          <a:xfrm>
            <a:off x="5723769" y="3337997"/>
            <a:ext cx="3420231" cy="1805503"/>
          </a:xfrm>
          <a:prstGeom prst="rect">
            <a:avLst/>
          </a:prstGeom>
          <a:noFill/>
          <a:ln>
            <a:noFill/>
          </a:ln>
        </p:spPr>
      </p:pic>
      <p:sp>
        <p:nvSpPr>
          <p:cNvPr id="270" name="Google Shape;270;p24"/>
          <p:cNvSpPr txBox="1"/>
          <p:nvPr/>
        </p:nvSpPr>
        <p:spPr>
          <a:xfrm>
            <a:off x="514350" y="590550"/>
            <a:ext cx="3101432" cy="5302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Our History</a:t>
            </a:r>
            <a:endParaRPr sz="700"/>
          </a:p>
        </p:txBody>
      </p:sp>
      <p:sp>
        <p:nvSpPr>
          <p:cNvPr id="271" name="Google Shape;271;p24"/>
          <p:cNvSpPr txBox="1"/>
          <p:nvPr/>
        </p:nvSpPr>
        <p:spPr>
          <a:xfrm>
            <a:off x="514350" y="1332032"/>
            <a:ext cx="3101400" cy="958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Presentations are communication tools that can be used as demonstrations, lectures, speeches, reports, and more. It is mostly presented before an audience. </a:t>
            </a:r>
            <a:endParaRPr sz="700">
              <a:latin typeface="IM Fell French Canon"/>
              <a:ea typeface="IM Fell French Canon"/>
              <a:cs typeface="IM Fell French Canon"/>
              <a:sym typeface="IM Fell French Canon"/>
            </a:endParaRPr>
          </a:p>
        </p:txBody>
      </p:sp>
      <p:sp>
        <p:nvSpPr>
          <p:cNvPr id="272" name="Google Shape;272;p24"/>
          <p:cNvSpPr/>
          <p:nvPr/>
        </p:nvSpPr>
        <p:spPr>
          <a:xfrm>
            <a:off x="2904744" y="3006363"/>
            <a:ext cx="3334511" cy="2281507"/>
          </a:xfrm>
          <a:custGeom>
            <a:rect b="b" l="l" r="r" t="t"/>
            <a:pathLst>
              <a:path extrusionOk="0" h="4563015" w="6669021">
                <a:moveTo>
                  <a:pt x="0" y="0"/>
                </a:moveTo>
                <a:lnTo>
                  <a:pt x="6669022" y="0"/>
                </a:lnTo>
                <a:lnTo>
                  <a:pt x="6669022" y="4563015"/>
                </a:lnTo>
                <a:lnTo>
                  <a:pt x="0" y="4563015"/>
                </a:lnTo>
                <a:lnTo>
                  <a:pt x="0" y="0"/>
                </a:lnTo>
                <a:close/>
              </a:path>
            </a:pathLst>
          </a:custGeom>
          <a:blipFill rotWithShape="1">
            <a:blip r:embed="rId6">
              <a:alphaModFix/>
            </a:blip>
            <a:stretch>
              <a:fillRect b="0" l="0" r="0" t="0"/>
            </a:stretch>
          </a:blipFill>
          <a:ln>
            <a:noFill/>
          </a:ln>
        </p:spPr>
      </p:sp>
      <p:sp>
        <p:nvSpPr>
          <p:cNvPr id="273" name="Google Shape;273;p24"/>
          <p:cNvSpPr txBox="1"/>
          <p:nvPr/>
        </p:nvSpPr>
        <p:spPr>
          <a:xfrm>
            <a:off x="4572000" y="970082"/>
            <a:ext cx="4057800" cy="141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900" u="none" cap="none" strike="noStrike">
                <a:solidFill>
                  <a:srgbClr val="0F1A38"/>
                </a:solidFill>
                <a:latin typeface="IM Fell French Canon"/>
                <a:ea typeface="IM Fell French Canon"/>
                <a:cs typeface="IM Fell French Canon"/>
                <a:sym typeface="IM Fell French Canon"/>
              </a:rPr>
              <a:t>Lorem ipsum dolor sit amet, consectetur adipiscing elit. Nunc sed ex eu augue ornare iaculis. Curabitur non augue ex. Nam finibus metus dui, ut varius orci feugiat ut. Pellentesque habitant morbi tristique senectus et netus et malesuada fames ac turpis egestas. Praesent vel imperdiet ipsum, mattis condimentum velit. Nam dui enim, accumsan a eros id, fringilla varius erat. Cras sagittis tellus arcu, vitae dignissim purus tincidunt non. Proin non elit pulvinar, lobortis massa id, pharetra mi. Pellentesque et lacinia massa. Morbi venenatis felis tortor, vel mattis purus ornare a. Curabitur ac pharetra tortor. Nullam est mauris, sollicitudin vitae urna rhoncus, elementum posuere eros. Aenean sed pharetra arcu, ac faucibus ante.</a:t>
            </a:r>
            <a:endParaRPr sz="700">
              <a:latin typeface="IM Fell French Canon"/>
              <a:ea typeface="IM Fell French Canon"/>
              <a:cs typeface="IM Fell French Canon"/>
              <a:sym typeface="IM Fell French Cano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25"/>
          <p:cNvPicPr preferRelativeResize="0"/>
          <p:nvPr/>
        </p:nvPicPr>
        <p:blipFill rotWithShape="1">
          <a:blip r:embed="rId3">
            <a:alphaModFix/>
          </a:blip>
          <a:srcRect b="0" l="0" r="0" t="17769"/>
          <a:stretch/>
        </p:blipFill>
        <p:spPr>
          <a:xfrm>
            <a:off x="0" y="0"/>
            <a:ext cx="9144003" cy="5143498"/>
          </a:xfrm>
          <a:prstGeom prst="rect">
            <a:avLst/>
          </a:prstGeom>
          <a:noFill/>
          <a:ln>
            <a:noFill/>
          </a:ln>
        </p:spPr>
      </p:pic>
      <p:pic>
        <p:nvPicPr>
          <p:cNvPr id="279" name="Google Shape;279;p25"/>
          <p:cNvPicPr preferRelativeResize="0"/>
          <p:nvPr/>
        </p:nvPicPr>
        <p:blipFill>
          <a:blip r:embed="rId4">
            <a:alphaModFix/>
          </a:blip>
          <a:stretch>
            <a:fillRect/>
          </a:stretch>
        </p:blipFill>
        <p:spPr>
          <a:xfrm>
            <a:off x="759975" y="1660025"/>
            <a:ext cx="1796276" cy="1796276"/>
          </a:xfrm>
          <a:prstGeom prst="rect">
            <a:avLst/>
          </a:prstGeom>
          <a:noFill/>
          <a:ln>
            <a:noFill/>
          </a:ln>
        </p:spPr>
      </p:pic>
      <p:pic>
        <p:nvPicPr>
          <p:cNvPr id="280" name="Google Shape;280;p25"/>
          <p:cNvPicPr preferRelativeResize="0"/>
          <p:nvPr/>
        </p:nvPicPr>
        <p:blipFill>
          <a:blip r:embed="rId5">
            <a:alphaModFix/>
          </a:blip>
          <a:stretch>
            <a:fillRect/>
          </a:stretch>
        </p:blipFill>
        <p:spPr>
          <a:xfrm>
            <a:off x="3673647" y="1724853"/>
            <a:ext cx="1796700" cy="1799746"/>
          </a:xfrm>
          <a:prstGeom prst="rect">
            <a:avLst/>
          </a:prstGeom>
          <a:noFill/>
          <a:ln>
            <a:noFill/>
          </a:ln>
        </p:spPr>
      </p:pic>
      <p:pic>
        <p:nvPicPr>
          <p:cNvPr id="281" name="Google Shape;281;p25"/>
          <p:cNvPicPr preferRelativeResize="0"/>
          <p:nvPr/>
        </p:nvPicPr>
        <p:blipFill>
          <a:blip r:embed="rId6">
            <a:alphaModFix/>
          </a:blip>
          <a:stretch>
            <a:fillRect/>
          </a:stretch>
        </p:blipFill>
        <p:spPr>
          <a:xfrm>
            <a:off x="6587750" y="1689875"/>
            <a:ext cx="1796276" cy="1796276"/>
          </a:xfrm>
          <a:prstGeom prst="rect">
            <a:avLst/>
          </a:prstGeom>
          <a:noFill/>
          <a:ln>
            <a:noFill/>
          </a:ln>
        </p:spPr>
      </p:pic>
      <p:sp>
        <p:nvSpPr>
          <p:cNvPr id="282" name="Google Shape;282;p25"/>
          <p:cNvSpPr/>
          <p:nvPr/>
        </p:nvSpPr>
        <p:spPr>
          <a:xfrm>
            <a:off x="113038" y="-64418"/>
            <a:ext cx="1378365" cy="1662892"/>
          </a:xfrm>
          <a:custGeom>
            <a:rect b="b" l="l" r="r" t="t"/>
            <a:pathLst>
              <a:path extrusionOk="0" h="3325784" w="2756729">
                <a:moveTo>
                  <a:pt x="0" y="0"/>
                </a:moveTo>
                <a:lnTo>
                  <a:pt x="2756728" y="0"/>
                </a:lnTo>
                <a:lnTo>
                  <a:pt x="2756728" y="3325785"/>
                </a:lnTo>
                <a:lnTo>
                  <a:pt x="0" y="3325785"/>
                </a:lnTo>
                <a:lnTo>
                  <a:pt x="0" y="0"/>
                </a:lnTo>
                <a:close/>
              </a:path>
            </a:pathLst>
          </a:custGeom>
          <a:blipFill rotWithShape="1">
            <a:blip r:embed="rId7">
              <a:alphaModFix/>
            </a:blip>
            <a:stretch>
              <a:fillRect b="-234213" l="-110624" r="-100320" t="0"/>
            </a:stretch>
          </a:blipFill>
          <a:ln>
            <a:noFill/>
          </a:ln>
        </p:spPr>
      </p:sp>
      <p:sp>
        <p:nvSpPr>
          <p:cNvPr id="283" name="Google Shape;283;p25"/>
          <p:cNvSpPr/>
          <p:nvPr/>
        </p:nvSpPr>
        <p:spPr>
          <a:xfrm>
            <a:off x="276042" y="3311730"/>
            <a:ext cx="2736972" cy="762931"/>
          </a:xfrm>
          <a:custGeom>
            <a:rect b="b" l="l" r="r" t="t"/>
            <a:pathLst>
              <a:path extrusionOk="0" h="1525862" w="5473944">
                <a:moveTo>
                  <a:pt x="0" y="0"/>
                </a:moveTo>
                <a:lnTo>
                  <a:pt x="5473945" y="0"/>
                </a:lnTo>
                <a:lnTo>
                  <a:pt x="5473945" y="1525862"/>
                </a:lnTo>
                <a:lnTo>
                  <a:pt x="0" y="1525862"/>
                </a:lnTo>
                <a:lnTo>
                  <a:pt x="0" y="0"/>
                </a:lnTo>
                <a:close/>
              </a:path>
            </a:pathLst>
          </a:custGeom>
          <a:blipFill rotWithShape="1">
            <a:blip r:embed="rId8">
              <a:alphaModFix/>
            </a:blip>
            <a:stretch>
              <a:fillRect b="0" l="0" r="0" t="0"/>
            </a:stretch>
          </a:blipFill>
          <a:ln>
            <a:noFill/>
          </a:ln>
        </p:spPr>
      </p:sp>
      <p:sp>
        <p:nvSpPr>
          <p:cNvPr id="284" name="Google Shape;284;p25"/>
          <p:cNvSpPr/>
          <p:nvPr/>
        </p:nvSpPr>
        <p:spPr>
          <a:xfrm>
            <a:off x="3203514" y="3311730"/>
            <a:ext cx="2736972" cy="762931"/>
          </a:xfrm>
          <a:custGeom>
            <a:rect b="b" l="l" r="r" t="t"/>
            <a:pathLst>
              <a:path extrusionOk="0" h="1525862" w="5473944">
                <a:moveTo>
                  <a:pt x="0" y="0"/>
                </a:moveTo>
                <a:lnTo>
                  <a:pt x="5473944" y="0"/>
                </a:lnTo>
                <a:lnTo>
                  <a:pt x="5473944" y="1525862"/>
                </a:lnTo>
                <a:lnTo>
                  <a:pt x="0" y="1525862"/>
                </a:lnTo>
                <a:lnTo>
                  <a:pt x="0" y="0"/>
                </a:lnTo>
                <a:close/>
              </a:path>
            </a:pathLst>
          </a:custGeom>
          <a:blipFill rotWithShape="1">
            <a:blip r:embed="rId8">
              <a:alphaModFix/>
            </a:blip>
            <a:stretch>
              <a:fillRect b="0" l="0" r="0" t="0"/>
            </a:stretch>
          </a:blipFill>
          <a:ln>
            <a:noFill/>
          </a:ln>
        </p:spPr>
      </p:sp>
      <p:sp>
        <p:nvSpPr>
          <p:cNvPr id="285" name="Google Shape;285;p25"/>
          <p:cNvSpPr/>
          <p:nvPr/>
        </p:nvSpPr>
        <p:spPr>
          <a:xfrm>
            <a:off x="6130986" y="3311730"/>
            <a:ext cx="2736972" cy="762931"/>
          </a:xfrm>
          <a:custGeom>
            <a:rect b="b" l="l" r="r" t="t"/>
            <a:pathLst>
              <a:path extrusionOk="0" h="1525862" w="5473944">
                <a:moveTo>
                  <a:pt x="0" y="0"/>
                </a:moveTo>
                <a:lnTo>
                  <a:pt x="5473945" y="0"/>
                </a:lnTo>
                <a:lnTo>
                  <a:pt x="5473945" y="1525862"/>
                </a:lnTo>
                <a:lnTo>
                  <a:pt x="0" y="1525862"/>
                </a:lnTo>
                <a:lnTo>
                  <a:pt x="0" y="0"/>
                </a:lnTo>
                <a:close/>
              </a:path>
            </a:pathLst>
          </a:custGeom>
          <a:blipFill rotWithShape="1">
            <a:blip r:embed="rId8">
              <a:alphaModFix/>
            </a:blip>
            <a:stretch>
              <a:fillRect b="0" l="0" r="0" t="0"/>
            </a:stretch>
          </a:blipFill>
          <a:ln>
            <a:noFill/>
          </a:ln>
        </p:spPr>
      </p:sp>
      <p:sp>
        <p:nvSpPr>
          <p:cNvPr id="286" name="Google Shape;286;p25"/>
          <p:cNvSpPr txBox="1"/>
          <p:nvPr/>
        </p:nvSpPr>
        <p:spPr>
          <a:xfrm>
            <a:off x="1085842" y="590550"/>
            <a:ext cx="6972316" cy="5302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Team Members</a:t>
            </a:r>
            <a:endParaRPr sz="700"/>
          </a:p>
        </p:txBody>
      </p:sp>
      <p:sp>
        <p:nvSpPr>
          <p:cNvPr id="287" name="Google Shape;287;p25"/>
          <p:cNvSpPr txBox="1"/>
          <p:nvPr/>
        </p:nvSpPr>
        <p:spPr>
          <a:xfrm>
            <a:off x="1491402" y="1147766"/>
            <a:ext cx="61611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288" name="Google Shape;288;p25"/>
          <p:cNvSpPr txBox="1"/>
          <p:nvPr/>
        </p:nvSpPr>
        <p:spPr>
          <a:xfrm>
            <a:off x="394320" y="3431082"/>
            <a:ext cx="24492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 Name Surname</a:t>
            </a:r>
            <a:endParaRPr sz="700">
              <a:latin typeface="IM Fell French Canon"/>
              <a:ea typeface="IM Fell French Canon"/>
              <a:cs typeface="IM Fell French Canon"/>
              <a:sym typeface="IM Fell French Canon"/>
            </a:endParaRPr>
          </a:p>
        </p:txBody>
      </p:sp>
      <p:sp>
        <p:nvSpPr>
          <p:cNvPr id="289" name="Google Shape;289;p25"/>
          <p:cNvSpPr txBox="1"/>
          <p:nvPr/>
        </p:nvSpPr>
        <p:spPr>
          <a:xfrm>
            <a:off x="3420364" y="3431082"/>
            <a:ext cx="22491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 Name Surname</a:t>
            </a:r>
            <a:endParaRPr sz="700">
              <a:latin typeface="IM Fell French Canon"/>
              <a:ea typeface="IM Fell French Canon"/>
              <a:cs typeface="IM Fell French Canon"/>
              <a:sym typeface="IM Fell French Canon"/>
            </a:endParaRPr>
          </a:p>
        </p:txBody>
      </p:sp>
      <p:sp>
        <p:nvSpPr>
          <p:cNvPr id="290" name="Google Shape;290;p25"/>
          <p:cNvSpPr txBox="1"/>
          <p:nvPr/>
        </p:nvSpPr>
        <p:spPr>
          <a:xfrm>
            <a:off x="6348375" y="3431082"/>
            <a:ext cx="22491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 Name Surname</a:t>
            </a:r>
            <a:endParaRPr sz="700">
              <a:latin typeface="IM Fell French Canon"/>
              <a:ea typeface="IM Fell French Canon"/>
              <a:cs typeface="IM Fell French Canon"/>
              <a:sym typeface="IM Fell French Canon"/>
            </a:endParaRPr>
          </a:p>
        </p:txBody>
      </p:sp>
      <p:sp>
        <p:nvSpPr>
          <p:cNvPr id="291" name="Google Shape;291;p25"/>
          <p:cNvSpPr txBox="1"/>
          <p:nvPr/>
        </p:nvSpPr>
        <p:spPr>
          <a:xfrm>
            <a:off x="860225" y="3969875"/>
            <a:ext cx="17967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Title or Position</a:t>
            </a:r>
            <a:endParaRPr sz="700">
              <a:latin typeface="IM Fell French Canon"/>
              <a:ea typeface="IM Fell French Canon"/>
              <a:cs typeface="IM Fell French Canon"/>
              <a:sym typeface="IM Fell French Canon"/>
            </a:endParaRPr>
          </a:p>
        </p:txBody>
      </p:sp>
      <p:sp>
        <p:nvSpPr>
          <p:cNvPr id="292" name="Google Shape;292;p25"/>
          <p:cNvSpPr txBox="1"/>
          <p:nvPr/>
        </p:nvSpPr>
        <p:spPr>
          <a:xfrm>
            <a:off x="3660274" y="3969875"/>
            <a:ext cx="19614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Title or Position</a:t>
            </a:r>
            <a:endParaRPr sz="700">
              <a:latin typeface="IM Fell French Canon"/>
              <a:ea typeface="IM Fell French Canon"/>
              <a:cs typeface="IM Fell French Canon"/>
              <a:sym typeface="IM Fell French Canon"/>
            </a:endParaRPr>
          </a:p>
        </p:txBody>
      </p:sp>
      <p:sp>
        <p:nvSpPr>
          <p:cNvPr id="293" name="Google Shape;293;p25"/>
          <p:cNvSpPr txBox="1"/>
          <p:nvPr/>
        </p:nvSpPr>
        <p:spPr>
          <a:xfrm>
            <a:off x="6715175" y="3969875"/>
            <a:ext cx="16692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Title or Position</a:t>
            </a:r>
            <a:endParaRPr sz="700">
              <a:latin typeface="IM Fell French Canon"/>
              <a:ea typeface="IM Fell French Canon"/>
              <a:cs typeface="IM Fell French Canon"/>
              <a:sym typeface="IM Fell French Canon"/>
            </a:endParaRPr>
          </a:p>
        </p:txBody>
      </p:sp>
      <p:sp>
        <p:nvSpPr>
          <p:cNvPr id="294" name="Google Shape;294;p25"/>
          <p:cNvSpPr/>
          <p:nvPr/>
        </p:nvSpPr>
        <p:spPr>
          <a:xfrm>
            <a:off x="7892253" y="-292306"/>
            <a:ext cx="1149037" cy="1972596"/>
          </a:xfrm>
          <a:custGeom>
            <a:rect b="b" l="l" r="r" t="t"/>
            <a:pathLst>
              <a:path extrusionOk="0" h="3945191" w="2298074">
                <a:moveTo>
                  <a:pt x="0" y="0"/>
                </a:moveTo>
                <a:lnTo>
                  <a:pt x="2298074" y="0"/>
                </a:lnTo>
                <a:lnTo>
                  <a:pt x="2298074" y="3945191"/>
                </a:lnTo>
                <a:lnTo>
                  <a:pt x="0" y="3945191"/>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26"/>
          <p:cNvPicPr preferRelativeResize="0"/>
          <p:nvPr/>
        </p:nvPicPr>
        <p:blipFill rotWithShape="1">
          <a:blip r:embed="rId3">
            <a:alphaModFix/>
          </a:blip>
          <a:srcRect b="0" l="0" r="0" t="18086"/>
          <a:stretch/>
        </p:blipFill>
        <p:spPr>
          <a:xfrm>
            <a:off x="-35125" y="0"/>
            <a:ext cx="9179126" cy="5143498"/>
          </a:xfrm>
          <a:prstGeom prst="rect">
            <a:avLst/>
          </a:prstGeom>
          <a:noFill/>
          <a:ln>
            <a:noFill/>
          </a:ln>
        </p:spPr>
      </p:pic>
      <p:pic>
        <p:nvPicPr>
          <p:cNvPr id="300" name="Google Shape;300;p26"/>
          <p:cNvPicPr preferRelativeResize="0"/>
          <p:nvPr/>
        </p:nvPicPr>
        <p:blipFill>
          <a:blip r:embed="rId4">
            <a:alphaModFix/>
          </a:blip>
          <a:stretch>
            <a:fillRect/>
          </a:stretch>
        </p:blipFill>
        <p:spPr>
          <a:xfrm>
            <a:off x="4563350" y="4375"/>
            <a:ext cx="4580652" cy="2572227"/>
          </a:xfrm>
          <a:prstGeom prst="rect">
            <a:avLst/>
          </a:prstGeom>
          <a:noFill/>
          <a:ln>
            <a:noFill/>
          </a:ln>
        </p:spPr>
      </p:pic>
      <p:sp>
        <p:nvSpPr>
          <p:cNvPr id="301" name="Google Shape;301;p26"/>
          <p:cNvSpPr/>
          <p:nvPr/>
        </p:nvSpPr>
        <p:spPr>
          <a:xfrm>
            <a:off x="-35114" y="1997183"/>
            <a:ext cx="4598463" cy="3146317"/>
          </a:xfrm>
          <a:custGeom>
            <a:rect b="b" l="l" r="r" t="t"/>
            <a:pathLst>
              <a:path extrusionOk="0" h="6292633" w="9196925">
                <a:moveTo>
                  <a:pt x="0" y="0"/>
                </a:moveTo>
                <a:lnTo>
                  <a:pt x="9196926" y="0"/>
                </a:lnTo>
                <a:lnTo>
                  <a:pt x="9196926" y="6292633"/>
                </a:lnTo>
                <a:lnTo>
                  <a:pt x="0" y="6292633"/>
                </a:lnTo>
                <a:lnTo>
                  <a:pt x="0" y="0"/>
                </a:lnTo>
                <a:close/>
              </a:path>
            </a:pathLst>
          </a:custGeom>
          <a:blipFill rotWithShape="1">
            <a:blip r:embed="rId5">
              <a:alphaModFix/>
            </a:blip>
            <a:stretch>
              <a:fillRect b="0" l="0" r="0" t="0"/>
            </a:stretch>
          </a:blipFill>
          <a:ln>
            <a:noFill/>
          </a:ln>
        </p:spPr>
      </p:sp>
      <p:sp>
        <p:nvSpPr>
          <p:cNvPr id="302" name="Google Shape;302;p26"/>
          <p:cNvSpPr txBox="1"/>
          <p:nvPr/>
        </p:nvSpPr>
        <p:spPr>
          <a:xfrm>
            <a:off x="540813" y="590550"/>
            <a:ext cx="3516838" cy="5302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Our Founder</a:t>
            </a:r>
            <a:endParaRPr sz="700"/>
          </a:p>
        </p:txBody>
      </p:sp>
      <p:sp>
        <p:nvSpPr>
          <p:cNvPr id="303" name="Google Shape;303;p26"/>
          <p:cNvSpPr txBox="1"/>
          <p:nvPr/>
        </p:nvSpPr>
        <p:spPr>
          <a:xfrm>
            <a:off x="1137891" y="1285875"/>
            <a:ext cx="23226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Name Surname</a:t>
            </a:r>
            <a:endParaRPr sz="700">
              <a:latin typeface="IM Fell French Canon"/>
              <a:ea typeface="IM Fell French Canon"/>
              <a:cs typeface="IM Fell French Canon"/>
              <a:sym typeface="IM Fell French Canon"/>
            </a:endParaRPr>
          </a:p>
        </p:txBody>
      </p:sp>
      <p:sp>
        <p:nvSpPr>
          <p:cNvPr id="304" name="Google Shape;304;p26"/>
          <p:cNvSpPr txBox="1"/>
          <p:nvPr/>
        </p:nvSpPr>
        <p:spPr>
          <a:xfrm>
            <a:off x="5302950" y="3422350"/>
            <a:ext cx="3222600" cy="958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Presentations are communication tools that can be used as demonstrations, lectures, speeches, reports, and more. It is mostly presented before an audience. </a:t>
            </a:r>
            <a:endParaRPr sz="700">
              <a:latin typeface="IM Fell French Canon"/>
              <a:ea typeface="IM Fell French Canon"/>
              <a:cs typeface="IM Fell French Canon"/>
              <a:sym typeface="IM Fell French Cano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27"/>
          <p:cNvPicPr preferRelativeResize="0"/>
          <p:nvPr/>
        </p:nvPicPr>
        <p:blipFill rotWithShape="1">
          <a:blip r:embed="rId3">
            <a:alphaModFix/>
          </a:blip>
          <a:srcRect b="0" l="0" r="0" t="17769"/>
          <a:stretch/>
        </p:blipFill>
        <p:spPr>
          <a:xfrm>
            <a:off x="0" y="0"/>
            <a:ext cx="9144003" cy="5143498"/>
          </a:xfrm>
          <a:prstGeom prst="rect">
            <a:avLst/>
          </a:prstGeom>
          <a:noFill/>
          <a:ln>
            <a:noFill/>
          </a:ln>
        </p:spPr>
      </p:pic>
      <p:pic>
        <p:nvPicPr>
          <p:cNvPr id="310" name="Google Shape;310;p27"/>
          <p:cNvPicPr preferRelativeResize="0"/>
          <p:nvPr/>
        </p:nvPicPr>
        <p:blipFill>
          <a:blip r:embed="rId4">
            <a:alphaModFix/>
          </a:blip>
          <a:stretch>
            <a:fillRect/>
          </a:stretch>
        </p:blipFill>
        <p:spPr>
          <a:xfrm>
            <a:off x="514348" y="1393598"/>
            <a:ext cx="1465900" cy="1465900"/>
          </a:xfrm>
          <a:prstGeom prst="rect">
            <a:avLst/>
          </a:prstGeom>
          <a:noFill/>
          <a:ln>
            <a:noFill/>
          </a:ln>
        </p:spPr>
      </p:pic>
      <p:pic>
        <p:nvPicPr>
          <p:cNvPr id="311" name="Google Shape;311;p27"/>
          <p:cNvPicPr preferRelativeResize="0"/>
          <p:nvPr/>
        </p:nvPicPr>
        <p:blipFill>
          <a:blip r:embed="rId5">
            <a:alphaModFix/>
          </a:blip>
          <a:stretch>
            <a:fillRect/>
          </a:stretch>
        </p:blipFill>
        <p:spPr>
          <a:xfrm>
            <a:off x="514349" y="3154624"/>
            <a:ext cx="1465900" cy="1465900"/>
          </a:xfrm>
          <a:prstGeom prst="rect">
            <a:avLst/>
          </a:prstGeom>
          <a:noFill/>
          <a:ln>
            <a:noFill/>
          </a:ln>
        </p:spPr>
      </p:pic>
      <p:sp>
        <p:nvSpPr>
          <p:cNvPr id="312" name="Google Shape;312;p27"/>
          <p:cNvSpPr/>
          <p:nvPr/>
        </p:nvSpPr>
        <p:spPr>
          <a:xfrm>
            <a:off x="6620774" y="2571750"/>
            <a:ext cx="2817938" cy="2754534"/>
          </a:xfrm>
          <a:custGeom>
            <a:rect b="b" l="l" r="r" t="t"/>
            <a:pathLst>
              <a:path extrusionOk="0" h="5509068" w="5635876">
                <a:moveTo>
                  <a:pt x="0" y="0"/>
                </a:moveTo>
                <a:lnTo>
                  <a:pt x="5635876" y="0"/>
                </a:lnTo>
                <a:lnTo>
                  <a:pt x="5635876" y="5509068"/>
                </a:lnTo>
                <a:lnTo>
                  <a:pt x="0" y="5509068"/>
                </a:lnTo>
                <a:lnTo>
                  <a:pt x="0" y="0"/>
                </a:lnTo>
                <a:close/>
              </a:path>
            </a:pathLst>
          </a:custGeom>
          <a:blipFill rotWithShape="1">
            <a:blip r:embed="rId6">
              <a:alphaModFix/>
            </a:blip>
            <a:stretch>
              <a:fillRect b="0" l="0" r="0" t="0"/>
            </a:stretch>
          </a:blipFill>
          <a:ln>
            <a:noFill/>
          </a:ln>
        </p:spPr>
      </p:sp>
      <p:sp>
        <p:nvSpPr>
          <p:cNvPr id="313" name="Google Shape;313;p27"/>
          <p:cNvSpPr/>
          <p:nvPr/>
        </p:nvSpPr>
        <p:spPr>
          <a:xfrm>
            <a:off x="7598753" y="113524"/>
            <a:ext cx="1339925" cy="1754403"/>
          </a:xfrm>
          <a:custGeom>
            <a:rect b="b" l="l" r="r" t="t"/>
            <a:pathLst>
              <a:path extrusionOk="0" h="3508805" w="2679850">
                <a:moveTo>
                  <a:pt x="0" y="0"/>
                </a:moveTo>
                <a:lnTo>
                  <a:pt x="2679850" y="0"/>
                </a:lnTo>
                <a:lnTo>
                  <a:pt x="2679850" y="3508805"/>
                </a:lnTo>
                <a:lnTo>
                  <a:pt x="0" y="3508805"/>
                </a:lnTo>
                <a:lnTo>
                  <a:pt x="0" y="0"/>
                </a:lnTo>
                <a:close/>
              </a:path>
            </a:pathLst>
          </a:custGeom>
          <a:blipFill rotWithShape="1">
            <a:blip r:embed="rId7">
              <a:alphaModFix/>
            </a:blip>
            <a:stretch>
              <a:fillRect b="0" l="0" r="0" t="0"/>
            </a:stretch>
          </a:blipFill>
          <a:ln>
            <a:noFill/>
          </a:ln>
        </p:spPr>
      </p:sp>
      <p:sp>
        <p:nvSpPr>
          <p:cNvPr id="314" name="Google Shape;314;p27"/>
          <p:cNvSpPr txBox="1"/>
          <p:nvPr/>
        </p:nvSpPr>
        <p:spPr>
          <a:xfrm>
            <a:off x="514350" y="590550"/>
            <a:ext cx="8253776" cy="53022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Testimonials</a:t>
            </a:r>
            <a:endParaRPr sz="700"/>
          </a:p>
        </p:txBody>
      </p:sp>
      <p:sp>
        <p:nvSpPr>
          <p:cNvPr id="315" name="Google Shape;315;p27"/>
          <p:cNvSpPr txBox="1"/>
          <p:nvPr/>
        </p:nvSpPr>
        <p:spPr>
          <a:xfrm>
            <a:off x="2069626" y="1445025"/>
            <a:ext cx="2426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 Name Surname</a:t>
            </a:r>
            <a:endParaRPr sz="700">
              <a:latin typeface="IM Fell French Canon"/>
              <a:ea typeface="IM Fell French Canon"/>
              <a:cs typeface="IM Fell French Canon"/>
              <a:sym typeface="IM Fell French Canon"/>
            </a:endParaRPr>
          </a:p>
        </p:txBody>
      </p:sp>
      <p:sp>
        <p:nvSpPr>
          <p:cNvPr id="316" name="Google Shape;316;p27"/>
          <p:cNvSpPr txBox="1"/>
          <p:nvPr/>
        </p:nvSpPr>
        <p:spPr>
          <a:xfrm>
            <a:off x="2069626" y="3210875"/>
            <a:ext cx="25188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2400" u="none" cap="none" strike="noStrike">
                <a:solidFill>
                  <a:srgbClr val="004AAD"/>
                </a:solidFill>
                <a:latin typeface="IM Fell French Canon"/>
                <a:ea typeface="IM Fell French Canon"/>
                <a:cs typeface="IM Fell French Canon"/>
                <a:sym typeface="IM Fell French Canon"/>
              </a:rPr>
              <a:t> Name Surname</a:t>
            </a:r>
            <a:endParaRPr sz="700">
              <a:latin typeface="IM Fell French Canon"/>
              <a:ea typeface="IM Fell French Canon"/>
              <a:cs typeface="IM Fell French Canon"/>
              <a:sym typeface="IM Fell French Canon"/>
            </a:endParaRPr>
          </a:p>
        </p:txBody>
      </p:sp>
      <p:sp>
        <p:nvSpPr>
          <p:cNvPr id="317" name="Google Shape;317;p27"/>
          <p:cNvSpPr txBox="1"/>
          <p:nvPr/>
        </p:nvSpPr>
        <p:spPr>
          <a:xfrm>
            <a:off x="2145827" y="1787395"/>
            <a:ext cx="1719300" cy="2154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Title or Position</a:t>
            </a:r>
            <a:endParaRPr sz="700">
              <a:latin typeface="IM Fell French Canon"/>
              <a:ea typeface="IM Fell French Canon"/>
              <a:cs typeface="IM Fell French Canon"/>
              <a:sym typeface="IM Fell French Canon"/>
            </a:endParaRPr>
          </a:p>
        </p:txBody>
      </p:sp>
      <p:sp>
        <p:nvSpPr>
          <p:cNvPr id="318" name="Google Shape;318;p27"/>
          <p:cNvSpPr txBox="1"/>
          <p:nvPr/>
        </p:nvSpPr>
        <p:spPr>
          <a:xfrm>
            <a:off x="2145828" y="3553245"/>
            <a:ext cx="1974300" cy="2154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Title or Position</a:t>
            </a:r>
            <a:endParaRPr sz="700">
              <a:latin typeface="IM Fell French Canon"/>
              <a:ea typeface="IM Fell French Canon"/>
              <a:cs typeface="IM Fell French Canon"/>
              <a:sym typeface="IM Fell French Canon"/>
            </a:endParaRPr>
          </a:p>
        </p:txBody>
      </p:sp>
      <p:sp>
        <p:nvSpPr>
          <p:cNvPr id="319" name="Google Shape;319;p27"/>
          <p:cNvSpPr txBox="1"/>
          <p:nvPr/>
        </p:nvSpPr>
        <p:spPr>
          <a:xfrm>
            <a:off x="2145820" y="2063196"/>
            <a:ext cx="4308300" cy="109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900" u="none" cap="none" strike="noStrike">
                <a:solidFill>
                  <a:srgbClr val="0F1A38"/>
                </a:solidFill>
                <a:latin typeface="IM Fell French Canon"/>
                <a:ea typeface="IM Fell French Canon"/>
                <a:cs typeface="IM Fell French Canon"/>
                <a:sym typeface="IM Fell French Canon"/>
              </a:rPr>
              <a:t>Lorem ipsum dolor sit amet, consectetur adipiscing elit. Nunc sed ex eu augue ornare iaculis. Curabitur non augue ex. Nam finibus metus dui, ut varius orci feugiat ut. Pellentesque habitant morbi tristique senectus et netus et malesuada fames ac turpis egestas. Praesent vel imperdiet ipsum, mattis condimentum velit. Nam dui enim, accumsan a eros id, fringilla varius erat. Cras sagittis tellus arcu, vitae dignissim purus tincidunt non. Proin non elit pulvinar, lobortis massa id, pharetra mi. Pellentesque et lacinia massa.</a:t>
            </a:r>
            <a:endParaRPr sz="700">
              <a:latin typeface="IM Fell French Canon"/>
              <a:ea typeface="IM Fell French Canon"/>
              <a:cs typeface="IM Fell French Canon"/>
              <a:sym typeface="IM Fell French Canon"/>
            </a:endParaRPr>
          </a:p>
        </p:txBody>
      </p:sp>
      <p:sp>
        <p:nvSpPr>
          <p:cNvPr id="320" name="Google Shape;320;p27"/>
          <p:cNvSpPr txBox="1"/>
          <p:nvPr/>
        </p:nvSpPr>
        <p:spPr>
          <a:xfrm>
            <a:off x="2145820" y="3829050"/>
            <a:ext cx="4308300" cy="109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900" u="none" cap="none" strike="noStrike">
                <a:solidFill>
                  <a:srgbClr val="0F1A38"/>
                </a:solidFill>
                <a:latin typeface="IM Fell French Canon"/>
                <a:ea typeface="IM Fell French Canon"/>
                <a:cs typeface="IM Fell French Canon"/>
                <a:sym typeface="IM Fell French Canon"/>
              </a:rPr>
              <a:t>Lorem ipsum dolor sit amet, consectetur adipiscing elit. Nunc sed ex eu augue ornare iaculis. Curabitur non augue ex. Nam finibus metus dui, ut varius orci feugiat ut. Pellentesque habitant morbi tristique senectus et netus et malesuada fames ac turpis egestas. Praesent vel imperdiet ipsum, mattis condimentum velit. Nam dui enim, accumsan a eros id, fringilla varius erat. Cras sagittis tellus arcu, vitae dignissim purus tincidunt non. Proin non elit pulvinar, lobortis massa id, pharetra mi. Pellentesque et lacinia massa.</a:t>
            </a:r>
            <a:endParaRPr sz="700">
              <a:latin typeface="IM Fell French Canon"/>
              <a:ea typeface="IM Fell French Canon"/>
              <a:cs typeface="IM Fell French Canon"/>
              <a:sym typeface="IM Fell French Cano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id="325" name="Google Shape;325;p28"/>
          <p:cNvPicPr preferRelativeResize="0"/>
          <p:nvPr/>
        </p:nvPicPr>
        <p:blipFill rotWithShape="1">
          <a:blip r:embed="rId3">
            <a:alphaModFix/>
          </a:blip>
          <a:srcRect b="0" l="0" r="0" t="17769"/>
          <a:stretch/>
        </p:blipFill>
        <p:spPr>
          <a:xfrm>
            <a:off x="0" y="0"/>
            <a:ext cx="9144003" cy="5143498"/>
          </a:xfrm>
          <a:prstGeom prst="rect">
            <a:avLst/>
          </a:prstGeom>
          <a:noFill/>
          <a:ln>
            <a:noFill/>
          </a:ln>
        </p:spPr>
      </p:pic>
      <p:sp>
        <p:nvSpPr>
          <p:cNvPr id="326" name="Google Shape;326;p28"/>
          <p:cNvSpPr txBox="1"/>
          <p:nvPr/>
        </p:nvSpPr>
        <p:spPr>
          <a:xfrm>
            <a:off x="1370809" y="1615122"/>
            <a:ext cx="6402300" cy="240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5200" u="none" cap="none" strike="noStrike">
                <a:solidFill>
                  <a:srgbClr val="004AAD"/>
                </a:solidFill>
                <a:latin typeface="Pirata One"/>
                <a:ea typeface="Pirata One"/>
                <a:cs typeface="Pirata One"/>
                <a:sym typeface="Pirata One"/>
              </a:rPr>
              <a:t>“Write an original statement or</a:t>
            </a:r>
            <a:endParaRPr sz="700">
              <a:latin typeface="Pirata One"/>
              <a:ea typeface="Pirata One"/>
              <a:cs typeface="Pirata One"/>
              <a:sym typeface="Pirata One"/>
            </a:endParaRPr>
          </a:p>
          <a:p>
            <a:pPr indent="0" lvl="0" marL="0" marR="0" rtl="0" algn="ctr">
              <a:lnSpc>
                <a:spcPct val="100000"/>
              </a:lnSpc>
              <a:spcBef>
                <a:spcPts val="0"/>
              </a:spcBef>
              <a:spcAft>
                <a:spcPts val="0"/>
              </a:spcAft>
              <a:buNone/>
            </a:pPr>
            <a:r>
              <a:rPr i="0" lang="en" sz="5200" u="none" cap="none" strike="noStrike">
                <a:solidFill>
                  <a:srgbClr val="004AAD"/>
                </a:solidFill>
                <a:latin typeface="Pirata One"/>
                <a:ea typeface="Pirata One"/>
                <a:cs typeface="Pirata One"/>
                <a:sym typeface="Pirata One"/>
              </a:rPr>
              <a:t>inspiring quote”</a:t>
            </a:r>
            <a:endParaRPr sz="700">
              <a:latin typeface="Pirata One"/>
              <a:ea typeface="Pirata One"/>
              <a:cs typeface="Pirata One"/>
              <a:sym typeface="Pirata One"/>
            </a:endParaRPr>
          </a:p>
        </p:txBody>
      </p:sp>
      <p:sp>
        <p:nvSpPr>
          <p:cNvPr id="327" name="Google Shape;327;p28"/>
          <p:cNvSpPr txBox="1"/>
          <p:nvPr/>
        </p:nvSpPr>
        <p:spPr>
          <a:xfrm>
            <a:off x="1370809" y="4419600"/>
            <a:ext cx="64023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 Include a credit, citation, or supporting message</a:t>
            </a:r>
            <a:endParaRPr sz="700">
              <a:latin typeface="IM Fell French Canon"/>
              <a:ea typeface="IM Fell French Canon"/>
              <a:cs typeface="IM Fell French Canon"/>
              <a:sym typeface="IM Fell French Canon"/>
            </a:endParaRPr>
          </a:p>
        </p:txBody>
      </p:sp>
      <p:sp>
        <p:nvSpPr>
          <p:cNvPr id="328" name="Google Shape;328;p28"/>
          <p:cNvSpPr/>
          <p:nvPr/>
        </p:nvSpPr>
        <p:spPr>
          <a:xfrm>
            <a:off x="4353204" y="514350"/>
            <a:ext cx="437592" cy="705794"/>
          </a:xfrm>
          <a:custGeom>
            <a:rect b="b" l="l" r="r" t="t"/>
            <a:pathLst>
              <a:path extrusionOk="0" h="1411587" w="875184">
                <a:moveTo>
                  <a:pt x="0" y="0"/>
                </a:moveTo>
                <a:lnTo>
                  <a:pt x="875184" y="0"/>
                </a:lnTo>
                <a:lnTo>
                  <a:pt x="875184" y="1411587"/>
                </a:lnTo>
                <a:lnTo>
                  <a:pt x="0" y="1411587"/>
                </a:lnTo>
                <a:lnTo>
                  <a:pt x="0" y="0"/>
                </a:lnTo>
                <a:close/>
              </a:path>
            </a:pathLst>
          </a:custGeom>
          <a:blipFill rotWithShape="1">
            <a:blip r:embed="rId4">
              <a:alphaModFix/>
            </a:blip>
            <a:stretch>
              <a:fillRect b="0" l="0" r="0" t="0"/>
            </a:stretch>
          </a:blipFill>
          <a:ln>
            <a:noFill/>
          </a:ln>
        </p:spPr>
      </p:sp>
      <p:cxnSp>
        <p:nvCxnSpPr>
          <p:cNvPr id="329" name="Google Shape;329;p28"/>
          <p:cNvCxnSpPr/>
          <p:nvPr/>
        </p:nvCxnSpPr>
        <p:spPr>
          <a:xfrm>
            <a:off x="514350" y="4282859"/>
            <a:ext cx="8115300" cy="0"/>
          </a:xfrm>
          <a:prstGeom prst="straightConnector1">
            <a:avLst/>
          </a:prstGeom>
          <a:noFill/>
          <a:ln cap="flat" cmpd="sng" w="19050">
            <a:solidFill>
              <a:srgbClr val="004AAD"/>
            </a:solidFill>
            <a:prstDash val="dot"/>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9"/>
          <p:cNvPicPr preferRelativeResize="0"/>
          <p:nvPr/>
        </p:nvPicPr>
        <p:blipFill rotWithShape="1">
          <a:blip r:embed="rId3">
            <a:alphaModFix/>
          </a:blip>
          <a:srcRect b="0" l="0" r="0" t="17769"/>
          <a:stretch/>
        </p:blipFill>
        <p:spPr>
          <a:xfrm>
            <a:off x="0" y="0"/>
            <a:ext cx="9144003" cy="5143498"/>
          </a:xfrm>
          <a:prstGeom prst="rect">
            <a:avLst/>
          </a:prstGeom>
          <a:noFill/>
          <a:ln>
            <a:noFill/>
          </a:ln>
        </p:spPr>
      </p:pic>
      <p:pic>
        <p:nvPicPr>
          <p:cNvPr id="335" name="Google Shape;335;p29"/>
          <p:cNvPicPr preferRelativeResize="0"/>
          <p:nvPr/>
        </p:nvPicPr>
        <p:blipFill rotWithShape="1">
          <a:blip r:embed="rId4">
            <a:alphaModFix/>
          </a:blip>
          <a:srcRect b="0" l="28318" r="28319" t="0"/>
          <a:stretch/>
        </p:blipFill>
        <p:spPr>
          <a:xfrm>
            <a:off x="0" y="0"/>
            <a:ext cx="3347451" cy="5143500"/>
          </a:xfrm>
          <a:prstGeom prst="rect">
            <a:avLst/>
          </a:prstGeom>
          <a:noFill/>
          <a:ln>
            <a:noFill/>
          </a:ln>
        </p:spPr>
      </p:pic>
      <p:sp>
        <p:nvSpPr>
          <p:cNvPr id="336" name="Google Shape;336;p29"/>
          <p:cNvSpPr txBox="1"/>
          <p:nvPr/>
        </p:nvSpPr>
        <p:spPr>
          <a:xfrm>
            <a:off x="5157756" y="1093721"/>
            <a:ext cx="29007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Contact Us</a:t>
            </a:r>
            <a:endParaRPr sz="700"/>
          </a:p>
        </p:txBody>
      </p:sp>
      <p:sp>
        <p:nvSpPr>
          <p:cNvPr id="337" name="Google Shape;337;p29"/>
          <p:cNvSpPr txBox="1"/>
          <p:nvPr/>
        </p:nvSpPr>
        <p:spPr>
          <a:xfrm>
            <a:off x="4934420" y="2009675"/>
            <a:ext cx="33474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123 Anywhere St., Any City,ST 12345</a:t>
            </a:r>
            <a:endParaRPr sz="700">
              <a:latin typeface="IM Fell French Canon"/>
              <a:ea typeface="IM Fell French Canon"/>
              <a:cs typeface="IM Fell French Canon"/>
              <a:sym typeface="IM Fell French Canon"/>
            </a:endParaRPr>
          </a:p>
        </p:txBody>
      </p:sp>
      <p:sp>
        <p:nvSpPr>
          <p:cNvPr id="338" name="Google Shape;338;p29"/>
          <p:cNvSpPr txBox="1"/>
          <p:nvPr/>
        </p:nvSpPr>
        <p:spPr>
          <a:xfrm>
            <a:off x="5157756" y="2472479"/>
            <a:ext cx="29007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123-456-7890</a:t>
            </a:r>
            <a:endParaRPr sz="700">
              <a:latin typeface="IM Fell French Canon"/>
              <a:ea typeface="IM Fell French Canon"/>
              <a:cs typeface="IM Fell French Canon"/>
              <a:sym typeface="IM Fell French Canon"/>
            </a:endParaRPr>
          </a:p>
        </p:txBody>
      </p:sp>
      <p:sp>
        <p:nvSpPr>
          <p:cNvPr id="339" name="Google Shape;339;p29"/>
          <p:cNvSpPr txBox="1"/>
          <p:nvPr/>
        </p:nvSpPr>
        <p:spPr>
          <a:xfrm>
            <a:off x="5157756" y="2916758"/>
            <a:ext cx="29007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hello@reallygreatsite.com</a:t>
            </a:r>
            <a:endParaRPr sz="700">
              <a:latin typeface="IM Fell French Canon"/>
              <a:ea typeface="IM Fell French Canon"/>
              <a:cs typeface="IM Fell French Canon"/>
              <a:sym typeface="IM Fell French Canon"/>
            </a:endParaRPr>
          </a:p>
        </p:txBody>
      </p:sp>
      <p:sp>
        <p:nvSpPr>
          <p:cNvPr id="340" name="Google Shape;340;p29"/>
          <p:cNvSpPr txBox="1"/>
          <p:nvPr/>
        </p:nvSpPr>
        <p:spPr>
          <a:xfrm>
            <a:off x="5157756" y="3807581"/>
            <a:ext cx="29007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reallygreatsite.com</a:t>
            </a:r>
            <a:endParaRPr sz="700">
              <a:latin typeface="IM Fell French Canon"/>
              <a:ea typeface="IM Fell French Canon"/>
              <a:cs typeface="IM Fell French Canon"/>
              <a:sym typeface="IM Fell French Canon"/>
            </a:endParaRPr>
          </a:p>
        </p:txBody>
      </p:sp>
      <p:sp>
        <p:nvSpPr>
          <p:cNvPr id="341" name="Google Shape;341;p29"/>
          <p:cNvSpPr txBox="1"/>
          <p:nvPr/>
        </p:nvSpPr>
        <p:spPr>
          <a:xfrm>
            <a:off x="5157756" y="3355430"/>
            <a:ext cx="2900700" cy="2154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@reallygreatsite</a:t>
            </a:r>
            <a:endParaRPr sz="700">
              <a:latin typeface="IM Fell French Canon"/>
              <a:ea typeface="IM Fell French Canon"/>
              <a:cs typeface="IM Fell French Canon"/>
              <a:sym typeface="IM Fell French Canon"/>
            </a:endParaRPr>
          </a:p>
        </p:txBody>
      </p:sp>
      <p:sp>
        <p:nvSpPr>
          <p:cNvPr id="342" name="Google Shape;342;p29"/>
          <p:cNvSpPr/>
          <p:nvPr/>
        </p:nvSpPr>
        <p:spPr>
          <a:xfrm>
            <a:off x="1673726" y="3141615"/>
            <a:ext cx="3080910" cy="2107991"/>
          </a:xfrm>
          <a:custGeom>
            <a:rect b="b" l="l" r="r" t="t"/>
            <a:pathLst>
              <a:path extrusionOk="0" h="4215982" w="6161820">
                <a:moveTo>
                  <a:pt x="0" y="0"/>
                </a:moveTo>
                <a:lnTo>
                  <a:pt x="6161819" y="0"/>
                </a:lnTo>
                <a:lnTo>
                  <a:pt x="6161819" y="4215981"/>
                </a:lnTo>
                <a:lnTo>
                  <a:pt x="0" y="4215981"/>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id="78" name="Google Shape;78;p12"/>
          <p:cNvPicPr preferRelativeResize="0"/>
          <p:nvPr/>
        </p:nvPicPr>
        <p:blipFill rotWithShape="1">
          <a:blip r:embed="rId3">
            <a:alphaModFix/>
          </a:blip>
          <a:srcRect b="17074" l="0" r="0" t="0"/>
          <a:stretch/>
        </p:blipFill>
        <p:spPr>
          <a:xfrm>
            <a:off x="0" y="-47425"/>
            <a:ext cx="9144003" cy="5190926"/>
          </a:xfrm>
          <a:prstGeom prst="rect">
            <a:avLst/>
          </a:prstGeom>
          <a:noFill/>
          <a:ln>
            <a:noFill/>
          </a:ln>
        </p:spPr>
      </p:pic>
      <p:sp>
        <p:nvSpPr>
          <p:cNvPr id="79" name="Google Shape;79;p12"/>
          <p:cNvSpPr/>
          <p:nvPr/>
        </p:nvSpPr>
        <p:spPr>
          <a:xfrm>
            <a:off x="3647707" y="1865723"/>
            <a:ext cx="1808047" cy="1376376"/>
          </a:xfrm>
          <a:custGeom>
            <a:rect b="b" l="l" r="r" t="t"/>
            <a:pathLst>
              <a:path extrusionOk="0" h="2752751" w="3616094">
                <a:moveTo>
                  <a:pt x="0" y="0"/>
                </a:moveTo>
                <a:lnTo>
                  <a:pt x="3616094" y="0"/>
                </a:lnTo>
                <a:lnTo>
                  <a:pt x="3616094" y="2752752"/>
                </a:lnTo>
                <a:lnTo>
                  <a:pt x="0" y="2752752"/>
                </a:lnTo>
                <a:lnTo>
                  <a:pt x="0" y="0"/>
                </a:lnTo>
                <a:close/>
              </a:path>
            </a:pathLst>
          </a:custGeom>
          <a:blipFill rotWithShape="1">
            <a:blip r:embed="rId4">
              <a:alphaModFix/>
            </a:blip>
            <a:stretch>
              <a:fillRect b="0" l="0" r="0" t="0"/>
            </a:stretch>
          </a:blipFill>
          <a:ln>
            <a:noFill/>
          </a:ln>
        </p:spPr>
      </p:sp>
      <p:sp>
        <p:nvSpPr>
          <p:cNvPr id="80" name="Google Shape;80;p12"/>
          <p:cNvSpPr/>
          <p:nvPr/>
        </p:nvSpPr>
        <p:spPr>
          <a:xfrm rot="899999">
            <a:off x="6047773" y="2170953"/>
            <a:ext cx="1991108" cy="2076775"/>
          </a:xfrm>
          <a:custGeom>
            <a:rect b="b" l="l" r="r" t="t"/>
            <a:pathLst>
              <a:path extrusionOk="0" h="4153550" w="3982216">
                <a:moveTo>
                  <a:pt x="0" y="0"/>
                </a:moveTo>
                <a:lnTo>
                  <a:pt x="3982216" y="0"/>
                </a:lnTo>
                <a:lnTo>
                  <a:pt x="3982216" y="4153549"/>
                </a:lnTo>
                <a:lnTo>
                  <a:pt x="0" y="4153549"/>
                </a:lnTo>
                <a:lnTo>
                  <a:pt x="0" y="0"/>
                </a:lnTo>
                <a:close/>
              </a:path>
            </a:pathLst>
          </a:custGeom>
          <a:blipFill rotWithShape="1">
            <a:blip r:embed="rId5">
              <a:alphaModFix/>
            </a:blip>
            <a:stretch>
              <a:fillRect b="0" l="0" r="0" t="0"/>
            </a:stretch>
          </a:blipFill>
          <a:ln>
            <a:noFill/>
          </a:ln>
        </p:spPr>
      </p:sp>
      <p:sp>
        <p:nvSpPr>
          <p:cNvPr id="81" name="Google Shape;81;p12"/>
          <p:cNvSpPr/>
          <p:nvPr/>
        </p:nvSpPr>
        <p:spPr>
          <a:xfrm>
            <a:off x="445112" y="2303008"/>
            <a:ext cx="2462124" cy="1406489"/>
          </a:xfrm>
          <a:custGeom>
            <a:rect b="b" l="l" r="r" t="t"/>
            <a:pathLst>
              <a:path extrusionOk="0" h="2812977" w="4924248">
                <a:moveTo>
                  <a:pt x="0" y="0"/>
                </a:moveTo>
                <a:lnTo>
                  <a:pt x="4924249" y="0"/>
                </a:lnTo>
                <a:lnTo>
                  <a:pt x="4924249" y="2812977"/>
                </a:lnTo>
                <a:lnTo>
                  <a:pt x="0" y="2812977"/>
                </a:lnTo>
                <a:lnTo>
                  <a:pt x="0" y="0"/>
                </a:lnTo>
                <a:close/>
              </a:path>
            </a:pathLst>
          </a:custGeom>
          <a:blipFill rotWithShape="1">
            <a:blip r:embed="rId6">
              <a:alphaModFix/>
            </a:blip>
            <a:stretch>
              <a:fillRect b="0" l="0" r="0" t="0"/>
            </a:stretch>
          </a:blipFill>
          <a:ln>
            <a:noFill/>
          </a:ln>
        </p:spPr>
      </p:sp>
      <p:sp>
        <p:nvSpPr>
          <p:cNvPr id="82" name="Google Shape;82;p12"/>
          <p:cNvSpPr/>
          <p:nvPr/>
        </p:nvSpPr>
        <p:spPr>
          <a:xfrm>
            <a:off x="2562738" y="393682"/>
            <a:ext cx="3999476" cy="1114854"/>
          </a:xfrm>
          <a:custGeom>
            <a:rect b="b" l="l" r="r" t="t"/>
            <a:pathLst>
              <a:path extrusionOk="0" h="2229708" w="7998951">
                <a:moveTo>
                  <a:pt x="0" y="0"/>
                </a:moveTo>
                <a:lnTo>
                  <a:pt x="7998950" y="0"/>
                </a:lnTo>
                <a:lnTo>
                  <a:pt x="7998950" y="2229707"/>
                </a:lnTo>
                <a:lnTo>
                  <a:pt x="0" y="2229707"/>
                </a:lnTo>
                <a:lnTo>
                  <a:pt x="0" y="0"/>
                </a:lnTo>
                <a:close/>
              </a:path>
            </a:pathLst>
          </a:custGeom>
          <a:blipFill rotWithShape="1">
            <a:blip r:embed="rId7">
              <a:alphaModFix/>
            </a:blip>
            <a:stretch>
              <a:fillRect b="0" l="0" r="0" t="0"/>
            </a:stretch>
          </a:blipFill>
          <a:ln>
            <a:noFill/>
          </a:ln>
        </p:spPr>
      </p:sp>
      <p:sp>
        <p:nvSpPr>
          <p:cNvPr id="83" name="Google Shape;83;p12"/>
          <p:cNvSpPr/>
          <p:nvPr/>
        </p:nvSpPr>
        <p:spPr>
          <a:xfrm>
            <a:off x="256626" y="2260550"/>
            <a:ext cx="1102845" cy="1130987"/>
          </a:xfrm>
          <a:custGeom>
            <a:rect b="b" l="l" r="r" t="t"/>
            <a:pathLst>
              <a:path extrusionOk="0" h="2261974" w="2205689">
                <a:moveTo>
                  <a:pt x="0" y="0"/>
                </a:moveTo>
                <a:lnTo>
                  <a:pt x="2205689" y="0"/>
                </a:lnTo>
                <a:lnTo>
                  <a:pt x="2205689" y="2261974"/>
                </a:lnTo>
                <a:lnTo>
                  <a:pt x="0" y="2261974"/>
                </a:lnTo>
                <a:lnTo>
                  <a:pt x="0" y="0"/>
                </a:lnTo>
                <a:close/>
              </a:path>
            </a:pathLst>
          </a:custGeom>
          <a:blipFill rotWithShape="1">
            <a:blip r:embed="rId8">
              <a:alphaModFix/>
            </a:blip>
            <a:stretch>
              <a:fillRect b="0" l="0" r="0" t="-268"/>
            </a:stretch>
          </a:blipFill>
          <a:ln>
            <a:noFill/>
          </a:ln>
        </p:spPr>
      </p:sp>
      <p:sp>
        <p:nvSpPr>
          <p:cNvPr id="84" name="Google Shape;84;p12"/>
          <p:cNvSpPr txBox="1"/>
          <p:nvPr/>
        </p:nvSpPr>
        <p:spPr>
          <a:xfrm>
            <a:off x="3590426" y="3255350"/>
            <a:ext cx="1808100" cy="400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Our Church</a:t>
            </a:r>
            <a:endParaRPr sz="700">
              <a:latin typeface="IM Fell French Canon"/>
              <a:ea typeface="IM Fell French Canon"/>
              <a:cs typeface="IM Fell French Canon"/>
              <a:sym typeface="IM Fell French Canon"/>
            </a:endParaRPr>
          </a:p>
        </p:txBody>
      </p:sp>
      <p:sp>
        <p:nvSpPr>
          <p:cNvPr id="85" name="Google Shape;85;p12"/>
          <p:cNvSpPr txBox="1"/>
          <p:nvPr/>
        </p:nvSpPr>
        <p:spPr>
          <a:xfrm>
            <a:off x="3590426" y="3722125"/>
            <a:ext cx="18081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86" name="Google Shape;86;p12"/>
          <p:cNvSpPr txBox="1"/>
          <p:nvPr/>
        </p:nvSpPr>
        <p:spPr>
          <a:xfrm>
            <a:off x="951032" y="3743275"/>
            <a:ext cx="1897200" cy="40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Introduction</a:t>
            </a:r>
            <a:endParaRPr sz="700">
              <a:latin typeface="IM Fell French Canon"/>
              <a:ea typeface="IM Fell French Canon"/>
              <a:cs typeface="IM Fell French Canon"/>
              <a:sym typeface="IM Fell French Canon"/>
            </a:endParaRPr>
          </a:p>
        </p:txBody>
      </p:sp>
      <p:sp>
        <p:nvSpPr>
          <p:cNvPr id="87" name="Google Shape;87;p12"/>
          <p:cNvSpPr txBox="1"/>
          <p:nvPr/>
        </p:nvSpPr>
        <p:spPr>
          <a:xfrm>
            <a:off x="968358" y="4210050"/>
            <a:ext cx="16530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88" name="Google Shape;88;p12"/>
          <p:cNvSpPr txBox="1"/>
          <p:nvPr/>
        </p:nvSpPr>
        <p:spPr>
          <a:xfrm>
            <a:off x="6562213" y="3743282"/>
            <a:ext cx="1897200" cy="40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About Us</a:t>
            </a:r>
            <a:endParaRPr sz="700">
              <a:latin typeface="IM Fell French Canon"/>
              <a:ea typeface="IM Fell French Canon"/>
              <a:cs typeface="IM Fell French Canon"/>
              <a:sym typeface="IM Fell French Canon"/>
            </a:endParaRPr>
          </a:p>
        </p:txBody>
      </p:sp>
      <p:sp>
        <p:nvSpPr>
          <p:cNvPr id="89" name="Google Shape;89;p12"/>
          <p:cNvSpPr txBox="1"/>
          <p:nvPr/>
        </p:nvSpPr>
        <p:spPr>
          <a:xfrm>
            <a:off x="6684314" y="4210050"/>
            <a:ext cx="16530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90" name="Google Shape;90;p12"/>
          <p:cNvSpPr txBox="1"/>
          <p:nvPr/>
        </p:nvSpPr>
        <p:spPr>
          <a:xfrm>
            <a:off x="445112" y="514350"/>
            <a:ext cx="8253776" cy="6667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4400" u="none" cap="none" strike="noStrike">
                <a:solidFill>
                  <a:srgbClr val="004AAD"/>
                </a:solidFill>
                <a:latin typeface="Pirata One"/>
                <a:ea typeface="Pirata One"/>
                <a:cs typeface="Pirata One"/>
                <a:sym typeface="Pirata One"/>
              </a:rPr>
              <a:t>Agenda</a:t>
            </a:r>
            <a:endParaRPr sz="700"/>
          </a:p>
        </p:txBody>
      </p:sp>
      <p:sp>
        <p:nvSpPr>
          <p:cNvPr id="91" name="Google Shape;91;p12"/>
          <p:cNvSpPr txBox="1"/>
          <p:nvPr/>
        </p:nvSpPr>
        <p:spPr>
          <a:xfrm>
            <a:off x="1449329" y="2416831"/>
            <a:ext cx="691095" cy="1041586"/>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6100" u="none" cap="none" strike="noStrike">
                <a:solidFill>
                  <a:srgbClr val="FFFFFF"/>
                </a:solidFill>
                <a:latin typeface="Pirata One"/>
                <a:ea typeface="Pirata One"/>
                <a:cs typeface="Pirata One"/>
                <a:sym typeface="Pirata One"/>
              </a:rPr>
              <a:t>01.</a:t>
            </a:r>
            <a:endParaRPr sz="700"/>
          </a:p>
        </p:txBody>
      </p:sp>
      <p:sp>
        <p:nvSpPr>
          <p:cNvPr id="92" name="Google Shape;92;p12"/>
          <p:cNvSpPr txBox="1"/>
          <p:nvPr/>
        </p:nvSpPr>
        <p:spPr>
          <a:xfrm>
            <a:off x="4190323" y="1962425"/>
            <a:ext cx="900000" cy="8928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5800" u="none" cap="none" strike="noStrike">
                <a:solidFill>
                  <a:srgbClr val="FFFFFF"/>
                </a:solidFill>
                <a:latin typeface="Pirata One"/>
                <a:ea typeface="Pirata One"/>
                <a:cs typeface="Pirata One"/>
                <a:sym typeface="Pirata One"/>
              </a:rPr>
              <a:t>02.</a:t>
            </a:r>
            <a:endParaRPr sz="700"/>
          </a:p>
        </p:txBody>
      </p:sp>
      <p:sp>
        <p:nvSpPr>
          <p:cNvPr id="93" name="Google Shape;93;p12"/>
          <p:cNvSpPr txBox="1"/>
          <p:nvPr/>
        </p:nvSpPr>
        <p:spPr>
          <a:xfrm>
            <a:off x="7116241" y="2450348"/>
            <a:ext cx="780223" cy="984077"/>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 sz="5800" u="none" cap="none" strike="noStrike">
                <a:solidFill>
                  <a:srgbClr val="FFFFFF"/>
                </a:solidFill>
                <a:latin typeface="Pirata One"/>
                <a:ea typeface="Pirata One"/>
                <a:cs typeface="Pirata One"/>
                <a:sym typeface="Pirata One"/>
              </a:rPr>
              <a:t>03.</a:t>
            </a:r>
            <a:endParaRPr sz="700"/>
          </a:p>
        </p:txBody>
      </p:sp>
      <p:sp>
        <p:nvSpPr>
          <p:cNvPr id="94" name="Google Shape;94;p12"/>
          <p:cNvSpPr/>
          <p:nvPr/>
        </p:nvSpPr>
        <p:spPr>
          <a:xfrm>
            <a:off x="6193942" y="2260550"/>
            <a:ext cx="900028" cy="1247872"/>
          </a:xfrm>
          <a:custGeom>
            <a:rect b="b" l="l" r="r" t="t"/>
            <a:pathLst>
              <a:path extrusionOk="0" h="2495745" w="1800056">
                <a:moveTo>
                  <a:pt x="0" y="0"/>
                </a:moveTo>
                <a:lnTo>
                  <a:pt x="1800056" y="0"/>
                </a:lnTo>
                <a:lnTo>
                  <a:pt x="1800056" y="2495745"/>
                </a:lnTo>
                <a:lnTo>
                  <a:pt x="0" y="2495745"/>
                </a:lnTo>
                <a:lnTo>
                  <a:pt x="0" y="0"/>
                </a:lnTo>
                <a:close/>
              </a:path>
            </a:pathLst>
          </a:custGeom>
          <a:blipFill rotWithShape="1">
            <a:blip r:embed="rId9">
              <a:alphaModFix/>
            </a:blip>
            <a:stretch>
              <a:fillRect b="0" l="0" r="0" t="0"/>
            </a:stretch>
          </a:blipFill>
          <a:ln>
            <a:noFill/>
          </a:ln>
        </p:spPr>
      </p:sp>
      <p:sp>
        <p:nvSpPr>
          <p:cNvPr id="95" name="Google Shape;95;p12"/>
          <p:cNvSpPr/>
          <p:nvPr/>
        </p:nvSpPr>
        <p:spPr>
          <a:xfrm>
            <a:off x="3223459" y="2216573"/>
            <a:ext cx="848496" cy="580550"/>
          </a:xfrm>
          <a:custGeom>
            <a:rect b="b" l="l" r="r" t="t"/>
            <a:pathLst>
              <a:path extrusionOk="0" h="1161100" w="1696992">
                <a:moveTo>
                  <a:pt x="0" y="0"/>
                </a:moveTo>
                <a:lnTo>
                  <a:pt x="1696992" y="0"/>
                </a:lnTo>
                <a:lnTo>
                  <a:pt x="1696992" y="1161100"/>
                </a:lnTo>
                <a:lnTo>
                  <a:pt x="0" y="11611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30"/>
          <p:cNvPicPr preferRelativeResize="0"/>
          <p:nvPr/>
        </p:nvPicPr>
        <p:blipFill rotWithShape="1">
          <a:blip r:embed="rId3">
            <a:alphaModFix/>
          </a:blip>
          <a:srcRect b="0" l="0" r="0" t="17769"/>
          <a:stretch/>
        </p:blipFill>
        <p:spPr>
          <a:xfrm>
            <a:off x="0" y="0"/>
            <a:ext cx="9144003" cy="5143498"/>
          </a:xfrm>
          <a:prstGeom prst="rect">
            <a:avLst/>
          </a:prstGeom>
          <a:noFill/>
          <a:ln>
            <a:noFill/>
          </a:ln>
        </p:spPr>
      </p:pic>
      <p:grpSp>
        <p:nvGrpSpPr>
          <p:cNvPr id="348" name="Google Shape;348;p30"/>
          <p:cNvGrpSpPr/>
          <p:nvPr/>
        </p:nvGrpSpPr>
        <p:grpSpPr>
          <a:xfrm>
            <a:off x="387109" y="1106783"/>
            <a:ext cx="2548821" cy="3736326"/>
            <a:chOff x="0" y="-19050"/>
            <a:chExt cx="1342589" cy="1968106"/>
          </a:xfrm>
        </p:grpSpPr>
        <p:sp>
          <p:nvSpPr>
            <p:cNvPr id="349" name="Google Shape;349;p30"/>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0" name="Google Shape;350;p30"/>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1" name="Google Shape;351;p30"/>
          <p:cNvGrpSpPr/>
          <p:nvPr/>
        </p:nvGrpSpPr>
        <p:grpSpPr>
          <a:xfrm>
            <a:off x="3054992" y="1106783"/>
            <a:ext cx="5756490" cy="3736326"/>
            <a:chOff x="0" y="-19050"/>
            <a:chExt cx="3032225" cy="1968106"/>
          </a:xfrm>
        </p:grpSpPr>
        <p:sp>
          <p:nvSpPr>
            <p:cNvPr id="352" name="Google Shape;352;p30"/>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3" name="Google Shape;353;p30"/>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4" name="Google Shape;354;p30"/>
          <p:cNvGrpSpPr/>
          <p:nvPr/>
        </p:nvGrpSpPr>
        <p:grpSpPr>
          <a:xfrm>
            <a:off x="569502" y="1247142"/>
            <a:ext cx="2184034" cy="359784"/>
            <a:chOff x="0" y="-19050"/>
            <a:chExt cx="1150437" cy="189516"/>
          </a:xfrm>
        </p:grpSpPr>
        <p:sp>
          <p:nvSpPr>
            <p:cNvPr id="355" name="Google Shape;355;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6" name="Google Shape;356;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7" name="Google Shape;357;p30"/>
          <p:cNvGrpSpPr/>
          <p:nvPr/>
        </p:nvGrpSpPr>
        <p:grpSpPr>
          <a:xfrm>
            <a:off x="4841220" y="1247142"/>
            <a:ext cx="2184034" cy="359784"/>
            <a:chOff x="0" y="-19050"/>
            <a:chExt cx="1150437" cy="189516"/>
          </a:xfrm>
        </p:grpSpPr>
        <p:sp>
          <p:nvSpPr>
            <p:cNvPr id="358" name="Google Shape;358;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0" name="Google Shape;360;p30"/>
          <p:cNvGrpSpPr/>
          <p:nvPr/>
        </p:nvGrpSpPr>
        <p:grpSpPr>
          <a:xfrm>
            <a:off x="569502" y="3564341"/>
            <a:ext cx="2184034" cy="359784"/>
            <a:chOff x="0" y="-19050"/>
            <a:chExt cx="1150437" cy="189516"/>
          </a:xfrm>
        </p:grpSpPr>
        <p:sp>
          <p:nvSpPr>
            <p:cNvPr id="361" name="Google Shape;361;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2" name="Google Shape;362;p30"/>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3" name="Google Shape;363;p30"/>
          <p:cNvGrpSpPr/>
          <p:nvPr/>
        </p:nvGrpSpPr>
        <p:grpSpPr>
          <a:xfrm>
            <a:off x="1226021" y="4048637"/>
            <a:ext cx="377102" cy="385940"/>
            <a:chOff x="0" y="-19050"/>
            <a:chExt cx="812800" cy="831850"/>
          </a:xfrm>
        </p:grpSpPr>
        <p:sp>
          <p:nvSpPr>
            <p:cNvPr id="364" name="Google Shape;364;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4AA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5" name="Google Shape;365;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66" name="Google Shape;366;p30"/>
          <p:cNvGrpSpPr/>
          <p:nvPr/>
        </p:nvGrpSpPr>
        <p:grpSpPr>
          <a:xfrm>
            <a:off x="1681148" y="4048637"/>
            <a:ext cx="377102" cy="385940"/>
            <a:chOff x="0" y="-19050"/>
            <a:chExt cx="812800" cy="831850"/>
          </a:xfrm>
        </p:grpSpPr>
        <p:sp>
          <p:nvSpPr>
            <p:cNvPr id="367" name="Google Shape;367;p30"/>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F1A38"/>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8" name="Google Shape;368;p30"/>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9" name="Google Shape;369;p30"/>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70" name="Google Shape;370;p30"/>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71" name="Google Shape;371;p30"/>
          <p:cNvSpPr txBox="1"/>
          <p:nvPr/>
        </p:nvSpPr>
        <p:spPr>
          <a:xfrm>
            <a:off x="873885" y="2088008"/>
            <a:ext cx="1575300" cy="1146300"/>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98000"/>
              </a:lnSpc>
              <a:spcBef>
                <a:spcPts val="0"/>
              </a:spcBef>
              <a:spcAft>
                <a:spcPts val="0"/>
              </a:spcAft>
              <a:buNone/>
            </a:pPr>
            <a:r>
              <a:rPr b="0" i="0" lang="en" sz="1100" u="none" cap="none" strike="noStrike">
                <a:solidFill>
                  <a:srgbClr val="000000"/>
                </a:solidFill>
                <a:latin typeface="Arial"/>
                <a:ea typeface="Arial"/>
                <a:cs typeface="Arial"/>
                <a:sym typeface="Arial"/>
              </a:rPr>
              <a:t>PIRATA ONE</a:t>
            </a:r>
            <a:endParaRPr sz="700"/>
          </a:p>
          <a:p>
            <a:pPr indent="0" lvl="0" marL="0" marR="0" rtl="0" algn="ctr">
              <a:lnSpc>
                <a:spcPct val="98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8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98000"/>
              </a:lnSpc>
              <a:spcBef>
                <a:spcPts val="0"/>
              </a:spcBef>
              <a:spcAft>
                <a:spcPts val="0"/>
              </a:spcAft>
              <a:buNone/>
            </a:pPr>
            <a:r>
              <a:rPr b="0" i="0" lang="en" sz="1100" u="none" cap="none" strike="noStrike">
                <a:solidFill>
                  <a:srgbClr val="000000"/>
                </a:solidFill>
                <a:latin typeface="Arial"/>
                <a:ea typeface="Arial"/>
                <a:cs typeface="Arial"/>
                <a:sym typeface="Arial"/>
              </a:rPr>
              <a:t>IM FELL</a:t>
            </a:r>
            <a:endParaRPr sz="700"/>
          </a:p>
          <a:p>
            <a:pPr indent="0" lvl="0" marL="0" marR="0" rtl="0" algn="ctr">
              <a:lnSpc>
                <a:spcPct val="98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8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98000"/>
              </a:lnSpc>
              <a:spcBef>
                <a:spcPts val="0"/>
              </a:spcBef>
              <a:spcAft>
                <a:spcPts val="0"/>
              </a:spcAft>
              <a:buNone/>
            </a:pPr>
            <a:r>
              <a:rPr b="0" i="0" lang="en" sz="1100" u="none" cap="none" strike="noStrike">
                <a:solidFill>
                  <a:srgbClr val="000000"/>
                </a:solidFill>
                <a:latin typeface="Arial"/>
                <a:ea typeface="Arial"/>
                <a:cs typeface="Arial"/>
                <a:sym typeface="Arial"/>
              </a:rPr>
              <a:t>IM FELL</a:t>
            </a:r>
            <a:endParaRPr sz="700"/>
          </a:p>
        </p:txBody>
      </p:sp>
      <p:sp>
        <p:nvSpPr>
          <p:cNvPr id="372" name="Google Shape;372;p30"/>
          <p:cNvSpPr txBox="1"/>
          <p:nvPr/>
        </p:nvSpPr>
        <p:spPr>
          <a:xfrm>
            <a:off x="1109229"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#004AAD</a:t>
            </a:r>
            <a:endParaRPr sz="700"/>
          </a:p>
        </p:txBody>
      </p:sp>
      <p:sp>
        <p:nvSpPr>
          <p:cNvPr id="373" name="Google Shape;373;p30"/>
          <p:cNvSpPr txBox="1"/>
          <p:nvPr/>
        </p:nvSpPr>
        <p:spPr>
          <a:xfrm>
            <a:off x="1603123" y="4498822"/>
            <a:ext cx="610687" cy="8771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#0F1A38</a:t>
            </a:r>
            <a:endParaRPr sz="700"/>
          </a:p>
        </p:txBody>
      </p:sp>
      <p:sp>
        <p:nvSpPr>
          <p:cNvPr id="374" name="Google Shape;374;p30"/>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4AAD"/>
                </a:solidFill>
                <a:latin typeface="Arial"/>
                <a:ea typeface="Arial"/>
                <a:cs typeface="Arial"/>
                <a:sym typeface="Arial"/>
              </a:rPr>
              <a:t>DON'T FORGET TO DELETE THIS PAGE BEFORE PRESENTING. </a:t>
            </a:r>
            <a:endParaRPr sz="700"/>
          </a:p>
        </p:txBody>
      </p:sp>
      <p:sp>
        <p:nvSpPr>
          <p:cNvPr id="375" name="Google Shape;375;p30"/>
          <p:cNvSpPr txBox="1"/>
          <p:nvPr/>
        </p:nvSpPr>
        <p:spPr>
          <a:xfrm>
            <a:off x="1284400" y="277323"/>
            <a:ext cx="65751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Resource Page</a:t>
            </a:r>
            <a:endParaRPr sz="700"/>
          </a:p>
        </p:txBody>
      </p:sp>
      <p:sp>
        <p:nvSpPr>
          <p:cNvPr id="376" name="Google Shape;376;p30"/>
          <p:cNvSpPr txBox="1"/>
          <p:nvPr/>
        </p:nvSpPr>
        <p:spPr>
          <a:xfrm>
            <a:off x="2105002" y="823861"/>
            <a:ext cx="4933995" cy="2095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1400" u="none" cap="none" strike="noStrike">
                <a:solidFill>
                  <a:srgbClr val="0F1A38"/>
                </a:solidFill>
                <a:latin typeface="Arial"/>
                <a:ea typeface="Arial"/>
                <a:cs typeface="Arial"/>
                <a:sym typeface="Arial"/>
              </a:rPr>
              <a:t>Use these design resources in your Canva Presentation.</a:t>
            </a:r>
            <a:endParaRPr sz="700"/>
          </a:p>
        </p:txBody>
      </p:sp>
      <p:sp>
        <p:nvSpPr>
          <p:cNvPr id="377" name="Google Shape;377;p30"/>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378" name="Google Shape;378;p30"/>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379" name="Google Shape;379;p30"/>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380" name="Google Shape;380;p30"/>
          <p:cNvSpPr/>
          <p:nvPr/>
        </p:nvSpPr>
        <p:spPr>
          <a:xfrm>
            <a:off x="6020360" y="4031361"/>
            <a:ext cx="483506" cy="555174"/>
          </a:xfrm>
          <a:custGeom>
            <a:rect b="b" l="l" r="r" t="t"/>
            <a:pathLst>
              <a:path extrusionOk="0" h="1110347" w="967011">
                <a:moveTo>
                  <a:pt x="0" y="0"/>
                </a:moveTo>
                <a:lnTo>
                  <a:pt x="967011" y="0"/>
                </a:lnTo>
                <a:lnTo>
                  <a:pt x="967011" y="1110347"/>
                </a:lnTo>
                <a:lnTo>
                  <a:pt x="0" y="1110347"/>
                </a:lnTo>
                <a:lnTo>
                  <a:pt x="0" y="0"/>
                </a:lnTo>
                <a:close/>
              </a:path>
            </a:pathLst>
          </a:custGeom>
          <a:blipFill rotWithShape="1">
            <a:blip r:embed="rId4">
              <a:alphaModFix/>
            </a:blip>
            <a:stretch>
              <a:fillRect b="0" l="0" r="0" t="0"/>
            </a:stretch>
          </a:blipFill>
          <a:ln>
            <a:noFill/>
          </a:ln>
        </p:spPr>
      </p:sp>
      <p:sp>
        <p:nvSpPr>
          <p:cNvPr id="381" name="Google Shape;381;p30"/>
          <p:cNvSpPr/>
          <p:nvPr/>
        </p:nvSpPr>
        <p:spPr>
          <a:xfrm>
            <a:off x="6635281" y="4031361"/>
            <a:ext cx="257399" cy="555174"/>
          </a:xfrm>
          <a:custGeom>
            <a:rect b="b" l="l" r="r" t="t"/>
            <a:pathLst>
              <a:path extrusionOk="0" h="1110347" w="514797">
                <a:moveTo>
                  <a:pt x="0" y="0"/>
                </a:moveTo>
                <a:lnTo>
                  <a:pt x="514797" y="0"/>
                </a:lnTo>
                <a:lnTo>
                  <a:pt x="514797" y="1110347"/>
                </a:lnTo>
                <a:lnTo>
                  <a:pt x="0" y="1110347"/>
                </a:lnTo>
                <a:lnTo>
                  <a:pt x="0" y="0"/>
                </a:lnTo>
                <a:close/>
              </a:path>
            </a:pathLst>
          </a:custGeom>
          <a:blipFill rotWithShape="1">
            <a:blip r:embed="rId5">
              <a:alphaModFix/>
            </a:blip>
            <a:stretch>
              <a:fillRect b="0" l="0" r="0" t="0"/>
            </a:stretch>
          </a:blipFill>
          <a:ln>
            <a:noFill/>
          </a:ln>
        </p:spPr>
      </p:sp>
      <p:sp>
        <p:nvSpPr>
          <p:cNvPr id="382" name="Google Shape;382;p30"/>
          <p:cNvSpPr/>
          <p:nvPr/>
        </p:nvSpPr>
        <p:spPr>
          <a:xfrm>
            <a:off x="7043505" y="4031361"/>
            <a:ext cx="598716" cy="555174"/>
          </a:xfrm>
          <a:custGeom>
            <a:rect b="b" l="l" r="r" t="t"/>
            <a:pathLst>
              <a:path extrusionOk="0" h="1110347" w="1197433">
                <a:moveTo>
                  <a:pt x="0" y="0"/>
                </a:moveTo>
                <a:lnTo>
                  <a:pt x="1197433" y="0"/>
                </a:lnTo>
                <a:lnTo>
                  <a:pt x="1197433" y="1110347"/>
                </a:lnTo>
                <a:lnTo>
                  <a:pt x="0" y="1110347"/>
                </a:lnTo>
                <a:lnTo>
                  <a:pt x="0" y="0"/>
                </a:lnTo>
                <a:close/>
              </a:path>
            </a:pathLst>
          </a:custGeom>
          <a:blipFill rotWithShape="1">
            <a:blip r:embed="rId6">
              <a:alphaModFix/>
            </a:blip>
            <a:stretch>
              <a:fillRect b="0" l="0" r="0" t="0"/>
            </a:stretch>
          </a:blipFill>
          <a:ln>
            <a:noFill/>
          </a:ln>
        </p:spPr>
      </p:sp>
      <p:sp>
        <p:nvSpPr>
          <p:cNvPr id="383" name="Google Shape;383;p30"/>
          <p:cNvSpPr/>
          <p:nvPr/>
        </p:nvSpPr>
        <p:spPr>
          <a:xfrm>
            <a:off x="7642222" y="4031361"/>
            <a:ext cx="763363" cy="555174"/>
          </a:xfrm>
          <a:custGeom>
            <a:rect b="b" l="l" r="r" t="t"/>
            <a:pathLst>
              <a:path extrusionOk="0" h="1110347" w="1526727">
                <a:moveTo>
                  <a:pt x="0" y="0"/>
                </a:moveTo>
                <a:lnTo>
                  <a:pt x="1526727" y="0"/>
                </a:lnTo>
                <a:lnTo>
                  <a:pt x="1526727" y="1110347"/>
                </a:lnTo>
                <a:lnTo>
                  <a:pt x="0" y="1110347"/>
                </a:lnTo>
                <a:lnTo>
                  <a:pt x="0" y="0"/>
                </a:lnTo>
                <a:close/>
              </a:path>
            </a:pathLst>
          </a:custGeom>
          <a:blipFill rotWithShape="1">
            <a:blip r:embed="rId7">
              <a:alphaModFix/>
            </a:blip>
            <a:stretch>
              <a:fillRect b="0" l="0" r="0" t="0"/>
            </a:stretch>
          </a:blipFill>
          <a:ln>
            <a:noFill/>
          </a:ln>
        </p:spPr>
      </p:sp>
      <p:sp>
        <p:nvSpPr>
          <p:cNvPr id="384" name="Google Shape;384;p30"/>
          <p:cNvSpPr/>
          <p:nvPr/>
        </p:nvSpPr>
        <p:spPr>
          <a:xfrm>
            <a:off x="3410218" y="1819922"/>
            <a:ext cx="740393" cy="759286"/>
          </a:xfrm>
          <a:custGeom>
            <a:rect b="b" l="l" r="r" t="t"/>
            <a:pathLst>
              <a:path extrusionOk="0" h="1518572" w="1480785">
                <a:moveTo>
                  <a:pt x="0" y="0"/>
                </a:moveTo>
                <a:lnTo>
                  <a:pt x="1480785" y="0"/>
                </a:lnTo>
                <a:lnTo>
                  <a:pt x="1480785" y="1518572"/>
                </a:lnTo>
                <a:lnTo>
                  <a:pt x="0" y="1518572"/>
                </a:lnTo>
                <a:lnTo>
                  <a:pt x="0" y="0"/>
                </a:lnTo>
                <a:close/>
              </a:path>
            </a:pathLst>
          </a:custGeom>
          <a:blipFill rotWithShape="1">
            <a:blip r:embed="rId8">
              <a:alphaModFix/>
            </a:blip>
            <a:stretch>
              <a:fillRect b="0" l="0" r="0" t="-268"/>
            </a:stretch>
          </a:blipFill>
          <a:ln>
            <a:noFill/>
          </a:ln>
        </p:spPr>
      </p:sp>
      <p:sp>
        <p:nvSpPr>
          <p:cNvPr id="385" name="Google Shape;385;p30"/>
          <p:cNvSpPr/>
          <p:nvPr/>
        </p:nvSpPr>
        <p:spPr>
          <a:xfrm>
            <a:off x="5497241" y="1819922"/>
            <a:ext cx="604232" cy="837757"/>
          </a:xfrm>
          <a:custGeom>
            <a:rect b="b" l="l" r="r" t="t"/>
            <a:pathLst>
              <a:path extrusionOk="0" h="1675514" w="1208464">
                <a:moveTo>
                  <a:pt x="0" y="0"/>
                </a:moveTo>
                <a:lnTo>
                  <a:pt x="1208464" y="0"/>
                </a:lnTo>
                <a:lnTo>
                  <a:pt x="1208464" y="1675514"/>
                </a:lnTo>
                <a:lnTo>
                  <a:pt x="0" y="1675514"/>
                </a:lnTo>
                <a:lnTo>
                  <a:pt x="0" y="0"/>
                </a:lnTo>
                <a:close/>
              </a:path>
            </a:pathLst>
          </a:custGeom>
          <a:blipFill rotWithShape="1">
            <a:blip r:embed="rId9">
              <a:alphaModFix/>
            </a:blip>
            <a:stretch>
              <a:fillRect b="0" l="0" r="0" t="0"/>
            </a:stretch>
          </a:blipFill>
          <a:ln>
            <a:noFill/>
          </a:ln>
        </p:spPr>
      </p:sp>
      <p:sp>
        <p:nvSpPr>
          <p:cNvPr id="386" name="Google Shape;386;p30"/>
          <p:cNvSpPr/>
          <p:nvPr/>
        </p:nvSpPr>
        <p:spPr>
          <a:xfrm>
            <a:off x="4330685" y="1856744"/>
            <a:ext cx="1029946" cy="704699"/>
          </a:xfrm>
          <a:custGeom>
            <a:rect b="b" l="l" r="r" t="t"/>
            <a:pathLst>
              <a:path extrusionOk="0" h="1409399" w="2059891">
                <a:moveTo>
                  <a:pt x="0" y="0"/>
                </a:moveTo>
                <a:lnTo>
                  <a:pt x="2059891" y="0"/>
                </a:lnTo>
                <a:lnTo>
                  <a:pt x="2059891" y="1409399"/>
                </a:lnTo>
                <a:lnTo>
                  <a:pt x="0" y="1409399"/>
                </a:lnTo>
                <a:lnTo>
                  <a:pt x="0" y="0"/>
                </a:lnTo>
                <a:close/>
              </a:path>
            </a:pathLst>
          </a:custGeom>
          <a:blipFill rotWithShape="1">
            <a:blip r:embed="rId10">
              <a:alphaModFix/>
            </a:blip>
            <a:stretch>
              <a:fillRect b="0" l="0" r="0" t="0"/>
            </a:stretch>
          </a:blipFill>
          <a:ln>
            <a:noFill/>
          </a:ln>
        </p:spPr>
      </p:sp>
      <p:sp>
        <p:nvSpPr>
          <p:cNvPr id="387" name="Google Shape;387;p30"/>
          <p:cNvSpPr/>
          <p:nvPr/>
        </p:nvSpPr>
        <p:spPr>
          <a:xfrm>
            <a:off x="5852838" y="3517449"/>
            <a:ext cx="573590" cy="436645"/>
          </a:xfrm>
          <a:custGeom>
            <a:rect b="b" l="l" r="r" t="t"/>
            <a:pathLst>
              <a:path extrusionOk="0" h="873290" w="1147179">
                <a:moveTo>
                  <a:pt x="0" y="0"/>
                </a:moveTo>
                <a:lnTo>
                  <a:pt x="1147179" y="0"/>
                </a:lnTo>
                <a:lnTo>
                  <a:pt x="1147179" y="873290"/>
                </a:lnTo>
                <a:lnTo>
                  <a:pt x="0" y="873290"/>
                </a:lnTo>
                <a:lnTo>
                  <a:pt x="0" y="0"/>
                </a:lnTo>
                <a:close/>
              </a:path>
            </a:pathLst>
          </a:custGeom>
          <a:blipFill rotWithShape="1">
            <a:blip r:embed="rId11">
              <a:alphaModFix/>
            </a:blip>
            <a:stretch>
              <a:fillRect b="0" l="0" r="0" t="0"/>
            </a:stretch>
          </a:blipFill>
          <a:ln>
            <a:noFill/>
          </a:ln>
        </p:spPr>
      </p:sp>
      <p:sp>
        <p:nvSpPr>
          <p:cNvPr id="388" name="Google Shape;388;p30"/>
          <p:cNvSpPr/>
          <p:nvPr/>
        </p:nvSpPr>
        <p:spPr>
          <a:xfrm rot="899999">
            <a:off x="6723166" y="3401575"/>
            <a:ext cx="631665" cy="658842"/>
          </a:xfrm>
          <a:custGeom>
            <a:rect b="b" l="l" r="r" t="t"/>
            <a:pathLst>
              <a:path extrusionOk="0" h="1317683" w="1263329">
                <a:moveTo>
                  <a:pt x="0" y="0"/>
                </a:moveTo>
                <a:lnTo>
                  <a:pt x="1263328" y="0"/>
                </a:lnTo>
                <a:lnTo>
                  <a:pt x="1263328" y="1317683"/>
                </a:lnTo>
                <a:lnTo>
                  <a:pt x="0" y="1317683"/>
                </a:lnTo>
                <a:lnTo>
                  <a:pt x="0" y="0"/>
                </a:lnTo>
                <a:close/>
              </a:path>
            </a:pathLst>
          </a:custGeom>
          <a:blipFill rotWithShape="1">
            <a:blip r:embed="rId12">
              <a:alphaModFix/>
            </a:blip>
            <a:stretch>
              <a:fillRect b="0" l="0" r="0" t="0"/>
            </a:stretch>
          </a:blipFill>
          <a:ln>
            <a:noFill/>
          </a:ln>
        </p:spPr>
      </p:sp>
      <p:sp>
        <p:nvSpPr>
          <p:cNvPr id="389" name="Google Shape;389;p30"/>
          <p:cNvSpPr/>
          <p:nvPr/>
        </p:nvSpPr>
        <p:spPr>
          <a:xfrm>
            <a:off x="3410218" y="3507896"/>
            <a:ext cx="781090" cy="446198"/>
          </a:xfrm>
          <a:custGeom>
            <a:rect b="b" l="l" r="r" t="t"/>
            <a:pathLst>
              <a:path extrusionOk="0" h="892396" w="1562181">
                <a:moveTo>
                  <a:pt x="0" y="0"/>
                </a:moveTo>
                <a:lnTo>
                  <a:pt x="1562181" y="0"/>
                </a:lnTo>
                <a:lnTo>
                  <a:pt x="1562181" y="892396"/>
                </a:lnTo>
                <a:lnTo>
                  <a:pt x="0" y="892396"/>
                </a:lnTo>
                <a:lnTo>
                  <a:pt x="0" y="0"/>
                </a:lnTo>
                <a:close/>
              </a:path>
            </a:pathLst>
          </a:custGeom>
          <a:blipFill rotWithShape="1">
            <a:blip r:embed="rId13">
              <a:alphaModFix/>
            </a:blip>
            <a:stretch>
              <a:fillRect b="0" l="0" r="0" t="0"/>
            </a:stretch>
          </a:blipFill>
          <a:ln>
            <a:noFill/>
          </a:ln>
        </p:spPr>
      </p:sp>
      <p:sp>
        <p:nvSpPr>
          <p:cNvPr id="390" name="Google Shape;390;p30"/>
          <p:cNvSpPr/>
          <p:nvPr/>
        </p:nvSpPr>
        <p:spPr>
          <a:xfrm>
            <a:off x="4388771" y="3554155"/>
            <a:ext cx="1268804" cy="353679"/>
          </a:xfrm>
          <a:custGeom>
            <a:rect b="b" l="l" r="r" t="t"/>
            <a:pathLst>
              <a:path extrusionOk="0" h="707358" w="2537608">
                <a:moveTo>
                  <a:pt x="0" y="0"/>
                </a:moveTo>
                <a:lnTo>
                  <a:pt x="2537608" y="0"/>
                </a:lnTo>
                <a:lnTo>
                  <a:pt x="2537608" y="707358"/>
                </a:lnTo>
                <a:lnTo>
                  <a:pt x="0" y="707358"/>
                </a:lnTo>
                <a:lnTo>
                  <a:pt x="0" y="0"/>
                </a:lnTo>
                <a:close/>
              </a:path>
            </a:pathLst>
          </a:custGeom>
          <a:blipFill rotWithShape="1">
            <a:blip r:embed="rId14">
              <a:alphaModFix/>
            </a:blip>
            <a:stretch>
              <a:fillRect b="0" l="0" r="0" t="0"/>
            </a:stretch>
          </a:blipFill>
          <a:ln>
            <a:noFill/>
          </a:ln>
        </p:spPr>
      </p:sp>
      <p:sp>
        <p:nvSpPr>
          <p:cNvPr id="391" name="Google Shape;391;p30"/>
          <p:cNvSpPr/>
          <p:nvPr/>
        </p:nvSpPr>
        <p:spPr>
          <a:xfrm>
            <a:off x="7494838" y="3464768"/>
            <a:ext cx="940318" cy="532455"/>
          </a:xfrm>
          <a:custGeom>
            <a:rect b="b" l="l" r="r" t="t"/>
            <a:pathLst>
              <a:path extrusionOk="0" h="1064910" w="1880636">
                <a:moveTo>
                  <a:pt x="0" y="0"/>
                </a:moveTo>
                <a:lnTo>
                  <a:pt x="1880636" y="0"/>
                </a:lnTo>
                <a:lnTo>
                  <a:pt x="1880636" y="1064910"/>
                </a:lnTo>
                <a:lnTo>
                  <a:pt x="0" y="1064910"/>
                </a:lnTo>
                <a:lnTo>
                  <a:pt x="0" y="0"/>
                </a:lnTo>
                <a:close/>
              </a:path>
            </a:pathLst>
          </a:custGeom>
          <a:blipFill rotWithShape="1">
            <a:blip r:embed="rId15">
              <a:alphaModFix/>
            </a:blip>
            <a:stretch>
              <a:fillRect b="0" l="0" r="0" t="0"/>
            </a:stretch>
          </a:blipFill>
          <a:ln>
            <a:noFill/>
          </a:ln>
        </p:spPr>
      </p:sp>
      <p:sp>
        <p:nvSpPr>
          <p:cNvPr id="392" name="Google Shape;392;p30"/>
          <p:cNvSpPr/>
          <p:nvPr/>
        </p:nvSpPr>
        <p:spPr>
          <a:xfrm>
            <a:off x="6220536" y="1819922"/>
            <a:ext cx="829491" cy="810828"/>
          </a:xfrm>
          <a:custGeom>
            <a:rect b="b" l="l" r="r" t="t"/>
            <a:pathLst>
              <a:path extrusionOk="0" h="1621655" w="1658982">
                <a:moveTo>
                  <a:pt x="0" y="0"/>
                </a:moveTo>
                <a:lnTo>
                  <a:pt x="1658981" y="0"/>
                </a:lnTo>
                <a:lnTo>
                  <a:pt x="1658981" y="1621654"/>
                </a:lnTo>
                <a:lnTo>
                  <a:pt x="0" y="1621654"/>
                </a:lnTo>
                <a:lnTo>
                  <a:pt x="0" y="0"/>
                </a:lnTo>
                <a:close/>
              </a:path>
            </a:pathLst>
          </a:custGeom>
          <a:blipFill rotWithShape="1">
            <a:blip r:embed="rId16">
              <a:alphaModFix/>
            </a:blip>
            <a:stretch>
              <a:fillRect b="0" l="0" r="0" t="0"/>
            </a:stretch>
          </a:blipFill>
          <a:ln>
            <a:noFill/>
          </a:ln>
        </p:spPr>
      </p:sp>
      <p:sp>
        <p:nvSpPr>
          <p:cNvPr id="393" name="Google Shape;393;p30"/>
          <p:cNvSpPr/>
          <p:nvPr/>
        </p:nvSpPr>
        <p:spPr>
          <a:xfrm>
            <a:off x="3909688" y="4031361"/>
            <a:ext cx="460181" cy="555174"/>
          </a:xfrm>
          <a:custGeom>
            <a:rect b="b" l="l" r="r" t="t"/>
            <a:pathLst>
              <a:path extrusionOk="0" h="1110347" w="920362">
                <a:moveTo>
                  <a:pt x="0" y="0"/>
                </a:moveTo>
                <a:lnTo>
                  <a:pt x="920361" y="0"/>
                </a:lnTo>
                <a:lnTo>
                  <a:pt x="920361" y="1110347"/>
                </a:lnTo>
                <a:lnTo>
                  <a:pt x="0" y="1110347"/>
                </a:lnTo>
                <a:lnTo>
                  <a:pt x="0" y="0"/>
                </a:lnTo>
                <a:close/>
              </a:path>
            </a:pathLst>
          </a:custGeom>
          <a:blipFill rotWithShape="1">
            <a:blip r:embed="rId17">
              <a:alphaModFix/>
            </a:blip>
            <a:stretch>
              <a:fillRect b="-234213" l="-110624" r="-100320" t="0"/>
            </a:stretch>
          </a:blipFill>
          <a:ln>
            <a:noFill/>
          </a:ln>
        </p:spPr>
      </p:sp>
      <p:sp>
        <p:nvSpPr>
          <p:cNvPr id="394" name="Google Shape;394;p30"/>
          <p:cNvSpPr/>
          <p:nvPr/>
        </p:nvSpPr>
        <p:spPr>
          <a:xfrm>
            <a:off x="4522269" y="4031361"/>
            <a:ext cx="323389" cy="555174"/>
          </a:xfrm>
          <a:custGeom>
            <a:rect b="b" l="l" r="r" t="t"/>
            <a:pathLst>
              <a:path extrusionOk="0" h="1110347" w="646777">
                <a:moveTo>
                  <a:pt x="0" y="0"/>
                </a:moveTo>
                <a:lnTo>
                  <a:pt x="646777" y="0"/>
                </a:lnTo>
                <a:lnTo>
                  <a:pt x="646777" y="1110347"/>
                </a:lnTo>
                <a:lnTo>
                  <a:pt x="0" y="1110347"/>
                </a:lnTo>
                <a:lnTo>
                  <a:pt x="0" y="0"/>
                </a:lnTo>
                <a:close/>
              </a:path>
            </a:pathLst>
          </a:custGeom>
          <a:blipFill rotWithShape="1">
            <a:blip r:embed="rId18">
              <a:alphaModFix/>
            </a:blip>
            <a:stretch>
              <a:fillRect b="0" l="0" r="0" t="0"/>
            </a:stretch>
          </a:blipFill>
          <a:ln>
            <a:noFill/>
          </a:ln>
        </p:spPr>
      </p:sp>
      <p:sp>
        <p:nvSpPr>
          <p:cNvPr id="395" name="Google Shape;395;p30"/>
          <p:cNvSpPr/>
          <p:nvPr/>
        </p:nvSpPr>
        <p:spPr>
          <a:xfrm>
            <a:off x="3455563" y="3997223"/>
            <a:ext cx="466631" cy="610974"/>
          </a:xfrm>
          <a:custGeom>
            <a:rect b="b" l="l" r="r" t="t"/>
            <a:pathLst>
              <a:path extrusionOk="0" h="1221947" w="933262">
                <a:moveTo>
                  <a:pt x="0" y="0"/>
                </a:moveTo>
                <a:lnTo>
                  <a:pt x="933262" y="0"/>
                </a:lnTo>
                <a:lnTo>
                  <a:pt x="933262" y="1221947"/>
                </a:lnTo>
                <a:lnTo>
                  <a:pt x="0" y="1221947"/>
                </a:lnTo>
                <a:lnTo>
                  <a:pt x="0" y="0"/>
                </a:lnTo>
                <a:close/>
              </a:path>
            </a:pathLst>
          </a:custGeom>
          <a:blipFill rotWithShape="1">
            <a:blip r:embed="rId19">
              <a:alphaModFix/>
            </a:blip>
            <a:stretch>
              <a:fillRect b="0" l="0" r="0" t="0"/>
            </a:stretch>
          </a:blipFill>
          <a:ln>
            <a:noFill/>
          </a:ln>
        </p:spPr>
      </p:sp>
      <p:sp>
        <p:nvSpPr>
          <p:cNvPr id="396" name="Google Shape;396;p30"/>
          <p:cNvSpPr/>
          <p:nvPr/>
        </p:nvSpPr>
        <p:spPr>
          <a:xfrm>
            <a:off x="3410218" y="2740377"/>
            <a:ext cx="863300" cy="590679"/>
          </a:xfrm>
          <a:custGeom>
            <a:rect b="b" l="l" r="r" t="t"/>
            <a:pathLst>
              <a:path extrusionOk="0" h="1181357" w="1726599">
                <a:moveTo>
                  <a:pt x="0" y="0"/>
                </a:moveTo>
                <a:lnTo>
                  <a:pt x="1726599" y="0"/>
                </a:lnTo>
                <a:lnTo>
                  <a:pt x="1726599" y="1181357"/>
                </a:lnTo>
                <a:lnTo>
                  <a:pt x="0" y="1181357"/>
                </a:lnTo>
                <a:lnTo>
                  <a:pt x="0" y="0"/>
                </a:lnTo>
                <a:close/>
              </a:path>
            </a:pathLst>
          </a:custGeom>
          <a:blipFill rotWithShape="1">
            <a:blip r:embed="rId20">
              <a:alphaModFix/>
            </a:blip>
            <a:stretch>
              <a:fillRect b="0" l="0" r="0" t="0"/>
            </a:stretch>
          </a:blipFill>
          <a:ln>
            <a:noFill/>
          </a:ln>
        </p:spPr>
      </p:sp>
      <p:sp>
        <p:nvSpPr>
          <p:cNvPr id="397" name="Google Shape;397;p30"/>
          <p:cNvSpPr/>
          <p:nvPr/>
        </p:nvSpPr>
        <p:spPr>
          <a:xfrm>
            <a:off x="7186455" y="1846668"/>
            <a:ext cx="438474" cy="705794"/>
          </a:xfrm>
          <a:custGeom>
            <a:rect b="b" l="l" r="r" t="t"/>
            <a:pathLst>
              <a:path extrusionOk="0" h="1411587" w="876949">
                <a:moveTo>
                  <a:pt x="0" y="0"/>
                </a:moveTo>
                <a:lnTo>
                  <a:pt x="876948" y="0"/>
                </a:lnTo>
                <a:lnTo>
                  <a:pt x="876948" y="1411588"/>
                </a:lnTo>
                <a:lnTo>
                  <a:pt x="0" y="1411588"/>
                </a:lnTo>
                <a:lnTo>
                  <a:pt x="0" y="0"/>
                </a:lnTo>
                <a:close/>
              </a:path>
            </a:pathLst>
          </a:custGeom>
          <a:blipFill rotWithShape="1">
            <a:blip r:embed="rId21">
              <a:alphaModFix/>
            </a:blip>
            <a:stretch>
              <a:fillRect b="0" l="0" r="0" t="0"/>
            </a:stretch>
          </a:blipFill>
          <a:ln>
            <a:noFill/>
          </a:ln>
        </p:spPr>
      </p:sp>
      <p:sp>
        <p:nvSpPr>
          <p:cNvPr id="398" name="Google Shape;398;p30"/>
          <p:cNvSpPr/>
          <p:nvPr/>
        </p:nvSpPr>
        <p:spPr>
          <a:xfrm>
            <a:off x="4444364" y="2740377"/>
            <a:ext cx="578810" cy="578086"/>
          </a:xfrm>
          <a:custGeom>
            <a:rect b="b" l="l" r="r" t="t"/>
            <a:pathLst>
              <a:path extrusionOk="0" h="1156172" w="1157619">
                <a:moveTo>
                  <a:pt x="0" y="0"/>
                </a:moveTo>
                <a:lnTo>
                  <a:pt x="1157619" y="0"/>
                </a:lnTo>
                <a:lnTo>
                  <a:pt x="1157619" y="1156172"/>
                </a:lnTo>
                <a:lnTo>
                  <a:pt x="0" y="1156172"/>
                </a:lnTo>
                <a:lnTo>
                  <a:pt x="0" y="0"/>
                </a:lnTo>
                <a:close/>
              </a:path>
            </a:pathLst>
          </a:custGeom>
          <a:blipFill rotWithShape="1">
            <a:blip r:embed="rId22">
              <a:alphaModFix/>
            </a:blip>
            <a:stretch>
              <a:fillRect b="0" l="0" r="0" t="0"/>
            </a:stretch>
          </a:blipFill>
          <a:ln>
            <a:noFill/>
          </a:ln>
        </p:spPr>
      </p:sp>
      <p:sp>
        <p:nvSpPr>
          <p:cNvPr id="399" name="Google Shape;399;p30"/>
          <p:cNvSpPr/>
          <p:nvPr/>
        </p:nvSpPr>
        <p:spPr>
          <a:xfrm>
            <a:off x="4952554" y="4073650"/>
            <a:ext cx="960909" cy="512885"/>
          </a:xfrm>
          <a:custGeom>
            <a:rect b="b" l="l" r="r" t="t"/>
            <a:pathLst>
              <a:path extrusionOk="0" h="1025770" w="1921817">
                <a:moveTo>
                  <a:pt x="0" y="0"/>
                </a:moveTo>
                <a:lnTo>
                  <a:pt x="1921817" y="0"/>
                </a:lnTo>
                <a:lnTo>
                  <a:pt x="1921817" y="1025770"/>
                </a:lnTo>
                <a:lnTo>
                  <a:pt x="0" y="1025770"/>
                </a:lnTo>
                <a:lnTo>
                  <a:pt x="0" y="0"/>
                </a:lnTo>
                <a:close/>
              </a:path>
            </a:pathLst>
          </a:custGeom>
          <a:blipFill rotWithShape="1">
            <a:blip r:embed="rId23">
              <a:alphaModFix/>
            </a:blip>
            <a:stretch>
              <a:fillRect b="0" l="0" r="0" t="0"/>
            </a:stretch>
          </a:blipFill>
          <a:ln>
            <a:noFill/>
          </a:ln>
        </p:spPr>
      </p:sp>
      <p:sp>
        <p:nvSpPr>
          <p:cNvPr id="400" name="Google Shape;400;p30"/>
          <p:cNvSpPr/>
          <p:nvPr/>
        </p:nvSpPr>
        <p:spPr>
          <a:xfrm>
            <a:off x="5145603" y="2742469"/>
            <a:ext cx="857185" cy="586494"/>
          </a:xfrm>
          <a:custGeom>
            <a:rect b="b" l="l" r="r" t="t"/>
            <a:pathLst>
              <a:path extrusionOk="0" h="1172989" w="1714369">
                <a:moveTo>
                  <a:pt x="0" y="0"/>
                </a:moveTo>
                <a:lnTo>
                  <a:pt x="1714369" y="0"/>
                </a:lnTo>
                <a:lnTo>
                  <a:pt x="1714369" y="1172989"/>
                </a:lnTo>
                <a:lnTo>
                  <a:pt x="0" y="1172989"/>
                </a:lnTo>
                <a:lnTo>
                  <a:pt x="0" y="0"/>
                </a:lnTo>
                <a:close/>
              </a:path>
            </a:pathLst>
          </a:custGeom>
          <a:blipFill rotWithShape="1">
            <a:blip r:embed="rId24">
              <a:alphaModFix/>
            </a:blip>
            <a:stretch>
              <a:fillRect b="0" l="0" r="0" t="0"/>
            </a:stretch>
          </a:blipFill>
          <a:ln>
            <a:noFill/>
          </a:ln>
        </p:spPr>
      </p:sp>
      <p:sp>
        <p:nvSpPr>
          <p:cNvPr id="401" name="Google Shape;401;p30"/>
          <p:cNvSpPr/>
          <p:nvPr/>
        </p:nvSpPr>
        <p:spPr>
          <a:xfrm>
            <a:off x="6067096" y="2742469"/>
            <a:ext cx="873538" cy="597684"/>
          </a:xfrm>
          <a:custGeom>
            <a:rect b="b" l="l" r="r" t="t"/>
            <a:pathLst>
              <a:path extrusionOk="0" h="1195368" w="1747077">
                <a:moveTo>
                  <a:pt x="0" y="0"/>
                </a:moveTo>
                <a:lnTo>
                  <a:pt x="1747077" y="0"/>
                </a:lnTo>
                <a:lnTo>
                  <a:pt x="1747077" y="1195368"/>
                </a:lnTo>
                <a:lnTo>
                  <a:pt x="0" y="1195368"/>
                </a:lnTo>
                <a:lnTo>
                  <a:pt x="0" y="0"/>
                </a:lnTo>
                <a:close/>
              </a:path>
            </a:pathLst>
          </a:custGeom>
          <a:blipFill rotWithShape="1">
            <a:blip r:embed="rId25">
              <a:alphaModFix/>
            </a:blip>
            <a:stretch>
              <a:fillRect b="0" l="0" r="0" t="0"/>
            </a:stretch>
          </a:blipFill>
          <a:ln>
            <a:noFill/>
          </a:ln>
        </p:spPr>
      </p:sp>
      <p:sp>
        <p:nvSpPr>
          <p:cNvPr id="402" name="Google Shape;402;p30"/>
          <p:cNvSpPr/>
          <p:nvPr/>
        </p:nvSpPr>
        <p:spPr>
          <a:xfrm>
            <a:off x="7007309" y="2748153"/>
            <a:ext cx="796766" cy="549566"/>
          </a:xfrm>
          <a:custGeom>
            <a:rect b="b" l="l" r="r" t="t"/>
            <a:pathLst>
              <a:path extrusionOk="0" h="1099132" w="1593533">
                <a:moveTo>
                  <a:pt x="0" y="0"/>
                </a:moveTo>
                <a:lnTo>
                  <a:pt x="1593534" y="0"/>
                </a:lnTo>
                <a:lnTo>
                  <a:pt x="1593534" y="1099131"/>
                </a:lnTo>
                <a:lnTo>
                  <a:pt x="0" y="1099131"/>
                </a:lnTo>
                <a:lnTo>
                  <a:pt x="0" y="0"/>
                </a:lnTo>
                <a:close/>
              </a:path>
            </a:pathLst>
          </a:custGeom>
          <a:blipFill rotWithShape="1">
            <a:blip r:embed="rId26">
              <a:alphaModFix/>
            </a:blip>
            <a:stretch>
              <a:fillRect b="0" l="0" r="-807" t="0"/>
            </a:stretch>
          </a:blipFill>
          <a:ln>
            <a:noFill/>
          </a:ln>
        </p:spPr>
      </p:sp>
      <p:sp>
        <p:nvSpPr>
          <p:cNvPr id="403" name="Google Shape;403;p30"/>
          <p:cNvSpPr/>
          <p:nvPr/>
        </p:nvSpPr>
        <p:spPr>
          <a:xfrm flipH="1">
            <a:off x="7859600" y="2715778"/>
            <a:ext cx="693532" cy="613185"/>
          </a:xfrm>
          <a:custGeom>
            <a:rect b="b" l="l" r="r" t="t"/>
            <a:pathLst>
              <a:path extrusionOk="0" h="1226370" w="1387065">
                <a:moveTo>
                  <a:pt x="1387065" y="0"/>
                </a:moveTo>
                <a:lnTo>
                  <a:pt x="0" y="0"/>
                </a:lnTo>
                <a:lnTo>
                  <a:pt x="0" y="1226370"/>
                </a:lnTo>
                <a:lnTo>
                  <a:pt x="1387065" y="1226370"/>
                </a:lnTo>
                <a:lnTo>
                  <a:pt x="1387065" y="0"/>
                </a:lnTo>
                <a:close/>
              </a:path>
            </a:pathLst>
          </a:custGeom>
          <a:blipFill rotWithShape="1">
            <a:blip r:embed="rId27">
              <a:alphaModFix/>
            </a:blip>
            <a:stretch>
              <a:fillRect b="0" l="-1189" r="0" t="0"/>
            </a:stretch>
          </a:blipFill>
          <a:ln>
            <a:noFill/>
          </a:ln>
        </p:spPr>
      </p:sp>
      <p:sp>
        <p:nvSpPr>
          <p:cNvPr id="404" name="Google Shape;404;p30"/>
          <p:cNvSpPr/>
          <p:nvPr/>
        </p:nvSpPr>
        <p:spPr>
          <a:xfrm>
            <a:off x="7745939" y="1783122"/>
            <a:ext cx="555929" cy="911359"/>
          </a:xfrm>
          <a:custGeom>
            <a:rect b="b" l="l" r="r" t="t"/>
            <a:pathLst>
              <a:path extrusionOk="0" h="1822718" w="1111858">
                <a:moveTo>
                  <a:pt x="0" y="0"/>
                </a:moveTo>
                <a:lnTo>
                  <a:pt x="1111858" y="0"/>
                </a:lnTo>
                <a:lnTo>
                  <a:pt x="1111858" y="1822718"/>
                </a:lnTo>
                <a:lnTo>
                  <a:pt x="0" y="1822718"/>
                </a:lnTo>
                <a:lnTo>
                  <a:pt x="0" y="0"/>
                </a:lnTo>
                <a:close/>
              </a:path>
            </a:pathLst>
          </a:custGeom>
          <a:blipFill rotWithShape="1">
            <a:blip r:embed="rId28">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p31"/>
          <p:cNvPicPr preferRelativeResize="0"/>
          <p:nvPr/>
        </p:nvPicPr>
        <p:blipFill rotWithShape="1">
          <a:blip r:embed="rId3">
            <a:alphaModFix/>
          </a:blip>
          <a:srcRect b="0" l="0" r="0" t="17769"/>
          <a:stretch/>
        </p:blipFill>
        <p:spPr>
          <a:xfrm>
            <a:off x="0" y="0"/>
            <a:ext cx="9144003" cy="5143498"/>
          </a:xfrm>
          <a:prstGeom prst="rect">
            <a:avLst/>
          </a:prstGeom>
          <a:noFill/>
          <a:ln>
            <a:noFill/>
          </a:ln>
        </p:spPr>
      </p:pic>
      <p:grpSp>
        <p:nvGrpSpPr>
          <p:cNvPr id="410" name="Google Shape;410;p31"/>
          <p:cNvGrpSpPr/>
          <p:nvPr/>
        </p:nvGrpSpPr>
        <p:grpSpPr>
          <a:xfrm>
            <a:off x="2997636" y="1314181"/>
            <a:ext cx="3148728" cy="1287724"/>
            <a:chOff x="0" y="-19050"/>
            <a:chExt cx="1658589" cy="678307"/>
          </a:xfrm>
        </p:grpSpPr>
        <p:sp>
          <p:nvSpPr>
            <p:cNvPr id="411" name="Google Shape;411;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2" name="Google Shape;412;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3" name="Google Shape;413;p31"/>
          <p:cNvSpPr/>
          <p:nvPr/>
        </p:nvSpPr>
        <p:spPr>
          <a:xfrm>
            <a:off x="3389498" y="1561432"/>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4">
              <a:alphaModFix/>
            </a:blip>
            <a:stretch>
              <a:fillRect b="0" l="0" r="0" t="0"/>
            </a:stretch>
          </a:blipFill>
          <a:ln>
            <a:noFill/>
          </a:ln>
        </p:spPr>
      </p:sp>
      <p:grpSp>
        <p:nvGrpSpPr>
          <p:cNvPr id="414" name="Google Shape;414;p31"/>
          <p:cNvGrpSpPr/>
          <p:nvPr/>
        </p:nvGrpSpPr>
        <p:grpSpPr>
          <a:xfrm>
            <a:off x="2997636" y="2851489"/>
            <a:ext cx="3148728" cy="1287724"/>
            <a:chOff x="0" y="-19050"/>
            <a:chExt cx="1658589" cy="678307"/>
          </a:xfrm>
        </p:grpSpPr>
        <p:sp>
          <p:nvSpPr>
            <p:cNvPr id="415" name="Google Shape;415;p31"/>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6" name="Google Shape;416;p31"/>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7" name="Google Shape;417;p31"/>
          <p:cNvSpPr txBox="1"/>
          <p:nvPr/>
        </p:nvSpPr>
        <p:spPr>
          <a:xfrm>
            <a:off x="1688740" y="923392"/>
            <a:ext cx="5766520" cy="2095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 sz="1400" u="none" cap="none" strike="noStrike">
                <a:solidFill>
                  <a:srgbClr val="0F1A38"/>
                </a:solidFill>
                <a:latin typeface="Arial"/>
                <a:ea typeface="Arial"/>
                <a:cs typeface="Arial"/>
                <a:sym typeface="Arial"/>
              </a:rPr>
              <a:t>This presentation template is free for everyone to use thanks to the following:</a:t>
            </a:r>
            <a:endParaRPr sz="700"/>
          </a:p>
        </p:txBody>
      </p:sp>
      <p:sp>
        <p:nvSpPr>
          <p:cNvPr id="418" name="Google Shape;418;p31"/>
          <p:cNvSpPr txBox="1"/>
          <p:nvPr/>
        </p:nvSpPr>
        <p:spPr>
          <a:xfrm>
            <a:off x="3154393" y="4545823"/>
            <a:ext cx="2835215" cy="33453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500" u="none" cap="none" strike="noStrike">
                <a:solidFill>
                  <a:srgbClr val="004AAD"/>
                </a:solidFill>
                <a:latin typeface="Pirata One"/>
                <a:ea typeface="Pirata One"/>
                <a:cs typeface="Pirata One"/>
                <a:sym typeface="Pirata One"/>
              </a:rPr>
              <a:t>Happy designing!</a:t>
            </a:r>
            <a:endParaRPr sz="700"/>
          </a:p>
        </p:txBody>
      </p:sp>
      <p:sp>
        <p:nvSpPr>
          <p:cNvPr id="419" name="Google Shape;419;p31"/>
          <p:cNvSpPr txBox="1"/>
          <p:nvPr/>
        </p:nvSpPr>
        <p:spPr>
          <a:xfrm>
            <a:off x="2105002" y="2269526"/>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20" name="Google Shape;420;p31"/>
          <p:cNvSpPr txBox="1"/>
          <p:nvPr/>
        </p:nvSpPr>
        <p:spPr>
          <a:xfrm>
            <a:off x="2105002" y="3621780"/>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21" name="Google Shape;421;p31"/>
          <p:cNvSpPr txBox="1"/>
          <p:nvPr/>
        </p:nvSpPr>
        <p:spPr>
          <a:xfrm>
            <a:off x="2734987" y="361417"/>
            <a:ext cx="3674027" cy="5302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Credits</a:t>
            </a:r>
            <a:endParaRPr sz="700"/>
          </a:p>
        </p:txBody>
      </p:sp>
      <p:sp>
        <p:nvSpPr>
          <p:cNvPr id="422" name="Google Shape;422;p31"/>
          <p:cNvSpPr txBox="1"/>
          <p:nvPr/>
        </p:nvSpPr>
        <p:spPr>
          <a:xfrm>
            <a:off x="3055013" y="3255546"/>
            <a:ext cx="3033973" cy="30908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3"/>
          <p:cNvPicPr preferRelativeResize="0"/>
          <p:nvPr/>
        </p:nvPicPr>
        <p:blipFill rotWithShape="1">
          <a:blip r:embed="rId3">
            <a:alphaModFix/>
          </a:blip>
          <a:srcRect b="17830" l="0" r="0" t="0"/>
          <a:stretch/>
        </p:blipFill>
        <p:spPr>
          <a:xfrm>
            <a:off x="0" y="-1"/>
            <a:ext cx="9144003" cy="5143500"/>
          </a:xfrm>
          <a:prstGeom prst="rect">
            <a:avLst/>
          </a:prstGeom>
          <a:noFill/>
          <a:ln>
            <a:noFill/>
          </a:ln>
        </p:spPr>
      </p:pic>
      <p:pic>
        <p:nvPicPr>
          <p:cNvPr id="101" name="Google Shape;101;p13"/>
          <p:cNvPicPr preferRelativeResize="0"/>
          <p:nvPr/>
        </p:nvPicPr>
        <p:blipFill>
          <a:blip r:embed="rId4">
            <a:alphaModFix/>
          </a:blip>
          <a:stretch>
            <a:fillRect/>
          </a:stretch>
        </p:blipFill>
        <p:spPr>
          <a:xfrm>
            <a:off x="514350" y="584550"/>
            <a:ext cx="3990899" cy="3990899"/>
          </a:xfrm>
          <a:prstGeom prst="rect">
            <a:avLst/>
          </a:prstGeom>
          <a:noFill/>
          <a:ln>
            <a:noFill/>
          </a:ln>
        </p:spPr>
      </p:pic>
      <p:sp>
        <p:nvSpPr>
          <p:cNvPr id="102" name="Google Shape;102;p13"/>
          <p:cNvSpPr/>
          <p:nvPr/>
        </p:nvSpPr>
        <p:spPr>
          <a:xfrm flipH="1">
            <a:off x="3475880" y="676667"/>
            <a:ext cx="2462124" cy="1406489"/>
          </a:xfrm>
          <a:custGeom>
            <a:rect b="b" l="l" r="r" t="t"/>
            <a:pathLst>
              <a:path extrusionOk="0" h="2812977" w="4924248">
                <a:moveTo>
                  <a:pt x="4924248" y="0"/>
                </a:moveTo>
                <a:lnTo>
                  <a:pt x="0" y="0"/>
                </a:lnTo>
                <a:lnTo>
                  <a:pt x="0" y="2812976"/>
                </a:lnTo>
                <a:lnTo>
                  <a:pt x="4924248" y="2812976"/>
                </a:lnTo>
                <a:lnTo>
                  <a:pt x="4924248" y="0"/>
                </a:lnTo>
                <a:close/>
              </a:path>
            </a:pathLst>
          </a:custGeom>
          <a:blipFill rotWithShape="1">
            <a:blip r:embed="rId5">
              <a:alphaModFix/>
            </a:blip>
            <a:stretch>
              <a:fillRect b="0" l="0" r="0" t="0"/>
            </a:stretch>
          </a:blipFill>
          <a:ln>
            <a:noFill/>
          </a:ln>
        </p:spPr>
      </p:sp>
      <p:sp>
        <p:nvSpPr>
          <p:cNvPr id="103" name="Google Shape;103;p13"/>
          <p:cNvSpPr txBox="1"/>
          <p:nvPr/>
        </p:nvSpPr>
        <p:spPr>
          <a:xfrm>
            <a:off x="4940626" y="2881600"/>
            <a:ext cx="3990900" cy="1108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7200" u="none" cap="none" strike="noStrike">
                <a:solidFill>
                  <a:srgbClr val="004AAD"/>
                </a:solidFill>
                <a:latin typeface="Pirata One"/>
                <a:ea typeface="Pirata One"/>
                <a:cs typeface="Pirata One"/>
                <a:sym typeface="Pirata One"/>
              </a:rPr>
              <a:t>Introduction</a:t>
            </a:r>
            <a:endParaRPr sz="700"/>
          </a:p>
        </p:txBody>
      </p:sp>
      <p:sp>
        <p:nvSpPr>
          <p:cNvPr id="104" name="Google Shape;104;p13"/>
          <p:cNvSpPr txBox="1"/>
          <p:nvPr/>
        </p:nvSpPr>
        <p:spPr>
          <a:xfrm>
            <a:off x="4940613" y="4125595"/>
            <a:ext cx="26604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800" u="none" cap="none" strike="noStrike">
                <a:solidFill>
                  <a:srgbClr val="0F1A38"/>
                </a:solidFill>
                <a:latin typeface="IM Fell French Canon"/>
                <a:ea typeface="IM Fell French Canon"/>
                <a:cs typeface="IM Fell French Canon"/>
                <a:sym typeface="IM Fell French Canon"/>
              </a:rPr>
              <a:t>Elaborate on what </a:t>
            </a:r>
            <a:endParaRPr sz="700">
              <a:latin typeface="IM Fell French Canon"/>
              <a:ea typeface="IM Fell French Canon"/>
              <a:cs typeface="IM Fell French Canon"/>
              <a:sym typeface="IM Fell French Canon"/>
            </a:endParaRPr>
          </a:p>
          <a:p>
            <a:pPr indent="0" lvl="0" marL="0" marR="0" rtl="0" algn="l">
              <a:lnSpc>
                <a:spcPct val="115000"/>
              </a:lnSpc>
              <a:spcBef>
                <a:spcPts val="0"/>
              </a:spcBef>
              <a:spcAft>
                <a:spcPts val="0"/>
              </a:spcAft>
              <a:buNone/>
            </a:pPr>
            <a:r>
              <a:rPr i="0" lang="en" sz="1800" u="none" cap="none" strike="noStrike">
                <a:solidFill>
                  <a:srgbClr val="0F1A38"/>
                </a:solidFill>
                <a:latin typeface="IM Fell French Canon"/>
                <a:ea typeface="IM Fell French Canon"/>
                <a:cs typeface="IM Fell French Canon"/>
                <a:sym typeface="IM Fell French Canon"/>
              </a:rPr>
              <a:t>you want to discuss. </a:t>
            </a:r>
            <a:endParaRPr sz="700">
              <a:latin typeface="IM Fell French Canon"/>
              <a:ea typeface="IM Fell French Canon"/>
              <a:cs typeface="IM Fell French Canon"/>
              <a:sym typeface="IM Fell French Canon"/>
            </a:endParaRPr>
          </a:p>
        </p:txBody>
      </p:sp>
      <p:sp>
        <p:nvSpPr>
          <p:cNvPr id="105" name="Google Shape;105;p13"/>
          <p:cNvSpPr txBox="1"/>
          <p:nvPr/>
        </p:nvSpPr>
        <p:spPr>
          <a:xfrm>
            <a:off x="4940613" y="2178344"/>
            <a:ext cx="453144" cy="6842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01.</a:t>
            </a:r>
            <a:endParaRPr sz="700"/>
          </a:p>
        </p:txBody>
      </p:sp>
      <p:sp>
        <p:nvSpPr>
          <p:cNvPr id="106" name="Google Shape;106;p13"/>
          <p:cNvSpPr/>
          <p:nvPr/>
        </p:nvSpPr>
        <p:spPr>
          <a:xfrm>
            <a:off x="4112862" y="514350"/>
            <a:ext cx="1188161" cy="1274959"/>
          </a:xfrm>
          <a:custGeom>
            <a:rect b="b" l="l" r="r" t="t"/>
            <a:pathLst>
              <a:path extrusionOk="0" h="2549917" w="2376322">
                <a:moveTo>
                  <a:pt x="0" y="0"/>
                </a:moveTo>
                <a:lnTo>
                  <a:pt x="2376322" y="0"/>
                </a:lnTo>
                <a:lnTo>
                  <a:pt x="2376322" y="2549917"/>
                </a:lnTo>
                <a:lnTo>
                  <a:pt x="0" y="2549917"/>
                </a:lnTo>
                <a:lnTo>
                  <a:pt x="0" y="0"/>
                </a:lnTo>
                <a:close/>
              </a:path>
            </a:pathLst>
          </a:custGeom>
          <a:blipFill rotWithShape="1">
            <a:blip r:embed="rId6">
              <a:alphaModFix/>
            </a:blip>
            <a:stretch>
              <a:fillRect b="0" l="0" r="-4352" t="0"/>
            </a:stretch>
          </a:blipFill>
          <a:ln>
            <a:noFill/>
          </a:ln>
        </p:spPr>
      </p:sp>
      <p:cxnSp>
        <p:nvCxnSpPr>
          <p:cNvPr id="107" name="Google Shape;107;p13"/>
          <p:cNvCxnSpPr/>
          <p:nvPr/>
        </p:nvCxnSpPr>
        <p:spPr>
          <a:xfrm>
            <a:off x="4940613" y="2872081"/>
            <a:ext cx="3689038" cy="0"/>
          </a:xfrm>
          <a:prstGeom prst="straightConnector1">
            <a:avLst/>
          </a:prstGeom>
          <a:noFill/>
          <a:ln cap="flat" cmpd="sng" w="19050">
            <a:solidFill>
              <a:srgbClr val="906B48"/>
            </a:solidFill>
            <a:prstDash val="dot"/>
            <a:round/>
            <a:headEnd len="sm" w="sm" type="none"/>
            <a:tailEnd len="sm" w="sm" type="none"/>
          </a:ln>
        </p:spPr>
      </p:cxnSp>
      <p:cxnSp>
        <p:nvCxnSpPr>
          <p:cNvPr id="108" name="Google Shape;108;p13"/>
          <p:cNvCxnSpPr/>
          <p:nvPr/>
        </p:nvCxnSpPr>
        <p:spPr>
          <a:xfrm>
            <a:off x="4940613" y="3981744"/>
            <a:ext cx="3689038" cy="0"/>
          </a:xfrm>
          <a:prstGeom prst="straightConnector1">
            <a:avLst/>
          </a:prstGeom>
          <a:noFill/>
          <a:ln cap="flat" cmpd="sng" w="19050">
            <a:solidFill>
              <a:srgbClr val="906B48"/>
            </a:solidFill>
            <a:prstDash val="dot"/>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4"/>
          <p:cNvPicPr preferRelativeResize="0"/>
          <p:nvPr/>
        </p:nvPicPr>
        <p:blipFill>
          <a:blip r:embed="rId3">
            <a:alphaModFix/>
          </a:blip>
          <a:stretch>
            <a:fillRect/>
          </a:stretch>
        </p:blipFill>
        <p:spPr>
          <a:xfrm>
            <a:off x="1630539" y="0"/>
            <a:ext cx="7513472" cy="5143500"/>
          </a:xfrm>
          <a:prstGeom prst="rect">
            <a:avLst/>
          </a:prstGeom>
          <a:noFill/>
          <a:ln>
            <a:noFill/>
          </a:ln>
        </p:spPr>
      </p:pic>
      <p:pic>
        <p:nvPicPr>
          <p:cNvPr id="114" name="Google Shape;114;p14"/>
          <p:cNvPicPr preferRelativeResize="0"/>
          <p:nvPr/>
        </p:nvPicPr>
        <p:blipFill rotWithShape="1">
          <a:blip r:embed="rId4">
            <a:alphaModFix/>
          </a:blip>
          <a:srcRect b="0" l="28165" r="28165" t="0"/>
          <a:stretch/>
        </p:blipFill>
        <p:spPr>
          <a:xfrm>
            <a:off x="0" y="0"/>
            <a:ext cx="3364825" cy="5143500"/>
          </a:xfrm>
          <a:prstGeom prst="rect">
            <a:avLst/>
          </a:prstGeom>
          <a:noFill/>
          <a:ln>
            <a:noFill/>
          </a:ln>
        </p:spPr>
      </p:pic>
      <p:cxnSp>
        <p:nvCxnSpPr>
          <p:cNvPr id="115" name="Google Shape;115;p14"/>
          <p:cNvCxnSpPr/>
          <p:nvPr/>
        </p:nvCxnSpPr>
        <p:spPr>
          <a:xfrm>
            <a:off x="4423494" y="2580244"/>
            <a:ext cx="3689038" cy="0"/>
          </a:xfrm>
          <a:prstGeom prst="straightConnector1">
            <a:avLst/>
          </a:prstGeom>
          <a:noFill/>
          <a:ln cap="flat" cmpd="sng" w="19050">
            <a:solidFill>
              <a:srgbClr val="906B48"/>
            </a:solidFill>
            <a:prstDash val="dot"/>
            <a:round/>
            <a:headEnd len="sm" w="sm" type="none"/>
            <a:tailEnd len="sm" w="sm" type="none"/>
          </a:ln>
        </p:spPr>
      </p:cxnSp>
      <p:cxnSp>
        <p:nvCxnSpPr>
          <p:cNvPr id="116" name="Google Shape;116;p14"/>
          <p:cNvCxnSpPr/>
          <p:nvPr/>
        </p:nvCxnSpPr>
        <p:spPr>
          <a:xfrm>
            <a:off x="4423494" y="3167344"/>
            <a:ext cx="3689038" cy="0"/>
          </a:xfrm>
          <a:prstGeom prst="straightConnector1">
            <a:avLst/>
          </a:prstGeom>
          <a:noFill/>
          <a:ln cap="flat" cmpd="sng" w="19050">
            <a:solidFill>
              <a:srgbClr val="906B48"/>
            </a:solidFill>
            <a:prstDash val="dot"/>
            <a:round/>
            <a:headEnd len="sm" w="sm" type="none"/>
            <a:tailEnd len="sm" w="sm" type="none"/>
          </a:ln>
        </p:spPr>
      </p:cxnSp>
      <p:sp>
        <p:nvSpPr>
          <p:cNvPr id="117" name="Google Shape;117;p14"/>
          <p:cNvSpPr txBox="1"/>
          <p:nvPr/>
        </p:nvSpPr>
        <p:spPr>
          <a:xfrm>
            <a:off x="4362283" y="1249096"/>
            <a:ext cx="3811459" cy="10350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Welcome To Presentation</a:t>
            </a:r>
            <a:endParaRPr sz="700"/>
          </a:p>
        </p:txBody>
      </p:sp>
      <p:sp>
        <p:nvSpPr>
          <p:cNvPr id="118" name="Google Shape;118;p14"/>
          <p:cNvSpPr txBox="1"/>
          <p:nvPr/>
        </p:nvSpPr>
        <p:spPr>
          <a:xfrm>
            <a:off x="3906374" y="3551504"/>
            <a:ext cx="47232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I'm Rain, and I'll be sharing with you my beautiful ideas. </a:t>
            </a:r>
            <a:endParaRPr sz="700">
              <a:latin typeface="IM Fell French Canon"/>
              <a:ea typeface="IM Fell French Canon"/>
              <a:cs typeface="IM Fell French Canon"/>
              <a:sym typeface="IM Fell French Canon"/>
            </a:endParaRPr>
          </a:p>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Follow me at @reallygreatsite to learn more. </a:t>
            </a:r>
            <a:endParaRPr sz="700">
              <a:latin typeface="IM Fell French Canon"/>
              <a:ea typeface="IM Fell French Canon"/>
              <a:cs typeface="IM Fell French Canon"/>
              <a:sym typeface="IM Fell French Canon"/>
            </a:endParaRPr>
          </a:p>
        </p:txBody>
      </p:sp>
      <p:sp>
        <p:nvSpPr>
          <p:cNvPr id="119" name="Google Shape;119;p14"/>
          <p:cNvSpPr txBox="1"/>
          <p:nvPr/>
        </p:nvSpPr>
        <p:spPr>
          <a:xfrm>
            <a:off x="4423494" y="2628208"/>
            <a:ext cx="3689100" cy="400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Name Surname</a:t>
            </a:r>
            <a:endParaRPr sz="700">
              <a:latin typeface="IM Fell French Canon"/>
              <a:ea typeface="IM Fell French Canon"/>
              <a:cs typeface="IM Fell French Canon"/>
              <a:sym typeface="IM Fell French Cano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5"/>
          <p:cNvPicPr preferRelativeResize="0"/>
          <p:nvPr/>
        </p:nvPicPr>
        <p:blipFill>
          <a:blip r:embed="rId3">
            <a:alphaModFix/>
          </a:blip>
          <a:stretch>
            <a:fillRect/>
          </a:stretch>
        </p:blipFill>
        <p:spPr>
          <a:xfrm>
            <a:off x="-11" y="0"/>
            <a:ext cx="7513472" cy="5143500"/>
          </a:xfrm>
          <a:prstGeom prst="rect">
            <a:avLst/>
          </a:prstGeom>
          <a:noFill/>
          <a:ln>
            <a:noFill/>
          </a:ln>
        </p:spPr>
      </p:pic>
      <p:pic>
        <p:nvPicPr>
          <p:cNvPr id="125" name="Google Shape;125;p15"/>
          <p:cNvPicPr preferRelativeResize="0"/>
          <p:nvPr/>
        </p:nvPicPr>
        <p:blipFill rotWithShape="1">
          <a:blip r:embed="rId4">
            <a:alphaModFix/>
          </a:blip>
          <a:srcRect b="34711" l="0" r="0" t="15096"/>
          <a:stretch/>
        </p:blipFill>
        <p:spPr>
          <a:xfrm>
            <a:off x="6160812" y="0"/>
            <a:ext cx="2468838" cy="1859893"/>
          </a:xfrm>
          <a:prstGeom prst="rect">
            <a:avLst/>
          </a:prstGeom>
          <a:noFill/>
          <a:ln>
            <a:noFill/>
          </a:ln>
        </p:spPr>
      </p:pic>
      <p:pic>
        <p:nvPicPr>
          <p:cNvPr id="126" name="Google Shape;126;p15"/>
          <p:cNvPicPr preferRelativeResize="0"/>
          <p:nvPr/>
        </p:nvPicPr>
        <p:blipFill rotWithShape="1">
          <a:blip r:embed="rId5">
            <a:alphaModFix/>
          </a:blip>
          <a:srcRect b="0" l="4362" r="9283" t="4922"/>
          <a:stretch/>
        </p:blipFill>
        <p:spPr>
          <a:xfrm>
            <a:off x="6160812" y="1776299"/>
            <a:ext cx="2468838" cy="1859893"/>
          </a:xfrm>
          <a:prstGeom prst="rect">
            <a:avLst/>
          </a:prstGeom>
          <a:noFill/>
          <a:ln>
            <a:noFill/>
          </a:ln>
        </p:spPr>
      </p:pic>
      <p:pic>
        <p:nvPicPr>
          <p:cNvPr id="127" name="Google Shape;127;p15"/>
          <p:cNvPicPr preferRelativeResize="0"/>
          <p:nvPr/>
        </p:nvPicPr>
        <p:blipFill rotWithShape="1">
          <a:blip r:embed="rId6">
            <a:alphaModFix/>
          </a:blip>
          <a:srcRect b="0" l="0" r="0" t="4902"/>
          <a:stretch/>
        </p:blipFill>
        <p:spPr>
          <a:xfrm>
            <a:off x="6160812" y="3579275"/>
            <a:ext cx="2468838" cy="1564225"/>
          </a:xfrm>
          <a:prstGeom prst="rect">
            <a:avLst/>
          </a:prstGeom>
          <a:noFill/>
          <a:ln>
            <a:noFill/>
          </a:ln>
        </p:spPr>
      </p:pic>
      <p:cxnSp>
        <p:nvCxnSpPr>
          <p:cNvPr id="128" name="Google Shape;128;p15"/>
          <p:cNvCxnSpPr/>
          <p:nvPr/>
        </p:nvCxnSpPr>
        <p:spPr>
          <a:xfrm>
            <a:off x="514350" y="3071047"/>
            <a:ext cx="4985852" cy="0"/>
          </a:xfrm>
          <a:prstGeom prst="straightConnector1">
            <a:avLst/>
          </a:prstGeom>
          <a:noFill/>
          <a:ln cap="flat" cmpd="sng" w="19050">
            <a:solidFill>
              <a:srgbClr val="004AAD"/>
            </a:solidFill>
            <a:prstDash val="dot"/>
            <a:round/>
            <a:headEnd len="sm" w="sm" type="none"/>
            <a:tailEnd len="sm" w="sm" type="none"/>
          </a:ln>
        </p:spPr>
      </p:cxnSp>
      <p:cxnSp>
        <p:nvCxnSpPr>
          <p:cNvPr id="129" name="Google Shape;129;p15"/>
          <p:cNvCxnSpPr/>
          <p:nvPr/>
        </p:nvCxnSpPr>
        <p:spPr>
          <a:xfrm>
            <a:off x="3012039" y="1867473"/>
            <a:ext cx="0" cy="2553879"/>
          </a:xfrm>
          <a:prstGeom prst="straightConnector1">
            <a:avLst/>
          </a:prstGeom>
          <a:noFill/>
          <a:ln cap="flat" cmpd="sng" w="19050">
            <a:solidFill>
              <a:srgbClr val="004AAD"/>
            </a:solidFill>
            <a:prstDash val="dot"/>
            <a:round/>
            <a:headEnd len="sm" w="sm" type="none"/>
            <a:tailEnd len="sm" w="sm" type="none"/>
          </a:ln>
        </p:spPr>
      </p:cxnSp>
      <p:sp>
        <p:nvSpPr>
          <p:cNvPr id="130" name="Google Shape;130;p15"/>
          <p:cNvSpPr txBox="1"/>
          <p:nvPr/>
        </p:nvSpPr>
        <p:spPr>
          <a:xfrm>
            <a:off x="514350" y="798348"/>
            <a:ext cx="4985852" cy="5302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Our Flock</a:t>
            </a:r>
            <a:endParaRPr sz="700"/>
          </a:p>
        </p:txBody>
      </p:sp>
      <p:sp>
        <p:nvSpPr>
          <p:cNvPr id="131" name="Google Shape;131;p15"/>
          <p:cNvSpPr txBox="1"/>
          <p:nvPr/>
        </p:nvSpPr>
        <p:spPr>
          <a:xfrm>
            <a:off x="514350" y="1819848"/>
            <a:ext cx="2292000" cy="400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Who we are?</a:t>
            </a:r>
            <a:endParaRPr sz="700">
              <a:latin typeface="IM Fell French Canon"/>
              <a:ea typeface="IM Fell French Canon"/>
              <a:cs typeface="IM Fell French Canon"/>
              <a:sym typeface="IM Fell French Canon"/>
            </a:endParaRPr>
          </a:p>
        </p:txBody>
      </p:sp>
      <p:sp>
        <p:nvSpPr>
          <p:cNvPr id="132" name="Google Shape;132;p15"/>
          <p:cNvSpPr txBox="1"/>
          <p:nvPr/>
        </p:nvSpPr>
        <p:spPr>
          <a:xfrm>
            <a:off x="514350" y="2441331"/>
            <a:ext cx="22920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Briefly elaborate on what you want to discuss. </a:t>
            </a:r>
            <a:endParaRPr sz="700">
              <a:latin typeface="IM Fell French Canon"/>
              <a:ea typeface="IM Fell French Canon"/>
              <a:cs typeface="IM Fell French Canon"/>
              <a:sym typeface="IM Fell French Canon"/>
            </a:endParaRPr>
          </a:p>
        </p:txBody>
      </p:sp>
      <p:sp>
        <p:nvSpPr>
          <p:cNvPr id="133" name="Google Shape;133;p15"/>
          <p:cNvSpPr txBox="1"/>
          <p:nvPr/>
        </p:nvSpPr>
        <p:spPr>
          <a:xfrm>
            <a:off x="514350" y="3380769"/>
            <a:ext cx="2292000" cy="400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Where are we?</a:t>
            </a:r>
            <a:endParaRPr sz="700">
              <a:latin typeface="IM Fell French Canon"/>
              <a:ea typeface="IM Fell French Canon"/>
              <a:cs typeface="IM Fell French Canon"/>
              <a:sym typeface="IM Fell French Canon"/>
            </a:endParaRPr>
          </a:p>
        </p:txBody>
      </p:sp>
      <p:sp>
        <p:nvSpPr>
          <p:cNvPr id="134" name="Google Shape;134;p15"/>
          <p:cNvSpPr txBox="1"/>
          <p:nvPr/>
        </p:nvSpPr>
        <p:spPr>
          <a:xfrm>
            <a:off x="514350" y="4002252"/>
            <a:ext cx="22920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Briefly elaborate on what you want to discuss. </a:t>
            </a:r>
            <a:endParaRPr sz="700">
              <a:latin typeface="IM Fell French Canon"/>
              <a:ea typeface="IM Fell French Canon"/>
              <a:cs typeface="IM Fell French Canon"/>
              <a:sym typeface="IM Fell French Canon"/>
            </a:endParaRPr>
          </a:p>
        </p:txBody>
      </p:sp>
      <p:sp>
        <p:nvSpPr>
          <p:cNvPr id="135" name="Google Shape;135;p15"/>
          <p:cNvSpPr txBox="1"/>
          <p:nvPr/>
        </p:nvSpPr>
        <p:spPr>
          <a:xfrm>
            <a:off x="3208140" y="1819848"/>
            <a:ext cx="2292000" cy="400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What we do?</a:t>
            </a:r>
            <a:endParaRPr sz="700">
              <a:latin typeface="IM Fell French Canon"/>
              <a:ea typeface="IM Fell French Canon"/>
              <a:cs typeface="IM Fell French Canon"/>
              <a:sym typeface="IM Fell French Canon"/>
            </a:endParaRPr>
          </a:p>
        </p:txBody>
      </p:sp>
      <p:sp>
        <p:nvSpPr>
          <p:cNvPr id="136" name="Google Shape;136;p15"/>
          <p:cNvSpPr txBox="1"/>
          <p:nvPr/>
        </p:nvSpPr>
        <p:spPr>
          <a:xfrm>
            <a:off x="3208140" y="2441331"/>
            <a:ext cx="22920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Briefly elaborate on what you want to discuss. </a:t>
            </a:r>
            <a:endParaRPr sz="700">
              <a:latin typeface="IM Fell French Canon"/>
              <a:ea typeface="IM Fell French Canon"/>
              <a:cs typeface="IM Fell French Canon"/>
              <a:sym typeface="IM Fell French Canon"/>
            </a:endParaRPr>
          </a:p>
        </p:txBody>
      </p:sp>
      <p:sp>
        <p:nvSpPr>
          <p:cNvPr id="137" name="Google Shape;137;p15"/>
          <p:cNvSpPr txBox="1"/>
          <p:nvPr/>
        </p:nvSpPr>
        <p:spPr>
          <a:xfrm>
            <a:off x="3208140" y="3380769"/>
            <a:ext cx="2292000" cy="400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What we do?</a:t>
            </a:r>
            <a:endParaRPr sz="700">
              <a:latin typeface="IM Fell French Canon"/>
              <a:ea typeface="IM Fell French Canon"/>
              <a:cs typeface="IM Fell French Canon"/>
              <a:sym typeface="IM Fell French Canon"/>
            </a:endParaRPr>
          </a:p>
        </p:txBody>
      </p:sp>
      <p:sp>
        <p:nvSpPr>
          <p:cNvPr id="138" name="Google Shape;138;p15"/>
          <p:cNvSpPr txBox="1"/>
          <p:nvPr/>
        </p:nvSpPr>
        <p:spPr>
          <a:xfrm>
            <a:off x="3208140" y="4002252"/>
            <a:ext cx="22920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Briefly elaborate on what you want to discuss. </a:t>
            </a:r>
            <a:endParaRPr sz="700">
              <a:latin typeface="IM Fell French Canon"/>
              <a:ea typeface="IM Fell French Canon"/>
              <a:cs typeface="IM Fell French Canon"/>
              <a:sym typeface="IM Fell French Cano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6"/>
          <p:cNvPicPr preferRelativeResize="0"/>
          <p:nvPr/>
        </p:nvPicPr>
        <p:blipFill rotWithShape="1">
          <a:blip r:embed="rId3">
            <a:alphaModFix/>
          </a:blip>
          <a:srcRect b="17830" l="0" r="0" t="0"/>
          <a:stretch/>
        </p:blipFill>
        <p:spPr>
          <a:xfrm>
            <a:off x="0" y="0"/>
            <a:ext cx="9143997" cy="5143500"/>
          </a:xfrm>
          <a:prstGeom prst="rect">
            <a:avLst/>
          </a:prstGeom>
          <a:noFill/>
          <a:ln>
            <a:noFill/>
          </a:ln>
        </p:spPr>
      </p:pic>
      <p:sp>
        <p:nvSpPr>
          <p:cNvPr id="144" name="Google Shape;144;p16"/>
          <p:cNvSpPr txBox="1"/>
          <p:nvPr/>
        </p:nvSpPr>
        <p:spPr>
          <a:xfrm>
            <a:off x="514350" y="828072"/>
            <a:ext cx="8115300" cy="5302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Timeline Page</a:t>
            </a:r>
            <a:endParaRPr sz="700"/>
          </a:p>
        </p:txBody>
      </p:sp>
      <p:sp>
        <p:nvSpPr>
          <p:cNvPr id="145" name="Google Shape;145;p16"/>
          <p:cNvSpPr txBox="1"/>
          <p:nvPr/>
        </p:nvSpPr>
        <p:spPr>
          <a:xfrm>
            <a:off x="745258" y="3285522"/>
            <a:ext cx="1682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0F1A38"/>
                </a:solidFill>
                <a:latin typeface="IM Fell French Canon"/>
                <a:ea typeface="IM Fell French Canon"/>
                <a:cs typeface="IM Fell French Canon"/>
                <a:sym typeface="IM Fell French Canon"/>
              </a:rPr>
              <a:t>Add a main point</a:t>
            </a:r>
            <a:endParaRPr sz="700">
              <a:latin typeface="IM Fell French Canon"/>
              <a:ea typeface="IM Fell French Canon"/>
              <a:cs typeface="IM Fell French Canon"/>
              <a:sym typeface="IM Fell French Canon"/>
            </a:endParaRPr>
          </a:p>
        </p:txBody>
      </p:sp>
      <p:sp>
        <p:nvSpPr>
          <p:cNvPr id="146" name="Google Shape;146;p16"/>
          <p:cNvSpPr txBox="1"/>
          <p:nvPr/>
        </p:nvSpPr>
        <p:spPr>
          <a:xfrm>
            <a:off x="2658629" y="3285522"/>
            <a:ext cx="1682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0F1A38"/>
                </a:solidFill>
                <a:latin typeface="IM Fell French Canon"/>
                <a:ea typeface="IM Fell French Canon"/>
                <a:cs typeface="IM Fell French Canon"/>
                <a:sym typeface="IM Fell French Canon"/>
              </a:rPr>
              <a:t>Add a main point</a:t>
            </a:r>
            <a:endParaRPr sz="700">
              <a:latin typeface="IM Fell French Canon"/>
              <a:ea typeface="IM Fell French Canon"/>
              <a:cs typeface="IM Fell French Canon"/>
              <a:sym typeface="IM Fell French Canon"/>
            </a:endParaRPr>
          </a:p>
        </p:txBody>
      </p:sp>
      <p:sp>
        <p:nvSpPr>
          <p:cNvPr id="147" name="Google Shape;147;p16"/>
          <p:cNvSpPr txBox="1"/>
          <p:nvPr/>
        </p:nvSpPr>
        <p:spPr>
          <a:xfrm>
            <a:off x="4802909" y="3285522"/>
            <a:ext cx="1682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0F1A38"/>
                </a:solidFill>
                <a:latin typeface="IM Fell French Canon"/>
                <a:ea typeface="IM Fell French Canon"/>
                <a:cs typeface="IM Fell French Canon"/>
                <a:sym typeface="IM Fell French Canon"/>
              </a:rPr>
              <a:t>Add a main point</a:t>
            </a:r>
            <a:endParaRPr sz="700">
              <a:latin typeface="IM Fell French Canon"/>
              <a:ea typeface="IM Fell French Canon"/>
              <a:cs typeface="IM Fell French Canon"/>
              <a:sym typeface="IM Fell French Canon"/>
            </a:endParaRPr>
          </a:p>
        </p:txBody>
      </p:sp>
      <p:sp>
        <p:nvSpPr>
          <p:cNvPr id="148" name="Google Shape;148;p16"/>
          <p:cNvSpPr txBox="1"/>
          <p:nvPr/>
        </p:nvSpPr>
        <p:spPr>
          <a:xfrm>
            <a:off x="6947188" y="3285522"/>
            <a:ext cx="1682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400" u="none" cap="none" strike="noStrike">
                <a:solidFill>
                  <a:srgbClr val="0F1A38"/>
                </a:solidFill>
                <a:latin typeface="IM Fell French Canon"/>
                <a:ea typeface="IM Fell French Canon"/>
                <a:cs typeface="IM Fell French Canon"/>
                <a:sym typeface="IM Fell French Canon"/>
              </a:rPr>
              <a:t>Add a main point</a:t>
            </a:r>
            <a:endParaRPr sz="700">
              <a:latin typeface="IM Fell French Canon"/>
              <a:ea typeface="IM Fell French Canon"/>
              <a:cs typeface="IM Fell French Canon"/>
              <a:sym typeface="IM Fell French Canon"/>
            </a:endParaRPr>
          </a:p>
        </p:txBody>
      </p:sp>
      <p:sp>
        <p:nvSpPr>
          <p:cNvPr id="149" name="Google Shape;149;p16"/>
          <p:cNvSpPr txBox="1"/>
          <p:nvPr/>
        </p:nvSpPr>
        <p:spPr>
          <a:xfrm>
            <a:off x="745258" y="4124928"/>
            <a:ext cx="16824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150" name="Google Shape;150;p16"/>
          <p:cNvSpPr txBox="1"/>
          <p:nvPr/>
        </p:nvSpPr>
        <p:spPr>
          <a:xfrm>
            <a:off x="2658629" y="4124928"/>
            <a:ext cx="16824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151" name="Google Shape;151;p16"/>
          <p:cNvSpPr txBox="1"/>
          <p:nvPr/>
        </p:nvSpPr>
        <p:spPr>
          <a:xfrm>
            <a:off x="4802909" y="4124928"/>
            <a:ext cx="16824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152" name="Google Shape;152;p16"/>
          <p:cNvSpPr txBox="1"/>
          <p:nvPr/>
        </p:nvSpPr>
        <p:spPr>
          <a:xfrm>
            <a:off x="6947188" y="4124928"/>
            <a:ext cx="16824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153" name="Google Shape;153;p16"/>
          <p:cNvSpPr/>
          <p:nvPr/>
        </p:nvSpPr>
        <p:spPr>
          <a:xfrm>
            <a:off x="4903567" y="1918824"/>
            <a:ext cx="1481145" cy="1179362"/>
          </a:xfrm>
          <a:custGeom>
            <a:rect b="b" l="l" r="r" t="t"/>
            <a:pathLst>
              <a:path extrusionOk="0" h="2358724" w="2962290">
                <a:moveTo>
                  <a:pt x="0" y="0"/>
                </a:moveTo>
                <a:lnTo>
                  <a:pt x="2962290" y="0"/>
                </a:lnTo>
                <a:lnTo>
                  <a:pt x="2962290" y="2358723"/>
                </a:lnTo>
                <a:lnTo>
                  <a:pt x="0" y="2358723"/>
                </a:lnTo>
                <a:lnTo>
                  <a:pt x="0" y="0"/>
                </a:lnTo>
                <a:close/>
              </a:path>
            </a:pathLst>
          </a:custGeom>
          <a:blipFill rotWithShape="1">
            <a:blip r:embed="rId4">
              <a:alphaModFix/>
            </a:blip>
            <a:stretch>
              <a:fillRect b="0" l="0" r="0" t="0"/>
            </a:stretch>
          </a:blipFill>
          <a:ln>
            <a:noFill/>
          </a:ln>
        </p:spPr>
      </p:sp>
      <p:sp>
        <p:nvSpPr>
          <p:cNvPr id="154" name="Google Shape;154;p16"/>
          <p:cNvSpPr/>
          <p:nvPr/>
        </p:nvSpPr>
        <p:spPr>
          <a:xfrm>
            <a:off x="991503" y="1918824"/>
            <a:ext cx="1197322" cy="1179362"/>
          </a:xfrm>
          <a:custGeom>
            <a:rect b="b" l="l" r="r" t="t"/>
            <a:pathLst>
              <a:path extrusionOk="0" h="2358724" w="2394643">
                <a:moveTo>
                  <a:pt x="0" y="0"/>
                </a:moveTo>
                <a:lnTo>
                  <a:pt x="2394644" y="0"/>
                </a:lnTo>
                <a:lnTo>
                  <a:pt x="2394644" y="2358723"/>
                </a:lnTo>
                <a:lnTo>
                  <a:pt x="0" y="2358723"/>
                </a:lnTo>
                <a:lnTo>
                  <a:pt x="0" y="0"/>
                </a:lnTo>
                <a:close/>
              </a:path>
            </a:pathLst>
          </a:custGeom>
          <a:blipFill rotWithShape="1">
            <a:blip r:embed="rId5">
              <a:alphaModFix/>
            </a:blip>
            <a:stretch>
              <a:fillRect b="0" l="0" r="0" t="0"/>
            </a:stretch>
          </a:blipFill>
          <a:ln>
            <a:noFill/>
          </a:ln>
        </p:spPr>
      </p:sp>
      <p:sp>
        <p:nvSpPr>
          <p:cNvPr id="155" name="Google Shape;155;p16"/>
          <p:cNvSpPr/>
          <p:nvPr/>
        </p:nvSpPr>
        <p:spPr>
          <a:xfrm>
            <a:off x="7189758" y="1918824"/>
            <a:ext cx="1197321" cy="1179362"/>
          </a:xfrm>
          <a:custGeom>
            <a:rect b="b" l="l" r="r" t="t"/>
            <a:pathLst>
              <a:path extrusionOk="0" h="2358724" w="2394643">
                <a:moveTo>
                  <a:pt x="0" y="0"/>
                </a:moveTo>
                <a:lnTo>
                  <a:pt x="2394643" y="0"/>
                </a:lnTo>
                <a:lnTo>
                  <a:pt x="2394643" y="2358723"/>
                </a:lnTo>
                <a:lnTo>
                  <a:pt x="0" y="2358723"/>
                </a:lnTo>
                <a:lnTo>
                  <a:pt x="0" y="0"/>
                </a:lnTo>
                <a:close/>
              </a:path>
            </a:pathLst>
          </a:custGeom>
          <a:blipFill rotWithShape="1">
            <a:blip r:embed="rId5">
              <a:alphaModFix/>
            </a:blip>
            <a:stretch>
              <a:fillRect b="0" l="0" r="0" t="0"/>
            </a:stretch>
          </a:blipFill>
          <a:ln>
            <a:noFill/>
          </a:ln>
        </p:spPr>
      </p:sp>
      <p:sp>
        <p:nvSpPr>
          <p:cNvPr id="156" name="Google Shape;156;p16"/>
          <p:cNvSpPr/>
          <p:nvPr/>
        </p:nvSpPr>
        <p:spPr>
          <a:xfrm>
            <a:off x="3087084" y="1918824"/>
            <a:ext cx="825553" cy="1179362"/>
          </a:xfrm>
          <a:custGeom>
            <a:rect b="b" l="l" r="r" t="t"/>
            <a:pathLst>
              <a:path extrusionOk="0" h="2358724" w="1651107">
                <a:moveTo>
                  <a:pt x="0" y="0"/>
                </a:moveTo>
                <a:lnTo>
                  <a:pt x="1651107" y="0"/>
                </a:lnTo>
                <a:lnTo>
                  <a:pt x="1651107" y="2358723"/>
                </a:lnTo>
                <a:lnTo>
                  <a:pt x="0" y="2358723"/>
                </a:lnTo>
                <a:lnTo>
                  <a:pt x="0" y="0"/>
                </a:lnTo>
                <a:close/>
              </a:path>
            </a:pathLst>
          </a:custGeom>
          <a:blipFill rotWithShape="1">
            <a:blip r:embed="rId6">
              <a:alphaModFix/>
            </a:blip>
            <a:stretch>
              <a:fillRect b="0" l="0" r="0" t="0"/>
            </a:stretch>
          </a:blipFill>
          <a:ln>
            <a:noFill/>
          </a:ln>
        </p:spPr>
      </p:sp>
      <p:sp>
        <p:nvSpPr>
          <p:cNvPr id="157" name="Google Shape;157;p16"/>
          <p:cNvSpPr/>
          <p:nvPr/>
        </p:nvSpPr>
        <p:spPr>
          <a:xfrm>
            <a:off x="1167830" y="2023570"/>
            <a:ext cx="844668" cy="969870"/>
          </a:xfrm>
          <a:custGeom>
            <a:rect b="b" l="l" r="r" t="t"/>
            <a:pathLst>
              <a:path extrusionOk="0" h="1939739" w="1689336">
                <a:moveTo>
                  <a:pt x="0" y="0"/>
                </a:moveTo>
                <a:lnTo>
                  <a:pt x="1689336" y="0"/>
                </a:lnTo>
                <a:lnTo>
                  <a:pt x="1689336" y="1939739"/>
                </a:lnTo>
                <a:lnTo>
                  <a:pt x="0" y="1939739"/>
                </a:lnTo>
                <a:lnTo>
                  <a:pt x="0" y="0"/>
                </a:lnTo>
                <a:close/>
              </a:path>
            </a:pathLst>
          </a:custGeom>
          <a:blipFill rotWithShape="1">
            <a:blip r:embed="rId7">
              <a:alphaModFix/>
            </a:blip>
            <a:stretch>
              <a:fillRect b="0" l="0" r="0" t="0"/>
            </a:stretch>
          </a:blipFill>
          <a:ln>
            <a:noFill/>
          </a:ln>
        </p:spPr>
      </p:sp>
      <p:sp>
        <p:nvSpPr>
          <p:cNvPr id="158" name="Google Shape;158;p16"/>
          <p:cNvSpPr/>
          <p:nvPr/>
        </p:nvSpPr>
        <p:spPr>
          <a:xfrm>
            <a:off x="3275027" y="2023570"/>
            <a:ext cx="449667" cy="969870"/>
          </a:xfrm>
          <a:custGeom>
            <a:rect b="b" l="l" r="r" t="t"/>
            <a:pathLst>
              <a:path extrusionOk="0" h="1939739" w="899334">
                <a:moveTo>
                  <a:pt x="0" y="0"/>
                </a:moveTo>
                <a:lnTo>
                  <a:pt x="899334" y="0"/>
                </a:lnTo>
                <a:lnTo>
                  <a:pt x="899334" y="1939739"/>
                </a:lnTo>
                <a:lnTo>
                  <a:pt x="0" y="1939739"/>
                </a:lnTo>
                <a:lnTo>
                  <a:pt x="0" y="0"/>
                </a:lnTo>
                <a:close/>
              </a:path>
            </a:pathLst>
          </a:custGeom>
          <a:blipFill rotWithShape="1">
            <a:blip r:embed="rId8">
              <a:alphaModFix/>
            </a:blip>
            <a:stretch>
              <a:fillRect b="0" l="0" r="0" t="0"/>
            </a:stretch>
          </a:blipFill>
          <a:ln>
            <a:noFill/>
          </a:ln>
        </p:spPr>
      </p:sp>
      <p:sp>
        <p:nvSpPr>
          <p:cNvPr id="159" name="Google Shape;159;p16"/>
          <p:cNvSpPr/>
          <p:nvPr/>
        </p:nvSpPr>
        <p:spPr>
          <a:xfrm>
            <a:off x="5121171" y="2023570"/>
            <a:ext cx="1045938" cy="969870"/>
          </a:xfrm>
          <a:custGeom>
            <a:rect b="b" l="l" r="r" t="t"/>
            <a:pathLst>
              <a:path extrusionOk="0" h="1939739" w="2091875">
                <a:moveTo>
                  <a:pt x="0" y="0"/>
                </a:moveTo>
                <a:lnTo>
                  <a:pt x="2091875" y="0"/>
                </a:lnTo>
                <a:lnTo>
                  <a:pt x="2091875" y="1939739"/>
                </a:lnTo>
                <a:lnTo>
                  <a:pt x="0" y="1939739"/>
                </a:lnTo>
                <a:lnTo>
                  <a:pt x="0" y="0"/>
                </a:lnTo>
                <a:close/>
              </a:path>
            </a:pathLst>
          </a:custGeom>
          <a:blipFill rotWithShape="1">
            <a:blip r:embed="rId9">
              <a:alphaModFix/>
            </a:blip>
            <a:stretch>
              <a:fillRect b="0" l="0" r="0" t="0"/>
            </a:stretch>
          </a:blipFill>
          <a:ln>
            <a:noFill/>
          </a:ln>
        </p:spPr>
      </p:sp>
      <p:sp>
        <p:nvSpPr>
          <p:cNvPr id="160" name="Google Shape;160;p16"/>
          <p:cNvSpPr/>
          <p:nvPr/>
        </p:nvSpPr>
        <p:spPr>
          <a:xfrm>
            <a:off x="7121633" y="2023570"/>
            <a:ext cx="1333571" cy="969870"/>
          </a:xfrm>
          <a:custGeom>
            <a:rect b="b" l="l" r="r" t="t"/>
            <a:pathLst>
              <a:path extrusionOk="0" h="1939739" w="2667141">
                <a:moveTo>
                  <a:pt x="0" y="0"/>
                </a:moveTo>
                <a:lnTo>
                  <a:pt x="2667141" y="0"/>
                </a:lnTo>
                <a:lnTo>
                  <a:pt x="2667141" y="1939739"/>
                </a:lnTo>
                <a:lnTo>
                  <a:pt x="0" y="1939739"/>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17"/>
          <p:cNvPicPr preferRelativeResize="0"/>
          <p:nvPr/>
        </p:nvPicPr>
        <p:blipFill rotWithShape="1">
          <a:blip r:embed="rId3">
            <a:alphaModFix/>
          </a:blip>
          <a:srcRect b="14576" l="0" r="0" t="3253"/>
          <a:stretch/>
        </p:blipFill>
        <p:spPr>
          <a:xfrm>
            <a:off x="-41675" y="0"/>
            <a:ext cx="9144003" cy="5143500"/>
          </a:xfrm>
          <a:prstGeom prst="rect">
            <a:avLst/>
          </a:prstGeom>
          <a:noFill/>
          <a:ln>
            <a:noFill/>
          </a:ln>
        </p:spPr>
      </p:pic>
      <p:pic>
        <p:nvPicPr>
          <p:cNvPr id="166" name="Google Shape;166;p17"/>
          <p:cNvPicPr preferRelativeResize="0"/>
          <p:nvPr/>
        </p:nvPicPr>
        <p:blipFill>
          <a:blip r:embed="rId4">
            <a:alphaModFix/>
          </a:blip>
          <a:stretch>
            <a:fillRect/>
          </a:stretch>
        </p:blipFill>
        <p:spPr>
          <a:xfrm>
            <a:off x="514350" y="576300"/>
            <a:ext cx="3990899" cy="3990899"/>
          </a:xfrm>
          <a:prstGeom prst="rect">
            <a:avLst/>
          </a:prstGeom>
          <a:noFill/>
          <a:ln>
            <a:noFill/>
          </a:ln>
        </p:spPr>
      </p:pic>
      <p:sp>
        <p:nvSpPr>
          <p:cNvPr id="167" name="Google Shape;167;p17"/>
          <p:cNvSpPr txBox="1"/>
          <p:nvPr/>
        </p:nvSpPr>
        <p:spPr>
          <a:xfrm>
            <a:off x="4940613" y="2881606"/>
            <a:ext cx="3689038"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7200" u="none" cap="none" strike="noStrike">
                <a:solidFill>
                  <a:srgbClr val="004AAD"/>
                </a:solidFill>
                <a:latin typeface="Pirata One"/>
                <a:ea typeface="Pirata One"/>
                <a:cs typeface="Pirata One"/>
                <a:sym typeface="Pirata One"/>
              </a:rPr>
              <a:t>Our Church</a:t>
            </a:r>
            <a:endParaRPr sz="700"/>
          </a:p>
        </p:txBody>
      </p:sp>
      <p:sp>
        <p:nvSpPr>
          <p:cNvPr id="168" name="Google Shape;168;p17"/>
          <p:cNvSpPr txBox="1"/>
          <p:nvPr/>
        </p:nvSpPr>
        <p:spPr>
          <a:xfrm>
            <a:off x="4940613" y="4125595"/>
            <a:ext cx="26604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 sz="1800" u="none" cap="none" strike="noStrike">
                <a:solidFill>
                  <a:srgbClr val="0F1A38"/>
                </a:solidFill>
                <a:latin typeface="IM Fell French Canon"/>
                <a:ea typeface="IM Fell French Canon"/>
                <a:cs typeface="IM Fell French Canon"/>
                <a:sym typeface="IM Fell French Canon"/>
              </a:rPr>
              <a:t>Elaborate on what </a:t>
            </a:r>
            <a:endParaRPr sz="700">
              <a:latin typeface="IM Fell French Canon"/>
              <a:ea typeface="IM Fell French Canon"/>
              <a:cs typeface="IM Fell French Canon"/>
              <a:sym typeface="IM Fell French Canon"/>
            </a:endParaRPr>
          </a:p>
          <a:p>
            <a:pPr indent="0" lvl="0" marL="0" marR="0" rtl="0" algn="l">
              <a:lnSpc>
                <a:spcPct val="115000"/>
              </a:lnSpc>
              <a:spcBef>
                <a:spcPts val="0"/>
              </a:spcBef>
              <a:spcAft>
                <a:spcPts val="0"/>
              </a:spcAft>
              <a:buNone/>
            </a:pPr>
            <a:r>
              <a:rPr i="0" lang="en" sz="1800" u="none" cap="none" strike="noStrike">
                <a:solidFill>
                  <a:srgbClr val="0F1A38"/>
                </a:solidFill>
                <a:latin typeface="IM Fell French Canon"/>
                <a:ea typeface="IM Fell French Canon"/>
                <a:cs typeface="IM Fell French Canon"/>
                <a:sym typeface="IM Fell French Canon"/>
              </a:rPr>
              <a:t>you want to discuss. </a:t>
            </a:r>
            <a:endParaRPr sz="700">
              <a:latin typeface="IM Fell French Canon"/>
              <a:ea typeface="IM Fell French Canon"/>
              <a:cs typeface="IM Fell French Canon"/>
              <a:sym typeface="IM Fell French Canon"/>
            </a:endParaRPr>
          </a:p>
        </p:txBody>
      </p:sp>
      <p:sp>
        <p:nvSpPr>
          <p:cNvPr id="169" name="Google Shape;169;p17"/>
          <p:cNvSpPr txBox="1"/>
          <p:nvPr/>
        </p:nvSpPr>
        <p:spPr>
          <a:xfrm>
            <a:off x="4940613" y="2178344"/>
            <a:ext cx="527819" cy="6842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02.</a:t>
            </a:r>
            <a:endParaRPr sz="700"/>
          </a:p>
        </p:txBody>
      </p:sp>
      <p:cxnSp>
        <p:nvCxnSpPr>
          <p:cNvPr id="170" name="Google Shape;170;p17"/>
          <p:cNvCxnSpPr/>
          <p:nvPr/>
        </p:nvCxnSpPr>
        <p:spPr>
          <a:xfrm>
            <a:off x="4940613" y="2872081"/>
            <a:ext cx="3689038" cy="0"/>
          </a:xfrm>
          <a:prstGeom prst="straightConnector1">
            <a:avLst/>
          </a:prstGeom>
          <a:noFill/>
          <a:ln cap="flat" cmpd="sng" w="19050">
            <a:solidFill>
              <a:srgbClr val="906B48"/>
            </a:solidFill>
            <a:prstDash val="dot"/>
            <a:round/>
            <a:headEnd len="sm" w="sm" type="none"/>
            <a:tailEnd len="sm" w="sm" type="none"/>
          </a:ln>
        </p:spPr>
      </p:cxnSp>
      <p:cxnSp>
        <p:nvCxnSpPr>
          <p:cNvPr id="171" name="Google Shape;171;p17"/>
          <p:cNvCxnSpPr/>
          <p:nvPr/>
        </p:nvCxnSpPr>
        <p:spPr>
          <a:xfrm>
            <a:off x="4940613" y="3981744"/>
            <a:ext cx="3689038" cy="0"/>
          </a:xfrm>
          <a:prstGeom prst="straightConnector1">
            <a:avLst/>
          </a:prstGeom>
          <a:noFill/>
          <a:ln cap="flat" cmpd="sng" w="19050">
            <a:solidFill>
              <a:srgbClr val="906B48"/>
            </a:solidFill>
            <a:prstDash val="dot"/>
            <a:round/>
            <a:headEnd len="sm" w="sm" type="none"/>
            <a:tailEnd len="sm" w="sm" type="none"/>
          </a:ln>
        </p:spPr>
      </p:cxnSp>
      <p:sp>
        <p:nvSpPr>
          <p:cNvPr id="172" name="Google Shape;172;p17"/>
          <p:cNvSpPr/>
          <p:nvPr/>
        </p:nvSpPr>
        <p:spPr>
          <a:xfrm>
            <a:off x="3626303" y="706780"/>
            <a:ext cx="1808047" cy="1376376"/>
          </a:xfrm>
          <a:custGeom>
            <a:rect b="b" l="l" r="r" t="t"/>
            <a:pathLst>
              <a:path extrusionOk="0" h="2752751" w="3616094">
                <a:moveTo>
                  <a:pt x="0" y="0"/>
                </a:moveTo>
                <a:lnTo>
                  <a:pt x="3616093" y="0"/>
                </a:lnTo>
                <a:lnTo>
                  <a:pt x="3616093" y="2752751"/>
                </a:lnTo>
                <a:lnTo>
                  <a:pt x="0" y="2752751"/>
                </a:lnTo>
                <a:lnTo>
                  <a:pt x="0" y="0"/>
                </a:lnTo>
                <a:close/>
              </a:path>
            </a:pathLst>
          </a:custGeom>
          <a:blipFill rotWithShape="1">
            <a:blip r:embed="rId5">
              <a:alphaModFix/>
            </a:blip>
            <a:stretch>
              <a:fillRect b="0" l="0" r="0" t="0"/>
            </a:stretch>
          </a:blipFill>
          <a:ln>
            <a:noFill/>
          </a:ln>
        </p:spPr>
      </p:sp>
      <p:sp>
        <p:nvSpPr>
          <p:cNvPr id="173" name="Google Shape;173;p17"/>
          <p:cNvSpPr/>
          <p:nvPr/>
        </p:nvSpPr>
        <p:spPr>
          <a:xfrm>
            <a:off x="3576172" y="753605"/>
            <a:ext cx="1513721" cy="1035704"/>
          </a:xfrm>
          <a:custGeom>
            <a:rect b="b" l="l" r="r" t="t"/>
            <a:pathLst>
              <a:path extrusionOk="0" h="2071408" w="3027442">
                <a:moveTo>
                  <a:pt x="0" y="0"/>
                </a:moveTo>
                <a:lnTo>
                  <a:pt x="3027442" y="0"/>
                </a:lnTo>
                <a:lnTo>
                  <a:pt x="3027442" y="2071408"/>
                </a:lnTo>
                <a:lnTo>
                  <a:pt x="0" y="2071408"/>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18"/>
          <p:cNvPicPr preferRelativeResize="0"/>
          <p:nvPr/>
        </p:nvPicPr>
        <p:blipFill rotWithShape="1">
          <a:blip r:embed="rId3">
            <a:alphaModFix/>
          </a:blip>
          <a:srcRect b="14281" l="0" r="0" t="3549"/>
          <a:stretch/>
        </p:blipFill>
        <p:spPr>
          <a:xfrm>
            <a:off x="0" y="0"/>
            <a:ext cx="9144003" cy="5143500"/>
          </a:xfrm>
          <a:prstGeom prst="rect">
            <a:avLst/>
          </a:prstGeom>
          <a:noFill/>
          <a:ln>
            <a:noFill/>
          </a:ln>
        </p:spPr>
      </p:pic>
      <p:sp>
        <p:nvSpPr>
          <p:cNvPr id="179" name="Google Shape;179;p18"/>
          <p:cNvSpPr txBox="1"/>
          <p:nvPr/>
        </p:nvSpPr>
        <p:spPr>
          <a:xfrm>
            <a:off x="3509833" y="590550"/>
            <a:ext cx="5119817" cy="530226"/>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Our Services</a:t>
            </a:r>
            <a:endParaRPr sz="700"/>
          </a:p>
        </p:txBody>
      </p:sp>
      <p:sp>
        <p:nvSpPr>
          <p:cNvPr id="180" name="Google Shape;180;p18"/>
          <p:cNvSpPr txBox="1"/>
          <p:nvPr/>
        </p:nvSpPr>
        <p:spPr>
          <a:xfrm>
            <a:off x="3979684" y="1504592"/>
            <a:ext cx="19353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Service One</a:t>
            </a:r>
            <a:endParaRPr sz="700">
              <a:latin typeface="IM Fell French Canon"/>
              <a:ea typeface="IM Fell French Canon"/>
              <a:cs typeface="IM Fell French Canon"/>
              <a:sym typeface="IM Fell French Canon"/>
            </a:endParaRPr>
          </a:p>
        </p:txBody>
      </p:sp>
      <p:sp>
        <p:nvSpPr>
          <p:cNvPr id="181" name="Google Shape;181;p18"/>
          <p:cNvSpPr txBox="1"/>
          <p:nvPr/>
        </p:nvSpPr>
        <p:spPr>
          <a:xfrm>
            <a:off x="6297077" y="1504592"/>
            <a:ext cx="18627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Service Two</a:t>
            </a:r>
            <a:endParaRPr sz="700">
              <a:latin typeface="IM Fell French Canon"/>
              <a:ea typeface="IM Fell French Canon"/>
              <a:cs typeface="IM Fell French Canon"/>
              <a:sym typeface="IM Fell French Canon"/>
            </a:endParaRPr>
          </a:p>
        </p:txBody>
      </p:sp>
      <p:sp>
        <p:nvSpPr>
          <p:cNvPr id="182" name="Google Shape;182;p18"/>
          <p:cNvSpPr txBox="1"/>
          <p:nvPr/>
        </p:nvSpPr>
        <p:spPr>
          <a:xfrm>
            <a:off x="3979684" y="2010369"/>
            <a:ext cx="19353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183" name="Google Shape;183;p18"/>
          <p:cNvSpPr txBox="1"/>
          <p:nvPr/>
        </p:nvSpPr>
        <p:spPr>
          <a:xfrm>
            <a:off x="6297077" y="2010369"/>
            <a:ext cx="18627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grpSp>
        <p:nvGrpSpPr>
          <p:cNvPr id="184" name="Google Shape;184;p18"/>
          <p:cNvGrpSpPr/>
          <p:nvPr/>
        </p:nvGrpSpPr>
        <p:grpSpPr>
          <a:xfrm>
            <a:off x="3865075" y="2684100"/>
            <a:ext cx="2204662" cy="957146"/>
            <a:chOff x="-305623" y="-95248"/>
            <a:chExt cx="5879100" cy="2552388"/>
          </a:xfrm>
        </p:grpSpPr>
        <p:sp>
          <p:nvSpPr>
            <p:cNvPr id="185" name="Google Shape;185;p18"/>
            <p:cNvSpPr txBox="1"/>
            <p:nvPr/>
          </p:nvSpPr>
          <p:spPr>
            <a:xfrm>
              <a:off x="-305623" y="-95248"/>
              <a:ext cx="5879100" cy="106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Service Three</a:t>
              </a:r>
              <a:endParaRPr sz="700">
                <a:latin typeface="IM Fell French Canon"/>
                <a:ea typeface="IM Fell French Canon"/>
                <a:cs typeface="IM Fell French Canon"/>
                <a:sym typeface="IM Fell French Canon"/>
              </a:endParaRPr>
            </a:p>
          </p:txBody>
        </p:sp>
        <p:sp>
          <p:nvSpPr>
            <p:cNvPr id="186" name="Google Shape;186;p18"/>
            <p:cNvSpPr txBox="1"/>
            <p:nvPr/>
          </p:nvSpPr>
          <p:spPr>
            <a:xfrm>
              <a:off x="0" y="1221740"/>
              <a:ext cx="5160900" cy="1235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grpSp>
      <p:sp>
        <p:nvSpPr>
          <p:cNvPr id="187" name="Google Shape;187;p18"/>
          <p:cNvSpPr txBox="1"/>
          <p:nvPr/>
        </p:nvSpPr>
        <p:spPr>
          <a:xfrm>
            <a:off x="6144275" y="2654300"/>
            <a:ext cx="20922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Service Four</a:t>
            </a:r>
            <a:endParaRPr sz="700">
              <a:latin typeface="IM Fell French Canon"/>
              <a:ea typeface="IM Fell French Canon"/>
              <a:cs typeface="IM Fell French Canon"/>
              <a:sym typeface="IM Fell French Canon"/>
            </a:endParaRPr>
          </a:p>
        </p:txBody>
      </p:sp>
      <p:sp>
        <p:nvSpPr>
          <p:cNvPr id="188" name="Google Shape;188;p18"/>
          <p:cNvSpPr txBox="1"/>
          <p:nvPr/>
        </p:nvSpPr>
        <p:spPr>
          <a:xfrm>
            <a:off x="6297077" y="3160068"/>
            <a:ext cx="18627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189" name="Google Shape;189;p18"/>
          <p:cNvSpPr txBox="1"/>
          <p:nvPr/>
        </p:nvSpPr>
        <p:spPr>
          <a:xfrm>
            <a:off x="3979684" y="3842919"/>
            <a:ext cx="19353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Service Four</a:t>
            </a:r>
            <a:endParaRPr sz="700">
              <a:latin typeface="IM Fell French Canon"/>
              <a:ea typeface="IM Fell French Canon"/>
              <a:cs typeface="IM Fell French Canon"/>
              <a:sym typeface="IM Fell French Canon"/>
            </a:endParaRPr>
          </a:p>
        </p:txBody>
      </p:sp>
      <p:sp>
        <p:nvSpPr>
          <p:cNvPr id="190" name="Google Shape;190;p18"/>
          <p:cNvSpPr txBox="1"/>
          <p:nvPr/>
        </p:nvSpPr>
        <p:spPr>
          <a:xfrm>
            <a:off x="6297077" y="3839795"/>
            <a:ext cx="1862700" cy="400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600" u="none" cap="none" strike="noStrike">
                <a:solidFill>
                  <a:srgbClr val="0F1A38"/>
                </a:solidFill>
                <a:latin typeface="IM Fell French Canon"/>
                <a:ea typeface="IM Fell French Canon"/>
                <a:cs typeface="IM Fell French Canon"/>
                <a:sym typeface="IM Fell French Canon"/>
              </a:rPr>
              <a:t>Service Five</a:t>
            </a:r>
            <a:endParaRPr sz="700">
              <a:latin typeface="IM Fell French Canon"/>
              <a:ea typeface="IM Fell French Canon"/>
              <a:cs typeface="IM Fell French Canon"/>
              <a:sym typeface="IM Fell French Canon"/>
            </a:endParaRPr>
          </a:p>
        </p:txBody>
      </p:sp>
      <p:sp>
        <p:nvSpPr>
          <p:cNvPr id="191" name="Google Shape;191;p18"/>
          <p:cNvSpPr txBox="1"/>
          <p:nvPr/>
        </p:nvSpPr>
        <p:spPr>
          <a:xfrm>
            <a:off x="3979684" y="4348697"/>
            <a:ext cx="19353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sp>
        <p:nvSpPr>
          <p:cNvPr id="192" name="Google Shape;192;p18"/>
          <p:cNvSpPr txBox="1"/>
          <p:nvPr/>
        </p:nvSpPr>
        <p:spPr>
          <a:xfrm>
            <a:off x="6297077" y="4345572"/>
            <a:ext cx="1862700" cy="463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Elaborate on what you want to discuss. </a:t>
            </a:r>
            <a:endParaRPr sz="700">
              <a:latin typeface="IM Fell French Canon"/>
              <a:ea typeface="IM Fell French Canon"/>
              <a:cs typeface="IM Fell French Canon"/>
              <a:sym typeface="IM Fell French Canon"/>
            </a:endParaRPr>
          </a:p>
        </p:txBody>
      </p:sp>
      <p:pic>
        <p:nvPicPr>
          <p:cNvPr id="193" name="Google Shape;193;p18"/>
          <p:cNvPicPr preferRelativeResize="0"/>
          <p:nvPr/>
        </p:nvPicPr>
        <p:blipFill rotWithShape="1">
          <a:blip r:embed="rId4">
            <a:alphaModFix/>
          </a:blip>
          <a:srcRect b="0" l="34010" r="34010" t="0"/>
          <a:stretch/>
        </p:blipFill>
        <p:spPr>
          <a:xfrm>
            <a:off x="514350" y="0"/>
            <a:ext cx="2468838" cy="5143500"/>
          </a:xfrm>
          <a:prstGeom prst="rect">
            <a:avLst/>
          </a:prstGeom>
          <a:noFill/>
          <a:ln>
            <a:noFill/>
          </a:ln>
        </p:spPr>
      </p:pic>
      <p:sp>
        <p:nvSpPr>
          <p:cNvPr id="194" name="Google Shape;194;p18"/>
          <p:cNvSpPr/>
          <p:nvPr/>
        </p:nvSpPr>
        <p:spPr>
          <a:xfrm>
            <a:off x="2580849" y="381377"/>
            <a:ext cx="1540609" cy="872370"/>
          </a:xfrm>
          <a:custGeom>
            <a:rect b="b" l="l" r="r" t="t"/>
            <a:pathLst>
              <a:path extrusionOk="0" h="1744740" w="3081218">
                <a:moveTo>
                  <a:pt x="0" y="0"/>
                </a:moveTo>
                <a:lnTo>
                  <a:pt x="3081219" y="0"/>
                </a:lnTo>
                <a:lnTo>
                  <a:pt x="3081219" y="1744740"/>
                </a:lnTo>
                <a:lnTo>
                  <a:pt x="0" y="1744740"/>
                </a:lnTo>
                <a:lnTo>
                  <a:pt x="0" y="0"/>
                </a:lnTo>
                <a:close/>
              </a:path>
            </a:pathLst>
          </a:custGeom>
          <a:blipFill rotWithShape="1">
            <a:blip r:embed="rId5">
              <a:alphaModFix/>
            </a:blip>
            <a:stretch>
              <a:fillRect b="0" l="0" r="0" t="0"/>
            </a:stretch>
          </a:blipFill>
          <a:ln>
            <a:noFill/>
          </a:ln>
        </p:spPr>
      </p:sp>
      <p:sp>
        <p:nvSpPr>
          <p:cNvPr id="195" name="Google Shape;195;p18"/>
          <p:cNvSpPr/>
          <p:nvPr/>
        </p:nvSpPr>
        <p:spPr>
          <a:xfrm>
            <a:off x="0" y="3431344"/>
            <a:ext cx="941104" cy="1615629"/>
          </a:xfrm>
          <a:custGeom>
            <a:rect b="b" l="l" r="r" t="t"/>
            <a:pathLst>
              <a:path extrusionOk="0" h="3231258" w="1882208">
                <a:moveTo>
                  <a:pt x="0" y="0"/>
                </a:moveTo>
                <a:lnTo>
                  <a:pt x="1882208" y="0"/>
                </a:lnTo>
                <a:lnTo>
                  <a:pt x="1882208" y="3231259"/>
                </a:lnTo>
                <a:lnTo>
                  <a:pt x="0" y="3231259"/>
                </a:lnTo>
                <a:lnTo>
                  <a:pt x="0" y="0"/>
                </a:lnTo>
                <a:close/>
              </a:path>
            </a:pathLst>
          </a:custGeom>
          <a:blipFill rotWithShape="1">
            <a:blip r:embed="rId6">
              <a:alphaModFix/>
            </a:blip>
            <a:stretch>
              <a:fillRect b="0" l="0" r="0" t="0"/>
            </a:stretch>
          </a:blipFill>
          <a:ln>
            <a:noFill/>
          </a:ln>
        </p:spPr>
      </p:sp>
      <p:cxnSp>
        <p:nvCxnSpPr>
          <p:cNvPr id="196" name="Google Shape;196;p18"/>
          <p:cNvCxnSpPr/>
          <p:nvPr/>
        </p:nvCxnSpPr>
        <p:spPr>
          <a:xfrm flipH="1">
            <a:off x="6060217" y="1552216"/>
            <a:ext cx="9525" cy="3176946"/>
          </a:xfrm>
          <a:prstGeom prst="straightConnector1">
            <a:avLst/>
          </a:prstGeom>
          <a:noFill/>
          <a:ln cap="flat" cmpd="sng" w="19050">
            <a:solidFill>
              <a:srgbClr val="004AAD"/>
            </a:solidFill>
            <a:prstDash val="dot"/>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19"/>
          <p:cNvPicPr preferRelativeResize="0"/>
          <p:nvPr/>
        </p:nvPicPr>
        <p:blipFill rotWithShape="1">
          <a:blip r:embed="rId3">
            <a:alphaModFix/>
          </a:blip>
          <a:srcRect b="14281" l="0" r="0" t="3549"/>
          <a:stretch/>
        </p:blipFill>
        <p:spPr>
          <a:xfrm>
            <a:off x="0" y="19900"/>
            <a:ext cx="9144003" cy="5143500"/>
          </a:xfrm>
          <a:prstGeom prst="rect">
            <a:avLst/>
          </a:prstGeom>
          <a:noFill/>
          <a:ln>
            <a:noFill/>
          </a:ln>
        </p:spPr>
      </p:pic>
      <p:pic>
        <p:nvPicPr>
          <p:cNvPr id="202" name="Google Shape;202;p19"/>
          <p:cNvPicPr preferRelativeResize="0"/>
          <p:nvPr/>
        </p:nvPicPr>
        <p:blipFill>
          <a:blip r:embed="rId4">
            <a:alphaModFix/>
          </a:blip>
          <a:stretch>
            <a:fillRect/>
          </a:stretch>
        </p:blipFill>
        <p:spPr>
          <a:xfrm>
            <a:off x="4194814" y="-77800"/>
            <a:ext cx="3879197" cy="3879226"/>
          </a:xfrm>
          <a:prstGeom prst="rect">
            <a:avLst/>
          </a:prstGeom>
          <a:noFill/>
          <a:ln>
            <a:noFill/>
          </a:ln>
        </p:spPr>
      </p:pic>
      <p:sp>
        <p:nvSpPr>
          <p:cNvPr id="203" name="Google Shape;203;p19"/>
          <p:cNvSpPr txBox="1"/>
          <p:nvPr/>
        </p:nvSpPr>
        <p:spPr>
          <a:xfrm>
            <a:off x="514350" y="781139"/>
            <a:ext cx="3396287" cy="5302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000" u="none" cap="none" strike="noStrike">
                <a:solidFill>
                  <a:srgbClr val="004AAD"/>
                </a:solidFill>
                <a:latin typeface="Pirata One"/>
                <a:ea typeface="Pirata One"/>
                <a:cs typeface="Pirata One"/>
                <a:sym typeface="Pirata One"/>
              </a:rPr>
              <a:t>Our Project</a:t>
            </a:r>
            <a:endParaRPr sz="700"/>
          </a:p>
        </p:txBody>
      </p:sp>
      <p:sp>
        <p:nvSpPr>
          <p:cNvPr id="204" name="Google Shape;204;p19"/>
          <p:cNvSpPr txBox="1"/>
          <p:nvPr/>
        </p:nvSpPr>
        <p:spPr>
          <a:xfrm>
            <a:off x="514350" y="1462176"/>
            <a:ext cx="2746314" cy="46958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004AAD"/>
                </a:solidFill>
                <a:latin typeface="Pirata One"/>
                <a:ea typeface="Pirata One"/>
                <a:cs typeface="Pirata One"/>
                <a:sym typeface="Pirata One"/>
              </a:rPr>
              <a:t>YEAR: 2022</a:t>
            </a:r>
            <a:endParaRPr sz="700"/>
          </a:p>
          <a:p>
            <a:pPr indent="0" lvl="0" marL="0" marR="0" rtl="0" algn="l">
              <a:lnSpc>
                <a:spcPct val="100000"/>
              </a:lnSpc>
              <a:spcBef>
                <a:spcPts val="0"/>
              </a:spcBef>
              <a:spcAft>
                <a:spcPts val="0"/>
              </a:spcAft>
              <a:buNone/>
            </a:pPr>
            <a:r>
              <a:rPr b="0" i="0" lang="en" sz="1800" u="none" cap="none" strike="noStrike">
                <a:solidFill>
                  <a:srgbClr val="004AAD"/>
                </a:solidFill>
                <a:latin typeface="Pirata One"/>
                <a:ea typeface="Pirata One"/>
                <a:cs typeface="Pirata One"/>
                <a:sym typeface="Pirata One"/>
              </a:rPr>
              <a:t>ROLE: WRITE YOUR ROLE</a:t>
            </a:r>
            <a:endParaRPr sz="700"/>
          </a:p>
        </p:txBody>
      </p:sp>
      <p:sp>
        <p:nvSpPr>
          <p:cNvPr id="205" name="Google Shape;205;p19"/>
          <p:cNvSpPr txBox="1"/>
          <p:nvPr/>
        </p:nvSpPr>
        <p:spPr>
          <a:xfrm>
            <a:off x="514350" y="2223999"/>
            <a:ext cx="3396300" cy="1034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i="0" lang="en" sz="1400" u="none" cap="none" strike="noStrike">
                <a:solidFill>
                  <a:srgbClr val="0F1A38"/>
                </a:solidFill>
                <a:latin typeface="IM Fell French Canon"/>
                <a:ea typeface="IM Fell French Canon"/>
                <a:cs typeface="IM Fell French Canon"/>
                <a:sym typeface="IM Fell French Canon"/>
              </a:rPr>
              <a:t>Presentations are communication tools that can be used as demonstrations, lectures, speeches, reports, and more. It is mostly presented before an audience. It serves a variety of purposes, making presentations powerful tools for convincing and teaching.</a:t>
            </a:r>
            <a:endParaRPr sz="700">
              <a:latin typeface="IM Fell French Canon"/>
              <a:ea typeface="IM Fell French Canon"/>
              <a:cs typeface="IM Fell French Canon"/>
              <a:sym typeface="IM Fell French Canon"/>
            </a:endParaRPr>
          </a:p>
        </p:txBody>
      </p:sp>
      <p:sp>
        <p:nvSpPr>
          <p:cNvPr id="206" name="Google Shape;206;p19"/>
          <p:cNvSpPr txBox="1"/>
          <p:nvPr/>
        </p:nvSpPr>
        <p:spPr>
          <a:xfrm>
            <a:off x="514350" y="3771812"/>
            <a:ext cx="33963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900" u="none" cap="none" strike="noStrike">
                <a:solidFill>
                  <a:srgbClr val="0F1A38"/>
                </a:solidFill>
                <a:latin typeface="IM Fell French Canon"/>
                <a:ea typeface="IM Fell French Canon"/>
                <a:cs typeface="IM Fell French Canon"/>
                <a:sym typeface="IM Fell French Canon"/>
              </a:rPr>
              <a:t>Lorem ipsum dolor sit amet, consectetur adipiscing elit. Nunc sed ex eu augue ornare iaculis. Curabitur non augue ex. Nam finibus metus dui, ut varius orci feugiat ut. Pellentesque habitant morbi tristique senectus et netus et malesuada fames ac turpis egestas. Praesent vel imperdiet ipsum, mattis condimentum velit.</a:t>
            </a:r>
            <a:endParaRPr sz="700">
              <a:latin typeface="IM Fell French Canon"/>
              <a:ea typeface="IM Fell French Canon"/>
              <a:cs typeface="IM Fell French Canon"/>
              <a:sym typeface="IM Fell French Canon"/>
            </a:endParaRPr>
          </a:p>
        </p:txBody>
      </p:sp>
      <p:cxnSp>
        <p:nvCxnSpPr>
          <p:cNvPr id="207" name="Google Shape;207;p19"/>
          <p:cNvCxnSpPr/>
          <p:nvPr/>
        </p:nvCxnSpPr>
        <p:spPr>
          <a:xfrm>
            <a:off x="514350" y="3620110"/>
            <a:ext cx="3396287" cy="0"/>
          </a:xfrm>
          <a:prstGeom prst="straightConnector1">
            <a:avLst/>
          </a:prstGeom>
          <a:noFill/>
          <a:ln cap="flat" cmpd="sng" w="19050">
            <a:solidFill>
              <a:srgbClr val="004AAD"/>
            </a:solidFill>
            <a:prstDash val="dot"/>
            <a:round/>
            <a:headEnd len="sm" w="sm" type="none"/>
            <a:tailEnd len="sm" w="sm" type="none"/>
          </a:ln>
        </p:spPr>
      </p:cxnSp>
      <p:cxnSp>
        <p:nvCxnSpPr>
          <p:cNvPr id="208" name="Google Shape;208;p19"/>
          <p:cNvCxnSpPr/>
          <p:nvPr/>
        </p:nvCxnSpPr>
        <p:spPr>
          <a:xfrm>
            <a:off x="514350" y="2085966"/>
            <a:ext cx="3396287" cy="0"/>
          </a:xfrm>
          <a:prstGeom prst="straightConnector1">
            <a:avLst/>
          </a:prstGeom>
          <a:noFill/>
          <a:ln cap="flat" cmpd="sng" w="19050">
            <a:solidFill>
              <a:srgbClr val="004AAD"/>
            </a:solidFill>
            <a:prstDash val="dot"/>
            <a:round/>
            <a:headEnd len="sm" w="sm" type="none"/>
            <a:tailEnd len="sm" w="sm" type="none"/>
          </a:ln>
        </p:spPr>
      </p:cxnSp>
      <p:pic>
        <p:nvPicPr>
          <p:cNvPr id="209" name="Google Shape;209;p19"/>
          <p:cNvPicPr preferRelativeResize="0"/>
          <p:nvPr/>
        </p:nvPicPr>
        <p:blipFill>
          <a:blip r:embed="rId5">
            <a:alphaModFix/>
          </a:blip>
          <a:stretch>
            <a:fillRect/>
          </a:stretch>
        </p:blipFill>
        <p:spPr>
          <a:xfrm>
            <a:off x="6267875" y="2891303"/>
            <a:ext cx="2433876" cy="24308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4AAD"/>
      </a:dk1>
      <a:lt1>
        <a:srgbClr val="FFFFFF"/>
      </a:lt1>
      <a:dk2>
        <a:srgbClr val="0F1A38"/>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