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5143500" cx="9144000"/>
  <p:notesSz cx="6858000" cy="9144000"/>
  <p:embeddedFontLst>
    <p:embeddedFont>
      <p:font typeface="Petit Formal Script"/>
      <p:regular r:id="rId22"/>
    </p:embeddedFont>
    <p:embeddedFont>
      <p:font typeface="Alice"/>
      <p:regular r:id="rId23"/>
    </p:embeddedFont>
    <p:embeddedFont>
      <p:font typeface="Radley"/>
      <p:regular r:id="rId24"/>
      <p:italic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PetitFormalScript-regular.fntdata"/><Relationship Id="rId21" Type="http://schemas.openxmlformats.org/officeDocument/2006/relationships/slide" Target="slides/slide16.xml"/><Relationship Id="rId24" Type="http://schemas.openxmlformats.org/officeDocument/2006/relationships/font" Target="fonts/Radley-regular.fntdata"/><Relationship Id="rId23" Type="http://schemas.openxmlformats.org/officeDocument/2006/relationships/font" Target="fonts/Alice-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5" Type="http://schemas.openxmlformats.org/officeDocument/2006/relationships/font" Target="fonts/Radley-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2ecc77df6de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g2ecc77df6de_1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2ecc77df6de_1_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g2ecc77df6de_1_19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2ecc77df6de_1_2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g2ecc77df6de_1_2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2ecc77df6de_1_2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g2ecc77df6de_1_2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2ecc77df6de_1_2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g2ecc77df6de_1_23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2ecc77df6de_1_2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g2ecc77df6de_1_24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2ecc77df6de_1_2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g2ecc77df6de_1_25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2ecc77df6de_1_3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g2ecc77df6de_1_3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2ecc77df6de_1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g2ecc77df6de_1_9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2ecc77df6de_1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g2ecc77df6de_1_9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2ecc77df6de_1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g2ecc77df6de_1_1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ecc77df6de_1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g2ecc77df6de_1_13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2ecc77df6de_1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g2ecc77df6de_1_14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2ecc77df6de_1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g2ecc77df6de_1_16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2ecc77df6de_1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g2ecc77df6de_1_17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2ecc77df6de_1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g2ecc77df6de_1_18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6.png"/><Relationship Id="rId4" Type="http://schemas.openxmlformats.org/officeDocument/2006/relationships/image" Target="../media/image1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 Id="rId3"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8.pn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rot="-621362">
            <a:off x="5273552" y="3628283"/>
            <a:ext cx="4032476" cy="2463476"/>
          </a:xfrm>
          <a:custGeom>
            <a:rect b="b" l="l" r="r" t="t"/>
            <a:pathLst>
              <a:path extrusionOk="0" h="4920498" w="8054387">
                <a:moveTo>
                  <a:pt x="0" y="0"/>
                </a:moveTo>
                <a:lnTo>
                  <a:pt x="8054386" y="0"/>
                </a:lnTo>
                <a:lnTo>
                  <a:pt x="8054386" y="4920498"/>
                </a:lnTo>
                <a:lnTo>
                  <a:pt x="0" y="4920498"/>
                </a:lnTo>
                <a:lnTo>
                  <a:pt x="0" y="0"/>
                </a:lnTo>
                <a:close/>
              </a:path>
            </a:pathLst>
          </a:custGeom>
          <a:blipFill rotWithShape="1">
            <a:blip r:embed="rId2">
              <a:alphaModFix/>
            </a:blip>
            <a:stretch>
              <a:fillRect b="0" l="0" r="0" t="0"/>
            </a:stretch>
          </a:blipFill>
          <a:ln>
            <a:noFill/>
          </a:ln>
        </p:spPr>
      </p:sp>
      <p:sp>
        <p:nvSpPr>
          <p:cNvPr id="11" name="Google Shape;11;p2"/>
          <p:cNvSpPr/>
          <p:nvPr/>
        </p:nvSpPr>
        <p:spPr>
          <a:xfrm>
            <a:off x="7103599" y="-514390"/>
            <a:ext cx="1728691" cy="2044689"/>
          </a:xfrm>
          <a:custGeom>
            <a:rect b="b" l="l" r="r" t="t"/>
            <a:pathLst>
              <a:path extrusionOk="0" h="4089378" w="3457383">
                <a:moveTo>
                  <a:pt x="0" y="0"/>
                </a:moveTo>
                <a:lnTo>
                  <a:pt x="3457383" y="0"/>
                </a:lnTo>
                <a:lnTo>
                  <a:pt x="3457383" y="4089378"/>
                </a:lnTo>
                <a:lnTo>
                  <a:pt x="0" y="4089378"/>
                </a:lnTo>
                <a:lnTo>
                  <a:pt x="0" y="0"/>
                </a:lnTo>
                <a:close/>
              </a:path>
            </a:pathLst>
          </a:custGeom>
          <a:blipFill rotWithShape="1">
            <a:blip r:embed="rId3">
              <a:alphaModFix/>
            </a:blip>
            <a:stretch>
              <a:fillRect b="0" l="0" r="0" t="0"/>
            </a:stretch>
          </a:blipFill>
          <a:ln>
            <a:noFill/>
          </a:ln>
        </p:spPr>
      </p:sp>
      <p:sp>
        <p:nvSpPr>
          <p:cNvPr id="12" name="Google Shape;12;p2"/>
          <p:cNvSpPr/>
          <p:nvPr/>
        </p:nvSpPr>
        <p:spPr>
          <a:xfrm>
            <a:off x="-873533" y="886355"/>
            <a:ext cx="3493015" cy="4919739"/>
          </a:xfrm>
          <a:custGeom>
            <a:rect b="b" l="l" r="r" t="t"/>
            <a:pathLst>
              <a:path extrusionOk="0" h="9839477" w="6986029">
                <a:moveTo>
                  <a:pt x="0" y="0"/>
                </a:moveTo>
                <a:lnTo>
                  <a:pt x="6986028" y="0"/>
                </a:lnTo>
                <a:lnTo>
                  <a:pt x="6986028" y="9839477"/>
                </a:lnTo>
                <a:lnTo>
                  <a:pt x="0" y="9839477"/>
                </a:lnTo>
                <a:lnTo>
                  <a:pt x="0" y="0"/>
                </a:lnTo>
                <a:close/>
              </a:path>
            </a:pathLst>
          </a:custGeom>
          <a:blipFill rotWithShape="1">
            <a:blip r:embed="rId4">
              <a:alphaModFix/>
            </a:blip>
            <a:stretch>
              <a:fillRect b="0" l="0" r="0" t="0"/>
            </a:stretch>
          </a:blipFill>
          <a:ln>
            <a:noFill/>
          </a:ln>
        </p:spPr>
      </p:sp>
      <p:sp>
        <p:nvSpPr>
          <p:cNvPr id="13" name="Google Shape;13;p2"/>
          <p:cNvSpPr/>
          <p:nvPr/>
        </p:nvSpPr>
        <p:spPr>
          <a:xfrm>
            <a:off x="4399092" y="2355931"/>
            <a:ext cx="498220" cy="601065"/>
          </a:xfrm>
          <a:custGeom>
            <a:rect b="b" l="l" r="r" t="t"/>
            <a:pathLst>
              <a:path extrusionOk="0" h="1202129" w="996440">
                <a:moveTo>
                  <a:pt x="0" y="0"/>
                </a:moveTo>
                <a:lnTo>
                  <a:pt x="996440" y="0"/>
                </a:lnTo>
                <a:lnTo>
                  <a:pt x="996440" y="1202129"/>
                </a:lnTo>
                <a:lnTo>
                  <a:pt x="0" y="1202129"/>
                </a:lnTo>
                <a:lnTo>
                  <a:pt x="0" y="0"/>
                </a:lnTo>
                <a:close/>
              </a:path>
            </a:pathLst>
          </a:custGeom>
          <a:blipFill rotWithShape="1">
            <a:blip r:embed="rId5">
              <a:alphaModFix/>
            </a:blip>
            <a:stretch>
              <a:fillRect b="-234202" l="-110628" r="-100317" t="0"/>
            </a:stretch>
          </a:blipFill>
          <a:ln>
            <a:noFill/>
          </a:ln>
        </p:spPr>
      </p:sp>
      <p:sp>
        <p:nvSpPr>
          <p:cNvPr id="14" name="Google Shape;14;p2"/>
          <p:cNvSpPr txBox="1"/>
          <p:nvPr>
            <p:ph type="ctrTitle"/>
          </p:nvPr>
        </p:nvSpPr>
        <p:spPr>
          <a:xfrm>
            <a:off x="2271600" y="1808275"/>
            <a:ext cx="4753200" cy="601200"/>
          </a:xfrm>
          <a:prstGeom prst="rect">
            <a:avLst/>
          </a:prstGeom>
        </p:spPr>
        <p:txBody>
          <a:bodyPr anchorCtr="0" anchor="b" bIns="91425" lIns="91425" spcFirstLastPara="1" rIns="91425" wrap="square" tIns="91425">
            <a:normAutofit/>
          </a:bodyPr>
          <a:lstStyle>
            <a:lvl1pPr lvl="0" algn="ctr">
              <a:spcBef>
                <a:spcPts val="0"/>
              </a:spcBef>
              <a:spcAft>
                <a:spcPts val="0"/>
              </a:spcAft>
              <a:buSzPts val="4800"/>
              <a:buNone/>
              <a:defRPr sz="4800"/>
            </a:lvl1pPr>
            <a:lvl2pPr lvl="1" algn="ctr">
              <a:spcBef>
                <a:spcPts val="0"/>
              </a:spcBef>
              <a:spcAft>
                <a:spcPts val="0"/>
              </a:spcAft>
              <a:buSzPts val="4100"/>
              <a:buNone/>
              <a:defRPr sz="4100"/>
            </a:lvl2pPr>
            <a:lvl3pPr lvl="2" algn="ctr">
              <a:spcBef>
                <a:spcPts val="0"/>
              </a:spcBef>
              <a:spcAft>
                <a:spcPts val="0"/>
              </a:spcAft>
              <a:buSzPts val="4100"/>
              <a:buNone/>
              <a:defRPr sz="4100"/>
            </a:lvl3pPr>
            <a:lvl4pPr lvl="3" algn="ctr">
              <a:spcBef>
                <a:spcPts val="0"/>
              </a:spcBef>
              <a:spcAft>
                <a:spcPts val="0"/>
              </a:spcAft>
              <a:buSzPts val="4100"/>
              <a:buNone/>
              <a:defRPr sz="4100"/>
            </a:lvl4pPr>
            <a:lvl5pPr lvl="4" algn="ctr">
              <a:spcBef>
                <a:spcPts val="0"/>
              </a:spcBef>
              <a:spcAft>
                <a:spcPts val="0"/>
              </a:spcAft>
              <a:buSzPts val="4100"/>
              <a:buNone/>
              <a:defRPr sz="4100"/>
            </a:lvl5pPr>
            <a:lvl6pPr lvl="5" algn="ctr">
              <a:spcBef>
                <a:spcPts val="0"/>
              </a:spcBef>
              <a:spcAft>
                <a:spcPts val="0"/>
              </a:spcAft>
              <a:buSzPts val="4100"/>
              <a:buNone/>
              <a:defRPr sz="4100"/>
            </a:lvl6pPr>
            <a:lvl7pPr lvl="6" algn="ctr">
              <a:spcBef>
                <a:spcPts val="0"/>
              </a:spcBef>
              <a:spcAft>
                <a:spcPts val="0"/>
              </a:spcAft>
              <a:buSzPts val="4100"/>
              <a:buNone/>
              <a:defRPr sz="4100"/>
            </a:lvl7pPr>
            <a:lvl8pPr lvl="7" algn="ctr">
              <a:spcBef>
                <a:spcPts val="0"/>
              </a:spcBef>
              <a:spcAft>
                <a:spcPts val="0"/>
              </a:spcAft>
              <a:buSzPts val="4100"/>
              <a:buNone/>
              <a:defRPr sz="4100"/>
            </a:lvl8pPr>
            <a:lvl9pPr lvl="8" algn="ctr">
              <a:spcBef>
                <a:spcPts val="0"/>
              </a:spcBef>
              <a:spcAft>
                <a:spcPts val="0"/>
              </a:spcAft>
              <a:buSzPts val="4100"/>
              <a:buNone/>
              <a:defRPr sz="4100"/>
            </a:lvl9pPr>
          </a:lstStyle>
          <a:p/>
        </p:txBody>
      </p:sp>
      <p:sp>
        <p:nvSpPr>
          <p:cNvPr id="15" name="Google Shape;15;p2"/>
          <p:cNvSpPr txBox="1"/>
          <p:nvPr>
            <p:ph idx="1" type="subTitle"/>
          </p:nvPr>
        </p:nvSpPr>
        <p:spPr>
          <a:xfrm>
            <a:off x="2774550" y="2957000"/>
            <a:ext cx="3747300" cy="6012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300"/>
              <a:buFont typeface="Petit Formal Script"/>
              <a:buNone/>
              <a:defRPr sz="2300">
                <a:latin typeface="Petit Formal Script"/>
                <a:ea typeface="Petit Formal Script"/>
                <a:cs typeface="Petit Formal Script"/>
                <a:sym typeface="Petit Formal Script"/>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6" name="Google Shape;16;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3"/>
          <p:cNvSpPr txBox="1"/>
          <p:nvPr>
            <p:ph type="title"/>
          </p:nvPr>
        </p:nvSpPr>
        <p:spPr>
          <a:xfrm>
            <a:off x="311700" y="626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9" name="Google Shape;19;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0" name="Google Shape;20;p3"/>
          <p:cNvSpPr/>
          <p:nvPr/>
        </p:nvSpPr>
        <p:spPr>
          <a:xfrm>
            <a:off x="1404081" y="1945044"/>
            <a:ext cx="632628" cy="763217"/>
          </a:xfrm>
          <a:custGeom>
            <a:rect b="b" l="l" r="r" t="t"/>
            <a:pathLst>
              <a:path extrusionOk="0" h="1526435" w="1265255">
                <a:moveTo>
                  <a:pt x="0" y="0"/>
                </a:moveTo>
                <a:lnTo>
                  <a:pt x="1265256" y="0"/>
                </a:lnTo>
                <a:lnTo>
                  <a:pt x="1265256" y="1526435"/>
                </a:lnTo>
                <a:lnTo>
                  <a:pt x="0" y="1526435"/>
                </a:lnTo>
                <a:lnTo>
                  <a:pt x="0" y="0"/>
                </a:lnTo>
                <a:close/>
              </a:path>
            </a:pathLst>
          </a:custGeom>
          <a:blipFill rotWithShape="1">
            <a:blip r:embed="rId2">
              <a:alphaModFix/>
            </a:blip>
            <a:stretch>
              <a:fillRect b="-234202" l="-110628" r="-100317" t="0"/>
            </a:stretch>
          </a:blipFill>
          <a:ln>
            <a:noFill/>
          </a:ln>
        </p:spPr>
      </p:sp>
      <p:sp>
        <p:nvSpPr>
          <p:cNvPr id="21" name="Google Shape;21;p3"/>
          <p:cNvSpPr/>
          <p:nvPr/>
        </p:nvSpPr>
        <p:spPr>
          <a:xfrm>
            <a:off x="7107639" y="1945044"/>
            <a:ext cx="632627" cy="763217"/>
          </a:xfrm>
          <a:custGeom>
            <a:rect b="b" l="l" r="r" t="t"/>
            <a:pathLst>
              <a:path extrusionOk="0" h="1526435" w="1265255">
                <a:moveTo>
                  <a:pt x="0" y="0"/>
                </a:moveTo>
                <a:lnTo>
                  <a:pt x="1265255" y="0"/>
                </a:lnTo>
                <a:lnTo>
                  <a:pt x="1265255" y="1526435"/>
                </a:lnTo>
                <a:lnTo>
                  <a:pt x="0" y="1526435"/>
                </a:lnTo>
                <a:lnTo>
                  <a:pt x="0" y="0"/>
                </a:lnTo>
                <a:close/>
              </a:path>
            </a:pathLst>
          </a:custGeom>
          <a:blipFill rotWithShape="1">
            <a:blip r:embed="rId2">
              <a:alphaModFix/>
            </a:blip>
            <a:stretch>
              <a:fillRect b="-234202" l="-110628" r="-100317" t="0"/>
            </a:stretch>
          </a:blipFill>
          <a:ln>
            <a:noFill/>
          </a:ln>
        </p:spPr>
      </p:sp>
      <p:sp>
        <p:nvSpPr>
          <p:cNvPr id="22" name="Google Shape;22;p3"/>
          <p:cNvSpPr/>
          <p:nvPr/>
        </p:nvSpPr>
        <p:spPr>
          <a:xfrm>
            <a:off x="3345408" y="1497309"/>
            <a:ext cx="2453184" cy="3254639"/>
          </a:xfrm>
          <a:custGeom>
            <a:rect b="b" l="l" r="r" t="t"/>
            <a:pathLst>
              <a:path extrusionOk="0" h="6509277" w="4906368">
                <a:moveTo>
                  <a:pt x="0" y="0"/>
                </a:moveTo>
                <a:lnTo>
                  <a:pt x="4906368" y="0"/>
                </a:lnTo>
                <a:lnTo>
                  <a:pt x="4906368" y="6509277"/>
                </a:lnTo>
                <a:lnTo>
                  <a:pt x="0" y="6509277"/>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3" name="Shape 23"/>
        <p:cNvGrpSpPr/>
        <p:nvPr/>
      </p:nvGrpSpPr>
      <p:grpSpPr>
        <a:xfrm>
          <a:off x="0" y="0"/>
          <a:ext cx="0" cy="0"/>
          <a:chOff x="0" y="0"/>
          <a:chExt cx="0" cy="0"/>
        </a:xfrm>
      </p:grpSpPr>
      <p:sp>
        <p:nvSpPr>
          <p:cNvPr id="24" name="Google Shape;24;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5" name="Google Shape;25;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6" name="Google Shape;26;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7" name="Google Shape;27;p4"/>
          <p:cNvSpPr/>
          <p:nvPr/>
        </p:nvSpPr>
        <p:spPr>
          <a:xfrm rot="516939">
            <a:off x="5528877" y="2647502"/>
            <a:ext cx="3589339" cy="2395068"/>
          </a:xfrm>
          <a:custGeom>
            <a:rect b="b" l="l" r="r" t="t"/>
            <a:pathLst>
              <a:path extrusionOk="0" h="4783920" w="7169363">
                <a:moveTo>
                  <a:pt x="0" y="0"/>
                </a:moveTo>
                <a:lnTo>
                  <a:pt x="7169363" y="0"/>
                </a:lnTo>
                <a:lnTo>
                  <a:pt x="7169363" y="4783920"/>
                </a:lnTo>
                <a:lnTo>
                  <a:pt x="0" y="4783920"/>
                </a:lnTo>
                <a:lnTo>
                  <a:pt x="0" y="0"/>
                </a:lnTo>
                <a:close/>
              </a:path>
            </a:pathLst>
          </a:custGeom>
          <a:blipFill rotWithShape="1">
            <a:blip r:embed="rId2">
              <a:alphaModFix/>
            </a:blip>
            <a:stretch>
              <a:fillRect b="0" l="0" r="0" t="0"/>
            </a:stretch>
          </a:blipFill>
          <a:ln>
            <a:noFill/>
          </a:ln>
        </p:spPr>
      </p:sp>
      <p:sp>
        <p:nvSpPr>
          <p:cNvPr id="28" name="Google Shape;28;p4"/>
          <p:cNvSpPr/>
          <p:nvPr/>
        </p:nvSpPr>
        <p:spPr>
          <a:xfrm rot="604460">
            <a:off x="5068913" y="263542"/>
            <a:ext cx="3721911" cy="2273749"/>
          </a:xfrm>
          <a:custGeom>
            <a:rect b="b" l="l" r="r" t="t"/>
            <a:pathLst>
              <a:path extrusionOk="0" h="4545567" w="7440660">
                <a:moveTo>
                  <a:pt x="0" y="0"/>
                </a:moveTo>
                <a:lnTo>
                  <a:pt x="7440660" y="0"/>
                </a:lnTo>
                <a:lnTo>
                  <a:pt x="7440660" y="4545567"/>
                </a:lnTo>
                <a:lnTo>
                  <a:pt x="0" y="4545567"/>
                </a:lnTo>
                <a:lnTo>
                  <a:pt x="0" y="0"/>
                </a:lnTo>
                <a:close/>
              </a:path>
            </a:pathLst>
          </a:custGeom>
          <a:blipFill rotWithShape="1">
            <a:blip r:embed="rId3">
              <a:alphaModFix/>
            </a:blip>
            <a:stretch>
              <a:fillRect b="0" l="0" r="0" t="0"/>
            </a:stretch>
          </a:blipFill>
          <a:ln>
            <a:noFill/>
          </a:ln>
        </p:spPr>
      </p:sp>
      <p:sp>
        <p:nvSpPr>
          <p:cNvPr id="29" name="Google Shape;29;p4"/>
          <p:cNvSpPr/>
          <p:nvPr>
            <p:ph idx="2" type="pic"/>
          </p:nvPr>
        </p:nvSpPr>
        <p:spPr>
          <a:xfrm rot="555142">
            <a:off x="5253466" y="692337"/>
            <a:ext cx="2772673" cy="1673528"/>
          </a:xfrm>
          <a:prstGeom prst="rect">
            <a:avLst/>
          </a:prstGeom>
          <a:noFill/>
          <a:ln>
            <a:noFill/>
          </a:ln>
        </p:spPr>
      </p:sp>
      <p:sp>
        <p:nvSpPr>
          <p:cNvPr id="30" name="Google Shape;30;p4"/>
          <p:cNvSpPr/>
          <p:nvPr>
            <p:ph idx="3" type="pic"/>
          </p:nvPr>
        </p:nvSpPr>
        <p:spPr>
          <a:xfrm rot="508112">
            <a:off x="5782440" y="2954160"/>
            <a:ext cx="2772529" cy="1673623"/>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1" name="Shape 31"/>
        <p:cNvGrpSpPr/>
        <p:nvPr/>
      </p:nvGrpSpPr>
      <p:grpSpPr>
        <a:xfrm>
          <a:off x="0" y="0"/>
          <a:ext cx="0" cy="0"/>
          <a:chOff x="0" y="0"/>
          <a:chExt cx="0" cy="0"/>
        </a:xfrm>
      </p:grpSpPr>
      <p:sp>
        <p:nvSpPr>
          <p:cNvPr id="32" name="Google Shape;32;p5"/>
          <p:cNvSpPr/>
          <p:nvPr/>
        </p:nvSpPr>
        <p:spPr>
          <a:xfrm>
            <a:off x="685345" y="3613856"/>
            <a:ext cx="2478754" cy="2492349"/>
          </a:xfrm>
          <a:custGeom>
            <a:rect b="b" l="l" r="r" t="t"/>
            <a:pathLst>
              <a:path extrusionOk="0" h="4984697" w="4957508">
                <a:moveTo>
                  <a:pt x="0" y="0"/>
                </a:moveTo>
                <a:lnTo>
                  <a:pt x="4957508" y="0"/>
                </a:lnTo>
                <a:lnTo>
                  <a:pt x="4957508" y="4984697"/>
                </a:lnTo>
                <a:lnTo>
                  <a:pt x="0" y="4984697"/>
                </a:lnTo>
                <a:lnTo>
                  <a:pt x="0" y="0"/>
                </a:lnTo>
                <a:close/>
              </a:path>
            </a:pathLst>
          </a:custGeom>
          <a:blipFill rotWithShape="1">
            <a:blip r:embed="rId2">
              <a:alphaModFix/>
            </a:blip>
            <a:stretch>
              <a:fillRect b="0" l="0" r="0" t="0"/>
            </a:stretch>
          </a:blipFill>
          <a:ln>
            <a:noFill/>
          </a:ln>
        </p:spPr>
      </p:sp>
      <p:sp>
        <p:nvSpPr>
          <p:cNvPr id="33" name="Google Shape;33;p5"/>
          <p:cNvSpPr/>
          <p:nvPr/>
        </p:nvSpPr>
        <p:spPr>
          <a:xfrm>
            <a:off x="3580945" y="2799256"/>
            <a:ext cx="2478754" cy="2492348"/>
          </a:xfrm>
          <a:custGeom>
            <a:rect b="b" l="l" r="r" t="t"/>
            <a:pathLst>
              <a:path extrusionOk="0" h="4984697" w="4957508">
                <a:moveTo>
                  <a:pt x="0" y="0"/>
                </a:moveTo>
                <a:lnTo>
                  <a:pt x="4957508" y="0"/>
                </a:lnTo>
                <a:lnTo>
                  <a:pt x="4957508" y="4984697"/>
                </a:lnTo>
                <a:lnTo>
                  <a:pt x="0" y="4984697"/>
                </a:lnTo>
                <a:lnTo>
                  <a:pt x="0" y="0"/>
                </a:lnTo>
                <a:close/>
              </a:path>
            </a:pathLst>
          </a:custGeom>
          <a:blipFill rotWithShape="1">
            <a:blip r:embed="rId2">
              <a:alphaModFix/>
            </a:blip>
            <a:stretch>
              <a:fillRect b="0" l="0" r="0" t="0"/>
            </a:stretch>
          </a:blipFill>
          <a:ln>
            <a:noFill/>
          </a:ln>
        </p:spPr>
      </p:sp>
      <p:sp>
        <p:nvSpPr>
          <p:cNvPr id="34" name="Google Shape;34;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5" name="Google Shape;35;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6" name="Google Shape;36;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7" name="Google Shape;37;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8" name="Google Shape;38;p5"/>
          <p:cNvSpPr/>
          <p:nvPr/>
        </p:nvSpPr>
        <p:spPr>
          <a:xfrm>
            <a:off x="1" y="2923574"/>
            <a:ext cx="2297898" cy="3185993"/>
          </a:xfrm>
          <a:custGeom>
            <a:rect b="b" l="l" r="r" t="t"/>
            <a:pathLst>
              <a:path extrusionOk="0" h="6371987" w="4595795">
                <a:moveTo>
                  <a:pt x="0" y="0"/>
                </a:moveTo>
                <a:lnTo>
                  <a:pt x="4595795" y="0"/>
                </a:lnTo>
                <a:lnTo>
                  <a:pt x="4595795" y="6371987"/>
                </a:lnTo>
                <a:lnTo>
                  <a:pt x="0" y="6371987"/>
                </a:lnTo>
                <a:lnTo>
                  <a:pt x="0" y="0"/>
                </a:lnTo>
                <a:close/>
              </a:path>
            </a:pathLst>
          </a:custGeom>
          <a:blipFill rotWithShape="1">
            <a:blip r:embed="rId3">
              <a:alphaModFix/>
            </a:blip>
            <a:stretch>
              <a:fillRect b="0" l="0" r="0" t="0"/>
            </a:stretch>
          </a:blipFill>
          <a:ln>
            <a:noFill/>
          </a:ln>
        </p:spPr>
      </p:sp>
      <p:sp>
        <p:nvSpPr>
          <p:cNvPr id="39" name="Google Shape;39;p5"/>
          <p:cNvSpPr/>
          <p:nvPr/>
        </p:nvSpPr>
        <p:spPr>
          <a:xfrm flipH="1">
            <a:off x="4520144" y="2923565"/>
            <a:ext cx="2502540" cy="2368028"/>
          </a:xfrm>
          <a:custGeom>
            <a:rect b="b" l="l" r="r" t="t"/>
            <a:pathLst>
              <a:path extrusionOk="0" h="4736056" w="5005079">
                <a:moveTo>
                  <a:pt x="5005079" y="0"/>
                </a:moveTo>
                <a:lnTo>
                  <a:pt x="0" y="0"/>
                </a:lnTo>
                <a:lnTo>
                  <a:pt x="0" y="4736056"/>
                </a:lnTo>
                <a:lnTo>
                  <a:pt x="5005079" y="4736056"/>
                </a:lnTo>
                <a:lnTo>
                  <a:pt x="5005079"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0" name="Shape 40"/>
        <p:cNvGrpSpPr/>
        <p:nvPr/>
      </p:nvGrpSpPr>
      <p:grpSpPr>
        <a:xfrm>
          <a:off x="0" y="0"/>
          <a:ext cx="0" cy="0"/>
          <a:chOff x="0" y="0"/>
          <a:chExt cx="0" cy="0"/>
        </a:xfrm>
      </p:grpSpPr>
      <p:sp>
        <p:nvSpPr>
          <p:cNvPr id="41" name="Google Shape;41;p6"/>
          <p:cNvSpPr/>
          <p:nvPr>
            <p:ph idx="2" type="pic"/>
          </p:nvPr>
        </p:nvSpPr>
        <p:spPr>
          <a:xfrm>
            <a:off x="-39025" y="-29525"/>
            <a:ext cx="7996500" cy="5143500"/>
          </a:xfrm>
          <a:prstGeom prst="rect">
            <a:avLst/>
          </a:prstGeom>
          <a:noFill/>
          <a:ln>
            <a:noFill/>
          </a:ln>
        </p:spPr>
      </p:sp>
      <p:sp>
        <p:nvSpPr>
          <p:cNvPr id="42" name="Google Shape;42;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3" name="Google Shape;43;p6"/>
          <p:cNvSpPr/>
          <p:nvPr/>
        </p:nvSpPr>
        <p:spPr>
          <a:xfrm>
            <a:off x="5684948" y="-948554"/>
            <a:ext cx="6106127" cy="7040608"/>
          </a:xfrm>
          <a:custGeom>
            <a:rect b="b" l="l" r="r" t="t"/>
            <a:pathLst>
              <a:path extrusionOk="0" h="14081216" w="12212254">
                <a:moveTo>
                  <a:pt x="0" y="0"/>
                </a:moveTo>
                <a:lnTo>
                  <a:pt x="12212254" y="0"/>
                </a:lnTo>
                <a:lnTo>
                  <a:pt x="12212254" y="14081216"/>
                </a:lnTo>
                <a:lnTo>
                  <a:pt x="0" y="14081216"/>
                </a:lnTo>
                <a:lnTo>
                  <a:pt x="0" y="0"/>
                </a:lnTo>
                <a:close/>
              </a:path>
            </a:pathLst>
          </a:custGeom>
          <a:blipFill rotWithShape="1">
            <a:blip r:embed="rId2">
              <a:alphaModFix/>
            </a:blip>
            <a:stretch>
              <a:fillRect b="0" l="0" r="0" t="0"/>
            </a:stretch>
          </a:blipFill>
          <a:ln>
            <a:noFill/>
          </a:ln>
        </p:spPr>
      </p:sp>
      <p:sp>
        <p:nvSpPr>
          <p:cNvPr id="44" name="Google Shape;44;p6"/>
          <p:cNvSpPr/>
          <p:nvPr/>
        </p:nvSpPr>
        <p:spPr>
          <a:xfrm>
            <a:off x="8395060" y="154158"/>
            <a:ext cx="469180" cy="566030"/>
          </a:xfrm>
          <a:custGeom>
            <a:rect b="b" l="l" r="r" t="t"/>
            <a:pathLst>
              <a:path extrusionOk="0" h="1132060" w="938360">
                <a:moveTo>
                  <a:pt x="0" y="0"/>
                </a:moveTo>
                <a:lnTo>
                  <a:pt x="938360" y="0"/>
                </a:lnTo>
                <a:lnTo>
                  <a:pt x="938360" y="1132060"/>
                </a:lnTo>
                <a:lnTo>
                  <a:pt x="0" y="1132060"/>
                </a:lnTo>
                <a:lnTo>
                  <a:pt x="0" y="0"/>
                </a:lnTo>
                <a:close/>
              </a:path>
            </a:pathLst>
          </a:custGeom>
          <a:blipFill rotWithShape="1">
            <a:blip r:embed="rId3">
              <a:alphaModFix/>
            </a:blip>
            <a:stretch>
              <a:fillRect b="-234202" l="-110628" r="-100317" t="0"/>
            </a:stretch>
          </a:blipFill>
          <a:ln>
            <a:noFill/>
          </a:ln>
        </p:spPr>
      </p:sp>
      <p:sp>
        <p:nvSpPr>
          <p:cNvPr id="45" name="Google Shape;45;p6"/>
          <p:cNvSpPr txBox="1"/>
          <p:nvPr>
            <p:ph type="title"/>
          </p:nvPr>
        </p:nvSpPr>
        <p:spPr>
          <a:xfrm>
            <a:off x="6516825" y="1969025"/>
            <a:ext cx="3033300" cy="1607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6" name="Shape 46"/>
        <p:cNvGrpSpPr/>
        <p:nvPr/>
      </p:nvGrpSpPr>
      <p:grpSpPr>
        <a:xfrm>
          <a:off x="0" y="0"/>
          <a:ext cx="0" cy="0"/>
          <a:chOff x="0" y="0"/>
          <a:chExt cx="0" cy="0"/>
        </a:xfrm>
      </p:grpSpPr>
      <p:sp>
        <p:nvSpPr>
          <p:cNvPr id="47" name="Google Shape;47;p7"/>
          <p:cNvSpPr txBox="1"/>
          <p:nvPr>
            <p:ph type="title"/>
          </p:nvPr>
        </p:nvSpPr>
        <p:spPr>
          <a:xfrm>
            <a:off x="490250" y="450150"/>
            <a:ext cx="48534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8" name="Google Shape;48;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9" name="Google Shape;49;p7"/>
          <p:cNvSpPr/>
          <p:nvPr/>
        </p:nvSpPr>
        <p:spPr>
          <a:xfrm>
            <a:off x="5088180" y="1105486"/>
            <a:ext cx="3140813" cy="3225482"/>
          </a:xfrm>
          <a:custGeom>
            <a:rect b="b" l="l" r="r" t="t"/>
            <a:pathLst>
              <a:path extrusionOk="0" h="6450963" w="6281625">
                <a:moveTo>
                  <a:pt x="0" y="0"/>
                </a:moveTo>
                <a:lnTo>
                  <a:pt x="6281626" y="0"/>
                </a:lnTo>
                <a:lnTo>
                  <a:pt x="6281626" y="6450963"/>
                </a:lnTo>
                <a:lnTo>
                  <a:pt x="0" y="6450963"/>
                </a:lnTo>
                <a:lnTo>
                  <a:pt x="0" y="0"/>
                </a:lnTo>
                <a:close/>
              </a:path>
            </a:pathLst>
          </a:custGeom>
          <a:blipFill rotWithShape="1">
            <a:blip r:embed="rId2">
              <a:alphaModFix/>
            </a:blip>
            <a:stretch>
              <a:fillRect b="0" l="0" r="0" t="0"/>
            </a:stretch>
          </a:blipFill>
          <a:ln>
            <a:noFill/>
          </a:ln>
        </p:spPr>
      </p:sp>
      <p:sp>
        <p:nvSpPr>
          <p:cNvPr id="50" name="Google Shape;50;p7"/>
          <p:cNvSpPr/>
          <p:nvPr/>
        </p:nvSpPr>
        <p:spPr>
          <a:xfrm rot="5400000">
            <a:off x="6226980" y="3146793"/>
            <a:ext cx="863216" cy="2662674"/>
          </a:xfrm>
          <a:custGeom>
            <a:rect b="b" l="l" r="r" t="t"/>
            <a:pathLst>
              <a:path extrusionOk="0" h="5325348" w="1726432">
                <a:moveTo>
                  <a:pt x="0" y="0"/>
                </a:moveTo>
                <a:lnTo>
                  <a:pt x="1726432" y="0"/>
                </a:lnTo>
                <a:lnTo>
                  <a:pt x="1726432" y="5325348"/>
                </a:lnTo>
                <a:lnTo>
                  <a:pt x="0" y="5325348"/>
                </a:lnTo>
                <a:lnTo>
                  <a:pt x="0" y="0"/>
                </a:lnTo>
                <a:close/>
              </a:path>
            </a:pathLst>
          </a:custGeom>
          <a:blipFill rotWithShape="1">
            <a:blip r:embed="rId3">
              <a:alphaModFix/>
            </a:blip>
            <a:stretch>
              <a:fillRect b="0" l="-104486" r="0" t="-999"/>
            </a:stretch>
          </a:blipFill>
          <a:ln>
            <a:noFill/>
          </a:ln>
        </p:spPr>
      </p:sp>
      <p:sp>
        <p:nvSpPr>
          <p:cNvPr id="51" name="Google Shape;51;p7"/>
          <p:cNvSpPr/>
          <p:nvPr/>
        </p:nvSpPr>
        <p:spPr>
          <a:xfrm>
            <a:off x="4296031" y="342269"/>
            <a:ext cx="632628" cy="763217"/>
          </a:xfrm>
          <a:custGeom>
            <a:rect b="b" l="l" r="r" t="t"/>
            <a:pathLst>
              <a:path extrusionOk="0" h="1526435" w="1265255">
                <a:moveTo>
                  <a:pt x="0" y="0"/>
                </a:moveTo>
                <a:lnTo>
                  <a:pt x="1265256" y="0"/>
                </a:lnTo>
                <a:lnTo>
                  <a:pt x="1265256" y="1526435"/>
                </a:lnTo>
                <a:lnTo>
                  <a:pt x="0" y="1526435"/>
                </a:lnTo>
                <a:lnTo>
                  <a:pt x="0" y="0"/>
                </a:lnTo>
                <a:close/>
              </a:path>
            </a:pathLst>
          </a:custGeom>
          <a:blipFill rotWithShape="1">
            <a:blip r:embed="rId4">
              <a:alphaModFix/>
            </a:blip>
            <a:stretch>
              <a:fillRect b="-234202" l="-110628" r="-100317" t="0"/>
            </a:stretch>
          </a:blipFill>
          <a:ln>
            <a:noFill/>
          </a:ln>
        </p:spPr>
      </p:sp>
      <p:sp>
        <p:nvSpPr>
          <p:cNvPr id="52" name="Google Shape;52;p7"/>
          <p:cNvSpPr/>
          <p:nvPr/>
        </p:nvSpPr>
        <p:spPr>
          <a:xfrm>
            <a:off x="8228989" y="342269"/>
            <a:ext cx="632627" cy="763217"/>
          </a:xfrm>
          <a:custGeom>
            <a:rect b="b" l="l" r="r" t="t"/>
            <a:pathLst>
              <a:path extrusionOk="0" h="1526435" w="1265255">
                <a:moveTo>
                  <a:pt x="0" y="0"/>
                </a:moveTo>
                <a:lnTo>
                  <a:pt x="1265255" y="0"/>
                </a:lnTo>
                <a:lnTo>
                  <a:pt x="1265255" y="1526435"/>
                </a:lnTo>
                <a:lnTo>
                  <a:pt x="0" y="1526435"/>
                </a:lnTo>
                <a:lnTo>
                  <a:pt x="0" y="0"/>
                </a:lnTo>
                <a:close/>
              </a:path>
            </a:pathLst>
          </a:custGeom>
          <a:blipFill rotWithShape="1">
            <a:blip r:embed="rId4">
              <a:alphaModFix/>
            </a:blip>
            <a:stretch>
              <a:fillRect b="-234202" l="-110628" r="-100317" t="0"/>
            </a:stretch>
          </a:blip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3" name="Shape 53"/>
        <p:cNvGrpSpPr/>
        <p:nvPr/>
      </p:nvGrpSpPr>
      <p:grpSpPr>
        <a:xfrm>
          <a:off x="0" y="0"/>
          <a:ext cx="0" cy="0"/>
          <a:chOff x="0" y="0"/>
          <a:chExt cx="0" cy="0"/>
        </a:xfrm>
      </p:grpSpPr>
      <p:sp>
        <p:nvSpPr>
          <p:cNvPr id="54" name="Google Shape;54;p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8"/>
          <p:cNvSpPr txBox="1"/>
          <p:nvPr>
            <p:ph type="title"/>
          </p:nvPr>
        </p:nvSpPr>
        <p:spPr>
          <a:xfrm>
            <a:off x="152400" y="1233175"/>
            <a:ext cx="43107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56" name="Google Shape;56;p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7" name="Google Shape;57;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58" name="Google Shape;58;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9" name="Google Shape;59;p8"/>
          <p:cNvSpPr/>
          <p:nvPr/>
        </p:nvSpPr>
        <p:spPr>
          <a:xfrm>
            <a:off x="3315577" y="2005950"/>
            <a:ext cx="2512823" cy="3258118"/>
          </a:xfrm>
          <a:custGeom>
            <a:rect b="b" l="l" r="r" t="t"/>
            <a:pathLst>
              <a:path extrusionOk="0" h="8573994" w="6612693">
                <a:moveTo>
                  <a:pt x="0" y="0"/>
                </a:moveTo>
                <a:lnTo>
                  <a:pt x="6612693" y="0"/>
                </a:lnTo>
                <a:lnTo>
                  <a:pt x="6612693" y="8573994"/>
                </a:lnTo>
                <a:lnTo>
                  <a:pt x="0" y="8573994"/>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0" name="Shape 60"/>
        <p:cNvGrpSpPr/>
        <p:nvPr/>
      </p:nvGrpSpPr>
      <p:grpSpPr>
        <a:xfrm>
          <a:off x="0" y="0"/>
          <a:ext cx="0" cy="0"/>
          <a:chOff x="0" y="0"/>
          <a:chExt cx="0" cy="0"/>
        </a:xfrm>
      </p:grpSpPr>
      <p:sp>
        <p:nvSpPr>
          <p:cNvPr id="61" name="Google Shape;61;p9"/>
          <p:cNvSpPr/>
          <p:nvPr>
            <p:ph idx="2" type="pic"/>
          </p:nvPr>
        </p:nvSpPr>
        <p:spPr>
          <a:xfrm>
            <a:off x="-61175" y="-50625"/>
            <a:ext cx="9205200" cy="5194200"/>
          </a:xfrm>
          <a:prstGeom prst="rect">
            <a:avLst/>
          </a:prstGeom>
          <a:noFill/>
          <a:ln>
            <a:noFill/>
          </a:ln>
        </p:spPr>
      </p:sp>
      <p:sp>
        <p:nvSpPr>
          <p:cNvPr id="62" name="Google Shape;62;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63" name="Google Shape;63;p9"/>
          <p:cNvSpPr/>
          <p:nvPr/>
        </p:nvSpPr>
        <p:spPr>
          <a:xfrm rot="-414674">
            <a:off x="285483" y="324887"/>
            <a:ext cx="2220671" cy="2115694"/>
          </a:xfrm>
          <a:custGeom>
            <a:rect b="b" l="l" r="r" t="t"/>
            <a:pathLst>
              <a:path extrusionOk="0" h="4243072" w="4453606">
                <a:moveTo>
                  <a:pt x="0" y="0"/>
                </a:moveTo>
                <a:lnTo>
                  <a:pt x="4453606" y="0"/>
                </a:lnTo>
                <a:lnTo>
                  <a:pt x="4453606" y="4243072"/>
                </a:lnTo>
                <a:lnTo>
                  <a:pt x="0" y="4243072"/>
                </a:lnTo>
                <a:lnTo>
                  <a:pt x="0" y="0"/>
                </a:lnTo>
                <a:close/>
              </a:path>
            </a:pathLst>
          </a:custGeom>
          <a:blipFill rotWithShape="1">
            <a:blip r:embed="rId2">
              <a:alphaModFix/>
            </a:blip>
            <a:stretch>
              <a:fillRect b="0" l="0" r="0" t="0"/>
            </a:stretch>
          </a:blipFill>
          <a:ln>
            <a:noFill/>
          </a:ln>
        </p:spPr>
      </p:sp>
      <p:sp>
        <p:nvSpPr>
          <p:cNvPr id="64" name="Google Shape;64;p9"/>
          <p:cNvSpPr txBox="1"/>
          <p:nvPr>
            <p:ph idx="1" type="body"/>
          </p:nvPr>
        </p:nvSpPr>
        <p:spPr>
          <a:xfrm rot="-533350">
            <a:off x="549859" y="1316943"/>
            <a:ext cx="1434732" cy="604839"/>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Font typeface="Petit Formal Script"/>
              <a:buNone/>
              <a:defRPr>
                <a:latin typeface="Petit Formal Script"/>
                <a:ea typeface="Petit Formal Script"/>
                <a:cs typeface="Petit Formal Script"/>
                <a:sym typeface="Petit Formal Script"/>
              </a:defRPr>
            </a:lvl1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5" name="Shape 65"/>
        <p:cNvGrpSpPr/>
        <p:nvPr/>
      </p:nvGrpSpPr>
      <p:grpSpPr>
        <a:xfrm>
          <a:off x="0" y="0"/>
          <a:ext cx="0" cy="0"/>
          <a:chOff x="0" y="0"/>
          <a:chExt cx="0" cy="0"/>
        </a:xfrm>
      </p:grpSpPr>
      <p:sp>
        <p:nvSpPr>
          <p:cNvPr id="66" name="Google Shape;66;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Alice"/>
              <a:buNone/>
              <a:defRPr sz="2800">
                <a:solidFill>
                  <a:schemeClr val="dk1"/>
                </a:solidFill>
                <a:latin typeface="Alice"/>
                <a:ea typeface="Alice"/>
                <a:cs typeface="Alice"/>
                <a:sym typeface="Alice"/>
              </a:defRPr>
            </a:lvl1pPr>
            <a:lvl2pPr lvl="1">
              <a:spcBef>
                <a:spcPts val="0"/>
              </a:spcBef>
              <a:spcAft>
                <a:spcPts val="0"/>
              </a:spcAft>
              <a:buClr>
                <a:schemeClr val="dk1"/>
              </a:buClr>
              <a:buSzPts val="2800"/>
              <a:buFont typeface="Alice"/>
              <a:buNone/>
              <a:defRPr sz="2800">
                <a:solidFill>
                  <a:schemeClr val="dk1"/>
                </a:solidFill>
                <a:latin typeface="Alice"/>
                <a:ea typeface="Alice"/>
                <a:cs typeface="Alice"/>
                <a:sym typeface="Alice"/>
              </a:defRPr>
            </a:lvl2pPr>
            <a:lvl3pPr lvl="2">
              <a:spcBef>
                <a:spcPts val="0"/>
              </a:spcBef>
              <a:spcAft>
                <a:spcPts val="0"/>
              </a:spcAft>
              <a:buClr>
                <a:schemeClr val="dk1"/>
              </a:buClr>
              <a:buSzPts val="2800"/>
              <a:buFont typeface="Alice"/>
              <a:buNone/>
              <a:defRPr sz="2800">
                <a:solidFill>
                  <a:schemeClr val="dk1"/>
                </a:solidFill>
                <a:latin typeface="Alice"/>
                <a:ea typeface="Alice"/>
                <a:cs typeface="Alice"/>
                <a:sym typeface="Alice"/>
              </a:defRPr>
            </a:lvl3pPr>
            <a:lvl4pPr lvl="3">
              <a:spcBef>
                <a:spcPts val="0"/>
              </a:spcBef>
              <a:spcAft>
                <a:spcPts val="0"/>
              </a:spcAft>
              <a:buClr>
                <a:schemeClr val="dk1"/>
              </a:buClr>
              <a:buSzPts val="2800"/>
              <a:buFont typeface="Alice"/>
              <a:buNone/>
              <a:defRPr sz="2800">
                <a:solidFill>
                  <a:schemeClr val="dk1"/>
                </a:solidFill>
                <a:latin typeface="Alice"/>
                <a:ea typeface="Alice"/>
                <a:cs typeface="Alice"/>
                <a:sym typeface="Alice"/>
              </a:defRPr>
            </a:lvl4pPr>
            <a:lvl5pPr lvl="4">
              <a:spcBef>
                <a:spcPts val="0"/>
              </a:spcBef>
              <a:spcAft>
                <a:spcPts val="0"/>
              </a:spcAft>
              <a:buClr>
                <a:schemeClr val="dk1"/>
              </a:buClr>
              <a:buSzPts val="2800"/>
              <a:buFont typeface="Alice"/>
              <a:buNone/>
              <a:defRPr sz="2800">
                <a:solidFill>
                  <a:schemeClr val="dk1"/>
                </a:solidFill>
                <a:latin typeface="Alice"/>
                <a:ea typeface="Alice"/>
                <a:cs typeface="Alice"/>
                <a:sym typeface="Alice"/>
              </a:defRPr>
            </a:lvl5pPr>
            <a:lvl6pPr lvl="5">
              <a:spcBef>
                <a:spcPts val="0"/>
              </a:spcBef>
              <a:spcAft>
                <a:spcPts val="0"/>
              </a:spcAft>
              <a:buClr>
                <a:schemeClr val="dk1"/>
              </a:buClr>
              <a:buSzPts val="2800"/>
              <a:buFont typeface="Alice"/>
              <a:buNone/>
              <a:defRPr sz="2800">
                <a:solidFill>
                  <a:schemeClr val="dk1"/>
                </a:solidFill>
                <a:latin typeface="Alice"/>
                <a:ea typeface="Alice"/>
                <a:cs typeface="Alice"/>
                <a:sym typeface="Alice"/>
              </a:defRPr>
            </a:lvl6pPr>
            <a:lvl7pPr lvl="6">
              <a:spcBef>
                <a:spcPts val="0"/>
              </a:spcBef>
              <a:spcAft>
                <a:spcPts val="0"/>
              </a:spcAft>
              <a:buClr>
                <a:schemeClr val="dk1"/>
              </a:buClr>
              <a:buSzPts val="2800"/>
              <a:buFont typeface="Alice"/>
              <a:buNone/>
              <a:defRPr sz="2800">
                <a:solidFill>
                  <a:schemeClr val="dk1"/>
                </a:solidFill>
                <a:latin typeface="Alice"/>
                <a:ea typeface="Alice"/>
                <a:cs typeface="Alice"/>
                <a:sym typeface="Alice"/>
              </a:defRPr>
            </a:lvl7pPr>
            <a:lvl8pPr lvl="7">
              <a:spcBef>
                <a:spcPts val="0"/>
              </a:spcBef>
              <a:spcAft>
                <a:spcPts val="0"/>
              </a:spcAft>
              <a:buClr>
                <a:schemeClr val="dk1"/>
              </a:buClr>
              <a:buSzPts val="2800"/>
              <a:buFont typeface="Alice"/>
              <a:buNone/>
              <a:defRPr sz="2800">
                <a:solidFill>
                  <a:schemeClr val="dk1"/>
                </a:solidFill>
                <a:latin typeface="Alice"/>
                <a:ea typeface="Alice"/>
                <a:cs typeface="Alice"/>
                <a:sym typeface="Alice"/>
              </a:defRPr>
            </a:lvl8pPr>
            <a:lvl9pPr lvl="8">
              <a:spcBef>
                <a:spcPts val="0"/>
              </a:spcBef>
              <a:spcAft>
                <a:spcPts val="0"/>
              </a:spcAft>
              <a:buClr>
                <a:schemeClr val="dk1"/>
              </a:buClr>
              <a:buSzPts val="2800"/>
              <a:buFont typeface="Alice"/>
              <a:buNone/>
              <a:defRPr sz="2800">
                <a:solidFill>
                  <a:schemeClr val="dk1"/>
                </a:solidFill>
                <a:latin typeface="Alice"/>
                <a:ea typeface="Alice"/>
                <a:cs typeface="Alice"/>
                <a:sym typeface="Alice"/>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Alice"/>
              <a:buChar char="●"/>
              <a:defRPr sz="1800">
                <a:solidFill>
                  <a:schemeClr val="dk2"/>
                </a:solidFill>
                <a:latin typeface="Alice"/>
                <a:ea typeface="Alice"/>
                <a:cs typeface="Alice"/>
                <a:sym typeface="Alice"/>
              </a:defRPr>
            </a:lvl1pPr>
            <a:lvl2pPr indent="-317500" lvl="1" marL="914400">
              <a:lnSpc>
                <a:spcPct val="115000"/>
              </a:lnSpc>
              <a:spcBef>
                <a:spcPts val="0"/>
              </a:spcBef>
              <a:spcAft>
                <a:spcPts val="0"/>
              </a:spcAft>
              <a:buClr>
                <a:schemeClr val="dk2"/>
              </a:buClr>
              <a:buSzPts val="1400"/>
              <a:buFont typeface="Petit Formal Script"/>
              <a:buChar char="○"/>
              <a:defRPr>
                <a:solidFill>
                  <a:schemeClr val="dk2"/>
                </a:solidFill>
                <a:latin typeface="Petit Formal Script"/>
                <a:ea typeface="Petit Formal Script"/>
                <a:cs typeface="Petit Formal Script"/>
                <a:sym typeface="Petit Formal Script"/>
              </a:defRPr>
            </a:lvl2pPr>
            <a:lvl3pPr indent="-317500" lvl="2" marL="1371600">
              <a:lnSpc>
                <a:spcPct val="115000"/>
              </a:lnSpc>
              <a:spcBef>
                <a:spcPts val="0"/>
              </a:spcBef>
              <a:spcAft>
                <a:spcPts val="0"/>
              </a:spcAft>
              <a:buClr>
                <a:schemeClr val="dk2"/>
              </a:buClr>
              <a:buSzPts val="1400"/>
              <a:buFont typeface="Radley"/>
              <a:buChar char="■"/>
              <a:defRPr>
                <a:solidFill>
                  <a:schemeClr val="dk2"/>
                </a:solidFill>
                <a:latin typeface="Radley"/>
                <a:ea typeface="Radley"/>
                <a:cs typeface="Radley"/>
                <a:sym typeface="Radley"/>
              </a:defRPr>
            </a:lvl3pPr>
            <a:lvl4pPr indent="-317500" lvl="3" marL="1828800">
              <a:lnSpc>
                <a:spcPct val="115000"/>
              </a:lnSpc>
              <a:spcBef>
                <a:spcPts val="0"/>
              </a:spcBef>
              <a:spcAft>
                <a:spcPts val="0"/>
              </a:spcAft>
              <a:buClr>
                <a:schemeClr val="dk2"/>
              </a:buClr>
              <a:buSzPts val="1400"/>
              <a:buFont typeface="Radley"/>
              <a:buChar char="●"/>
              <a:defRPr>
                <a:solidFill>
                  <a:schemeClr val="dk2"/>
                </a:solidFill>
                <a:latin typeface="Radley"/>
                <a:ea typeface="Radley"/>
                <a:cs typeface="Radley"/>
                <a:sym typeface="Radley"/>
              </a:defRPr>
            </a:lvl4pPr>
            <a:lvl5pPr indent="-317500" lvl="4" marL="2286000">
              <a:lnSpc>
                <a:spcPct val="115000"/>
              </a:lnSpc>
              <a:spcBef>
                <a:spcPts val="0"/>
              </a:spcBef>
              <a:spcAft>
                <a:spcPts val="0"/>
              </a:spcAft>
              <a:buClr>
                <a:schemeClr val="dk2"/>
              </a:buClr>
              <a:buSzPts val="1400"/>
              <a:buFont typeface="Radley"/>
              <a:buChar char="○"/>
              <a:defRPr>
                <a:solidFill>
                  <a:schemeClr val="dk2"/>
                </a:solidFill>
                <a:latin typeface="Radley"/>
                <a:ea typeface="Radley"/>
                <a:cs typeface="Radley"/>
                <a:sym typeface="Radley"/>
              </a:defRPr>
            </a:lvl5pPr>
            <a:lvl6pPr indent="-317500" lvl="5" marL="2743200">
              <a:lnSpc>
                <a:spcPct val="115000"/>
              </a:lnSpc>
              <a:spcBef>
                <a:spcPts val="0"/>
              </a:spcBef>
              <a:spcAft>
                <a:spcPts val="0"/>
              </a:spcAft>
              <a:buClr>
                <a:schemeClr val="dk2"/>
              </a:buClr>
              <a:buSzPts val="1400"/>
              <a:buFont typeface="Radley"/>
              <a:buChar char="■"/>
              <a:defRPr>
                <a:solidFill>
                  <a:schemeClr val="dk2"/>
                </a:solidFill>
                <a:latin typeface="Radley"/>
                <a:ea typeface="Radley"/>
                <a:cs typeface="Radley"/>
                <a:sym typeface="Radley"/>
              </a:defRPr>
            </a:lvl6pPr>
            <a:lvl7pPr indent="-317500" lvl="6" marL="3200400">
              <a:lnSpc>
                <a:spcPct val="115000"/>
              </a:lnSpc>
              <a:spcBef>
                <a:spcPts val="0"/>
              </a:spcBef>
              <a:spcAft>
                <a:spcPts val="0"/>
              </a:spcAft>
              <a:buClr>
                <a:schemeClr val="dk2"/>
              </a:buClr>
              <a:buSzPts val="1400"/>
              <a:buFont typeface="Radley"/>
              <a:buChar char="●"/>
              <a:defRPr>
                <a:solidFill>
                  <a:schemeClr val="dk2"/>
                </a:solidFill>
                <a:latin typeface="Radley"/>
                <a:ea typeface="Radley"/>
                <a:cs typeface="Radley"/>
                <a:sym typeface="Radley"/>
              </a:defRPr>
            </a:lvl7pPr>
            <a:lvl8pPr indent="-317500" lvl="7" marL="3657600">
              <a:lnSpc>
                <a:spcPct val="115000"/>
              </a:lnSpc>
              <a:spcBef>
                <a:spcPts val="0"/>
              </a:spcBef>
              <a:spcAft>
                <a:spcPts val="0"/>
              </a:spcAft>
              <a:buClr>
                <a:schemeClr val="dk2"/>
              </a:buClr>
              <a:buSzPts val="1400"/>
              <a:buFont typeface="Radley"/>
              <a:buChar char="○"/>
              <a:defRPr>
                <a:solidFill>
                  <a:schemeClr val="dk2"/>
                </a:solidFill>
                <a:latin typeface="Radley"/>
                <a:ea typeface="Radley"/>
                <a:cs typeface="Radley"/>
                <a:sym typeface="Radley"/>
              </a:defRPr>
            </a:lvl8pPr>
            <a:lvl9pPr indent="-317500" lvl="8" marL="4114800">
              <a:lnSpc>
                <a:spcPct val="115000"/>
              </a:lnSpc>
              <a:spcBef>
                <a:spcPts val="0"/>
              </a:spcBef>
              <a:spcAft>
                <a:spcPts val="0"/>
              </a:spcAft>
              <a:buClr>
                <a:schemeClr val="dk2"/>
              </a:buClr>
              <a:buSzPts val="1400"/>
              <a:buFont typeface="Radley"/>
              <a:buChar char="■"/>
              <a:defRPr>
                <a:solidFill>
                  <a:schemeClr val="dk2"/>
                </a:solidFill>
                <a:latin typeface="Radley"/>
                <a:ea typeface="Radley"/>
                <a:cs typeface="Radley"/>
                <a:sym typeface="Radley"/>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17.png"/><Relationship Id="rId5" Type="http://schemas.openxmlformats.org/officeDocument/2006/relationships/image" Target="../media/image9.png"/><Relationship Id="rId6" Type="http://schemas.openxmlformats.org/officeDocument/2006/relationships/image" Target="../media/image1.png"/><Relationship Id="rId7" Type="http://schemas.openxmlformats.org/officeDocument/2006/relationships/image" Target="../media/image2.png"/><Relationship Id="rId8" Type="http://schemas.openxmlformats.org/officeDocument/2006/relationships/image" Target="../media/image5.png"/></Relationships>
</file>

<file path=ppt/slides/_rels/slide10.xml.rels><?xml version="1.0" encoding="UTF-8" standalone="yes"?><Relationships xmlns="http://schemas.openxmlformats.org/package/2006/relationships"><Relationship Id="rId11" Type="http://schemas.openxmlformats.org/officeDocument/2006/relationships/image" Target="../media/image36.png"/><Relationship Id="rId10" Type="http://schemas.openxmlformats.org/officeDocument/2006/relationships/image" Target="../media/image60.png"/><Relationship Id="rId13" Type="http://schemas.openxmlformats.org/officeDocument/2006/relationships/image" Target="../media/image37.png"/><Relationship Id="rId12" Type="http://schemas.openxmlformats.org/officeDocument/2006/relationships/image" Target="../media/image48.png"/><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35.png"/><Relationship Id="rId4" Type="http://schemas.openxmlformats.org/officeDocument/2006/relationships/image" Target="../media/image42.png"/><Relationship Id="rId9" Type="http://schemas.openxmlformats.org/officeDocument/2006/relationships/image" Target="../media/image44.png"/><Relationship Id="rId14" Type="http://schemas.openxmlformats.org/officeDocument/2006/relationships/image" Target="../media/image5.png"/><Relationship Id="rId5" Type="http://schemas.openxmlformats.org/officeDocument/2006/relationships/image" Target="../media/image39.png"/><Relationship Id="rId6" Type="http://schemas.openxmlformats.org/officeDocument/2006/relationships/image" Target="../media/image61.png"/><Relationship Id="rId7" Type="http://schemas.openxmlformats.org/officeDocument/2006/relationships/image" Target="../media/image38.png"/><Relationship Id="rId8" Type="http://schemas.openxmlformats.org/officeDocument/2006/relationships/image" Target="../media/image3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40.png"/><Relationship Id="rId4" Type="http://schemas.openxmlformats.org/officeDocument/2006/relationships/image" Target="../media/image6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62.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69.png"/><Relationship Id="rId4" Type="http://schemas.openxmlformats.org/officeDocument/2006/relationships/image" Target="../media/image64.png"/><Relationship Id="rId5" Type="http://schemas.openxmlformats.org/officeDocument/2006/relationships/image" Target="../media/image63.png"/><Relationship Id="rId6"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5.png"/></Relationships>
</file>

<file path=ppt/slides/_rels/slide15.xml.rels><?xml version="1.0" encoding="UTF-8" standalone="yes"?><Relationships xmlns="http://schemas.openxmlformats.org/package/2006/relationships"><Relationship Id="rId11" Type="http://schemas.openxmlformats.org/officeDocument/2006/relationships/image" Target="../media/image13.png"/><Relationship Id="rId10" Type="http://schemas.openxmlformats.org/officeDocument/2006/relationships/image" Target="../media/image16.png"/><Relationship Id="rId13" Type="http://schemas.openxmlformats.org/officeDocument/2006/relationships/image" Target="../media/image12.png"/><Relationship Id="rId12" Type="http://schemas.openxmlformats.org/officeDocument/2006/relationships/image" Target="../media/image69.png"/><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9.png"/><Relationship Id="rId4" Type="http://schemas.openxmlformats.org/officeDocument/2006/relationships/image" Target="../media/image24.png"/><Relationship Id="rId9" Type="http://schemas.openxmlformats.org/officeDocument/2006/relationships/image" Target="../media/image4.png"/><Relationship Id="rId15" Type="http://schemas.openxmlformats.org/officeDocument/2006/relationships/image" Target="../media/image11.png"/><Relationship Id="rId14" Type="http://schemas.openxmlformats.org/officeDocument/2006/relationships/image" Target="../media/image29.png"/><Relationship Id="rId17" Type="http://schemas.openxmlformats.org/officeDocument/2006/relationships/image" Target="../media/image66.png"/><Relationship Id="rId16" Type="http://schemas.openxmlformats.org/officeDocument/2006/relationships/image" Target="../media/image48.png"/><Relationship Id="rId5" Type="http://schemas.openxmlformats.org/officeDocument/2006/relationships/image" Target="../media/image1.png"/><Relationship Id="rId6" Type="http://schemas.openxmlformats.org/officeDocument/2006/relationships/image" Target="../media/image2.png"/><Relationship Id="rId18" Type="http://schemas.openxmlformats.org/officeDocument/2006/relationships/image" Target="../media/image37.png"/><Relationship Id="rId7" Type="http://schemas.openxmlformats.org/officeDocument/2006/relationships/image" Target="../media/image5.png"/><Relationship Id="rId8"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5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22.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16.png"/><Relationship Id="rId5" Type="http://schemas.openxmlformats.org/officeDocument/2006/relationships/image" Target="../media/image13.png"/><Relationship Id="rId6"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31.png"/><Relationship Id="rId4" Type="http://schemas.openxmlformats.org/officeDocument/2006/relationships/image" Target="../media/image15.png"/><Relationship Id="rId5"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25.png"/><Relationship Id="rId4" Type="http://schemas.openxmlformats.org/officeDocument/2006/relationships/image" Target="../media/image26.jpg"/><Relationship Id="rId5" Type="http://schemas.openxmlformats.org/officeDocument/2006/relationships/image" Target="../media/image29.png"/><Relationship Id="rId6" Type="http://schemas.openxmlformats.org/officeDocument/2006/relationships/image" Target="../media/image32.jpg"/><Relationship Id="rId7"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53.png"/><Relationship Id="rId4" Type="http://schemas.openxmlformats.org/officeDocument/2006/relationships/image" Target="../media/image18.png"/><Relationship Id="rId5"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10.png"/><Relationship Id="rId5" Type="http://schemas.openxmlformats.org/officeDocument/2006/relationships/image" Target="../media/image28.jpg"/><Relationship Id="rId6" Type="http://schemas.openxmlformats.org/officeDocument/2006/relationships/image" Target="../media/image3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5.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EDE6"/>
        </a:solidFill>
      </p:bgPr>
    </p:bg>
    <p:spTree>
      <p:nvGrpSpPr>
        <p:cNvPr id="70" name="Shape 70"/>
        <p:cNvGrpSpPr/>
        <p:nvPr/>
      </p:nvGrpSpPr>
      <p:grpSpPr>
        <a:xfrm>
          <a:off x="0" y="0"/>
          <a:ext cx="0" cy="0"/>
          <a:chOff x="0" y="0"/>
          <a:chExt cx="0" cy="0"/>
        </a:xfrm>
      </p:grpSpPr>
      <p:sp>
        <p:nvSpPr>
          <p:cNvPr id="71" name="Google Shape;71;p11"/>
          <p:cNvSpPr/>
          <p:nvPr/>
        </p:nvSpPr>
        <p:spPr>
          <a:xfrm rot="59072">
            <a:off x="2180112" y="1905375"/>
            <a:ext cx="2573195" cy="2620847"/>
          </a:xfrm>
          <a:custGeom>
            <a:rect b="b" l="l" r="r" t="t"/>
            <a:pathLst>
              <a:path extrusionOk="0" h="5241693" w="5146390">
                <a:moveTo>
                  <a:pt x="0" y="0"/>
                </a:moveTo>
                <a:lnTo>
                  <a:pt x="5146389" y="0"/>
                </a:lnTo>
                <a:lnTo>
                  <a:pt x="5146389" y="5241693"/>
                </a:lnTo>
                <a:lnTo>
                  <a:pt x="0" y="5241693"/>
                </a:lnTo>
                <a:lnTo>
                  <a:pt x="0" y="0"/>
                </a:lnTo>
                <a:close/>
              </a:path>
            </a:pathLst>
          </a:custGeom>
          <a:blipFill rotWithShape="1">
            <a:blip r:embed="rId3">
              <a:alphaModFix/>
            </a:blip>
            <a:stretch>
              <a:fillRect b="0" l="0" r="0" t="0"/>
            </a:stretch>
          </a:blipFill>
          <a:ln>
            <a:noFill/>
          </a:ln>
        </p:spPr>
      </p:sp>
      <p:pic>
        <p:nvPicPr>
          <p:cNvPr id="72" name="Google Shape;72;p11"/>
          <p:cNvPicPr preferRelativeResize="0"/>
          <p:nvPr/>
        </p:nvPicPr>
        <p:blipFill>
          <a:blip r:embed="rId4">
            <a:alphaModFix/>
          </a:blip>
          <a:stretch>
            <a:fillRect/>
          </a:stretch>
        </p:blipFill>
        <p:spPr>
          <a:xfrm>
            <a:off x="2429100" y="2312300"/>
            <a:ext cx="1999175" cy="1999175"/>
          </a:xfrm>
          <a:prstGeom prst="rect">
            <a:avLst/>
          </a:prstGeom>
          <a:noFill/>
          <a:ln>
            <a:noFill/>
          </a:ln>
        </p:spPr>
      </p:pic>
      <p:sp>
        <p:nvSpPr>
          <p:cNvPr id="73" name="Google Shape;73;p11"/>
          <p:cNvSpPr/>
          <p:nvPr/>
        </p:nvSpPr>
        <p:spPr>
          <a:xfrm rot="-616062">
            <a:off x="4846995" y="2055040"/>
            <a:ext cx="4027194" cy="2460249"/>
          </a:xfrm>
          <a:custGeom>
            <a:rect b="b" l="l" r="r" t="t"/>
            <a:pathLst>
              <a:path extrusionOk="0" h="4920498" w="8054387">
                <a:moveTo>
                  <a:pt x="0" y="0"/>
                </a:moveTo>
                <a:lnTo>
                  <a:pt x="8054386" y="0"/>
                </a:lnTo>
                <a:lnTo>
                  <a:pt x="8054386" y="4920498"/>
                </a:lnTo>
                <a:lnTo>
                  <a:pt x="0" y="4920498"/>
                </a:lnTo>
                <a:lnTo>
                  <a:pt x="0" y="0"/>
                </a:lnTo>
                <a:close/>
              </a:path>
            </a:pathLst>
          </a:custGeom>
          <a:blipFill rotWithShape="1">
            <a:blip r:embed="rId5">
              <a:alphaModFix/>
            </a:blip>
            <a:stretch>
              <a:fillRect b="0" l="0" r="0" t="0"/>
            </a:stretch>
          </a:blipFill>
          <a:ln>
            <a:noFill/>
          </a:ln>
        </p:spPr>
      </p:sp>
      <p:sp>
        <p:nvSpPr>
          <p:cNvPr id="74" name="Google Shape;74;p11"/>
          <p:cNvSpPr/>
          <p:nvPr/>
        </p:nvSpPr>
        <p:spPr>
          <a:xfrm>
            <a:off x="7282674" y="349510"/>
            <a:ext cx="1728691" cy="2044689"/>
          </a:xfrm>
          <a:custGeom>
            <a:rect b="b" l="l" r="r" t="t"/>
            <a:pathLst>
              <a:path extrusionOk="0" h="4089378" w="3457383">
                <a:moveTo>
                  <a:pt x="0" y="0"/>
                </a:moveTo>
                <a:lnTo>
                  <a:pt x="3457383" y="0"/>
                </a:lnTo>
                <a:lnTo>
                  <a:pt x="3457383" y="4089378"/>
                </a:lnTo>
                <a:lnTo>
                  <a:pt x="0" y="4089378"/>
                </a:lnTo>
                <a:lnTo>
                  <a:pt x="0" y="0"/>
                </a:lnTo>
                <a:close/>
              </a:path>
            </a:pathLst>
          </a:custGeom>
          <a:blipFill rotWithShape="1">
            <a:blip r:embed="rId6">
              <a:alphaModFix/>
            </a:blip>
            <a:stretch>
              <a:fillRect b="0" l="0" r="0" t="0"/>
            </a:stretch>
          </a:blipFill>
          <a:ln>
            <a:noFill/>
          </a:ln>
        </p:spPr>
      </p:sp>
      <p:sp>
        <p:nvSpPr>
          <p:cNvPr id="75" name="Google Shape;75;p11"/>
          <p:cNvSpPr/>
          <p:nvPr/>
        </p:nvSpPr>
        <p:spPr>
          <a:xfrm>
            <a:off x="-541158" y="190543"/>
            <a:ext cx="3493014" cy="4919739"/>
          </a:xfrm>
          <a:custGeom>
            <a:rect b="b" l="l" r="r" t="t"/>
            <a:pathLst>
              <a:path extrusionOk="0" h="9839477" w="6986029">
                <a:moveTo>
                  <a:pt x="0" y="0"/>
                </a:moveTo>
                <a:lnTo>
                  <a:pt x="6986028" y="0"/>
                </a:lnTo>
                <a:lnTo>
                  <a:pt x="6986028" y="9839477"/>
                </a:lnTo>
                <a:lnTo>
                  <a:pt x="0" y="9839477"/>
                </a:lnTo>
                <a:lnTo>
                  <a:pt x="0" y="0"/>
                </a:lnTo>
                <a:close/>
              </a:path>
            </a:pathLst>
          </a:custGeom>
          <a:blipFill rotWithShape="1">
            <a:blip r:embed="rId7">
              <a:alphaModFix/>
            </a:blip>
            <a:stretch>
              <a:fillRect b="0" l="0" r="0" t="0"/>
            </a:stretch>
          </a:blipFill>
          <a:ln>
            <a:noFill/>
          </a:ln>
        </p:spPr>
      </p:sp>
      <p:sp>
        <p:nvSpPr>
          <p:cNvPr id="76" name="Google Shape;76;p11"/>
          <p:cNvSpPr txBox="1"/>
          <p:nvPr/>
        </p:nvSpPr>
        <p:spPr>
          <a:xfrm>
            <a:off x="1320600" y="412900"/>
            <a:ext cx="6502800" cy="6927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 sz="4500" u="none" cap="none" strike="noStrike">
                <a:solidFill>
                  <a:srgbClr val="494949"/>
                </a:solidFill>
                <a:latin typeface="Alice"/>
                <a:ea typeface="Alice"/>
                <a:cs typeface="Alice"/>
                <a:sym typeface="Alice"/>
              </a:rPr>
              <a:t>My Baptism Memories</a:t>
            </a:r>
            <a:endParaRPr sz="700"/>
          </a:p>
        </p:txBody>
      </p:sp>
      <p:sp>
        <p:nvSpPr>
          <p:cNvPr id="77" name="Google Shape;77;p11"/>
          <p:cNvSpPr txBox="1"/>
          <p:nvPr/>
        </p:nvSpPr>
        <p:spPr>
          <a:xfrm>
            <a:off x="3456450" y="1270500"/>
            <a:ext cx="2231100" cy="246300"/>
          </a:xfrm>
          <a:prstGeom prst="rect">
            <a:avLst/>
          </a:prstGeom>
          <a:noFill/>
          <a:ln>
            <a:noFill/>
          </a:ln>
        </p:spPr>
        <p:txBody>
          <a:bodyPr anchorCtr="0" anchor="t" bIns="0" lIns="0" spcFirstLastPara="1" rIns="0" wrap="square" tIns="0">
            <a:spAutoFit/>
          </a:bodyPr>
          <a:lstStyle/>
          <a:p>
            <a:pPr indent="0" lvl="0" marL="0" marR="0" rtl="0" algn="ctr">
              <a:lnSpc>
                <a:spcPct val="140030"/>
              </a:lnSpc>
              <a:spcBef>
                <a:spcPts val="0"/>
              </a:spcBef>
              <a:spcAft>
                <a:spcPts val="0"/>
              </a:spcAft>
              <a:buNone/>
            </a:pPr>
            <a:r>
              <a:rPr b="0" i="0" lang="en" sz="1600" u="none" cap="none" strike="noStrike">
                <a:solidFill>
                  <a:srgbClr val="494949"/>
                </a:solidFill>
                <a:latin typeface="Petit Formal Script"/>
                <a:ea typeface="Petit Formal Script"/>
                <a:cs typeface="Petit Formal Script"/>
                <a:sym typeface="Petit Formal Script"/>
              </a:rPr>
              <a:t>Photo Album</a:t>
            </a:r>
            <a:endParaRPr sz="700"/>
          </a:p>
        </p:txBody>
      </p:sp>
      <p:sp>
        <p:nvSpPr>
          <p:cNvPr id="78" name="Google Shape;78;p11"/>
          <p:cNvSpPr txBox="1"/>
          <p:nvPr/>
        </p:nvSpPr>
        <p:spPr>
          <a:xfrm>
            <a:off x="7686069" y="1687250"/>
            <a:ext cx="921900" cy="246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600" u="none" cap="none" strike="noStrike">
                <a:solidFill>
                  <a:srgbClr val="494949"/>
                </a:solidFill>
                <a:latin typeface="Petit Formal Script"/>
                <a:ea typeface="Petit Formal Script"/>
                <a:cs typeface="Petit Formal Script"/>
                <a:sym typeface="Petit Formal Script"/>
              </a:rPr>
              <a:t>1.1.2031</a:t>
            </a:r>
            <a:endParaRPr sz="700"/>
          </a:p>
        </p:txBody>
      </p:sp>
      <p:sp>
        <p:nvSpPr>
          <p:cNvPr id="79" name="Google Shape;79;p11"/>
          <p:cNvSpPr/>
          <p:nvPr/>
        </p:nvSpPr>
        <p:spPr>
          <a:xfrm>
            <a:off x="6466941" y="1624381"/>
            <a:ext cx="498220" cy="601065"/>
          </a:xfrm>
          <a:custGeom>
            <a:rect b="b" l="l" r="r" t="t"/>
            <a:pathLst>
              <a:path extrusionOk="0" h="1202129" w="996440">
                <a:moveTo>
                  <a:pt x="0" y="0"/>
                </a:moveTo>
                <a:lnTo>
                  <a:pt x="996440" y="0"/>
                </a:lnTo>
                <a:lnTo>
                  <a:pt x="996440" y="1202129"/>
                </a:lnTo>
                <a:lnTo>
                  <a:pt x="0" y="1202129"/>
                </a:lnTo>
                <a:lnTo>
                  <a:pt x="0" y="0"/>
                </a:lnTo>
                <a:close/>
              </a:path>
            </a:pathLst>
          </a:custGeom>
          <a:blipFill rotWithShape="1">
            <a:blip r:embed="rId8">
              <a:alphaModFix/>
            </a:blip>
            <a:stretch>
              <a:fillRect b="-234213" l="-110624" r="-100320" t="0"/>
            </a:stretch>
          </a:blipFill>
          <a:ln>
            <a:noFill/>
          </a:ln>
        </p:spPr>
      </p:sp>
      <p:sp>
        <p:nvSpPr>
          <p:cNvPr id="80" name="Google Shape;80;p11"/>
          <p:cNvSpPr/>
          <p:nvPr/>
        </p:nvSpPr>
        <p:spPr>
          <a:xfrm>
            <a:off x="113294" y="805825"/>
            <a:ext cx="469180" cy="566030"/>
          </a:xfrm>
          <a:custGeom>
            <a:rect b="b" l="l" r="r" t="t"/>
            <a:pathLst>
              <a:path extrusionOk="0" h="1132060" w="938360">
                <a:moveTo>
                  <a:pt x="0" y="0"/>
                </a:moveTo>
                <a:lnTo>
                  <a:pt x="938360" y="0"/>
                </a:lnTo>
                <a:lnTo>
                  <a:pt x="938360" y="1132060"/>
                </a:lnTo>
                <a:lnTo>
                  <a:pt x="0" y="1132060"/>
                </a:lnTo>
                <a:lnTo>
                  <a:pt x="0" y="0"/>
                </a:lnTo>
                <a:close/>
              </a:path>
            </a:pathLst>
          </a:custGeom>
          <a:blipFill rotWithShape="1">
            <a:blip r:embed="rId8">
              <a:alphaModFix/>
            </a:blip>
            <a:stretch>
              <a:fillRect b="-234213" l="-110624" r="-100320" t="0"/>
            </a:stretch>
          </a:blipFill>
          <a:ln>
            <a:noFill/>
          </a:ln>
        </p:spPr>
      </p:sp>
      <p:sp>
        <p:nvSpPr>
          <p:cNvPr id="81" name="Google Shape;81;p11"/>
          <p:cNvSpPr txBox="1"/>
          <p:nvPr/>
        </p:nvSpPr>
        <p:spPr>
          <a:xfrm>
            <a:off x="7335280" y="998352"/>
            <a:ext cx="1623600" cy="692700"/>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 sz="4500" u="none" cap="none" strike="noStrike">
                <a:solidFill>
                  <a:srgbClr val="EC6844"/>
                </a:solidFill>
                <a:latin typeface="Alice"/>
                <a:ea typeface="Alice"/>
                <a:cs typeface="Alice"/>
                <a:sym typeface="Alice"/>
              </a:rPr>
              <a:t>Name</a:t>
            </a:r>
            <a:endParaRPr sz="700"/>
          </a:p>
        </p:txBody>
      </p:sp>
      <p:pic>
        <p:nvPicPr>
          <p:cNvPr id="82" name="Google Shape;82;p11"/>
          <p:cNvPicPr preferRelativeResize="0"/>
          <p:nvPr/>
        </p:nvPicPr>
        <p:blipFill>
          <a:blip r:embed="rId9">
            <a:alphaModFix/>
          </a:blip>
          <a:stretch>
            <a:fillRect/>
          </a:stretch>
        </p:blipFill>
        <p:spPr>
          <a:xfrm>
            <a:off x="4924050" y="2470400"/>
            <a:ext cx="2776700" cy="27767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EDE6"/>
        </a:solidFill>
      </p:bgPr>
    </p:bg>
    <p:spTree>
      <p:nvGrpSpPr>
        <p:cNvPr id="201" name="Shape 201"/>
        <p:cNvGrpSpPr/>
        <p:nvPr/>
      </p:nvGrpSpPr>
      <p:grpSpPr>
        <a:xfrm>
          <a:off x="0" y="0"/>
          <a:ext cx="0" cy="0"/>
          <a:chOff x="0" y="0"/>
          <a:chExt cx="0" cy="0"/>
        </a:xfrm>
      </p:grpSpPr>
      <p:pic>
        <p:nvPicPr>
          <p:cNvPr id="202" name="Google Shape;202;p20"/>
          <p:cNvPicPr preferRelativeResize="0"/>
          <p:nvPr/>
        </p:nvPicPr>
        <p:blipFill>
          <a:blip r:embed="rId3">
            <a:alphaModFix/>
          </a:blip>
          <a:stretch>
            <a:fillRect/>
          </a:stretch>
        </p:blipFill>
        <p:spPr>
          <a:xfrm>
            <a:off x="1136088" y="883376"/>
            <a:ext cx="1591226" cy="1588173"/>
          </a:xfrm>
          <a:prstGeom prst="rect">
            <a:avLst/>
          </a:prstGeom>
          <a:noFill/>
          <a:ln>
            <a:noFill/>
          </a:ln>
        </p:spPr>
      </p:pic>
      <p:pic>
        <p:nvPicPr>
          <p:cNvPr id="203" name="Google Shape;203;p20"/>
          <p:cNvPicPr preferRelativeResize="0"/>
          <p:nvPr/>
        </p:nvPicPr>
        <p:blipFill>
          <a:blip r:embed="rId4">
            <a:alphaModFix/>
          </a:blip>
          <a:stretch>
            <a:fillRect/>
          </a:stretch>
        </p:blipFill>
        <p:spPr>
          <a:xfrm>
            <a:off x="2880375" y="883668"/>
            <a:ext cx="1591226" cy="1588179"/>
          </a:xfrm>
          <a:prstGeom prst="rect">
            <a:avLst/>
          </a:prstGeom>
          <a:noFill/>
          <a:ln>
            <a:noFill/>
          </a:ln>
        </p:spPr>
      </p:pic>
      <p:pic>
        <p:nvPicPr>
          <p:cNvPr id="204" name="Google Shape;204;p20"/>
          <p:cNvPicPr preferRelativeResize="0"/>
          <p:nvPr/>
        </p:nvPicPr>
        <p:blipFill>
          <a:blip r:embed="rId5">
            <a:alphaModFix/>
          </a:blip>
          <a:stretch>
            <a:fillRect/>
          </a:stretch>
        </p:blipFill>
        <p:spPr>
          <a:xfrm>
            <a:off x="4648525" y="937333"/>
            <a:ext cx="1591226" cy="1588168"/>
          </a:xfrm>
          <a:prstGeom prst="rect">
            <a:avLst/>
          </a:prstGeom>
          <a:noFill/>
          <a:ln>
            <a:noFill/>
          </a:ln>
        </p:spPr>
      </p:pic>
      <p:pic>
        <p:nvPicPr>
          <p:cNvPr id="205" name="Google Shape;205;p20"/>
          <p:cNvPicPr preferRelativeResize="0"/>
          <p:nvPr/>
        </p:nvPicPr>
        <p:blipFill>
          <a:blip r:embed="rId6">
            <a:alphaModFix/>
          </a:blip>
          <a:stretch>
            <a:fillRect/>
          </a:stretch>
        </p:blipFill>
        <p:spPr>
          <a:xfrm>
            <a:off x="6416675" y="907032"/>
            <a:ext cx="1591250" cy="1588192"/>
          </a:xfrm>
          <a:prstGeom prst="rect">
            <a:avLst/>
          </a:prstGeom>
          <a:noFill/>
          <a:ln>
            <a:noFill/>
          </a:ln>
        </p:spPr>
      </p:pic>
      <p:pic>
        <p:nvPicPr>
          <p:cNvPr id="206" name="Google Shape;206;p20"/>
          <p:cNvPicPr preferRelativeResize="0"/>
          <p:nvPr/>
        </p:nvPicPr>
        <p:blipFill>
          <a:blip r:embed="rId7">
            <a:alphaModFix/>
          </a:blip>
          <a:stretch>
            <a:fillRect/>
          </a:stretch>
        </p:blipFill>
        <p:spPr>
          <a:xfrm>
            <a:off x="1112588" y="2648014"/>
            <a:ext cx="1591250" cy="1588209"/>
          </a:xfrm>
          <a:prstGeom prst="rect">
            <a:avLst/>
          </a:prstGeom>
          <a:noFill/>
          <a:ln>
            <a:noFill/>
          </a:ln>
        </p:spPr>
      </p:pic>
      <p:pic>
        <p:nvPicPr>
          <p:cNvPr id="207" name="Google Shape;207;p20"/>
          <p:cNvPicPr preferRelativeResize="0"/>
          <p:nvPr/>
        </p:nvPicPr>
        <p:blipFill>
          <a:blip r:embed="rId8">
            <a:alphaModFix/>
          </a:blip>
          <a:stretch>
            <a:fillRect/>
          </a:stretch>
        </p:blipFill>
        <p:spPr>
          <a:xfrm>
            <a:off x="2904250" y="2648025"/>
            <a:ext cx="1591226" cy="1588199"/>
          </a:xfrm>
          <a:prstGeom prst="rect">
            <a:avLst/>
          </a:prstGeom>
          <a:noFill/>
          <a:ln>
            <a:noFill/>
          </a:ln>
        </p:spPr>
      </p:pic>
      <p:pic>
        <p:nvPicPr>
          <p:cNvPr id="208" name="Google Shape;208;p20"/>
          <p:cNvPicPr preferRelativeResize="0"/>
          <p:nvPr/>
        </p:nvPicPr>
        <p:blipFill>
          <a:blip r:embed="rId9">
            <a:alphaModFix/>
          </a:blip>
          <a:stretch>
            <a:fillRect/>
          </a:stretch>
        </p:blipFill>
        <p:spPr>
          <a:xfrm>
            <a:off x="4660448" y="2648031"/>
            <a:ext cx="1591250" cy="1588192"/>
          </a:xfrm>
          <a:prstGeom prst="rect">
            <a:avLst/>
          </a:prstGeom>
          <a:noFill/>
          <a:ln>
            <a:noFill/>
          </a:ln>
        </p:spPr>
      </p:pic>
      <p:pic>
        <p:nvPicPr>
          <p:cNvPr id="209" name="Google Shape;209;p20"/>
          <p:cNvPicPr preferRelativeResize="0"/>
          <p:nvPr/>
        </p:nvPicPr>
        <p:blipFill>
          <a:blip r:embed="rId10">
            <a:alphaModFix/>
          </a:blip>
          <a:stretch>
            <a:fillRect/>
          </a:stretch>
        </p:blipFill>
        <p:spPr>
          <a:xfrm>
            <a:off x="6440550" y="2657261"/>
            <a:ext cx="1591250" cy="1588214"/>
          </a:xfrm>
          <a:prstGeom prst="rect">
            <a:avLst/>
          </a:prstGeom>
          <a:noFill/>
          <a:ln>
            <a:noFill/>
          </a:ln>
        </p:spPr>
      </p:pic>
      <p:sp>
        <p:nvSpPr>
          <p:cNvPr id="210" name="Google Shape;210;p20"/>
          <p:cNvSpPr/>
          <p:nvPr/>
        </p:nvSpPr>
        <p:spPr>
          <a:xfrm>
            <a:off x="271140" y="-291214"/>
            <a:ext cx="1852317" cy="1862476"/>
          </a:xfrm>
          <a:custGeom>
            <a:rect b="b" l="l" r="r" t="t"/>
            <a:pathLst>
              <a:path extrusionOk="0" h="3724952" w="3704634">
                <a:moveTo>
                  <a:pt x="0" y="0"/>
                </a:moveTo>
                <a:lnTo>
                  <a:pt x="3704634" y="0"/>
                </a:lnTo>
                <a:lnTo>
                  <a:pt x="3704634" y="3724952"/>
                </a:lnTo>
                <a:lnTo>
                  <a:pt x="0" y="3724952"/>
                </a:lnTo>
                <a:lnTo>
                  <a:pt x="0" y="0"/>
                </a:lnTo>
                <a:close/>
              </a:path>
            </a:pathLst>
          </a:custGeom>
          <a:blipFill rotWithShape="1">
            <a:blip r:embed="rId11">
              <a:alphaModFix/>
            </a:blip>
            <a:stretch>
              <a:fillRect b="0" l="0" r="0" t="0"/>
            </a:stretch>
          </a:blipFill>
          <a:ln>
            <a:noFill/>
          </a:ln>
        </p:spPr>
      </p:sp>
      <p:sp>
        <p:nvSpPr>
          <p:cNvPr id="211" name="Google Shape;211;p20"/>
          <p:cNvSpPr/>
          <p:nvPr/>
        </p:nvSpPr>
        <p:spPr>
          <a:xfrm rot="713783">
            <a:off x="832425" y="4020843"/>
            <a:ext cx="1159533" cy="272490"/>
          </a:xfrm>
          <a:custGeom>
            <a:rect b="b" l="l" r="r" t="t"/>
            <a:pathLst>
              <a:path extrusionOk="0" h="544980" w="2319066">
                <a:moveTo>
                  <a:pt x="0" y="0"/>
                </a:moveTo>
                <a:lnTo>
                  <a:pt x="2319066" y="0"/>
                </a:lnTo>
                <a:lnTo>
                  <a:pt x="2319066" y="544981"/>
                </a:lnTo>
                <a:lnTo>
                  <a:pt x="0" y="544981"/>
                </a:lnTo>
                <a:lnTo>
                  <a:pt x="0" y="0"/>
                </a:lnTo>
                <a:close/>
              </a:path>
            </a:pathLst>
          </a:custGeom>
          <a:blipFill rotWithShape="1">
            <a:blip r:embed="rId12">
              <a:alphaModFix/>
            </a:blip>
            <a:stretch>
              <a:fillRect b="0" l="0" r="0" t="0"/>
            </a:stretch>
          </a:blipFill>
          <a:ln>
            <a:noFill/>
          </a:ln>
        </p:spPr>
      </p:sp>
      <p:sp>
        <p:nvSpPr>
          <p:cNvPr id="212" name="Google Shape;212;p20"/>
          <p:cNvSpPr/>
          <p:nvPr/>
        </p:nvSpPr>
        <p:spPr>
          <a:xfrm rot="96672">
            <a:off x="4975163" y="771041"/>
            <a:ext cx="1159533" cy="272490"/>
          </a:xfrm>
          <a:custGeom>
            <a:rect b="b" l="l" r="r" t="t"/>
            <a:pathLst>
              <a:path extrusionOk="0" h="544980" w="2319066">
                <a:moveTo>
                  <a:pt x="0" y="0"/>
                </a:moveTo>
                <a:lnTo>
                  <a:pt x="2319066" y="0"/>
                </a:lnTo>
                <a:lnTo>
                  <a:pt x="2319066" y="544980"/>
                </a:lnTo>
                <a:lnTo>
                  <a:pt x="0" y="544980"/>
                </a:lnTo>
                <a:lnTo>
                  <a:pt x="0" y="0"/>
                </a:lnTo>
                <a:close/>
              </a:path>
            </a:pathLst>
          </a:custGeom>
          <a:blipFill rotWithShape="1">
            <a:blip r:embed="rId12">
              <a:alphaModFix/>
            </a:blip>
            <a:stretch>
              <a:fillRect b="0" l="0" r="0" t="0"/>
            </a:stretch>
          </a:blipFill>
          <a:ln>
            <a:noFill/>
          </a:ln>
        </p:spPr>
      </p:sp>
      <p:sp>
        <p:nvSpPr>
          <p:cNvPr id="213" name="Google Shape;213;p20"/>
          <p:cNvSpPr/>
          <p:nvPr/>
        </p:nvSpPr>
        <p:spPr>
          <a:xfrm rot="4850876">
            <a:off x="4092624" y="3828441"/>
            <a:ext cx="1159533" cy="272490"/>
          </a:xfrm>
          <a:custGeom>
            <a:rect b="b" l="l" r="r" t="t"/>
            <a:pathLst>
              <a:path extrusionOk="0" h="544980" w="2319066">
                <a:moveTo>
                  <a:pt x="0" y="0"/>
                </a:moveTo>
                <a:lnTo>
                  <a:pt x="2319066" y="0"/>
                </a:lnTo>
                <a:lnTo>
                  <a:pt x="2319066" y="544981"/>
                </a:lnTo>
                <a:lnTo>
                  <a:pt x="0" y="544981"/>
                </a:lnTo>
                <a:lnTo>
                  <a:pt x="0" y="0"/>
                </a:lnTo>
                <a:close/>
              </a:path>
            </a:pathLst>
          </a:custGeom>
          <a:blipFill rotWithShape="1">
            <a:blip r:embed="rId12">
              <a:alphaModFix/>
            </a:blip>
            <a:stretch>
              <a:fillRect b="0" l="0" r="0" t="0"/>
            </a:stretch>
          </a:blipFill>
          <a:ln>
            <a:noFill/>
          </a:ln>
        </p:spPr>
      </p:sp>
      <p:sp>
        <p:nvSpPr>
          <p:cNvPr id="214" name="Google Shape;214;p20"/>
          <p:cNvSpPr/>
          <p:nvPr/>
        </p:nvSpPr>
        <p:spPr>
          <a:xfrm>
            <a:off x="2549252" y="2425341"/>
            <a:ext cx="1201865" cy="292818"/>
          </a:xfrm>
          <a:custGeom>
            <a:rect b="b" l="l" r="r" t="t"/>
            <a:pathLst>
              <a:path extrusionOk="0" h="585636" w="2403731">
                <a:moveTo>
                  <a:pt x="0" y="0"/>
                </a:moveTo>
                <a:lnTo>
                  <a:pt x="2403731" y="0"/>
                </a:lnTo>
                <a:lnTo>
                  <a:pt x="2403731" y="585636"/>
                </a:lnTo>
                <a:lnTo>
                  <a:pt x="0" y="585636"/>
                </a:lnTo>
                <a:lnTo>
                  <a:pt x="0" y="0"/>
                </a:lnTo>
                <a:close/>
              </a:path>
            </a:pathLst>
          </a:custGeom>
          <a:blipFill rotWithShape="1">
            <a:blip r:embed="rId13">
              <a:alphaModFix/>
            </a:blip>
            <a:stretch>
              <a:fillRect b="0" l="0" r="0" t="0"/>
            </a:stretch>
          </a:blipFill>
          <a:ln>
            <a:noFill/>
          </a:ln>
        </p:spPr>
      </p:sp>
      <p:sp>
        <p:nvSpPr>
          <p:cNvPr id="215" name="Google Shape;215;p20"/>
          <p:cNvSpPr/>
          <p:nvPr/>
        </p:nvSpPr>
        <p:spPr>
          <a:xfrm rot="6073068">
            <a:off x="7406984" y="1111549"/>
            <a:ext cx="1201866" cy="292818"/>
          </a:xfrm>
          <a:custGeom>
            <a:rect b="b" l="l" r="r" t="t"/>
            <a:pathLst>
              <a:path extrusionOk="0" h="585636" w="2403731">
                <a:moveTo>
                  <a:pt x="0" y="0"/>
                </a:moveTo>
                <a:lnTo>
                  <a:pt x="2403730" y="0"/>
                </a:lnTo>
                <a:lnTo>
                  <a:pt x="2403730" y="585636"/>
                </a:lnTo>
                <a:lnTo>
                  <a:pt x="0" y="585636"/>
                </a:lnTo>
                <a:lnTo>
                  <a:pt x="0" y="0"/>
                </a:lnTo>
                <a:close/>
              </a:path>
            </a:pathLst>
          </a:custGeom>
          <a:blipFill rotWithShape="1">
            <a:blip r:embed="rId13">
              <a:alphaModFix/>
            </a:blip>
            <a:stretch>
              <a:fillRect b="0" l="0" r="0" t="0"/>
            </a:stretch>
          </a:blipFill>
          <a:ln>
            <a:noFill/>
          </a:ln>
        </p:spPr>
      </p:sp>
      <p:sp>
        <p:nvSpPr>
          <p:cNvPr id="216" name="Google Shape;216;p20"/>
          <p:cNvSpPr txBox="1"/>
          <p:nvPr/>
        </p:nvSpPr>
        <p:spPr>
          <a:xfrm>
            <a:off x="281672" y="330200"/>
            <a:ext cx="1841700" cy="661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2000" u="none" cap="none" strike="noStrike">
                <a:solidFill>
                  <a:srgbClr val="494949"/>
                </a:solidFill>
                <a:latin typeface="Petit Formal Script"/>
                <a:ea typeface="Petit Formal Script"/>
                <a:cs typeface="Petit Formal Script"/>
                <a:sym typeface="Petit Formal Script"/>
              </a:rPr>
              <a:t>Add your main point.</a:t>
            </a:r>
            <a:endParaRPr sz="700"/>
          </a:p>
        </p:txBody>
      </p:sp>
      <p:sp>
        <p:nvSpPr>
          <p:cNvPr id="217" name="Google Shape;217;p20"/>
          <p:cNvSpPr/>
          <p:nvPr/>
        </p:nvSpPr>
        <p:spPr>
          <a:xfrm>
            <a:off x="303431" y="4236214"/>
            <a:ext cx="632628" cy="763218"/>
          </a:xfrm>
          <a:custGeom>
            <a:rect b="b" l="l" r="r" t="t"/>
            <a:pathLst>
              <a:path extrusionOk="0" h="1526435" w="1265255">
                <a:moveTo>
                  <a:pt x="0" y="0"/>
                </a:moveTo>
                <a:lnTo>
                  <a:pt x="1265255" y="0"/>
                </a:lnTo>
                <a:lnTo>
                  <a:pt x="1265255" y="1526435"/>
                </a:lnTo>
                <a:lnTo>
                  <a:pt x="0" y="1526435"/>
                </a:lnTo>
                <a:lnTo>
                  <a:pt x="0" y="0"/>
                </a:lnTo>
                <a:close/>
              </a:path>
            </a:pathLst>
          </a:custGeom>
          <a:blipFill rotWithShape="1">
            <a:blip r:embed="rId14">
              <a:alphaModFix/>
            </a:blip>
            <a:stretch>
              <a:fillRect b="-234213" l="-110624" r="-100320" t="0"/>
            </a:stretch>
          </a:blipFill>
          <a:ln>
            <a:noFill/>
          </a:ln>
        </p:spPr>
      </p:sp>
      <p:sp>
        <p:nvSpPr>
          <p:cNvPr id="218" name="Google Shape;218;p20"/>
          <p:cNvSpPr/>
          <p:nvPr/>
        </p:nvSpPr>
        <p:spPr>
          <a:xfrm>
            <a:off x="8420834" y="754794"/>
            <a:ext cx="632627" cy="763218"/>
          </a:xfrm>
          <a:custGeom>
            <a:rect b="b" l="l" r="r" t="t"/>
            <a:pathLst>
              <a:path extrusionOk="0" h="1526435" w="1265255">
                <a:moveTo>
                  <a:pt x="0" y="0"/>
                </a:moveTo>
                <a:lnTo>
                  <a:pt x="1265255" y="0"/>
                </a:lnTo>
                <a:lnTo>
                  <a:pt x="1265255" y="1526434"/>
                </a:lnTo>
                <a:lnTo>
                  <a:pt x="0" y="1526434"/>
                </a:lnTo>
                <a:lnTo>
                  <a:pt x="0" y="0"/>
                </a:lnTo>
                <a:close/>
              </a:path>
            </a:pathLst>
          </a:custGeom>
          <a:blipFill rotWithShape="1">
            <a:blip r:embed="rId14">
              <a:alphaModFix/>
            </a:blip>
            <a:stretch>
              <a:fillRect b="-234213" l="-110624" r="-100320" t="0"/>
            </a:stretch>
          </a:blipFill>
          <a:ln>
            <a:noFill/>
          </a:ln>
        </p:spPr>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EDE6"/>
        </a:solidFill>
      </p:bgPr>
    </p:bg>
    <p:spTree>
      <p:nvGrpSpPr>
        <p:cNvPr id="222" name="Shape 222"/>
        <p:cNvGrpSpPr/>
        <p:nvPr/>
      </p:nvGrpSpPr>
      <p:grpSpPr>
        <a:xfrm>
          <a:off x="0" y="0"/>
          <a:ext cx="0" cy="0"/>
          <a:chOff x="0" y="0"/>
          <a:chExt cx="0" cy="0"/>
        </a:xfrm>
      </p:grpSpPr>
      <p:sp>
        <p:nvSpPr>
          <p:cNvPr id="223" name="Google Shape;223;p21"/>
          <p:cNvSpPr/>
          <p:nvPr/>
        </p:nvSpPr>
        <p:spPr>
          <a:xfrm>
            <a:off x="3931764" y="69399"/>
            <a:ext cx="5073884" cy="4834027"/>
          </a:xfrm>
          <a:custGeom>
            <a:rect b="b" l="l" r="r" t="t"/>
            <a:pathLst>
              <a:path extrusionOk="0" h="9668054" w="10147767">
                <a:moveTo>
                  <a:pt x="0" y="0"/>
                </a:moveTo>
                <a:lnTo>
                  <a:pt x="10147767" y="0"/>
                </a:lnTo>
                <a:lnTo>
                  <a:pt x="10147767" y="9668055"/>
                </a:lnTo>
                <a:lnTo>
                  <a:pt x="0" y="9668055"/>
                </a:lnTo>
                <a:lnTo>
                  <a:pt x="0" y="0"/>
                </a:lnTo>
                <a:close/>
              </a:path>
            </a:pathLst>
          </a:custGeom>
          <a:blipFill rotWithShape="1">
            <a:blip r:embed="rId3">
              <a:alphaModFix/>
            </a:blip>
            <a:stretch>
              <a:fillRect b="0" l="0" r="0" t="0"/>
            </a:stretch>
          </a:blipFill>
          <a:ln>
            <a:noFill/>
          </a:ln>
        </p:spPr>
      </p:sp>
      <p:pic>
        <p:nvPicPr>
          <p:cNvPr id="224" name="Google Shape;224;p21"/>
          <p:cNvPicPr preferRelativeResize="0"/>
          <p:nvPr/>
        </p:nvPicPr>
        <p:blipFill>
          <a:blip r:embed="rId4">
            <a:alphaModFix/>
          </a:blip>
          <a:stretch>
            <a:fillRect/>
          </a:stretch>
        </p:blipFill>
        <p:spPr>
          <a:xfrm>
            <a:off x="4128812" y="1820275"/>
            <a:ext cx="4551209" cy="2758775"/>
          </a:xfrm>
          <a:prstGeom prst="rect">
            <a:avLst/>
          </a:prstGeom>
          <a:noFill/>
          <a:ln>
            <a:noFill/>
          </a:ln>
        </p:spPr>
      </p:pic>
      <p:grpSp>
        <p:nvGrpSpPr>
          <p:cNvPr id="225" name="Google Shape;225;p21"/>
          <p:cNvGrpSpPr/>
          <p:nvPr/>
        </p:nvGrpSpPr>
        <p:grpSpPr>
          <a:xfrm>
            <a:off x="183147" y="972257"/>
            <a:ext cx="3460050" cy="3313970"/>
            <a:chOff x="0" y="66675"/>
            <a:chExt cx="9226799" cy="8837253"/>
          </a:xfrm>
        </p:grpSpPr>
        <p:sp>
          <p:nvSpPr>
            <p:cNvPr id="226" name="Google Shape;226;p21"/>
            <p:cNvSpPr txBox="1"/>
            <p:nvPr/>
          </p:nvSpPr>
          <p:spPr>
            <a:xfrm>
              <a:off x="1032764" y="4245228"/>
              <a:ext cx="7161300" cy="4658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000000"/>
                  </a:solidFill>
                  <a:latin typeface="Radley"/>
                  <a:ea typeface="Radley"/>
                  <a:cs typeface="Radley"/>
                  <a:sym typeface="Radley"/>
                </a:rPr>
                <a:t>Enter your grand vision statement! Lorem ipsum dolor sit amet, consectetur adipiscing elit, sed do eiusmod tempor incididunt ut labore et dolore magna aliqua.</a:t>
              </a:r>
              <a:endParaRPr sz="700"/>
            </a:p>
            <a:p>
              <a:pPr indent="0" lvl="0" marL="0" marR="0" rtl="0" algn="ctr">
                <a:lnSpc>
                  <a:spcPct val="115000"/>
                </a:lnSpc>
                <a:spcBef>
                  <a:spcPts val="0"/>
                </a:spcBef>
                <a:spcAft>
                  <a:spcPts val="0"/>
                </a:spcAft>
                <a:buNone/>
              </a:pPr>
              <a:r>
                <a:t/>
              </a:r>
              <a:endParaRPr b="0" i="0" sz="1000" u="none" cap="none" strike="noStrike">
                <a:solidFill>
                  <a:srgbClr val="000000"/>
                </a:solidFill>
                <a:latin typeface="Radley"/>
                <a:ea typeface="Radley"/>
                <a:cs typeface="Radley"/>
                <a:sym typeface="Radley"/>
              </a:endParaRPr>
            </a:p>
            <a:p>
              <a:pPr indent="0" lvl="1" marL="0" marR="0" rtl="0" algn="ctr">
                <a:lnSpc>
                  <a:spcPct val="115000"/>
                </a:lnSpc>
                <a:spcBef>
                  <a:spcPts val="0"/>
                </a:spcBef>
                <a:spcAft>
                  <a:spcPts val="0"/>
                </a:spcAft>
                <a:buNone/>
              </a:pPr>
              <a:r>
                <a:rPr b="0" i="0" lang="en" sz="1000" u="none" cap="none" strike="noStrike">
                  <a:solidFill>
                    <a:srgbClr val="000000"/>
                  </a:solidFill>
                  <a:latin typeface="Radley"/>
                  <a:ea typeface="Radley"/>
                  <a:cs typeface="Radley"/>
                  <a:sym typeface="Radley"/>
                </a:rPr>
                <a:t>Ut enim ad minim veniam, quis nostrud exercitation ullamco laboris nisi ut aliquip ex ea commodo consequat. Duis aute irure dolor in reprehenderit in voluptate velit esse cillum dolore eu fugiat nulla pariatur. </a:t>
              </a:r>
              <a:endParaRPr sz="700"/>
            </a:p>
          </p:txBody>
        </p:sp>
        <p:sp>
          <p:nvSpPr>
            <p:cNvPr id="227" name="Google Shape;227;p21"/>
            <p:cNvSpPr txBox="1"/>
            <p:nvPr/>
          </p:nvSpPr>
          <p:spPr>
            <a:xfrm>
              <a:off x="1557317" y="2700261"/>
              <a:ext cx="6112166" cy="871008"/>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494949"/>
                  </a:solidFill>
                  <a:latin typeface="Petit Formal Script"/>
                  <a:ea typeface="Petit Formal Script"/>
                  <a:cs typeface="Petit Formal Script"/>
                  <a:sym typeface="Petit Formal Script"/>
                </a:rPr>
                <a:t>Main Point</a:t>
              </a:r>
              <a:endParaRPr sz="700"/>
            </a:p>
          </p:txBody>
        </p:sp>
        <p:sp>
          <p:nvSpPr>
            <p:cNvPr id="228" name="Google Shape;228;p21"/>
            <p:cNvSpPr txBox="1"/>
            <p:nvPr/>
          </p:nvSpPr>
          <p:spPr>
            <a:xfrm>
              <a:off x="0" y="66675"/>
              <a:ext cx="9226799" cy="1988202"/>
            </a:xfrm>
            <a:prstGeom prst="rect">
              <a:avLst/>
            </a:prstGeom>
            <a:noFill/>
            <a:ln>
              <a:noFill/>
            </a:ln>
          </p:spPr>
          <p:txBody>
            <a:bodyPr anchorCtr="0" anchor="t" bIns="0" lIns="0" spcFirstLastPara="1" rIns="0" wrap="square" tIns="0">
              <a:spAutoFit/>
            </a:bodyPr>
            <a:lstStyle/>
            <a:p>
              <a:pPr indent="0" lvl="0" marL="0" marR="0" rtl="0" algn="ctr">
                <a:lnSpc>
                  <a:spcPct val="111998"/>
                </a:lnSpc>
                <a:spcBef>
                  <a:spcPts val="0"/>
                </a:spcBef>
                <a:spcAft>
                  <a:spcPts val="0"/>
                </a:spcAft>
                <a:buNone/>
              </a:pPr>
              <a:r>
                <a:rPr b="0" i="0" lang="en" sz="5100" u="none" cap="none" strike="noStrike">
                  <a:solidFill>
                    <a:srgbClr val="EC6844"/>
                  </a:solidFill>
                  <a:latin typeface="Alice"/>
                  <a:ea typeface="Alice"/>
                  <a:cs typeface="Alice"/>
                  <a:sym typeface="Alice"/>
                </a:rPr>
                <a:t>Your Title</a:t>
              </a:r>
              <a:endParaRPr sz="700"/>
            </a:p>
          </p:txBody>
        </p:sp>
      </p:grpSp>
      <p:sp>
        <p:nvSpPr>
          <p:cNvPr id="229" name="Google Shape;229;p21"/>
          <p:cNvSpPr txBox="1"/>
          <p:nvPr/>
        </p:nvSpPr>
        <p:spPr>
          <a:xfrm>
            <a:off x="4936679" y="873721"/>
            <a:ext cx="1028100" cy="3078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494949"/>
                </a:solidFill>
                <a:latin typeface="Petit Formal Script"/>
                <a:ea typeface="Petit Formal Script"/>
                <a:cs typeface="Petit Formal Script"/>
                <a:sym typeface="Petit Formal Script"/>
              </a:rPr>
              <a:t>1.1.2031</a:t>
            </a:r>
            <a:endParaRPr sz="7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EDE6"/>
        </a:solidFill>
      </p:bgPr>
    </p:bg>
    <p:spTree>
      <p:nvGrpSpPr>
        <p:cNvPr id="233" name="Shape 233"/>
        <p:cNvGrpSpPr/>
        <p:nvPr/>
      </p:nvGrpSpPr>
      <p:grpSpPr>
        <a:xfrm>
          <a:off x="0" y="0"/>
          <a:ext cx="0" cy="0"/>
          <a:chOff x="0" y="0"/>
          <a:chExt cx="0" cy="0"/>
        </a:xfrm>
      </p:grpSpPr>
      <p:pic>
        <p:nvPicPr>
          <p:cNvPr id="234" name="Google Shape;234;p22"/>
          <p:cNvPicPr preferRelativeResize="0"/>
          <p:nvPr/>
        </p:nvPicPr>
        <p:blipFill>
          <a:blip r:embed="rId3">
            <a:alphaModFix/>
          </a:blip>
          <a:stretch>
            <a:fillRect/>
          </a:stretch>
        </p:blipFill>
        <p:spPr>
          <a:xfrm>
            <a:off x="0" y="10"/>
            <a:ext cx="9144003" cy="5143484"/>
          </a:xfrm>
          <a:prstGeom prst="rect">
            <a:avLst/>
          </a:prstGeom>
          <a:noFill/>
          <a:ln>
            <a:noFill/>
          </a:ln>
        </p:spPr>
      </p:pic>
      <p:sp>
        <p:nvSpPr>
          <p:cNvPr id="235" name="Google Shape;235;p22"/>
          <p:cNvSpPr/>
          <p:nvPr/>
        </p:nvSpPr>
        <p:spPr>
          <a:xfrm rot="-422046">
            <a:off x="6463097" y="461493"/>
            <a:ext cx="2226803" cy="2121536"/>
          </a:xfrm>
          <a:custGeom>
            <a:rect b="b" l="l" r="r" t="t"/>
            <a:pathLst>
              <a:path extrusionOk="0" h="4243072" w="4453606">
                <a:moveTo>
                  <a:pt x="0" y="0"/>
                </a:moveTo>
                <a:lnTo>
                  <a:pt x="4453606" y="0"/>
                </a:lnTo>
                <a:lnTo>
                  <a:pt x="4453606" y="4243072"/>
                </a:lnTo>
                <a:lnTo>
                  <a:pt x="0" y="4243072"/>
                </a:lnTo>
                <a:lnTo>
                  <a:pt x="0" y="0"/>
                </a:lnTo>
                <a:close/>
              </a:path>
            </a:pathLst>
          </a:custGeom>
          <a:blipFill rotWithShape="1">
            <a:blip r:embed="rId4">
              <a:alphaModFix/>
            </a:blip>
            <a:stretch>
              <a:fillRect b="0" l="0" r="0" t="0"/>
            </a:stretch>
          </a:blipFill>
          <a:ln>
            <a:noFill/>
          </a:ln>
        </p:spPr>
      </p:sp>
      <p:sp>
        <p:nvSpPr>
          <p:cNvPr id="236" name="Google Shape;236;p22"/>
          <p:cNvSpPr txBox="1"/>
          <p:nvPr/>
        </p:nvSpPr>
        <p:spPr>
          <a:xfrm rot="-466727">
            <a:off x="6508247" y="1505227"/>
            <a:ext cx="2103456" cy="812652"/>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600" u="none" cap="none" strike="noStrike">
                <a:solidFill>
                  <a:srgbClr val="494949"/>
                </a:solidFill>
                <a:latin typeface="Petit Formal Script"/>
                <a:ea typeface="Petit Formal Script"/>
                <a:cs typeface="Petit Formal Script"/>
                <a:sym typeface="Petit Formal Script"/>
              </a:rPr>
              <a:t>Lord cleanse me of anything that breaks your heart.</a:t>
            </a:r>
            <a:endParaRPr sz="7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EDE6"/>
        </a:solidFill>
      </p:bgPr>
    </p:bg>
    <p:spTree>
      <p:nvGrpSpPr>
        <p:cNvPr id="240" name="Shape 240"/>
        <p:cNvGrpSpPr/>
        <p:nvPr/>
      </p:nvGrpSpPr>
      <p:grpSpPr>
        <a:xfrm>
          <a:off x="0" y="0"/>
          <a:ext cx="0" cy="0"/>
          <a:chOff x="0" y="0"/>
          <a:chExt cx="0" cy="0"/>
        </a:xfrm>
      </p:grpSpPr>
      <p:sp>
        <p:nvSpPr>
          <p:cNvPr id="241" name="Google Shape;241;p23"/>
          <p:cNvSpPr/>
          <p:nvPr/>
        </p:nvSpPr>
        <p:spPr>
          <a:xfrm rot="-158393">
            <a:off x="280308" y="514350"/>
            <a:ext cx="1915885" cy="3845755"/>
          </a:xfrm>
          <a:custGeom>
            <a:rect b="b" l="l" r="r" t="t"/>
            <a:pathLst>
              <a:path extrusionOk="0" h="7691510" w="3831770">
                <a:moveTo>
                  <a:pt x="0" y="0"/>
                </a:moveTo>
                <a:lnTo>
                  <a:pt x="3831770" y="0"/>
                </a:lnTo>
                <a:lnTo>
                  <a:pt x="3831770" y="7691510"/>
                </a:lnTo>
                <a:lnTo>
                  <a:pt x="0" y="7691510"/>
                </a:lnTo>
                <a:lnTo>
                  <a:pt x="0" y="0"/>
                </a:lnTo>
                <a:close/>
              </a:path>
            </a:pathLst>
          </a:custGeom>
          <a:blipFill rotWithShape="1">
            <a:blip r:embed="rId3">
              <a:alphaModFix/>
            </a:blip>
            <a:stretch>
              <a:fillRect b="0" l="0" r="0" t="0"/>
            </a:stretch>
          </a:blipFill>
          <a:ln>
            <a:noFill/>
          </a:ln>
        </p:spPr>
      </p:sp>
      <p:sp>
        <p:nvSpPr>
          <p:cNvPr id="242" name="Google Shape;242;p23"/>
          <p:cNvSpPr/>
          <p:nvPr/>
        </p:nvSpPr>
        <p:spPr>
          <a:xfrm rot="155671">
            <a:off x="6947037" y="514350"/>
            <a:ext cx="1915885" cy="3845755"/>
          </a:xfrm>
          <a:custGeom>
            <a:rect b="b" l="l" r="r" t="t"/>
            <a:pathLst>
              <a:path extrusionOk="0" h="7691510" w="3831770">
                <a:moveTo>
                  <a:pt x="0" y="0"/>
                </a:moveTo>
                <a:lnTo>
                  <a:pt x="3831770" y="0"/>
                </a:lnTo>
                <a:lnTo>
                  <a:pt x="3831770" y="7691510"/>
                </a:lnTo>
                <a:lnTo>
                  <a:pt x="0" y="7691510"/>
                </a:lnTo>
                <a:lnTo>
                  <a:pt x="0" y="0"/>
                </a:lnTo>
                <a:close/>
              </a:path>
            </a:pathLst>
          </a:custGeom>
          <a:blipFill rotWithShape="1">
            <a:blip r:embed="rId3">
              <a:alphaModFix/>
            </a:blip>
            <a:stretch>
              <a:fillRect b="0" l="0" r="0" t="0"/>
            </a:stretch>
          </a:blipFill>
          <a:ln>
            <a:noFill/>
          </a:ln>
        </p:spPr>
      </p:sp>
      <p:pic>
        <p:nvPicPr>
          <p:cNvPr id="243" name="Google Shape;243;p23"/>
          <p:cNvPicPr preferRelativeResize="0"/>
          <p:nvPr/>
        </p:nvPicPr>
        <p:blipFill>
          <a:blip r:embed="rId4">
            <a:alphaModFix/>
          </a:blip>
          <a:stretch>
            <a:fillRect/>
          </a:stretch>
        </p:blipFill>
        <p:spPr>
          <a:xfrm>
            <a:off x="444450" y="1075525"/>
            <a:ext cx="1586150" cy="2989279"/>
          </a:xfrm>
          <a:prstGeom prst="rect">
            <a:avLst/>
          </a:prstGeom>
          <a:noFill/>
          <a:ln>
            <a:noFill/>
          </a:ln>
        </p:spPr>
      </p:pic>
      <p:pic>
        <p:nvPicPr>
          <p:cNvPr id="244" name="Google Shape;244;p23"/>
          <p:cNvPicPr preferRelativeResize="0"/>
          <p:nvPr/>
        </p:nvPicPr>
        <p:blipFill>
          <a:blip r:embed="rId5">
            <a:alphaModFix/>
          </a:blip>
          <a:stretch>
            <a:fillRect/>
          </a:stretch>
        </p:blipFill>
        <p:spPr>
          <a:xfrm>
            <a:off x="7112675" y="1098196"/>
            <a:ext cx="1586149" cy="2989282"/>
          </a:xfrm>
          <a:prstGeom prst="rect">
            <a:avLst/>
          </a:prstGeom>
          <a:noFill/>
          <a:ln>
            <a:noFill/>
          </a:ln>
        </p:spPr>
      </p:pic>
      <p:sp>
        <p:nvSpPr>
          <p:cNvPr id="245" name="Google Shape;245;p23"/>
          <p:cNvSpPr txBox="1"/>
          <p:nvPr/>
        </p:nvSpPr>
        <p:spPr>
          <a:xfrm>
            <a:off x="2766959" y="876776"/>
            <a:ext cx="3610083" cy="737242"/>
          </a:xfrm>
          <a:prstGeom prst="rect">
            <a:avLst/>
          </a:prstGeom>
          <a:noFill/>
          <a:ln>
            <a:noFill/>
          </a:ln>
        </p:spPr>
        <p:txBody>
          <a:bodyPr anchorCtr="0" anchor="t" bIns="0" lIns="0" spcFirstLastPara="1" rIns="0" wrap="square" tIns="0">
            <a:spAutoFit/>
          </a:bodyPr>
          <a:lstStyle/>
          <a:p>
            <a:pPr indent="0" lvl="0" marL="0" marR="0" rtl="0" algn="ctr">
              <a:lnSpc>
                <a:spcPct val="111998"/>
              </a:lnSpc>
              <a:spcBef>
                <a:spcPts val="0"/>
              </a:spcBef>
              <a:spcAft>
                <a:spcPts val="0"/>
              </a:spcAft>
              <a:buNone/>
            </a:pPr>
            <a:r>
              <a:rPr b="0" i="0" lang="en" sz="5100" u="none" cap="none" strike="noStrike">
                <a:solidFill>
                  <a:srgbClr val="EC6844"/>
                </a:solidFill>
                <a:latin typeface="Alice"/>
                <a:ea typeface="Alice"/>
                <a:cs typeface="Alice"/>
                <a:sym typeface="Alice"/>
              </a:rPr>
              <a:t>Your</a:t>
            </a:r>
            <a:endParaRPr sz="700"/>
          </a:p>
        </p:txBody>
      </p:sp>
      <p:sp>
        <p:nvSpPr>
          <p:cNvPr id="246" name="Google Shape;246;p23"/>
          <p:cNvSpPr txBox="1"/>
          <p:nvPr/>
        </p:nvSpPr>
        <p:spPr>
          <a:xfrm>
            <a:off x="2354463" y="2715706"/>
            <a:ext cx="4435074" cy="737242"/>
          </a:xfrm>
          <a:prstGeom prst="rect">
            <a:avLst/>
          </a:prstGeom>
          <a:noFill/>
          <a:ln>
            <a:noFill/>
          </a:ln>
        </p:spPr>
        <p:txBody>
          <a:bodyPr anchorCtr="0" anchor="t" bIns="0" lIns="0" spcFirstLastPara="1" rIns="0" wrap="square" tIns="0">
            <a:spAutoFit/>
          </a:bodyPr>
          <a:lstStyle/>
          <a:p>
            <a:pPr indent="0" lvl="0" marL="0" marR="0" rtl="0" algn="ctr">
              <a:lnSpc>
                <a:spcPct val="111998"/>
              </a:lnSpc>
              <a:spcBef>
                <a:spcPts val="0"/>
              </a:spcBef>
              <a:spcAft>
                <a:spcPts val="0"/>
              </a:spcAft>
              <a:buNone/>
            </a:pPr>
            <a:r>
              <a:rPr b="0" i="0" lang="en" sz="5100" u="none" cap="none" strike="noStrike">
                <a:solidFill>
                  <a:srgbClr val="EC6844"/>
                </a:solidFill>
                <a:latin typeface="Alice"/>
                <a:ea typeface="Alice"/>
                <a:cs typeface="Alice"/>
                <a:sym typeface="Alice"/>
              </a:rPr>
              <a:t>Title</a:t>
            </a:r>
            <a:endParaRPr sz="700"/>
          </a:p>
        </p:txBody>
      </p:sp>
      <p:sp>
        <p:nvSpPr>
          <p:cNvPr id="247" name="Google Shape;247;p23"/>
          <p:cNvSpPr txBox="1"/>
          <p:nvPr/>
        </p:nvSpPr>
        <p:spPr>
          <a:xfrm>
            <a:off x="2766959" y="1867259"/>
            <a:ext cx="3610200" cy="684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000000"/>
                </a:solidFill>
                <a:latin typeface="Radley"/>
                <a:ea typeface="Radley"/>
                <a:cs typeface="Radley"/>
                <a:sym typeface="Radley"/>
              </a:rPr>
              <a:t>Lorem ipsum dolor sit amet, consectetur adipiscing elit, sed do eiusmod tempor incididunt ut labore et dolore magna aliqua. Ut enim ad minim veniam, quis nostrud exercitation ullamco laboris nisi ut aliquip ex ea commodo consequat. </a:t>
            </a:r>
            <a:endParaRPr sz="700"/>
          </a:p>
        </p:txBody>
      </p:sp>
      <p:sp>
        <p:nvSpPr>
          <p:cNvPr id="248" name="Google Shape;248;p23"/>
          <p:cNvSpPr txBox="1"/>
          <p:nvPr/>
        </p:nvSpPr>
        <p:spPr>
          <a:xfrm>
            <a:off x="2766959" y="3638391"/>
            <a:ext cx="3610200" cy="684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000000"/>
                </a:solidFill>
                <a:latin typeface="Radley"/>
                <a:ea typeface="Radley"/>
                <a:cs typeface="Radley"/>
                <a:sym typeface="Radley"/>
              </a:rPr>
              <a:t>Lorem ipsum dolor sit amet, consectetur adipiscing elit, sed do eiusmod tempor incididunt ut labore et dolore magna aliqua. Ut enim ad minim veniam, quis nostrud exercitation ullamco laboris nisi ut aliquip ex ea commodo consequat. </a:t>
            </a:r>
            <a:endParaRPr sz="700"/>
          </a:p>
        </p:txBody>
      </p:sp>
      <p:sp>
        <p:nvSpPr>
          <p:cNvPr id="249" name="Google Shape;249;p23"/>
          <p:cNvSpPr/>
          <p:nvPr/>
        </p:nvSpPr>
        <p:spPr>
          <a:xfrm>
            <a:off x="2134331" y="238298"/>
            <a:ext cx="632628" cy="763218"/>
          </a:xfrm>
          <a:custGeom>
            <a:rect b="b" l="l" r="r" t="t"/>
            <a:pathLst>
              <a:path extrusionOk="0" h="1526435" w="1265255">
                <a:moveTo>
                  <a:pt x="0" y="0"/>
                </a:moveTo>
                <a:lnTo>
                  <a:pt x="1265255" y="0"/>
                </a:lnTo>
                <a:lnTo>
                  <a:pt x="1265255" y="1526435"/>
                </a:lnTo>
                <a:lnTo>
                  <a:pt x="0" y="1526435"/>
                </a:lnTo>
                <a:lnTo>
                  <a:pt x="0" y="0"/>
                </a:lnTo>
                <a:close/>
              </a:path>
            </a:pathLst>
          </a:custGeom>
          <a:blipFill rotWithShape="1">
            <a:blip r:embed="rId6">
              <a:alphaModFix/>
            </a:blip>
            <a:stretch>
              <a:fillRect b="-234213" l="-110624" r="-100320" t="0"/>
            </a:stretch>
          </a:blipFill>
          <a:ln>
            <a:noFill/>
          </a:ln>
        </p:spPr>
      </p:sp>
      <p:sp>
        <p:nvSpPr>
          <p:cNvPr id="250" name="Google Shape;250;p23"/>
          <p:cNvSpPr/>
          <p:nvPr/>
        </p:nvSpPr>
        <p:spPr>
          <a:xfrm>
            <a:off x="7989060" y="4401497"/>
            <a:ext cx="464467" cy="560345"/>
          </a:xfrm>
          <a:custGeom>
            <a:rect b="b" l="l" r="r" t="t"/>
            <a:pathLst>
              <a:path extrusionOk="0" h="1120689" w="928934">
                <a:moveTo>
                  <a:pt x="0" y="0"/>
                </a:moveTo>
                <a:lnTo>
                  <a:pt x="928934" y="0"/>
                </a:lnTo>
                <a:lnTo>
                  <a:pt x="928934" y="1120689"/>
                </a:lnTo>
                <a:lnTo>
                  <a:pt x="0" y="1120689"/>
                </a:lnTo>
                <a:lnTo>
                  <a:pt x="0" y="0"/>
                </a:lnTo>
                <a:close/>
              </a:path>
            </a:pathLst>
          </a:custGeom>
          <a:blipFill rotWithShape="1">
            <a:blip r:embed="rId6">
              <a:alphaModFix/>
            </a:blip>
            <a:stretch>
              <a:fillRect b="-234213" l="-110624" r="-100320" t="0"/>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EDE6"/>
        </a:solidFill>
      </p:bgPr>
    </p:bg>
    <p:spTree>
      <p:nvGrpSpPr>
        <p:cNvPr id="254" name="Shape 254"/>
        <p:cNvGrpSpPr/>
        <p:nvPr/>
      </p:nvGrpSpPr>
      <p:grpSpPr>
        <a:xfrm>
          <a:off x="0" y="0"/>
          <a:ext cx="0" cy="0"/>
          <a:chOff x="0" y="0"/>
          <a:chExt cx="0" cy="0"/>
        </a:xfrm>
      </p:grpSpPr>
      <p:sp>
        <p:nvSpPr>
          <p:cNvPr id="255" name="Google Shape;255;p24"/>
          <p:cNvSpPr/>
          <p:nvPr/>
        </p:nvSpPr>
        <p:spPr>
          <a:xfrm>
            <a:off x="5323304" y="428251"/>
            <a:ext cx="3306346" cy="4286997"/>
          </a:xfrm>
          <a:custGeom>
            <a:rect b="b" l="l" r="r" t="t"/>
            <a:pathLst>
              <a:path extrusionOk="0" h="8573994" w="6612693">
                <a:moveTo>
                  <a:pt x="0" y="0"/>
                </a:moveTo>
                <a:lnTo>
                  <a:pt x="6612693" y="0"/>
                </a:lnTo>
                <a:lnTo>
                  <a:pt x="6612693" y="8573994"/>
                </a:lnTo>
                <a:lnTo>
                  <a:pt x="0" y="8573994"/>
                </a:lnTo>
                <a:lnTo>
                  <a:pt x="0" y="0"/>
                </a:lnTo>
                <a:close/>
              </a:path>
            </a:pathLst>
          </a:custGeom>
          <a:blipFill rotWithShape="1">
            <a:blip r:embed="rId3">
              <a:alphaModFix/>
            </a:blip>
            <a:stretch>
              <a:fillRect b="0" l="0" r="0" t="0"/>
            </a:stretch>
          </a:blipFill>
          <a:ln>
            <a:noFill/>
          </a:ln>
        </p:spPr>
      </p:sp>
      <p:grpSp>
        <p:nvGrpSpPr>
          <p:cNvPr id="256" name="Google Shape;256;p24"/>
          <p:cNvGrpSpPr/>
          <p:nvPr/>
        </p:nvGrpSpPr>
        <p:grpSpPr>
          <a:xfrm>
            <a:off x="1322343" y="995504"/>
            <a:ext cx="2685487" cy="3246813"/>
            <a:chOff x="0" y="66675"/>
            <a:chExt cx="7161300" cy="8658169"/>
          </a:xfrm>
        </p:grpSpPr>
        <p:sp>
          <p:nvSpPr>
            <p:cNvPr id="257" name="Google Shape;257;p24"/>
            <p:cNvSpPr txBox="1"/>
            <p:nvPr/>
          </p:nvSpPr>
          <p:spPr>
            <a:xfrm>
              <a:off x="930952" y="66675"/>
              <a:ext cx="5299500" cy="4186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5100" u="none" cap="none" strike="noStrike">
                  <a:solidFill>
                    <a:srgbClr val="EC6844"/>
                  </a:solidFill>
                  <a:latin typeface="Alice"/>
                  <a:ea typeface="Alice"/>
                  <a:cs typeface="Alice"/>
                  <a:sym typeface="Alice"/>
                </a:rPr>
                <a:t>Thank you!</a:t>
              </a:r>
              <a:endParaRPr sz="700"/>
            </a:p>
          </p:txBody>
        </p:sp>
        <p:sp>
          <p:nvSpPr>
            <p:cNvPr id="258" name="Google Shape;258;p24"/>
            <p:cNvSpPr txBox="1"/>
            <p:nvPr/>
          </p:nvSpPr>
          <p:spPr>
            <a:xfrm>
              <a:off x="0" y="5010244"/>
              <a:ext cx="7161300" cy="37146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000000"/>
                  </a:solidFill>
                  <a:latin typeface="Radley"/>
                  <a:ea typeface="Radley"/>
                  <a:cs typeface="Radley"/>
                  <a:sym typeface="Radley"/>
                </a:rPr>
                <a:t>Enter your grand vision statement!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a:t>
              </a:r>
              <a:endParaRPr sz="700"/>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EDE6"/>
        </a:solidFill>
      </p:bgPr>
    </p:bg>
    <p:spTree>
      <p:nvGrpSpPr>
        <p:cNvPr id="262" name="Shape 262"/>
        <p:cNvGrpSpPr/>
        <p:nvPr/>
      </p:nvGrpSpPr>
      <p:grpSpPr>
        <a:xfrm>
          <a:off x="0" y="0"/>
          <a:ext cx="0" cy="0"/>
          <a:chOff x="0" y="0"/>
          <a:chExt cx="0" cy="0"/>
        </a:xfrm>
      </p:grpSpPr>
      <p:grpSp>
        <p:nvGrpSpPr>
          <p:cNvPr id="263" name="Google Shape;263;p25"/>
          <p:cNvGrpSpPr/>
          <p:nvPr/>
        </p:nvGrpSpPr>
        <p:grpSpPr>
          <a:xfrm>
            <a:off x="387109" y="1106783"/>
            <a:ext cx="2548821" cy="3736326"/>
            <a:chOff x="0" y="-19050"/>
            <a:chExt cx="1342589" cy="1968106"/>
          </a:xfrm>
        </p:grpSpPr>
        <p:sp>
          <p:nvSpPr>
            <p:cNvPr id="264" name="Google Shape;264;p25"/>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65" name="Google Shape;265;p25"/>
            <p:cNvSpPr txBox="1"/>
            <p:nvPr/>
          </p:nvSpPr>
          <p:spPr>
            <a:xfrm>
              <a:off x="0" y="-19050"/>
              <a:ext cx="1342589"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66" name="Google Shape;266;p25"/>
          <p:cNvGrpSpPr/>
          <p:nvPr/>
        </p:nvGrpSpPr>
        <p:grpSpPr>
          <a:xfrm>
            <a:off x="3120435" y="1106783"/>
            <a:ext cx="5756490" cy="3736326"/>
            <a:chOff x="0" y="-19050"/>
            <a:chExt cx="3032225" cy="1968106"/>
          </a:xfrm>
        </p:grpSpPr>
        <p:sp>
          <p:nvSpPr>
            <p:cNvPr id="267" name="Google Shape;267;p25"/>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68" name="Google Shape;268;p25"/>
            <p:cNvSpPr txBox="1"/>
            <p:nvPr/>
          </p:nvSpPr>
          <p:spPr>
            <a:xfrm>
              <a:off x="0" y="-19050"/>
              <a:ext cx="3032225"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69" name="Google Shape;269;p25"/>
          <p:cNvGrpSpPr/>
          <p:nvPr/>
        </p:nvGrpSpPr>
        <p:grpSpPr>
          <a:xfrm>
            <a:off x="569502" y="1247142"/>
            <a:ext cx="2184034" cy="359784"/>
            <a:chOff x="0" y="-19050"/>
            <a:chExt cx="1150437" cy="189516"/>
          </a:xfrm>
        </p:grpSpPr>
        <p:sp>
          <p:nvSpPr>
            <p:cNvPr id="270" name="Google Shape;270;p25"/>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71" name="Google Shape;271;p25"/>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72" name="Google Shape;272;p25"/>
          <p:cNvGrpSpPr/>
          <p:nvPr/>
        </p:nvGrpSpPr>
        <p:grpSpPr>
          <a:xfrm>
            <a:off x="4841220" y="1247142"/>
            <a:ext cx="2184034" cy="359784"/>
            <a:chOff x="0" y="-19050"/>
            <a:chExt cx="1150437" cy="189516"/>
          </a:xfrm>
        </p:grpSpPr>
        <p:sp>
          <p:nvSpPr>
            <p:cNvPr id="273" name="Google Shape;273;p25"/>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74" name="Google Shape;274;p25"/>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75" name="Google Shape;275;p25"/>
          <p:cNvGrpSpPr/>
          <p:nvPr/>
        </p:nvGrpSpPr>
        <p:grpSpPr>
          <a:xfrm>
            <a:off x="569502" y="3564341"/>
            <a:ext cx="2184034" cy="359784"/>
            <a:chOff x="0" y="-19050"/>
            <a:chExt cx="1150437" cy="189516"/>
          </a:xfrm>
        </p:grpSpPr>
        <p:sp>
          <p:nvSpPr>
            <p:cNvPr id="276" name="Google Shape;276;p25"/>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77" name="Google Shape;277;p25"/>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78" name="Google Shape;278;p25"/>
          <p:cNvGrpSpPr/>
          <p:nvPr/>
        </p:nvGrpSpPr>
        <p:grpSpPr>
          <a:xfrm>
            <a:off x="1253134" y="4048637"/>
            <a:ext cx="377102" cy="385940"/>
            <a:chOff x="0" y="-19050"/>
            <a:chExt cx="812800" cy="831850"/>
          </a:xfrm>
        </p:grpSpPr>
        <p:sp>
          <p:nvSpPr>
            <p:cNvPr id="279" name="Google Shape;279;p25"/>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C1D0B7"/>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80" name="Google Shape;280;p25"/>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81" name="Google Shape;281;p25"/>
          <p:cNvGrpSpPr/>
          <p:nvPr/>
        </p:nvGrpSpPr>
        <p:grpSpPr>
          <a:xfrm>
            <a:off x="759240" y="4048637"/>
            <a:ext cx="377102" cy="385940"/>
            <a:chOff x="0" y="-19050"/>
            <a:chExt cx="812800" cy="831850"/>
          </a:xfrm>
        </p:grpSpPr>
        <p:sp>
          <p:nvSpPr>
            <p:cNvPr id="282" name="Google Shape;282;p25"/>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EC684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83" name="Google Shape;283;p25"/>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84" name="Google Shape;284;p25"/>
          <p:cNvGrpSpPr/>
          <p:nvPr/>
        </p:nvGrpSpPr>
        <p:grpSpPr>
          <a:xfrm>
            <a:off x="1719915" y="4048637"/>
            <a:ext cx="377102" cy="385940"/>
            <a:chOff x="0" y="-19050"/>
            <a:chExt cx="812800" cy="831850"/>
          </a:xfrm>
        </p:grpSpPr>
        <p:sp>
          <p:nvSpPr>
            <p:cNvPr id="285" name="Google Shape;285;p25"/>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4DFD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86" name="Google Shape;286;p25"/>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87" name="Google Shape;287;p25"/>
          <p:cNvGrpSpPr/>
          <p:nvPr/>
        </p:nvGrpSpPr>
        <p:grpSpPr>
          <a:xfrm>
            <a:off x="2186696" y="4048637"/>
            <a:ext cx="377102" cy="385940"/>
            <a:chOff x="0" y="-19050"/>
            <a:chExt cx="812800" cy="831850"/>
          </a:xfrm>
        </p:grpSpPr>
        <p:sp>
          <p:nvSpPr>
            <p:cNvPr id="288" name="Google Shape;288;p25"/>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4A532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89" name="Google Shape;289;p25"/>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90" name="Google Shape;290;p25"/>
          <p:cNvSpPr txBox="1"/>
          <p:nvPr/>
        </p:nvSpPr>
        <p:spPr>
          <a:xfrm>
            <a:off x="616198" y="1730823"/>
            <a:ext cx="2090643" cy="251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This presentation template</a:t>
            </a:r>
            <a:endParaRPr sz="700"/>
          </a:p>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uses the following free fonts:</a:t>
            </a:r>
            <a:endParaRPr sz="700"/>
          </a:p>
        </p:txBody>
      </p:sp>
      <p:sp>
        <p:nvSpPr>
          <p:cNvPr id="291" name="Google Shape;291;p25"/>
          <p:cNvSpPr txBox="1"/>
          <p:nvPr/>
        </p:nvSpPr>
        <p:spPr>
          <a:xfrm>
            <a:off x="587727" y="3275641"/>
            <a:ext cx="2184034" cy="124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You can find these fonts online too.</a:t>
            </a:r>
            <a:endParaRPr sz="700"/>
          </a:p>
        </p:txBody>
      </p:sp>
      <p:sp>
        <p:nvSpPr>
          <p:cNvPr id="292" name="Google Shape;292;p25"/>
          <p:cNvSpPr txBox="1"/>
          <p:nvPr/>
        </p:nvSpPr>
        <p:spPr>
          <a:xfrm>
            <a:off x="873885" y="2125428"/>
            <a:ext cx="1575300" cy="9360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 sz="700" u="none" cap="none" strike="noStrike">
                <a:solidFill>
                  <a:srgbClr val="000000"/>
                </a:solidFill>
                <a:latin typeface="Arial"/>
                <a:ea typeface="Arial"/>
                <a:cs typeface="Arial"/>
                <a:sym typeface="Arial"/>
              </a:rPr>
              <a:t>TITLES:</a:t>
            </a:r>
            <a:endParaRPr sz="700"/>
          </a:p>
          <a:p>
            <a:pPr indent="0" lvl="0" marL="0" marR="0" rtl="0" algn="ctr">
              <a:lnSpc>
                <a:spcPct val="80000"/>
              </a:lnSpc>
              <a:spcBef>
                <a:spcPts val="0"/>
              </a:spcBef>
              <a:spcAft>
                <a:spcPts val="0"/>
              </a:spcAft>
              <a:buNone/>
            </a:pPr>
            <a:r>
              <a:rPr b="0" i="0" lang="en" sz="1100" u="none" cap="none" strike="noStrike">
                <a:solidFill>
                  <a:srgbClr val="000000"/>
                </a:solidFill>
                <a:latin typeface="Arial"/>
                <a:ea typeface="Arial"/>
                <a:cs typeface="Arial"/>
                <a:sym typeface="Arial"/>
              </a:rPr>
              <a:t>ALICE</a:t>
            </a:r>
            <a:endParaRPr sz="700"/>
          </a:p>
          <a:p>
            <a:pPr indent="0" lvl="0" marL="0" marR="0" rtl="0" algn="ctr">
              <a:lnSpc>
                <a:spcPct val="8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None/>
            </a:pPr>
            <a:r>
              <a:rPr b="0" i="0" lang="en" sz="700" u="none" cap="none" strike="noStrike">
                <a:solidFill>
                  <a:srgbClr val="000000"/>
                </a:solidFill>
                <a:latin typeface="Arial"/>
                <a:ea typeface="Arial"/>
                <a:cs typeface="Arial"/>
                <a:sym typeface="Arial"/>
              </a:rPr>
              <a:t>HEADERS:</a:t>
            </a:r>
            <a:endParaRPr sz="700"/>
          </a:p>
          <a:p>
            <a:pPr indent="0" lvl="0" marL="0" marR="0" rtl="0" algn="ctr">
              <a:lnSpc>
                <a:spcPct val="80000"/>
              </a:lnSpc>
              <a:spcBef>
                <a:spcPts val="0"/>
              </a:spcBef>
              <a:spcAft>
                <a:spcPts val="0"/>
              </a:spcAft>
              <a:buNone/>
            </a:pPr>
            <a:r>
              <a:rPr b="0" i="0" lang="en" sz="1100" u="none" cap="none" strike="noStrike">
                <a:solidFill>
                  <a:srgbClr val="000000"/>
                </a:solidFill>
                <a:latin typeface="Arial"/>
                <a:ea typeface="Arial"/>
                <a:cs typeface="Arial"/>
                <a:sym typeface="Arial"/>
              </a:rPr>
              <a:t>PETIT FORMAL SCRIPT</a:t>
            </a:r>
            <a:endParaRPr sz="700"/>
          </a:p>
          <a:p>
            <a:pPr indent="0" lvl="0" marL="0" marR="0" rtl="0" algn="ctr">
              <a:lnSpc>
                <a:spcPct val="8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None/>
            </a:pPr>
            <a:r>
              <a:rPr b="0" i="0" lang="en" sz="700" u="none" cap="none" strike="noStrike">
                <a:solidFill>
                  <a:srgbClr val="000000"/>
                </a:solidFill>
                <a:latin typeface="Arial"/>
                <a:ea typeface="Arial"/>
                <a:cs typeface="Arial"/>
                <a:sym typeface="Arial"/>
              </a:rPr>
              <a:t>BODY COPY:</a:t>
            </a:r>
            <a:endParaRPr sz="700"/>
          </a:p>
          <a:p>
            <a:pPr indent="0" lvl="0" marL="0" marR="0" rtl="0" algn="ctr">
              <a:lnSpc>
                <a:spcPct val="80000"/>
              </a:lnSpc>
              <a:spcBef>
                <a:spcPts val="0"/>
              </a:spcBef>
              <a:spcAft>
                <a:spcPts val="0"/>
              </a:spcAft>
              <a:buNone/>
            </a:pPr>
            <a:r>
              <a:rPr b="0" i="0" lang="en" sz="1100" u="none" cap="none" strike="noStrike">
                <a:solidFill>
                  <a:srgbClr val="000000"/>
                </a:solidFill>
                <a:latin typeface="Arial"/>
                <a:ea typeface="Arial"/>
                <a:cs typeface="Arial"/>
                <a:sym typeface="Arial"/>
              </a:rPr>
              <a:t> RADLEY</a:t>
            </a:r>
            <a:endParaRPr sz="700"/>
          </a:p>
        </p:txBody>
      </p:sp>
      <p:sp>
        <p:nvSpPr>
          <p:cNvPr id="293" name="Google Shape;293;p25"/>
          <p:cNvSpPr txBox="1"/>
          <p:nvPr/>
        </p:nvSpPr>
        <p:spPr>
          <a:xfrm>
            <a:off x="1136342" y="4496301"/>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#C1D0B7</a:t>
            </a:r>
            <a:endParaRPr sz="700"/>
          </a:p>
        </p:txBody>
      </p:sp>
      <p:sp>
        <p:nvSpPr>
          <p:cNvPr id="294" name="Google Shape;294;p25"/>
          <p:cNvSpPr txBox="1"/>
          <p:nvPr/>
        </p:nvSpPr>
        <p:spPr>
          <a:xfrm>
            <a:off x="642447" y="4496301"/>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#EC6844</a:t>
            </a:r>
            <a:endParaRPr sz="700"/>
          </a:p>
        </p:txBody>
      </p:sp>
      <p:sp>
        <p:nvSpPr>
          <p:cNvPr id="295" name="Google Shape;295;p25"/>
          <p:cNvSpPr txBox="1"/>
          <p:nvPr/>
        </p:nvSpPr>
        <p:spPr>
          <a:xfrm>
            <a:off x="1603123" y="4496301"/>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#F4DFD0</a:t>
            </a:r>
            <a:endParaRPr sz="700"/>
          </a:p>
        </p:txBody>
      </p:sp>
      <p:sp>
        <p:nvSpPr>
          <p:cNvPr id="296" name="Google Shape;296;p25"/>
          <p:cNvSpPr txBox="1"/>
          <p:nvPr/>
        </p:nvSpPr>
        <p:spPr>
          <a:xfrm>
            <a:off x="2069905" y="4496301"/>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#4A532D</a:t>
            </a:r>
            <a:endParaRPr sz="700"/>
          </a:p>
        </p:txBody>
      </p:sp>
      <p:sp>
        <p:nvSpPr>
          <p:cNvPr id="297" name="Google Shape;297;p25"/>
          <p:cNvSpPr txBox="1"/>
          <p:nvPr/>
        </p:nvSpPr>
        <p:spPr>
          <a:xfrm>
            <a:off x="2105002" y="703971"/>
            <a:ext cx="4933995" cy="161608"/>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000000"/>
                </a:solidFill>
                <a:latin typeface="Radley"/>
                <a:ea typeface="Radley"/>
                <a:cs typeface="Radley"/>
                <a:sym typeface="Radley"/>
              </a:rPr>
              <a:t>Use these design resources in your Canva Presentation.</a:t>
            </a:r>
            <a:endParaRPr sz="700"/>
          </a:p>
        </p:txBody>
      </p:sp>
      <p:sp>
        <p:nvSpPr>
          <p:cNvPr id="298" name="Google Shape;298;p25"/>
          <p:cNvSpPr txBox="1"/>
          <p:nvPr/>
        </p:nvSpPr>
        <p:spPr>
          <a:xfrm>
            <a:off x="5853103" y="4957918"/>
            <a:ext cx="2958379" cy="83510"/>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0" i="0" lang="en" sz="600" u="none" cap="none" strike="noStrike">
                <a:solidFill>
                  <a:srgbClr val="B60000"/>
                </a:solidFill>
                <a:latin typeface="Arial"/>
                <a:ea typeface="Arial"/>
                <a:cs typeface="Arial"/>
                <a:sym typeface="Arial"/>
              </a:rPr>
              <a:t>DON'T FORGET TO DELETE THIS PAGE BEFORE PRESENTING. </a:t>
            </a:r>
            <a:endParaRPr sz="700"/>
          </a:p>
        </p:txBody>
      </p:sp>
      <p:sp>
        <p:nvSpPr>
          <p:cNvPr id="299" name="Google Shape;299;p25"/>
          <p:cNvSpPr txBox="1"/>
          <p:nvPr/>
        </p:nvSpPr>
        <p:spPr>
          <a:xfrm>
            <a:off x="2474697" y="224833"/>
            <a:ext cx="4194607" cy="498187"/>
          </a:xfrm>
          <a:prstGeom prst="rect">
            <a:avLst/>
          </a:prstGeom>
          <a:noFill/>
          <a:ln>
            <a:noFill/>
          </a:ln>
        </p:spPr>
        <p:txBody>
          <a:bodyPr anchorCtr="0" anchor="t" bIns="0" lIns="0" spcFirstLastPara="1" rIns="0" wrap="square" tIns="0">
            <a:spAutoFit/>
          </a:bodyPr>
          <a:lstStyle/>
          <a:p>
            <a:pPr indent="0" lvl="0" marL="0" marR="0" rtl="0" algn="ctr">
              <a:lnSpc>
                <a:spcPct val="112008"/>
              </a:lnSpc>
              <a:spcBef>
                <a:spcPts val="0"/>
              </a:spcBef>
              <a:spcAft>
                <a:spcPts val="0"/>
              </a:spcAft>
              <a:buNone/>
            </a:pPr>
            <a:r>
              <a:rPr b="0" i="0" lang="en" sz="3400" u="none" cap="none" strike="noStrike">
                <a:solidFill>
                  <a:srgbClr val="EC6844"/>
                </a:solidFill>
                <a:latin typeface="Alice"/>
                <a:ea typeface="Alice"/>
                <a:cs typeface="Alice"/>
                <a:sym typeface="Alice"/>
              </a:rPr>
              <a:t>Resource Page</a:t>
            </a:r>
            <a:endParaRPr sz="700"/>
          </a:p>
        </p:txBody>
      </p:sp>
      <p:sp>
        <p:nvSpPr>
          <p:cNvPr id="300" name="Google Shape;300;p25"/>
          <p:cNvSpPr txBox="1"/>
          <p:nvPr/>
        </p:nvSpPr>
        <p:spPr>
          <a:xfrm>
            <a:off x="873885"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Fonts</a:t>
            </a:r>
            <a:endParaRPr sz="700"/>
          </a:p>
        </p:txBody>
      </p:sp>
      <p:sp>
        <p:nvSpPr>
          <p:cNvPr id="301" name="Google Shape;301;p25"/>
          <p:cNvSpPr txBox="1"/>
          <p:nvPr/>
        </p:nvSpPr>
        <p:spPr>
          <a:xfrm>
            <a:off x="5145603"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Design Elements</a:t>
            </a:r>
            <a:endParaRPr sz="700"/>
          </a:p>
        </p:txBody>
      </p:sp>
      <p:sp>
        <p:nvSpPr>
          <p:cNvPr id="302" name="Google Shape;302;p25"/>
          <p:cNvSpPr txBox="1"/>
          <p:nvPr/>
        </p:nvSpPr>
        <p:spPr>
          <a:xfrm>
            <a:off x="873885" y="3648261"/>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Colors</a:t>
            </a:r>
            <a:endParaRPr sz="700"/>
          </a:p>
        </p:txBody>
      </p:sp>
      <p:sp>
        <p:nvSpPr>
          <p:cNvPr id="303" name="Google Shape;303;p25"/>
          <p:cNvSpPr/>
          <p:nvPr/>
        </p:nvSpPr>
        <p:spPr>
          <a:xfrm>
            <a:off x="3407382" y="3035211"/>
            <a:ext cx="1164618" cy="711475"/>
          </a:xfrm>
          <a:custGeom>
            <a:rect b="b" l="l" r="r" t="t"/>
            <a:pathLst>
              <a:path extrusionOk="0" h="1422951" w="2329235">
                <a:moveTo>
                  <a:pt x="0" y="0"/>
                </a:moveTo>
                <a:lnTo>
                  <a:pt x="2329235" y="0"/>
                </a:lnTo>
                <a:lnTo>
                  <a:pt x="2329235" y="1422950"/>
                </a:lnTo>
                <a:lnTo>
                  <a:pt x="0" y="1422950"/>
                </a:lnTo>
                <a:lnTo>
                  <a:pt x="0" y="0"/>
                </a:lnTo>
                <a:close/>
              </a:path>
            </a:pathLst>
          </a:custGeom>
          <a:blipFill rotWithShape="1">
            <a:blip r:embed="rId3">
              <a:alphaModFix/>
            </a:blip>
            <a:stretch>
              <a:fillRect b="0" l="0" r="0" t="0"/>
            </a:stretch>
          </a:blipFill>
          <a:ln>
            <a:noFill/>
          </a:ln>
        </p:spPr>
      </p:sp>
      <p:sp>
        <p:nvSpPr>
          <p:cNvPr id="304" name="Google Shape;304;p25"/>
          <p:cNvSpPr/>
          <p:nvPr/>
        </p:nvSpPr>
        <p:spPr>
          <a:xfrm rot="59072">
            <a:off x="4326945" y="2088238"/>
            <a:ext cx="686944" cy="699666"/>
          </a:xfrm>
          <a:custGeom>
            <a:rect b="b" l="l" r="r" t="t"/>
            <a:pathLst>
              <a:path extrusionOk="0" h="1399331" w="1373888">
                <a:moveTo>
                  <a:pt x="0" y="0"/>
                </a:moveTo>
                <a:lnTo>
                  <a:pt x="1373888" y="0"/>
                </a:lnTo>
                <a:lnTo>
                  <a:pt x="1373888" y="1399330"/>
                </a:lnTo>
                <a:lnTo>
                  <a:pt x="0" y="1399330"/>
                </a:lnTo>
                <a:lnTo>
                  <a:pt x="0" y="0"/>
                </a:lnTo>
                <a:close/>
              </a:path>
            </a:pathLst>
          </a:custGeom>
          <a:blipFill rotWithShape="1">
            <a:blip r:embed="rId4">
              <a:alphaModFix/>
            </a:blip>
            <a:stretch>
              <a:fillRect b="0" l="0" r="0" t="0"/>
            </a:stretch>
          </a:blipFill>
          <a:ln>
            <a:noFill/>
          </a:ln>
        </p:spPr>
      </p:sp>
      <p:sp>
        <p:nvSpPr>
          <p:cNvPr id="305" name="Google Shape;305;p25"/>
          <p:cNvSpPr/>
          <p:nvPr/>
        </p:nvSpPr>
        <p:spPr>
          <a:xfrm>
            <a:off x="5215147" y="1770767"/>
            <a:ext cx="677195" cy="800983"/>
          </a:xfrm>
          <a:custGeom>
            <a:rect b="b" l="l" r="r" t="t"/>
            <a:pathLst>
              <a:path extrusionOk="0" h="1601967" w="1354390">
                <a:moveTo>
                  <a:pt x="0" y="0"/>
                </a:moveTo>
                <a:lnTo>
                  <a:pt x="1354390" y="0"/>
                </a:lnTo>
                <a:lnTo>
                  <a:pt x="1354390" y="1601967"/>
                </a:lnTo>
                <a:lnTo>
                  <a:pt x="0" y="1601967"/>
                </a:lnTo>
                <a:lnTo>
                  <a:pt x="0" y="0"/>
                </a:lnTo>
                <a:close/>
              </a:path>
            </a:pathLst>
          </a:custGeom>
          <a:blipFill rotWithShape="1">
            <a:blip r:embed="rId5">
              <a:alphaModFix/>
            </a:blip>
            <a:stretch>
              <a:fillRect b="0" l="0" r="0" t="0"/>
            </a:stretch>
          </a:blipFill>
          <a:ln>
            <a:noFill/>
          </a:ln>
        </p:spPr>
      </p:sp>
      <p:sp>
        <p:nvSpPr>
          <p:cNvPr id="306" name="Google Shape;306;p25"/>
          <p:cNvSpPr/>
          <p:nvPr/>
        </p:nvSpPr>
        <p:spPr>
          <a:xfrm>
            <a:off x="3292309" y="1371023"/>
            <a:ext cx="1010139" cy="1422731"/>
          </a:xfrm>
          <a:custGeom>
            <a:rect b="b" l="l" r="r" t="t"/>
            <a:pathLst>
              <a:path extrusionOk="0" h="2845462" w="2020278">
                <a:moveTo>
                  <a:pt x="0" y="0"/>
                </a:moveTo>
                <a:lnTo>
                  <a:pt x="2020278" y="0"/>
                </a:lnTo>
                <a:lnTo>
                  <a:pt x="2020278" y="2845462"/>
                </a:lnTo>
                <a:lnTo>
                  <a:pt x="0" y="2845462"/>
                </a:lnTo>
                <a:lnTo>
                  <a:pt x="0" y="0"/>
                </a:lnTo>
                <a:close/>
              </a:path>
            </a:pathLst>
          </a:custGeom>
          <a:blipFill rotWithShape="1">
            <a:blip r:embed="rId6">
              <a:alphaModFix/>
            </a:blip>
            <a:stretch>
              <a:fillRect b="0" l="0" r="0" t="0"/>
            </a:stretch>
          </a:blipFill>
          <a:ln>
            <a:noFill/>
          </a:ln>
        </p:spPr>
      </p:sp>
      <p:sp>
        <p:nvSpPr>
          <p:cNvPr id="307" name="Google Shape;307;p25"/>
          <p:cNvSpPr/>
          <p:nvPr/>
        </p:nvSpPr>
        <p:spPr>
          <a:xfrm>
            <a:off x="4442240" y="1477568"/>
            <a:ext cx="368460" cy="444519"/>
          </a:xfrm>
          <a:custGeom>
            <a:rect b="b" l="l" r="r" t="t"/>
            <a:pathLst>
              <a:path extrusionOk="0" h="889037" w="736919">
                <a:moveTo>
                  <a:pt x="0" y="0"/>
                </a:moveTo>
                <a:lnTo>
                  <a:pt x="736920" y="0"/>
                </a:lnTo>
                <a:lnTo>
                  <a:pt x="736920" y="889037"/>
                </a:lnTo>
                <a:lnTo>
                  <a:pt x="0" y="889037"/>
                </a:lnTo>
                <a:lnTo>
                  <a:pt x="0" y="0"/>
                </a:lnTo>
                <a:close/>
              </a:path>
            </a:pathLst>
          </a:custGeom>
          <a:blipFill rotWithShape="1">
            <a:blip r:embed="rId7">
              <a:alphaModFix/>
            </a:blip>
            <a:stretch>
              <a:fillRect b="-234213" l="-110624" r="-100320" t="0"/>
            </a:stretch>
          </a:blipFill>
          <a:ln>
            <a:noFill/>
          </a:ln>
        </p:spPr>
      </p:sp>
      <p:sp>
        <p:nvSpPr>
          <p:cNvPr id="308" name="Google Shape;308;p25"/>
          <p:cNvSpPr/>
          <p:nvPr/>
        </p:nvSpPr>
        <p:spPr>
          <a:xfrm rot="-96155">
            <a:off x="6083426" y="1788292"/>
            <a:ext cx="929625" cy="885679"/>
          </a:xfrm>
          <a:custGeom>
            <a:rect b="b" l="l" r="r" t="t"/>
            <a:pathLst>
              <a:path extrusionOk="0" h="1771357" w="1859249">
                <a:moveTo>
                  <a:pt x="0" y="0"/>
                </a:moveTo>
                <a:lnTo>
                  <a:pt x="1859249" y="0"/>
                </a:lnTo>
                <a:lnTo>
                  <a:pt x="1859249" y="1771357"/>
                </a:lnTo>
                <a:lnTo>
                  <a:pt x="0" y="1771357"/>
                </a:lnTo>
                <a:lnTo>
                  <a:pt x="0" y="0"/>
                </a:lnTo>
                <a:close/>
              </a:path>
            </a:pathLst>
          </a:custGeom>
          <a:blipFill rotWithShape="1">
            <a:blip r:embed="rId8">
              <a:alphaModFix/>
            </a:blip>
            <a:stretch>
              <a:fillRect b="0" l="0" r="0" t="0"/>
            </a:stretch>
          </a:blipFill>
          <a:ln>
            <a:noFill/>
          </a:ln>
        </p:spPr>
      </p:sp>
      <p:sp>
        <p:nvSpPr>
          <p:cNvPr id="309" name="Google Shape;309;p25"/>
          <p:cNvSpPr/>
          <p:nvPr/>
        </p:nvSpPr>
        <p:spPr>
          <a:xfrm>
            <a:off x="5634247" y="2853484"/>
            <a:ext cx="712814" cy="716723"/>
          </a:xfrm>
          <a:custGeom>
            <a:rect b="b" l="l" r="r" t="t"/>
            <a:pathLst>
              <a:path extrusionOk="0" h="1433446" w="1425627">
                <a:moveTo>
                  <a:pt x="0" y="0"/>
                </a:moveTo>
                <a:lnTo>
                  <a:pt x="1425628" y="0"/>
                </a:lnTo>
                <a:lnTo>
                  <a:pt x="1425628" y="1433447"/>
                </a:lnTo>
                <a:lnTo>
                  <a:pt x="0" y="1433447"/>
                </a:lnTo>
                <a:lnTo>
                  <a:pt x="0" y="0"/>
                </a:lnTo>
                <a:close/>
              </a:path>
            </a:pathLst>
          </a:custGeom>
          <a:blipFill rotWithShape="1">
            <a:blip r:embed="rId9">
              <a:alphaModFix/>
            </a:blip>
            <a:stretch>
              <a:fillRect b="0" l="0" r="0" t="0"/>
            </a:stretch>
          </a:blipFill>
          <a:ln>
            <a:noFill/>
          </a:ln>
        </p:spPr>
      </p:sp>
      <p:sp>
        <p:nvSpPr>
          <p:cNvPr id="310" name="Google Shape;310;p25"/>
          <p:cNvSpPr/>
          <p:nvPr/>
        </p:nvSpPr>
        <p:spPr>
          <a:xfrm>
            <a:off x="4751510" y="2748124"/>
            <a:ext cx="927275" cy="1285650"/>
          </a:xfrm>
          <a:custGeom>
            <a:rect b="b" l="l" r="r" t="t"/>
            <a:pathLst>
              <a:path extrusionOk="0" h="2571300" w="1854550">
                <a:moveTo>
                  <a:pt x="0" y="0"/>
                </a:moveTo>
                <a:lnTo>
                  <a:pt x="1854551" y="0"/>
                </a:lnTo>
                <a:lnTo>
                  <a:pt x="1854551" y="2571300"/>
                </a:lnTo>
                <a:lnTo>
                  <a:pt x="0" y="2571300"/>
                </a:lnTo>
                <a:lnTo>
                  <a:pt x="0" y="0"/>
                </a:lnTo>
                <a:close/>
              </a:path>
            </a:pathLst>
          </a:custGeom>
          <a:blipFill rotWithShape="1">
            <a:blip r:embed="rId10">
              <a:alphaModFix/>
            </a:blip>
            <a:stretch>
              <a:fillRect b="0" l="0" r="0" t="0"/>
            </a:stretch>
          </a:blipFill>
          <a:ln>
            <a:noFill/>
          </a:ln>
        </p:spPr>
      </p:sp>
      <p:sp>
        <p:nvSpPr>
          <p:cNvPr id="311" name="Google Shape;311;p25"/>
          <p:cNvSpPr/>
          <p:nvPr/>
        </p:nvSpPr>
        <p:spPr>
          <a:xfrm flipH="1">
            <a:off x="3493142" y="3555318"/>
            <a:ext cx="1100230" cy="1041093"/>
          </a:xfrm>
          <a:custGeom>
            <a:rect b="b" l="l" r="r" t="t"/>
            <a:pathLst>
              <a:path extrusionOk="0" h="2082185" w="2200460">
                <a:moveTo>
                  <a:pt x="2200459" y="0"/>
                </a:moveTo>
                <a:lnTo>
                  <a:pt x="0" y="0"/>
                </a:lnTo>
                <a:lnTo>
                  <a:pt x="0" y="2082185"/>
                </a:lnTo>
                <a:lnTo>
                  <a:pt x="2200459" y="2082185"/>
                </a:lnTo>
                <a:lnTo>
                  <a:pt x="2200459" y="0"/>
                </a:lnTo>
                <a:close/>
              </a:path>
            </a:pathLst>
          </a:custGeom>
          <a:blipFill rotWithShape="1">
            <a:blip r:embed="rId11">
              <a:alphaModFix/>
            </a:blip>
            <a:stretch>
              <a:fillRect b="0" l="0" r="0" t="0"/>
            </a:stretch>
          </a:blipFill>
          <a:ln>
            <a:noFill/>
          </a:ln>
        </p:spPr>
      </p:sp>
      <p:sp>
        <p:nvSpPr>
          <p:cNvPr id="312" name="Google Shape;312;p25"/>
          <p:cNvSpPr/>
          <p:nvPr/>
        </p:nvSpPr>
        <p:spPr>
          <a:xfrm rot="155671">
            <a:off x="8187132" y="1420038"/>
            <a:ext cx="597509" cy="1199381"/>
          </a:xfrm>
          <a:custGeom>
            <a:rect b="b" l="l" r="r" t="t"/>
            <a:pathLst>
              <a:path extrusionOk="0" h="2398761" w="1195019">
                <a:moveTo>
                  <a:pt x="0" y="0"/>
                </a:moveTo>
                <a:lnTo>
                  <a:pt x="1195019" y="0"/>
                </a:lnTo>
                <a:lnTo>
                  <a:pt x="1195019" y="2398761"/>
                </a:lnTo>
                <a:lnTo>
                  <a:pt x="0" y="2398761"/>
                </a:lnTo>
                <a:lnTo>
                  <a:pt x="0" y="0"/>
                </a:lnTo>
                <a:close/>
              </a:path>
            </a:pathLst>
          </a:custGeom>
          <a:blipFill rotWithShape="1">
            <a:blip r:embed="rId12">
              <a:alphaModFix/>
            </a:blip>
            <a:stretch>
              <a:fillRect b="0" l="0" r="0" t="0"/>
            </a:stretch>
          </a:blipFill>
          <a:ln>
            <a:noFill/>
          </a:ln>
        </p:spPr>
      </p:sp>
      <p:sp>
        <p:nvSpPr>
          <p:cNvPr id="313" name="Google Shape;313;p25"/>
          <p:cNvSpPr/>
          <p:nvPr/>
        </p:nvSpPr>
        <p:spPr>
          <a:xfrm>
            <a:off x="7091929" y="1333000"/>
            <a:ext cx="1002106" cy="1299327"/>
          </a:xfrm>
          <a:custGeom>
            <a:rect b="b" l="l" r="r" t="t"/>
            <a:pathLst>
              <a:path extrusionOk="0" h="2598654" w="2004212">
                <a:moveTo>
                  <a:pt x="0" y="0"/>
                </a:moveTo>
                <a:lnTo>
                  <a:pt x="2004211" y="0"/>
                </a:lnTo>
                <a:lnTo>
                  <a:pt x="2004211" y="2598654"/>
                </a:lnTo>
                <a:lnTo>
                  <a:pt x="0" y="2598654"/>
                </a:lnTo>
                <a:lnTo>
                  <a:pt x="0" y="0"/>
                </a:lnTo>
                <a:close/>
              </a:path>
            </a:pathLst>
          </a:custGeom>
          <a:blipFill rotWithShape="1">
            <a:blip r:embed="rId7">
              <a:alphaModFix/>
            </a:blip>
            <a:stretch>
              <a:fillRect b="0" l="0" r="0" t="0"/>
            </a:stretch>
          </a:blipFill>
          <a:ln>
            <a:noFill/>
          </a:ln>
        </p:spPr>
      </p:sp>
      <p:sp>
        <p:nvSpPr>
          <p:cNvPr id="314" name="Google Shape;314;p25"/>
          <p:cNvSpPr/>
          <p:nvPr/>
        </p:nvSpPr>
        <p:spPr>
          <a:xfrm>
            <a:off x="6347061" y="2793754"/>
            <a:ext cx="847641" cy="870491"/>
          </a:xfrm>
          <a:custGeom>
            <a:rect b="b" l="l" r="r" t="t"/>
            <a:pathLst>
              <a:path extrusionOk="0" h="1740983" w="1695283">
                <a:moveTo>
                  <a:pt x="0" y="0"/>
                </a:moveTo>
                <a:lnTo>
                  <a:pt x="1695282" y="0"/>
                </a:lnTo>
                <a:lnTo>
                  <a:pt x="1695282" y="1740983"/>
                </a:lnTo>
                <a:lnTo>
                  <a:pt x="0" y="1740983"/>
                </a:lnTo>
                <a:lnTo>
                  <a:pt x="0" y="0"/>
                </a:lnTo>
                <a:close/>
              </a:path>
            </a:pathLst>
          </a:custGeom>
          <a:blipFill rotWithShape="1">
            <a:blip r:embed="rId13">
              <a:alphaModFix/>
            </a:blip>
            <a:stretch>
              <a:fillRect b="0" l="0" r="0" t="0"/>
            </a:stretch>
          </a:blipFill>
          <a:ln>
            <a:noFill/>
          </a:ln>
        </p:spPr>
      </p:sp>
      <p:sp>
        <p:nvSpPr>
          <p:cNvPr id="315" name="Google Shape;315;p25"/>
          <p:cNvSpPr/>
          <p:nvPr/>
        </p:nvSpPr>
        <p:spPr>
          <a:xfrm>
            <a:off x="5479443" y="3697964"/>
            <a:ext cx="907588" cy="1046485"/>
          </a:xfrm>
          <a:custGeom>
            <a:rect b="b" l="l" r="r" t="t"/>
            <a:pathLst>
              <a:path extrusionOk="0" h="2092969" w="1815175">
                <a:moveTo>
                  <a:pt x="0" y="0"/>
                </a:moveTo>
                <a:lnTo>
                  <a:pt x="1815175" y="0"/>
                </a:lnTo>
                <a:lnTo>
                  <a:pt x="1815175" y="2092970"/>
                </a:lnTo>
                <a:lnTo>
                  <a:pt x="0" y="2092970"/>
                </a:lnTo>
                <a:lnTo>
                  <a:pt x="0" y="0"/>
                </a:lnTo>
                <a:close/>
              </a:path>
            </a:pathLst>
          </a:custGeom>
          <a:blipFill rotWithShape="1">
            <a:blip r:embed="rId14">
              <a:alphaModFix/>
            </a:blip>
            <a:stretch>
              <a:fillRect b="0" l="0" r="0" t="0"/>
            </a:stretch>
          </a:blipFill>
          <a:ln>
            <a:noFill/>
          </a:ln>
        </p:spPr>
      </p:sp>
      <p:sp>
        <p:nvSpPr>
          <p:cNvPr id="316" name="Google Shape;316;p25"/>
          <p:cNvSpPr/>
          <p:nvPr/>
        </p:nvSpPr>
        <p:spPr>
          <a:xfrm>
            <a:off x="7285190" y="2748124"/>
            <a:ext cx="1477674" cy="1960429"/>
          </a:xfrm>
          <a:custGeom>
            <a:rect b="b" l="l" r="r" t="t"/>
            <a:pathLst>
              <a:path extrusionOk="0" h="3920858" w="2955347">
                <a:moveTo>
                  <a:pt x="0" y="0"/>
                </a:moveTo>
                <a:lnTo>
                  <a:pt x="2955347" y="0"/>
                </a:lnTo>
                <a:lnTo>
                  <a:pt x="2955347" y="3920858"/>
                </a:lnTo>
                <a:lnTo>
                  <a:pt x="0" y="3920858"/>
                </a:lnTo>
                <a:lnTo>
                  <a:pt x="0" y="0"/>
                </a:lnTo>
                <a:close/>
              </a:path>
            </a:pathLst>
          </a:custGeom>
          <a:blipFill rotWithShape="1">
            <a:blip r:embed="rId15">
              <a:alphaModFix/>
            </a:blip>
            <a:stretch>
              <a:fillRect b="0" l="0" r="0" t="0"/>
            </a:stretch>
          </a:blipFill>
          <a:ln>
            <a:noFill/>
          </a:ln>
        </p:spPr>
      </p:sp>
      <p:sp>
        <p:nvSpPr>
          <p:cNvPr id="317" name="Google Shape;317;p25"/>
          <p:cNvSpPr/>
          <p:nvPr/>
        </p:nvSpPr>
        <p:spPr>
          <a:xfrm rot="5400000">
            <a:off x="4387455" y="4135057"/>
            <a:ext cx="846489" cy="141699"/>
          </a:xfrm>
          <a:custGeom>
            <a:rect b="b" l="l" r="r" t="t"/>
            <a:pathLst>
              <a:path extrusionOk="0" h="283397" w="1692977">
                <a:moveTo>
                  <a:pt x="0" y="0"/>
                </a:moveTo>
                <a:lnTo>
                  <a:pt x="1692977" y="0"/>
                </a:lnTo>
                <a:lnTo>
                  <a:pt x="1692977" y="283397"/>
                </a:lnTo>
                <a:lnTo>
                  <a:pt x="0" y="283397"/>
                </a:lnTo>
                <a:lnTo>
                  <a:pt x="0" y="0"/>
                </a:lnTo>
                <a:close/>
              </a:path>
            </a:pathLst>
          </a:custGeom>
          <a:blipFill rotWithShape="1">
            <a:blip r:embed="rId16">
              <a:alphaModFix/>
            </a:blip>
            <a:stretch>
              <a:fillRect b="-40384" l="0" r="0" t="0"/>
            </a:stretch>
          </a:blipFill>
          <a:ln>
            <a:noFill/>
          </a:ln>
        </p:spPr>
      </p:sp>
      <p:sp>
        <p:nvSpPr>
          <p:cNvPr id="318" name="Google Shape;318;p25"/>
          <p:cNvSpPr/>
          <p:nvPr/>
        </p:nvSpPr>
        <p:spPr>
          <a:xfrm flipH="1">
            <a:off x="6718378" y="3826170"/>
            <a:ext cx="747101" cy="861437"/>
          </a:xfrm>
          <a:custGeom>
            <a:rect b="b" l="l" r="r" t="t"/>
            <a:pathLst>
              <a:path extrusionOk="0" h="1722874" w="1494201">
                <a:moveTo>
                  <a:pt x="1494201" y="0"/>
                </a:moveTo>
                <a:lnTo>
                  <a:pt x="0" y="0"/>
                </a:lnTo>
                <a:lnTo>
                  <a:pt x="0" y="1722874"/>
                </a:lnTo>
                <a:lnTo>
                  <a:pt x="1494201" y="1722874"/>
                </a:lnTo>
                <a:lnTo>
                  <a:pt x="1494201" y="0"/>
                </a:lnTo>
                <a:close/>
              </a:path>
            </a:pathLst>
          </a:custGeom>
          <a:blipFill rotWithShape="1">
            <a:blip r:embed="rId17">
              <a:alphaModFix/>
            </a:blip>
            <a:stretch>
              <a:fillRect b="0" l="0" r="0" t="0"/>
            </a:stretch>
          </a:blipFill>
          <a:ln>
            <a:noFill/>
          </a:ln>
        </p:spPr>
      </p:sp>
      <p:sp>
        <p:nvSpPr>
          <p:cNvPr id="319" name="Google Shape;319;p25"/>
          <p:cNvSpPr/>
          <p:nvPr/>
        </p:nvSpPr>
        <p:spPr>
          <a:xfrm rot="5400000">
            <a:off x="8089469" y="3977139"/>
            <a:ext cx="995903" cy="242638"/>
          </a:xfrm>
          <a:custGeom>
            <a:rect b="b" l="l" r="r" t="t"/>
            <a:pathLst>
              <a:path extrusionOk="0" h="485276" w="1991806">
                <a:moveTo>
                  <a:pt x="0" y="0"/>
                </a:moveTo>
                <a:lnTo>
                  <a:pt x="1991807" y="0"/>
                </a:lnTo>
                <a:lnTo>
                  <a:pt x="1991807" y="485277"/>
                </a:lnTo>
                <a:lnTo>
                  <a:pt x="0" y="485277"/>
                </a:lnTo>
                <a:lnTo>
                  <a:pt x="0" y="0"/>
                </a:lnTo>
                <a:close/>
              </a:path>
            </a:pathLst>
          </a:custGeom>
          <a:blipFill rotWithShape="1">
            <a:blip r:embed="rId18">
              <a:alphaModFix/>
            </a:blip>
            <a:stretch>
              <a:fillRect b="0" l="0" r="0" t="0"/>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EDE6"/>
        </a:solidFill>
      </p:bgPr>
    </p:bg>
    <p:spTree>
      <p:nvGrpSpPr>
        <p:cNvPr id="323" name="Shape 323"/>
        <p:cNvGrpSpPr/>
        <p:nvPr/>
      </p:nvGrpSpPr>
      <p:grpSpPr>
        <a:xfrm>
          <a:off x="0" y="0"/>
          <a:ext cx="0" cy="0"/>
          <a:chOff x="0" y="0"/>
          <a:chExt cx="0" cy="0"/>
        </a:xfrm>
      </p:grpSpPr>
      <p:grpSp>
        <p:nvGrpSpPr>
          <p:cNvPr id="324" name="Google Shape;324;p26"/>
          <p:cNvGrpSpPr/>
          <p:nvPr/>
        </p:nvGrpSpPr>
        <p:grpSpPr>
          <a:xfrm>
            <a:off x="2997636" y="1352970"/>
            <a:ext cx="3148728" cy="1287724"/>
            <a:chOff x="0" y="-19050"/>
            <a:chExt cx="1658589" cy="678307"/>
          </a:xfrm>
        </p:grpSpPr>
        <p:sp>
          <p:nvSpPr>
            <p:cNvPr id="325" name="Google Shape;325;p26"/>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9525">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6" name="Google Shape;326;p26"/>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27" name="Google Shape;327;p26"/>
          <p:cNvSpPr/>
          <p:nvPr/>
        </p:nvSpPr>
        <p:spPr>
          <a:xfrm>
            <a:off x="3389498" y="1637632"/>
            <a:ext cx="2365004" cy="583719"/>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3">
              <a:alphaModFix/>
            </a:blip>
            <a:stretch>
              <a:fillRect b="0" l="0" r="0" t="0"/>
            </a:stretch>
          </a:blipFill>
          <a:ln>
            <a:noFill/>
          </a:ln>
        </p:spPr>
      </p:sp>
      <p:grpSp>
        <p:nvGrpSpPr>
          <p:cNvPr id="328" name="Google Shape;328;p26"/>
          <p:cNvGrpSpPr/>
          <p:nvPr/>
        </p:nvGrpSpPr>
        <p:grpSpPr>
          <a:xfrm>
            <a:off x="2997636" y="2890279"/>
            <a:ext cx="3148728" cy="1287724"/>
            <a:chOff x="0" y="-19050"/>
            <a:chExt cx="1658589" cy="678307"/>
          </a:xfrm>
        </p:grpSpPr>
        <p:sp>
          <p:nvSpPr>
            <p:cNvPr id="329" name="Google Shape;329;p26"/>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9525">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30" name="Google Shape;330;p26"/>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31" name="Google Shape;331;p26"/>
          <p:cNvSpPr txBox="1"/>
          <p:nvPr/>
        </p:nvSpPr>
        <p:spPr>
          <a:xfrm>
            <a:off x="1688740" y="841211"/>
            <a:ext cx="5766520" cy="161608"/>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000000"/>
                </a:solidFill>
                <a:latin typeface="Radley"/>
                <a:ea typeface="Radley"/>
                <a:cs typeface="Radley"/>
                <a:sym typeface="Radley"/>
              </a:rPr>
              <a:t>This presentation template is free for everyone to use thanks to the following:</a:t>
            </a:r>
            <a:endParaRPr sz="700"/>
          </a:p>
        </p:txBody>
      </p:sp>
      <p:sp>
        <p:nvSpPr>
          <p:cNvPr id="332" name="Google Shape;332;p26"/>
          <p:cNvSpPr txBox="1"/>
          <p:nvPr/>
        </p:nvSpPr>
        <p:spPr>
          <a:xfrm>
            <a:off x="2734987" y="4491638"/>
            <a:ext cx="3674027" cy="334963"/>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494949"/>
                </a:solidFill>
                <a:latin typeface="Petit Formal Script"/>
                <a:ea typeface="Petit Formal Script"/>
                <a:cs typeface="Petit Formal Script"/>
                <a:sym typeface="Petit Formal Script"/>
              </a:rPr>
              <a:t>Happy designing!</a:t>
            </a:r>
            <a:endParaRPr sz="700"/>
          </a:p>
        </p:txBody>
      </p:sp>
      <p:sp>
        <p:nvSpPr>
          <p:cNvPr id="333" name="Google Shape;333;p26"/>
          <p:cNvSpPr txBox="1"/>
          <p:nvPr/>
        </p:nvSpPr>
        <p:spPr>
          <a:xfrm>
            <a:off x="2105002" y="2308316"/>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presentation template</a:t>
            </a:r>
            <a:endParaRPr sz="700"/>
          </a:p>
        </p:txBody>
      </p:sp>
      <p:sp>
        <p:nvSpPr>
          <p:cNvPr id="334" name="Google Shape;334;p26"/>
          <p:cNvSpPr txBox="1"/>
          <p:nvPr/>
        </p:nvSpPr>
        <p:spPr>
          <a:xfrm>
            <a:off x="2105002" y="3660570"/>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photos</a:t>
            </a:r>
            <a:endParaRPr sz="700"/>
          </a:p>
        </p:txBody>
      </p:sp>
      <p:sp>
        <p:nvSpPr>
          <p:cNvPr id="335" name="Google Shape;335;p26"/>
          <p:cNvSpPr txBox="1"/>
          <p:nvPr/>
        </p:nvSpPr>
        <p:spPr>
          <a:xfrm>
            <a:off x="2734987" y="258658"/>
            <a:ext cx="3674027" cy="496827"/>
          </a:xfrm>
          <a:prstGeom prst="rect">
            <a:avLst/>
          </a:prstGeom>
          <a:noFill/>
          <a:ln>
            <a:noFill/>
          </a:ln>
        </p:spPr>
        <p:txBody>
          <a:bodyPr anchorCtr="0" anchor="t" bIns="0" lIns="0" spcFirstLastPara="1" rIns="0" wrap="square" tIns="0">
            <a:spAutoFit/>
          </a:bodyPr>
          <a:lstStyle/>
          <a:p>
            <a:pPr indent="0" lvl="0" marL="0" marR="0" rtl="0" algn="ctr">
              <a:lnSpc>
                <a:spcPct val="112008"/>
              </a:lnSpc>
              <a:spcBef>
                <a:spcPts val="0"/>
              </a:spcBef>
              <a:spcAft>
                <a:spcPts val="0"/>
              </a:spcAft>
              <a:buNone/>
            </a:pPr>
            <a:r>
              <a:rPr b="0" i="0" lang="en" sz="3400" u="none" cap="none" strike="noStrike">
                <a:solidFill>
                  <a:srgbClr val="EC6844"/>
                </a:solidFill>
                <a:latin typeface="Alice"/>
                <a:ea typeface="Alice"/>
                <a:cs typeface="Alice"/>
                <a:sym typeface="Alice"/>
              </a:rPr>
              <a:t>Credits</a:t>
            </a:r>
            <a:endParaRPr sz="700"/>
          </a:p>
        </p:txBody>
      </p:sp>
      <p:sp>
        <p:nvSpPr>
          <p:cNvPr id="336" name="Google Shape;336;p26"/>
          <p:cNvSpPr txBox="1"/>
          <p:nvPr/>
        </p:nvSpPr>
        <p:spPr>
          <a:xfrm>
            <a:off x="3055013" y="3294336"/>
            <a:ext cx="3033973" cy="30908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400" u="none" cap="none" strike="noStrike">
                <a:solidFill>
                  <a:srgbClr val="0F1A38"/>
                </a:solidFill>
                <a:latin typeface="Arial"/>
                <a:ea typeface="Arial"/>
                <a:cs typeface="Arial"/>
                <a:sym typeface="Arial"/>
              </a:rPr>
              <a:t>Pexels, Pixabay</a:t>
            </a:r>
            <a:endParaRPr sz="7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pic>
        <p:nvPicPr>
          <p:cNvPr id="87" name="Google Shape;87;p12"/>
          <p:cNvPicPr preferRelativeResize="0"/>
          <p:nvPr/>
        </p:nvPicPr>
        <p:blipFill>
          <a:blip r:embed="rId3">
            <a:alphaModFix/>
          </a:blip>
          <a:stretch>
            <a:fillRect/>
          </a:stretch>
        </p:blipFill>
        <p:spPr>
          <a:xfrm>
            <a:off x="-2" y="-5"/>
            <a:ext cx="9144003" cy="5143510"/>
          </a:xfrm>
          <a:prstGeom prst="rect">
            <a:avLst/>
          </a:prstGeom>
          <a:noFill/>
          <a:ln>
            <a:noFill/>
          </a:ln>
        </p:spPr>
      </p:pic>
      <p:sp>
        <p:nvSpPr>
          <p:cNvPr id="88" name="Google Shape;88;p12"/>
          <p:cNvSpPr/>
          <p:nvPr/>
        </p:nvSpPr>
        <p:spPr>
          <a:xfrm rot="-422046">
            <a:off x="287780" y="321850"/>
            <a:ext cx="2226803" cy="2121536"/>
          </a:xfrm>
          <a:custGeom>
            <a:rect b="b" l="l" r="r" t="t"/>
            <a:pathLst>
              <a:path extrusionOk="0" h="4243072" w="4453606">
                <a:moveTo>
                  <a:pt x="0" y="0"/>
                </a:moveTo>
                <a:lnTo>
                  <a:pt x="4453606" y="0"/>
                </a:lnTo>
                <a:lnTo>
                  <a:pt x="4453606" y="4243072"/>
                </a:lnTo>
                <a:lnTo>
                  <a:pt x="0" y="4243072"/>
                </a:lnTo>
                <a:lnTo>
                  <a:pt x="0" y="0"/>
                </a:lnTo>
                <a:close/>
              </a:path>
            </a:pathLst>
          </a:custGeom>
          <a:blipFill rotWithShape="1">
            <a:blip r:embed="rId4">
              <a:alphaModFix/>
            </a:blip>
            <a:stretch>
              <a:fillRect b="0" l="0" r="0" t="0"/>
            </a:stretch>
          </a:blipFill>
          <a:ln>
            <a:noFill/>
          </a:ln>
        </p:spPr>
      </p:sp>
      <p:sp>
        <p:nvSpPr>
          <p:cNvPr id="89" name="Google Shape;89;p12"/>
          <p:cNvSpPr txBox="1"/>
          <p:nvPr/>
        </p:nvSpPr>
        <p:spPr>
          <a:xfrm rot="-466486">
            <a:off x="433840" y="1323815"/>
            <a:ext cx="1935997" cy="1096065"/>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600" u="none" cap="none" strike="noStrike">
                <a:solidFill>
                  <a:srgbClr val="494949"/>
                </a:solidFill>
                <a:latin typeface="Petit Formal Script"/>
                <a:ea typeface="Petit Formal Script"/>
                <a:cs typeface="Petit Formal Script"/>
                <a:sym typeface="Petit Formal Script"/>
              </a:rPr>
              <a:t>Lord cleanse me of anything that breaks your heart.</a:t>
            </a:r>
            <a:endParaRPr sz="7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EDE6"/>
        </a:solidFill>
      </p:bgPr>
    </p:bg>
    <p:spTree>
      <p:nvGrpSpPr>
        <p:cNvPr id="93" name="Shape 93"/>
        <p:cNvGrpSpPr/>
        <p:nvPr/>
      </p:nvGrpSpPr>
      <p:grpSpPr>
        <a:xfrm>
          <a:off x="0" y="0"/>
          <a:ext cx="0" cy="0"/>
          <a:chOff x="0" y="0"/>
          <a:chExt cx="0" cy="0"/>
        </a:xfrm>
      </p:grpSpPr>
      <p:sp>
        <p:nvSpPr>
          <p:cNvPr id="94" name="Google Shape;94;p13"/>
          <p:cNvSpPr/>
          <p:nvPr/>
        </p:nvSpPr>
        <p:spPr>
          <a:xfrm>
            <a:off x="369020" y="1336481"/>
            <a:ext cx="2478754" cy="2492349"/>
          </a:xfrm>
          <a:custGeom>
            <a:rect b="b" l="l" r="r" t="t"/>
            <a:pathLst>
              <a:path extrusionOk="0" h="4984697" w="4957508">
                <a:moveTo>
                  <a:pt x="0" y="0"/>
                </a:moveTo>
                <a:lnTo>
                  <a:pt x="4957508" y="0"/>
                </a:lnTo>
                <a:lnTo>
                  <a:pt x="4957508" y="4984697"/>
                </a:lnTo>
                <a:lnTo>
                  <a:pt x="0" y="4984697"/>
                </a:lnTo>
                <a:lnTo>
                  <a:pt x="0" y="0"/>
                </a:lnTo>
                <a:close/>
              </a:path>
            </a:pathLst>
          </a:custGeom>
          <a:blipFill rotWithShape="1">
            <a:blip r:embed="rId3">
              <a:alphaModFix/>
            </a:blip>
            <a:stretch>
              <a:fillRect b="0" l="0" r="0" t="0"/>
            </a:stretch>
          </a:blipFill>
          <a:ln>
            <a:noFill/>
          </a:ln>
        </p:spPr>
      </p:sp>
      <p:grpSp>
        <p:nvGrpSpPr>
          <p:cNvPr id="95" name="Google Shape;95;p13"/>
          <p:cNvGrpSpPr/>
          <p:nvPr/>
        </p:nvGrpSpPr>
        <p:grpSpPr>
          <a:xfrm>
            <a:off x="223995" y="2254464"/>
            <a:ext cx="2768804" cy="529804"/>
            <a:chOff x="0" y="-66675"/>
            <a:chExt cx="1458465" cy="279073"/>
          </a:xfrm>
        </p:grpSpPr>
        <p:sp>
          <p:nvSpPr>
            <p:cNvPr id="96" name="Google Shape;96;p13"/>
            <p:cNvSpPr/>
            <p:nvPr/>
          </p:nvSpPr>
          <p:spPr>
            <a:xfrm>
              <a:off x="0" y="0"/>
              <a:ext cx="1458465" cy="212398"/>
            </a:xfrm>
            <a:custGeom>
              <a:rect b="b" l="l" r="r" t="t"/>
              <a:pathLst>
                <a:path extrusionOk="0" h="212398" w="1458465">
                  <a:moveTo>
                    <a:pt x="0" y="0"/>
                  </a:moveTo>
                  <a:lnTo>
                    <a:pt x="1458465" y="0"/>
                  </a:lnTo>
                  <a:lnTo>
                    <a:pt x="1458465" y="212398"/>
                  </a:lnTo>
                  <a:lnTo>
                    <a:pt x="0" y="212398"/>
                  </a:lnTo>
                  <a:close/>
                </a:path>
              </a:pathLst>
            </a:custGeom>
            <a:solidFill>
              <a:srgbClr val="000000">
                <a:alpha val="0"/>
              </a:srgbClr>
            </a:solidFill>
            <a:ln>
              <a:noFill/>
            </a:ln>
          </p:spPr>
        </p:sp>
        <p:sp>
          <p:nvSpPr>
            <p:cNvPr id="97" name="Google Shape;97;p13"/>
            <p:cNvSpPr txBox="1"/>
            <p:nvPr/>
          </p:nvSpPr>
          <p:spPr>
            <a:xfrm>
              <a:off x="0" y="-66675"/>
              <a:ext cx="1458465" cy="279073"/>
            </a:xfrm>
            <a:prstGeom prst="rect">
              <a:avLst/>
            </a:prstGeom>
            <a:noFill/>
            <a:ln>
              <a:noFill/>
            </a:ln>
          </p:spPr>
          <p:txBody>
            <a:bodyPr anchorCtr="0" anchor="ctr" bIns="25400" lIns="25400" spcFirstLastPara="1" rIns="25400" wrap="square" tIns="25400">
              <a:noAutofit/>
            </a:bodyPr>
            <a:lstStyle/>
            <a:p>
              <a:pPr indent="0" lvl="0" marL="0" marR="0" rtl="0" algn="ctr">
                <a:lnSpc>
                  <a:spcPct val="140010"/>
                </a:lnSpc>
                <a:spcBef>
                  <a:spcPts val="0"/>
                </a:spcBef>
                <a:spcAft>
                  <a:spcPts val="0"/>
                </a:spcAft>
                <a:buNone/>
              </a:pPr>
              <a:r>
                <a:rPr b="0" i="0" lang="en" sz="2000" u="none" cap="none" strike="noStrike">
                  <a:solidFill>
                    <a:srgbClr val="FFE6C9"/>
                  </a:solidFill>
                  <a:latin typeface="Petit Formal Script"/>
                  <a:ea typeface="Petit Formal Script"/>
                  <a:cs typeface="Petit Formal Script"/>
                  <a:sym typeface="Petit Formal Script"/>
                </a:rPr>
                <a:t>Baptism</a:t>
              </a:r>
              <a:endParaRPr sz="700"/>
            </a:p>
          </p:txBody>
        </p:sp>
      </p:grpSp>
      <p:sp>
        <p:nvSpPr>
          <p:cNvPr id="98" name="Google Shape;98;p13"/>
          <p:cNvSpPr/>
          <p:nvPr/>
        </p:nvSpPr>
        <p:spPr>
          <a:xfrm>
            <a:off x="3403677" y="2255899"/>
            <a:ext cx="2478754" cy="2492349"/>
          </a:xfrm>
          <a:custGeom>
            <a:rect b="b" l="l" r="r" t="t"/>
            <a:pathLst>
              <a:path extrusionOk="0" h="4984697" w="4957508">
                <a:moveTo>
                  <a:pt x="0" y="0"/>
                </a:moveTo>
                <a:lnTo>
                  <a:pt x="4957508" y="0"/>
                </a:lnTo>
                <a:lnTo>
                  <a:pt x="4957508" y="4984697"/>
                </a:lnTo>
                <a:lnTo>
                  <a:pt x="0" y="4984697"/>
                </a:lnTo>
                <a:lnTo>
                  <a:pt x="0" y="0"/>
                </a:lnTo>
                <a:close/>
              </a:path>
            </a:pathLst>
          </a:custGeom>
          <a:blipFill rotWithShape="1">
            <a:blip r:embed="rId3">
              <a:alphaModFix/>
            </a:blip>
            <a:stretch>
              <a:fillRect b="0" l="0" r="0" t="0"/>
            </a:stretch>
          </a:blipFill>
          <a:ln>
            <a:noFill/>
          </a:ln>
        </p:spPr>
      </p:sp>
      <p:grpSp>
        <p:nvGrpSpPr>
          <p:cNvPr id="99" name="Google Shape;99;p13"/>
          <p:cNvGrpSpPr/>
          <p:nvPr/>
        </p:nvGrpSpPr>
        <p:grpSpPr>
          <a:xfrm>
            <a:off x="3614113" y="3173881"/>
            <a:ext cx="2057881" cy="529804"/>
            <a:chOff x="0" y="-66675"/>
            <a:chExt cx="1083987" cy="279073"/>
          </a:xfrm>
        </p:grpSpPr>
        <p:sp>
          <p:nvSpPr>
            <p:cNvPr id="100" name="Google Shape;100;p13"/>
            <p:cNvSpPr/>
            <p:nvPr/>
          </p:nvSpPr>
          <p:spPr>
            <a:xfrm>
              <a:off x="0" y="0"/>
              <a:ext cx="1083987" cy="212398"/>
            </a:xfrm>
            <a:custGeom>
              <a:rect b="b" l="l" r="r" t="t"/>
              <a:pathLst>
                <a:path extrusionOk="0" h="212398" w="1083987">
                  <a:moveTo>
                    <a:pt x="0" y="0"/>
                  </a:moveTo>
                  <a:lnTo>
                    <a:pt x="1083987" y="0"/>
                  </a:lnTo>
                  <a:lnTo>
                    <a:pt x="1083987" y="212398"/>
                  </a:lnTo>
                  <a:lnTo>
                    <a:pt x="0" y="212398"/>
                  </a:lnTo>
                  <a:close/>
                </a:path>
              </a:pathLst>
            </a:custGeom>
            <a:solidFill>
              <a:srgbClr val="000000">
                <a:alpha val="0"/>
              </a:srgbClr>
            </a:solidFill>
            <a:ln>
              <a:noFill/>
            </a:ln>
          </p:spPr>
        </p:sp>
        <p:sp>
          <p:nvSpPr>
            <p:cNvPr id="101" name="Google Shape;101;p13"/>
            <p:cNvSpPr txBox="1"/>
            <p:nvPr/>
          </p:nvSpPr>
          <p:spPr>
            <a:xfrm>
              <a:off x="0" y="-66675"/>
              <a:ext cx="1083987" cy="279073"/>
            </a:xfrm>
            <a:prstGeom prst="rect">
              <a:avLst/>
            </a:prstGeom>
            <a:noFill/>
            <a:ln>
              <a:noFill/>
            </a:ln>
          </p:spPr>
          <p:txBody>
            <a:bodyPr anchorCtr="0" anchor="ctr" bIns="25400" lIns="25400" spcFirstLastPara="1" rIns="25400" wrap="square" tIns="25400">
              <a:noAutofit/>
            </a:bodyPr>
            <a:lstStyle/>
            <a:p>
              <a:pPr indent="0" lvl="0" marL="0" marR="0" rtl="0" algn="ctr">
                <a:lnSpc>
                  <a:spcPct val="140010"/>
                </a:lnSpc>
                <a:spcBef>
                  <a:spcPts val="0"/>
                </a:spcBef>
                <a:spcAft>
                  <a:spcPts val="0"/>
                </a:spcAft>
                <a:buNone/>
              </a:pPr>
              <a:r>
                <a:rPr b="0" i="0" lang="en" sz="2000" u="none" cap="none" strike="noStrike">
                  <a:solidFill>
                    <a:srgbClr val="FFE6C9"/>
                  </a:solidFill>
                  <a:latin typeface="Petit Formal Script"/>
                  <a:ea typeface="Petit Formal Script"/>
                  <a:cs typeface="Petit Formal Script"/>
                  <a:sym typeface="Petit Formal Script"/>
                </a:rPr>
                <a:t>Photo Album</a:t>
              </a:r>
              <a:endParaRPr sz="700"/>
            </a:p>
          </p:txBody>
        </p:sp>
      </p:grpSp>
      <p:sp>
        <p:nvSpPr>
          <p:cNvPr id="102" name="Google Shape;102;p13"/>
          <p:cNvSpPr/>
          <p:nvPr/>
        </p:nvSpPr>
        <p:spPr>
          <a:xfrm>
            <a:off x="6367280" y="1336481"/>
            <a:ext cx="2478754" cy="2492349"/>
          </a:xfrm>
          <a:custGeom>
            <a:rect b="b" l="l" r="r" t="t"/>
            <a:pathLst>
              <a:path extrusionOk="0" h="4984697" w="4957508">
                <a:moveTo>
                  <a:pt x="0" y="0"/>
                </a:moveTo>
                <a:lnTo>
                  <a:pt x="4957508" y="0"/>
                </a:lnTo>
                <a:lnTo>
                  <a:pt x="4957508" y="4984697"/>
                </a:lnTo>
                <a:lnTo>
                  <a:pt x="0" y="4984697"/>
                </a:lnTo>
                <a:lnTo>
                  <a:pt x="0" y="0"/>
                </a:lnTo>
                <a:close/>
              </a:path>
            </a:pathLst>
          </a:custGeom>
          <a:blipFill rotWithShape="1">
            <a:blip r:embed="rId3">
              <a:alphaModFix/>
            </a:blip>
            <a:stretch>
              <a:fillRect b="0" l="0" r="0" t="0"/>
            </a:stretch>
          </a:blipFill>
          <a:ln>
            <a:noFill/>
          </a:ln>
        </p:spPr>
      </p:sp>
      <p:grpSp>
        <p:nvGrpSpPr>
          <p:cNvPr id="103" name="Google Shape;103;p13"/>
          <p:cNvGrpSpPr/>
          <p:nvPr/>
        </p:nvGrpSpPr>
        <p:grpSpPr>
          <a:xfrm>
            <a:off x="6293308" y="2254464"/>
            <a:ext cx="2626697" cy="529804"/>
            <a:chOff x="0" y="-66675"/>
            <a:chExt cx="1383610" cy="279073"/>
          </a:xfrm>
        </p:grpSpPr>
        <p:sp>
          <p:nvSpPr>
            <p:cNvPr id="104" name="Google Shape;104;p13"/>
            <p:cNvSpPr/>
            <p:nvPr/>
          </p:nvSpPr>
          <p:spPr>
            <a:xfrm>
              <a:off x="0" y="0"/>
              <a:ext cx="1383610" cy="212398"/>
            </a:xfrm>
            <a:custGeom>
              <a:rect b="b" l="l" r="r" t="t"/>
              <a:pathLst>
                <a:path extrusionOk="0" h="212398" w="1383610">
                  <a:moveTo>
                    <a:pt x="0" y="0"/>
                  </a:moveTo>
                  <a:lnTo>
                    <a:pt x="1383610" y="0"/>
                  </a:lnTo>
                  <a:lnTo>
                    <a:pt x="1383610" y="212398"/>
                  </a:lnTo>
                  <a:lnTo>
                    <a:pt x="0" y="212398"/>
                  </a:lnTo>
                  <a:close/>
                </a:path>
              </a:pathLst>
            </a:custGeom>
            <a:solidFill>
              <a:srgbClr val="000000">
                <a:alpha val="0"/>
              </a:srgbClr>
            </a:solidFill>
            <a:ln>
              <a:noFill/>
            </a:ln>
          </p:spPr>
        </p:sp>
        <p:sp>
          <p:nvSpPr>
            <p:cNvPr id="105" name="Google Shape;105;p13"/>
            <p:cNvSpPr txBox="1"/>
            <p:nvPr/>
          </p:nvSpPr>
          <p:spPr>
            <a:xfrm>
              <a:off x="0" y="-66675"/>
              <a:ext cx="1383610" cy="279073"/>
            </a:xfrm>
            <a:prstGeom prst="rect">
              <a:avLst/>
            </a:prstGeom>
            <a:noFill/>
            <a:ln>
              <a:noFill/>
            </a:ln>
          </p:spPr>
          <p:txBody>
            <a:bodyPr anchorCtr="0" anchor="ctr" bIns="25400" lIns="25400" spcFirstLastPara="1" rIns="25400" wrap="square" tIns="25400">
              <a:noAutofit/>
            </a:bodyPr>
            <a:lstStyle/>
            <a:p>
              <a:pPr indent="0" lvl="0" marL="0" marR="0" rtl="0" algn="ctr">
                <a:lnSpc>
                  <a:spcPct val="140010"/>
                </a:lnSpc>
                <a:spcBef>
                  <a:spcPts val="0"/>
                </a:spcBef>
                <a:spcAft>
                  <a:spcPts val="0"/>
                </a:spcAft>
                <a:buNone/>
              </a:pPr>
              <a:r>
                <a:rPr b="0" i="0" lang="en" sz="2000" u="none" cap="none" strike="noStrike">
                  <a:solidFill>
                    <a:srgbClr val="FFE6C9"/>
                  </a:solidFill>
                  <a:latin typeface="Petit Formal Script"/>
                  <a:ea typeface="Petit Formal Script"/>
                  <a:cs typeface="Petit Formal Script"/>
                  <a:sym typeface="Petit Formal Script"/>
                </a:rPr>
                <a:t>Closing Toughts</a:t>
              </a:r>
              <a:endParaRPr sz="700"/>
            </a:p>
          </p:txBody>
        </p:sp>
      </p:grpSp>
      <p:sp>
        <p:nvSpPr>
          <p:cNvPr id="106" name="Google Shape;106;p13"/>
          <p:cNvSpPr/>
          <p:nvPr/>
        </p:nvSpPr>
        <p:spPr>
          <a:xfrm>
            <a:off x="1945227" y="2255899"/>
            <a:ext cx="2297898" cy="3185993"/>
          </a:xfrm>
          <a:custGeom>
            <a:rect b="b" l="l" r="r" t="t"/>
            <a:pathLst>
              <a:path extrusionOk="0" h="6371987" w="4595795">
                <a:moveTo>
                  <a:pt x="0" y="0"/>
                </a:moveTo>
                <a:lnTo>
                  <a:pt x="4595795" y="0"/>
                </a:lnTo>
                <a:lnTo>
                  <a:pt x="4595795" y="6371987"/>
                </a:lnTo>
                <a:lnTo>
                  <a:pt x="0" y="6371987"/>
                </a:lnTo>
                <a:lnTo>
                  <a:pt x="0" y="0"/>
                </a:lnTo>
                <a:close/>
              </a:path>
            </a:pathLst>
          </a:custGeom>
          <a:blipFill rotWithShape="1">
            <a:blip r:embed="rId4">
              <a:alphaModFix/>
            </a:blip>
            <a:stretch>
              <a:fillRect b="0" l="0" r="0" t="0"/>
            </a:stretch>
          </a:blipFill>
          <a:ln>
            <a:noFill/>
          </a:ln>
        </p:spPr>
      </p:sp>
      <p:sp>
        <p:nvSpPr>
          <p:cNvPr id="107" name="Google Shape;107;p13"/>
          <p:cNvSpPr/>
          <p:nvPr/>
        </p:nvSpPr>
        <p:spPr>
          <a:xfrm flipH="1">
            <a:off x="5671994" y="2923565"/>
            <a:ext cx="2502540" cy="2368028"/>
          </a:xfrm>
          <a:custGeom>
            <a:rect b="b" l="l" r="r" t="t"/>
            <a:pathLst>
              <a:path extrusionOk="0" h="4736056" w="5005079">
                <a:moveTo>
                  <a:pt x="5005079" y="0"/>
                </a:moveTo>
                <a:lnTo>
                  <a:pt x="0" y="0"/>
                </a:lnTo>
                <a:lnTo>
                  <a:pt x="0" y="4736056"/>
                </a:lnTo>
                <a:lnTo>
                  <a:pt x="5005079" y="4736056"/>
                </a:lnTo>
                <a:lnTo>
                  <a:pt x="5005079" y="0"/>
                </a:lnTo>
                <a:close/>
              </a:path>
            </a:pathLst>
          </a:custGeom>
          <a:blipFill rotWithShape="1">
            <a:blip r:embed="rId5">
              <a:alphaModFix/>
            </a:blip>
            <a:stretch>
              <a:fillRect b="0" l="0" r="0" t="0"/>
            </a:stretch>
          </a:blipFill>
          <a:ln>
            <a:noFill/>
          </a:ln>
        </p:spPr>
      </p:sp>
      <p:sp>
        <p:nvSpPr>
          <p:cNvPr id="108" name="Google Shape;108;p13"/>
          <p:cNvSpPr txBox="1"/>
          <p:nvPr/>
        </p:nvSpPr>
        <p:spPr>
          <a:xfrm>
            <a:off x="1470062" y="324566"/>
            <a:ext cx="6204000" cy="1569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5100" u="none" cap="none" strike="noStrike">
                <a:solidFill>
                  <a:srgbClr val="EC6844"/>
                </a:solidFill>
                <a:latin typeface="Alice"/>
                <a:ea typeface="Alice"/>
                <a:cs typeface="Alice"/>
                <a:sym typeface="Alice"/>
              </a:rPr>
              <a:t>Table Of </a:t>
            </a:r>
            <a:endParaRPr sz="700"/>
          </a:p>
          <a:p>
            <a:pPr indent="0" lvl="0" marL="0" marR="0" rtl="0" algn="ctr">
              <a:lnSpc>
                <a:spcPct val="100000"/>
              </a:lnSpc>
              <a:spcBef>
                <a:spcPts val="0"/>
              </a:spcBef>
              <a:spcAft>
                <a:spcPts val="0"/>
              </a:spcAft>
              <a:buNone/>
            </a:pPr>
            <a:r>
              <a:rPr b="0" i="0" lang="en" sz="5100" u="none" cap="none" strike="noStrike">
                <a:solidFill>
                  <a:srgbClr val="EC6844"/>
                </a:solidFill>
                <a:latin typeface="Alice"/>
                <a:ea typeface="Alice"/>
                <a:cs typeface="Alice"/>
                <a:sym typeface="Alice"/>
              </a:rPr>
              <a:t>Contents</a:t>
            </a:r>
            <a:endParaRPr sz="700"/>
          </a:p>
        </p:txBody>
      </p:sp>
      <p:sp>
        <p:nvSpPr>
          <p:cNvPr id="109" name="Google Shape;109;p13"/>
          <p:cNvSpPr txBox="1"/>
          <p:nvPr/>
        </p:nvSpPr>
        <p:spPr>
          <a:xfrm>
            <a:off x="955335" y="3014489"/>
            <a:ext cx="1306200" cy="330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000000"/>
                </a:solidFill>
                <a:latin typeface="Radley"/>
                <a:ea typeface="Radley"/>
                <a:cs typeface="Radley"/>
                <a:sym typeface="Radley"/>
              </a:rPr>
              <a:t>Elaborate on what you want to discuss. </a:t>
            </a:r>
            <a:endParaRPr sz="700"/>
          </a:p>
        </p:txBody>
      </p:sp>
      <p:sp>
        <p:nvSpPr>
          <p:cNvPr id="110" name="Google Shape;110;p13"/>
          <p:cNvSpPr txBox="1"/>
          <p:nvPr/>
        </p:nvSpPr>
        <p:spPr>
          <a:xfrm>
            <a:off x="1271568" y="1632372"/>
            <a:ext cx="673658" cy="501021"/>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 sz="3000" u="none" cap="none" strike="noStrike">
                <a:solidFill>
                  <a:srgbClr val="494949"/>
                </a:solidFill>
                <a:latin typeface="Petit Formal Script"/>
                <a:ea typeface="Petit Formal Script"/>
                <a:cs typeface="Petit Formal Script"/>
                <a:sym typeface="Petit Formal Script"/>
              </a:rPr>
              <a:t>01</a:t>
            </a:r>
            <a:endParaRPr sz="700"/>
          </a:p>
        </p:txBody>
      </p:sp>
      <p:sp>
        <p:nvSpPr>
          <p:cNvPr id="111" name="Google Shape;111;p13"/>
          <p:cNvSpPr txBox="1"/>
          <p:nvPr/>
        </p:nvSpPr>
        <p:spPr>
          <a:xfrm>
            <a:off x="3932189" y="3933907"/>
            <a:ext cx="1421700" cy="330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000000"/>
                </a:solidFill>
                <a:latin typeface="Radley"/>
                <a:ea typeface="Radley"/>
                <a:cs typeface="Radley"/>
                <a:sym typeface="Radley"/>
              </a:rPr>
              <a:t>Elaborate on what you want to discuss. </a:t>
            </a:r>
            <a:endParaRPr sz="700"/>
          </a:p>
        </p:txBody>
      </p:sp>
      <p:sp>
        <p:nvSpPr>
          <p:cNvPr id="112" name="Google Shape;112;p13"/>
          <p:cNvSpPr txBox="1"/>
          <p:nvPr/>
        </p:nvSpPr>
        <p:spPr>
          <a:xfrm>
            <a:off x="4306224" y="2551789"/>
            <a:ext cx="673658" cy="501021"/>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 sz="3000" u="none" cap="none" strike="noStrike">
                <a:solidFill>
                  <a:srgbClr val="494949"/>
                </a:solidFill>
                <a:latin typeface="Petit Formal Script"/>
                <a:ea typeface="Petit Formal Script"/>
                <a:cs typeface="Petit Formal Script"/>
                <a:sym typeface="Petit Formal Script"/>
              </a:rPr>
              <a:t>02</a:t>
            </a:r>
            <a:endParaRPr sz="700"/>
          </a:p>
        </p:txBody>
      </p:sp>
      <p:sp>
        <p:nvSpPr>
          <p:cNvPr id="113" name="Google Shape;113;p13"/>
          <p:cNvSpPr txBox="1"/>
          <p:nvPr/>
        </p:nvSpPr>
        <p:spPr>
          <a:xfrm>
            <a:off x="6905921" y="3014489"/>
            <a:ext cx="1401600" cy="330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000000"/>
                </a:solidFill>
                <a:latin typeface="Radley"/>
                <a:ea typeface="Radley"/>
                <a:cs typeface="Radley"/>
                <a:sym typeface="Radley"/>
              </a:rPr>
              <a:t>Elaborate on what you want to discuss. </a:t>
            </a:r>
            <a:endParaRPr sz="700"/>
          </a:p>
        </p:txBody>
      </p:sp>
      <p:sp>
        <p:nvSpPr>
          <p:cNvPr id="114" name="Google Shape;114;p13"/>
          <p:cNvSpPr txBox="1"/>
          <p:nvPr/>
        </p:nvSpPr>
        <p:spPr>
          <a:xfrm>
            <a:off x="7269827" y="1632372"/>
            <a:ext cx="673659" cy="501021"/>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 sz="3000" u="none" cap="none" strike="noStrike">
                <a:solidFill>
                  <a:srgbClr val="494949"/>
                </a:solidFill>
                <a:latin typeface="Petit Formal Script"/>
                <a:ea typeface="Petit Formal Script"/>
                <a:cs typeface="Petit Formal Script"/>
                <a:sym typeface="Petit Formal Script"/>
              </a:rPr>
              <a:t>03</a:t>
            </a:r>
            <a:endParaRPr sz="700"/>
          </a:p>
        </p:txBody>
      </p:sp>
      <p:sp>
        <p:nvSpPr>
          <p:cNvPr id="115" name="Google Shape;115;p13"/>
          <p:cNvSpPr/>
          <p:nvPr/>
        </p:nvSpPr>
        <p:spPr>
          <a:xfrm>
            <a:off x="2308790" y="697213"/>
            <a:ext cx="469180" cy="566030"/>
          </a:xfrm>
          <a:custGeom>
            <a:rect b="b" l="l" r="r" t="t"/>
            <a:pathLst>
              <a:path extrusionOk="0" h="1132060" w="938360">
                <a:moveTo>
                  <a:pt x="0" y="0"/>
                </a:moveTo>
                <a:lnTo>
                  <a:pt x="938359" y="0"/>
                </a:lnTo>
                <a:lnTo>
                  <a:pt x="938359" y="1132060"/>
                </a:lnTo>
                <a:lnTo>
                  <a:pt x="0" y="1132060"/>
                </a:lnTo>
                <a:lnTo>
                  <a:pt x="0" y="0"/>
                </a:lnTo>
                <a:close/>
              </a:path>
            </a:pathLst>
          </a:custGeom>
          <a:blipFill rotWithShape="1">
            <a:blip r:embed="rId6">
              <a:alphaModFix/>
            </a:blip>
            <a:stretch>
              <a:fillRect b="-234213" l="-110624" r="-100320" t="0"/>
            </a:stretch>
          </a:blipFill>
          <a:ln>
            <a:noFill/>
          </a:ln>
        </p:spPr>
      </p:sp>
      <p:sp>
        <p:nvSpPr>
          <p:cNvPr id="116" name="Google Shape;116;p13"/>
          <p:cNvSpPr/>
          <p:nvPr/>
        </p:nvSpPr>
        <p:spPr>
          <a:xfrm>
            <a:off x="6132690" y="697213"/>
            <a:ext cx="469180" cy="566030"/>
          </a:xfrm>
          <a:custGeom>
            <a:rect b="b" l="l" r="r" t="t"/>
            <a:pathLst>
              <a:path extrusionOk="0" h="1132060" w="938360">
                <a:moveTo>
                  <a:pt x="0" y="0"/>
                </a:moveTo>
                <a:lnTo>
                  <a:pt x="938360" y="0"/>
                </a:lnTo>
                <a:lnTo>
                  <a:pt x="938360" y="1132060"/>
                </a:lnTo>
                <a:lnTo>
                  <a:pt x="0" y="1132060"/>
                </a:lnTo>
                <a:lnTo>
                  <a:pt x="0" y="0"/>
                </a:lnTo>
                <a:close/>
              </a:path>
            </a:pathLst>
          </a:custGeom>
          <a:blipFill rotWithShape="1">
            <a:blip r:embed="rId6">
              <a:alphaModFix/>
            </a:blip>
            <a:stretch>
              <a:fillRect b="-234213" l="-110624" r="-100320" t="0"/>
            </a:stretch>
          </a:blipFill>
          <a:ln>
            <a:noFill/>
          </a:ln>
        </p:spPr>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EDE6"/>
        </a:solidFill>
      </p:bgPr>
    </p:bg>
    <p:spTree>
      <p:nvGrpSpPr>
        <p:cNvPr id="120" name="Shape 120"/>
        <p:cNvGrpSpPr/>
        <p:nvPr/>
      </p:nvGrpSpPr>
      <p:grpSpPr>
        <a:xfrm>
          <a:off x="0" y="0"/>
          <a:ext cx="0" cy="0"/>
          <a:chOff x="0" y="0"/>
          <a:chExt cx="0" cy="0"/>
        </a:xfrm>
      </p:grpSpPr>
      <p:sp>
        <p:nvSpPr>
          <p:cNvPr id="121" name="Google Shape;121;p14"/>
          <p:cNvSpPr/>
          <p:nvPr/>
        </p:nvSpPr>
        <p:spPr>
          <a:xfrm rot="5400000">
            <a:off x="4140392" y="2748069"/>
            <a:ext cx="863216" cy="2662674"/>
          </a:xfrm>
          <a:custGeom>
            <a:rect b="b" l="l" r="r" t="t"/>
            <a:pathLst>
              <a:path extrusionOk="0" h="5325348" w="1726432">
                <a:moveTo>
                  <a:pt x="0" y="0"/>
                </a:moveTo>
                <a:lnTo>
                  <a:pt x="1726432" y="0"/>
                </a:lnTo>
                <a:lnTo>
                  <a:pt x="1726432" y="5325348"/>
                </a:lnTo>
                <a:lnTo>
                  <a:pt x="0" y="5325348"/>
                </a:lnTo>
                <a:lnTo>
                  <a:pt x="0" y="0"/>
                </a:lnTo>
                <a:close/>
              </a:path>
            </a:pathLst>
          </a:custGeom>
          <a:blipFill rotWithShape="1">
            <a:blip r:embed="rId3">
              <a:alphaModFix/>
            </a:blip>
            <a:stretch>
              <a:fillRect b="0" l="-104490" r="0" t="-1003"/>
            </a:stretch>
          </a:blipFill>
          <a:ln>
            <a:noFill/>
          </a:ln>
        </p:spPr>
      </p:sp>
      <p:sp>
        <p:nvSpPr>
          <p:cNvPr id="122" name="Google Shape;122;p14"/>
          <p:cNvSpPr txBox="1"/>
          <p:nvPr/>
        </p:nvSpPr>
        <p:spPr>
          <a:xfrm>
            <a:off x="3240675" y="3895250"/>
            <a:ext cx="2662500" cy="307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000" u="none" cap="none" strike="noStrike">
                <a:solidFill>
                  <a:srgbClr val="494949"/>
                </a:solidFill>
                <a:latin typeface="Petit Formal Script"/>
                <a:ea typeface="Petit Formal Script"/>
                <a:cs typeface="Petit Formal Script"/>
                <a:sym typeface="Petit Formal Script"/>
              </a:rPr>
              <a:t>John the Baptist</a:t>
            </a:r>
            <a:endParaRPr sz="700"/>
          </a:p>
        </p:txBody>
      </p:sp>
      <p:sp>
        <p:nvSpPr>
          <p:cNvPr id="123" name="Google Shape;123;p14"/>
          <p:cNvSpPr/>
          <p:nvPr/>
        </p:nvSpPr>
        <p:spPr>
          <a:xfrm>
            <a:off x="2939530" y="632486"/>
            <a:ext cx="3140813" cy="3225482"/>
          </a:xfrm>
          <a:custGeom>
            <a:rect b="b" l="l" r="r" t="t"/>
            <a:pathLst>
              <a:path extrusionOk="0" h="6450963" w="6281625">
                <a:moveTo>
                  <a:pt x="0" y="0"/>
                </a:moveTo>
                <a:lnTo>
                  <a:pt x="6281626" y="0"/>
                </a:lnTo>
                <a:lnTo>
                  <a:pt x="6281626" y="6450963"/>
                </a:lnTo>
                <a:lnTo>
                  <a:pt x="0" y="6450963"/>
                </a:lnTo>
                <a:lnTo>
                  <a:pt x="0" y="0"/>
                </a:lnTo>
                <a:close/>
              </a:path>
            </a:pathLst>
          </a:custGeom>
          <a:blipFill rotWithShape="1">
            <a:blip r:embed="rId4">
              <a:alphaModFix/>
            </a:blip>
            <a:stretch>
              <a:fillRect b="0" l="0" r="0" t="0"/>
            </a:stretch>
          </a:blipFill>
          <a:ln>
            <a:noFill/>
          </a:ln>
        </p:spPr>
      </p:sp>
      <p:sp>
        <p:nvSpPr>
          <p:cNvPr id="124" name="Google Shape;124;p14"/>
          <p:cNvSpPr/>
          <p:nvPr/>
        </p:nvSpPr>
        <p:spPr>
          <a:xfrm flipH="1">
            <a:off x="2841672" y="2788889"/>
            <a:ext cx="208276" cy="974786"/>
          </a:xfrm>
          <a:custGeom>
            <a:rect b="b" l="l" r="r" t="t"/>
            <a:pathLst>
              <a:path extrusionOk="0" h="1949572" w="416553">
                <a:moveTo>
                  <a:pt x="416554" y="0"/>
                </a:moveTo>
                <a:lnTo>
                  <a:pt x="0" y="0"/>
                </a:lnTo>
                <a:lnTo>
                  <a:pt x="0" y="1949572"/>
                </a:lnTo>
                <a:lnTo>
                  <a:pt x="416554" y="1949572"/>
                </a:lnTo>
                <a:lnTo>
                  <a:pt x="416554" y="0"/>
                </a:lnTo>
                <a:close/>
              </a:path>
            </a:pathLst>
          </a:custGeom>
          <a:blipFill rotWithShape="1">
            <a:blip r:embed="rId4">
              <a:alphaModFix/>
            </a:blip>
            <a:stretch>
              <a:fillRect b="0" l="-1230671" r="0" t="-192004"/>
            </a:stretch>
          </a:blipFill>
          <a:ln>
            <a:noFill/>
          </a:ln>
        </p:spPr>
      </p:sp>
      <p:sp>
        <p:nvSpPr>
          <p:cNvPr id="125" name="Google Shape;125;p14"/>
          <p:cNvSpPr txBox="1"/>
          <p:nvPr/>
        </p:nvSpPr>
        <p:spPr>
          <a:xfrm>
            <a:off x="476728" y="1421592"/>
            <a:ext cx="1987263" cy="517012"/>
          </a:xfrm>
          <a:prstGeom prst="rect">
            <a:avLst/>
          </a:prstGeom>
          <a:noFill/>
          <a:ln>
            <a:noFill/>
          </a:ln>
        </p:spPr>
        <p:txBody>
          <a:bodyPr anchorCtr="0" anchor="t" bIns="0" lIns="0" spcFirstLastPara="1" rIns="0" wrap="square" tIns="0">
            <a:spAutoFit/>
          </a:bodyPr>
          <a:lstStyle/>
          <a:p>
            <a:pPr indent="0" lvl="0" marL="0" marR="0" rtl="0" algn="ctr">
              <a:lnSpc>
                <a:spcPct val="66995"/>
              </a:lnSpc>
              <a:spcBef>
                <a:spcPts val="0"/>
              </a:spcBef>
              <a:spcAft>
                <a:spcPts val="0"/>
              </a:spcAft>
              <a:buNone/>
            </a:pPr>
            <a:r>
              <a:rPr b="0" i="0" lang="en" sz="5100" u="none" cap="none" strike="noStrike">
                <a:solidFill>
                  <a:srgbClr val="EC6844"/>
                </a:solidFill>
                <a:latin typeface="Alice"/>
                <a:ea typeface="Alice"/>
                <a:cs typeface="Alice"/>
                <a:sym typeface="Alice"/>
              </a:rPr>
              <a:t>Your</a:t>
            </a:r>
            <a:endParaRPr sz="700"/>
          </a:p>
        </p:txBody>
      </p:sp>
      <p:sp>
        <p:nvSpPr>
          <p:cNvPr id="126" name="Google Shape;126;p14"/>
          <p:cNvSpPr txBox="1"/>
          <p:nvPr/>
        </p:nvSpPr>
        <p:spPr>
          <a:xfrm>
            <a:off x="6179475" y="1421600"/>
            <a:ext cx="2662500" cy="525900"/>
          </a:xfrm>
          <a:prstGeom prst="rect">
            <a:avLst/>
          </a:prstGeom>
          <a:noFill/>
          <a:ln>
            <a:noFill/>
          </a:ln>
        </p:spPr>
        <p:txBody>
          <a:bodyPr anchorCtr="0" anchor="t" bIns="0" lIns="0" spcFirstLastPara="1" rIns="0" wrap="square" tIns="0">
            <a:spAutoFit/>
          </a:bodyPr>
          <a:lstStyle/>
          <a:p>
            <a:pPr indent="0" lvl="0" marL="0" marR="0" rtl="0" algn="ctr">
              <a:lnSpc>
                <a:spcPct val="66995"/>
              </a:lnSpc>
              <a:spcBef>
                <a:spcPts val="0"/>
              </a:spcBef>
              <a:spcAft>
                <a:spcPts val="0"/>
              </a:spcAft>
              <a:buNone/>
            </a:pPr>
            <a:r>
              <a:rPr b="0" i="0" lang="en" sz="5100" u="none" cap="none" strike="noStrike">
                <a:solidFill>
                  <a:srgbClr val="EC6844"/>
                </a:solidFill>
                <a:latin typeface="Alice"/>
                <a:ea typeface="Alice"/>
                <a:cs typeface="Alice"/>
                <a:sym typeface="Alice"/>
              </a:rPr>
              <a:t>Baptism</a:t>
            </a:r>
            <a:endParaRPr sz="700"/>
          </a:p>
        </p:txBody>
      </p:sp>
      <p:sp>
        <p:nvSpPr>
          <p:cNvPr id="127" name="Google Shape;127;p14"/>
          <p:cNvSpPr txBox="1"/>
          <p:nvPr/>
        </p:nvSpPr>
        <p:spPr>
          <a:xfrm>
            <a:off x="6517094" y="2145838"/>
            <a:ext cx="1987200" cy="21012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000000"/>
                </a:solidFill>
                <a:latin typeface="Radley"/>
                <a:ea typeface="Radley"/>
                <a:cs typeface="Radley"/>
                <a:sym typeface="Radley"/>
              </a:rPr>
              <a:t>Enter your grand vision statement!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a:t>
            </a:r>
            <a:endParaRPr sz="700"/>
          </a:p>
        </p:txBody>
      </p:sp>
      <p:sp>
        <p:nvSpPr>
          <p:cNvPr id="128" name="Google Shape;128;p14"/>
          <p:cNvSpPr txBox="1"/>
          <p:nvPr/>
        </p:nvSpPr>
        <p:spPr>
          <a:xfrm>
            <a:off x="476728" y="2145838"/>
            <a:ext cx="1987200" cy="21012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000000"/>
                </a:solidFill>
                <a:latin typeface="Radley"/>
                <a:ea typeface="Radley"/>
                <a:cs typeface="Radley"/>
                <a:sym typeface="Radley"/>
              </a:rPr>
              <a:t>Enter your grand vision statement!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a:t>
            </a:r>
            <a:endParaRPr sz="7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pic>
        <p:nvPicPr>
          <p:cNvPr id="133" name="Google Shape;133;p15"/>
          <p:cNvPicPr preferRelativeResize="0"/>
          <p:nvPr/>
        </p:nvPicPr>
        <p:blipFill>
          <a:blip r:embed="rId3">
            <a:alphaModFix/>
          </a:blip>
          <a:stretch>
            <a:fillRect/>
          </a:stretch>
        </p:blipFill>
        <p:spPr>
          <a:xfrm>
            <a:off x="5" y="-36820"/>
            <a:ext cx="9144003" cy="5143530"/>
          </a:xfrm>
          <a:prstGeom prst="rect">
            <a:avLst/>
          </a:prstGeom>
          <a:noFill/>
          <a:ln>
            <a:noFill/>
          </a:ln>
        </p:spPr>
      </p:pic>
      <p:sp>
        <p:nvSpPr>
          <p:cNvPr id="134" name="Google Shape;134;p15"/>
          <p:cNvSpPr/>
          <p:nvPr/>
        </p:nvSpPr>
        <p:spPr>
          <a:xfrm>
            <a:off x="1014492" y="676329"/>
            <a:ext cx="3142953" cy="3790842"/>
          </a:xfrm>
          <a:custGeom>
            <a:rect b="b" l="l" r="r" t="t"/>
            <a:pathLst>
              <a:path extrusionOk="0" h="7581684" w="6285905">
                <a:moveTo>
                  <a:pt x="0" y="0"/>
                </a:moveTo>
                <a:lnTo>
                  <a:pt x="6285906" y="0"/>
                </a:lnTo>
                <a:lnTo>
                  <a:pt x="6285906" y="7581684"/>
                </a:lnTo>
                <a:lnTo>
                  <a:pt x="0" y="7581684"/>
                </a:lnTo>
                <a:lnTo>
                  <a:pt x="0" y="0"/>
                </a:lnTo>
                <a:close/>
              </a:path>
            </a:pathLst>
          </a:custGeom>
          <a:blipFill rotWithShape="1">
            <a:blip r:embed="rId4">
              <a:alphaModFix/>
            </a:blip>
            <a:stretch>
              <a:fillRect b="0" l="0" r="0" t="0"/>
            </a:stretch>
          </a:blipFill>
          <a:ln>
            <a:noFill/>
          </a:ln>
        </p:spPr>
      </p:sp>
      <p:sp>
        <p:nvSpPr>
          <p:cNvPr id="135" name="Google Shape;135;p15"/>
          <p:cNvSpPr/>
          <p:nvPr/>
        </p:nvSpPr>
        <p:spPr>
          <a:xfrm>
            <a:off x="3471065" y="1886710"/>
            <a:ext cx="374626" cy="586499"/>
          </a:xfrm>
          <a:custGeom>
            <a:rect b="b" l="l" r="r" t="t"/>
            <a:pathLst>
              <a:path extrusionOk="0" h="1172999" w="749253">
                <a:moveTo>
                  <a:pt x="0" y="0"/>
                </a:moveTo>
                <a:lnTo>
                  <a:pt x="749254" y="0"/>
                </a:lnTo>
                <a:lnTo>
                  <a:pt x="749254" y="1172999"/>
                </a:lnTo>
                <a:lnTo>
                  <a:pt x="0" y="1172999"/>
                </a:lnTo>
                <a:lnTo>
                  <a:pt x="0" y="0"/>
                </a:lnTo>
                <a:close/>
              </a:path>
            </a:pathLst>
          </a:custGeom>
          <a:blipFill rotWithShape="1">
            <a:blip r:embed="rId5">
              <a:alphaModFix/>
            </a:blip>
            <a:stretch>
              <a:fillRect b="0" l="0" r="0" t="0"/>
            </a:stretch>
          </a:blipFill>
          <a:ln>
            <a:noFill/>
          </a:ln>
        </p:spPr>
      </p:sp>
      <p:sp>
        <p:nvSpPr>
          <p:cNvPr id="136" name="Google Shape;136;p15"/>
          <p:cNvSpPr/>
          <p:nvPr/>
        </p:nvSpPr>
        <p:spPr>
          <a:xfrm>
            <a:off x="1327650" y="1886710"/>
            <a:ext cx="374626" cy="586499"/>
          </a:xfrm>
          <a:custGeom>
            <a:rect b="b" l="l" r="r" t="t"/>
            <a:pathLst>
              <a:path extrusionOk="0" h="1172999" w="749253">
                <a:moveTo>
                  <a:pt x="0" y="0"/>
                </a:moveTo>
                <a:lnTo>
                  <a:pt x="749254" y="0"/>
                </a:lnTo>
                <a:lnTo>
                  <a:pt x="749254" y="1172999"/>
                </a:lnTo>
                <a:lnTo>
                  <a:pt x="0" y="1172999"/>
                </a:lnTo>
                <a:lnTo>
                  <a:pt x="0" y="0"/>
                </a:lnTo>
                <a:close/>
              </a:path>
            </a:pathLst>
          </a:custGeom>
          <a:blipFill rotWithShape="1">
            <a:blip r:embed="rId5">
              <a:alphaModFix/>
            </a:blip>
            <a:stretch>
              <a:fillRect b="0" l="0" r="0" t="0"/>
            </a:stretch>
          </a:blipFill>
          <a:ln>
            <a:noFill/>
          </a:ln>
        </p:spPr>
      </p:sp>
      <p:sp>
        <p:nvSpPr>
          <p:cNvPr id="137" name="Google Shape;137;p15"/>
          <p:cNvSpPr txBox="1"/>
          <p:nvPr/>
        </p:nvSpPr>
        <p:spPr>
          <a:xfrm>
            <a:off x="1147850" y="3019900"/>
            <a:ext cx="2898600" cy="1215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000000"/>
                </a:solidFill>
                <a:latin typeface="Radley"/>
                <a:ea typeface="Radley"/>
                <a:cs typeface="Radley"/>
                <a:sym typeface="Radley"/>
              </a:rPr>
              <a:t>Our carefully curated menu is a culinary journey inspired by the rich traditions and flavors of Thanksgiving. Each dish is a testament to the season's harvest and a tribute to the love and care put into this feast. We invite you to savor these delicious creations, each designed to delight your palate and warm your heart. </a:t>
            </a:r>
            <a:endParaRPr sz="700"/>
          </a:p>
        </p:txBody>
      </p:sp>
      <p:sp>
        <p:nvSpPr>
          <p:cNvPr id="138" name="Google Shape;138;p15"/>
          <p:cNvSpPr txBox="1"/>
          <p:nvPr/>
        </p:nvSpPr>
        <p:spPr>
          <a:xfrm>
            <a:off x="1792764" y="1468439"/>
            <a:ext cx="1586400" cy="1569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5100" u="none" cap="none" strike="noStrike">
                <a:solidFill>
                  <a:srgbClr val="FFE6C9"/>
                </a:solidFill>
                <a:latin typeface="Alice"/>
                <a:ea typeface="Alice"/>
                <a:cs typeface="Alice"/>
                <a:sym typeface="Alice"/>
              </a:rPr>
              <a:t>Your</a:t>
            </a:r>
            <a:endParaRPr sz="700"/>
          </a:p>
          <a:p>
            <a:pPr indent="0" lvl="0" marL="0" marR="0" rtl="0" algn="ctr">
              <a:lnSpc>
                <a:spcPct val="100000"/>
              </a:lnSpc>
              <a:spcBef>
                <a:spcPts val="0"/>
              </a:spcBef>
              <a:spcAft>
                <a:spcPts val="0"/>
              </a:spcAft>
              <a:buNone/>
            </a:pPr>
            <a:r>
              <a:rPr b="0" i="0" lang="en" sz="5100" u="none" cap="none" strike="noStrike">
                <a:solidFill>
                  <a:srgbClr val="FFE6C9"/>
                </a:solidFill>
                <a:latin typeface="Alice"/>
                <a:ea typeface="Alice"/>
                <a:cs typeface="Alice"/>
                <a:sym typeface="Alice"/>
              </a:rPr>
              <a:t>Title</a:t>
            </a:r>
            <a:endParaRPr sz="7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EDE6"/>
        </a:solidFill>
      </p:bgPr>
    </p:bg>
    <p:spTree>
      <p:nvGrpSpPr>
        <p:cNvPr id="142" name="Shape 142"/>
        <p:cNvGrpSpPr/>
        <p:nvPr/>
      </p:nvGrpSpPr>
      <p:grpSpPr>
        <a:xfrm>
          <a:off x="0" y="0"/>
          <a:ext cx="0" cy="0"/>
          <a:chOff x="0" y="0"/>
          <a:chExt cx="0" cy="0"/>
        </a:xfrm>
      </p:grpSpPr>
      <p:sp>
        <p:nvSpPr>
          <p:cNvPr id="143" name="Google Shape;143;p16"/>
          <p:cNvSpPr/>
          <p:nvPr/>
        </p:nvSpPr>
        <p:spPr>
          <a:xfrm>
            <a:off x="-82370" y="1363700"/>
            <a:ext cx="2418438" cy="2872875"/>
          </a:xfrm>
          <a:custGeom>
            <a:rect b="b" l="l" r="r" t="t"/>
            <a:pathLst>
              <a:path extrusionOk="0" h="5745750" w="4836877">
                <a:moveTo>
                  <a:pt x="0" y="0"/>
                </a:moveTo>
                <a:lnTo>
                  <a:pt x="4836876" y="0"/>
                </a:lnTo>
                <a:lnTo>
                  <a:pt x="4836876" y="5745749"/>
                </a:lnTo>
                <a:lnTo>
                  <a:pt x="0" y="5745749"/>
                </a:lnTo>
                <a:lnTo>
                  <a:pt x="0" y="0"/>
                </a:lnTo>
                <a:close/>
              </a:path>
            </a:pathLst>
          </a:custGeom>
          <a:blipFill rotWithShape="1">
            <a:blip r:embed="rId3">
              <a:alphaModFix/>
            </a:blip>
            <a:stretch>
              <a:fillRect b="0" l="0" r="0" t="0"/>
            </a:stretch>
          </a:blipFill>
          <a:ln>
            <a:noFill/>
          </a:ln>
        </p:spPr>
      </p:sp>
      <p:pic>
        <p:nvPicPr>
          <p:cNvPr id="144" name="Google Shape;144;p16"/>
          <p:cNvPicPr preferRelativeResize="0"/>
          <p:nvPr/>
        </p:nvPicPr>
        <p:blipFill rotWithShape="1">
          <a:blip r:embed="rId4">
            <a:alphaModFix/>
          </a:blip>
          <a:srcRect b="0" l="20963" r="20963" t="0"/>
          <a:stretch/>
        </p:blipFill>
        <p:spPr>
          <a:xfrm>
            <a:off x="186191" y="1803936"/>
            <a:ext cx="1881316" cy="2162433"/>
          </a:xfrm>
          <a:prstGeom prst="rect">
            <a:avLst/>
          </a:prstGeom>
          <a:noFill/>
          <a:ln>
            <a:noFill/>
          </a:ln>
        </p:spPr>
      </p:pic>
      <p:sp>
        <p:nvSpPr>
          <p:cNvPr id="145" name="Google Shape;145;p16"/>
          <p:cNvSpPr/>
          <p:nvPr/>
        </p:nvSpPr>
        <p:spPr>
          <a:xfrm rot="267727">
            <a:off x="2167551" y="572819"/>
            <a:ext cx="2308468" cy="2661756"/>
          </a:xfrm>
          <a:custGeom>
            <a:rect b="b" l="l" r="r" t="t"/>
            <a:pathLst>
              <a:path extrusionOk="0" h="5323512" w="4616937">
                <a:moveTo>
                  <a:pt x="0" y="0"/>
                </a:moveTo>
                <a:lnTo>
                  <a:pt x="4616938" y="0"/>
                </a:lnTo>
                <a:lnTo>
                  <a:pt x="4616938" y="5323512"/>
                </a:lnTo>
                <a:lnTo>
                  <a:pt x="0" y="5323512"/>
                </a:lnTo>
                <a:lnTo>
                  <a:pt x="0" y="0"/>
                </a:lnTo>
                <a:close/>
              </a:path>
            </a:pathLst>
          </a:custGeom>
          <a:blipFill rotWithShape="1">
            <a:blip r:embed="rId5">
              <a:alphaModFix/>
            </a:blip>
            <a:stretch>
              <a:fillRect b="0" l="0" r="0" t="0"/>
            </a:stretch>
          </a:blipFill>
          <a:ln>
            <a:noFill/>
          </a:ln>
        </p:spPr>
      </p:sp>
      <p:pic>
        <p:nvPicPr>
          <p:cNvPr id="146" name="Google Shape;146;p16"/>
          <p:cNvPicPr preferRelativeResize="0"/>
          <p:nvPr/>
        </p:nvPicPr>
        <p:blipFill rotWithShape="1">
          <a:blip r:embed="rId6">
            <a:alphaModFix/>
          </a:blip>
          <a:srcRect b="0" l="21126" r="21125" t="0"/>
          <a:stretch/>
        </p:blipFill>
        <p:spPr>
          <a:xfrm>
            <a:off x="2381127" y="927290"/>
            <a:ext cx="1881316" cy="2162432"/>
          </a:xfrm>
          <a:prstGeom prst="rect">
            <a:avLst/>
          </a:prstGeom>
          <a:noFill/>
          <a:ln>
            <a:noFill/>
          </a:ln>
        </p:spPr>
      </p:pic>
      <p:sp>
        <p:nvSpPr>
          <p:cNvPr id="147" name="Google Shape;147;p16"/>
          <p:cNvSpPr/>
          <p:nvPr/>
        </p:nvSpPr>
        <p:spPr>
          <a:xfrm>
            <a:off x="1434879" y="751351"/>
            <a:ext cx="632628" cy="763218"/>
          </a:xfrm>
          <a:custGeom>
            <a:rect b="b" l="l" r="r" t="t"/>
            <a:pathLst>
              <a:path extrusionOk="0" h="1526435" w="1265255">
                <a:moveTo>
                  <a:pt x="0" y="0"/>
                </a:moveTo>
                <a:lnTo>
                  <a:pt x="1265255" y="0"/>
                </a:lnTo>
                <a:lnTo>
                  <a:pt x="1265255" y="1526435"/>
                </a:lnTo>
                <a:lnTo>
                  <a:pt x="0" y="1526435"/>
                </a:lnTo>
                <a:lnTo>
                  <a:pt x="0" y="0"/>
                </a:lnTo>
                <a:close/>
              </a:path>
            </a:pathLst>
          </a:custGeom>
          <a:blipFill rotWithShape="1">
            <a:blip r:embed="rId7">
              <a:alphaModFix/>
            </a:blip>
            <a:stretch>
              <a:fillRect b="-234213" l="-110624" r="-100320" t="0"/>
            </a:stretch>
          </a:blipFill>
          <a:ln>
            <a:noFill/>
          </a:ln>
        </p:spPr>
      </p:sp>
      <p:sp>
        <p:nvSpPr>
          <p:cNvPr id="148" name="Google Shape;148;p16"/>
          <p:cNvSpPr/>
          <p:nvPr/>
        </p:nvSpPr>
        <p:spPr>
          <a:xfrm>
            <a:off x="2381127" y="3473357"/>
            <a:ext cx="632628" cy="763218"/>
          </a:xfrm>
          <a:custGeom>
            <a:rect b="b" l="l" r="r" t="t"/>
            <a:pathLst>
              <a:path extrusionOk="0" h="1526435" w="1265255">
                <a:moveTo>
                  <a:pt x="0" y="0"/>
                </a:moveTo>
                <a:lnTo>
                  <a:pt x="1265255" y="0"/>
                </a:lnTo>
                <a:lnTo>
                  <a:pt x="1265255" y="1526434"/>
                </a:lnTo>
                <a:lnTo>
                  <a:pt x="0" y="1526434"/>
                </a:lnTo>
                <a:lnTo>
                  <a:pt x="0" y="0"/>
                </a:lnTo>
                <a:close/>
              </a:path>
            </a:pathLst>
          </a:custGeom>
          <a:blipFill rotWithShape="1">
            <a:blip r:embed="rId7">
              <a:alphaModFix/>
            </a:blip>
            <a:stretch>
              <a:fillRect b="-234213" l="-110624" r="-100320" t="0"/>
            </a:stretch>
          </a:blipFill>
          <a:ln>
            <a:noFill/>
          </a:ln>
        </p:spPr>
      </p:sp>
      <p:sp>
        <p:nvSpPr>
          <p:cNvPr id="149" name="Google Shape;149;p16"/>
          <p:cNvSpPr txBox="1"/>
          <p:nvPr/>
        </p:nvSpPr>
        <p:spPr>
          <a:xfrm>
            <a:off x="4940888" y="3484817"/>
            <a:ext cx="1841785" cy="334963"/>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494949"/>
                </a:solidFill>
                <a:latin typeface="Petit Formal Script"/>
                <a:ea typeface="Petit Formal Script"/>
                <a:cs typeface="Petit Formal Script"/>
                <a:sym typeface="Petit Formal Script"/>
              </a:rPr>
              <a:t>Point Three</a:t>
            </a:r>
            <a:endParaRPr sz="700"/>
          </a:p>
        </p:txBody>
      </p:sp>
      <p:sp>
        <p:nvSpPr>
          <p:cNvPr id="150" name="Google Shape;150;p16"/>
          <p:cNvSpPr txBox="1"/>
          <p:nvPr/>
        </p:nvSpPr>
        <p:spPr>
          <a:xfrm>
            <a:off x="5134837" y="3983653"/>
            <a:ext cx="1453800" cy="330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000000"/>
                </a:solidFill>
                <a:latin typeface="Radley"/>
                <a:ea typeface="Radley"/>
                <a:cs typeface="Radley"/>
                <a:sym typeface="Radley"/>
              </a:rPr>
              <a:t>Elaborate on what you want to discuss. </a:t>
            </a:r>
            <a:endParaRPr sz="700"/>
          </a:p>
        </p:txBody>
      </p:sp>
      <p:sp>
        <p:nvSpPr>
          <p:cNvPr id="151" name="Google Shape;151;p16"/>
          <p:cNvSpPr txBox="1"/>
          <p:nvPr/>
        </p:nvSpPr>
        <p:spPr>
          <a:xfrm>
            <a:off x="5166456" y="1995528"/>
            <a:ext cx="1390650" cy="334963"/>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494949"/>
                </a:solidFill>
                <a:latin typeface="Petit Formal Script"/>
                <a:ea typeface="Petit Formal Script"/>
                <a:cs typeface="Petit Formal Script"/>
                <a:sym typeface="Petit Formal Script"/>
              </a:rPr>
              <a:t>Point One</a:t>
            </a:r>
            <a:endParaRPr sz="700"/>
          </a:p>
        </p:txBody>
      </p:sp>
      <p:sp>
        <p:nvSpPr>
          <p:cNvPr id="152" name="Google Shape;152;p16"/>
          <p:cNvSpPr txBox="1"/>
          <p:nvPr/>
        </p:nvSpPr>
        <p:spPr>
          <a:xfrm>
            <a:off x="5134837" y="2494577"/>
            <a:ext cx="1453800" cy="330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000000"/>
                </a:solidFill>
                <a:latin typeface="Radley"/>
                <a:ea typeface="Radley"/>
                <a:cs typeface="Radley"/>
                <a:sym typeface="Radley"/>
              </a:rPr>
              <a:t>Elaborate on what you want to discuss. </a:t>
            </a:r>
            <a:endParaRPr sz="700"/>
          </a:p>
        </p:txBody>
      </p:sp>
      <p:sp>
        <p:nvSpPr>
          <p:cNvPr id="153" name="Google Shape;153;p16"/>
          <p:cNvSpPr txBox="1"/>
          <p:nvPr/>
        </p:nvSpPr>
        <p:spPr>
          <a:xfrm>
            <a:off x="6882416" y="3484817"/>
            <a:ext cx="1747235" cy="334963"/>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494949"/>
                </a:solidFill>
                <a:latin typeface="Petit Formal Script"/>
                <a:ea typeface="Petit Formal Script"/>
                <a:cs typeface="Petit Formal Script"/>
                <a:sym typeface="Petit Formal Script"/>
              </a:rPr>
              <a:t>Point Four</a:t>
            </a:r>
            <a:endParaRPr sz="700"/>
          </a:p>
        </p:txBody>
      </p:sp>
      <p:sp>
        <p:nvSpPr>
          <p:cNvPr id="154" name="Google Shape;154;p16"/>
          <p:cNvSpPr txBox="1"/>
          <p:nvPr/>
        </p:nvSpPr>
        <p:spPr>
          <a:xfrm>
            <a:off x="7029089" y="3983653"/>
            <a:ext cx="1453800" cy="330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000000"/>
                </a:solidFill>
                <a:latin typeface="Radley"/>
                <a:ea typeface="Radley"/>
                <a:cs typeface="Radley"/>
                <a:sym typeface="Radley"/>
              </a:rPr>
              <a:t>Elaborate on what you want to discuss. </a:t>
            </a:r>
            <a:endParaRPr sz="700"/>
          </a:p>
        </p:txBody>
      </p:sp>
      <p:sp>
        <p:nvSpPr>
          <p:cNvPr id="155" name="Google Shape;155;p16"/>
          <p:cNvSpPr txBox="1"/>
          <p:nvPr/>
        </p:nvSpPr>
        <p:spPr>
          <a:xfrm>
            <a:off x="6882416" y="1995528"/>
            <a:ext cx="1747235" cy="334963"/>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494949"/>
                </a:solidFill>
                <a:latin typeface="Petit Formal Script"/>
                <a:ea typeface="Petit Formal Script"/>
                <a:cs typeface="Petit Formal Script"/>
                <a:sym typeface="Petit Formal Script"/>
              </a:rPr>
              <a:t>Point Two</a:t>
            </a:r>
            <a:endParaRPr sz="700"/>
          </a:p>
        </p:txBody>
      </p:sp>
      <p:sp>
        <p:nvSpPr>
          <p:cNvPr id="156" name="Google Shape;156;p16"/>
          <p:cNvSpPr txBox="1"/>
          <p:nvPr/>
        </p:nvSpPr>
        <p:spPr>
          <a:xfrm>
            <a:off x="7029089" y="2494577"/>
            <a:ext cx="1453800" cy="330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000000"/>
                </a:solidFill>
                <a:latin typeface="Radley"/>
                <a:ea typeface="Radley"/>
                <a:cs typeface="Radley"/>
                <a:sym typeface="Radley"/>
              </a:rPr>
              <a:t>Elaborate on what you want to discuss. </a:t>
            </a:r>
            <a:endParaRPr sz="700"/>
          </a:p>
        </p:txBody>
      </p:sp>
      <p:sp>
        <p:nvSpPr>
          <p:cNvPr id="157" name="Google Shape;157;p16"/>
          <p:cNvSpPr txBox="1"/>
          <p:nvPr/>
        </p:nvSpPr>
        <p:spPr>
          <a:xfrm>
            <a:off x="5231024" y="925466"/>
            <a:ext cx="3108491" cy="517013"/>
          </a:xfrm>
          <a:prstGeom prst="rect">
            <a:avLst/>
          </a:prstGeom>
          <a:noFill/>
          <a:ln>
            <a:noFill/>
          </a:ln>
        </p:spPr>
        <p:txBody>
          <a:bodyPr anchorCtr="0" anchor="t" bIns="0" lIns="0" spcFirstLastPara="1" rIns="0" wrap="square" tIns="0">
            <a:spAutoFit/>
          </a:bodyPr>
          <a:lstStyle/>
          <a:p>
            <a:pPr indent="0" lvl="0" marL="0" marR="0" rtl="0" algn="ctr">
              <a:lnSpc>
                <a:spcPct val="66995"/>
              </a:lnSpc>
              <a:spcBef>
                <a:spcPts val="0"/>
              </a:spcBef>
              <a:spcAft>
                <a:spcPts val="0"/>
              </a:spcAft>
              <a:buNone/>
            </a:pPr>
            <a:r>
              <a:rPr b="0" i="0" lang="en" sz="5100" u="none" cap="none" strike="noStrike">
                <a:solidFill>
                  <a:srgbClr val="EC6844"/>
                </a:solidFill>
                <a:latin typeface="Alice"/>
                <a:ea typeface="Alice"/>
                <a:cs typeface="Alice"/>
                <a:sym typeface="Alice"/>
              </a:rPr>
              <a:t>Your Title</a:t>
            </a:r>
            <a:endParaRPr sz="7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EDE6"/>
        </a:solidFill>
      </p:bgPr>
    </p:bg>
    <p:spTree>
      <p:nvGrpSpPr>
        <p:cNvPr id="161" name="Shape 161"/>
        <p:cNvGrpSpPr/>
        <p:nvPr/>
      </p:nvGrpSpPr>
      <p:grpSpPr>
        <a:xfrm>
          <a:off x="0" y="0"/>
          <a:ext cx="0" cy="0"/>
          <a:chOff x="0" y="0"/>
          <a:chExt cx="0" cy="0"/>
        </a:xfrm>
      </p:grpSpPr>
      <p:pic>
        <p:nvPicPr>
          <p:cNvPr id="162" name="Google Shape;162;p17"/>
          <p:cNvPicPr preferRelativeResize="0"/>
          <p:nvPr/>
        </p:nvPicPr>
        <p:blipFill rotWithShape="1">
          <a:blip r:embed="rId3">
            <a:alphaModFix/>
          </a:blip>
          <a:srcRect b="6611" l="6611" r="0" t="0"/>
          <a:stretch/>
        </p:blipFill>
        <p:spPr>
          <a:xfrm>
            <a:off x="0" y="0"/>
            <a:ext cx="7717125" cy="5143501"/>
          </a:xfrm>
          <a:prstGeom prst="rect">
            <a:avLst/>
          </a:prstGeom>
          <a:noFill/>
          <a:ln>
            <a:noFill/>
          </a:ln>
        </p:spPr>
      </p:pic>
      <p:sp>
        <p:nvSpPr>
          <p:cNvPr id="163" name="Google Shape;163;p17"/>
          <p:cNvSpPr/>
          <p:nvPr/>
        </p:nvSpPr>
        <p:spPr>
          <a:xfrm>
            <a:off x="5684948" y="-948554"/>
            <a:ext cx="6106127" cy="7040608"/>
          </a:xfrm>
          <a:custGeom>
            <a:rect b="b" l="l" r="r" t="t"/>
            <a:pathLst>
              <a:path extrusionOk="0" h="14081216" w="12212254">
                <a:moveTo>
                  <a:pt x="0" y="0"/>
                </a:moveTo>
                <a:lnTo>
                  <a:pt x="12212254" y="0"/>
                </a:lnTo>
                <a:lnTo>
                  <a:pt x="12212254" y="14081216"/>
                </a:lnTo>
                <a:lnTo>
                  <a:pt x="0" y="14081216"/>
                </a:lnTo>
                <a:lnTo>
                  <a:pt x="0" y="0"/>
                </a:lnTo>
                <a:close/>
              </a:path>
            </a:pathLst>
          </a:custGeom>
          <a:blipFill rotWithShape="1">
            <a:blip r:embed="rId4">
              <a:alphaModFix/>
            </a:blip>
            <a:stretch>
              <a:fillRect b="0" l="0" r="0" t="0"/>
            </a:stretch>
          </a:blipFill>
          <a:ln>
            <a:noFill/>
          </a:ln>
        </p:spPr>
      </p:sp>
      <p:sp>
        <p:nvSpPr>
          <p:cNvPr id="164" name="Google Shape;164;p17"/>
          <p:cNvSpPr txBox="1"/>
          <p:nvPr/>
        </p:nvSpPr>
        <p:spPr>
          <a:xfrm>
            <a:off x="6445949" y="3448668"/>
            <a:ext cx="2292062" cy="334963"/>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494949"/>
                </a:solidFill>
                <a:latin typeface="Petit Formal Script"/>
                <a:ea typeface="Petit Formal Script"/>
                <a:cs typeface="Petit Formal Script"/>
                <a:sym typeface="Petit Formal Script"/>
              </a:rPr>
              <a:t>Main Point</a:t>
            </a:r>
            <a:endParaRPr sz="700"/>
          </a:p>
        </p:txBody>
      </p:sp>
      <p:sp>
        <p:nvSpPr>
          <p:cNvPr id="165" name="Google Shape;165;p17"/>
          <p:cNvSpPr txBox="1"/>
          <p:nvPr/>
        </p:nvSpPr>
        <p:spPr>
          <a:xfrm>
            <a:off x="6445949" y="2308867"/>
            <a:ext cx="2292062" cy="334963"/>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494949"/>
                </a:solidFill>
                <a:latin typeface="Petit Formal Script"/>
                <a:ea typeface="Petit Formal Script"/>
                <a:cs typeface="Petit Formal Script"/>
                <a:sym typeface="Petit Formal Script"/>
              </a:rPr>
              <a:t>Main Point</a:t>
            </a:r>
            <a:endParaRPr sz="700"/>
          </a:p>
        </p:txBody>
      </p:sp>
      <p:sp>
        <p:nvSpPr>
          <p:cNvPr id="166" name="Google Shape;166;p17"/>
          <p:cNvSpPr txBox="1"/>
          <p:nvPr/>
        </p:nvSpPr>
        <p:spPr>
          <a:xfrm>
            <a:off x="6771646" y="2814237"/>
            <a:ext cx="1640700" cy="330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000000"/>
                </a:solidFill>
                <a:latin typeface="Radley"/>
                <a:ea typeface="Radley"/>
                <a:cs typeface="Radley"/>
                <a:sym typeface="Radley"/>
              </a:rPr>
              <a:t>Briefly elaborate on what you want to discuss. </a:t>
            </a:r>
            <a:endParaRPr sz="700"/>
          </a:p>
        </p:txBody>
      </p:sp>
      <p:sp>
        <p:nvSpPr>
          <p:cNvPr id="167" name="Google Shape;167;p17"/>
          <p:cNvSpPr txBox="1"/>
          <p:nvPr/>
        </p:nvSpPr>
        <p:spPr>
          <a:xfrm>
            <a:off x="6771646" y="3954038"/>
            <a:ext cx="1640700" cy="330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000000"/>
                </a:solidFill>
                <a:latin typeface="Radley"/>
                <a:ea typeface="Radley"/>
                <a:cs typeface="Radley"/>
                <a:sym typeface="Radley"/>
              </a:rPr>
              <a:t>Briefly elaborate on what you want to discuss. </a:t>
            </a:r>
            <a:endParaRPr sz="700"/>
          </a:p>
        </p:txBody>
      </p:sp>
      <p:sp>
        <p:nvSpPr>
          <p:cNvPr id="168" name="Google Shape;168;p17"/>
          <p:cNvSpPr txBox="1"/>
          <p:nvPr/>
        </p:nvSpPr>
        <p:spPr>
          <a:xfrm>
            <a:off x="6798776" y="547688"/>
            <a:ext cx="1586400" cy="1569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5100" u="none" cap="none" strike="noStrike">
                <a:solidFill>
                  <a:srgbClr val="EC6844"/>
                </a:solidFill>
                <a:latin typeface="Alice"/>
                <a:ea typeface="Alice"/>
                <a:cs typeface="Alice"/>
                <a:sym typeface="Alice"/>
              </a:rPr>
              <a:t>Your</a:t>
            </a:r>
            <a:endParaRPr sz="700"/>
          </a:p>
          <a:p>
            <a:pPr indent="0" lvl="0" marL="0" marR="0" rtl="0" algn="ctr">
              <a:lnSpc>
                <a:spcPct val="100000"/>
              </a:lnSpc>
              <a:spcBef>
                <a:spcPts val="0"/>
              </a:spcBef>
              <a:spcAft>
                <a:spcPts val="0"/>
              </a:spcAft>
              <a:buNone/>
            </a:pPr>
            <a:r>
              <a:rPr b="0" i="0" lang="en" sz="5100" u="none" cap="none" strike="noStrike">
                <a:solidFill>
                  <a:srgbClr val="EC6844"/>
                </a:solidFill>
                <a:latin typeface="Alice"/>
                <a:ea typeface="Alice"/>
                <a:cs typeface="Alice"/>
                <a:sym typeface="Alice"/>
              </a:rPr>
              <a:t>Title</a:t>
            </a:r>
            <a:endParaRPr sz="700"/>
          </a:p>
        </p:txBody>
      </p:sp>
      <p:sp>
        <p:nvSpPr>
          <p:cNvPr id="169" name="Google Shape;169;p17"/>
          <p:cNvSpPr/>
          <p:nvPr/>
        </p:nvSpPr>
        <p:spPr>
          <a:xfrm>
            <a:off x="8395060" y="154158"/>
            <a:ext cx="469180" cy="566030"/>
          </a:xfrm>
          <a:custGeom>
            <a:rect b="b" l="l" r="r" t="t"/>
            <a:pathLst>
              <a:path extrusionOk="0" h="1132060" w="938360">
                <a:moveTo>
                  <a:pt x="0" y="0"/>
                </a:moveTo>
                <a:lnTo>
                  <a:pt x="938360" y="0"/>
                </a:lnTo>
                <a:lnTo>
                  <a:pt x="938360" y="1132060"/>
                </a:lnTo>
                <a:lnTo>
                  <a:pt x="0" y="1132060"/>
                </a:lnTo>
                <a:lnTo>
                  <a:pt x="0" y="0"/>
                </a:lnTo>
                <a:close/>
              </a:path>
            </a:pathLst>
          </a:custGeom>
          <a:blipFill rotWithShape="1">
            <a:blip r:embed="rId5">
              <a:alphaModFix/>
            </a:blip>
            <a:stretch>
              <a:fillRect b="-234213" l="-110624" r="-100320" t="0"/>
            </a:stretch>
          </a:blipFill>
          <a:ln>
            <a:noFill/>
          </a:ln>
        </p:spPr>
      </p:sp>
      <p:sp>
        <p:nvSpPr>
          <p:cNvPr id="170" name="Google Shape;170;p17"/>
          <p:cNvSpPr/>
          <p:nvPr/>
        </p:nvSpPr>
        <p:spPr>
          <a:xfrm>
            <a:off x="605843" y="3862451"/>
            <a:ext cx="469180" cy="566030"/>
          </a:xfrm>
          <a:custGeom>
            <a:rect b="b" l="l" r="r" t="t"/>
            <a:pathLst>
              <a:path extrusionOk="0" h="1132060" w="938360">
                <a:moveTo>
                  <a:pt x="0" y="0"/>
                </a:moveTo>
                <a:lnTo>
                  <a:pt x="938360" y="0"/>
                </a:lnTo>
                <a:lnTo>
                  <a:pt x="938360" y="1132060"/>
                </a:lnTo>
                <a:lnTo>
                  <a:pt x="0" y="1132060"/>
                </a:lnTo>
                <a:lnTo>
                  <a:pt x="0" y="0"/>
                </a:lnTo>
                <a:close/>
              </a:path>
            </a:pathLst>
          </a:custGeom>
          <a:blipFill rotWithShape="1">
            <a:blip r:embed="rId5">
              <a:alphaModFix/>
            </a:blip>
            <a:stretch>
              <a:fillRect b="-234213" l="-110624" r="-100320" t="0"/>
            </a:stretch>
          </a:blipFill>
          <a:ln>
            <a:noFill/>
          </a:ln>
        </p:spPr>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EDE6"/>
        </a:solidFill>
      </p:bgPr>
    </p:bg>
    <p:spTree>
      <p:nvGrpSpPr>
        <p:cNvPr id="174" name="Shape 174"/>
        <p:cNvGrpSpPr/>
        <p:nvPr/>
      </p:nvGrpSpPr>
      <p:grpSpPr>
        <a:xfrm>
          <a:off x="0" y="0"/>
          <a:ext cx="0" cy="0"/>
          <a:chOff x="0" y="0"/>
          <a:chExt cx="0" cy="0"/>
        </a:xfrm>
      </p:grpSpPr>
      <p:sp>
        <p:nvSpPr>
          <p:cNvPr id="175" name="Google Shape;175;p18"/>
          <p:cNvSpPr/>
          <p:nvPr/>
        </p:nvSpPr>
        <p:spPr>
          <a:xfrm rot="521601">
            <a:off x="4884792" y="2649330"/>
            <a:ext cx="3584681" cy="2391960"/>
          </a:xfrm>
          <a:custGeom>
            <a:rect b="b" l="l" r="r" t="t"/>
            <a:pathLst>
              <a:path extrusionOk="0" h="4783920" w="7169363">
                <a:moveTo>
                  <a:pt x="0" y="0"/>
                </a:moveTo>
                <a:lnTo>
                  <a:pt x="7169363" y="0"/>
                </a:lnTo>
                <a:lnTo>
                  <a:pt x="7169363" y="4783920"/>
                </a:lnTo>
                <a:lnTo>
                  <a:pt x="0" y="4783920"/>
                </a:lnTo>
                <a:lnTo>
                  <a:pt x="0" y="0"/>
                </a:lnTo>
                <a:close/>
              </a:path>
            </a:pathLst>
          </a:custGeom>
          <a:blipFill rotWithShape="1">
            <a:blip r:embed="rId3">
              <a:alphaModFix/>
            </a:blip>
            <a:stretch>
              <a:fillRect b="0" l="0" r="0" t="0"/>
            </a:stretch>
          </a:blipFill>
          <a:ln>
            <a:noFill/>
          </a:ln>
        </p:spPr>
      </p:sp>
      <p:sp>
        <p:nvSpPr>
          <p:cNvPr id="176" name="Google Shape;176;p18"/>
          <p:cNvSpPr/>
          <p:nvPr/>
        </p:nvSpPr>
        <p:spPr>
          <a:xfrm rot="608192">
            <a:off x="4425066" y="265182"/>
            <a:ext cx="3720330" cy="2272784"/>
          </a:xfrm>
          <a:custGeom>
            <a:rect b="b" l="l" r="r" t="t"/>
            <a:pathLst>
              <a:path extrusionOk="0" h="4545567" w="7440660">
                <a:moveTo>
                  <a:pt x="0" y="0"/>
                </a:moveTo>
                <a:lnTo>
                  <a:pt x="7440660" y="0"/>
                </a:lnTo>
                <a:lnTo>
                  <a:pt x="7440660" y="4545567"/>
                </a:lnTo>
                <a:lnTo>
                  <a:pt x="0" y="4545567"/>
                </a:lnTo>
                <a:lnTo>
                  <a:pt x="0" y="0"/>
                </a:lnTo>
                <a:close/>
              </a:path>
            </a:pathLst>
          </a:custGeom>
          <a:blipFill rotWithShape="1">
            <a:blip r:embed="rId4">
              <a:alphaModFix/>
            </a:blip>
            <a:stretch>
              <a:fillRect b="0" l="0" r="0" t="0"/>
            </a:stretch>
          </a:blipFill>
          <a:ln>
            <a:noFill/>
          </a:ln>
        </p:spPr>
      </p:sp>
      <p:pic>
        <p:nvPicPr>
          <p:cNvPr id="177" name="Google Shape;177;p18"/>
          <p:cNvPicPr preferRelativeResize="0"/>
          <p:nvPr/>
        </p:nvPicPr>
        <p:blipFill rotWithShape="1">
          <a:blip r:embed="rId5">
            <a:alphaModFix/>
          </a:blip>
          <a:srcRect b="2517" l="0" r="0" t="2516"/>
          <a:stretch/>
        </p:blipFill>
        <p:spPr>
          <a:xfrm rot="608192">
            <a:off x="4590579" y="525600"/>
            <a:ext cx="2897483" cy="1834403"/>
          </a:xfrm>
          <a:prstGeom prst="rect">
            <a:avLst/>
          </a:prstGeom>
          <a:noFill/>
          <a:ln>
            <a:noFill/>
          </a:ln>
        </p:spPr>
      </p:pic>
      <p:pic>
        <p:nvPicPr>
          <p:cNvPr id="178" name="Google Shape;178;p18"/>
          <p:cNvPicPr preferRelativeResize="0"/>
          <p:nvPr/>
        </p:nvPicPr>
        <p:blipFill rotWithShape="1">
          <a:blip r:embed="rId6">
            <a:alphaModFix/>
          </a:blip>
          <a:srcRect b="932" l="0" r="0" t="932"/>
          <a:stretch/>
        </p:blipFill>
        <p:spPr>
          <a:xfrm rot="521601">
            <a:off x="5203231" y="2966753"/>
            <a:ext cx="2519605" cy="1648414"/>
          </a:xfrm>
          <a:prstGeom prst="rect">
            <a:avLst/>
          </a:prstGeom>
          <a:noFill/>
          <a:ln>
            <a:noFill/>
          </a:ln>
        </p:spPr>
      </p:pic>
      <p:sp>
        <p:nvSpPr>
          <p:cNvPr id="179" name="Google Shape;179;p18"/>
          <p:cNvSpPr txBox="1"/>
          <p:nvPr/>
        </p:nvSpPr>
        <p:spPr>
          <a:xfrm>
            <a:off x="799075" y="703650"/>
            <a:ext cx="3002100" cy="525900"/>
          </a:xfrm>
          <a:prstGeom prst="rect">
            <a:avLst/>
          </a:prstGeom>
          <a:noFill/>
          <a:ln>
            <a:noFill/>
          </a:ln>
        </p:spPr>
        <p:txBody>
          <a:bodyPr anchorCtr="0" anchor="t" bIns="0" lIns="0" spcFirstLastPara="1" rIns="0" wrap="square" tIns="0">
            <a:spAutoFit/>
          </a:bodyPr>
          <a:lstStyle/>
          <a:p>
            <a:pPr indent="0" lvl="0" marL="0" marR="0" rtl="0" algn="ctr">
              <a:lnSpc>
                <a:spcPct val="66995"/>
              </a:lnSpc>
              <a:spcBef>
                <a:spcPts val="0"/>
              </a:spcBef>
              <a:spcAft>
                <a:spcPts val="0"/>
              </a:spcAft>
              <a:buNone/>
            </a:pPr>
            <a:r>
              <a:rPr b="0" i="0" lang="en" sz="5100" u="none" cap="none" strike="noStrike">
                <a:solidFill>
                  <a:srgbClr val="EC6844"/>
                </a:solidFill>
                <a:latin typeface="Alice"/>
                <a:ea typeface="Alice"/>
                <a:cs typeface="Alice"/>
                <a:sym typeface="Alice"/>
              </a:rPr>
              <a:t>Memories</a:t>
            </a:r>
            <a:endParaRPr sz="700"/>
          </a:p>
        </p:txBody>
      </p:sp>
      <p:sp>
        <p:nvSpPr>
          <p:cNvPr id="180" name="Google Shape;180;p18"/>
          <p:cNvSpPr txBox="1"/>
          <p:nvPr/>
        </p:nvSpPr>
        <p:spPr>
          <a:xfrm>
            <a:off x="872819" y="2031711"/>
            <a:ext cx="2854800" cy="330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000000"/>
                </a:solidFill>
                <a:latin typeface="Radley"/>
                <a:ea typeface="Radley"/>
                <a:cs typeface="Radley"/>
                <a:sym typeface="Radley"/>
              </a:rPr>
              <a:t>Lorem ipsum dolor sit amet, consectetur adipiscing elit, sed do eiusmod tempor incididun.</a:t>
            </a:r>
            <a:endParaRPr sz="700"/>
          </a:p>
        </p:txBody>
      </p:sp>
      <p:sp>
        <p:nvSpPr>
          <p:cNvPr id="181" name="Google Shape;181;p18"/>
          <p:cNvSpPr txBox="1"/>
          <p:nvPr/>
        </p:nvSpPr>
        <p:spPr>
          <a:xfrm>
            <a:off x="962013" y="1582645"/>
            <a:ext cx="2676300" cy="3078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494949"/>
                </a:solidFill>
                <a:latin typeface="Petit Formal Script"/>
                <a:ea typeface="Petit Formal Script"/>
                <a:cs typeface="Petit Formal Script"/>
                <a:sym typeface="Petit Formal Script"/>
              </a:rPr>
              <a:t>Main Point</a:t>
            </a:r>
            <a:endParaRPr sz="700"/>
          </a:p>
        </p:txBody>
      </p:sp>
      <p:sp>
        <p:nvSpPr>
          <p:cNvPr id="182" name="Google Shape;182;p18"/>
          <p:cNvSpPr txBox="1"/>
          <p:nvPr/>
        </p:nvSpPr>
        <p:spPr>
          <a:xfrm>
            <a:off x="872819" y="3103179"/>
            <a:ext cx="2854800" cy="330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000000"/>
                </a:solidFill>
                <a:latin typeface="Radley"/>
                <a:ea typeface="Radley"/>
                <a:cs typeface="Radley"/>
                <a:sym typeface="Radley"/>
              </a:rPr>
              <a:t>Lorem ipsum dolor sit amet, consectetur adipiscing elit, sed do eiusmod tempor incididun.</a:t>
            </a:r>
            <a:endParaRPr sz="700"/>
          </a:p>
        </p:txBody>
      </p:sp>
      <p:sp>
        <p:nvSpPr>
          <p:cNvPr id="183" name="Google Shape;183;p18"/>
          <p:cNvSpPr txBox="1"/>
          <p:nvPr/>
        </p:nvSpPr>
        <p:spPr>
          <a:xfrm>
            <a:off x="962013" y="2654113"/>
            <a:ext cx="2676300" cy="3078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494949"/>
                </a:solidFill>
                <a:latin typeface="Petit Formal Script"/>
                <a:ea typeface="Petit Formal Script"/>
                <a:cs typeface="Petit Formal Script"/>
                <a:sym typeface="Petit Formal Script"/>
              </a:rPr>
              <a:t>Main Point</a:t>
            </a:r>
            <a:endParaRPr sz="700"/>
          </a:p>
        </p:txBody>
      </p:sp>
      <p:sp>
        <p:nvSpPr>
          <p:cNvPr id="184" name="Google Shape;184;p18"/>
          <p:cNvSpPr txBox="1"/>
          <p:nvPr/>
        </p:nvSpPr>
        <p:spPr>
          <a:xfrm>
            <a:off x="872819" y="4174648"/>
            <a:ext cx="2854800" cy="330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000000"/>
                </a:solidFill>
                <a:latin typeface="Radley"/>
                <a:ea typeface="Radley"/>
                <a:cs typeface="Radley"/>
                <a:sym typeface="Radley"/>
              </a:rPr>
              <a:t>Lorem ipsum dolor sit amet, consectetur adipiscing elit, sed do eiusmod tempor incididun.</a:t>
            </a:r>
            <a:endParaRPr sz="700"/>
          </a:p>
        </p:txBody>
      </p:sp>
      <p:sp>
        <p:nvSpPr>
          <p:cNvPr id="185" name="Google Shape;185;p18"/>
          <p:cNvSpPr txBox="1"/>
          <p:nvPr/>
        </p:nvSpPr>
        <p:spPr>
          <a:xfrm>
            <a:off x="962013" y="3725582"/>
            <a:ext cx="2676300" cy="3078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494949"/>
                </a:solidFill>
                <a:latin typeface="Petit Formal Script"/>
                <a:ea typeface="Petit Formal Script"/>
                <a:cs typeface="Petit Formal Script"/>
                <a:sym typeface="Petit Formal Script"/>
              </a:rPr>
              <a:t>Main Point</a:t>
            </a:r>
            <a:endParaRPr sz="7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EDE6"/>
        </a:solidFill>
      </p:bgPr>
    </p:bg>
    <p:spTree>
      <p:nvGrpSpPr>
        <p:cNvPr id="189" name="Shape 189"/>
        <p:cNvGrpSpPr/>
        <p:nvPr/>
      </p:nvGrpSpPr>
      <p:grpSpPr>
        <a:xfrm>
          <a:off x="0" y="0"/>
          <a:ext cx="0" cy="0"/>
          <a:chOff x="0" y="0"/>
          <a:chExt cx="0" cy="0"/>
        </a:xfrm>
      </p:grpSpPr>
      <p:sp>
        <p:nvSpPr>
          <p:cNvPr id="190" name="Google Shape;190;p19"/>
          <p:cNvSpPr/>
          <p:nvPr/>
        </p:nvSpPr>
        <p:spPr>
          <a:xfrm>
            <a:off x="1404081" y="1945044"/>
            <a:ext cx="632628" cy="763217"/>
          </a:xfrm>
          <a:custGeom>
            <a:rect b="b" l="l" r="r" t="t"/>
            <a:pathLst>
              <a:path extrusionOk="0" h="1526435" w="1265255">
                <a:moveTo>
                  <a:pt x="0" y="0"/>
                </a:moveTo>
                <a:lnTo>
                  <a:pt x="1265256" y="0"/>
                </a:lnTo>
                <a:lnTo>
                  <a:pt x="1265256" y="1526435"/>
                </a:lnTo>
                <a:lnTo>
                  <a:pt x="0" y="1526435"/>
                </a:lnTo>
                <a:lnTo>
                  <a:pt x="0" y="0"/>
                </a:lnTo>
                <a:close/>
              </a:path>
            </a:pathLst>
          </a:custGeom>
          <a:blipFill rotWithShape="1">
            <a:blip r:embed="rId3">
              <a:alphaModFix/>
            </a:blip>
            <a:stretch>
              <a:fillRect b="-234213" l="-110624" r="-100320" t="0"/>
            </a:stretch>
          </a:blipFill>
          <a:ln>
            <a:noFill/>
          </a:ln>
        </p:spPr>
      </p:sp>
      <p:sp>
        <p:nvSpPr>
          <p:cNvPr id="191" name="Google Shape;191;p19"/>
          <p:cNvSpPr/>
          <p:nvPr/>
        </p:nvSpPr>
        <p:spPr>
          <a:xfrm>
            <a:off x="7107639" y="1945044"/>
            <a:ext cx="632627" cy="763217"/>
          </a:xfrm>
          <a:custGeom>
            <a:rect b="b" l="l" r="r" t="t"/>
            <a:pathLst>
              <a:path extrusionOk="0" h="1526435" w="1265255">
                <a:moveTo>
                  <a:pt x="0" y="0"/>
                </a:moveTo>
                <a:lnTo>
                  <a:pt x="1265255" y="0"/>
                </a:lnTo>
                <a:lnTo>
                  <a:pt x="1265255" y="1526435"/>
                </a:lnTo>
                <a:lnTo>
                  <a:pt x="0" y="1526435"/>
                </a:lnTo>
                <a:lnTo>
                  <a:pt x="0" y="0"/>
                </a:lnTo>
                <a:close/>
              </a:path>
            </a:pathLst>
          </a:custGeom>
          <a:blipFill rotWithShape="1">
            <a:blip r:embed="rId3">
              <a:alphaModFix/>
            </a:blip>
            <a:stretch>
              <a:fillRect b="-234213" l="-110624" r="-100320" t="0"/>
            </a:stretch>
          </a:blipFill>
          <a:ln>
            <a:noFill/>
          </a:ln>
        </p:spPr>
      </p:sp>
      <p:sp>
        <p:nvSpPr>
          <p:cNvPr id="192" name="Google Shape;192;p19"/>
          <p:cNvSpPr txBox="1"/>
          <p:nvPr/>
        </p:nvSpPr>
        <p:spPr>
          <a:xfrm>
            <a:off x="1356000" y="493525"/>
            <a:ext cx="6432000" cy="785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5100" u="none" cap="none" strike="noStrike">
                <a:solidFill>
                  <a:srgbClr val="EC6844"/>
                </a:solidFill>
                <a:latin typeface="Alice"/>
                <a:ea typeface="Alice"/>
                <a:cs typeface="Alice"/>
                <a:sym typeface="Alice"/>
              </a:rPr>
              <a:t>Words to remember</a:t>
            </a:r>
            <a:endParaRPr sz="700"/>
          </a:p>
        </p:txBody>
      </p:sp>
      <p:sp>
        <p:nvSpPr>
          <p:cNvPr id="193" name="Google Shape;193;p19"/>
          <p:cNvSpPr txBox="1"/>
          <p:nvPr/>
        </p:nvSpPr>
        <p:spPr>
          <a:xfrm>
            <a:off x="285750" y="3002542"/>
            <a:ext cx="2869290" cy="334963"/>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494949"/>
                </a:solidFill>
                <a:latin typeface="Petit Formal Script"/>
                <a:ea typeface="Petit Formal Script"/>
                <a:cs typeface="Petit Formal Script"/>
                <a:sym typeface="Petit Formal Script"/>
              </a:rPr>
              <a:t>Main Point</a:t>
            </a:r>
            <a:endParaRPr sz="700"/>
          </a:p>
        </p:txBody>
      </p:sp>
      <p:sp>
        <p:nvSpPr>
          <p:cNvPr id="194" name="Google Shape;194;p19"/>
          <p:cNvSpPr txBox="1"/>
          <p:nvPr/>
        </p:nvSpPr>
        <p:spPr>
          <a:xfrm>
            <a:off x="5987302" y="3002542"/>
            <a:ext cx="2869290" cy="334963"/>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2000" u="none" cap="none" strike="noStrike">
                <a:solidFill>
                  <a:srgbClr val="494949"/>
                </a:solidFill>
                <a:latin typeface="Petit Formal Script"/>
                <a:ea typeface="Petit Formal Script"/>
                <a:cs typeface="Petit Formal Script"/>
                <a:sym typeface="Petit Formal Script"/>
              </a:rPr>
              <a:t>Main Point</a:t>
            </a:r>
            <a:endParaRPr sz="700"/>
          </a:p>
        </p:txBody>
      </p:sp>
      <p:sp>
        <p:nvSpPr>
          <p:cNvPr id="195" name="Google Shape;195;p19"/>
          <p:cNvSpPr txBox="1"/>
          <p:nvPr/>
        </p:nvSpPr>
        <p:spPr>
          <a:xfrm>
            <a:off x="724193" y="3490300"/>
            <a:ext cx="1992300" cy="684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000000"/>
                </a:solidFill>
                <a:latin typeface="Radley"/>
                <a:ea typeface="Radley"/>
                <a:cs typeface="Radley"/>
                <a:sym typeface="Radley"/>
              </a:rPr>
              <a:t>Lorem ipsum dolor sit amet, consectetur adipiscing elit. Proin pulvinar ipsum sit amet lectus tincidunt, vel dictum urna feugiat. </a:t>
            </a:r>
            <a:endParaRPr sz="700"/>
          </a:p>
        </p:txBody>
      </p:sp>
      <p:sp>
        <p:nvSpPr>
          <p:cNvPr id="196" name="Google Shape;196;p19"/>
          <p:cNvSpPr txBox="1"/>
          <p:nvPr/>
        </p:nvSpPr>
        <p:spPr>
          <a:xfrm>
            <a:off x="6425745" y="3490300"/>
            <a:ext cx="1992300" cy="684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000000"/>
                </a:solidFill>
                <a:latin typeface="Radley"/>
                <a:ea typeface="Radley"/>
                <a:cs typeface="Radley"/>
                <a:sym typeface="Radley"/>
              </a:rPr>
              <a:t>Lorem ipsum dolor sit amet, consectetur adipiscing elit. Proin pulvinar ipsum sit amet lectus tincidunt, vel dictum urna feugiat. </a:t>
            </a:r>
            <a:endParaRPr sz="700"/>
          </a:p>
        </p:txBody>
      </p:sp>
      <p:sp>
        <p:nvSpPr>
          <p:cNvPr id="197" name="Google Shape;197;p19"/>
          <p:cNvSpPr/>
          <p:nvPr/>
        </p:nvSpPr>
        <p:spPr>
          <a:xfrm>
            <a:off x="3345408" y="1497309"/>
            <a:ext cx="2453184" cy="3254639"/>
          </a:xfrm>
          <a:custGeom>
            <a:rect b="b" l="l" r="r" t="t"/>
            <a:pathLst>
              <a:path extrusionOk="0" h="6509277" w="4906368">
                <a:moveTo>
                  <a:pt x="0" y="0"/>
                </a:moveTo>
                <a:lnTo>
                  <a:pt x="4906368" y="0"/>
                </a:lnTo>
                <a:lnTo>
                  <a:pt x="4906368" y="6509277"/>
                </a:lnTo>
                <a:lnTo>
                  <a:pt x="0" y="6509277"/>
                </a:lnTo>
                <a:lnTo>
                  <a:pt x="0" y="0"/>
                </a:lnTo>
                <a:close/>
              </a:path>
            </a:pathLst>
          </a:custGeom>
          <a:blipFill rotWithShape="1">
            <a:blip r:embed="rId4">
              <a:alphaModFix/>
            </a:blip>
            <a:stretch>
              <a:fillRect b="0" l="0" r="0" t="0"/>
            </a:stretch>
          </a:blipFill>
          <a:ln>
            <a:noFill/>
          </a:ln>
        </p:spPr>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EC6844"/>
      </a:dk1>
      <a:lt1>
        <a:srgbClr val="F5EDE6"/>
      </a:lt1>
      <a:dk2>
        <a:srgbClr val="494949"/>
      </a:dk2>
      <a:lt2>
        <a:srgbClr val="C1D0B7"/>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