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Vidaloka"/>
      <p:regular r:id="rId25"/>
    </p:embeddedFont>
    <p:embeddedFont>
      <p:font typeface="Nunito Light"/>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Light-regular.fntdata"/><Relationship Id="rId25" Type="http://schemas.openxmlformats.org/officeDocument/2006/relationships/font" Target="fonts/Vidaloka-regular.fntdata"/><Relationship Id="rId28" Type="http://schemas.openxmlformats.org/officeDocument/2006/relationships/font" Target="fonts/NunitoLight-italic.fntdata"/><Relationship Id="rId27" Type="http://schemas.openxmlformats.org/officeDocument/2006/relationships/font" Target="fonts/NunitoLigh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Light-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eca5245f14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eca5245f14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eca5245f14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eca5245f14_1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ca5245f14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eca5245f14_1_1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eca5245f14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eca5245f14_1_2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eca5245f14_1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eca5245f14_1_2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eca5245f14_1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eca5245f14_1_2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eca5245f14_1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eca5245f14_1_2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eca5245f14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eca5245f14_1_2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eca5245f14_1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eca5245f14_1_2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eca5245f14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eca5245f14_1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eca5245f14_1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eca5245f14_1_3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eca5245f14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eca5245f14_1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eca5245f14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eca5245f14_1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eca5245f14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eca5245f14_1_1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eca5245f14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eca5245f14_1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eca5245f14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eca5245f14_1_1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eca5245f14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eca5245f14_1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eca5245f14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eca5245f14_1_1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eca5245f14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eca5245f14_1_1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gif"/><Relationship Id="rId3" Type="http://schemas.openxmlformats.org/officeDocument/2006/relationships/image" Target="../media/image1.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gif"/><Relationship Id="rId3"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 name="Google Shape;11;p2"/>
          <p:cNvSpPr txBox="1"/>
          <p:nvPr>
            <p:ph type="ctrTitle"/>
          </p:nvPr>
        </p:nvSpPr>
        <p:spPr>
          <a:xfrm>
            <a:off x="311708" y="9731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3500"/>
              <a:buNone/>
              <a:defRPr sz="3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30627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Font typeface="Nunito Light"/>
              <a:buNone/>
              <a:defRPr>
                <a:latin typeface="Nunito Light"/>
                <a:ea typeface="Nunito Light"/>
                <a:cs typeface="Nunito Light"/>
                <a:sym typeface="Nunito Ligh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 name="Google Shape;14;p2"/>
          <p:cNvSpPr/>
          <p:nvPr/>
        </p:nvSpPr>
        <p:spPr>
          <a:xfrm>
            <a:off x="-178365" y="209185"/>
            <a:ext cx="3657600" cy="1216152"/>
          </a:xfrm>
          <a:custGeom>
            <a:rect b="b" l="l" r="r" t="t"/>
            <a:pathLst>
              <a:path extrusionOk="0" h="2432304" w="7315200">
                <a:moveTo>
                  <a:pt x="0" y="0"/>
                </a:moveTo>
                <a:lnTo>
                  <a:pt x="7315200" y="0"/>
                </a:lnTo>
                <a:lnTo>
                  <a:pt x="7315200" y="2432304"/>
                </a:lnTo>
                <a:lnTo>
                  <a:pt x="0" y="2432304"/>
                </a:lnTo>
                <a:lnTo>
                  <a:pt x="0" y="0"/>
                </a:lnTo>
                <a:close/>
              </a:path>
            </a:pathLst>
          </a:custGeom>
          <a:blipFill rotWithShape="1">
            <a:blip r:embed="rId3">
              <a:alphaModFix/>
            </a:blip>
            <a:stretch>
              <a:fillRect b="0" l="0" r="0" t="0"/>
            </a:stretch>
          </a:blipFill>
          <a:ln>
            <a:noFill/>
          </a:ln>
        </p:spPr>
      </p:sp>
      <p:sp>
        <p:nvSpPr>
          <p:cNvPr id="15" name="Google Shape;15;p2"/>
          <p:cNvSpPr/>
          <p:nvPr/>
        </p:nvSpPr>
        <p:spPr>
          <a:xfrm flipH="1">
            <a:off x="5841102" y="209185"/>
            <a:ext cx="3657600" cy="1216152"/>
          </a:xfrm>
          <a:custGeom>
            <a:rect b="b" l="l" r="r" t="t"/>
            <a:pathLst>
              <a:path extrusionOk="0" h="2432304" w="7315200">
                <a:moveTo>
                  <a:pt x="7315200" y="0"/>
                </a:moveTo>
                <a:lnTo>
                  <a:pt x="0" y="0"/>
                </a:lnTo>
                <a:lnTo>
                  <a:pt x="0" y="2432304"/>
                </a:lnTo>
                <a:lnTo>
                  <a:pt x="7315200" y="2432304"/>
                </a:lnTo>
                <a:lnTo>
                  <a:pt x="7315200" y="0"/>
                </a:lnTo>
                <a:close/>
              </a:path>
            </a:pathLst>
          </a:custGeom>
          <a:blipFill rotWithShape="1">
            <a:blip r:embed="rId3">
              <a:alphaModFix/>
            </a:blip>
            <a:stretch>
              <a:fillRect b="0" l="0" r="0" t="0"/>
            </a:stretch>
          </a:blipFill>
          <a:ln>
            <a:noFill/>
          </a:ln>
        </p:spPr>
      </p:sp>
      <p:sp>
        <p:nvSpPr>
          <p:cNvPr id="16" name="Google Shape;16;p2"/>
          <p:cNvSpPr/>
          <p:nvPr/>
        </p:nvSpPr>
        <p:spPr>
          <a:xfrm flipH="1" rot="10800000">
            <a:off x="-266533" y="3706785"/>
            <a:ext cx="3657600" cy="1216152"/>
          </a:xfrm>
          <a:custGeom>
            <a:rect b="b" l="l" r="r" t="t"/>
            <a:pathLst>
              <a:path extrusionOk="0" h="2432304" w="7315200">
                <a:moveTo>
                  <a:pt x="0" y="2432304"/>
                </a:moveTo>
                <a:lnTo>
                  <a:pt x="7315200" y="2432304"/>
                </a:lnTo>
                <a:lnTo>
                  <a:pt x="7315200" y="0"/>
                </a:lnTo>
                <a:lnTo>
                  <a:pt x="0" y="0"/>
                </a:lnTo>
                <a:lnTo>
                  <a:pt x="0" y="2432304"/>
                </a:lnTo>
                <a:close/>
              </a:path>
            </a:pathLst>
          </a:custGeom>
          <a:blipFill rotWithShape="1">
            <a:blip r:embed="rId3">
              <a:alphaModFix/>
            </a:blip>
            <a:stretch>
              <a:fillRect b="0" l="0" r="0" t="0"/>
            </a:stretch>
          </a:blipFill>
          <a:ln>
            <a:noFill/>
          </a:ln>
        </p:spPr>
      </p:sp>
      <p:sp>
        <p:nvSpPr>
          <p:cNvPr id="17" name="Google Shape;17;p2"/>
          <p:cNvSpPr/>
          <p:nvPr/>
        </p:nvSpPr>
        <p:spPr>
          <a:xfrm rot="10800000">
            <a:off x="5752934" y="3706785"/>
            <a:ext cx="3657600" cy="1216152"/>
          </a:xfrm>
          <a:custGeom>
            <a:rect b="b" l="l" r="r" t="t"/>
            <a:pathLst>
              <a:path extrusionOk="0" h="2432304" w="7315200">
                <a:moveTo>
                  <a:pt x="7315200" y="2432304"/>
                </a:moveTo>
                <a:lnTo>
                  <a:pt x="0" y="2432304"/>
                </a:lnTo>
                <a:lnTo>
                  <a:pt x="0" y="0"/>
                </a:lnTo>
                <a:lnTo>
                  <a:pt x="7315200" y="0"/>
                </a:lnTo>
                <a:lnTo>
                  <a:pt x="7315200" y="2432304"/>
                </a:lnTo>
                <a:close/>
              </a:path>
            </a:pathLst>
          </a:custGeom>
          <a:blipFill rotWithShape="1">
            <a:blip r:embed="rId3">
              <a:alphaModFix/>
            </a:blip>
            <a:stretch>
              <a:fillRect b="0" l="0" r="0" t="0"/>
            </a:stretch>
          </a:blipFill>
          <a:ln>
            <a:noFill/>
          </a:ln>
        </p:spPr>
      </p:sp>
      <p:sp>
        <p:nvSpPr>
          <p:cNvPr id="18" name="Google Shape;18;p2"/>
          <p:cNvSpPr/>
          <p:nvPr/>
        </p:nvSpPr>
        <p:spPr>
          <a:xfrm>
            <a:off x="3961994" y="819554"/>
            <a:ext cx="1220014" cy="1576073"/>
          </a:xfrm>
          <a:custGeom>
            <a:rect b="b" l="l" r="r" t="t"/>
            <a:pathLst>
              <a:path extrusionOk="0" h="3152146" w="2440027">
                <a:moveTo>
                  <a:pt x="0" y="0"/>
                </a:moveTo>
                <a:lnTo>
                  <a:pt x="2440026" y="0"/>
                </a:lnTo>
                <a:lnTo>
                  <a:pt x="2440026" y="3152145"/>
                </a:lnTo>
                <a:lnTo>
                  <a:pt x="0" y="3152145"/>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pic>
        <p:nvPicPr>
          <p:cNvPr id="20" name="Google Shape;20;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 name="Google Shape;21;p3"/>
          <p:cNvSpPr txBox="1"/>
          <p:nvPr>
            <p:ph type="title"/>
          </p:nvPr>
        </p:nvSpPr>
        <p:spPr>
          <a:xfrm>
            <a:off x="2393100" y="2150850"/>
            <a:ext cx="43578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2" name="Google Shape;22;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3"/>
          <p:cNvSpPr/>
          <p:nvPr/>
        </p:nvSpPr>
        <p:spPr>
          <a:xfrm rot="-3598236">
            <a:off x="1210684" y="1542557"/>
            <a:ext cx="1342219" cy="2055573"/>
          </a:xfrm>
          <a:custGeom>
            <a:rect b="b" l="l" r="r" t="t"/>
            <a:pathLst>
              <a:path extrusionOk="0" h="4114800" w="2686824">
                <a:moveTo>
                  <a:pt x="0" y="0"/>
                </a:moveTo>
                <a:lnTo>
                  <a:pt x="2686824" y="0"/>
                </a:lnTo>
                <a:lnTo>
                  <a:pt x="2686824" y="4114800"/>
                </a:lnTo>
                <a:lnTo>
                  <a:pt x="0" y="4114800"/>
                </a:lnTo>
                <a:lnTo>
                  <a:pt x="0" y="0"/>
                </a:lnTo>
                <a:close/>
              </a:path>
            </a:pathLst>
          </a:custGeom>
          <a:blipFill rotWithShape="1">
            <a:blip r:embed="rId3">
              <a:alphaModFix/>
            </a:blip>
            <a:stretch>
              <a:fillRect b="0" l="0" r="0" t="0"/>
            </a:stretch>
          </a:blipFill>
          <a:ln>
            <a:noFill/>
          </a:ln>
        </p:spPr>
      </p:sp>
      <p:sp>
        <p:nvSpPr>
          <p:cNvPr id="24" name="Google Shape;24;p3"/>
          <p:cNvSpPr/>
          <p:nvPr/>
        </p:nvSpPr>
        <p:spPr>
          <a:xfrm flipH="1" rot="3598236">
            <a:off x="6591097" y="1546406"/>
            <a:ext cx="1342219" cy="2055573"/>
          </a:xfrm>
          <a:custGeom>
            <a:rect b="b" l="l" r="r" t="t"/>
            <a:pathLst>
              <a:path extrusionOk="0" h="4114800" w="2686824">
                <a:moveTo>
                  <a:pt x="2686824" y="0"/>
                </a:moveTo>
                <a:lnTo>
                  <a:pt x="0" y="0"/>
                </a:lnTo>
                <a:lnTo>
                  <a:pt x="0" y="4114800"/>
                </a:lnTo>
                <a:lnTo>
                  <a:pt x="2686824" y="4114800"/>
                </a:lnTo>
                <a:lnTo>
                  <a:pt x="2686824"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pic>
        <p:nvPicPr>
          <p:cNvPr id="26" name="Google Shape;26;p4"/>
          <p:cNvPicPr preferRelativeResize="0"/>
          <p:nvPr/>
        </p:nvPicPr>
        <p:blipFill>
          <a:blip r:embed="rId2">
            <a:alphaModFix/>
          </a:blip>
          <a:stretch>
            <a:fillRect/>
          </a:stretch>
        </p:blipFill>
        <p:spPr>
          <a:xfrm>
            <a:off x="0" y="2"/>
            <a:ext cx="9144003" cy="5143496"/>
          </a:xfrm>
          <a:prstGeom prst="rect">
            <a:avLst/>
          </a:prstGeom>
          <a:noFill/>
          <a:ln>
            <a:noFill/>
          </a:ln>
        </p:spPr>
      </p:pic>
      <p:sp>
        <p:nvSpPr>
          <p:cNvPr id="27" name="Google Shape;27;p4"/>
          <p:cNvSpPr/>
          <p:nvPr>
            <p:ph idx="2" type="pic"/>
          </p:nvPr>
        </p:nvSpPr>
        <p:spPr>
          <a:xfrm>
            <a:off x="5336650" y="-15875"/>
            <a:ext cx="3833700" cy="5143500"/>
          </a:xfrm>
          <a:prstGeom prst="rect">
            <a:avLst/>
          </a:prstGeom>
          <a:noFill/>
          <a:ln>
            <a:noFill/>
          </a:ln>
        </p:spPr>
      </p:sp>
      <p:sp>
        <p:nvSpPr>
          <p:cNvPr id="28" name="Google Shape;2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0" name="Google Shape;3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 name="Google Shape;31;p4"/>
          <p:cNvSpPr/>
          <p:nvPr/>
        </p:nvSpPr>
        <p:spPr>
          <a:xfrm rot="-2002332">
            <a:off x="-275454" y="3636407"/>
            <a:ext cx="1876992" cy="1347730"/>
          </a:xfrm>
          <a:custGeom>
            <a:rect b="b" l="l" r="r" t="t"/>
            <a:pathLst>
              <a:path extrusionOk="0" h="2695831" w="3754501">
                <a:moveTo>
                  <a:pt x="0" y="0"/>
                </a:moveTo>
                <a:lnTo>
                  <a:pt x="3754500" y="0"/>
                </a:lnTo>
                <a:lnTo>
                  <a:pt x="3754500" y="2695831"/>
                </a:lnTo>
                <a:lnTo>
                  <a:pt x="0" y="2695831"/>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pic>
        <p:nvPicPr>
          <p:cNvPr id="33" name="Google Shape;33;p5"/>
          <p:cNvPicPr preferRelativeResize="0"/>
          <p:nvPr/>
        </p:nvPicPr>
        <p:blipFill>
          <a:blip r:embed="rId2">
            <a:alphaModFix/>
          </a:blip>
          <a:stretch>
            <a:fillRect/>
          </a:stretch>
        </p:blipFill>
        <p:spPr>
          <a:xfrm>
            <a:off x="0" y="2"/>
            <a:ext cx="9144003" cy="5143496"/>
          </a:xfrm>
          <a:prstGeom prst="rect">
            <a:avLst/>
          </a:prstGeom>
          <a:noFill/>
          <a:ln>
            <a:noFill/>
          </a:ln>
        </p:spPr>
      </p:pic>
      <p:sp>
        <p:nvSpPr>
          <p:cNvPr id="34" name="Google Shape;3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8" name="Google Shape;38;p5"/>
          <p:cNvSpPr/>
          <p:nvPr/>
        </p:nvSpPr>
        <p:spPr>
          <a:xfrm>
            <a:off x="0" y="3207565"/>
            <a:ext cx="2139074" cy="2057400"/>
          </a:xfrm>
          <a:custGeom>
            <a:rect b="b" l="l" r="r" t="t"/>
            <a:pathLst>
              <a:path extrusionOk="0" h="4114800" w="4278147">
                <a:moveTo>
                  <a:pt x="0" y="0"/>
                </a:moveTo>
                <a:lnTo>
                  <a:pt x="4278147" y="0"/>
                </a:lnTo>
                <a:lnTo>
                  <a:pt x="4278147" y="4114800"/>
                </a:lnTo>
                <a:lnTo>
                  <a:pt x="0" y="4114800"/>
                </a:lnTo>
                <a:lnTo>
                  <a:pt x="0" y="0"/>
                </a:lnTo>
                <a:close/>
              </a:path>
            </a:pathLst>
          </a:custGeom>
          <a:blipFill rotWithShape="1">
            <a:blip r:embed="rId3">
              <a:alphaModFix/>
            </a:blip>
            <a:stretch>
              <a:fillRect b="0" l="0" r="0" t="0"/>
            </a:stretch>
          </a:blipFill>
          <a:ln>
            <a:noFill/>
          </a:ln>
        </p:spPr>
      </p:sp>
      <p:sp>
        <p:nvSpPr>
          <p:cNvPr id="39" name="Google Shape;39;p5"/>
          <p:cNvSpPr/>
          <p:nvPr/>
        </p:nvSpPr>
        <p:spPr>
          <a:xfrm rot="10800000">
            <a:off x="6954194" y="-95250"/>
            <a:ext cx="2139074" cy="2057400"/>
          </a:xfrm>
          <a:custGeom>
            <a:rect b="b" l="l" r="r" t="t"/>
            <a:pathLst>
              <a:path extrusionOk="0" h="4114800" w="4278147">
                <a:moveTo>
                  <a:pt x="4278147" y="4114800"/>
                </a:moveTo>
                <a:lnTo>
                  <a:pt x="0" y="4114800"/>
                </a:lnTo>
                <a:lnTo>
                  <a:pt x="0" y="0"/>
                </a:lnTo>
                <a:lnTo>
                  <a:pt x="4278147" y="0"/>
                </a:lnTo>
                <a:lnTo>
                  <a:pt x="4278147" y="411480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pic>
        <p:nvPicPr>
          <p:cNvPr id="41" name="Google Shape;41;p6"/>
          <p:cNvPicPr preferRelativeResize="0"/>
          <p:nvPr/>
        </p:nvPicPr>
        <p:blipFill>
          <a:blip r:embed="rId2">
            <a:alphaModFix/>
          </a:blip>
          <a:stretch>
            <a:fillRect/>
          </a:stretch>
        </p:blipFill>
        <p:spPr>
          <a:xfrm>
            <a:off x="0" y="2"/>
            <a:ext cx="9144003" cy="5143496"/>
          </a:xfrm>
          <a:prstGeom prst="rect">
            <a:avLst/>
          </a:prstGeom>
          <a:noFill/>
          <a:ln>
            <a:noFill/>
          </a:ln>
        </p:spPr>
      </p:pic>
      <p:sp>
        <p:nvSpPr>
          <p:cNvPr id="42" name="Google Shape;42;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 name="Google Shape;4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4" name="Google Shape;44;p6"/>
          <p:cNvSpPr/>
          <p:nvPr>
            <p:ph idx="2" type="pic"/>
          </p:nvPr>
        </p:nvSpPr>
        <p:spPr>
          <a:xfrm>
            <a:off x="-21175" y="2460625"/>
            <a:ext cx="2765700" cy="2667000"/>
          </a:xfrm>
          <a:prstGeom prst="rect">
            <a:avLst/>
          </a:prstGeom>
          <a:noFill/>
          <a:ln>
            <a:noFill/>
          </a:ln>
        </p:spPr>
      </p:sp>
      <p:sp>
        <p:nvSpPr>
          <p:cNvPr id="45" name="Google Shape;45;p6"/>
          <p:cNvSpPr/>
          <p:nvPr>
            <p:ph idx="3" type="pic"/>
          </p:nvPr>
        </p:nvSpPr>
        <p:spPr>
          <a:xfrm>
            <a:off x="3168050" y="2460625"/>
            <a:ext cx="2765700" cy="2667000"/>
          </a:xfrm>
          <a:prstGeom prst="rect">
            <a:avLst/>
          </a:prstGeom>
          <a:noFill/>
          <a:ln>
            <a:noFill/>
          </a:ln>
        </p:spPr>
      </p:sp>
      <p:sp>
        <p:nvSpPr>
          <p:cNvPr id="46" name="Google Shape;46;p6"/>
          <p:cNvSpPr/>
          <p:nvPr>
            <p:ph idx="4" type="pic"/>
          </p:nvPr>
        </p:nvSpPr>
        <p:spPr>
          <a:xfrm>
            <a:off x="6357275" y="2460625"/>
            <a:ext cx="2765700" cy="2667000"/>
          </a:xfrm>
          <a:prstGeom prst="rect">
            <a:avLst/>
          </a:prstGeom>
          <a:noFill/>
          <a:ln>
            <a:noFill/>
          </a:ln>
        </p:spPr>
      </p:sp>
      <p:grpSp>
        <p:nvGrpSpPr>
          <p:cNvPr id="47" name="Google Shape;47;p6"/>
          <p:cNvGrpSpPr/>
          <p:nvPr/>
        </p:nvGrpSpPr>
        <p:grpSpPr>
          <a:xfrm>
            <a:off x="302692" y="0"/>
            <a:ext cx="8538617" cy="1073763"/>
            <a:chOff x="0" y="0"/>
            <a:chExt cx="22769645" cy="2863368"/>
          </a:xfrm>
        </p:grpSpPr>
        <p:sp>
          <p:nvSpPr>
            <p:cNvPr id="48" name="Google Shape;48;p6"/>
            <p:cNvSpPr/>
            <p:nvPr/>
          </p:nvSpPr>
          <p:spPr>
            <a:xfrm>
              <a:off x="0" y="0"/>
              <a:ext cx="3758597" cy="2863368"/>
            </a:xfrm>
            <a:custGeom>
              <a:rect b="b" l="l" r="r" t="t"/>
              <a:pathLst>
                <a:path extrusionOk="0" h="2863368" w="3758597">
                  <a:moveTo>
                    <a:pt x="0" y="0"/>
                  </a:moveTo>
                  <a:lnTo>
                    <a:pt x="3758597" y="0"/>
                  </a:lnTo>
                  <a:lnTo>
                    <a:pt x="3758597" y="2863368"/>
                  </a:lnTo>
                  <a:lnTo>
                    <a:pt x="0" y="2863368"/>
                  </a:lnTo>
                  <a:lnTo>
                    <a:pt x="0" y="0"/>
                  </a:lnTo>
                  <a:close/>
                </a:path>
              </a:pathLst>
            </a:custGeom>
            <a:blipFill rotWithShape="1">
              <a:blip r:embed="rId3">
                <a:alphaModFix/>
              </a:blip>
              <a:stretch>
                <a:fillRect b="0" l="0" r="0" t="0"/>
              </a:stretch>
            </a:blipFill>
            <a:ln>
              <a:noFill/>
            </a:ln>
          </p:spPr>
        </p:sp>
        <p:sp>
          <p:nvSpPr>
            <p:cNvPr id="49" name="Google Shape;49;p6"/>
            <p:cNvSpPr/>
            <p:nvPr/>
          </p:nvSpPr>
          <p:spPr>
            <a:xfrm flipH="1">
              <a:off x="19011048" y="0"/>
              <a:ext cx="3758597" cy="2863368"/>
            </a:xfrm>
            <a:custGeom>
              <a:rect b="b" l="l" r="r" t="t"/>
              <a:pathLst>
                <a:path extrusionOk="0" h="2863368" w="3758597">
                  <a:moveTo>
                    <a:pt x="3758597" y="0"/>
                  </a:moveTo>
                  <a:lnTo>
                    <a:pt x="0" y="0"/>
                  </a:lnTo>
                  <a:lnTo>
                    <a:pt x="0" y="2863368"/>
                  </a:lnTo>
                  <a:lnTo>
                    <a:pt x="3758597" y="2863368"/>
                  </a:lnTo>
                  <a:lnTo>
                    <a:pt x="3758597" y="0"/>
                  </a:lnTo>
                  <a:close/>
                </a:path>
              </a:pathLst>
            </a:custGeom>
            <a:blipFill rotWithShape="1">
              <a:blip r:embed="rId3">
                <a:alphaModFix/>
              </a:blip>
              <a:stretch>
                <a:fillRect b="0" l="0" r="0" t="0"/>
              </a:stretch>
            </a:blipFill>
            <a:ln>
              <a:noFill/>
            </a:ln>
          </p:spPr>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0" name="Shape 50"/>
        <p:cNvGrpSpPr/>
        <p:nvPr/>
      </p:nvGrpSpPr>
      <p:grpSpPr>
        <a:xfrm>
          <a:off x="0" y="0"/>
          <a:ext cx="0" cy="0"/>
          <a:chOff x="0" y="0"/>
          <a:chExt cx="0" cy="0"/>
        </a:xfrm>
      </p:grpSpPr>
      <p:pic>
        <p:nvPicPr>
          <p:cNvPr id="51" name="Google Shape;51;p7"/>
          <p:cNvPicPr preferRelativeResize="0"/>
          <p:nvPr/>
        </p:nvPicPr>
        <p:blipFill>
          <a:blip r:embed="rId2">
            <a:alphaModFix/>
          </a:blip>
          <a:stretch>
            <a:fillRect/>
          </a:stretch>
        </p:blipFill>
        <p:spPr>
          <a:xfrm>
            <a:off x="0" y="2"/>
            <a:ext cx="9144003" cy="5143496"/>
          </a:xfrm>
          <a:prstGeom prst="rect">
            <a:avLst/>
          </a:prstGeom>
          <a:noFill/>
          <a:ln>
            <a:noFill/>
          </a:ln>
        </p:spPr>
      </p:pic>
      <p:sp>
        <p:nvSpPr>
          <p:cNvPr id="52" name="Google Shape;52;p7"/>
          <p:cNvSpPr/>
          <p:nvPr>
            <p:ph idx="2" type="pic"/>
          </p:nvPr>
        </p:nvSpPr>
        <p:spPr>
          <a:xfrm>
            <a:off x="-21175" y="-15875"/>
            <a:ext cx="2809800" cy="5143500"/>
          </a:xfrm>
          <a:prstGeom prst="rect">
            <a:avLst/>
          </a:prstGeom>
          <a:noFill/>
          <a:ln>
            <a:noFill/>
          </a:ln>
        </p:spPr>
      </p:sp>
      <p:sp>
        <p:nvSpPr>
          <p:cNvPr id="53" name="Google Shape;53;p7"/>
          <p:cNvSpPr/>
          <p:nvPr>
            <p:ph idx="3" type="pic"/>
          </p:nvPr>
        </p:nvSpPr>
        <p:spPr>
          <a:xfrm>
            <a:off x="6334200" y="-15875"/>
            <a:ext cx="2809800" cy="5143500"/>
          </a:xfrm>
          <a:prstGeom prst="rect">
            <a:avLst/>
          </a:prstGeom>
          <a:noFill/>
          <a:ln>
            <a:noFill/>
          </a:ln>
        </p:spPr>
      </p:sp>
      <p:sp>
        <p:nvSpPr>
          <p:cNvPr id="54" name="Google Shape;54;p7"/>
          <p:cNvSpPr txBox="1"/>
          <p:nvPr>
            <p:ph type="title"/>
          </p:nvPr>
        </p:nvSpPr>
        <p:spPr>
          <a:xfrm>
            <a:off x="2513550" y="450150"/>
            <a:ext cx="4116900" cy="409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5" name="Google Shape;5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7"/>
          <p:cNvSpPr/>
          <p:nvPr/>
        </p:nvSpPr>
        <p:spPr>
          <a:xfrm flipH="1" rot="2002332">
            <a:off x="4256757" y="4531438"/>
            <a:ext cx="630705" cy="362369"/>
          </a:xfrm>
          <a:custGeom>
            <a:rect b="b" l="l" r="r" t="t"/>
            <a:pathLst>
              <a:path extrusionOk="0" h="724837" w="1261583">
                <a:moveTo>
                  <a:pt x="1261584" y="0"/>
                </a:moveTo>
                <a:lnTo>
                  <a:pt x="0" y="0"/>
                </a:lnTo>
                <a:lnTo>
                  <a:pt x="0" y="724837"/>
                </a:lnTo>
                <a:lnTo>
                  <a:pt x="1261584" y="724837"/>
                </a:lnTo>
                <a:lnTo>
                  <a:pt x="1261584" y="0"/>
                </a:lnTo>
                <a:close/>
              </a:path>
            </a:pathLst>
          </a:custGeom>
          <a:blipFill rotWithShape="1">
            <a:blip r:embed="rId3">
              <a:alphaModFix/>
            </a:blip>
            <a:stretch>
              <a:fillRect b="0" l="0" r="0" t="0"/>
            </a:stretch>
          </a:blipFill>
          <a:ln>
            <a:noFill/>
          </a:ln>
        </p:spPr>
      </p:sp>
      <p:sp>
        <p:nvSpPr>
          <p:cNvPr id="57" name="Google Shape;57;p7"/>
          <p:cNvSpPr/>
          <p:nvPr/>
        </p:nvSpPr>
        <p:spPr>
          <a:xfrm flipH="1" rot="2002332">
            <a:off x="4256757" y="350004"/>
            <a:ext cx="630705" cy="362369"/>
          </a:xfrm>
          <a:custGeom>
            <a:rect b="b" l="l" r="r" t="t"/>
            <a:pathLst>
              <a:path extrusionOk="0" h="724837" w="1261583">
                <a:moveTo>
                  <a:pt x="1261584" y="0"/>
                </a:moveTo>
                <a:lnTo>
                  <a:pt x="0" y="0"/>
                </a:lnTo>
                <a:lnTo>
                  <a:pt x="0" y="724837"/>
                </a:lnTo>
                <a:lnTo>
                  <a:pt x="1261584" y="724837"/>
                </a:lnTo>
                <a:lnTo>
                  <a:pt x="1261584"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 name="Shape 58"/>
        <p:cNvGrpSpPr/>
        <p:nvPr/>
      </p:nvGrpSpPr>
      <p:grpSpPr>
        <a:xfrm>
          <a:off x="0" y="0"/>
          <a:ext cx="0" cy="0"/>
          <a:chOff x="0" y="0"/>
          <a:chExt cx="0" cy="0"/>
        </a:xfrm>
      </p:grpSpPr>
      <p:pic>
        <p:nvPicPr>
          <p:cNvPr id="59" name="Google Shape;59;p8"/>
          <p:cNvPicPr preferRelativeResize="0"/>
          <p:nvPr/>
        </p:nvPicPr>
        <p:blipFill>
          <a:blip r:embed="rId2">
            <a:alphaModFix/>
          </a:blip>
          <a:stretch>
            <a:fillRect/>
          </a:stretch>
        </p:blipFill>
        <p:spPr>
          <a:xfrm>
            <a:off x="0" y="2"/>
            <a:ext cx="9144003" cy="5143496"/>
          </a:xfrm>
          <a:prstGeom prst="rect">
            <a:avLst/>
          </a:prstGeom>
          <a:noFill/>
          <a:ln>
            <a:noFill/>
          </a:ln>
        </p:spPr>
      </p:pic>
      <p:sp>
        <p:nvSpPr>
          <p:cNvPr id="60" name="Google Shape;60;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1" name="Google Shape;61;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2" name="Google Shape;62;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3" name="Google Shape;6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8"/>
          <p:cNvSpPr/>
          <p:nvPr/>
        </p:nvSpPr>
        <p:spPr>
          <a:xfrm>
            <a:off x="7400877" y="-171926"/>
            <a:ext cx="1861271" cy="1874908"/>
          </a:xfrm>
          <a:custGeom>
            <a:rect b="b" l="l" r="r" t="t"/>
            <a:pathLst>
              <a:path extrusionOk="0" h="3749815" w="3722543">
                <a:moveTo>
                  <a:pt x="0" y="0"/>
                </a:moveTo>
                <a:lnTo>
                  <a:pt x="3722543" y="0"/>
                </a:lnTo>
                <a:lnTo>
                  <a:pt x="3722543" y="3749814"/>
                </a:lnTo>
                <a:lnTo>
                  <a:pt x="0" y="374981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5" name="Shape 65"/>
        <p:cNvGrpSpPr/>
        <p:nvPr/>
      </p:nvGrpSpPr>
      <p:grpSpPr>
        <a:xfrm>
          <a:off x="0" y="0"/>
          <a:ext cx="0" cy="0"/>
          <a:chOff x="0" y="0"/>
          <a:chExt cx="0" cy="0"/>
        </a:xfrm>
      </p:grpSpPr>
      <p:pic>
        <p:nvPicPr>
          <p:cNvPr id="66" name="Google Shape;66;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67" name="Google Shape;67;p9"/>
          <p:cNvSpPr txBox="1"/>
          <p:nvPr>
            <p:ph idx="1" type="body"/>
          </p:nvPr>
        </p:nvSpPr>
        <p:spPr>
          <a:xfrm>
            <a:off x="1572600" y="2269200"/>
            <a:ext cx="59988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68" name="Google Shape;6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sp>
        <p:nvSpPr>
          <p:cNvPr id="70" name="Google Shape;7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0"/>
          <p:cNvPicPr preferRelativeResize="0"/>
          <p:nvPr/>
        </p:nvPicPr>
        <p:blipFill>
          <a:blip r:embed="rId2">
            <a:alphaModFix/>
          </a:blip>
          <a:stretch>
            <a:fillRect/>
          </a:stretch>
        </p:blipFill>
        <p:spPr>
          <a:xfrm>
            <a:off x="0" y="2"/>
            <a:ext cx="9144003" cy="514349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Vidaloka"/>
              <a:buNone/>
              <a:defRPr sz="2800">
                <a:solidFill>
                  <a:schemeClr val="dk1"/>
                </a:solidFill>
                <a:latin typeface="Vidaloka"/>
                <a:ea typeface="Vidaloka"/>
                <a:cs typeface="Vidaloka"/>
                <a:sym typeface="Vidalok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Vidaloka"/>
              <a:buChar char="●"/>
              <a:defRPr sz="1800">
                <a:solidFill>
                  <a:schemeClr val="dk2"/>
                </a:solidFill>
                <a:latin typeface="Vidaloka"/>
                <a:ea typeface="Vidaloka"/>
                <a:cs typeface="Vidaloka"/>
                <a:sym typeface="Vidaloka"/>
              </a:defRPr>
            </a:lvl1pPr>
            <a:lvl2pPr indent="-317500" lvl="1" marL="914400">
              <a:lnSpc>
                <a:spcPct val="115000"/>
              </a:lnSpc>
              <a:spcBef>
                <a:spcPts val="0"/>
              </a:spcBef>
              <a:spcAft>
                <a:spcPts val="0"/>
              </a:spcAft>
              <a:buClr>
                <a:schemeClr val="dk2"/>
              </a:buClr>
              <a:buSzPts val="1400"/>
              <a:buFont typeface="Vidaloka"/>
              <a:buChar char="○"/>
              <a:defRPr>
                <a:solidFill>
                  <a:schemeClr val="dk2"/>
                </a:solidFill>
                <a:latin typeface="Vidaloka"/>
                <a:ea typeface="Vidaloka"/>
                <a:cs typeface="Vidaloka"/>
                <a:sym typeface="Vidaloka"/>
              </a:defRPr>
            </a:lvl2pPr>
            <a:lvl3pPr indent="-317500" lvl="2" marL="1371600">
              <a:lnSpc>
                <a:spcPct val="115000"/>
              </a:lnSpc>
              <a:spcBef>
                <a:spcPts val="0"/>
              </a:spcBef>
              <a:spcAft>
                <a:spcPts val="0"/>
              </a:spcAft>
              <a:buClr>
                <a:schemeClr val="dk2"/>
              </a:buClr>
              <a:buSzPts val="1400"/>
              <a:buFont typeface="Nunito Light"/>
              <a:buChar char="■"/>
              <a:defRPr>
                <a:solidFill>
                  <a:schemeClr val="dk2"/>
                </a:solidFill>
                <a:latin typeface="Nunito Light"/>
                <a:ea typeface="Nunito Light"/>
                <a:cs typeface="Nunito Light"/>
                <a:sym typeface="Nunito Light"/>
              </a:defRPr>
            </a:lvl3pPr>
            <a:lvl4pPr indent="-317500" lvl="3" marL="1828800">
              <a:lnSpc>
                <a:spcPct val="115000"/>
              </a:lnSpc>
              <a:spcBef>
                <a:spcPts val="0"/>
              </a:spcBef>
              <a:spcAft>
                <a:spcPts val="0"/>
              </a:spcAft>
              <a:buClr>
                <a:schemeClr val="dk2"/>
              </a:buClr>
              <a:buSzPts val="1400"/>
              <a:buFont typeface="Nunito Light"/>
              <a:buChar char="●"/>
              <a:defRPr>
                <a:solidFill>
                  <a:schemeClr val="dk2"/>
                </a:solidFill>
                <a:latin typeface="Nunito Light"/>
                <a:ea typeface="Nunito Light"/>
                <a:cs typeface="Nunito Light"/>
                <a:sym typeface="Nunito Light"/>
              </a:defRPr>
            </a:lvl4pPr>
            <a:lvl5pPr indent="-317500" lvl="4" marL="2286000">
              <a:lnSpc>
                <a:spcPct val="115000"/>
              </a:lnSpc>
              <a:spcBef>
                <a:spcPts val="0"/>
              </a:spcBef>
              <a:spcAft>
                <a:spcPts val="0"/>
              </a:spcAft>
              <a:buClr>
                <a:schemeClr val="dk2"/>
              </a:buClr>
              <a:buSzPts val="1400"/>
              <a:buFont typeface="Nunito Light"/>
              <a:buChar char="○"/>
              <a:defRPr>
                <a:solidFill>
                  <a:schemeClr val="dk2"/>
                </a:solidFill>
                <a:latin typeface="Nunito Light"/>
                <a:ea typeface="Nunito Light"/>
                <a:cs typeface="Nunito Light"/>
                <a:sym typeface="Nunito Light"/>
              </a:defRPr>
            </a:lvl5pPr>
            <a:lvl6pPr indent="-317500" lvl="5" marL="2743200">
              <a:lnSpc>
                <a:spcPct val="115000"/>
              </a:lnSpc>
              <a:spcBef>
                <a:spcPts val="0"/>
              </a:spcBef>
              <a:spcAft>
                <a:spcPts val="0"/>
              </a:spcAft>
              <a:buClr>
                <a:schemeClr val="dk2"/>
              </a:buClr>
              <a:buSzPts val="1400"/>
              <a:buFont typeface="Nunito Light"/>
              <a:buChar char="■"/>
              <a:defRPr>
                <a:solidFill>
                  <a:schemeClr val="dk2"/>
                </a:solidFill>
                <a:latin typeface="Nunito Light"/>
                <a:ea typeface="Nunito Light"/>
                <a:cs typeface="Nunito Light"/>
                <a:sym typeface="Nunito Light"/>
              </a:defRPr>
            </a:lvl6pPr>
            <a:lvl7pPr indent="-317500" lvl="6" marL="3200400">
              <a:lnSpc>
                <a:spcPct val="115000"/>
              </a:lnSpc>
              <a:spcBef>
                <a:spcPts val="0"/>
              </a:spcBef>
              <a:spcAft>
                <a:spcPts val="0"/>
              </a:spcAft>
              <a:buClr>
                <a:schemeClr val="dk2"/>
              </a:buClr>
              <a:buSzPts val="1400"/>
              <a:buFont typeface="Nunito Light"/>
              <a:buChar char="●"/>
              <a:defRPr>
                <a:solidFill>
                  <a:schemeClr val="dk2"/>
                </a:solidFill>
                <a:latin typeface="Nunito Light"/>
                <a:ea typeface="Nunito Light"/>
                <a:cs typeface="Nunito Light"/>
                <a:sym typeface="Nunito Light"/>
              </a:defRPr>
            </a:lvl7pPr>
            <a:lvl8pPr indent="-317500" lvl="7" marL="3657600">
              <a:lnSpc>
                <a:spcPct val="115000"/>
              </a:lnSpc>
              <a:spcBef>
                <a:spcPts val="0"/>
              </a:spcBef>
              <a:spcAft>
                <a:spcPts val="0"/>
              </a:spcAft>
              <a:buClr>
                <a:schemeClr val="dk2"/>
              </a:buClr>
              <a:buSzPts val="1400"/>
              <a:buFont typeface="Nunito Light"/>
              <a:buChar char="○"/>
              <a:defRPr>
                <a:solidFill>
                  <a:schemeClr val="dk2"/>
                </a:solidFill>
                <a:latin typeface="Nunito Light"/>
                <a:ea typeface="Nunito Light"/>
                <a:cs typeface="Nunito Light"/>
                <a:sym typeface="Nunito Light"/>
              </a:defRPr>
            </a:lvl8pPr>
            <a:lvl9pPr indent="-317500" lvl="8" marL="4114800">
              <a:lnSpc>
                <a:spcPct val="115000"/>
              </a:lnSpc>
              <a:spcBef>
                <a:spcPts val="0"/>
              </a:spcBef>
              <a:spcAft>
                <a:spcPts val="0"/>
              </a:spcAft>
              <a:buClr>
                <a:schemeClr val="dk2"/>
              </a:buClr>
              <a:buSzPts val="1400"/>
              <a:buFont typeface="Nunito Light"/>
              <a:buChar char="■"/>
              <a:defRPr>
                <a:solidFill>
                  <a:schemeClr val="dk2"/>
                </a:solidFill>
                <a:latin typeface="Nunito Light"/>
                <a:ea typeface="Nunito Light"/>
                <a:cs typeface="Nunito Light"/>
                <a:sym typeface="Nunito Ligh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63.gif"/><Relationship Id="rId4" Type="http://schemas.openxmlformats.org/officeDocument/2006/relationships/image" Target="../media/image1.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63.gif"/><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59.png"/><Relationship Id="rId7"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7.jpg"/><Relationship Id="rId4" Type="http://schemas.openxmlformats.org/officeDocument/2006/relationships/image" Target="../media/image39.jpg"/><Relationship Id="rId5" Type="http://schemas.openxmlformats.org/officeDocument/2006/relationships/image" Target="../media/image38.jp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12.png"/><Relationship Id="rId5"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61.png"/><Relationship Id="rId4"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23.png"/><Relationship Id="rId13" Type="http://schemas.openxmlformats.org/officeDocument/2006/relationships/image" Target="../media/image59.png"/><Relationship Id="rId12" Type="http://schemas.openxmlformats.org/officeDocument/2006/relationships/image" Target="../media/image29.png"/><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7.png"/><Relationship Id="rId15" Type="http://schemas.openxmlformats.org/officeDocument/2006/relationships/image" Target="../media/image11.png"/><Relationship Id="rId14" Type="http://schemas.openxmlformats.org/officeDocument/2006/relationships/image" Target="../media/image28.png"/><Relationship Id="rId17" Type="http://schemas.openxmlformats.org/officeDocument/2006/relationships/image" Target="../media/image57.png"/><Relationship Id="rId16"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12.png"/><Relationship Id="rId18"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3.gif"/><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6.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21.jp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62.jpg"/><Relationship Id="rId4" Type="http://schemas.openxmlformats.org/officeDocument/2006/relationships/image" Target="../media/image20.jpg"/><Relationship Id="rId5" Type="http://schemas.openxmlformats.org/officeDocument/2006/relationships/image" Target="../media/image22.jp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63.gi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1"/>
          <p:cNvPicPr preferRelativeResize="0"/>
          <p:nvPr/>
        </p:nvPicPr>
        <p:blipFill>
          <a:blip r:embed="rId3">
            <a:alphaModFix/>
          </a:blip>
          <a:stretch>
            <a:fillRect/>
          </a:stretch>
        </p:blipFill>
        <p:spPr>
          <a:xfrm>
            <a:off x="0" y="0"/>
            <a:ext cx="9144000" cy="5143500"/>
          </a:xfrm>
          <a:prstGeom prst="rect">
            <a:avLst/>
          </a:prstGeom>
          <a:noFill/>
          <a:ln>
            <a:noFill/>
          </a:ln>
        </p:spPr>
      </p:pic>
      <p:sp>
        <p:nvSpPr>
          <p:cNvPr id="77" name="Google Shape;77;p11"/>
          <p:cNvSpPr txBox="1"/>
          <p:nvPr/>
        </p:nvSpPr>
        <p:spPr>
          <a:xfrm>
            <a:off x="2253778" y="2644474"/>
            <a:ext cx="4636443" cy="59659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FFFFFF"/>
                </a:solidFill>
                <a:latin typeface="Vidaloka"/>
                <a:ea typeface="Vidaloka"/>
                <a:cs typeface="Vidaloka"/>
                <a:sym typeface="Vidaloka"/>
              </a:rPr>
              <a:t>Water Baptism</a:t>
            </a:r>
            <a:endParaRPr sz="700"/>
          </a:p>
        </p:txBody>
      </p:sp>
      <p:sp>
        <p:nvSpPr>
          <p:cNvPr id="78" name="Google Shape;78;p11"/>
          <p:cNvSpPr txBox="1"/>
          <p:nvPr/>
        </p:nvSpPr>
        <p:spPr>
          <a:xfrm>
            <a:off x="3444246" y="3253785"/>
            <a:ext cx="2255509" cy="352987"/>
          </a:xfrm>
          <a:prstGeom prst="rect">
            <a:avLst/>
          </a:prstGeom>
          <a:noFill/>
          <a:ln>
            <a:noFill/>
          </a:ln>
        </p:spPr>
        <p:txBody>
          <a:bodyPr anchorCtr="0" anchor="t" bIns="0" lIns="0" spcFirstLastPara="1" rIns="0" wrap="square" tIns="0">
            <a:spAutoFit/>
          </a:bodyPr>
          <a:lstStyle/>
          <a:p>
            <a:pPr indent="0" lvl="0" marL="0" marR="0" rtl="0" algn="ctr">
              <a:lnSpc>
                <a:spcPct val="170985"/>
              </a:lnSpc>
              <a:spcBef>
                <a:spcPts val="0"/>
              </a:spcBef>
              <a:spcAft>
                <a:spcPts val="0"/>
              </a:spcAft>
              <a:buNone/>
            </a:pPr>
            <a:r>
              <a:rPr b="0" i="0" lang="en" sz="1800" u="none" cap="none" strike="noStrike">
                <a:solidFill>
                  <a:srgbClr val="FFFFFF"/>
                </a:solidFill>
                <a:latin typeface="Nunito Light"/>
                <a:ea typeface="Nunito Light"/>
                <a:cs typeface="Nunito Light"/>
                <a:sym typeface="Nunito Light"/>
              </a:rPr>
              <a:t>SLIDES</a:t>
            </a:r>
            <a:endParaRPr sz="700"/>
          </a:p>
        </p:txBody>
      </p:sp>
      <p:sp>
        <p:nvSpPr>
          <p:cNvPr id="79" name="Google Shape;79;p11"/>
          <p:cNvSpPr/>
          <p:nvPr/>
        </p:nvSpPr>
        <p:spPr>
          <a:xfrm>
            <a:off x="-178365" y="209185"/>
            <a:ext cx="3657600" cy="1216152"/>
          </a:xfrm>
          <a:custGeom>
            <a:rect b="b" l="l" r="r" t="t"/>
            <a:pathLst>
              <a:path extrusionOk="0" h="2432304" w="7315200">
                <a:moveTo>
                  <a:pt x="0" y="0"/>
                </a:moveTo>
                <a:lnTo>
                  <a:pt x="7315200" y="0"/>
                </a:lnTo>
                <a:lnTo>
                  <a:pt x="7315200" y="2432304"/>
                </a:lnTo>
                <a:lnTo>
                  <a:pt x="0" y="2432304"/>
                </a:lnTo>
                <a:lnTo>
                  <a:pt x="0" y="0"/>
                </a:lnTo>
                <a:close/>
              </a:path>
            </a:pathLst>
          </a:custGeom>
          <a:blipFill rotWithShape="1">
            <a:blip r:embed="rId4">
              <a:alphaModFix/>
            </a:blip>
            <a:stretch>
              <a:fillRect b="0" l="0" r="0" t="0"/>
            </a:stretch>
          </a:blipFill>
          <a:ln>
            <a:noFill/>
          </a:ln>
        </p:spPr>
      </p:sp>
      <p:sp>
        <p:nvSpPr>
          <p:cNvPr id="80" name="Google Shape;80;p11"/>
          <p:cNvSpPr/>
          <p:nvPr/>
        </p:nvSpPr>
        <p:spPr>
          <a:xfrm flipH="1">
            <a:off x="5841102" y="209185"/>
            <a:ext cx="3657600" cy="1216152"/>
          </a:xfrm>
          <a:custGeom>
            <a:rect b="b" l="l" r="r" t="t"/>
            <a:pathLst>
              <a:path extrusionOk="0" h="2432304" w="7315200">
                <a:moveTo>
                  <a:pt x="7315200" y="0"/>
                </a:moveTo>
                <a:lnTo>
                  <a:pt x="0" y="0"/>
                </a:lnTo>
                <a:lnTo>
                  <a:pt x="0" y="2432304"/>
                </a:lnTo>
                <a:lnTo>
                  <a:pt x="7315200" y="2432304"/>
                </a:lnTo>
                <a:lnTo>
                  <a:pt x="7315200" y="0"/>
                </a:lnTo>
                <a:close/>
              </a:path>
            </a:pathLst>
          </a:custGeom>
          <a:blipFill rotWithShape="1">
            <a:blip r:embed="rId4">
              <a:alphaModFix/>
            </a:blip>
            <a:stretch>
              <a:fillRect b="0" l="0" r="0" t="0"/>
            </a:stretch>
          </a:blipFill>
          <a:ln>
            <a:noFill/>
          </a:ln>
        </p:spPr>
      </p:sp>
      <p:sp>
        <p:nvSpPr>
          <p:cNvPr id="81" name="Google Shape;81;p11"/>
          <p:cNvSpPr/>
          <p:nvPr/>
        </p:nvSpPr>
        <p:spPr>
          <a:xfrm flipH="1" rot="10800000">
            <a:off x="-266533" y="3706785"/>
            <a:ext cx="3657600" cy="1216152"/>
          </a:xfrm>
          <a:custGeom>
            <a:rect b="b" l="l" r="r" t="t"/>
            <a:pathLst>
              <a:path extrusionOk="0" h="2432304" w="7315200">
                <a:moveTo>
                  <a:pt x="0" y="2432304"/>
                </a:moveTo>
                <a:lnTo>
                  <a:pt x="7315200" y="2432304"/>
                </a:lnTo>
                <a:lnTo>
                  <a:pt x="7315200" y="0"/>
                </a:lnTo>
                <a:lnTo>
                  <a:pt x="0" y="0"/>
                </a:lnTo>
                <a:lnTo>
                  <a:pt x="0" y="2432304"/>
                </a:lnTo>
                <a:close/>
              </a:path>
            </a:pathLst>
          </a:custGeom>
          <a:blipFill rotWithShape="1">
            <a:blip r:embed="rId4">
              <a:alphaModFix/>
            </a:blip>
            <a:stretch>
              <a:fillRect b="0" l="0" r="0" t="0"/>
            </a:stretch>
          </a:blipFill>
          <a:ln>
            <a:noFill/>
          </a:ln>
        </p:spPr>
      </p:sp>
      <p:sp>
        <p:nvSpPr>
          <p:cNvPr id="82" name="Google Shape;82;p11"/>
          <p:cNvSpPr/>
          <p:nvPr/>
        </p:nvSpPr>
        <p:spPr>
          <a:xfrm rot="10800000">
            <a:off x="5752933" y="3706785"/>
            <a:ext cx="3657600" cy="1216152"/>
          </a:xfrm>
          <a:custGeom>
            <a:rect b="b" l="l" r="r" t="t"/>
            <a:pathLst>
              <a:path extrusionOk="0" h="2432304" w="7315200">
                <a:moveTo>
                  <a:pt x="7315200" y="2432304"/>
                </a:moveTo>
                <a:lnTo>
                  <a:pt x="0" y="2432304"/>
                </a:lnTo>
                <a:lnTo>
                  <a:pt x="0" y="0"/>
                </a:lnTo>
                <a:lnTo>
                  <a:pt x="7315200" y="0"/>
                </a:lnTo>
                <a:lnTo>
                  <a:pt x="7315200" y="2432304"/>
                </a:lnTo>
                <a:close/>
              </a:path>
            </a:pathLst>
          </a:custGeom>
          <a:blipFill rotWithShape="1">
            <a:blip r:embed="rId4">
              <a:alphaModFix/>
            </a:blip>
            <a:stretch>
              <a:fillRect b="0" l="0" r="0" t="0"/>
            </a:stretch>
          </a:blipFill>
          <a:ln>
            <a:noFill/>
          </a:ln>
        </p:spPr>
      </p:sp>
      <p:sp>
        <p:nvSpPr>
          <p:cNvPr id="83" name="Google Shape;83;p11"/>
          <p:cNvSpPr/>
          <p:nvPr/>
        </p:nvSpPr>
        <p:spPr>
          <a:xfrm>
            <a:off x="3961994" y="1124354"/>
            <a:ext cx="1220014" cy="1576073"/>
          </a:xfrm>
          <a:custGeom>
            <a:rect b="b" l="l" r="r" t="t"/>
            <a:pathLst>
              <a:path extrusionOk="0" h="3152146" w="2440027">
                <a:moveTo>
                  <a:pt x="0" y="0"/>
                </a:moveTo>
                <a:lnTo>
                  <a:pt x="2440026" y="0"/>
                </a:lnTo>
                <a:lnTo>
                  <a:pt x="2440026" y="3152145"/>
                </a:lnTo>
                <a:lnTo>
                  <a:pt x="0" y="315214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0"/>
          <p:cNvSpPr txBox="1"/>
          <p:nvPr/>
        </p:nvSpPr>
        <p:spPr>
          <a:xfrm>
            <a:off x="3372133" y="3983789"/>
            <a:ext cx="2399734" cy="341313"/>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Romans 6:3-4</a:t>
            </a:r>
            <a:endParaRPr sz="700"/>
          </a:p>
          <a:p>
            <a:pPr indent="0" lvl="1" marL="0" marR="0" rtl="0" algn="ctr">
              <a:lnSpc>
                <a:spcPct val="14002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Apostle Paul</a:t>
            </a:r>
            <a:endParaRPr sz="700"/>
          </a:p>
        </p:txBody>
      </p:sp>
      <p:sp>
        <p:nvSpPr>
          <p:cNvPr id="175" name="Google Shape;175;p20"/>
          <p:cNvSpPr txBox="1"/>
          <p:nvPr/>
        </p:nvSpPr>
        <p:spPr>
          <a:xfrm>
            <a:off x="3189750" y="827975"/>
            <a:ext cx="2764500" cy="2816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FFFFFF"/>
                </a:solidFill>
                <a:latin typeface="Vidaloka"/>
                <a:ea typeface="Vidaloka"/>
                <a:cs typeface="Vidaloka"/>
                <a:sym typeface="Vidaloka"/>
              </a:rPr>
              <a:t>Don't you know that all of us who were baptized into Christ were baptized into his death? We were therefore buried with him through baptism into death in order that, just as Christ was raised from the dead through the glory of the Father, we too may live a new life.</a:t>
            </a:r>
            <a:endParaRPr sz="700"/>
          </a:p>
        </p:txBody>
      </p:sp>
      <p:sp>
        <p:nvSpPr>
          <p:cNvPr id="176" name="Google Shape;176;p20"/>
          <p:cNvSpPr/>
          <p:nvPr/>
        </p:nvSpPr>
        <p:spPr>
          <a:xfrm flipH="1" rot="1992872">
            <a:off x="4256604" y="4532409"/>
            <a:ext cx="630791" cy="362418"/>
          </a:xfrm>
          <a:custGeom>
            <a:rect b="b" l="l" r="r" t="t"/>
            <a:pathLst>
              <a:path extrusionOk="0" h="724837" w="1261583">
                <a:moveTo>
                  <a:pt x="1261584" y="0"/>
                </a:moveTo>
                <a:lnTo>
                  <a:pt x="0" y="0"/>
                </a:lnTo>
                <a:lnTo>
                  <a:pt x="0" y="724837"/>
                </a:lnTo>
                <a:lnTo>
                  <a:pt x="1261584" y="724837"/>
                </a:lnTo>
                <a:lnTo>
                  <a:pt x="1261584" y="0"/>
                </a:lnTo>
                <a:close/>
              </a:path>
            </a:pathLst>
          </a:custGeom>
          <a:blipFill rotWithShape="1">
            <a:blip r:embed="rId3">
              <a:alphaModFix/>
            </a:blip>
            <a:stretch>
              <a:fillRect b="0" l="0" r="0" t="0"/>
            </a:stretch>
          </a:blipFill>
          <a:ln>
            <a:noFill/>
          </a:ln>
        </p:spPr>
      </p:sp>
      <p:sp>
        <p:nvSpPr>
          <p:cNvPr id="177" name="Google Shape;177;p20"/>
          <p:cNvSpPr/>
          <p:nvPr/>
        </p:nvSpPr>
        <p:spPr>
          <a:xfrm flipH="1" rot="1992872">
            <a:off x="4256604" y="350975"/>
            <a:ext cx="630791" cy="362418"/>
          </a:xfrm>
          <a:custGeom>
            <a:rect b="b" l="l" r="r" t="t"/>
            <a:pathLst>
              <a:path extrusionOk="0" h="724837" w="1261583">
                <a:moveTo>
                  <a:pt x="1261584" y="0"/>
                </a:moveTo>
                <a:lnTo>
                  <a:pt x="0" y="0"/>
                </a:lnTo>
                <a:lnTo>
                  <a:pt x="0" y="724837"/>
                </a:lnTo>
                <a:lnTo>
                  <a:pt x="1261584" y="724837"/>
                </a:lnTo>
                <a:lnTo>
                  <a:pt x="1261584" y="0"/>
                </a:lnTo>
                <a:close/>
              </a:path>
            </a:pathLst>
          </a:custGeom>
          <a:blipFill rotWithShape="1">
            <a:blip r:embed="rId3">
              <a:alphaModFix/>
            </a:blip>
            <a:stretch>
              <a:fillRect b="0" l="0" r="0" t="0"/>
            </a:stretch>
          </a:blipFill>
          <a:ln>
            <a:noFill/>
          </a:ln>
        </p:spPr>
      </p:sp>
      <p:pic>
        <p:nvPicPr>
          <p:cNvPr id="178" name="Google Shape;178;p20"/>
          <p:cNvPicPr preferRelativeResize="0"/>
          <p:nvPr/>
        </p:nvPicPr>
        <p:blipFill rotWithShape="1">
          <a:blip r:embed="rId4">
            <a:alphaModFix/>
          </a:blip>
          <a:srcRect b="0" l="6456" r="6457" t="0"/>
          <a:stretch/>
        </p:blipFill>
        <p:spPr>
          <a:xfrm>
            <a:off x="0" y="0"/>
            <a:ext cx="2984306" cy="5143500"/>
          </a:xfrm>
          <a:prstGeom prst="rect">
            <a:avLst/>
          </a:prstGeom>
          <a:noFill/>
          <a:ln>
            <a:noFill/>
          </a:ln>
        </p:spPr>
      </p:pic>
      <p:pic>
        <p:nvPicPr>
          <p:cNvPr id="179" name="Google Shape;179;p20"/>
          <p:cNvPicPr preferRelativeResize="0"/>
          <p:nvPr/>
        </p:nvPicPr>
        <p:blipFill rotWithShape="1">
          <a:blip r:embed="rId5">
            <a:alphaModFix/>
          </a:blip>
          <a:srcRect b="1525" l="0" r="0" t="1526"/>
          <a:stretch/>
        </p:blipFill>
        <p:spPr>
          <a:xfrm>
            <a:off x="6159694" y="0"/>
            <a:ext cx="2984306"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grpSp>
        <p:nvGrpSpPr>
          <p:cNvPr id="184" name="Google Shape;184;p21"/>
          <p:cNvGrpSpPr/>
          <p:nvPr/>
        </p:nvGrpSpPr>
        <p:grpSpPr>
          <a:xfrm>
            <a:off x="6579649" y="1836641"/>
            <a:ext cx="1638023" cy="2422057"/>
            <a:chOff x="0" y="-28575"/>
            <a:chExt cx="862827" cy="1275816"/>
          </a:xfrm>
        </p:grpSpPr>
        <p:sp>
          <p:nvSpPr>
            <p:cNvPr id="185" name="Google Shape;185;p21"/>
            <p:cNvSpPr/>
            <p:nvPr/>
          </p:nvSpPr>
          <p:spPr>
            <a:xfrm>
              <a:off x="0" y="0"/>
              <a:ext cx="862827" cy="1247241"/>
            </a:xfrm>
            <a:custGeom>
              <a:rect b="b" l="l" r="r" t="t"/>
              <a:pathLst>
                <a:path extrusionOk="0" h="1247241" w="862827">
                  <a:moveTo>
                    <a:pt x="0" y="0"/>
                  </a:moveTo>
                  <a:lnTo>
                    <a:pt x="862827" y="0"/>
                  </a:lnTo>
                  <a:lnTo>
                    <a:pt x="862827" y="1247241"/>
                  </a:lnTo>
                  <a:lnTo>
                    <a:pt x="0" y="1247241"/>
                  </a:lnTo>
                  <a:close/>
                </a:path>
              </a:pathLst>
            </a:custGeom>
            <a:solidFill>
              <a:srgbClr val="0F1A38">
                <a:alpha val="58823"/>
              </a:srgbClr>
            </a:solidFill>
            <a:ln>
              <a:noFill/>
            </a:ln>
          </p:spPr>
        </p:sp>
        <p:sp>
          <p:nvSpPr>
            <p:cNvPr id="186" name="Google Shape;186;p21"/>
            <p:cNvSpPr txBox="1"/>
            <p:nvPr/>
          </p:nvSpPr>
          <p:spPr>
            <a:xfrm>
              <a:off x="0" y="-28575"/>
              <a:ext cx="862827" cy="1275816"/>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7" name="Google Shape;187;p21"/>
          <p:cNvSpPr txBox="1"/>
          <p:nvPr/>
        </p:nvSpPr>
        <p:spPr>
          <a:xfrm>
            <a:off x="6627327" y="3497520"/>
            <a:ext cx="15426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It means we are openly joining the ranks of those who believe in Christ.</a:t>
            </a:r>
            <a:endParaRPr sz="700"/>
          </a:p>
        </p:txBody>
      </p:sp>
      <p:cxnSp>
        <p:nvCxnSpPr>
          <p:cNvPr id="188" name="Google Shape;188;p21"/>
          <p:cNvCxnSpPr/>
          <p:nvPr/>
        </p:nvCxnSpPr>
        <p:spPr>
          <a:xfrm>
            <a:off x="6947695" y="3348986"/>
            <a:ext cx="901929" cy="0"/>
          </a:xfrm>
          <a:prstGeom prst="straightConnector1">
            <a:avLst/>
          </a:prstGeom>
          <a:noFill/>
          <a:ln cap="flat" cmpd="sng" w="19050">
            <a:solidFill>
              <a:srgbClr val="FFFFFF"/>
            </a:solidFill>
            <a:prstDash val="solid"/>
            <a:round/>
            <a:headEnd len="lg" w="lg" type="diamond"/>
            <a:tailEnd len="lg" w="lg" type="diamond"/>
          </a:ln>
        </p:spPr>
      </p:cxnSp>
      <p:sp>
        <p:nvSpPr>
          <p:cNvPr id="189" name="Google Shape;189;p21"/>
          <p:cNvSpPr/>
          <p:nvPr/>
        </p:nvSpPr>
        <p:spPr>
          <a:xfrm>
            <a:off x="7080258" y="2169547"/>
            <a:ext cx="636804" cy="1070373"/>
          </a:xfrm>
          <a:custGeom>
            <a:rect b="b" l="l" r="r" t="t"/>
            <a:pathLst>
              <a:path extrusionOk="0" h="2140746" w="1273609">
                <a:moveTo>
                  <a:pt x="0" y="0"/>
                </a:moveTo>
                <a:lnTo>
                  <a:pt x="1273608" y="0"/>
                </a:lnTo>
                <a:lnTo>
                  <a:pt x="1273608" y="2140747"/>
                </a:lnTo>
                <a:lnTo>
                  <a:pt x="0" y="2140747"/>
                </a:lnTo>
                <a:lnTo>
                  <a:pt x="0" y="0"/>
                </a:lnTo>
                <a:close/>
              </a:path>
            </a:pathLst>
          </a:custGeom>
          <a:blipFill rotWithShape="1">
            <a:blip r:embed="rId3">
              <a:alphaModFix/>
            </a:blip>
            <a:stretch>
              <a:fillRect b="0" l="0" r="0" t="0"/>
            </a:stretch>
          </a:blipFill>
          <a:ln>
            <a:noFill/>
          </a:ln>
        </p:spPr>
      </p:sp>
      <p:grpSp>
        <p:nvGrpSpPr>
          <p:cNvPr id="190" name="Google Shape;190;p21"/>
          <p:cNvGrpSpPr/>
          <p:nvPr/>
        </p:nvGrpSpPr>
        <p:grpSpPr>
          <a:xfrm>
            <a:off x="926330" y="1836641"/>
            <a:ext cx="1638023" cy="2422057"/>
            <a:chOff x="0" y="-28575"/>
            <a:chExt cx="862827" cy="1275816"/>
          </a:xfrm>
        </p:grpSpPr>
        <p:sp>
          <p:nvSpPr>
            <p:cNvPr id="191" name="Google Shape;191;p21"/>
            <p:cNvSpPr/>
            <p:nvPr/>
          </p:nvSpPr>
          <p:spPr>
            <a:xfrm>
              <a:off x="0" y="0"/>
              <a:ext cx="862827" cy="1247241"/>
            </a:xfrm>
            <a:custGeom>
              <a:rect b="b" l="l" r="r" t="t"/>
              <a:pathLst>
                <a:path extrusionOk="0" h="1247241" w="862827">
                  <a:moveTo>
                    <a:pt x="0" y="0"/>
                  </a:moveTo>
                  <a:lnTo>
                    <a:pt x="862827" y="0"/>
                  </a:lnTo>
                  <a:lnTo>
                    <a:pt x="862827" y="1247241"/>
                  </a:lnTo>
                  <a:lnTo>
                    <a:pt x="0" y="1247241"/>
                  </a:lnTo>
                  <a:close/>
                </a:path>
              </a:pathLst>
            </a:custGeom>
            <a:solidFill>
              <a:srgbClr val="0F1A38">
                <a:alpha val="58823"/>
              </a:srgbClr>
            </a:solidFill>
            <a:ln>
              <a:noFill/>
            </a:ln>
          </p:spPr>
        </p:sp>
        <p:sp>
          <p:nvSpPr>
            <p:cNvPr id="192" name="Google Shape;192;p21"/>
            <p:cNvSpPr txBox="1"/>
            <p:nvPr/>
          </p:nvSpPr>
          <p:spPr>
            <a:xfrm>
              <a:off x="0" y="-28575"/>
              <a:ext cx="862827" cy="1275816"/>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3" name="Google Shape;193;p21"/>
          <p:cNvSpPr/>
          <p:nvPr/>
        </p:nvSpPr>
        <p:spPr>
          <a:xfrm>
            <a:off x="1200486" y="2139305"/>
            <a:ext cx="1089710" cy="933188"/>
          </a:xfrm>
          <a:custGeom>
            <a:rect b="b" l="l" r="r" t="t"/>
            <a:pathLst>
              <a:path extrusionOk="0" h="1866375" w="2179419">
                <a:moveTo>
                  <a:pt x="0" y="0"/>
                </a:moveTo>
                <a:lnTo>
                  <a:pt x="2179419" y="0"/>
                </a:lnTo>
                <a:lnTo>
                  <a:pt x="2179419" y="1866376"/>
                </a:lnTo>
                <a:lnTo>
                  <a:pt x="0" y="1866376"/>
                </a:lnTo>
                <a:lnTo>
                  <a:pt x="0" y="0"/>
                </a:lnTo>
                <a:close/>
              </a:path>
            </a:pathLst>
          </a:custGeom>
          <a:blipFill rotWithShape="1">
            <a:blip r:embed="rId4">
              <a:alphaModFix/>
            </a:blip>
            <a:stretch>
              <a:fillRect b="0" l="0" r="0" t="0"/>
            </a:stretch>
          </a:blipFill>
          <a:ln>
            <a:noFill/>
          </a:ln>
        </p:spPr>
      </p:sp>
      <p:sp>
        <p:nvSpPr>
          <p:cNvPr id="194" name="Google Shape;194;p21"/>
          <p:cNvSpPr txBox="1"/>
          <p:nvPr/>
        </p:nvSpPr>
        <p:spPr>
          <a:xfrm>
            <a:off x="974008" y="3492757"/>
            <a:ext cx="15426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It means we have turned from the old life of sin to a new life in Jesus Christ.</a:t>
            </a:r>
            <a:endParaRPr sz="700"/>
          </a:p>
        </p:txBody>
      </p:sp>
      <p:cxnSp>
        <p:nvCxnSpPr>
          <p:cNvPr id="195" name="Google Shape;195;p21"/>
          <p:cNvCxnSpPr/>
          <p:nvPr/>
        </p:nvCxnSpPr>
        <p:spPr>
          <a:xfrm>
            <a:off x="1294377" y="3344223"/>
            <a:ext cx="901929" cy="0"/>
          </a:xfrm>
          <a:prstGeom prst="straightConnector1">
            <a:avLst/>
          </a:prstGeom>
          <a:noFill/>
          <a:ln cap="flat" cmpd="sng" w="19050">
            <a:solidFill>
              <a:srgbClr val="FFFFFF"/>
            </a:solidFill>
            <a:prstDash val="solid"/>
            <a:round/>
            <a:headEnd len="lg" w="lg" type="diamond"/>
            <a:tailEnd len="lg" w="lg" type="diamond"/>
          </a:ln>
        </p:spPr>
      </p:cxnSp>
      <p:grpSp>
        <p:nvGrpSpPr>
          <p:cNvPr id="196" name="Google Shape;196;p21"/>
          <p:cNvGrpSpPr/>
          <p:nvPr/>
        </p:nvGrpSpPr>
        <p:grpSpPr>
          <a:xfrm>
            <a:off x="3752989" y="1836641"/>
            <a:ext cx="1638022" cy="2422057"/>
            <a:chOff x="0" y="-28575"/>
            <a:chExt cx="862827" cy="1275816"/>
          </a:xfrm>
        </p:grpSpPr>
        <p:sp>
          <p:nvSpPr>
            <p:cNvPr id="197" name="Google Shape;197;p21"/>
            <p:cNvSpPr/>
            <p:nvPr/>
          </p:nvSpPr>
          <p:spPr>
            <a:xfrm>
              <a:off x="0" y="0"/>
              <a:ext cx="862827" cy="1247241"/>
            </a:xfrm>
            <a:custGeom>
              <a:rect b="b" l="l" r="r" t="t"/>
              <a:pathLst>
                <a:path extrusionOk="0" h="1247241" w="862827">
                  <a:moveTo>
                    <a:pt x="0" y="0"/>
                  </a:moveTo>
                  <a:lnTo>
                    <a:pt x="862827" y="0"/>
                  </a:lnTo>
                  <a:lnTo>
                    <a:pt x="862827" y="1247241"/>
                  </a:lnTo>
                  <a:lnTo>
                    <a:pt x="0" y="1247241"/>
                  </a:lnTo>
                  <a:close/>
                </a:path>
              </a:pathLst>
            </a:custGeom>
            <a:solidFill>
              <a:srgbClr val="0F1A38">
                <a:alpha val="58823"/>
              </a:srgbClr>
            </a:solidFill>
            <a:ln>
              <a:noFill/>
            </a:ln>
          </p:spPr>
        </p:sp>
        <p:sp>
          <p:nvSpPr>
            <p:cNvPr id="198" name="Google Shape;198;p21"/>
            <p:cNvSpPr txBox="1"/>
            <p:nvPr/>
          </p:nvSpPr>
          <p:spPr>
            <a:xfrm>
              <a:off x="0" y="-28575"/>
              <a:ext cx="862827" cy="1275816"/>
            </a:xfrm>
            <a:prstGeom prst="rect">
              <a:avLst/>
            </a:prstGeom>
            <a:noFill/>
            <a:ln>
              <a:noFill/>
            </a:ln>
          </p:spPr>
          <p:txBody>
            <a:bodyPr anchorCtr="0" anchor="ctr" bIns="25400" lIns="25400" spcFirstLastPara="1" rIns="25400" wrap="square" tIns="25400">
              <a:noAutofit/>
            </a:bodyPr>
            <a:lstStyle/>
            <a:p>
              <a:pPr indent="0" lvl="0" marL="0" marR="0" rtl="0" algn="ctr">
                <a:lnSpc>
                  <a:spcPct val="155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9" name="Google Shape;199;p21"/>
          <p:cNvSpPr/>
          <p:nvPr/>
        </p:nvSpPr>
        <p:spPr>
          <a:xfrm>
            <a:off x="4109268" y="1942179"/>
            <a:ext cx="925465" cy="1297742"/>
          </a:xfrm>
          <a:custGeom>
            <a:rect b="b" l="l" r="r" t="t"/>
            <a:pathLst>
              <a:path extrusionOk="0" h="2595483" w="1850930">
                <a:moveTo>
                  <a:pt x="0" y="0"/>
                </a:moveTo>
                <a:lnTo>
                  <a:pt x="1850930" y="0"/>
                </a:lnTo>
                <a:lnTo>
                  <a:pt x="1850930" y="2595483"/>
                </a:lnTo>
                <a:lnTo>
                  <a:pt x="0" y="2595483"/>
                </a:lnTo>
                <a:lnTo>
                  <a:pt x="0" y="0"/>
                </a:lnTo>
                <a:close/>
              </a:path>
            </a:pathLst>
          </a:custGeom>
          <a:blipFill rotWithShape="1">
            <a:blip r:embed="rId5">
              <a:alphaModFix/>
            </a:blip>
            <a:stretch>
              <a:fillRect b="0" l="0" r="0" t="0"/>
            </a:stretch>
          </a:blipFill>
          <a:ln>
            <a:noFill/>
          </a:ln>
        </p:spPr>
      </p:sp>
      <p:sp>
        <p:nvSpPr>
          <p:cNvPr id="200" name="Google Shape;200;p21"/>
          <p:cNvSpPr txBox="1"/>
          <p:nvPr/>
        </p:nvSpPr>
        <p:spPr>
          <a:xfrm>
            <a:off x="3800668" y="3497520"/>
            <a:ext cx="15426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It means we are publicly identifying with </a:t>
            </a:r>
            <a:r>
              <a:rPr lang="en" sz="1000">
                <a:solidFill>
                  <a:srgbClr val="FFFFFF"/>
                </a:solidFill>
                <a:latin typeface="Nunito Light"/>
                <a:ea typeface="Nunito Light"/>
                <a:cs typeface="Nunito Light"/>
                <a:sym typeface="Nunito Light"/>
              </a:rPr>
              <a:t>Ch</a:t>
            </a:r>
            <a:r>
              <a:rPr b="0" i="0" lang="en" sz="1000" u="none" cap="none" strike="noStrike">
                <a:solidFill>
                  <a:srgbClr val="FFFFFF"/>
                </a:solidFill>
                <a:latin typeface="Nunito Light"/>
                <a:ea typeface="Nunito Light"/>
                <a:cs typeface="Nunito Light"/>
                <a:sym typeface="Nunito Light"/>
              </a:rPr>
              <a:t>rist’s death, burial, and resurrection.</a:t>
            </a:r>
            <a:endParaRPr sz="700"/>
          </a:p>
        </p:txBody>
      </p:sp>
      <p:cxnSp>
        <p:nvCxnSpPr>
          <p:cNvPr id="201" name="Google Shape;201;p21"/>
          <p:cNvCxnSpPr/>
          <p:nvPr/>
        </p:nvCxnSpPr>
        <p:spPr>
          <a:xfrm>
            <a:off x="4121036" y="3348986"/>
            <a:ext cx="901929" cy="0"/>
          </a:xfrm>
          <a:prstGeom prst="straightConnector1">
            <a:avLst/>
          </a:prstGeom>
          <a:noFill/>
          <a:ln cap="flat" cmpd="sng" w="19050">
            <a:solidFill>
              <a:srgbClr val="FFFFFF"/>
            </a:solidFill>
            <a:prstDash val="solid"/>
            <a:round/>
            <a:headEnd len="lg" w="lg" type="diamond"/>
            <a:tailEnd len="lg" w="lg" type="diamond"/>
          </a:ln>
        </p:spPr>
      </p:cxnSp>
      <p:sp>
        <p:nvSpPr>
          <p:cNvPr id="202" name="Google Shape;202;p21"/>
          <p:cNvSpPr txBox="1"/>
          <p:nvPr/>
        </p:nvSpPr>
        <p:spPr>
          <a:xfrm>
            <a:off x="514350" y="452438"/>
            <a:ext cx="8115300" cy="59659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FFFFFF"/>
                </a:solidFill>
                <a:latin typeface="Vidaloka"/>
                <a:ea typeface="Vidaloka"/>
                <a:cs typeface="Vidaloka"/>
                <a:sym typeface="Vidaloka"/>
              </a:rPr>
              <a:t>How Baptism Relates to Jesus</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2"/>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208" name="Google Shape;208;p22"/>
          <p:cNvGrpSpPr/>
          <p:nvPr/>
        </p:nvGrpSpPr>
        <p:grpSpPr>
          <a:xfrm>
            <a:off x="2820321" y="1725369"/>
            <a:ext cx="3503362" cy="1715762"/>
            <a:chOff x="0" y="-123825"/>
            <a:chExt cx="9342300" cy="4575366"/>
          </a:xfrm>
        </p:grpSpPr>
        <p:sp>
          <p:nvSpPr>
            <p:cNvPr id="209" name="Google Shape;209;p22"/>
            <p:cNvSpPr txBox="1"/>
            <p:nvPr/>
          </p:nvSpPr>
          <p:spPr>
            <a:xfrm>
              <a:off x="0" y="-123825"/>
              <a:ext cx="9342300" cy="32133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FFFFFF"/>
                  </a:solidFill>
                  <a:latin typeface="Vidaloka"/>
                  <a:ea typeface="Vidaloka"/>
                  <a:cs typeface="Vidaloka"/>
                  <a:sym typeface="Vidaloka"/>
                </a:rPr>
                <a:t>Symbols of Baptism</a:t>
              </a:r>
              <a:endParaRPr sz="700"/>
            </a:p>
          </p:txBody>
        </p:sp>
        <p:sp>
          <p:nvSpPr>
            <p:cNvPr id="210" name="Google Shape;210;p22"/>
            <p:cNvSpPr txBox="1"/>
            <p:nvPr/>
          </p:nvSpPr>
          <p:spPr>
            <a:xfrm>
              <a:off x="1053187" y="3568941"/>
              <a:ext cx="7236000" cy="882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Briefly elaborate on what you want</a:t>
              </a:r>
              <a:endParaRPr sz="700"/>
            </a:p>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to discuss. </a:t>
              </a:r>
              <a:endParaRPr sz="700"/>
            </a:p>
          </p:txBody>
        </p:sp>
      </p:grpSp>
      <p:grpSp>
        <p:nvGrpSpPr>
          <p:cNvPr id="211" name="Google Shape;211;p22"/>
          <p:cNvGrpSpPr/>
          <p:nvPr/>
        </p:nvGrpSpPr>
        <p:grpSpPr>
          <a:xfrm>
            <a:off x="656115" y="1474739"/>
            <a:ext cx="7831771" cy="2194022"/>
            <a:chOff x="0" y="0"/>
            <a:chExt cx="20884721" cy="5850725"/>
          </a:xfrm>
        </p:grpSpPr>
        <p:sp>
          <p:nvSpPr>
            <p:cNvPr id="212" name="Google Shape;212;p22"/>
            <p:cNvSpPr/>
            <p:nvPr/>
          </p:nvSpPr>
          <p:spPr>
            <a:xfrm rot="-3594128">
              <a:off x="1480375" y="182162"/>
              <a:ext cx="3582432" cy="5486400"/>
            </a:xfrm>
            <a:custGeom>
              <a:rect b="b" l="l" r="r" t="t"/>
              <a:pathLst>
                <a:path extrusionOk="0" h="5486400" w="3582432">
                  <a:moveTo>
                    <a:pt x="0" y="0"/>
                  </a:moveTo>
                  <a:lnTo>
                    <a:pt x="3582432" y="0"/>
                  </a:lnTo>
                  <a:lnTo>
                    <a:pt x="3582432" y="5486400"/>
                  </a:lnTo>
                  <a:lnTo>
                    <a:pt x="0" y="5486400"/>
                  </a:lnTo>
                  <a:lnTo>
                    <a:pt x="0" y="0"/>
                  </a:lnTo>
                  <a:close/>
                </a:path>
              </a:pathLst>
            </a:custGeom>
            <a:blipFill rotWithShape="1">
              <a:blip r:embed="rId4">
                <a:alphaModFix/>
              </a:blip>
              <a:stretch>
                <a:fillRect b="0" l="0" r="0" t="0"/>
              </a:stretch>
            </a:blipFill>
            <a:ln>
              <a:noFill/>
            </a:ln>
          </p:spPr>
        </p:sp>
        <p:sp>
          <p:nvSpPr>
            <p:cNvPr id="213" name="Google Shape;213;p22"/>
            <p:cNvSpPr/>
            <p:nvPr/>
          </p:nvSpPr>
          <p:spPr>
            <a:xfrm flipH="1" rot="3601557">
              <a:off x="15822298" y="185357"/>
              <a:ext cx="3582432" cy="5486400"/>
            </a:xfrm>
            <a:custGeom>
              <a:rect b="b" l="l" r="r" t="t"/>
              <a:pathLst>
                <a:path extrusionOk="0" h="5486400" w="3582432">
                  <a:moveTo>
                    <a:pt x="3582432" y="0"/>
                  </a:moveTo>
                  <a:lnTo>
                    <a:pt x="0" y="0"/>
                  </a:lnTo>
                  <a:lnTo>
                    <a:pt x="0" y="5486400"/>
                  </a:lnTo>
                  <a:lnTo>
                    <a:pt x="3582432" y="5486400"/>
                  </a:lnTo>
                  <a:lnTo>
                    <a:pt x="3582432" y="0"/>
                  </a:lnTo>
                  <a:close/>
                </a:path>
              </a:pathLst>
            </a:custGeom>
            <a:blipFill rotWithShape="1">
              <a:blip r:embed="rId4">
                <a:alphaModFix/>
              </a:blip>
              <a:stretch>
                <a:fillRect b="0" l="0" r="0" t="0"/>
              </a:stretch>
            </a:blipFill>
            <a:ln>
              <a:noFill/>
            </a:ln>
          </p:spPr>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23"/>
          <p:cNvPicPr preferRelativeResize="0"/>
          <p:nvPr/>
        </p:nvPicPr>
        <p:blipFill>
          <a:blip r:embed="rId3">
            <a:alphaModFix/>
          </a:blip>
          <a:stretch>
            <a:fillRect/>
          </a:stretch>
        </p:blipFill>
        <p:spPr>
          <a:xfrm>
            <a:off x="3656170" y="0"/>
            <a:ext cx="2942286" cy="2074226"/>
          </a:xfrm>
          <a:prstGeom prst="rect">
            <a:avLst/>
          </a:prstGeom>
          <a:noFill/>
          <a:ln>
            <a:noFill/>
          </a:ln>
        </p:spPr>
      </p:pic>
      <p:pic>
        <p:nvPicPr>
          <p:cNvPr id="219" name="Google Shape;219;p23"/>
          <p:cNvPicPr preferRelativeResize="0"/>
          <p:nvPr/>
        </p:nvPicPr>
        <p:blipFill>
          <a:blip r:embed="rId4">
            <a:alphaModFix/>
          </a:blip>
          <a:stretch>
            <a:fillRect/>
          </a:stretch>
        </p:blipFill>
        <p:spPr>
          <a:xfrm>
            <a:off x="6750600" y="0"/>
            <a:ext cx="2393400" cy="2076301"/>
          </a:xfrm>
          <a:prstGeom prst="rect">
            <a:avLst/>
          </a:prstGeom>
          <a:noFill/>
          <a:ln>
            <a:noFill/>
          </a:ln>
        </p:spPr>
      </p:pic>
      <p:sp>
        <p:nvSpPr>
          <p:cNvPr id="220" name="Google Shape;220;p23"/>
          <p:cNvSpPr txBox="1"/>
          <p:nvPr/>
        </p:nvSpPr>
        <p:spPr>
          <a:xfrm>
            <a:off x="277172" y="1040759"/>
            <a:ext cx="3298500" cy="10335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FFFFFF"/>
                </a:solidFill>
                <a:latin typeface="Vidaloka"/>
                <a:ea typeface="Vidaloka"/>
                <a:cs typeface="Vidaloka"/>
                <a:sym typeface="Vidaloka"/>
              </a:rPr>
              <a:t>Some of the Symbols of Baptism</a:t>
            </a:r>
            <a:endParaRPr sz="700"/>
          </a:p>
        </p:txBody>
      </p:sp>
      <p:sp>
        <p:nvSpPr>
          <p:cNvPr id="221" name="Google Shape;221;p23"/>
          <p:cNvSpPr txBox="1"/>
          <p:nvPr/>
        </p:nvSpPr>
        <p:spPr>
          <a:xfrm>
            <a:off x="277173" y="3823638"/>
            <a:ext cx="1928319" cy="211138"/>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Water</a:t>
            </a:r>
            <a:endParaRPr sz="700"/>
          </a:p>
        </p:txBody>
      </p:sp>
      <p:sp>
        <p:nvSpPr>
          <p:cNvPr id="222" name="Google Shape;222;p23"/>
          <p:cNvSpPr txBox="1"/>
          <p:nvPr/>
        </p:nvSpPr>
        <p:spPr>
          <a:xfrm>
            <a:off x="384062" y="4100888"/>
            <a:ext cx="1714500" cy="507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A seashell is sometimes used to cup and pour the water during baptism</a:t>
            </a:r>
            <a:endParaRPr sz="700"/>
          </a:p>
        </p:txBody>
      </p:sp>
      <p:sp>
        <p:nvSpPr>
          <p:cNvPr id="223" name="Google Shape;223;p23"/>
          <p:cNvSpPr/>
          <p:nvPr/>
        </p:nvSpPr>
        <p:spPr>
          <a:xfrm>
            <a:off x="730148" y="2693262"/>
            <a:ext cx="1022368" cy="918272"/>
          </a:xfrm>
          <a:custGeom>
            <a:rect b="b" l="l" r="r" t="t"/>
            <a:pathLst>
              <a:path extrusionOk="0" h="1836544" w="2044735">
                <a:moveTo>
                  <a:pt x="0" y="0"/>
                </a:moveTo>
                <a:lnTo>
                  <a:pt x="2044735" y="0"/>
                </a:lnTo>
                <a:lnTo>
                  <a:pt x="2044735" y="1836543"/>
                </a:lnTo>
                <a:lnTo>
                  <a:pt x="0" y="1836543"/>
                </a:lnTo>
                <a:lnTo>
                  <a:pt x="0" y="0"/>
                </a:lnTo>
                <a:close/>
              </a:path>
            </a:pathLst>
          </a:custGeom>
          <a:blipFill rotWithShape="1">
            <a:blip r:embed="rId5">
              <a:alphaModFix/>
            </a:blip>
            <a:stretch>
              <a:fillRect b="0" l="0" r="0" t="0"/>
            </a:stretch>
          </a:blipFill>
          <a:ln>
            <a:noFill/>
          </a:ln>
        </p:spPr>
      </p:sp>
      <p:sp>
        <p:nvSpPr>
          <p:cNvPr id="224" name="Google Shape;224;p23"/>
          <p:cNvSpPr txBox="1"/>
          <p:nvPr/>
        </p:nvSpPr>
        <p:spPr>
          <a:xfrm>
            <a:off x="3404821" y="3803813"/>
            <a:ext cx="1928319" cy="211138"/>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Baptismal font</a:t>
            </a:r>
            <a:endParaRPr sz="700"/>
          </a:p>
        </p:txBody>
      </p:sp>
      <p:sp>
        <p:nvSpPr>
          <p:cNvPr id="225" name="Google Shape;225;p23"/>
          <p:cNvSpPr txBox="1"/>
          <p:nvPr/>
        </p:nvSpPr>
        <p:spPr>
          <a:xfrm>
            <a:off x="3436732" y="4081063"/>
            <a:ext cx="18645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The baptismal font is a large basin, usually placed on top of a pillar or stand, but it may emanate from the floor. </a:t>
            </a:r>
            <a:endParaRPr sz="700"/>
          </a:p>
        </p:txBody>
      </p:sp>
      <p:sp>
        <p:nvSpPr>
          <p:cNvPr id="226" name="Google Shape;226;p23"/>
          <p:cNvSpPr/>
          <p:nvPr/>
        </p:nvSpPr>
        <p:spPr>
          <a:xfrm>
            <a:off x="3945894" y="2536874"/>
            <a:ext cx="846172" cy="1209790"/>
          </a:xfrm>
          <a:custGeom>
            <a:rect b="b" l="l" r="r" t="t"/>
            <a:pathLst>
              <a:path extrusionOk="0" h="2419579" w="1692343">
                <a:moveTo>
                  <a:pt x="0" y="0"/>
                </a:moveTo>
                <a:lnTo>
                  <a:pt x="1692343" y="0"/>
                </a:lnTo>
                <a:lnTo>
                  <a:pt x="1692343" y="2419579"/>
                </a:lnTo>
                <a:lnTo>
                  <a:pt x="0" y="2419579"/>
                </a:lnTo>
                <a:lnTo>
                  <a:pt x="0" y="0"/>
                </a:lnTo>
                <a:close/>
              </a:path>
            </a:pathLst>
          </a:custGeom>
          <a:blipFill rotWithShape="1">
            <a:blip r:embed="rId6">
              <a:alphaModFix/>
            </a:blip>
            <a:stretch>
              <a:fillRect b="0" l="0" r="0" t="0"/>
            </a:stretch>
          </a:blipFill>
          <a:ln>
            <a:noFill/>
          </a:ln>
        </p:spPr>
      </p:sp>
      <p:sp>
        <p:nvSpPr>
          <p:cNvPr id="227" name="Google Shape;227;p23"/>
          <p:cNvSpPr txBox="1"/>
          <p:nvPr/>
        </p:nvSpPr>
        <p:spPr>
          <a:xfrm>
            <a:off x="6735489" y="3522411"/>
            <a:ext cx="1928319" cy="211138"/>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Fish</a:t>
            </a:r>
            <a:endParaRPr sz="700"/>
          </a:p>
        </p:txBody>
      </p:sp>
      <p:sp>
        <p:nvSpPr>
          <p:cNvPr id="228" name="Google Shape;228;p23"/>
          <p:cNvSpPr txBox="1"/>
          <p:nvPr/>
        </p:nvSpPr>
        <p:spPr>
          <a:xfrm>
            <a:off x="6532469" y="3799661"/>
            <a:ext cx="2334300" cy="861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A single fish represents a baptized person, a group of fish represents the community of believers, and a net represents the Church, which keeps the members together and protects them</a:t>
            </a:r>
            <a:endParaRPr sz="700"/>
          </a:p>
        </p:txBody>
      </p:sp>
      <p:sp>
        <p:nvSpPr>
          <p:cNvPr id="229" name="Google Shape;229;p23"/>
          <p:cNvSpPr/>
          <p:nvPr/>
        </p:nvSpPr>
        <p:spPr>
          <a:xfrm>
            <a:off x="6857763" y="2642063"/>
            <a:ext cx="1683772" cy="773213"/>
          </a:xfrm>
          <a:custGeom>
            <a:rect b="b" l="l" r="r" t="t"/>
            <a:pathLst>
              <a:path extrusionOk="0" h="1546425" w="3367544">
                <a:moveTo>
                  <a:pt x="0" y="0"/>
                </a:moveTo>
                <a:lnTo>
                  <a:pt x="3367544" y="0"/>
                </a:lnTo>
                <a:lnTo>
                  <a:pt x="3367544" y="1546425"/>
                </a:lnTo>
                <a:lnTo>
                  <a:pt x="0" y="154642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24"/>
          <p:cNvPicPr preferRelativeResize="0"/>
          <p:nvPr/>
        </p:nvPicPr>
        <p:blipFill rotWithShape="1">
          <a:blip r:embed="rId3">
            <a:alphaModFix/>
          </a:blip>
          <a:srcRect b="0" l="14767" r="14767" t="0"/>
          <a:stretch/>
        </p:blipFill>
        <p:spPr>
          <a:xfrm>
            <a:off x="-252412" y="2293502"/>
            <a:ext cx="3014289" cy="2849998"/>
          </a:xfrm>
          <a:prstGeom prst="rect">
            <a:avLst/>
          </a:prstGeom>
          <a:noFill/>
          <a:ln>
            <a:noFill/>
          </a:ln>
        </p:spPr>
      </p:pic>
      <p:pic>
        <p:nvPicPr>
          <p:cNvPr id="235" name="Google Shape;235;p24"/>
          <p:cNvPicPr preferRelativeResize="0"/>
          <p:nvPr/>
        </p:nvPicPr>
        <p:blipFill rotWithShape="1">
          <a:blip r:embed="rId4">
            <a:alphaModFix/>
          </a:blip>
          <a:srcRect b="0" l="19255" r="19255" t="0"/>
          <a:stretch/>
        </p:blipFill>
        <p:spPr>
          <a:xfrm>
            <a:off x="3014289" y="2293502"/>
            <a:ext cx="3115423" cy="2849998"/>
          </a:xfrm>
          <a:prstGeom prst="rect">
            <a:avLst/>
          </a:prstGeom>
          <a:noFill/>
          <a:ln>
            <a:noFill/>
          </a:ln>
        </p:spPr>
      </p:pic>
      <p:pic>
        <p:nvPicPr>
          <p:cNvPr id="236" name="Google Shape;236;p24"/>
          <p:cNvPicPr preferRelativeResize="0"/>
          <p:nvPr/>
        </p:nvPicPr>
        <p:blipFill rotWithShape="1">
          <a:blip r:embed="rId5">
            <a:alphaModFix/>
          </a:blip>
          <a:srcRect b="0" l="3679" r="36827" t="0"/>
          <a:stretch/>
        </p:blipFill>
        <p:spPr>
          <a:xfrm>
            <a:off x="6382123" y="2293502"/>
            <a:ext cx="3014289" cy="2849998"/>
          </a:xfrm>
          <a:prstGeom prst="rect">
            <a:avLst/>
          </a:prstGeom>
          <a:noFill/>
          <a:ln>
            <a:noFill/>
          </a:ln>
        </p:spPr>
      </p:pic>
      <p:sp>
        <p:nvSpPr>
          <p:cNvPr id="237" name="Google Shape;237;p24"/>
          <p:cNvSpPr txBox="1"/>
          <p:nvPr/>
        </p:nvSpPr>
        <p:spPr>
          <a:xfrm>
            <a:off x="505871" y="1579546"/>
            <a:ext cx="20121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Briefly elaborate on what you want to discuss. </a:t>
            </a:r>
            <a:endParaRPr sz="700"/>
          </a:p>
        </p:txBody>
      </p:sp>
      <p:sp>
        <p:nvSpPr>
          <p:cNvPr id="238" name="Google Shape;238;p24"/>
          <p:cNvSpPr txBox="1"/>
          <p:nvPr/>
        </p:nvSpPr>
        <p:spPr>
          <a:xfrm>
            <a:off x="261938" y="1273371"/>
            <a:ext cx="2499939" cy="211138"/>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Add a main point</a:t>
            </a:r>
            <a:endParaRPr sz="700"/>
          </a:p>
        </p:txBody>
      </p:sp>
      <p:sp>
        <p:nvSpPr>
          <p:cNvPr id="239" name="Google Shape;239;p24"/>
          <p:cNvSpPr txBox="1"/>
          <p:nvPr/>
        </p:nvSpPr>
        <p:spPr>
          <a:xfrm>
            <a:off x="3565964" y="1579546"/>
            <a:ext cx="20121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Briefly elaborate on what you want to discuss. </a:t>
            </a:r>
            <a:endParaRPr sz="700"/>
          </a:p>
        </p:txBody>
      </p:sp>
      <p:sp>
        <p:nvSpPr>
          <p:cNvPr id="240" name="Google Shape;240;p24"/>
          <p:cNvSpPr txBox="1"/>
          <p:nvPr/>
        </p:nvSpPr>
        <p:spPr>
          <a:xfrm>
            <a:off x="3322031" y="1273371"/>
            <a:ext cx="2499939" cy="211138"/>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Add a main point</a:t>
            </a:r>
            <a:endParaRPr sz="700"/>
          </a:p>
        </p:txBody>
      </p:sp>
      <p:sp>
        <p:nvSpPr>
          <p:cNvPr id="241" name="Google Shape;241;p24"/>
          <p:cNvSpPr txBox="1"/>
          <p:nvPr/>
        </p:nvSpPr>
        <p:spPr>
          <a:xfrm>
            <a:off x="6634848" y="1579546"/>
            <a:ext cx="1998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Briefly elaborate on what you want to discuss. </a:t>
            </a:r>
            <a:endParaRPr sz="700"/>
          </a:p>
        </p:txBody>
      </p:sp>
      <p:sp>
        <p:nvSpPr>
          <p:cNvPr id="242" name="Google Shape;242;p24"/>
          <p:cNvSpPr txBox="1"/>
          <p:nvPr/>
        </p:nvSpPr>
        <p:spPr>
          <a:xfrm>
            <a:off x="6383945" y="1273371"/>
            <a:ext cx="2499939" cy="211138"/>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Add a main point</a:t>
            </a:r>
            <a:endParaRPr sz="700"/>
          </a:p>
        </p:txBody>
      </p:sp>
      <p:grpSp>
        <p:nvGrpSpPr>
          <p:cNvPr id="243" name="Google Shape;243;p24"/>
          <p:cNvGrpSpPr/>
          <p:nvPr/>
        </p:nvGrpSpPr>
        <p:grpSpPr>
          <a:xfrm>
            <a:off x="-143898" y="199189"/>
            <a:ext cx="9431796" cy="824143"/>
            <a:chOff x="0" y="0"/>
            <a:chExt cx="25151456" cy="2197714"/>
          </a:xfrm>
        </p:grpSpPr>
        <p:sp>
          <p:nvSpPr>
            <p:cNvPr id="244" name="Google Shape;244;p24"/>
            <p:cNvSpPr/>
            <p:nvPr/>
          </p:nvSpPr>
          <p:spPr>
            <a:xfrm>
              <a:off x="0" y="0"/>
              <a:ext cx="6609666" cy="2197714"/>
            </a:xfrm>
            <a:custGeom>
              <a:rect b="b" l="l" r="r" t="t"/>
              <a:pathLst>
                <a:path extrusionOk="0" h="2197714" w="6609666">
                  <a:moveTo>
                    <a:pt x="0" y="0"/>
                  </a:moveTo>
                  <a:lnTo>
                    <a:pt x="6609666" y="0"/>
                  </a:lnTo>
                  <a:lnTo>
                    <a:pt x="6609666" y="2197714"/>
                  </a:lnTo>
                  <a:lnTo>
                    <a:pt x="0" y="2197714"/>
                  </a:lnTo>
                  <a:lnTo>
                    <a:pt x="0" y="0"/>
                  </a:lnTo>
                  <a:close/>
                </a:path>
              </a:pathLst>
            </a:custGeom>
            <a:blipFill rotWithShape="1">
              <a:blip r:embed="rId6">
                <a:alphaModFix/>
              </a:blip>
              <a:stretch>
                <a:fillRect b="0" l="0" r="0" t="0"/>
              </a:stretch>
            </a:blipFill>
            <a:ln>
              <a:noFill/>
            </a:ln>
          </p:spPr>
        </p:sp>
        <p:sp>
          <p:nvSpPr>
            <p:cNvPr id="245" name="Google Shape;245;p24"/>
            <p:cNvSpPr/>
            <p:nvPr/>
          </p:nvSpPr>
          <p:spPr>
            <a:xfrm flipH="1">
              <a:off x="18541790" y="0"/>
              <a:ext cx="6609666" cy="2197714"/>
            </a:xfrm>
            <a:custGeom>
              <a:rect b="b" l="l" r="r" t="t"/>
              <a:pathLst>
                <a:path extrusionOk="0" h="2197714" w="6609666">
                  <a:moveTo>
                    <a:pt x="6609667" y="0"/>
                  </a:moveTo>
                  <a:lnTo>
                    <a:pt x="0" y="0"/>
                  </a:lnTo>
                  <a:lnTo>
                    <a:pt x="0" y="2197714"/>
                  </a:lnTo>
                  <a:lnTo>
                    <a:pt x="6609667" y="2197714"/>
                  </a:lnTo>
                  <a:lnTo>
                    <a:pt x="6609667" y="0"/>
                  </a:lnTo>
                  <a:close/>
                </a:path>
              </a:pathLst>
            </a:custGeom>
            <a:blipFill rotWithShape="1">
              <a:blip r:embed="rId6">
                <a:alphaModFix/>
              </a:blip>
              <a:stretch>
                <a:fillRect b="0" l="0" r="0" t="0"/>
              </a:stretch>
            </a:blipFill>
            <a:ln>
              <a:noFill/>
            </a:ln>
          </p:spPr>
        </p:sp>
      </p:grpSp>
      <p:sp>
        <p:nvSpPr>
          <p:cNvPr id="246" name="Google Shape;246;p24"/>
          <p:cNvSpPr txBox="1"/>
          <p:nvPr/>
        </p:nvSpPr>
        <p:spPr>
          <a:xfrm>
            <a:off x="514350" y="461958"/>
            <a:ext cx="8115300" cy="50482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FFFFFF"/>
                </a:solidFill>
                <a:latin typeface="Vidaloka"/>
                <a:ea typeface="Vidaloka"/>
                <a:cs typeface="Vidaloka"/>
                <a:sym typeface="Vidaloka"/>
              </a:rPr>
              <a:t>Write Your Idea</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5"/>
          <p:cNvSpPr/>
          <p:nvPr/>
        </p:nvSpPr>
        <p:spPr>
          <a:xfrm>
            <a:off x="2002586" y="1903448"/>
            <a:ext cx="5138828" cy="2399318"/>
          </a:xfrm>
          <a:custGeom>
            <a:rect b="b" l="l" r="r" t="t"/>
            <a:pathLst>
              <a:path extrusionOk="0" h="4798636" w="10277655">
                <a:moveTo>
                  <a:pt x="0" y="0"/>
                </a:moveTo>
                <a:lnTo>
                  <a:pt x="10277656" y="0"/>
                </a:lnTo>
                <a:lnTo>
                  <a:pt x="10277656" y="4798636"/>
                </a:lnTo>
                <a:lnTo>
                  <a:pt x="0" y="4798636"/>
                </a:lnTo>
                <a:lnTo>
                  <a:pt x="0" y="0"/>
                </a:lnTo>
                <a:close/>
              </a:path>
            </a:pathLst>
          </a:custGeom>
          <a:blipFill rotWithShape="1">
            <a:blip r:embed="rId3">
              <a:alphaModFix amt="88000"/>
            </a:blip>
            <a:stretch>
              <a:fillRect b="-13804" l="0" r="0" t="0"/>
            </a:stretch>
          </a:blipFill>
          <a:ln>
            <a:noFill/>
          </a:ln>
        </p:spPr>
      </p:sp>
      <p:sp>
        <p:nvSpPr>
          <p:cNvPr id="252" name="Google Shape;252;p25"/>
          <p:cNvSpPr txBox="1"/>
          <p:nvPr/>
        </p:nvSpPr>
        <p:spPr>
          <a:xfrm>
            <a:off x="514350" y="2053225"/>
            <a:ext cx="1988117" cy="211138"/>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Step One</a:t>
            </a:r>
            <a:endParaRPr sz="700"/>
          </a:p>
        </p:txBody>
      </p:sp>
      <p:sp>
        <p:nvSpPr>
          <p:cNvPr id="253" name="Google Shape;253;p25"/>
          <p:cNvSpPr txBox="1"/>
          <p:nvPr/>
        </p:nvSpPr>
        <p:spPr>
          <a:xfrm>
            <a:off x="514350" y="3563415"/>
            <a:ext cx="1988117" cy="211138"/>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Step Three</a:t>
            </a:r>
            <a:endParaRPr sz="700"/>
          </a:p>
        </p:txBody>
      </p:sp>
      <p:sp>
        <p:nvSpPr>
          <p:cNvPr id="254" name="Google Shape;254;p25"/>
          <p:cNvSpPr txBox="1"/>
          <p:nvPr/>
        </p:nvSpPr>
        <p:spPr>
          <a:xfrm>
            <a:off x="514350" y="2466764"/>
            <a:ext cx="18885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Presentations are</a:t>
            </a:r>
            <a:endParaRPr sz="700"/>
          </a:p>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communication tools</a:t>
            </a:r>
            <a:endParaRPr sz="700"/>
          </a:p>
        </p:txBody>
      </p:sp>
      <p:sp>
        <p:nvSpPr>
          <p:cNvPr id="255" name="Google Shape;255;p25"/>
          <p:cNvSpPr txBox="1"/>
          <p:nvPr/>
        </p:nvSpPr>
        <p:spPr>
          <a:xfrm>
            <a:off x="514350" y="3961454"/>
            <a:ext cx="18885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Presentations are</a:t>
            </a:r>
            <a:endParaRPr sz="700"/>
          </a:p>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communication tools</a:t>
            </a:r>
            <a:endParaRPr sz="700"/>
          </a:p>
        </p:txBody>
      </p:sp>
      <p:sp>
        <p:nvSpPr>
          <p:cNvPr id="256" name="Google Shape;256;p25"/>
          <p:cNvSpPr txBox="1"/>
          <p:nvPr/>
        </p:nvSpPr>
        <p:spPr>
          <a:xfrm>
            <a:off x="6641534" y="2053225"/>
            <a:ext cx="1988116" cy="211138"/>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Step Two</a:t>
            </a:r>
            <a:endParaRPr sz="700"/>
          </a:p>
        </p:txBody>
      </p:sp>
      <p:sp>
        <p:nvSpPr>
          <p:cNvPr id="257" name="Google Shape;257;p25"/>
          <p:cNvSpPr txBox="1"/>
          <p:nvPr/>
        </p:nvSpPr>
        <p:spPr>
          <a:xfrm>
            <a:off x="6641534" y="3563415"/>
            <a:ext cx="1988116" cy="211138"/>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Step Four</a:t>
            </a:r>
            <a:endParaRPr sz="700"/>
          </a:p>
        </p:txBody>
      </p:sp>
      <p:sp>
        <p:nvSpPr>
          <p:cNvPr id="258" name="Google Shape;258;p25"/>
          <p:cNvSpPr txBox="1"/>
          <p:nvPr/>
        </p:nvSpPr>
        <p:spPr>
          <a:xfrm>
            <a:off x="6741072" y="2451265"/>
            <a:ext cx="1888500" cy="3309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Presentations are</a:t>
            </a:r>
            <a:endParaRPr sz="700"/>
          </a:p>
          <a:p>
            <a:pPr indent="0" lvl="1" marL="0" marR="0" rtl="0" algn="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communication tools</a:t>
            </a:r>
            <a:endParaRPr sz="700"/>
          </a:p>
        </p:txBody>
      </p:sp>
      <p:sp>
        <p:nvSpPr>
          <p:cNvPr id="259" name="Google Shape;259;p25"/>
          <p:cNvSpPr txBox="1"/>
          <p:nvPr/>
        </p:nvSpPr>
        <p:spPr>
          <a:xfrm>
            <a:off x="6741072" y="3961454"/>
            <a:ext cx="1888500" cy="330900"/>
          </a:xfrm>
          <a:prstGeom prst="rect">
            <a:avLst/>
          </a:prstGeom>
          <a:noFill/>
          <a:ln>
            <a:noFill/>
          </a:ln>
        </p:spPr>
        <p:txBody>
          <a:bodyPr anchorCtr="0" anchor="t" bIns="0" lIns="0" spcFirstLastPara="1" rIns="0" wrap="square" tIns="0">
            <a:spAutoFit/>
          </a:bodyPr>
          <a:lstStyle/>
          <a:p>
            <a:pPr indent="0" lvl="1" marL="0" marR="0" rtl="0" algn="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Presentations are</a:t>
            </a:r>
            <a:endParaRPr sz="700"/>
          </a:p>
          <a:p>
            <a:pPr indent="0" lvl="1" marL="0" marR="0" rtl="0" algn="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communication tools</a:t>
            </a:r>
            <a:endParaRPr sz="700"/>
          </a:p>
        </p:txBody>
      </p:sp>
      <p:grpSp>
        <p:nvGrpSpPr>
          <p:cNvPr id="260" name="Google Shape;260;p25"/>
          <p:cNvGrpSpPr/>
          <p:nvPr/>
        </p:nvGrpSpPr>
        <p:grpSpPr>
          <a:xfrm>
            <a:off x="0" y="286691"/>
            <a:ext cx="9144000" cy="1402445"/>
            <a:chOff x="0" y="0"/>
            <a:chExt cx="24384000" cy="3739852"/>
          </a:xfrm>
        </p:grpSpPr>
        <p:sp>
          <p:nvSpPr>
            <p:cNvPr id="261" name="Google Shape;261;p25"/>
            <p:cNvSpPr/>
            <p:nvPr/>
          </p:nvSpPr>
          <p:spPr>
            <a:xfrm>
              <a:off x="0" y="0"/>
              <a:ext cx="5208516" cy="3739852"/>
            </a:xfrm>
            <a:custGeom>
              <a:rect b="b" l="l" r="r" t="t"/>
              <a:pathLst>
                <a:path extrusionOk="0" h="3739852" w="5208516">
                  <a:moveTo>
                    <a:pt x="0" y="0"/>
                  </a:moveTo>
                  <a:lnTo>
                    <a:pt x="5208516" y="0"/>
                  </a:lnTo>
                  <a:lnTo>
                    <a:pt x="5208516" y="3739852"/>
                  </a:lnTo>
                  <a:lnTo>
                    <a:pt x="0" y="3739852"/>
                  </a:lnTo>
                  <a:lnTo>
                    <a:pt x="0" y="0"/>
                  </a:lnTo>
                  <a:close/>
                </a:path>
              </a:pathLst>
            </a:custGeom>
            <a:blipFill rotWithShape="1">
              <a:blip r:embed="rId4">
                <a:alphaModFix/>
              </a:blip>
              <a:stretch>
                <a:fillRect b="0" l="0" r="0" t="0"/>
              </a:stretch>
            </a:blipFill>
            <a:ln>
              <a:noFill/>
            </a:ln>
          </p:spPr>
        </p:sp>
        <p:sp>
          <p:nvSpPr>
            <p:cNvPr id="262" name="Google Shape;262;p25"/>
            <p:cNvSpPr/>
            <p:nvPr/>
          </p:nvSpPr>
          <p:spPr>
            <a:xfrm flipH="1">
              <a:off x="19175484" y="0"/>
              <a:ext cx="5208516" cy="3739852"/>
            </a:xfrm>
            <a:custGeom>
              <a:rect b="b" l="l" r="r" t="t"/>
              <a:pathLst>
                <a:path extrusionOk="0" h="3739852" w="5208516">
                  <a:moveTo>
                    <a:pt x="5208516" y="0"/>
                  </a:moveTo>
                  <a:lnTo>
                    <a:pt x="0" y="0"/>
                  </a:lnTo>
                  <a:lnTo>
                    <a:pt x="0" y="3739852"/>
                  </a:lnTo>
                  <a:lnTo>
                    <a:pt x="5208516" y="3739852"/>
                  </a:lnTo>
                  <a:lnTo>
                    <a:pt x="5208516" y="0"/>
                  </a:lnTo>
                  <a:close/>
                </a:path>
              </a:pathLst>
            </a:custGeom>
            <a:blipFill rotWithShape="1">
              <a:blip r:embed="rId4">
                <a:alphaModFix/>
              </a:blip>
              <a:stretch>
                <a:fillRect b="0" l="0" r="0" t="0"/>
              </a:stretch>
            </a:blipFill>
            <a:ln>
              <a:noFill/>
            </a:ln>
          </p:spPr>
        </p:sp>
      </p:grpSp>
      <p:sp>
        <p:nvSpPr>
          <p:cNvPr id="263" name="Google Shape;263;p25"/>
          <p:cNvSpPr txBox="1"/>
          <p:nvPr/>
        </p:nvSpPr>
        <p:spPr>
          <a:xfrm>
            <a:off x="1661324" y="745097"/>
            <a:ext cx="5821354" cy="59659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FFFFFF"/>
                </a:solidFill>
                <a:latin typeface="Vidaloka"/>
                <a:ea typeface="Vidaloka"/>
                <a:cs typeface="Vidaloka"/>
                <a:sym typeface="Vidaloka"/>
              </a:rPr>
              <a:t>World Map Report</a:t>
            </a:r>
            <a:endParaRPr sz="700"/>
          </a:p>
        </p:txBody>
      </p:sp>
      <p:sp>
        <p:nvSpPr>
          <p:cNvPr id="264" name="Google Shape;264;p25"/>
          <p:cNvSpPr/>
          <p:nvPr/>
        </p:nvSpPr>
        <p:spPr>
          <a:xfrm>
            <a:off x="3499169" y="3342952"/>
            <a:ext cx="142117" cy="212511"/>
          </a:xfrm>
          <a:custGeom>
            <a:rect b="b" l="l" r="r" t="t"/>
            <a:pathLst>
              <a:path extrusionOk="0" h="425023" w="284234">
                <a:moveTo>
                  <a:pt x="0" y="0"/>
                </a:moveTo>
                <a:lnTo>
                  <a:pt x="284235" y="0"/>
                </a:lnTo>
                <a:lnTo>
                  <a:pt x="284235" y="425023"/>
                </a:lnTo>
                <a:lnTo>
                  <a:pt x="0" y="425023"/>
                </a:lnTo>
                <a:lnTo>
                  <a:pt x="0" y="0"/>
                </a:lnTo>
                <a:close/>
              </a:path>
            </a:pathLst>
          </a:custGeom>
          <a:blipFill rotWithShape="1">
            <a:blip r:embed="rId5">
              <a:alphaModFix/>
            </a:blip>
            <a:stretch>
              <a:fillRect b="0" l="0" r="0" t="0"/>
            </a:stretch>
          </a:blipFill>
          <a:ln>
            <a:noFill/>
          </a:ln>
        </p:spPr>
      </p:sp>
      <p:sp>
        <p:nvSpPr>
          <p:cNvPr id="265" name="Google Shape;265;p25"/>
          <p:cNvSpPr/>
          <p:nvPr/>
        </p:nvSpPr>
        <p:spPr>
          <a:xfrm>
            <a:off x="2905564" y="2359238"/>
            <a:ext cx="142117" cy="212512"/>
          </a:xfrm>
          <a:custGeom>
            <a:rect b="b" l="l" r="r" t="t"/>
            <a:pathLst>
              <a:path extrusionOk="0" h="425023" w="284234">
                <a:moveTo>
                  <a:pt x="0" y="0"/>
                </a:moveTo>
                <a:lnTo>
                  <a:pt x="284234" y="0"/>
                </a:lnTo>
                <a:lnTo>
                  <a:pt x="284234" y="425023"/>
                </a:lnTo>
                <a:lnTo>
                  <a:pt x="0" y="425023"/>
                </a:lnTo>
                <a:lnTo>
                  <a:pt x="0" y="0"/>
                </a:lnTo>
                <a:close/>
              </a:path>
            </a:pathLst>
          </a:custGeom>
          <a:blipFill rotWithShape="1">
            <a:blip r:embed="rId5">
              <a:alphaModFix/>
            </a:blip>
            <a:stretch>
              <a:fillRect b="0" l="0" r="0" t="0"/>
            </a:stretch>
          </a:blipFill>
          <a:ln>
            <a:noFill/>
          </a:ln>
        </p:spPr>
      </p:sp>
      <p:sp>
        <p:nvSpPr>
          <p:cNvPr id="266" name="Google Shape;266;p25"/>
          <p:cNvSpPr/>
          <p:nvPr/>
        </p:nvSpPr>
        <p:spPr>
          <a:xfrm>
            <a:off x="4572000" y="2324471"/>
            <a:ext cx="142117" cy="212511"/>
          </a:xfrm>
          <a:custGeom>
            <a:rect b="b" l="l" r="r" t="t"/>
            <a:pathLst>
              <a:path extrusionOk="0" h="425023" w="284234">
                <a:moveTo>
                  <a:pt x="0" y="0"/>
                </a:moveTo>
                <a:lnTo>
                  <a:pt x="284234" y="0"/>
                </a:lnTo>
                <a:lnTo>
                  <a:pt x="284234" y="425024"/>
                </a:lnTo>
                <a:lnTo>
                  <a:pt x="0" y="425024"/>
                </a:lnTo>
                <a:lnTo>
                  <a:pt x="0" y="0"/>
                </a:lnTo>
                <a:close/>
              </a:path>
            </a:pathLst>
          </a:custGeom>
          <a:blipFill rotWithShape="1">
            <a:blip r:embed="rId5">
              <a:alphaModFix/>
            </a:blip>
            <a:stretch>
              <a:fillRect b="0" l="0" r="0" t="0"/>
            </a:stretch>
          </a:blipFill>
          <a:ln>
            <a:noFill/>
          </a:ln>
        </p:spPr>
      </p:sp>
      <p:sp>
        <p:nvSpPr>
          <p:cNvPr id="267" name="Google Shape;267;p25"/>
          <p:cNvSpPr/>
          <p:nvPr/>
        </p:nvSpPr>
        <p:spPr>
          <a:xfrm>
            <a:off x="6374553" y="3619093"/>
            <a:ext cx="142117" cy="212511"/>
          </a:xfrm>
          <a:custGeom>
            <a:rect b="b" l="l" r="r" t="t"/>
            <a:pathLst>
              <a:path extrusionOk="0" h="425023" w="284234">
                <a:moveTo>
                  <a:pt x="0" y="0"/>
                </a:moveTo>
                <a:lnTo>
                  <a:pt x="284235" y="0"/>
                </a:lnTo>
                <a:lnTo>
                  <a:pt x="284235" y="425024"/>
                </a:lnTo>
                <a:lnTo>
                  <a:pt x="0" y="425024"/>
                </a:lnTo>
                <a:lnTo>
                  <a:pt x="0" y="0"/>
                </a:lnTo>
                <a:close/>
              </a:path>
            </a:pathLst>
          </a:custGeom>
          <a:blipFill rotWithShape="1">
            <a:blip r:embed="rId5">
              <a:alphaModFix/>
            </a:blip>
            <a:stretch>
              <a:fillRect b="0" l="0" r="0" t="0"/>
            </a:stretch>
          </a:blipFill>
          <a:ln>
            <a:noFill/>
          </a:ln>
        </p:spPr>
      </p:sp>
      <p:sp>
        <p:nvSpPr>
          <p:cNvPr id="268" name="Google Shape;268;p25"/>
          <p:cNvSpPr/>
          <p:nvPr/>
        </p:nvSpPr>
        <p:spPr>
          <a:xfrm>
            <a:off x="4849998" y="3103107"/>
            <a:ext cx="142117" cy="212511"/>
          </a:xfrm>
          <a:custGeom>
            <a:rect b="b" l="l" r="r" t="t"/>
            <a:pathLst>
              <a:path extrusionOk="0" h="425023" w="284234">
                <a:moveTo>
                  <a:pt x="0" y="0"/>
                </a:moveTo>
                <a:lnTo>
                  <a:pt x="284234" y="0"/>
                </a:lnTo>
                <a:lnTo>
                  <a:pt x="284234" y="425023"/>
                </a:lnTo>
                <a:lnTo>
                  <a:pt x="0" y="42502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26"/>
          <p:cNvPicPr preferRelativeResize="0"/>
          <p:nvPr/>
        </p:nvPicPr>
        <p:blipFill>
          <a:blip r:embed="rId3">
            <a:alphaModFix/>
          </a:blip>
          <a:stretch>
            <a:fillRect/>
          </a:stretch>
        </p:blipFill>
        <p:spPr>
          <a:xfrm>
            <a:off x="218101" y="1058800"/>
            <a:ext cx="2623174" cy="2620115"/>
          </a:xfrm>
          <a:prstGeom prst="rect">
            <a:avLst/>
          </a:prstGeom>
          <a:noFill/>
          <a:ln>
            <a:noFill/>
          </a:ln>
        </p:spPr>
      </p:pic>
      <p:pic>
        <p:nvPicPr>
          <p:cNvPr id="274" name="Google Shape;274;p26"/>
          <p:cNvPicPr preferRelativeResize="0"/>
          <p:nvPr/>
        </p:nvPicPr>
        <p:blipFill>
          <a:blip r:embed="rId4">
            <a:alphaModFix/>
          </a:blip>
          <a:stretch>
            <a:fillRect/>
          </a:stretch>
        </p:blipFill>
        <p:spPr>
          <a:xfrm>
            <a:off x="3256163" y="1058800"/>
            <a:ext cx="2631675" cy="2631675"/>
          </a:xfrm>
          <a:prstGeom prst="rect">
            <a:avLst/>
          </a:prstGeom>
          <a:noFill/>
          <a:ln>
            <a:noFill/>
          </a:ln>
        </p:spPr>
      </p:pic>
      <p:pic>
        <p:nvPicPr>
          <p:cNvPr id="275" name="Google Shape;275;p26"/>
          <p:cNvPicPr preferRelativeResize="0"/>
          <p:nvPr/>
        </p:nvPicPr>
        <p:blipFill>
          <a:blip r:embed="rId5">
            <a:alphaModFix/>
          </a:blip>
          <a:stretch>
            <a:fillRect/>
          </a:stretch>
        </p:blipFill>
        <p:spPr>
          <a:xfrm>
            <a:off x="6302750" y="1058800"/>
            <a:ext cx="2623174" cy="2623174"/>
          </a:xfrm>
          <a:prstGeom prst="rect">
            <a:avLst/>
          </a:prstGeom>
          <a:noFill/>
          <a:ln>
            <a:noFill/>
          </a:ln>
        </p:spPr>
      </p:pic>
      <p:sp>
        <p:nvSpPr>
          <p:cNvPr id="276" name="Google Shape;276;p26"/>
          <p:cNvSpPr txBox="1"/>
          <p:nvPr/>
        </p:nvSpPr>
        <p:spPr>
          <a:xfrm>
            <a:off x="213859" y="4469517"/>
            <a:ext cx="2631657" cy="165100"/>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Elaborate on the featured statistic.</a:t>
            </a:r>
            <a:endParaRPr sz="700"/>
          </a:p>
        </p:txBody>
      </p:sp>
      <p:sp>
        <p:nvSpPr>
          <p:cNvPr id="277" name="Google Shape;277;p26"/>
          <p:cNvSpPr txBox="1"/>
          <p:nvPr/>
        </p:nvSpPr>
        <p:spPr>
          <a:xfrm>
            <a:off x="146964" y="3703379"/>
            <a:ext cx="2765446" cy="596593"/>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FFFFFF"/>
                </a:solidFill>
                <a:latin typeface="Vidaloka"/>
                <a:ea typeface="Vidaloka"/>
                <a:cs typeface="Vidaloka"/>
                <a:sym typeface="Vidaloka"/>
              </a:rPr>
              <a:t>2 out of 5</a:t>
            </a:r>
            <a:endParaRPr sz="700"/>
          </a:p>
        </p:txBody>
      </p:sp>
      <p:sp>
        <p:nvSpPr>
          <p:cNvPr id="278" name="Google Shape;278;p26"/>
          <p:cNvSpPr txBox="1"/>
          <p:nvPr/>
        </p:nvSpPr>
        <p:spPr>
          <a:xfrm>
            <a:off x="3192712" y="4469517"/>
            <a:ext cx="2758577" cy="165100"/>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Elaborate on the featured statistic.</a:t>
            </a:r>
            <a:endParaRPr sz="700"/>
          </a:p>
        </p:txBody>
      </p:sp>
      <p:sp>
        <p:nvSpPr>
          <p:cNvPr id="279" name="Google Shape;279;p26"/>
          <p:cNvSpPr txBox="1"/>
          <p:nvPr/>
        </p:nvSpPr>
        <p:spPr>
          <a:xfrm>
            <a:off x="6235700" y="4469517"/>
            <a:ext cx="2757227" cy="165100"/>
          </a:xfrm>
          <a:prstGeom prst="rect">
            <a:avLst/>
          </a:prstGeom>
          <a:noFill/>
          <a:ln>
            <a:noFill/>
          </a:ln>
        </p:spPr>
        <p:txBody>
          <a:bodyPr anchorCtr="0" anchor="t" bIns="0" lIns="0" spcFirstLastPara="1" rIns="0" wrap="square" tIns="0">
            <a:spAutoFit/>
          </a:bodyPr>
          <a:lstStyle/>
          <a:p>
            <a:pPr indent="0" lvl="1" marL="0" marR="0" rtl="0" algn="ctr">
              <a:lnSpc>
                <a:spcPct val="14002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Elaborate on the featured statistic.</a:t>
            </a:r>
            <a:endParaRPr sz="700"/>
          </a:p>
        </p:txBody>
      </p:sp>
      <p:sp>
        <p:nvSpPr>
          <p:cNvPr id="280" name="Google Shape;280;p26"/>
          <p:cNvSpPr txBox="1"/>
          <p:nvPr/>
        </p:nvSpPr>
        <p:spPr>
          <a:xfrm>
            <a:off x="3192712" y="3703029"/>
            <a:ext cx="2758577" cy="596593"/>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FFFFFF"/>
                </a:solidFill>
                <a:latin typeface="Vidaloka"/>
                <a:ea typeface="Vidaloka"/>
                <a:cs typeface="Vidaloka"/>
                <a:sym typeface="Vidaloka"/>
              </a:rPr>
              <a:t>95%</a:t>
            </a:r>
            <a:endParaRPr sz="700"/>
          </a:p>
        </p:txBody>
      </p:sp>
      <p:sp>
        <p:nvSpPr>
          <p:cNvPr id="281" name="Google Shape;281;p26"/>
          <p:cNvSpPr txBox="1"/>
          <p:nvPr/>
        </p:nvSpPr>
        <p:spPr>
          <a:xfrm>
            <a:off x="6235700" y="3703379"/>
            <a:ext cx="2757227" cy="596593"/>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FFFFFF"/>
                </a:solidFill>
                <a:latin typeface="Vidaloka"/>
                <a:ea typeface="Vidaloka"/>
                <a:cs typeface="Vidaloka"/>
                <a:sym typeface="Vidaloka"/>
              </a:rPr>
              <a:t>12 million</a:t>
            </a:r>
            <a:endParaRPr sz="700"/>
          </a:p>
        </p:txBody>
      </p:sp>
      <p:grpSp>
        <p:nvGrpSpPr>
          <p:cNvPr id="282" name="Google Shape;282;p26"/>
          <p:cNvGrpSpPr/>
          <p:nvPr/>
        </p:nvGrpSpPr>
        <p:grpSpPr>
          <a:xfrm>
            <a:off x="-897788" y="-460243"/>
            <a:ext cx="10939576" cy="1882511"/>
            <a:chOff x="0" y="1"/>
            <a:chExt cx="29172201" cy="5020029"/>
          </a:xfrm>
        </p:grpSpPr>
        <p:sp>
          <p:nvSpPr>
            <p:cNvPr id="283" name="Google Shape;283;p26"/>
            <p:cNvSpPr/>
            <p:nvPr/>
          </p:nvSpPr>
          <p:spPr>
            <a:xfrm rot="6426945">
              <a:off x="1368675" y="-238906"/>
              <a:ext cx="3551197" cy="5486400"/>
            </a:xfrm>
            <a:custGeom>
              <a:rect b="b" l="l" r="r" t="t"/>
              <a:pathLst>
                <a:path extrusionOk="0" h="5486400" w="3551197">
                  <a:moveTo>
                    <a:pt x="0" y="0"/>
                  </a:moveTo>
                  <a:lnTo>
                    <a:pt x="3551197" y="0"/>
                  </a:lnTo>
                  <a:lnTo>
                    <a:pt x="3551197" y="5486400"/>
                  </a:lnTo>
                  <a:lnTo>
                    <a:pt x="0" y="5486400"/>
                  </a:lnTo>
                  <a:lnTo>
                    <a:pt x="0" y="0"/>
                  </a:lnTo>
                  <a:close/>
                </a:path>
              </a:pathLst>
            </a:custGeom>
            <a:blipFill rotWithShape="1">
              <a:blip r:embed="rId6">
                <a:alphaModFix/>
              </a:blip>
              <a:stretch>
                <a:fillRect b="0" l="0" r="0" t="0"/>
              </a:stretch>
            </a:blipFill>
            <a:ln>
              <a:noFill/>
            </a:ln>
          </p:spPr>
        </p:sp>
        <p:sp>
          <p:nvSpPr>
            <p:cNvPr id="284" name="Google Shape;284;p26"/>
            <p:cNvSpPr/>
            <p:nvPr/>
          </p:nvSpPr>
          <p:spPr>
            <a:xfrm flipH="1" rot="-6436330">
              <a:off x="24249912" y="-233185"/>
              <a:ext cx="3551197" cy="5486400"/>
            </a:xfrm>
            <a:custGeom>
              <a:rect b="b" l="l" r="r" t="t"/>
              <a:pathLst>
                <a:path extrusionOk="0" h="5486400" w="3551197">
                  <a:moveTo>
                    <a:pt x="3551197" y="0"/>
                  </a:moveTo>
                  <a:lnTo>
                    <a:pt x="0" y="0"/>
                  </a:lnTo>
                  <a:lnTo>
                    <a:pt x="0" y="5486400"/>
                  </a:lnTo>
                  <a:lnTo>
                    <a:pt x="3551197" y="5486400"/>
                  </a:lnTo>
                  <a:lnTo>
                    <a:pt x="3551197" y="0"/>
                  </a:lnTo>
                  <a:close/>
                </a:path>
              </a:pathLst>
            </a:custGeom>
            <a:blipFill rotWithShape="1">
              <a:blip r:embed="rId6">
                <a:alphaModFix/>
              </a:blip>
              <a:stretch>
                <a:fillRect b="0" l="0" r="0" t="0"/>
              </a:stretch>
            </a:blipFill>
            <a:ln>
              <a:noFill/>
            </a:ln>
          </p:spPr>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grpSp>
        <p:nvGrpSpPr>
          <p:cNvPr id="289" name="Google Shape;289;p27"/>
          <p:cNvGrpSpPr/>
          <p:nvPr/>
        </p:nvGrpSpPr>
        <p:grpSpPr>
          <a:xfrm>
            <a:off x="2705359" y="1493289"/>
            <a:ext cx="3733284" cy="2156923"/>
            <a:chOff x="0" y="0"/>
            <a:chExt cx="9955422" cy="5751795"/>
          </a:xfrm>
        </p:grpSpPr>
        <p:sp>
          <p:nvSpPr>
            <p:cNvPr id="290" name="Google Shape;290;p27"/>
            <p:cNvSpPr txBox="1"/>
            <p:nvPr/>
          </p:nvSpPr>
          <p:spPr>
            <a:xfrm>
              <a:off x="0" y="4381253"/>
              <a:ext cx="9955422" cy="1370542"/>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We appreciate your participation and presence today. May your journey with faith and renewal continue to flourish.</a:t>
              </a:r>
              <a:endParaRPr sz="700"/>
            </a:p>
            <a:p>
              <a:pPr indent="0" lvl="1" marL="0" marR="0" rtl="0" algn="ctr">
                <a:lnSpc>
                  <a:spcPct val="140020"/>
                </a:lnSpc>
                <a:spcBef>
                  <a:spcPts val="0"/>
                </a:spcBef>
                <a:spcAft>
                  <a:spcPts val="0"/>
                </a:spcAft>
                <a:buNone/>
              </a:pPr>
              <a:r>
                <a:t/>
              </a:r>
              <a:endParaRPr b="0" i="0" sz="1000" u="none" cap="none" strike="noStrike">
                <a:solidFill>
                  <a:srgbClr val="FFFFFF"/>
                </a:solidFill>
                <a:latin typeface="Nunito Light"/>
                <a:ea typeface="Nunito Light"/>
                <a:cs typeface="Nunito Light"/>
                <a:sym typeface="Nunito Light"/>
              </a:endParaRPr>
            </a:p>
          </p:txBody>
        </p:sp>
        <p:sp>
          <p:nvSpPr>
            <p:cNvPr id="291" name="Google Shape;291;p27"/>
            <p:cNvSpPr txBox="1"/>
            <p:nvPr/>
          </p:nvSpPr>
          <p:spPr>
            <a:xfrm>
              <a:off x="1290450" y="2369967"/>
              <a:ext cx="7374523" cy="1549641"/>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FFFFFF"/>
                  </a:solidFill>
                  <a:latin typeface="Vidaloka"/>
                  <a:ea typeface="Vidaloka"/>
                  <a:cs typeface="Vidaloka"/>
                  <a:sym typeface="Vidaloka"/>
                </a:rPr>
                <a:t>Thank you!</a:t>
              </a:r>
              <a:endParaRPr sz="700"/>
            </a:p>
          </p:txBody>
        </p:sp>
        <p:sp>
          <p:nvSpPr>
            <p:cNvPr id="292" name="Google Shape;292;p27"/>
            <p:cNvSpPr/>
            <p:nvPr/>
          </p:nvSpPr>
          <p:spPr>
            <a:xfrm>
              <a:off x="4262857" y="0"/>
              <a:ext cx="1428323" cy="2002879"/>
            </a:xfrm>
            <a:custGeom>
              <a:rect b="b" l="l" r="r" t="t"/>
              <a:pathLst>
                <a:path extrusionOk="0" h="2002879" w="1428323">
                  <a:moveTo>
                    <a:pt x="0" y="0"/>
                  </a:moveTo>
                  <a:lnTo>
                    <a:pt x="1428323" y="0"/>
                  </a:lnTo>
                  <a:lnTo>
                    <a:pt x="1428323" y="2002879"/>
                  </a:lnTo>
                  <a:lnTo>
                    <a:pt x="0" y="2002879"/>
                  </a:lnTo>
                  <a:lnTo>
                    <a:pt x="0" y="0"/>
                  </a:lnTo>
                  <a:close/>
                </a:path>
              </a:pathLst>
            </a:custGeom>
            <a:blipFill rotWithShape="1">
              <a:blip r:embed="rId3">
                <a:alphaModFix/>
              </a:blip>
              <a:stretch>
                <a:fillRect b="0" l="0" r="0" t="0"/>
              </a:stretch>
            </a:blipFill>
            <a:ln>
              <a:noFill/>
            </a:ln>
          </p:spPr>
        </p:sp>
        <p:sp>
          <p:nvSpPr>
            <p:cNvPr id="293" name="Google Shape;293;p27"/>
            <p:cNvSpPr/>
            <p:nvPr/>
          </p:nvSpPr>
          <p:spPr>
            <a:xfrm>
              <a:off x="4262857" y="0"/>
              <a:ext cx="1428323" cy="2002879"/>
            </a:xfrm>
            <a:custGeom>
              <a:rect b="b" l="l" r="r" t="t"/>
              <a:pathLst>
                <a:path extrusionOk="0" h="2002879" w="1428323">
                  <a:moveTo>
                    <a:pt x="0" y="0"/>
                  </a:moveTo>
                  <a:lnTo>
                    <a:pt x="1428323" y="0"/>
                  </a:lnTo>
                  <a:lnTo>
                    <a:pt x="1428323" y="2002879"/>
                  </a:lnTo>
                  <a:lnTo>
                    <a:pt x="0" y="2002879"/>
                  </a:lnTo>
                  <a:lnTo>
                    <a:pt x="0" y="0"/>
                  </a:lnTo>
                  <a:close/>
                </a:path>
              </a:pathLst>
            </a:custGeom>
            <a:blipFill rotWithShape="1">
              <a:blip r:embed="rId3">
                <a:alphaModFix/>
              </a:blip>
              <a:stretch>
                <a:fillRect b="0" l="0" r="0" t="0"/>
              </a:stretch>
            </a:blipFill>
            <a:ln>
              <a:noFill/>
            </a:ln>
          </p:spPr>
        </p:sp>
        <p:sp>
          <p:nvSpPr>
            <p:cNvPr id="294" name="Google Shape;294;p27"/>
            <p:cNvSpPr/>
            <p:nvPr/>
          </p:nvSpPr>
          <p:spPr>
            <a:xfrm>
              <a:off x="4251542" y="11315"/>
              <a:ext cx="1428323" cy="2002879"/>
            </a:xfrm>
            <a:custGeom>
              <a:rect b="b" l="l" r="r" t="t"/>
              <a:pathLst>
                <a:path extrusionOk="0" h="2002879" w="1428323">
                  <a:moveTo>
                    <a:pt x="0" y="0"/>
                  </a:moveTo>
                  <a:lnTo>
                    <a:pt x="1428323" y="0"/>
                  </a:lnTo>
                  <a:lnTo>
                    <a:pt x="1428323" y="2002879"/>
                  </a:lnTo>
                  <a:lnTo>
                    <a:pt x="0" y="2002879"/>
                  </a:lnTo>
                  <a:lnTo>
                    <a:pt x="0" y="0"/>
                  </a:lnTo>
                  <a:close/>
                </a:path>
              </a:pathLst>
            </a:custGeom>
            <a:blipFill rotWithShape="1">
              <a:blip r:embed="rId3">
                <a:alphaModFix/>
              </a:blip>
              <a:stretch>
                <a:fillRect b="0" l="0" r="0" t="0"/>
              </a:stretch>
            </a:blipFill>
            <a:ln>
              <a:noFill/>
            </a:ln>
          </p:spPr>
        </p:sp>
      </p:grpSp>
      <p:sp>
        <p:nvSpPr>
          <p:cNvPr id="295" name="Google Shape;295;p27"/>
          <p:cNvSpPr/>
          <p:nvPr/>
        </p:nvSpPr>
        <p:spPr>
          <a:xfrm flipH="1" rot="-1958166">
            <a:off x="6787429" y="2694849"/>
            <a:ext cx="2186916" cy="3349204"/>
          </a:xfrm>
          <a:custGeom>
            <a:rect b="b" l="l" r="r" t="t"/>
            <a:pathLst>
              <a:path extrusionOk="0" h="6698407" w="4373832">
                <a:moveTo>
                  <a:pt x="4373831" y="0"/>
                </a:moveTo>
                <a:lnTo>
                  <a:pt x="0" y="0"/>
                </a:lnTo>
                <a:lnTo>
                  <a:pt x="0" y="6698408"/>
                </a:lnTo>
                <a:lnTo>
                  <a:pt x="4373831" y="6698408"/>
                </a:lnTo>
                <a:lnTo>
                  <a:pt x="4373831" y="0"/>
                </a:lnTo>
                <a:close/>
              </a:path>
            </a:pathLst>
          </a:custGeom>
          <a:blipFill rotWithShape="1">
            <a:blip r:embed="rId4">
              <a:alphaModFix/>
            </a:blip>
            <a:stretch>
              <a:fillRect b="0" l="0" r="0" t="0"/>
            </a:stretch>
          </a:blipFill>
          <a:ln>
            <a:noFill/>
          </a:ln>
        </p:spPr>
      </p:sp>
      <p:sp>
        <p:nvSpPr>
          <p:cNvPr id="296" name="Google Shape;296;p27"/>
          <p:cNvSpPr/>
          <p:nvPr/>
        </p:nvSpPr>
        <p:spPr>
          <a:xfrm flipH="1" rot="10119872">
            <a:off x="-211045" y="-1160252"/>
            <a:ext cx="2186916" cy="3349204"/>
          </a:xfrm>
          <a:custGeom>
            <a:rect b="b" l="l" r="r" t="t"/>
            <a:pathLst>
              <a:path extrusionOk="0" h="6698407" w="4373832">
                <a:moveTo>
                  <a:pt x="4373831" y="0"/>
                </a:moveTo>
                <a:lnTo>
                  <a:pt x="0" y="0"/>
                </a:lnTo>
                <a:lnTo>
                  <a:pt x="0" y="6698408"/>
                </a:lnTo>
                <a:lnTo>
                  <a:pt x="4373831" y="6698408"/>
                </a:lnTo>
                <a:lnTo>
                  <a:pt x="4373831" y="0"/>
                </a:lnTo>
                <a:close/>
              </a:path>
            </a:pathLst>
          </a:custGeom>
          <a:blipFill rotWithShape="1">
            <a:blip r:embed="rId4">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grpSp>
        <p:nvGrpSpPr>
          <p:cNvPr id="301" name="Google Shape;301;p28"/>
          <p:cNvGrpSpPr/>
          <p:nvPr/>
        </p:nvGrpSpPr>
        <p:grpSpPr>
          <a:xfrm>
            <a:off x="387109" y="1106783"/>
            <a:ext cx="2548821" cy="3736326"/>
            <a:chOff x="0" y="-19050"/>
            <a:chExt cx="1342589" cy="1968106"/>
          </a:xfrm>
        </p:grpSpPr>
        <p:sp>
          <p:nvSpPr>
            <p:cNvPr id="302" name="Google Shape;302;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3" name="Google Shape;303;p28"/>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4" name="Google Shape;304;p28"/>
          <p:cNvGrpSpPr/>
          <p:nvPr/>
        </p:nvGrpSpPr>
        <p:grpSpPr>
          <a:xfrm>
            <a:off x="569502" y="1247142"/>
            <a:ext cx="2184034" cy="359784"/>
            <a:chOff x="0" y="-19050"/>
            <a:chExt cx="1150437" cy="189516"/>
          </a:xfrm>
        </p:grpSpPr>
        <p:sp>
          <p:nvSpPr>
            <p:cNvPr id="305" name="Google Shape;305;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6" name="Google Shape;306;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7" name="Google Shape;307;p28"/>
          <p:cNvGrpSpPr/>
          <p:nvPr/>
        </p:nvGrpSpPr>
        <p:grpSpPr>
          <a:xfrm>
            <a:off x="3169379" y="1106783"/>
            <a:ext cx="5756490" cy="3736326"/>
            <a:chOff x="0" y="-19050"/>
            <a:chExt cx="3032225" cy="1968106"/>
          </a:xfrm>
        </p:grpSpPr>
        <p:sp>
          <p:nvSpPr>
            <p:cNvPr id="308" name="Google Shape;308;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38100">
              <a:solidFill>
                <a:srgbClr val="F0F0F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9" name="Google Shape;309;p28"/>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0" name="Google Shape;310;p28"/>
          <p:cNvGrpSpPr/>
          <p:nvPr/>
        </p:nvGrpSpPr>
        <p:grpSpPr>
          <a:xfrm>
            <a:off x="4841220" y="1247142"/>
            <a:ext cx="2184034" cy="359784"/>
            <a:chOff x="0" y="-19050"/>
            <a:chExt cx="1150437" cy="189516"/>
          </a:xfrm>
        </p:grpSpPr>
        <p:sp>
          <p:nvSpPr>
            <p:cNvPr id="311" name="Google Shape;311;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2" name="Google Shape;312;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3" name="Google Shape;313;p28"/>
          <p:cNvGrpSpPr/>
          <p:nvPr/>
        </p:nvGrpSpPr>
        <p:grpSpPr>
          <a:xfrm>
            <a:off x="569502" y="3564341"/>
            <a:ext cx="2184034" cy="359784"/>
            <a:chOff x="0" y="-19050"/>
            <a:chExt cx="1150437" cy="189516"/>
          </a:xfrm>
        </p:grpSpPr>
        <p:sp>
          <p:nvSpPr>
            <p:cNvPr id="314" name="Google Shape;314;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5" name="Google Shape;315;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6" name="Google Shape;316;p28"/>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17" name="Google Shape;317;p28"/>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18" name="Google Shape;318;p28"/>
          <p:cNvSpPr txBox="1"/>
          <p:nvPr/>
        </p:nvSpPr>
        <p:spPr>
          <a:xfrm>
            <a:off x="873885" y="2113166"/>
            <a:ext cx="1575300" cy="948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VIDALOKA</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VIDALOKA</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8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NUNITO LIGHT</a:t>
            </a:r>
            <a:endParaRPr sz="700"/>
          </a:p>
        </p:txBody>
      </p:sp>
      <p:grpSp>
        <p:nvGrpSpPr>
          <p:cNvPr id="319" name="Google Shape;319;p28"/>
          <p:cNvGrpSpPr/>
          <p:nvPr/>
        </p:nvGrpSpPr>
        <p:grpSpPr>
          <a:xfrm>
            <a:off x="1725847" y="4048637"/>
            <a:ext cx="377102" cy="385940"/>
            <a:chOff x="0" y="-19050"/>
            <a:chExt cx="812800" cy="831850"/>
          </a:xfrm>
        </p:grpSpPr>
        <p:sp>
          <p:nvSpPr>
            <p:cNvPr id="320" name="Google Shape;320;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F1A3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1" name="Google Shape;321;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2" name="Google Shape;322;p28"/>
          <p:cNvSpPr txBox="1"/>
          <p:nvPr/>
        </p:nvSpPr>
        <p:spPr>
          <a:xfrm>
            <a:off x="160905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#0F1A38</a:t>
            </a:r>
            <a:endParaRPr sz="700"/>
          </a:p>
        </p:txBody>
      </p:sp>
      <p:grpSp>
        <p:nvGrpSpPr>
          <p:cNvPr id="323" name="Google Shape;323;p28"/>
          <p:cNvGrpSpPr/>
          <p:nvPr/>
        </p:nvGrpSpPr>
        <p:grpSpPr>
          <a:xfrm>
            <a:off x="1220089" y="4048637"/>
            <a:ext cx="377102" cy="385940"/>
            <a:chOff x="0" y="-19050"/>
            <a:chExt cx="812800" cy="831850"/>
          </a:xfrm>
        </p:grpSpPr>
        <p:sp>
          <p:nvSpPr>
            <p:cNvPr id="324" name="Google Shape;324;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6" name="Google Shape;326;p28"/>
          <p:cNvSpPr txBox="1"/>
          <p:nvPr/>
        </p:nvSpPr>
        <p:spPr>
          <a:xfrm>
            <a:off x="110329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#FFFFFF</a:t>
            </a:r>
            <a:endParaRPr sz="700"/>
          </a:p>
        </p:txBody>
      </p:sp>
      <p:sp>
        <p:nvSpPr>
          <p:cNvPr id="327" name="Google Shape;327;p28"/>
          <p:cNvSpPr txBox="1"/>
          <p:nvPr/>
        </p:nvSpPr>
        <p:spPr>
          <a:xfrm>
            <a:off x="1895592" y="763218"/>
            <a:ext cx="5352816" cy="241744"/>
          </a:xfrm>
          <a:prstGeom prst="rect">
            <a:avLst/>
          </a:prstGeom>
          <a:noFill/>
          <a:ln>
            <a:noFill/>
          </a:ln>
        </p:spPr>
        <p:txBody>
          <a:bodyPr anchorCtr="0" anchor="t" bIns="0" lIns="0" spcFirstLastPara="1" rIns="0" wrap="square" tIns="0">
            <a:spAutoFit/>
          </a:bodyPr>
          <a:lstStyle/>
          <a:p>
            <a:pPr indent="0" lvl="1" marL="0" marR="0" rtl="0" algn="ctr">
              <a:lnSpc>
                <a:spcPct val="116004"/>
              </a:lnSpc>
              <a:spcBef>
                <a:spcPts val="0"/>
              </a:spcBef>
              <a:spcAft>
                <a:spcPts val="0"/>
              </a:spcAft>
              <a:buNone/>
            </a:pPr>
            <a:r>
              <a:rPr b="0" i="0" lang="en" sz="1600" u="none" cap="none" strike="noStrike">
                <a:solidFill>
                  <a:srgbClr val="FFFFFF"/>
                </a:solidFill>
                <a:latin typeface="Vidaloka"/>
                <a:ea typeface="Vidaloka"/>
                <a:cs typeface="Vidaloka"/>
                <a:sym typeface="Vidaloka"/>
              </a:rPr>
              <a:t>Use these design resources in your Canva Presentation.</a:t>
            </a:r>
            <a:endParaRPr sz="700"/>
          </a:p>
        </p:txBody>
      </p:sp>
      <p:sp>
        <p:nvSpPr>
          <p:cNvPr id="328" name="Google Shape;328;p28"/>
          <p:cNvSpPr txBox="1"/>
          <p:nvPr/>
        </p:nvSpPr>
        <p:spPr>
          <a:xfrm>
            <a:off x="2631374" y="252495"/>
            <a:ext cx="3881252" cy="51227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FFFFFF"/>
                </a:solidFill>
                <a:latin typeface="Vidaloka"/>
                <a:ea typeface="Vidaloka"/>
                <a:cs typeface="Vidaloka"/>
                <a:sym typeface="Vidaloka"/>
              </a:rPr>
              <a:t>Resource Page</a:t>
            </a:r>
            <a:endParaRPr sz="700"/>
          </a:p>
        </p:txBody>
      </p:sp>
      <p:sp>
        <p:nvSpPr>
          <p:cNvPr id="329" name="Google Shape;329;p28"/>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330" name="Google Shape;330;p28"/>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FFFFFF"/>
                </a:solidFill>
                <a:latin typeface="Arial"/>
                <a:ea typeface="Arial"/>
                <a:cs typeface="Arial"/>
                <a:sym typeface="Arial"/>
              </a:rPr>
              <a:t>Design Elements</a:t>
            </a:r>
            <a:endParaRPr sz="700"/>
          </a:p>
        </p:txBody>
      </p:sp>
      <p:sp>
        <p:nvSpPr>
          <p:cNvPr id="331" name="Google Shape;331;p28"/>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332" name="Google Shape;332;p28"/>
          <p:cNvSpPr/>
          <p:nvPr/>
        </p:nvSpPr>
        <p:spPr>
          <a:xfrm>
            <a:off x="5748168" y="1917088"/>
            <a:ext cx="954323" cy="825923"/>
          </a:xfrm>
          <a:custGeom>
            <a:rect b="b" l="l" r="r" t="t"/>
            <a:pathLst>
              <a:path extrusionOk="0" h="1651846" w="1908646">
                <a:moveTo>
                  <a:pt x="0" y="0"/>
                </a:moveTo>
                <a:lnTo>
                  <a:pt x="1908646" y="0"/>
                </a:lnTo>
                <a:lnTo>
                  <a:pt x="1908646" y="1651846"/>
                </a:lnTo>
                <a:lnTo>
                  <a:pt x="0" y="1651846"/>
                </a:lnTo>
                <a:lnTo>
                  <a:pt x="0" y="0"/>
                </a:lnTo>
                <a:close/>
              </a:path>
            </a:pathLst>
          </a:custGeom>
          <a:blipFill rotWithShape="1">
            <a:blip r:embed="rId3">
              <a:alphaModFix/>
            </a:blip>
            <a:stretch>
              <a:fillRect b="0" l="0" r="0" t="0"/>
            </a:stretch>
          </a:blipFill>
          <a:ln>
            <a:noFill/>
          </a:ln>
        </p:spPr>
      </p:sp>
      <p:sp>
        <p:nvSpPr>
          <p:cNvPr id="333" name="Google Shape;333;p28"/>
          <p:cNvSpPr/>
          <p:nvPr/>
        </p:nvSpPr>
        <p:spPr>
          <a:xfrm>
            <a:off x="6773616" y="1902740"/>
            <a:ext cx="848403" cy="854618"/>
          </a:xfrm>
          <a:custGeom>
            <a:rect b="b" l="l" r="r" t="t"/>
            <a:pathLst>
              <a:path extrusionOk="0" h="1709237" w="1696806">
                <a:moveTo>
                  <a:pt x="0" y="0"/>
                </a:moveTo>
                <a:lnTo>
                  <a:pt x="1696806" y="0"/>
                </a:lnTo>
                <a:lnTo>
                  <a:pt x="1696806" y="1709237"/>
                </a:lnTo>
                <a:lnTo>
                  <a:pt x="0" y="1709237"/>
                </a:lnTo>
                <a:lnTo>
                  <a:pt x="0" y="0"/>
                </a:lnTo>
                <a:close/>
              </a:path>
            </a:pathLst>
          </a:custGeom>
          <a:blipFill rotWithShape="1">
            <a:blip r:embed="rId4">
              <a:alphaModFix/>
            </a:blip>
            <a:stretch>
              <a:fillRect b="0" l="0" r="0" t="0"/>
            </a:stretch>
          </a:blipFill>
          <a:ln>
            <a:noFill/>
          </a:ln>
        </p:spPr>
      </p:sp>
      <p:sp>
        <p:nvSpPr>
          <p:cNvPr id="334" name="Google Shape;334;p28"/>
          <p:cNvSpPr/>
          <p:nvPr/>
        </p:nvSpPr>
        <p:spPr>
          <a:xfrm rot="10800000">
            <a:off x="7693145" y="1879676"/>
            <a:ext cx="936505" cy="900749"/>
          </a:xfrm>
          <a:custGeom>
            <a:rect b="b" l="l" r="r" t="t"/>
            <a:pathLst>
              <a:path extrusionOk="0" h="1801497" w="1873011">
                <a:moveTo>
                  <a:pt x="1873011" y="1801496"/>
                </a:moveTo>
                <a:lnTo>
                  <a:pt x="0" y="1801496"/>
                </a:lnTo>
                <a:lnTo>
                  <a:pt x="0" y="0"/>
                </a:lnTo>
                <a:lnTo>
                  <a:pt x="1873011" y="0"/>
                </a:lnTo>
                <a:lnTo>
                  <a:pt x="1873011" y="1801496"/>
                </a:lnTo>
                <a:close/>
              </a:path>
            </a:pathLst>
          </a:custGeom>
          <a:blipFill rotWithShape="1">
            <a:blip r:embed="rId5">
              <a:alphaModFix/>
            </a:blip>
            <a:stretch>
              <a:fillRect b="0" l="0" r="0" t="0"/>
            </a:stretch>
          </a:blipFill>
          <a:ln>
            <a:noFill/>
          </a:ln>
        </p:spPr>
      </p:sp>
      <p:sp>
        <p:nvSpPr>
          <p:cNvPr id="335" name="Google Shape;335;p28"/>
          <p:cNvSpPr/>
          <p:nvPr/>
        </p:nvSpPr>
        <p:spPr>
          <a:xfrm>
            <a:off x="3375022" y="2003034"/>
            <a:ext cx="910874" cy="654031"/>
          </a:xfrm>
          <a:custGeom>
            <a:rect b="b" l="l" r="r" t="t"/>
            <a:pathLst>
              <a:path extrusionOk="0" h="1308062" w="1821747">
                <a:moveTo>
                  <a:pt x="0" y="0"/>
                </a:moveTo>
                <a:lnTo>
                  <a:pt x="1821747" y="0"/>
                </a:lnTo>
                <a:lnTo>
                  <a:pt x="1821747" y="1308062"/>
                </a:lnTo>
                <a:lnTo>
                  <a:pt x="0" y="1308062"/>
                </a:lnTo>
                <a:lnTo>
                  <a:pt x="0" y="0"/>
                </a:lnTo>
                <a:close/>
              </a:path>
            </a:pathLst>
          </a:custGeom>
          <a:blipFill rotWithShape="1">
            <a:blip r:embed="rId6">
              <a:alphaModFix/>
            </a:blip>
            <a:stretch>
              <a:fillRect b="0" l="0" r="0" t="0"/>
            </a:stretch>
          </a:blipFill>
          <a:ln>
            <a:noFill/>
          </a:ln>
        </p:spPr>
      </p:sp>
      <p:sp>
        <p:nvSpPr>
          <p:cNvPr id="336" name="Google Shape;336;p28"/>
          <p:cNvSpPr/>
          <p:nvPr/>
        </p:nvSpPr>
        <p:spPr>
          <a:xfrm>
            <a:off x="4357021" y="1856744"/>
            <a:ext cx="618106" cy="946612"/>
          </a:xfrm>
          <a:custGeom>
            <a:rect b="b" l="l" r="r" t="t"/>
            <a:pathLst>
              <a:path extrusionOk="0" h="1893224" w="1236211">
                <a:moveTo>
                  <a:pt x="0" y="0"/>
                </a:moveTo>
                <a:lnTo>
                  <a:pt x="1236211" y="0"/>
                </a:lnTo>
                <a:lnTo>
                  <a:pt x="1236211" y="1893224"/>
                </a:lnTo>
                <a:lnTo>
                  <a:pt x="0" y="1893224"/>
                </a:lnTo>
                <a:lnTo>
                  <a:pt x="0" y="0"/>
                </a:lnTo>
                <a:close/>
              </a:path>
            </a:pathLst>
          </a:custGeom>
          <a:blipFill rotWithShape="1">
            <a:blip r:embed="rId7">
              <a:alphaModFix/>
            </a:blip>
            <a:stretch>
              <a:fillRect b="0" l="0" r="0" t="0"/>
            </a:stretch>
          </a:blipFill>
          <a:ln>
            <a:noFill/>
          </a:ln>
        </p:spPr>
      </p:sp>
      <p:sp>
        <p:nvSpPr>
          <p:cNvPr id="337" name="Google Shape;337;p28"/>
          <p:cNvSpPr/>
          <p:nvPr/>
        </p:nvSpPr>
        <p:spPr>
          <a:xfrm flipH="1">
            <a:off x="5046251" y="2148840"/>
            <a:ext cx="630792" cy="362419"/>
          </a:xfrm>
          <a:custGeom>
            <a:rect b="b" l="l" r="r" t="t"/>
            <a:pathLst>
              <a:path extrusionOk="0" h="724837" w="1261583">
                <a:moveTo>
                  <a:pt x="1261584" y="0"/>
                </a:moveTo>
                <a:lnTo>
                  <a:pt x="0" y="0"/>
                </a:lnTo>
                <a:lnTo>
                  <a:pt x="0" y="724837"/>
                </a:lnTo>
                <a:lnTo>
                  <a:pt x="1261584" y="724837"/>
                </a:lnTo>
                <a:lnTo>
                  <a:pt x="1261584" y="0"/>
                </a:lnTo>
                <a:close/>
              </a:path>
            </a:pathLst>
          </a:custGeom>
          <a:blipFill rotWithShape="1">
            <a:blip r:embed="rId8">
              <a:alphaModFix/>
            </a:blip>
            <a:stretch>
              <a:fillRect b="0" l="0" r="0" t="0"/>
            </a:stretch>
          </a:blipFill>
          <a:ln>
            <a:noFill/>
          </a:ln>
        </p:spPr>
      </p:sp>
      <p:sp>
        <p:nvSpPr>
          <p:cNvPr id="338" name="Google Shape;338;p28"/>
          <p:cNvSpPr/>
          <p:nvPr/>
        </p:nvSpPr>
        <p:spPr>
          <a:xfrm>
            <a:off x="3551817" y="2942230"/>
            <a:ext cx="601186" cy="843020"/>
          </a:xfrm>
          <a:custGeom>
            <a:rect b="b" l="l" r="r" t="t"/>
            <a:pathLst>
              <a:path extrusionOk="0" h="1686039" w="1202373">
                <a:moveTo>
                  <a:pt x="0" y="0"/>
                </a:moveTo>
                <a:lnTo>
                  <a:pt x="1202373" y="0"/>
                </a:lnTo>
                <a:lnTo>
                  <a:pt x="1202373" y="1686039"/>
                </a:lnTo>
                <a:lnTo>
                  <a:pt x="0" y="1686039"/>
                </a:lnTo>
                <a:lnTo>
                  <a:pt x="0" y="0"/>
                </a:lnTo>
                <a:close/>
              </a:path>
            </a:pathLst>
          </a:custGeom>
          <a:blipFill rotWithShape="1">
            <a:blip r:embed="rId9">
              <a:alphaModFix/>
            </a:blip>
            <a:stretch>
              <a:fillRect b="0" l="0" r="0" t="0"/>
            </a:stretch>
          </a:blipFill>
          <a:ln>
            <a:noFill/>
          </a:ln>
        </p:spPr>
      </p:sp>
      <p:sp>
        <p:nvSpPr>
          <p:cNvPr id="339" name="Google Shape;339;p28"/>
          <p:cNvSpPr/>
          <p:nvPr/>
        </p:nvSpPr>
        <p:spPr>
          <a:xfrm>
            <a:off x="4331724" y="3057488"/>
            <a:ext cx="715238" cy="612504"/>
          </a:xfrm>
          <a:custGeom>
            <a:rect b="b" l="l" r="r" t="t"/>
            <a:pathLst>
              <a:path extrusionOk="0" h="1225007" w="1430475">
                <a:moveTo>
                  <a:pt x="0" y="0"/>
                </a:moveTo>
                <a:lnTo>
                  <a:pt x="1430475" y="0"/>
                </a:lnTo>
                <a:lnTo>
                  <a:pt x="1430475" y="1225007"/>
                </a:lnTo>
                <a:lnTo>
                  <a:pt x="0" y="1225007"/>
                </a:lnTo>
                <a:lnTo>
                  <a:pt x="0" y="0"/>
                </a:lnTo>
                <a:close/>
              </a:path>
            </a:pathLst>
          </a:custGeom>
          <a:blipFill rotWithShape="1">
            <a:blip r:embed="rId10">
              <a:alphaModFix/>
            </a:blip>
            <a:stretch>
              <a:fillRect b="0" l="0" r="0" t="0"/>
            </a:stretch>
          </a:blipFill>
          <a:ln>
            <a:noFill/>
          </a:ln>
        </p:spPr>
      </p:sp>
      <p:sp>
        <p:nvSpPr>
          <p:cNvPr id="340" name="Google Shape;340;p28"/>
          <p:cNvSpPr/>
          <p:nvPr/>
        </p:nvSpPr>
        <p:spPr>
          <a:xfrm>
            <a:off x="5225682" y="3012467"/>
            <a:ext cx="417971" cy="702546"/>
          </a:xfrm>
          <a:custGeom>
            <a:rect b="b" l="l" r="r" t="t"/>
            <a:pathLst>
              <a:path extrusionOk="0" h="1405092" w="835941">
                <a:moveTo>
                  <a:pt x="0" y="0"/>
                </a:moveTo>
                <a:lnTo>
                  <a:pt x="835941" y="0"/>
                </a:lnTo>
                <a:lnTo>
                  <a:pt x="835941" y="1405092"/>
                </a:lnTo>
                <a:lnTo>
                  <a:pt x="0" y="1405092"/>
                </a:lnTo>
                <a:lnTo>
                  <a:pt x="0" y="0"/>
                </a:lnTo>
                <a:close/>
              </a:path>
            </a:pathLst>
          </a:custGeom>
          <a:blipFill rotWithShape="1">
            <a:blip r:embed="rId11">
              <a:alphaModFix/>
            </a:blip>
            <a:stretch>
              <a:fillRect b="0" l="0" r="0" t="0"/>
            </a:stretch>
          </a:blipFill>
          <a:ln>
            <a:noFill/>
          </a:ln>
        </p:spPr>
      </p:sp>
      <p:sp>
        <p:nvSpPr>
          <p:cNvPr id="341" name="Google Shape;341;p28"/>
          <p:cNvSpPr/>
          <p:nvPr/>
        </p:nvSpPr>
        <p:spPr>
          <a:xfrm>
            <a:off x="5822373" y="3058243"/>
            <a:ext cx="680257" cy="610995"/>
          </a:xfrm>
          <a:custGeom>
            <a:rect b="b" l="l" r="r" t="t"/>
            <a:pathLst>
              <a:path extrusionOk="0" h="1221990" w="1360515">
                <a:moveTo>
                  <a:pt x="0" y="0"/>
                </a:moveTo>
                <a:lnTo>
                  <a:pt x="1360515" y="0"/>
                </a:lnTo>
                <a:lnTo>
                  <a:pt x="1360515" y="1221989"/>
                </a:lnTo>
                <a:lnTo>
                  <a:pt x="0" y="1221989"/>
                </a:lnTo>
                <a:lnTo>
                  <a:pt x="0" y="0"/>
                </a:lnTo>
                <a:close/>
              </a:path>
            </a:pathLst>
          </a:custGeom>
          <a:blipFill rotWithShape="1">
            <a:blip r:embed="rId12">
              <a:alphaModFix/>
            </a:blip>
            <a:stretch>
              <a:fillRect b="0" l="0" r="0" t="0"/>
            </a:stretch>
          </a:blipFill>
          <a:ln>
            <a:noFill/>
          </a:ln>
        </p:spPr>
      </p:sp>
      <p:sp>
        <p:nvSpPr>
          <p:cNvPr id="342" name="Google Shape;342;p28"/>
          <p:cNvSpPr/>
          <p:nvPr/>
        </p:nvSpPr>
        <p:spPr>
          <a:xfrm>
            <a:off x="7980410" y="2961258"/>
            <a:ext cx="563021" cy="804964"/>
          </a:xfrm>
          <a:custGeom>
            <a:rect b="b" l="l" r="r" t="t"/>
            <a:pathLst>
              <a:path extrusionOk="0" h="1609927" w="1126042">
                <a:moveTo>
                  <a:pt x="0" y="0"/>
                </a:moveTo>
                <a:lnTo>
                  <a:pt x="1126042" y="0"/>
                </a:lnTo>
                <a:lnTo>
                  <a:pt x="1126042" y="1609927"/>
                </a:lnTo>
                <a:lnTo>
                  <a:pt x="0" y="1609927"/>
                </a:lnTo>
                <a:lnTo>
                  <a:pt x="0" y="0"/>
                </a:lnTo>
                <a:close/>
              </a:path>
            </a:pathLst>
          </a:custGeom>
          <a:blipFill rotWithShape="1">
            <a:blip r:embed="rId13">
              <a:alphaModFix/>
            </a:blip>
            <a:stretch>
              <a:fillRect b="0" l="0" r="0" t="0"/>
            </a:stretch>
          </a:blipFill>
          <a:ln>
            <a:noFill/>
          </a:ln>
        </p:spPr>
      </p:sp>
      <p:sp>
        <p:nvSpPr>
          <p:cNvPr id="343" name="Google Shape;343;p28"/>
          <p:cNvSpPr/>
          <p:nvPr/>
        </p:nvSpPr>
        <p:spPr>
          <a:xfrm>
            <a:off x="6681351" y="3106502"/>
            <a:ext cx="1120340" cy="514476"/>
          </a:xfrm>
          <a:custGeom>
            <a:rect b="b" l="l" r="r" t="t"/>
            <a:pathLst>
              <a:path extrusionOk="0" h="1028952" w="2240679">
                <a:moveTo>
                  <a:pt x="0" y="0"/>
                </a:moveTo>
                <a:lnTo>
                  <a:pt x="2240678" y="0"/>
                </a:lnTo>
                <a:lnTo>
                  <a:pt x="2240678" y="1028952"/>
                </a:lnTo>
                <a:lnTo>
                  <a:pt x="0" y="1028952"/>
                </a:lnTo>
                <a:lnTo>
                  <a:pt x="0" y="0"/>
                </a:lnTo>
                <a:close/>
              </a:path>
            </a:pathLst>
          </a:custGeom>
          <a:blipFill rotWithShape="1">
            <a:blip r:embed="rId14">
              <a:alphaModFix/>
            </a:blip>
            <a:stretch>
              <a:fillRect b="0" l="0" r="0" t="0"/>
            </a:stretch>
          </a:blipFill>
          <a:ln>
            <a:noFill/>
          </a:ln>
        </p:spPr>
      </p:sp>
      <p:sp>
        <p:nvSpPr>
          <p:cNvPr id="344" name="Google Shape;344;p28"/>
          <p:cNvSpPr/>
          <p:nvPr/>
        </p:nvSpPr>
        <p:spPr>
          <a:xfrm>
            <a:off x="5794924" y="3947559"/>
            <a:ext cx="951941" cy="725206"/>
          </a:xfrm>
          <a:custGeom>
            <a:rect b="b" l="l" r="r" t="t"/>
            <a:pathLst>
              <a:path extrusionOk="0" h="1450411" w="1903881">
                <a:moveTo>
                  <a:pt x="0" y="0"/>
                </a:moveTo>
                <a:lnTo>
                  <a:pt x="1903881" y="0"/>
                </a:lnTo>
                <a:lnTo>
                  <a:pt x="1903881" y="1450411"/>
                </a:lnTo>
                <a:lnTo>
                  <a:pt x="0" y="1450411"/>
                </a:lnTo>
                <a:lnTo>
                  <a:pt x="0" y="0"/>
                </a:lnTo>
                <a:close/>
              </a:path>
            </a:pathLst>
          </a:custGeom>
          <a:blipFill rotWithShape="1">
            <a:blip r:embed="rId15">
              <a:alphaModFix/>
            </a:blip>
            <a:stretch>
              <a:fillRect b="0" l="0" r="0" t="0"/>
            </a:stretch>
          </a:blipFill>
          <a:ln>
            <a:noFill/>
          </a:ln>
        </p:spPr>
      </p:sp>
      <p:sp>
        <p:nvSpPr>
          <p:cNvPr id="345" name="Google Shape;345;p28"/>
          <p:cNvSpPr/>
          <p:nvPr/>
        </p:nvSpPr>
        <p:spPr>
          <a:xfrm>
            <a:off x="6899265" y="4087107"/>
            <a:ext cx="1341685" cy="446110"/>
          </a:xfrm>
          <a:custGeom>
            <a:rect b="b" l="l" r="r" t="t"/>
            <a:pathLst>
              <a:path extrusionOk="0" h="892220" w="2683369">
                <a:moveTo>
                  <a:pt x="0" y="0"/>
                </a:moveTo>
                <a:lnTo>
                  <a:pt x="2683369" y="0"/>
                </a:lnTo>
                <a:lnTo>
                  <a:pt x="2683369" y="892220"/>
                </a:lnTo>
                <a:lnTo>
                  <a:pt x="0" y="892220"/>
                </a:lnTo>
                <a:lnTo>
                  <a:pt x="0" y="0"/>
                </a:lnTo>
                <a:close/>
              </a:path>
            </a:pathLst>
          </a:custGeom>
          <a:blipFill rotWithShape="1">
            <a:blip r:embed="rId16">
              <a:alphaModFix/>
            </a:blip>
            <a:stretch>
              <a:fillRect b="0" l="0" r="0" t="0"/>
            </a:stretch>
          </a:blipFill>
          <a:ln>
            <a:noFill/>
          </a:ln>
        </p:spPr>
      </p:sp>
      <p:sp>
        <p:nvSpPr>
          <p:cNvPr id="346" name="Google Shape;346;p28"/>
          <p:cNvSpPr/>
          <p:nvPr/>
        </p:nvSpPr>
        <p:spPr>
          <a:xfrm>
            <a:off x="5089460" y="3882935"/>
            <a:ext cx="553065" cy="854453"/>
          </a:xfrm>
          <a:custGeom>
            <a:rect b="b" l="l" r="r" t="t"/>
            <a:pathLst>
              <a:path extrusionOk="0" h="1708907" w="1106129">
                <a:moveTo>
                  <a:pt x="0" y="0"/>
                </a:moveTo>
                <a:lnTo>
                  <a:pt x="1106129" y="0"/>
                </a:lnTo>
                <a:lnTo>
                  <a:pt x="1106129" y="1708907"/>
                </a:lnTo>
                <a:lnTo>
                  <a:pt x="0" y="1708907"/>
                </a:lnTo>
                <a:lnTo>
                  <a:pt x="0" y="0"/>
                </a:lnTo>
                <a:close/>
              </a:path>
            </a:pathLst>
          </a:custGeom>
          <a:blipFill rotWithShape="1">
            <a:blip r:embed="rId17">
              <a:alphaModFix/>
            </a:blip>
            <a:stretch>
              <a:fillRect b="0" l="0" r="0" t="0"/>
            </a:stretch>
          </a:blipFill>
          <a:ln>
            <a:noFill/>
          </a:ln>
        </p:spPr>
      </p:sp>
      <p:sp>
        <p:nvSpPr>
          <p:cNvPr id="347" name="Google Shape;347;p28"/>
          <p:cNvSpPr/>
          <p:nvPr/>
        </p:nvSpPr>
        <p:spPr>
          <a:xfrm>
            <a:off x="4209710" y="3840349"/>
            <a:ext cx="727350" cy="939625"/>
          </a:xfrm>
          <a:custGeom>
            <a:rect b="b" l="l" r="r" t="t"/>
            <a:pathLst>
              <a:path extrusionOk="0" h="1879251" w="1454699">
                <a:moveTo>
                  <a:pt x="0" y="0"/>
                </a:moveTo>
                <a:lnTo>
                  <a:pt x="1454699" y="0"/>
                </a:lnTo>
                <a:lnTo>
                  <a:pt x="1454699" y="1879252"/>
                </a:lnTo>
                <a:lnTo>
                  <a:pt x="0" y="1879252"/>
                </a:lnTo>
                <a:lnTo>
                  <a:pt x="0" y="0"/>
                </a:lnTo>
                <a:close/>
              </a:path>
            </a:pathLst>
          </a:custGeom>
          <a:blipFill rotWithShape="1">
            <a:blip r:embed="rId18">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grpSp>
        <p:nvGrpSpPr>
          <p:cNvPr id="352" name="Google Shape;352;p29"/>
          <p:cNvGrpSpPr/>
          <p:nvPr/>
        </p:nvGrpSpPr>
        <p:grpSpPr>
          <a:xfrm>
            <a:off x="2997636" y="1314181"/>
            <a:ext cx="3148728" cy="1287724"/>
            <a:chOff x="0" y="-19050"/>
            <a:chExt cx="1658589" cy="678307"/>
          </a:xfrm>
        </p:grpSpPr>
        <p:sp>
          <p:nvSpPr>
            <p:cNvPr id="353" name="Google Shape;353;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4" name="Google Shape;354;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5" name="Google Shape;355;p29"/>
          <p:cNvSpPr/>
          <p:nvPr/>
        </p:nvSpPr>
        <p:spPr>
          <a:xfrm>
            <a:off x="3389498" y="15614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56" name="Google Shape;356;p29"/>
          <p:cNvGrpSpPr/>
          <p:nvPr/>
        </p:nvGrpSpPr>
        <p:grpSpPr>
          <a:xfrm>
            <a:off x="2997636" y="2851489"/>
            <a:ext cx="3148728" cy="1287724"/>
            <a:chOff x="0" y="-19050"/>
            <a:chExt cx="1658589" cy="678307"/>
          </a:xfrm>
        </p:grpSpPr>
        <p:sp>
          <p:nvSpPr>
            <p:cNvPr id="357" name="Google Shape;357;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8" name="Google Shape;358;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9" name="Google Shape;359;p29"/>
          <p:cNvSpPr txBox="1"/>
          <p:nvPr/>
        </p:nvSpPr>
        <p:spPr>
          <a:xfrm>
            <a:off x="1688740" y="953555"/>
            <a:ext cx="5766520" cy="163893"/>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FFFFFF"/>
                </a:solidFill>
                <a:latin typeface="Vidaloka"/>
                <a:ea typeface="Vidaloka"/>
                <a:cs typeface="Vidaloka"/>
                <a:sym typeface="Vidaloka"/>
              </a:rPr>
              <a:t>This presentation template is free for everyone to use thanks to the following:</a:t>
            </a:r>
            <a:endParaRPr sz="700"/>
          </a:p>
        </p:txBody>
      </p:sp>
      <p:sp>
        <p:nvSpPr>
          <p:cNvPr id="360" name="Google Shape;360;p29"/>
          <p:cNvSpPr txBox="1"/>
          <p:nvPr/>
        </p:nvSpPr>
        <p:spPr>
          <a:xfrm>
            <a:off x="2257312" y="4377338"/>
            <a:ext cx="4629377" cy="35718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2400" u="none" cap="none" strike="noStrike">
                <a:solidFill>
                  <a:srgbClr val="FFFFFF"/>
                </a:solidFill>
                <a:latin typeface="Vidaloka"/>
                <a:ea typeface="Vidaloka"/>
                <a:cs typeface="Vidaloka"/>
                <a:sym typeface="Vidaloka"/>
              </a:rPr>
              <a:t>Happy designing!</a:t>
            </a:r>
            <a:endParaRPr sz="700"/>
          </a:p>
        </p:txBody>
      </p:sp>
      <p:sp>
        <p:nvSpPr>
          <p:cNvPr id="361" name="Google Shape;361;p29"/>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62" name="Google Shape;362;p29"/>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63" name="Google Shape;363;p29"/>
          <p:cNvSpPr txBox="1"/>
          <p:nvPr/>
        </p:nvSpPr>
        <p:spPr>
          <a:xfrm>
            <a:off x="1970895" y="148416"/>
            <a:ext cx="5202210" cy="72158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200" u="none" cap="none" strike="noStrike">
                <a:solidFill>
                  <a:srgbClr val="FFFFFF"/>
                </a:solidFill>
                <a:latin typeface="Vidaloka"/>
                <a:ea typeface="Vidaloka"/>
                <a:cs typeface="Vidaloka"/>
                <a:sym typeface="Vidaloka"/>
              </a:rPr>
              <a:t>Credits</a:t>
            </a:r>
            <a:endParaRPr sz="700"/>
          </a:p>
        </p:txBody>
      </p:sp>
      <p:sp>
        <p:nvSpPr>
          <p:cNvPr id="364" name="Google Shape;364;p29"/>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2"/>
          <p:cNvPicPr preferRelativeResize="0"/>
          <p:nvPr/>
        </p:nvPicPr>
        <p:blipFill>
          <a:blip r:embed="rId3">
            <a:alphaModFix/>
          </a:blip>
          <a:stretch>
            <a:fillRect/>
          </a:stretch>
        </p:blipFill>
        <p:spPr>
          <a:xfrm>
            <a:off x="5730581" y="0"/>
            <a:ext cx="3431032" cy="5143501"/>
          </a:xfrm>
          <a:prstGeom prst="rect">
            <a:avLst/>
          </a:prstGeom>
          <a:noFill/>
          <a:ln>
            <a:noFill/>
          </a:ln>
        </p:spPr>
      </p:pic>
      <p:sp>
        <p:nvSpPr>
          <p:cNvPr id="89" name="Google Shape;89;p12"/>
          <p:cNvSpPr txBox="1"/>
          <p:nvPr/>
        </p:nvSpPr>
        <p:spPr>
          <a:xfrm>
            <a:off x="3272463" y="3416789"/>
            <a:ext cx="1370400" cy="507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Briefly elaborate</a:t>
            </a:r>
            <a:endParaRPr sz="700"/>
          </a:p>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on what you want</a:t>
            </a:r>
            <a:endParaRPr sz="700"/>
          </a:p>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to discuss. </a:t>
            </a:r>
            <a:endParaRPr sz="700"/>
          </a:p>
        </p:txBody>
      </p:sp>
      <p:sp>
        <p:nvSpPr>
          <p:cNvPr id="90" name="Google Shape;90;p12"/>
          <p:cNvSpPr/>
          <p:nvPr/>
        </p:nvSpPr>
        <p:spPr>
          <a:xfrm rot="3299668">
            <a:off x="-488739" y="-354386"/>
            <a:ext cx="1877251" cy="1347916"/>
          </a:xfrm>
          <a:custGeom>
            <a:rect b="b" l="l" r="r" t="t"/>
            <a:pathLst>
              <a:path extrusionOk="0" h="2695831" w="3754501">
                <a:moveTo>
                  <a:pt x="0" y="0"/>
                </a:moveTo>
                <a:lnTo>
                  <a:pt x="3754500" y="0"/>
                </a:lnTo>
                <a:lnTo>
                  <a:pt x="3754500" y="2695831"/>
                </a:lnTo>
                <a:lnTo>
                  <a:pt x="0" y="2695831"/>
                </a:lnTo>
                <a:lnTo>
                  <a:pt x="0" y="0"/>
                </a:lnTo>
                <a:close/>
              </a:path>
            </a:pathLst>
          </a:custGeom>
          <a:blipFill rotWithShape="1">
            <a:blip r:embed="rId4">
              <a:alphaModFix/>
            </a:blip>
            <a:stretch>
              <a:fillRect b="0" l="0" r="0" t="0"/>
            </a:stretch>
          </a:blipFill>
          <a:ln>
            <a:noFill/>
          </a:ln>
        </p:spPr>
      </p:sp>
      <p:sp>
        <p:nvSpPr>
          <p:cNvPr id="91" name="Google Shape;91;p12"/>
          <p:cNvSpPr txBox="1"/>
          <p:nvPr/>
        </p:nvSpPr>
        <p:spPr>
          <a:xfrm>
            <a:off x="855191" y="1347340"/>
            <a:ext cx="1897787" cy="1033463"/>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FFFFFF"/>
                </a:solidFill>
                <a:latin typeface="Vidaloka"/>
                <a:ea typeface="Vidaloka"/>
                <a:cs typeface="Vidaloka"/>
                <a:sym typeface="Vidaloka"/>
              </a:rPr>
              <a:t>Table Of Contents</a:t>
            </a:r>
            <a:endParaRPr sz="700"/>
          </a:p>
        </p:txBody>
      </p:sp>
      <p:sp>
        <p:nvSpPr>
          <p:cNvPr id="92" name="Google Shape;92;p12"/>
          <p:cNvSpPr txBox="1"/>
          <p:nvPr/>
        </p:nvSpPr>
        <p:spPr>
          <a:xfrm>
            <a:off x="855191" y="3416789"/>
            <a:ext cx="1370400" cy="507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Briefly elaborate</a:t>
            </a:r>
            <a:endParaRPr sz="700"/>
          </a:p>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on what you want</a:t>
            </a:r>
            <a:endParaRPr sz="700"/>
          </a:p>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to discuss. </a:t>
            </a:r>
            <a:endParaRPr sz="700"/>
          </a:p>
        </p:txBody>
      </p:sp>
      <p:sp>
        <p:nvSpPr>
          <p:cNvPr id="93" name="Google Shape;93;p12"/>
          <p:cNvSpPr txBox="1"/>
          <p:nvPr/>
        </p:nvSpPr>
        <p:spPr>
          <a:xfrm>
            <a:off x="855191" y="3080004"/>
            <a:ext cx="1370356" cy="211138"/>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About Baptism</a:t>
            </a:r>
            <a:endParaRPr sz="700"/>
          </a:p>
        </p:txBody>
      </p:sp>
      <p:sp>
        <p:nvSpPr>
          <p:cNvPr id="94" name="Google Shape;94;p12"/>
          <p:cNvSpPr txBox="1"/>
          <p:nvPr/>
        </p:nvSpPr>
        <p:spPr>
          <a:xfrm>
            <a:off x="3272463" y="3080004"/>
            <a:ext cx="1370357" cy="211138"/>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Symbols of Baptism</a:t>
            </a:r>
            <a:endParaRPr sz="700"/>
          </a:p>
        </p:txBody>
      </p:sp>
      <p:sp>
        <p:nvSpPr>
          <p:cNvPr id="95" name="Google Shape;95;p12"/>
          <p:cNvSpPr txBox="1"/>
          <p:nvPr/>
        </p:nvSpPr>
        <p:spPr>
          <a:xfrm>
            <a:off x="3293443" y="1859427"/>
            <a:ext cx="1370400" cy="507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Briefly elaborate</a:t>
            </a:r>
            <a:endParaRPr sz="700"/>
          </a:p>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on what you want</a:t>
            </a:r>
            <a:endParaRPr sz="700"/>
          </a:p>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to discuss. </a:t>
            </a:r>
            <a:endParaRPr sz="700"/>
          </a:p>
        </p:txBody>
      </p:sp>
      <p:sp>
        <p:nvSpPr>
          <p:cNvPr id="96" name="Google Shape;96;p12"/>
          <p:cNvSpPr txBox="1"/>
          <p:nvPr/>
        </p:nvSpPr>
        <p:spPr>
          <a:xfrm>
            <a:off x="3291766" y="1522642"/>
            <a:ext cx="1495200" cy="184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Meaning of Baptism</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3"/>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102" name="Google Shape;102;p13"/>
          <p:cNvGrpSpPr/>
          <p:nvPr/>
        </p:nvGrpSpPr>
        <p:grpSpPr>
          <a:xfrm>
            <a:off x="2820321" y="2014531"/>
            <a:ext cx="3503359" cy="1061238"/>
            <a:chOff x="0" y="-123825"/>
            <a:chExt cx="9342290" cy="2829968"/>
          </a:xfrm>
        </p:grpSpPr>
        <p:sp>
          <p:nvSpPr>
            <p:cNvPr id="103" name="Google Shape;103;p13"/>
            <p:cNvSpPr txBox="1"/>
            <p:nvPr/>
          </p:nvSpPr>
          <p:spPr>
            <a:xfrm>
              <a:off x="0" y="-123825"/>
              <a:ext cx="9342290" cy="1549641"/>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FFFFFF"/>
                  </a:solidFill>
                  <a:latin typeface="Vidaloka"/>
                  <a:ea typeface="Vidaloka"/>
                  <a:cs typeface="Vidaloka"/>
                  <a:sym typeface="Vidaloka"/>
                </a:rPr>
                <a:t>About Baptism</a:t>
              </a:r>
              <a:endParaRPr sz="700"/>
            </a:p>
          </p:txBody>
        </p:sp>
        <p:sp>
          <p:nvSpPr>
            <p:cNvPr id="104" name="Google Shape;104;p13"/>
            <p:cNvSpPr txBox="1"/>
            <p:nvPr/>
          </p:nvSpPr>
          <p:spPr>
            <a:xfrm>
              <a:off x="1053187" y="1823543"/>
              <a:ext cx="7236000" cy="882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Briefly elaborate on what you want</a:t>
              </a:r>
              <a:endParaRPr sz="700"/>
            </a:p>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to discuss. </a:t>
              </a:r>
              <a:endParaRPr sz="700"/>
            </a:p>
          </p:txBody>
        </p:sp>
      </p:grpSp>
      <p:sp>
        <p:nvSpPr>
          <p:cNvPr id="105" name="Google Shape;105;p13"/>
          <p:cNvSpPr/>
          <p:nvPr/>
        </p:nvSpPr>
        <p:spPr>
          <a:xfrm rot="-3594128">
            <a:off x="1211255" y="1543050"/>
            <a:ext cx="1343412" cy="2057400"/>
          </a:xfrm>
          <a:custGeom>
            <a:rect b="b" l="l" r="r" t="t"/>
            <a:pathLst>
              <a:path extrusionOk="0" h="4114800" w="2686824">
                <a:moveTo>
                  <a:pt x="0" y="0"/>
                </a:moveTo>
                <a:lnTo>
                  <a:pt x="2686824" y="0"/>
                </a:lnTo>
                <a:lnTo>
                  <a:pt x="2686824" y="4114800"/>
                </a:lnTo>
                <a:lnTo>
                  <a:pt x="0" y="4114800"/>
                </a:lnTo>
                <a:lnTo>
                  <a:pt x="0" y="0"/>
                </a:lnTo>
                <a:close/>
              </a:path>
            </a:pathLst>
          </a:custGeom>
          <a:blipFill rotWithShape="1">
            <a:blip r:embed="rId4">
              <a:alphaModFix/>
            </a:blip>
            <a:stretch>
              <a:fillRect b="0" l="0" r="0" t="0"/>
            </a:stretch>
          </a:blipFill>
          <a:ln>
            <a:noFill/>
          </a:ln>
        </p:spPr>
      </p:sp>
      <p:sp>
        <p:nvSpPr>
          <p:cNvPr id="106" name="Google Shape;106;p13"/>
          <p:cNvSpPr/>
          <p:nvPr/>
        </p:nvSpPr>
        <p:spPr>
          <a:xfrm flipH="1" rot="3601557">
            <a:off x="6589477" y="1544248"/>
            <a:ext cx="1343412" cy="2057400"/>
          </a:xfrm>
          <a:custGeom>
            <a:rect b="b" l="l" r="r" t="t"/>
            <a:pathLst>
              <a:path extrusionOk="0" h="4114800" w="2686824">
                <a:moveTo>
                  <a:pt x="2686824" y="0"/>
                </a:moveTo>
                <a:lnTo>
                  <a:pt x="0" y="0"/>
                </a:lnTo>
                <a:lnTo>
                  <a:pt x="0" y="4114800"/>
                </a:lnTo>
                <a:lnTo>
                  <a:pt x="2686824" y="4114800"/>
                </a:lnTo>
                <a:lnTo>
                  <a:pt x="2686824" y="0"/>
                </a:lnTo>
                <a:close/>
              </a:path>
            </a:pathLst>
          </a:custGeom>
          <a:blipFill rotWithShape="1">
            <a:blip r:embed="rId4">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4"/>
          <p:cNvPicPr preferRelativeResize="0"/>
          <p:nvPr/>
        </p:nvPicPr>
        <p:blipFill>
          <a:blip r:embed="rId3">
            <a:alphaModFix/>
          </a:blip>
          <a:stretch>
            <a:fillRect/>
          </a:stretch>
        </p:blipFill>
        <p:spPr>
          <a:xfrm>
            <a:off x="514350" y="512776"/>
            <a:ext cx="3482149" cy="4116380"/>
          </a:xfrm>
          <a:prstGeom prst="rect">
            <a:avLst/>
          </a:prstGeom>
          <a:noFill/>
          <a:ln>
            <a:noFill/>
          </a:ln>
        </p:spPr>
      </p:pic>
      <p:sp>
        <p:nvSpPr>
          <p:cNvPr id="112" name="Google Shape;112;p14"/>
          <p:cNvSpPr txBox="1"/>
          <p:nvPr/>
        </p:nvSpPr>
        <p:spPr>
          <a:xfrm>
            <a:off x="4352925" y="2914565"/>
            <a:ext cx="2804231" cy="1033463"/>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FFFFFF"/>
                </a:solidFill>
                <a:latin typeface="Vidaloka"/>
                <a:ea typeface="Vidaloka"/>
                <a:cs typeface="Vidaloka"/>
                <a:sym typeface="Vidaloka"/>
              </a:rPr>
              <a:t>Welcome To Presentation</a:t>
            </a:r>
            <a:endParaRPr sz="700"/>
          </a:p>
        </p:txBody>
      </p:sp>
      <p:sp>
        <p:nvSpPr>
          <p:cNvPr id="113" name="Google Shape;113;p14"/>
          <p:cNvSpPr txBox="1"/>
          <p:nvPr/>
        </p:nvSpPr>
        <p:spPr>
          <a:xfrm>
            <a:off x="4352925" y="4287838"/>
            <a:ext cx="33882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I'm Raina, and I'll be sharing with you my beautiful ideas. Follow me at @reallygreatsite to learn more. </a:t>
            </a:r>
            <a:endParaRPr sz="700"/>
          </a:p>
        </p:txBody>
      </p:sp>
      <p:sp>
        <p:nvSpPr>
          <p:cNvPr id="114" name="Google Shape;114;p14"/>
          <p:cNvSpPr/>
          <p:nvPr/>
        </p:nvSpPr>
        <p:spPr>
          <a:xfrm>
            <a:off x="6877357" y="193443"/>
            <a:ext cx="2377248" cy="2057400"/>
          </a:xfrm>
          <a:custGeom>
            <a:rect b="b" l="l" r="r" t="t"/>
            <a:pathLst>
              <a:path extrusionOk="0" h="4114800" w="4754496">
                <a:moveTo>
                  <a:pt x="0" y="0"/>
                </a:moveTo>
                <a:lnTo>
                  <a:pt x="4754496" y="0"/>
                </a:lnTo>
                <a:lnTo>
                  <a:pt x="4754496"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5"/>
          <p:cNvPicPr preferRelativeResize="0"/>
          <p:nvPr/>
        </p:nvPicPr>
        <p:blipFill rotWithShape="1">
          <a:blip r:embed="rId3">
            <a:alphaModFix/>
          </a:blip>
          <a:srcRect b="11316" l="0" r="0" t="11315"/>
          <a:stretch/>
        </p:blipFill>
        <p:spPr>
          <a:xfrm>
            <a:off x="0" y="1609318"/>
            <a:ext cx="6512917" cy="3357145"/>
          </a:xfrm>
          <a:prstGeom prst="rect">
            <a:avLst/>
          </a:prstGeom>
          <a:noFill/>
          <a:ln>
            <a:noFill/>
          </a:ln>
        </p:spPr>
      </p:pic>
      <p:sp>
        <p:nvSpPr>
          <p:cNvPr id="120" name="Google Shape;120;p15"/>
          <p:cNvSpPr/>
          <p:nvPr/>
        </p:nvSpPr>
        <p:spPr>
          <a:xfrm>
            <a:off x="7400877" y="-171926"/>
            <a:ext cx="1861271" cy="1874908"/>
          </a:xfrm>
          <a:custGeom>
            <a:rect b="b" l="l" r="r" t="t"/>
            <a:pathLst>
              <a:path extrusionOk="0" h="3749815" w="3722543">
                <a:moveTo>
                  <a:pt x="0" y="0"/>
                </a:moveTo>
                <a:lnTo>
                  <a:pt x="3722543" y="0"/>
                </a:lnTo>
                <a:lnTo>
                  <a:pt x="3722543" y="3749814"/>
                </a:lnTo>
                <a:lnTo>
                  <a:pt x="0" y="3749814"/>
                </a:lnTo>
                <a:lnTo>
                  <a:pt x="0" y="0"/>
                </a:lnTo>
                <a:close/>
              </a:path>
            </a:pathLst>
          </a:custGeom>
          <a:blipFill rotWithShape="1">
            <a:blip r:embed="rId4">
              <a:alphaModFix/>
            </a:blip>
            <a:stretch>
              <a:fillRect b="0" l="0" r="0" t="0"/>
            </a:stretch>
          </a:blipFill>
          <a:ln>
            <a:noFill/>
          </a:ln>
        </p:spPr>
      </p:sp>
      <p:sp>
        <p:nvSpPr>
          <p:cNvPr id="121" name="Google Shape;121;p15"/>
          <p:cNvSpPr txBox="1"/>
          <p:nvPr/>
        </p:nvSpPr>
        <p:spPr>
          <a:xfrm>
            <a:off x="514350" y="578167"/>
            <a:ext cx="4998930" cy="504826"/>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FFFFFF"/>
                </a:solidFill>
                <a:latin typeface="Vidaloka"/>
                <a:ea typeface="Vidaloka"/>
                <a:cs typeface="Vidaloka"/>
                <a:sym typeface="Vidaloka"/>
              </a:rPr>
              <a:t>About Baptism</a:t>
            </a:r>
            <a:endParaRPr sz="700"/>
          </a:p>
        </p:txBody>
      </p:sp>
      <p:sp>
        <p:nvSpPr>
          <p:cNvPr id="122" name="Google Shape;122;p15"/>
          <p:cNvSpPr txBox="1"/>
          <p:nvPr/>
        </p:nvSpPr>
        <p:spPr>
          <a:xfrm>
            <a:off x="6878877" y="2054810"/>
            <a:ext cx="1741249" cy="211138"/>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Definition</a:t>
            </a:r>
            <a:endParaRPr sz="700"/>
          </a:p>
        </p:txBody>
      </p:sp>
      <p:sp>
        <p:nvSpPr>
          <p:cNvPr id="123" name="Google Shape;123;p15"/>
          <p:cNvSpPr txBox="1"/>
          <p:nvPr/>
        </p:nvSpPr>
        <p:spPr>
          <a:xfrm>
            <a:off x="6878877" y="2394095"/>
            <a:ext cx="1750800" cy="861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Baptism is defined as a Christian sacrament marked by ritual use of water and admitting the recipient to the Christian community.</a:t>
            </a:r>
            <a:endParaRPr sz="700"/>
          </a:p>
        </p:txBody>
      </p:sp>
      <p:sp>
        <p:nvSpPr>
          <p:cNvPr id="124" name="Google Shape;124;p15"/>
          <p:cNvSpPr txBox="1"/>
          <p:nvPr/>
        </p:nvSpPr>
        <p:spPr>
          <a:xfrm>
            <a:off x="6878877" y="3615873"/>
            <a:ext cx="1750774" cy="211138"/>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Purpose</a:t>
            </a:r>
            <a:endParaRPr sz="700"/>
          </a:p>
        </p:txBody>
      </p:sp>
      <p:sp>
        <p:nvSpPr>
          <p:cNvPr id="125" name="Google Shape;125;p15"/>
          <p:cNvSpPr txBox="1"/>
          <p:nvPr/>
        </p:nvSpPr>
        <p:spPr>
          <a:xfrm>
            <a:off x="6878877" y="3955158"/>
            <a:ext cx="1750800" cy="684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The purpose of baptism is to be inducted into a community of believers, or the Christian community.</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6"/>
          <p:cNvPicPr preferRelativeResize="0"/>
          <p:nvPr/>
        </p:nvPicPr>
        <p:blipFill rotWithShape="1">
          <a:blip r:embed="rId3">
            <a:alphaModFix/>
          </a:blip>
          <a:srcRect b="0" l="20388" r="20388" t="0"/>
          <a:stretch/>
        </p:blipFill>
        <p:spPr>
          <a:xfrm>
            <a:off x="4572000" y="0"/>
            <a:ext cx="4572000" cy="5143500"/>
          </a:xfrm>
          <a:prstGeom prst="rect">
            <a:avLst/>
          </a:prstGeom>
          <a:noFill/>
          <a:ln>
            <a:noFill/>
          </a:ln>
        </p:spPr>
      </p:pic>
      <p:pic>
        <p:nvPicPr>
          <p:cNvPr id="131" name="Google Shape;131;p16"/>
          <p:cNvPicPr preferRelativeResize="0"/>
          <p:nvPr/>
        </p:nvPicPr>
        <p:blipFill rotWithShape="1">
          <a:blip r:embed="rId4">
            <a:alphaModFix/>
          </a:blip>
          <a:srcRect b="10679" l="0" r="0" t="10680"/>
          <a:stretch/>
        </p:blipFill>
        <p:spPr>
          <a:xfrm>
            <a:off x="788882" y="804659"/>
            <a:ext cx="2994237" cy="3534182"/>
          </a:xfrm>
          <a:prstGeom prst="rect">
            <a:avLst/>
          </a:prstGeom>
          <a:noFill/>
          <a:ln>
            <a:noFill/>
          </a:ln>
        </p:spPr>
      </p:pic>
      <p:sp>
        <p:nvSpPr>
          <p:cNvPr id="132" name="Google Shape;132;p16"/>
          <p:cNvSpPr/>
          <p:nvPr/>
        </p:nvSpPr>
        <p:spPr>
          <a:xfrm>
            <a:off x="0" y="0"/>
            <a:ext cx="1830427" cy="1394453"/>
          </a:xfrm>
          <a:custGeom>
            <a:rect b="b" l="l" r="r" t="t"/>
            <a:pathLst>
              <a:path extrusionOk="0" h="2788905" w="3660854">
                <a:moveTo>
                  <a:pt x="0" y="0"/>
                </a:moveTo>
                <a:lnTo>
                  <a:pt x="3660854" y="0"/>
                </a:lnTo>
                <a:lnTo>
                  <a:pt x="3660854" y="2788905"/>
                </a:lnTo>
                <a:lnTo>
                  <a:pt x="0" y="2788905"/>
                </a:lnTo>
                <a:lnTo>
                  <a:pt x="0" y="0"/>
                </a:lnTo>
                <a:close/>
              </a:path>
            </a:pathLst>
          </a:custGeom>
          <a:blipFill rotWithShape="1">
            <a:blip r:embed="rId5">
              <a:alphaModFix/>
            </a:blip>
            <a:stretch>
              <a:fillRect b="0" l="0" r="0" t="0"/>
            </a:stretch>
          </a:blipFill>
          <a:ln>
            <a:noFill/>
          </a:ln>
        </p:spPr>
      </p:sp>
      <p:sp>
        <p:nvSpPr>
          <p:cNvPr id="133" name="Google Shape;133;p16"/>
          <p:cNvSpPr txBox="1"/>
          <p:nvPr/>
        </p:nvSpPr>
        <p:spPr>
          <a:xfrm>
            <a:off x="514350" y="3033363"/>
            <a:ext cx="1743000" cy="3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What can you say about your projects? Share it here!</a:t>
            </a:r>
            <a:endParaRPr sz="700"/>
          </a:p>
        </p:txBody>
      </p:sp>
      <p:sp>
        <p:nvSpPr>
          <p:cNvPr id="134" name="Google Shape;134;p16"/>
          <p:cNvSpPr txBox="1"/>
          <p:nvPr/>
        </p:nvSpPr>
        <p:spPr>
          <a:xfrm>
            <a:off x="514350" y="1792638"/>
            <a:ext cx="1743075" cy="1033463"/>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3000" u="none" cap="none" strike="noStrike">
                <a:solidFill>
                  <a:srgbClr val="FFFFFF"/>
                </a:solidFill>
                <a:latin typeface="Vidaloka"/>
                <a:ea typeface="Vidaloka"/>
                <a:cs typeface="Vidaloka"/>
                <a:sym typeface="Vidaloka"/>
              </a:rPr>
              <a:t>Gallery Image</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7"/>
          <p:cNvPicPr preferRelativeResize="0"/>
          <p:nvPr/>
        </p:nvPicPr>
        <p:blipFill rotWithShape="1">
          <a:blip r:embed="rId3">
            <a:alphaModFix/>
          </a:blip>
          <a:srcRect b="18502" l="0" r="0" t="18503"/>
          <a:stretch/>
        </p:blipFill>
        <p:spPr>
          <a:xfrm>
            <a:off x="-252412" y="2293502"/>
            <a:ext cx="3014289" cy="2849998"/>
          </a:xfrm>
          <a:prstGeom prst="rect">
            <a:avLst/>
          </a:prstGeom>
          <a:noFill/>
          <a:ln>
            <a:noFill/>
          </a:ln>
        </p:spPr>
      </p:pic>
      <p:pic>
        <p:nvPicPr>
          <p:cNvPr id="140" name="Google Shape;140;p17"/>
          <p:cNvPicPr preferRelativeResize="0"/>
          <p:nvPr/>
        </p:nvPicPr>
        <p:blipFill rotWithShape="1">
          <a:blip r:embed="rId4">
            <a:alphaModFix/>
          </a:blip>
          <a:srcRect b="19524" l="0" r="0" t="19525"/>
          <a:stretch/>
        </p:blipFill>
        <p:spPr>
          <a:xfrm>
            <a:off x="3014289" y="2293502"/>
            <a:ext cx="3115423" cy="2849998"/>
          </a:xfrm>
          <a:prstGeom prst="rect">
            <a:avLst/>
          </a:prstGeom>
          <a:noFill/>
          <a:ln>
            <a:noFill/>
          </a:ln>
        </p:spPr>
      </p:pic>
      <p:pic>
        <p:nvPicPr>
          <p:cNvPr id="141" name="Google Shape;141;p17"/>
          <p:cNvPicPr preferRelativeResize="0"/>
          <p:nvPr/>
        </p:nvPicPr>
        <p:blipFill rotWithShape="1">
          <a:blip r:embed="rId5">
            <a:alphaModFix/>
          </a:blip>
          <a:srcRect b="0" l="20253" r="20253" t="0"/>
          <a:stretch/>
        </p:blipFill>
        <p:spPr>
          <a:xfrm>
            <a:off x="6382123" y="2293502"/>
            <a:ext cx="3014289" cy="2849998"/>
          </a:xfrm>
          <a:prstGeom prst="rect">
            <a:avLst/>
          </a:prstGeom>
          <a:noFill/>
          <a:ln>
            <a:noFill/>
          </a:ln>
        </p:spPr>
      </p:pic>
      <p:sp>
        <p:nvSpPr>
          <p:cNvPr id="142" name="Google Shape;142;p17"/>
          <p:cNvSpPr txBox="1"/>
          <p:nvPr/>
        </p:nvSpPr>
        <p:spPr>
          <a:xfrm>
            <a:off x="505871" y="1579546"/>
            <a:ext cx="20121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Briefly elaborate on what you want to discuss. </a:t>
            </a:r>
            <a:endParaRPr sz="700"/>
          </a:p>
        </p:txBody>
      </p:sp>
      <p:sp>
        <p:nvSpPr>
          <p:cNvPr id="143" name="Google Shape;143;p17"/>
          <p:cNvSpPr txBox="1"/>
          <p:nvPr/>
        </p:nvSpPr>
        <p:spPr>
          <a:xfrm>
            <a:off x="261938" y="1273371"/>
            <a:ext cx="2499939" cy="211138"/>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Add a main point</a:t>
            </a:r>
            <a:endParaRPr sz="700"/>
          </a:p>
        </p:txBody>
      </p:sp>
      <p:sp>
        <p:nvSpPr>
          <p:cNvPr id="144" name="Google Shape;144;p17"/>
          <p:cNvSpPr txBox="1"/>
          <p:nvPr/>
        </p:nvSpPr>
        <p:spPr>
          <a:xfrm>
            <a:off x="3565964" y="1579546"/>
            <a:ext cx="20121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Briefly elaborate on what you want to discuss. </a:t>
            </a:r>
            <a:endParaRPr sz="700"/>
          </a:p>
        </p:txBody>
      </p:sp>
      <p:sp>
        <p:nvSpPr>
          <p:cNvPr id="145" name="Google Shape;145;p17"/>
          <p:cNvSpPr txBox="1"/>
          <p:nvPr/>
        </p:nvSpPr>
        <p:spPr>
          <a:xfrm>
            <a:off x="3322031" y="1273371"/>
            <a:ext cx="2499939" cy="211138"/>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Add a main point</a:t>
            </a:r>
            <a:endParaRPr sz="700"/>
          </a:p>
        </p:txBody>
      </p:sp>
      <p:sp>
        <p:nvSpPr>
          <p:cNvPr id="146" name="Google Shape;146;p17"/>
          <p:cNvSpPr txBox="1"/>
          <p:nvPr/>
        </p:nvSpPr>
        <p:spPr>
          <a:xfrm>
            <a:off x="6634848" y="1579546"/>
            <a:ext cx="1998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Briefly elaborate on what you want to discuss. </a:t>
            </a:r>
            <a:endParaRPr sz="700"/>
          </a:p>
        </p:txBody>
      </p:sp>
      <p:sp>
        <p:nvSpPr>
          <p:cNvPr id="147" name="Google Shape;147;p17"/>
          <p:cNvSpPr txBox="1"/>
          <p:nvPr/>
        </p:nvSpPr>
        <p:spPr>
          <a:xfrm>
            <a:off x="6383945" y="1273371"/>
            <a:ext cx="2499939" cy="211138"/>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Add a main point</a:t>
            </a:r>
            <a:endParaRPr sz="700"/>
          </a:p>
        </p:txBody>
      </p:sp>
      <p:grpSp>
        <p:nvGrpSpPr>
          <p:cNvPr id="148" name="Google Shape;148;p17"/>
          <p:cNvGrpSpPr/>
          <p:nvPr/>
        </p:nvGrpSpPr>
        <p:grpSpPr>
          <a:xfrm>
            <a:off x="302692" y="0"/>
            <a:ext cx="8538617" cy="1073763"/>
            <a:chOff x="0" y="0"/>
            <a:chExt cx="22769645" cy="2863368"/>
          </a:xfrm>
        </p:grpSpPr>
        <p:sp>
          <p:nvSpPr>
            <p:cNvPr id="149" name="Google Shape;149;p17"/>
            <p:cNvSpPr/>
            <p:nvPr/>
          </p:nvSpPr>
          <p:spPr>
            <a:xfrm>
              <a:off x="0" y="0"/>
              <a:ext cx="3758597" cy="2863368"/>
            </a:xfrm>
            <a:custGeom>
              <a:rect b="b" l="l" r="r" t="t"/>
              <a:pathLst>
                <a:path extrusionOk="0" h="2863368" w="3758597">
                  <a:moveTo>
                    <a:pt x="0" y="0"/>
                  </a:moveTo>
                  <a:lnTo>
                    <a:pt x="3758597" y="0"/>
                  </a:lnTo>
                  <a:lnTo>
                    <a:pt x="3758597" y="2863368"/>
                  </a:lnTo>
                  <a:lnTo>
                    <a:pt x="0" y="2863368"/>
                  </a:lnTo>
                  <a:lnTo>
                    <a:pt x="0" y="0"/>
                  </a:lnTo>
                  <a:close/>
                </a:path>
              </a:pathLst>
            </a:custGeom>
            <a:blipFill rotWithShape="1">
              <a:blip r:embed="rId6">
                <a:alphaModFix/>
              </a:blip>
              <a:stretch>
                <a:fillRect b="0" l="0" r="0" t="0"/>
              </a:stretch>
            </a:blipFill>
            <a:ln>
              <a:noFill/>
            </a:ln>
          </p:spPr>
        </p:sp>
        <p:sp>
          <p:nvSpPr>
            <p:cNvPr id="150" name="Google Shape;150;p17"/>
            <p:cNvSpPr/>
            <p:nvPr/>
          </p:nvSpPr>
          <p:spPr>
            <a:xfrm flipH="1">
              <a:off x="19011048" y="0"/>
              <a:ext cx="3758597" cy="2863368"/>
            </a:xfrm>
            <a:custGeom>
              <a:rect b="b" l="l" r="r" t="t"/>
              <a:pathLst>
                <a:path extrusionOk="0" h="2863368" w="3758597">
                  <a:moveTo>
                    <a:pt x="3758597" y="0"/>
                  </a:moveTo>
                  <a:lnTo>
                    <a:pt x="0" y="0"/>
                  </a:lnTo>
                  <a:lnTo>
                    <a:pt x="0" y="2863368"/>
                  </a:lnTo>
                  <a:lnTo>
                    <a:pt x="3758597" y="2863368"/>
                  </a:lnTo>
                  <a:lnTo>
                    <a:pt x="3758597" y="0"/>
                  </a:lnTo>
                  <a:close/>
                </a:path>
              </a:pathLst>
            </a:custGeom>
            <a:blipFill rotWithShape="1">
              <a:blip r:embed="rId6">
                <a:alphaModFix/>
              </a:blip>
              <a:stretch>
                <a:fillRect b="0" l="0" r="0" t="0"/>
              </a:stretch>
            </a:blipFill>
            <a:ln>
              <a:noFill/>
            </a:ln>
          </p:spPr>
        </p:sp>
      </p:grpSp>
      <p:sp>
        <p:nvSpPr>
          <p:cNvPr id="151" name="Google Shape;151;p17"/>
          <p:cNvSpPr txBox="1"/>
          <p:nvPr/>
        </p:nvSpPr>
        <p:spPr>
          <a:xfrm>
            <a:off x="514350" y="461958"/>
            <a:ext cx="8115300" cy="50482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FFFFFF"/>
                </a:solidFill>
                <a:latin typeface="Vidaloka"/>
                <a:ea typeface="Vidaloka"/>
                <a:cs typeface="Vidaloka"/>
                <a:sym typeface="Vidaloka"/>
              </a:rPr>
              <a:t>Write Your Idea</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8"/>
          <p:cNvSpPr txBox="1"/>
          <p:nvPr/>
        </p:nvSpPr>
        <p:spPr>
          <a:xfrm>
            <a:off x="2574696" y="1538292"/>
            <a:ext cx="3994500" cy="15621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FFFFFF"/>
                </a:solidFill>
                <a:latin typeface="Vidaloka"/>
                <a:ea typeface="Vidaloka"/>
                <a:cs typeface="Vidaloka"/>
                <a:sym typeface="Vidaloka"/>
              </a:rPr>
              <a:t>Write an original</a:t>
            </a:r>
            <a:endParaRPr sz="700"/>
          </a:p>
          <a:p>
            <a:pPr indent="0" lvl="0" marL="0" marR="0" rtl="0" algn="ctr">
              <a:lnSpc>
                <a:spcPct val="140006"/>
              </a:lnSpc>
              <a:spcBef>
                <a:spcPts val="0"/>
              </a:spcBef>
              <a:spcAft>
                <a:spcPts val="0"/>
              </a:spcAft>
              <a:buNone/>
            </a:pPr>
            <a:r>
              <a:rPr b="0" i="0" lang="en" sz="3000" u="none" cap="none" strike="noStrike">
                <a:solidFill>
                  <a:srgbClr val="FFFFFF"/>
                </a:solidFill>
                <a:latin typeface="Vidaloka"/>
                <a:ea typeface="Vidaloka"/>
                <a:cs typeface="Vidaloka"/>
                <a:sym typeface="Vidaloka"/>
              </a:rPr>
              <a:t>statement or</a:t>
            </a:r>
            <a:endParaRPr sz="700"/>
          </a:p>
          <a:p>
            <a:pPr indent="0" lvl="0" marL="0" marR="0" rtl="0" algn="ctr">
              <a:lnSpc>
                <a:spcPct val="140006"/>
              </a:lnSpc>
              <a:spcBef>
                <a:spcPts val="0"/>
              </a:spcBef>
              <a:spcAft>
                <a:spcPts val="0"/>
              </a:spcAft>
              <a:buNone/>
            </a:pPr>
            <a:r>
              <a:rPr b="0" i="0" lang="en" sz="3000" u="none" cap="none" strike="noStrike">
                <a:solidFill>
                  <a:srgbClr val="FFFFFF"/>
                </a:solidFill>
                <a:latin typeface="Vidaloka"/>
                <a:ea typeface="Vidaloka"/>
                <a:cs typeface="Vidaloka"/>
                <a:sym typeface="Vidaloka"/>
              </a:rPr>
              <a:t>inspiring quote</a:t>
            </a:r>
            <a:endParaRPr sz="700"/>
          </a:p>
        </p:txBody>
      </p:sp>
      <p:sp>
        <p:nvSpPr>
          <p:cNvPr id="157" name="Google Shape;157;p18"/>
          <p:cNvSpPr txBox="1"/>
          <p:nvPr/>
        </p:nvSpPr>
        <p:spPr>
          <a:xfrm>
            <a:off x="2574696" y="3529017"/>
            <a:ext cx="3994500" cy="1848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1200" u="none" cap="none" strike="noStrike">
                <a:solidFill>
                  <a:srgbClr val="FFFFFF"/>
                </a:solidFill>
                <a:latin typeface="Vidaloka"/>
                <a:ea typeface="Vidaloka"/>
                <a:cs typeface="Vidaloka"/>
                <a:sym typeface="Vidaloka"/>
              </a:rPr>
              <a:t>— Include a credit, citation, or supporting message</a:t>
            </a:r>
            <a:endParaRPr sz="700"/>
          </a:p>
        </p:txBody>
      </p:sp>
      <p:sp>
        <p:nvSpPr>
          <p:cNvPr id="158" name="Google Shape;158;p18"/>
          <p:cNvSpPr/>
          <p:nvPr/>
        </p:nvSpPr>
        <p:spPr>
          <a:xfrm>
            <a:off x="0" y="3207565"/>
            <a:ext cx="2139074" cy="2057400"/>
          </a:xfrm>
          <a:custGeom>
            <a:rect b="b" l="l" r="r" t="t"/>
            <a:pathLst>
              <a:path extrusionOk="0" h="4114800" w="4278147">
                <a:moveTo>
                  <a:pt x="0" y="0"/>
                </a:moveTo>
                <a:lnTo>
                  <a:pt x="4278147" y="0"/>
                </a:lnTo>
                <a:lnTo>
                  <a:pt x="4278147" y="4114800"/>
                </a:lnTo>
                <a:lnTo>
                  <a:pt x="0" y="4114800"/>
                </a:lnTo>
                <a:lnTo>
                  <a:pt x="0" y="0"/>
                </a:lnTo>
                <a:close/>
              </a:path>
            </a:pathLst>
          </a:custGeom>
          <a:blipFill rotWithShape="1">
            <a:blip r:embed="rId3">
              <a:alphaModFix/>
            </a:blip>
            <a:stretch>
              <a:fillRect b="0" l="0" r="0" t="0"/>
            </a:stretch>
          </a:blipFill>
          <a:ln>
            <a:noFill/>
          </a:ln>
        </p:spPr>
      </p:sp>
      <p:sp>
        <p:nvSpPr>
          <p:cNvPr id="159" name="Google Shape;159;p18"/>
          <p:cNvSpPr/>
          <p:nvPr/>
        </p:nvSpPr>
        <p:spPr>
          <a:xfrm rot="10800000">
            <a:off x="6954194" y="-95250"/>
            <a:ext cx="2139074" cy="2057400"/>
          </a:xfrm>
          <a:custGeom>
            <a:rect b="b" l="l" r="r" t="t"/>
            <a:pathLst>
              <a:path extrusionOk="0" h="4114800" w="4278147">
                <a:moveTo>
                  <a:pt x="4278147" y="4114800"/>
                </a:moveTo>
                <a:lnTo>
                  <a:pt x="0" y="4114800"/>
                </a:lnTo>
                <a:lnTo>
                  <a:pt x="0" y="0"/>
                </a:lnTo>
                <a:lnTo>
                  <a:pt x="4278147" y="0"/>
                </a:lnTo>
                <a:lnTo>
                  <a:pt x="4278147" y="4114800"/>
                </a:lnTo>
                <a:close/>
              </a:path>
            </a:pathLst>
          </a:custGeom>
          <a:blipFill rotWithShape="1">
            <a:blip r:embed="rId3">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5" name="Google Shape;165;p19"/>
          <p:cNvSpPr/>
          <p:nvPr/>
        </p:nvSpPr>
        <p:spPr>
          <a:xfrm rot="-3594128">
            <a:off x="1220780" y="1543050"/>
            <a:ext cx="1343412" cy="2057400"/>
          </a:xfrm>
          <a:custGeom>
            <a:rect b="b" l="l" r="r" t="t"/>
            <a:pathLst>
              <a:path extrusionOk="0" h="4114800" w="2686824">
                <a:moveTo>
                  <a:pt x="0" y="0"/>
                </a:moveTo>
                <a:lnTo>
                  <a:pt x="2686824" y="0"/>
                </a:lnTo>
                <a:lnTo>
                  <a:pt x="2686824" y="4114800"/>
                </a:lnTo>
                <a:lnTo>
                  <a:pt x="0" y="4114800"/>
                </a:lnTo>
                <a:lnTo>
                  <a:pt x="0" y="0"/>
                </a:lnTo>
                <a:close/>
              </a:path>
            </a:pathLst>
          </a:custGeom>
          <a:blipFill rotWithShape="1">
            <a:blip r:embed="rId4">
              <a:alphaModFix/>
            </a:blip>
            <a:stretch>
              <a:fillRect b="0" l="0" r="0" t="0"/>
            </a:stretch>
          </a:blipFill>
          <a:ln>
            <a:noFill/>
          </a:ln>
        </p:spPr>
      </p:sp>
      <p:sp>
        <p:nvSpPr>
          <p:cNvPr id="166" name="Google Shape;166;p19"/>
          <p:cNvSpPr/>
          <p:nvPr/>
        </p:nvSpPr>
        <p:spPr>
          <a:xfrm flipH="1" rot="3601557">
            <a:off x="6599002" y="1544248"/>
            <a:ext cx="1343412" cy="2057400"/>
          </a:xfrm>
          <a:custGeom>
            <a:rect b="b" l="l" r="r" t="t"/>
            <a:pathLst>
              <a:path extrusionOk="0" h="4114800" w="2686824">
                <a:moveTo>
                  <a:pt x="2686824" y="0"/>
                </a:moveTo>
                <a:lnTo>
                  <a:pt x="0" y="0"/>
                </a:lnTo>
                <a:lnTo>
                  <a:pt x="0" y="4114800"/>
                </a:lnTo>
                <a:lnTo>
                  <a:pt x="2686824" y="4114800"/>
                </a:lnTo>
                <a:lnTo>
                  <a:pt x="2686824" y="0"/>
                </a:lnTo>
                <a:close/>
              </a:path>
            </a:pathLst>
          </a:custGeom>
          <a:blipFill rotWithShape="1">
            <a:blip r:embed="rId4">
              <a:alphaModFix/>
            </a:blip>
            <a:stretch>
              <a:fillRect b="0" l="0" r="0" t="0"/>
            </a:stretch>
          </a:blipFill>
          <a:ln>
            <a:noFill/>
          </a:ln>
        </p:spPr>
      </p:sp>
      <p:grpSp>
        <p:nvGrpSpPr>
          <p:cNvPr id="167" name="Google Shape;167;p19"/>
          <p:cNvGrpSpPr/>
          <p:nvPr/>
        </p:nvGrpSpPr>
        <p:grpSpPr>
          <a:xfrm>
            <a:off x="2820321" y="1626387"/>
            <a:ext cx="3503362" cy="1761326"/>
            <a:chOff x="0" y="-327025"/>
            <a:chExt cx="9342300" cy="4696868"/>
          </a:xfrm>
        </p:grpSpPr>
        <p:sp>
          <p:nvSpPr>
            <p:cNvPr id="168" name="Google Shape;168;p19"/>
            <p:cNvSpPr txBox="1"/>
            <p:nvPr/>
          </p:nvSpPr>
          <p:spPr>
            <a:xfrm>
              <a:off x="0" y="-327025"/>
              <a:ext cx="9342300" cy="34479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 sz="3500" u="none" cap="none" strike="noStrike">
                  <a:solidFill>
                    <a:srgbClr val="FFFFFF"/>
                  </a:solidFill>
                  <a:latin typeface="Vidaloka"/>
                  <a:ea typeface="Vidaloka"/>
                  <a:cs typeface="Vidaloka"/>
                  <a:sym typeface="Vidaloka"/>
                </a:rPr>
                <a:t>Meaning of Baptism</a:t>
              </a:r>
              <a:endParaRPr sz="700"/>
            </a:p>
          </p:txBody>
        </p:sp>
        <p:sp>
          <p:nvSpPr>
            <p:cNvPr id="169" name="Google Shape;169;p19"/>
            <p:cNvSpPr txBox="1"/>
            <p:nvPr/>
          </p:nvSpPr>
          <p:spPr>
            <a:xfrm>
              <a:off x="1053187" y="3487243"/>
              <a:ext cx="7236000" cy="882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Briefly elaborate on what you want</a:t>
              </a:r>
              <a:endParaRPr sz="700"/>
            </a:p>
            <a:p>
              <a:pPr indent="0" lvl="1" marL="0" marR="0" rtl="0" algn="ctr">
                <a:lnSpc>
                  <a:spcPct val="115000"/>
                </a:lnSpc>
                <a:spcBef>
                  <a:spcPts val="0"/>
                </a:spcBef>
                <a:spcAft>
                  <a:spcPts val="0"/>
                </a:spcAft>
                <a:buNone/>
              </a:pPr>
              <a:r>
                <a:rPr b="0" i="0" lang="en" sz="1000" u="none" cap="none" strike="noStrike">
                  <a:solidFill>
                    <a:srgbClr val="FFFFFF"/>
                  </a:solidFill>
                  <a:latin typeface="Nunito Light"/>
                  <a:ea typeface="Nunito Light"/>
                  <a:cs typeface="Nunito Light"/>
                  <a:sym typeface="Nunito Light"/>
                </a:rPr>
                <a:t>to discuss. </a:t>
              </a:r>
              <a:endParaRPr sz="700"/>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0F1A38"/>
      </a:lt1>
      <a:dk2>
        <a:srgbClr val="FFFFFF"/>
      </a:dk2>
      <a:lt2>
        <a:srgbClr val="0F1A38"/>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