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Parisienne"/>
      <p:regular r:id="rId23"/>
    </p:embeddedFont>
    <p:embeddedFont>
      <p:font typeface="Lato"/>
      <p:regular r:id="rId24"/>
      <p:bold r:id="rId25"/>
      <p:italic r:id="rId26"/>
      <p:boldItalic r:id="rId27"/>
    </p:embeddedFont>
    <p:embeddedFont>
      <p:font typeface="Lato Light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Lato-regular.fntdata"/><Relationship Id="rId23" Type="http://schemas.openxmlformats.org/officeDocument/2006/relationships/font" Target="fonts/Parisienne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italic.fntdata"/><Relationship Id="rId25" Type="http://schemas.openxmlformats.org/officeDocument/2006/relationships/font" Target="fonts/Lato-bold.fntdata"/><Relationship Id="rId28" Type="http://schemas.openxmlformats.org/officeDocument/2006/relationships/font" Target="fonts/LatoLight-regular.fntdata"/><Relationship Id="rId27" Type="http://schemas.openxmlformats.org/officeDocument/2006/relationships/font" Target="fonts/La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Ligh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Light-boldItalic.fntdata"/><Relationship Id="rId30" Type="http://schemas.openxmlformats.org/officeDocument/2006/relationships/font" Target="fonts/LatoLight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db5a9840f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g2cdb5a9840f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cdb5a9840f_1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2cdb5a9840f_1_2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cdb5a9840f_1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2cdb5a9840f_1_3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cdb5a9840f_1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2cdb5a9840f_1_3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cdb5a9840f_1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2cdb5a9840f_1_3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cdb5a9840f_1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g2cdb5a9840f_1_3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cdb5a9840f_1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g2cdb5a9840f_1_4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cdb5a9840f_1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2cdb5a9840f_1_4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cdb5a9840f_1_5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g2cdb5a9840f_1_5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cdb5a9840f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2cdb5a9840f_1_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cdb5a9840f_1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2cdb5a9840f_1_1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cdb5a9840f_1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2cdb5a9840f_1_1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db5a9840f_1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2cdb5a9840f_1_1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cdb5a9840f_1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2cdb5a9840f_1_2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cdb5a9840f_1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2cdb5a9840f_1_2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cdb5a9840f_1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2cdb5a9840f_1_2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cdb5a9840f_1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2cdb5a9840f_1_2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3"/>
          <p:cNvGrpSpPr/>
          <p:nvPr/>
        </p:nvGrpSpPr>
        <p:grpSpPr>
          <a:xfrm rot="-5400000">
            <a:off x="2489683" y="-1490779"/>
            <a:ext cx="4115090" cy="8124769"/>
            <a:chOff x="0" y="-38100"/>
            <a:chExt cx="3148500" cy="6216350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3148377" cy="6178250"/>
            </a:xfrm>
            <a:custGeom>
              <a:rect b="b" l="l" r="r" t="t"/>
              <a:pathLst>
                <a:path extrusionOk="0" h="6178250" w="3148377">
                  <a:moveTo>
                    <a:pt x="0" y="0"/>
                  </a:moveTo>
                  <a:lnTo>
                    <a:pt x="3148377" y="0"/>
                  </a:lnTo>
                  <a:lnTo>
                    <a:pt x="3148377" y="6178250"/>
                  </a:lnTo>
                  <a:lnTo>
                    <a:pt x="0" y="617825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18" name="Google Shape;18;p3"/>
            <p:cNvSpPr txBox="1"/>
            <p:nvPr/>
          </p:nvSpPr>
          <p:spPr>
            <a:xfrm>
              <a:off x="0" y="-38100"/>
              <a:ext cx="3148500" cy="621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/>
          <p:nvPr>
            <p:ph idx="2" type="pic"/>
          </p:nvPr>
        </p:nvSpPr>
        <p:spPr>
          <a:xfrm>
            <a:off x="5308750" y="390225"/>
            <a:ext cx="3246900" cy="41787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7" name="Google Shape;27;p4"/>
          <p:cNvGrpSpPr/>
          <p:nvPr/>
        </p:nvGrpSpPr>
        <p:grpSpPr>
          <a:xfrm>
            <a:off x="5230572" y="273749"/>
            <a:ext cx="112389" cy="4295109"/>
            <a:chOff x="0" y="-38100"/>
            <a:chExt cx="33042" cy="1511830"/>
          </a:xfrm>
        </p:grpSpPr>
        <p:sp>
          <p:nvSpPr>
            <p:cNvPr id="28" name="Google Shape;28;p4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29" name="Google Shape;29;p4"/>
            <p:cNvSpPr txBox="1"/>
            <p:nvPr/>
          </p:nvSpPr>
          <p:spPr>
            <a:xfrm>
              <a:off x="0" y="-38100"/>
              <a:ext cx="33000" cy="151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4"/>
          <p:cNvGrpSpPr/>
          <p:nvPr/>
        </p:nvGrpSpPr>
        <p:grpSpPr>
          <a:xfrm>
            <a:off x="8508883" y="273749"/>
            <a:ext cx="112389" cy="4295109"/>
            <a:chOff x="0" y="-38100"/>
            <a:chExt cx="33042" cy="1511830"/>
          </a:xfrm>
        </p:grpSpPr>
        <p:sp>
          <p:nvSpPr>
            <p:cNvPr id="31" name="Google Shape;31;p4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32" name="Google Shape;32;p4"/>
            <p:cNvSpPr txBox="1"/>
            <p:nvPr/>
          </p:nvSpPr>
          <p:spPr>
            <a:xfrm>
              <a:off x="0" y="-38100"/>
              <a:ext cx="33000" cy="151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"/>
            <a:ext cx="9144000" cy="514349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Google Shape;45;p7"/>
          <p:cNvGrpSpPr/>
          <p:nvPr/>
        </p:nvGrpSpPr>
        <p:grpSpPr>
          <a:xfrm rot="-5400000">
            <a:off x="2489683" y="-1490779"/>
            <a:ext cx="4115090" cy="8124769"/>
            <a:chOff x="0" y="-38100"/>
            <a:chExt cx="3148500" cy="6216350"/>
          </a:xfrm>
        </p:grpSpPr>
        <p:sp>
          <p:nvSpPr>
            <p:cNvPr id="46" name="Google Shape;46;p7"/>
            <p:cNvSpPr/>
            <p:nvPr/>
          </p:nvSpPr>
          <p:spPr>
            <a:xfrm>
              <a:off x="0" y="0"/>
              <a:ext cx="3148377" cy="6178250"/>
            </a:xfrm>
            <a:custGeom>
              <a:rect b="b" l="l" r="r" t="t"/>
              <a:pathLst>
                <a:path extrusionOk="0" h="6178250" w="3148377">
                  <a:moveTo>
                    <a:pt x="0" y="0"/>
                  </a:moveTo>
                  <a:lnTo>
                    <a:pt x="3148377" y="0"/>
                  </a:lnTo>
                  <a:lnTo>
                    <a:pt x="3148377" y="6178250"/>
                  </a:lnTo>
                  <a:lnTo>
                    <a:pt x="0" y="617825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47" name="Google Shape;47;p7"/>
            <p:cNvSpPr txBox="1"/>
            <p:nvPr/>
          </p:nvSpPr>
          <p:spPr>
            <a:xfrm>
              <a:off x="0" y="-38100"/>
              <a:ext cx="3148500" cy="621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Google Shape;48;p7"/>
          <p:cNvSpPr txBox="1"/>
          <p:nvPr>
            <p:ph type="title"/>
          </p:nvPr>
        </p:nvSpPr>
        <p:spPr>
          <a:xfrm>
            <a:off x="736750" y="450150"/>
            <a:ext cx="3720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" name="Google Shape;50;p7"/>
          <p:cNvSpPr/>
          <p:nvPr>
            <p:ph idx="2" type="pic"/>
          </p:nvPr>
        </p:nvSpPr>
        <p:spPr>
          <a:xfrm>
            <a:off x="4864675" y="659600"/>
            <a:ext cx="3560100" cy="3843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5" name="Google Shape;55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6" name="Google Shape;56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" name="Google Shape;61;p9"/>
          <p:cNvGrpSpPr/>
          <p:nvPr/>
        </p:nvGrpSpPr>
        <p:grpSpPr>
          <a:xfrm>
            <a:off x="453174" y="486252"/>
            <a:ext cx="135411" cy="4163070"/>
            <a:chOff x="0" y="-38100"/>
            <a:chExt cx="52800" cy="2205600"/>
          </a:xfrm>
        </p:grpSpPr>
        <p:sp>
          <p:nvSpPr>
            <p:cNvPr id="62" name="Google Shape;62;p9"/>
            <p:cNvSpPr/>
            <p:nvPr/>
          </p:nvSpPr>
          <p:spPr>
            <a:xfrm>
              <a:off x="0" y="0"/>
              <a:ext cx="52652" cy="2167467"/>
            </a:xfrm>
            <a:custGeom>
              <a:rect b="b" l="l" r="r" t="t"/>
              <a:pathLst>
                <a:path extrusionOk="0" h="2167467" w="52652">
                  <a:moveTo>
                    <a:pt x="0" y="0"/>
                  </a:moveTo>
                  <a:lnTo>
                    <a:pt x="52652" y="0"/>
                  </a:lnTo>
                  <a:lnTo>
                    <a:pt x="5265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63" name="Google Shape;63;p9"/>
            <p:cNvSpPr txBox="1"/>
            <p:nvPr/>
          </p:nvSpPr>
          <p:spPr>
            <a:xfrm>
              <a:off x="0" y="-38100"/>
              <a:ext cx="528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" name="Google Shape;64;p9"/>
          <p:cNvGrpSpPr/>
          <p:nvPr/>
        </p:nvGrpSpPr>
        <p:grpSpPr>
          <a:xfrm>
            <a:off x="6740170" y="486252"/>
            <a:ext cx="1950656" cy="4163070"/>
            <a:chOff x="0" y="-38100"/>
            <a:chExt cx="760549" cy="2205600"/>
          </a:xfrm>
        </p:grpSpPr>
        <p:sp>
          <p:nvSpPr>
            <p:cNvPr id="65" name="Google Shape;65;p9"/>
            <p:cNvSpPr/>
            <p:nvPr/>
          </p:nvSpPr>
          <p:spPr>
            <a:xfrm>
              <a:off x="0" y="0"/>
              <a:ext cx="760549" cy="2167467"/>
            </a:xfrm>
            <a:custGeom>
              <a:rect b="b" l="l" r="r" t="t"/>
              <a:pathLst>
                <a:path extrusionOk="0" h="2167467" w="760549">
                  <a:moveTo>
                    <a:pt x="0" y="0"/>
                  </a:moveTo>
                  <a:lnTo>
                    <a:pt x="760549" y="0"/>
                  </a:lnTo>
                  <a:lnTo>
                    <a:pt x="760549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66" name="Google Shape;66;p9"/>
            <p:cNvSpPr txBox="1"/>
            <p:nvPr/>
          </p:nvSpPr>
          <p:spPr>
            <a:xfrm>
              <a:off x="0" y="-38100"/>
              <a:ext cx="7605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" name="Google Shape;67;p9"/>
          <p:cNvSpPr/>
          <p:nvPr>
            <p:ph idx="2" type="pic"/>
          </p:nvPr>
        </p:nvSpPr>
        <p:spPr>
          <a:xfrm>
            <a:off x="588574" y="557148"/>
            <a:ext cx="7958100" cy="4100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risienne"/>
              <a:buNone/>
              <a:defRPr sz="2800">
                <a:solidFill>
                  <a:schemeClr val="dk1"/>
                </a:solidFill>
                <a:latin typeface="Parisienne"/>
                <a:ea typeface="Parisienne"/>
                <a:cs typeface="Parisienne"/>
                <a:sym typeface="Parisien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risienne"/>
              <a:buChar char="○"/>
              <a:defRPr>
                <a:solidFill>
                  <a:schemeClr val="dk2"/>
                </a:solidFill>
                <a:latin typeface="Parisienne"/>
                <a:ea typeface="Parisienne"/>
                <a:cs typeface="Parisienne"/>
                <a:sym typeface="Parisienn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i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28.png"/><Relationship Id="rId5" Type="http://schemas.openxmlformats.org/officeDocument/2006/relationships/image" Target="../media/image25.png"/><Relationship Id="rId6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4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34.jpg"/><Relationship Id="rId5" Type="http://schemas.openxmlformats.org/officeDocument/2006/relationships/image" Target="../media/image37.jpg"/><Relationship Id="rId6" Type="http://schemas.openxmlformats.org/officeDocument/2006/relationships/image" Target="../media/image33.jpg"/><Relationship Id="rId7" Type="http://schemas.openxmlformats.org/officeDocument/2006/relationships/image" Target="../media/image36.jpg"/></Relationships>
</file>

<file path=ppt/slides/_rels/slide16.xml.rels><?xml version="1.0" encoding="UTF-8" standalone="yes"?><Relationships xmlns="http://schemas.openxmlformats.org/package/2006/relationships"><Relationship Id="rId40" Type="http://schemas.openxmlformats.org/officeDocument/2006/relationships/image" Target="../media/image84.png"/><Relationship Id="rId20" Type="http://schemas.openxmlformats.org/officeDocument/2006/relationships/image" Target="../media/image57.png"/><Relationship Id="rId41" Type="http://schemas.openxmlformats.org/officeDocument/2006/relationships/image" Target="../media/image81.png"/><Relationship Id="rId22" Type="http://schemas.openxmlformats.org/officeDocument/2006/relationships/image" Target="../media/image64.png"/><Relationship Id="rId21" Type="http://schemas.openxmlformats.org/officeDocument/2006/relationships/image" Target="../media/image73.png"/><Relationship Id="rId24" Type="http://schemas.openxmlformats.org/officeDocument/2006/relationships/image" Target="../media/image61.png"/><Relationship Id="rId23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Relationship Id="rId4" Type="http://schemas.openxmlformats.org/officeDocument/2006/relationships/image" Target="../media/image43.png"/><Relationship Id="rId9" Type="http://schemas.openxmlformats.org/officeDocument/2006/relationships/image" Target="../media/image42.png"/><Relationship Id="rId26" Type="http://schemas.openxmlformats.org/officeDocument/2006/relationships/image" Target="../media/image62.png"/><Relationship Id="rId25" Type="http://schemas.openxmlformats.org/officeDocument/2006/relationships/image" Target="../media/image65.png"/><Relationship Id="rId28" Type="http://schemas.openxmlformats.org/officeDocument/2006/relationships/image" Target="../media/image75.png"/><Relationship Id="rId27" Type="http://schemas.openxmlformats.org/officeDocument/2006/relationships/image" Target="../media/image70.png"/><Relationship Id="rId5" Type="http://schemas.openxmlformats.org/officeDocument/2006/relationships/image" Target="../media/image40.png"/><Relationship Id="rId6" Type="http://schemas.openxmlformats.org/officeDocument/2006/relationships/image" Target="../media/image44.png"/><Relationship Id="rId29" Type="http://schemas.openxmlformats.org/officeDocument/2006/relationships/image" Target="../media/image79.png"/><Relationship Id="rId7" Type="http://schemas.openxmlformats.org/officeDocument/2006/relationships/image" Target="../media/image46.png"/><Relationship Id="rId8" Type="http://schemas.openxmlformats.org/officeDocument/2006/relationships/image" Target="../media/image48.png"/><Relationship Id="rId31" Type="http://schemas.openxmlformats.org/officeDocument/2006/relationships/image" Target="../media/image88.png"/><Relationship Id="rId30" Type="http://schemas.openxmlformats.org/officeDocument/2006/relationships/image" Target="../media/image72.png"/><Relationship Id="rId11" Type="http://schemas.openxmlformats.org/officeDocument/2006/relationships/image" Target="../media/image47.png"/><Relationship Id="rId33" Type="http://schemas.openxmlformats.org/officeDocument/2006/relationships/image" Target="../media/image78.png"/><Relationship Id="rId10" Type="http://schemas.openxmlformats.org/officeDocument/2006/relationships/image" Target="../media/image45.png"/><Relationship Id="rId32" Type="http://schemas.openxmlformats.org/officeDocument/2006/relationships/image" Target="../media/image76.png"/><Relationship Id="rId13" Type="http://schemas.openxmlformats.org/officeDocument/2006/relationships/image" Target="../media/image53.png"/><Relationship Id="rId35" Type="http://schemas.openxmlformats.org/officeDocument/2006/relationships/image" Target="../media/image77.png"/><Relationship Id="rId12" Type="http://schemas.openxmlformats.org/officeDocument/2006/relationships/image" Target="../media/image55.png"/><Relationship Id="rId34" Type="http://schemas.openxmlformats.org/officeDocument/2006/relationships/image" Target="../media/image83.png"/><Relationship Id="rId15" Type="http://schemas.openxmlformats.org/officeDocument/2006/relationships/image" Target="../media/image51.png"/><Relationship Id="rId37" Type="http://schemas.openxmlformats.org/officeDocument/2006/relationships/image" Target="../media/image85.png"/><Relationship Id="rId14" Type="http://schemas.openxmlformats.org/officeDocument/2006/relationships/image" Target="../media/image63.png"/><Relationship Id="rId36" Type="http://schemas.openxmlformats.org/officeDocument/2006/relationships/image" Target="../media/image80.png"/><Relationship Id="rId17" Type="http://schemas.openxmlformats.org/officeDocument/2006/relationships/image" Target="../media/image60.png"/><Relationship Id="rId39" Type="http://schemas.openxmlformats.org/officeDocument/2006/relationships/image" Target="../media/image82.png"/><Relationship Id="rId16" Type="http://schemas.openxmlformats.org/officeDocument/2006/relationships/image" Target="../media/image56.png"/><Relationship Id="rId38" Type="http://schemas.openxmlformats.org/officeDocument/2006/relationships/image" Target="../media/image86.png"/><Relationship Id="rId19" Type="http://schemas.openxmlformats.org/officeDocument/2006/relationships/image" Target="../media/image59.png"/><Relationship Id="rId18" Type="http://schemas.openxmlformats.org/officeDocument/2006/relationships/image" Target="../media/image5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Relationship Id="rId4" Type="http://schemas.openxmlformats.org/officeDocument/2006/relationships/image" Target="../media/image11.jpg"/><Relationship Id="rId5" Type="http://schemas.openxmlformats.org/officeDocument/2006/relationships/image" Target="../media/image1.jpg"/><Relationship Id="rId6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8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2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9.png"/><Relationship Id="rId4" Type="http://schemas.openxmlformats.org/officeDocument/2006/relationships/image" Target="../media/image11.jpg"/><Relationship Id="rId5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7.jpg"/><Relationship Id="rId5" Type="http://schemas.openxmlformats.org/officeDocument/2006/relationships/image" Target="../media/image21.jpg"/><Relationship Id="rId6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E1C0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oogle Shape;75;p11"/>
          <p:cNvGrpSpPr/>
          <p:nvPr/>
        </p:nvGrpSpPr>
        <p:grpSpPr>
          <a:xfrm>
            <a:off x="1" y="442025"/>
            <a:ext cx="5815065" cy="4187111"/>
            <a:chOff x="0" y="-38100"/>
            <a:chExt cx="3346800" cy="2205600"/>
          </a:xfrm>
        </p:grpSpPr>
        <p:sp>
          <p:nvSpPr>
            <p:cNvPr id="76" name="Google Shape;76;p11"/>
            <p:cNvSpPr/>
            <p:nvPr/>
          </p:nvSpPr>
          <p:spPr>
            <a:xfrm>
              <a:off x="0" y="0"/>
              <a:ext cx="3346664" cy="2167467"/>
            </a:xfrm>
            <a:custGeom>
              <a:rect b="b" l="l" r="r" t="t"/>
              <a:pathLst>
                <a:path extrusionOk="0" h="2167467" w="3346664">
                  <a:moveTo>
                    <a:pt x="0" y="0"/>
                  </a:moveTo>
                  <a:lnTo>
                    <a:pt x="3346664" y="0"/>
                  </a:lnTo>
                  <a:lnTo>
                    <a:pt x="334666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000000">
                <a:alpha val="34900"/>
              </a:srgbClr>
            </a:solidFill>
            <a:ln>
              <a:noFill/>
            </a:ln>
          </p:spPr>
        </p:sp>
        <p:sp>
          <p:nvSpPr>
            <p:cNvPr id="77" name="Google Shape;77;p11"/>
            <p:cNvSpPr txBox="1"/>
            <p:nvPr/>
          </p:nvSpPr>
          <p:spPr>
            <a:xfrm>
              <a:off x="0" y="-38100"/>
              <a:ext cx="33468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" name="Google Shape;78;p11"/>
          <p:cNvGrpSpPr/>
          <p:nvPr/>
        </p:nvGrpSpPr>
        <p:grpSpPr>
          <a:xfrm>
            <a:off x="5741942" y="442020"/>
            <a:ext cx="1443854" cy="4187130"/>
            <a:chOff x="0" y="-38100"/>
            <a:chExt cx="760549" cy="2205567"/>
          </a:xfrm>
        </p:grpSpPr>
        <p:sp>
          <p:nvSpPr>
            <p:cNvPr id="79" name="Google Shape;79;p11"/>
            <p:cNvSpPr/>
            <p:nvPr/>
          </p:nvSpPr>
          <p:spPr>
            <a:xfrm>
              <a:off x="0" y="0"/>
              <a:ext cx="760549" cy="2167467"/>
            </a:xfrm>
            <a:custGeom>
              <a:rect b="b" l="l" r="r" t="t"/>
              <a:pathLst>
                <a:path extrusionOk="0" h="2167467" w="760549">
                  <a:moveTo>
                    <a:pt x="0" y="0"/>
                  </a:moveTo>
                  <a:lnTo>
                    <a:pt x="760549" y="0"/>
                  </a:lnTo>
                  <a:lnTo>
                    <a:pt x="760549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80" name="Google Shape;80;p11"/>
            <p:cNvSpPr txBox="1"/>
            <p:nvPr/>
          </p:nvSpPr>
          <p:spPr>
            <a:xfrm>
              <a:off x="0" y="-38100"/>
              <a:ext cx="760549" cy="22055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81;p11"/>
          <p:cNvGrpSpPr/>
          <p:nvPr/>
        </p:nvGrpSpPr>
        <p:grpSpPr>
          <a:xfrm>
            <a:off x="1067220" y="2990940"/>
            <a:ext cx="62729" cy="1333410"/>
            <a:chOff x="0" y="-38100"/>
            <a:chExt cx="33042" cy="702373"/>
          </a:xfrm>
        </p:grpSpPr>
        <p:sp>
          <p:nvSpPr>
            <p:cNvPr id="82" name="Google Shape;82;p11"/>
            <p:cNvSpPr/>
            <p:nvPr/>
          </p:nvSpPr>
          <p:spPr>
            <a:xfrm>
              <a:off x="0" y="0"/>
              <a:ext cx="33042" cy="664273"/>
            </a:xfrm>
            <a:custGeom>
              <a:rect b="b" l="l" r="r" t="t"/>
              <a:pathLst>
                <a:path extrusionOk="0" h="664273" w="33042">
                  <a:moveTo>
                    <a:pt x="0" y="0"/>
                  </a:moveTo>
                  <a:lnTo>
                    <a:pt x="33042" y="0"/>
                  </a:lnTo>
                  <a:lnTo>
                    <a:pt x="33042" y="664273"/>
                  </a:lnTo>
                  <a:lnTo>
                    <a:pt x="0" y="664273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83" name="Google Shape;83;p11"/>
            <p:cNvSpPr txBox="1"/>
            <p:nvPr/>
          </p:nvSpPr>
          <p:spPr>
            <a:xfrm>
              <a:off x="0" y="-38100"/>
              <a:ext cx="33042" cy="7023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84;p11"/>
          <p:cNvGrpSpPr/>
          <p:nvPr/>
        </p:nvGrpSpPr>
        <p:grpSpPr>
          <a:xfrm>
            <a:off x="7185796" y="442020"/>
            <a:ext cx="1443854" cy="4187130"/>
            <a:chOff x="0" y="-38100"/>
            <a:chExt cx="760549" cy="2205567"/>
          </a:xfrm>
        </p:grpSpPr>
        <p:sp>
          <p:nvSpPr>
            <p:cNvPr id="85" name="Google Shape;85;p11"/>
            <p:cNvSpPr/>
            <p:nvPr/>
          </p:nvSpPr>
          <p:spPr>
            <a:xfrm>
              <a:off x="0" y="0"/>
              <a:ext cx="760549" cy="2167467"/>
            </a:xfrm>
            <a:custGeom>
              <a:rect b="b" l="l" r="r" t="t"/>
              <a:pathLst>
                <a:path extrusionOk="0" h="2167467" w="760549">
                  <a:moveTo>
                    <a:pt x="0" y="0"/>
                  </a:moveTo>
                  <a:lnTo>
                    <a:pt x="760549" y="0"/>
                  </a:lnTo>
                  <a:lnTo>
                    <a:pt x="760549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86" name="Google Shape;86;p11"/>
            <p:cNvSpPr txBox="1"/>
            <p:nvPr/>
          </p:nvSpPr>
          <p:spPr>
            <a:xfrm>
              <a:off x="0" y="-38100"/>
              <a:ext cx="760549" cy="22055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11"/>
          <p:cNvSpPr txBox="1"/>
          <p:nvPr/>
        </p:nvSpPr>
        <p:spPr>
          <a:xfrm>
            <a:off x="259202" y="585788"/>
            <a:ext cx="12063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100" u="none" cap="none" strike="noStrike">
                <a:solidFill>
                  <a:srgbClr val="E5E5FF"/>
                </a:solidFill>
                <a:latin typeface="Parisienne"/>
                <a:ea typeface="Parisienne"/>
                <a:cs typeface="Parisienne"/>
                <a:sym typeface="Parisienne"/>
              </a:rPr>
              <a:t>B</a:t>
            </a:r>
            <a:endParaRPr sz="700"/>
          </a:p>
        </p:txBody>
      </p:sp>
      <p:sp>
        <p:nvSpPr>
          <p:cNvPr id="88" name="Google Shape;88;p11"/>
          <p:cNvSpPr txBox="1"/>
          <p:nvPr/>
        </p:nvSpPr>
        <p:spPr>
          <a:xfrm>
            <a:off x="3961931" y="781050"/>
            <a:ext cx="715054" cy="10114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&amp;</a:t>
            </a:r>
            <a:endParaRPr sz="700"/>
          </a:p>
        </p:txBody>
      </p:sp>
      <p:sp>
        <p:nvSpPr>
          <p:cNvPr id="89" name="Google Shape;89;p11"/>
          <p:cNvSpPr txBox="1"/>
          <p:nvPr/>
        </p:nvSpPr>
        <p:spPr>
          <a:xfrm>
            <a:off x="1334736" y="820304"/>
            <a:ext cx="2696041" cy="10114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EAUTY </a:t>
            </a:r>
            <a:endParaRPr sz="700"/>
          </a:p>
        </p:txBody>
      </p:sp>
      <p:sp>
        <p:nvSpPr>
          <p:cNvPr id="90" name="Google Shape;90;p11"/>
          <p:cNvSpPr txBox="1"/>
          <p:nvPr/>
        </p:nvSpPr>
        <p:spPr>
          <a:xfrm>
            <a:off x="2423896" y="1756668"/>
            <a:ext cx="3457481" cy="10114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9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ELLNESS</a:t>
            </a:r>
            <a:endParaRPr sz="700"/>
          </a:p>
        </p:txBody>
      </p:sp>
      <p:sp>
        <p:nvSpPr>
          <p:cNvPr id="91" name="Google Shape;91;p11"/>
          <p:cNvSpPr txBox="1"/>
          <p:nvPr/>
        </p:nvSpPr>
        <p:spPr>
          <a:xfrm>
            <a:off x="961792" y="1522153"/>
            <a:ext cx="15822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100" u="none" cap="none" strike="noStrike">
                <a:solidFill>
                  <a:srgbClr val="E5E5FF"/>
                </a:solidFill>
                <a:latin typeface="Parisienne"/>
                <a:ea typeface="Parisienne"/>
                <a:cs typeface="Parisienne"/>
                <a:sym typeface="Parisienne"/>
              </a:rPr>
              <a:t>W</a:t>
            </a:r>
            <a:endParaRPr sz="700"/>
          </a:p>
        </p:txBody>
      </p:sp>
      <p:sp>
        <p:nvSpPr>
          <p:cNvPr id="92" name="Google Shape;92;p11"/>
          <p:cNvSpPr txBox="1"/>
          <p:nvPr/>
        </p:nvSpPr>
        <p:spPr>
          <a:xfrm>
            <a:off x="1334736" y="3287245"/>
            <a:ext cx="4274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Celebrate holistic well-being and timeless beauty at [Your Beauty &amp; Wellness Center Name]. Step into a sanctuary of rejuvenation where personalized care meets transformative therapies. Embrace vitality and radiance, one indulgent experience at a time.</a:t>
            </a:r>
            <a:endParaRPr i="1" sz="700"/>
          </a:p>
        </p:txBody>
      </p:sp>
      <p:pic>
        <p:nvPicPr>
          <p:cNvPr id="93" name="Google Shape;9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5175" y="512255"/>
            <a:ext cx="2741501" cy="4116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E1C0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9" name="Google Shape;299;p20"/>
          <p:cNvGrpSpPr/>
          <p:nvPr/>
        </p:nvGrpSpPr>
        <p:grpSpPr>
          <a:xfrm rot="-5400000">
            <a:off x="6321678" y="2321178"/>
            <a:ext cx="68814" cy="5575830"/>
            <a:chOff x="0" y="-38100"/>
            <a:chExt cx="52652" cy="4266262"/>
          </a:xfrm>
        </p:grpSpPr>
        <p:sp>
          <p:nvSpPr>
            <p:cNvPr id="300" name="Google Shape;300;p20"/>
            <p:cNvSpPr/>
            <p:nvPr/>
          </p:nvSpPr>
          <p:spPr>
            <a:xfrm>
              <a:off x="0" y="0"/>
              <a:ext cx="52652" cy="4228162"/>
            </a:xfrm>
            <a:custGeom>
              <a:rect b="b" l="l" r="r" t="t"/>
              <a:pathLst>
                <a:path extrusionOk="0" h="4228162" w="52652">
                  <a:moveTo>
                    <a:pt x="0" y="0"/>
                  </a:moveTo>
                  <a:lnTo>
                    <a:pt x="52652" y="0"/>
                  </a:lnTo>
                  <a:lnTo>
                    <a:pt x="52652" y="4228162"/>
                  </a:lnTo>
                  <a:lnTo>
                    <a:pt x="0" y="4228162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301" name="Google Shape;301;p20"/>
            <p:cNvSpPr txBox="1"/>
            <p:nvPr/>
          </p:nvSpPr>
          <p:spPr>
            <a:xfrm>
              <a:off x="0" y="-38100"/>
              <a:ext cx="52652" cy="42662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2" name="Google Shape;302;p20"/>
          <p:cNvSpPr/>
          <p:nvPr/>
        </p:nvSpPr>
        <p:spPr>
          <a:xfrm>
            <a:off x="-1841928" y="0"/>
            <a:ext cx="5931757" cy="5143500"/>
          </a:xfrm>
          <a:custGeom>
            <a:rect b="b" l="l" r="r" t="t"/>
            <a:pathLst>
              <a:path extrusionOk="0" h="10287000" w="11863513">
                <a:moveTo>
                  <a:pt x="0" y="0"/>
                </a:moveTo>
                <a:lnTo>
                  <a:pt x="11863512" y="0"/>
                </a:lnTo>
                <a:lnTo>
                  <a:pt x="118635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27575" r="-2566" t="0"/>
            </a:stretch>
          </a:blipFill>
          <a:ln>
            <a:noFill/>
          </a:ln>
        </p:spPr>
      </p:sp>
      <p:grpSp>
        <p:nvGrpSpPr>
          <p:cNvPr id="303" name="Google Shape;303;p20"/>
          <p:cNvGrpSpPr/>
          <p:nvPr/>
        </p:nvGrpSpPr>
        <p:grpSpPr>
          <a:xfrm>
            <a:off x="3564363" y="225028"/>
            <a:ext cx="3914449" cy="1246838"/>
            <a:chOff x="-203200" y="-517525"/>
            <a:chExt cx="10438532" cy="3324900"/>
          </a:xfrm>
        </p:grpSpPr>
        <p:sp>
          <p:nvSpPr>
            <p:cNvPr id="304" name="Google Shape;304;p20"/>
            <p:cNvSpPr txBox="1"/>
            <p:nvPr/>
          </p:nvSpPr>
          <p:spPr>
            <a:xfrm>
              <a:off x="-203200" y="-517525"/>
              <a:ext cx="3217200" cy="332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100" u="none" cap="none" strike="noStrike">
                  <a:solidFill>
                    <a:srgbClr val="E5E5FF"/>
                  </a:solidFill>
                  <a:latin typeface="Parisienne"/>
                  <a:ea typeface="Parisienne"/>
                  <a:cs typeface="Parisienne"/>
                  <a:sym typeface="Parisienne"/>
                </a:rPr>
                <a:t>S</a:t>
              </a:r>
              <a:endParaRPr sz="700"/>
            </a:p>
          </p:txBody>
        </p:sp>
        <p:sp>
          <p:nvSpPr>
            <p:cNvPr id="305" name="Google Shape;305;p20"/>
            <p:cNvSpPr txBox="1"/>
            <p:nvPr/>
          </p:nvSpPr>
          <p:spPr>
            <a:xfrm>
              <a:off x="2741090" y="777875"/>
              <a:ext cx="7494242" cy="1783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000" u="none" cap="none" strike="noStrike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rPr>
                <a:t>SERVICES</a:t>
              </a:r>
              <a:endParaRPr sz="700"/>
            </a:p>
          </p:txBody>
        </p:sp>
      </p:grpSp>
      <p:sp>
        <p:nvSpPr>
          <p:cNvPr id="306" name="Google Shape;306;p20"/>
          <p:cNvSpPr txBox="1"/>
          <p:nvPr/>
        </p:nvSpPr>
        <p:spPr>
          <a:xfrm>
            <a:off x="5787091" y="1821354"/>
            <a:ext cx="302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Celebrate holistic well-being and timeless beauty at [Your Beauty &amp; Wellness Center Name]. </a:t>
            </a:r>
            <a:endParaRPr i="1" sz="700"/>
          </a:p>
        </p:txBody>
      </p:sp>
      <p:sp>
        <p:nvSpPr>
          <p:cNvPr id="307" name="Google Shape;307;p20"/>
          <p:cNvSpPr txBox="1"/>
          <p:nvPr/>
        </p:nvSpPr>
        <p:spPr>
          <a:xfrm>
            <a:off x="5787091" y="2560009"/>
            <a:ext cx="302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Celebrate holistic well-being and timeless beauty at [Your Beauty &amp; Wellness Center Name]. </a:t>
            </a:r>
            <a:endParaRPr i="1" sz="700"/>
          </a:p>
        </p:txBody>
      </p:sp>
      <p:sp>
        <p:nvSpPr>
          <p:cNvPr id="308" name="Google Shape;308;p20"/>
          <p:cNvSpPr txBox="1"/>
          <p:nvPr/>
        </p:nvSpPr>
        <p:spPr>
          <a:xfrm>
            <a:off x="3853338" y="1785470"/>
            <a:ext cx="2076629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Main Point</a:t>
            </a:r>
            <a:endParaRPr sz="700"/>
          </a:p>
        </p:txBody>
      </p:sp>
      <p:sp>
        <p:nvSpPr>
          <p:cNvPr id="309" name="Google Shape;309;p20"/>
          <p:cNvSpPr txBox="1"/>
          <p:nvPr/>
        </p:nvSpPr>
        <p:spPr>
          <a:xfrm>
            <a:off x="3853338" y="2524125"/>
            <a:ext cx="2076629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Main Point</a:t>
            </a:r>
            <a:endParaRPr sz="700"/>
          </a:p>
        </p:txBody>
      </p:sp>
      <p:sp>
        <p:nvSpPr>
          <p:cNvPr id="310" name="Google Shape;310;p20"/>
          <p:cNvSpPr txBox="1"/>
          <p:nvPr/>
        </p:nvSpPr>
        <p:spPr>
          <a:xfrm>
            <a:off x="5787091" y="3298664"/>
            <a:ext cx="312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Celebrate holistic well-being and timeless beauty at [Your Beauty &amp; Wellness Center Name]. </a:t>
            </a:r>
            <a:endParaRPr i="1" sz="700"/>
          </a:p>
        </p:txBody>
      </p:sp>
      <p:sp>
        <p:nvSpPr>
          <p:cNvPr id="311" name="Google Shape;311;p20"/>
          <p:cNvSpPr txBox="1"/>
          <p:nvPr/>
        </p:nvSpPr>
        <p:spPr>
          <a:xfrm>
            <a:off x="3853338" y="3262780"/>
            <a:ext cx="2076629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Main Point</a:t>
            </a:r>
            <a:endParaRPr sz="700"/>
          </a:p>
        </p:txBody>
      </p:sp>
      <p:sp>
        <p:nvSpPr>
          <p:cNvPr id="312" name="Google Shape;312;p20"/>
          <p:cNvSpPr txBox="1"/>
          <p:nvPr/>
        </p:nvSpPr>
        <p:spPr>
          <a:xfrm>
            <a:off x="5787091" y="4037319"/>
            <a:ext cx="312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Celebrate holistic well-being and timeless beauty at [Your Beauty &amp; Wellness Center Name]. </a:t>
            </a:r>
            <a:endParaRPr i="1" sz="700"/>
          </a:p>
        </p:txBody>
      </p:sp>
      <p:sp>
        <p:nvSpPr>
          <p:cNvPr id="313" name="Google Shape;313;p20"/>
          <p:cNvSpPr txBox="1"/>
          <p:nvPr/>
        </p:nvSpPr>
        <p:spPr>
          <a:xfrm>
            <a:off x="3853338" y="4001435"/>
            <a:ext cx="2076629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Main Point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E1C0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9" name="Google Shape;319;p21"/>
          <p:cNvGrpSpPr/>
          <p:nvPr/>
        </p:nvGrpSpPr>
        <p:grpSpPr>
          <a:xfrm>
            <a:off x="88" y="-63817"/>
            <a:ext cx="9143818" cy="5349074"/>
            <a:chOff x="0" y="-38100"/>
            <a:chExt cx="4816592" cy="2817675"/>
          </a:xfrm>
        </p:grpSpPr>
        <p:sp>
          <p:nvSpPr>
            <p:cNvPr id="320" name="Google Shape;320;p21"/>
            <p:cNvSpPr/>
            <p:nvPr/>
          </p:nvSpPr>
          <p:spPr>
            <a:xfrm>
              <a:off x="0" y="0"/>
              <a:ext cx="4816592" cy="2779575"/>
            </a:xfrm>
            <a:custGeom>
              <a:rect b="b" l="l" r="r" t="t"/>
              <a:pathLst>
                <a:path extrusionOk="0" h="277957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779575"/>
                  </a:lnTo>
                  <a:lnTo>
                    <a:pt x="0" y="2779575"/>
                  </a:lnTo>
                  <a:close/>
                </a:path>
              </a:pathLst>
            </a:custGeom>
            <a:solidFill>
              <a:srgbClr val="000000">
                <a:alpha val="34900"/>
              </a:srgbClr>
            </a:solidFill>
            <a:ln>
              <a:noFill/>
            </a:ln>
          </p:spPr>
        </p:sp>
        <p:sp>
          <p:nvSpPr>
            <p:cNvPr id="321" name="Google Shape;321;p21"/>
            <p:cNvSpPr txBox="1"/>
            <p:nvPr/>
          </p:nvSpPr>
          <p:spPr>
            <a:xfrm>
              <a:off x="0" y="-38100"/>
              <a:ext cx="4816500" cy="28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2" name="Google Shape;322;p21"/>
          <p:cNvSpPr txBox="1"/>
          <p:nvPr/>
        </p:nvSpPr>
        <p:spPr>
          <a:xfrm>
            <a:off x="6875391" y="3472185"/>
            <a:ext cx="2310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We aspire to exceed through</a:t>
            </a:r>
            <a:endParaRPr i="1"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versatile design inspired by a</a:t>
            </a:r>
            <a:endParaRPr i="1"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minimalist lifestyle.</a:t>
            </a:r>
            <a:endParaRPr i="1" sz="700"/>
          </a:p>
        </p:txBody>
      </p:sp>
      <p:sp>
        <p:nvSpPr>
          <p:cNvPr id="323" name="Google Shape;323;p21"/>
          <p:cNvSpPr txBox="1"/>
          <p:nvPr/>
        </p:nvSpPr>
        <p:spPr>
          <a:xfrm>
            <a:off x="376485" y="2995303"/>
            <a:ext cx="1508753" cy="3749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Vision</a:t>
            </a:r>
            <a:endParaRPr sz="700"/>
          </a:p>
        </p:txBody>
      </p:sp>
      <p:sp>
        <p:nvSpPr>
          <p:cNvPr id="324" name="Google Shape;324;p21"/>
          <p:cNvSpPr txBox="1"/>
          <p:nvPr/>
        </p:nvSpPr>
        <p:spPr>
          <a:xfrm>
            <a:off x="7139977" y="2995303"/>
            <a:ext cx="1781730" cy="3749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Mission</a:t>
            </a:r>
            <a:endParaRPr sz="700"/>
          </a:p>
        </p:txBody>
      </p:sp>
      <p:sp>
        <p:nvSpPr>
          <p:cNvPr id="325" name="Google Shape;325;p21"/>
          <p:cNvSpPr txBox="1"/>
          <p:nvPr/>
        </p:nvSpPr>
        <p:spPr>
          <a:xfrm>
            <a:off x="102557" y="3472185"/>
            <a:ext cx="2056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Creativity, Integrity,</a:t>
            </a:r>
            <a:endParaRPr i="1"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and Unstoppable</a:t>
            </a:r>
            <a:endParaRPr i="1"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Innovations </a:t>
            </a:r>
            <a:endParaRPr i="1" sz="700"/>
          </a:p>
        </p:txBody>
      </p:sp>
      <p:sp>
        <p:nvSpPr>
          <p:cNvPr id="326" name="Google Shape;326;p21"/>
          <p:cNvSpPr txBox="1"/>
          <p:nvPr/>
        </p:nvSpPr>
        <p:spPr>
          <a:xfrm>
            <a:off x="2189632" y="214313"/>
            <a:ext cx="1206394" cy="13887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100" u="none" cap="none" strike="noStrike">
                <a:solidFill>
                  <a:srgbClr val="E5E5FF"/>
                </a:solidFill>
                <a:latin typeface="Parisienne"/>
                <a:ea typeface="Parisienne"/>
                <a:cs typeface="Parisienne"/>
                <a:sym typeface="Parisienne"/>
              </a:rPr>
              <a:t>O</a:t>
            </a:r>
            <a:endParaRPr sz="700"/>
          </a:p>
        </p:txBody>
      </p:sp>
      <p:pic>
        <p:nvPicPr>
          <p:cNvPr id="327" name="Google Shape;327;p21"/>
          <p:cNvPicPr preferRelativeResize="0"/>
          <p:nvPr/>
        </p:nvPicPr>
        <p:blipFill rotWithShape="1">
          <a:blip r:embed="rId4">
            <a:alphaModFix/>
          </a:blip>
          <a:srcRect b="0" l="734" r="734" t="0"/>
          <a:stretch/>
        </p:blipFill>
        <p:spPr>
          <a:xfrm>
            <a:off x="2268610" y="1958546"/>
            <a:ext cx="4606780" cy="3120903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1"/>
          <p:cNvSpPr txBox="1"/>
          <p:nvPr/>
        </p:nvSpPr>
        <p:spPr>
          <a:xfrm>
            <a:off x="3217541" y="642938"/>
            <a:ext cx="1029165" cy="6889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UR </a:t>
            </a:r>
            <a:endParaRPr sz="700"/>
          </a:p>
        </p:txBody>
      </p:sp>
      <p:sp>
        <p:nvSpPr>
          <p:cNvPr id="329" name="Google Shape;329;p21"/>
          <p:cNvSpPr txBox="1"/>
          <p:nvPr/>
        </p:nvSpPr>
        <p:spPr>
          <a:xfrm>
            <a:off x="5239962" y="642938"/>
            <a:ext cx="1714406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ALUES</a:t>
            </a:r>
            <a:endParaRPr sz="700"/>
          </a:p>
        </p:txBody>
      </p:sp>
      <p:sp>
        <p:nvSpPr>
          <p:cNvPr id="330" name="Google Shape;330;p21"/>
          <p:cNvSpPr txBox="1"/>
          <p:nvPr/>
        </p:nvSpPr>
        <p:spPr>
          <a:xfrm>
            <a:off x="4211804" y="214314"/>
            <a:ext cx="1163035" cy="13887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100" u="none" cap="none" strike="noStrike">
                <a:solidFill>
                  <a:srgbClr val="E5E5FF"/>
                </a:solidFill>
                <a:latin typeface="Parisienne"/>
                <a:ea typeface="Parisienne"/>
                <a:cs typeface="Parisienne"/>
                <a:sym typeface="Parisienne"/>
              </a:rPr>
              <a:t>V</a:t>
            </a:r>
            <a:endParaRPr sz="700"/>
          </a:p>
        </p:txBody>
      </p:sp>
      <p:grpSp>
        <p:nvGrpSpPr>
          <p:cNvPr id="331" name="Google Shape;331;p21"/>
          <p:cNvGrpSpPr/>
          <p:nvPr/>
        </p:nvGrpSpPr>
        <p:grpSpPr>
          <a:xfrm rot="-5400000">
            <a:off x="4512696" y="2785568"/>
            <a:ext cx="68814" cy="4656576"/>
            <a:chOff x="0" y="-38100"/>
            <a:chExt cx="52652" cy="3562909"/>
          </a:xfrm>
        </p:grpSpPr>
        <p:sp>
          <p:nvSpPr>
            <p:cNvPr id="332" name="Google Shape;332;p21"/>
            <p:cNvSpPr/>
            <p:nvPr/>
          </p:nvSpPr>
          <p:spPr>
            <a:xfrm>
              <a:off x="0" y="0"/>
              <a:ext cx="52652" cy="3524809"/>
            </a:xfrm>
            <a:custGeom>
              <a:rect b="b" l="l" r="r" t="t"/>
              <a:pathLst>
                <a:path extrusionOk="0" h="3524809" w="52652">
                  <a:moveTo>
                    <a:pt x="0" y="0"/>
                  </a:moveTo>
                  <a:lnTo>
                    <a:pt x="52652" y="0"/>
                  </a:lnTo>
                  <a:lnTo>
                    <a:pt x="52652" y="3524809"/>
                  </a:lnTo>
                  <a:lnTo>
                    <a:pt x="0" y="3524809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333" name="Google Shape;333;p21"/>
            <p:cNvSpPr txBox="1"/>
            <p:nvPr/>
          </p:nvSpPr>
          <p:spPr>
            <a:xfrm>
              <a:off x="0" y="-38100"/>
              <a:ext cx="52652" cy="3562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4" name="Google Shape;334;p21"/>
          <p:cNvGrpSpPr/>
          <p:nvPr/>
        </p:nvGrpSpPr>
        <p:grpSpPr>
          <a:xfrm rot="-5400000">
            <a:off x="4512696" y="-404148"/>
            <a:ext cx="68813" cy="4656576"/>
            <a:chOff x="0" y="-38100"/>
            <a:chExt cx="52652" cy="3562909"/>
          </a:xfrm>
        </p:grpSpPr>
        <p:sp>
          <p:nvSpPr>
            <p:cNvPr id="335" name="Google Shape;335;p21"/>
            <p:cNvSpPr/>
            <p:nvPr/>
          </p:nvSpPr>
          <p:spPr>
            <a:xfrm>
              <a:off x="0" y="0"/>
              <a:ext cx="52652" cy="3524809"/>
            </a:xfrm>
            <a:custGeom>
              <a:rect b="b" l="l" r="r" t="t"/>
              <a:pathLst>
                <a:path extrusionOk="0" h="3524809" w="52652">
                  <a:moveTo>
                    <a:pt x="0" y="0"/>
                  </a:moveTo>
                  <a:lnTo>
                    <a:pt x="52652" y="0"/>
                  </a:lnTo>
                  <a:lnTo>
                    <a:pt x="52652" y="3524809"/>
                  </a:lnTo>
                  <a:lnTo>
                    <a:pt x="0" y="3524809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336" name="Google Shape;336;p21"/>
            <p:cNvSpPr txBox="1"/>
            <p:nvPr/>
          </p:nvSpPr>
          <p:spPr>
            <a:xfrm>
              <a:off x="0" y="-38100"/>
              <a:ext cx="52652" cy="3562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E1C0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22"/>
          <p:cNvGrpSpPr/>
          <p:nvPr/>
        </p:nvGrpSpPr>
        <p:grpSpPr>
          <a:xfrm>
            <a:off x="3572061" y="1556079"/>
            <a:ext cx="2048223" cy="2112673"/>
            <a:chOff x="0" y="-28575"/>
            <a:chExt cx="1245972" cy="1285178"/>
          </a:xfrm>
        </p:grpSpPr>
        <p:sp>
          <p:nvSpPr>
            <p:cNvPr id="343" name="Google Shape;343;p22"/>
            <p:cNvSpPr/>
            <p:nvPr/>
          </p:nvSpPr>
          <p:spPr>
            <a:xfrm>
              <a:off x="0" y="0"/>
              <a:ext cx="1245972" cy="1256603"/>
            </a:xfrm>
            <a:custGeom>
              <a:rect b="b" l="l" r="r" t="t"/>
              <a:pathLst>
                <a:path extrusionOk="0" h="1256603" w="1245972">
                  <a:moveTo>
                    <a:pt x="0" y="0"/>
                  </a:moveTo>
                  <a:lnTo>
                    <a:pt x="1245972" y="0"/>
                  </a:lnTo>
                  <a:lnTo>
                    <a:pt x="1245972" y="1256603"/>
                  </a:lnTo>
                  <a:lnTo>
                    <a:pt x="0" y="1256603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344" name="Google Shape;344;p22"/>
            <p:cNvSpPr txBox="1"/>
            <p:nvPr/>
          </p:nvSpPr>
          <p:spPr>
            <a:xfrm>
              <a:off x="0" y="-28575"/>
              <a:ext cx="1245972" cy="12851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300" lIns="34300" spcFirstLastPara="1" rIns="34300" wrap="square" tIns="34300">
              <a:noAutofit/>
            </a:bodyPr>
            <a:lstStyle/>
            <a:p>
              <a:pPr indent="0" lvl="0" marL="0" marR="0" rtl="0" algn="ctr">
                <a:lnSpc>
                  <a:spcPct val="10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22"/>
          <p:cNvGrpSpPr/>
          <p:nvPr/>
        </p:nvGrpSpPr>
        <p:grpSpPr>
          <a:xfrm>
            <a:off x="543229" y="1556079"/>
            <a:ext cx="2048223" cy="2112673"/>
            <a:chOff x="0" y="-28575"/>
            <a:chExt cx="1245972" cy="1285178"/>
          </a:xfrm>
        </p:grpSpPr>
        <p:sp>
          <p:nvSpPr>
            <p:cNvPr id="346" name="Google Shape;346;p22"/>
            <p:cNvSpPr/>
            <p:nvPr/>
          </p:nvSpPr>
          <p:spPr>
            <a:xfrm>
              <a:off x="0" y="0"/>
              <a:ext cx="1245972" cy="1256603"/>
            </a:xfrm>
            <a:custGeom>
              <a:rect b="b" l="l" r="r" t="t"/>
              <a:pathLst>
                <a:path extrusionOk="0" h="1256603" w="1245972">
                  <a:moveTo>
                    <a:pt x="0" y="0"/>
                  </a:moveTo>
                  <a:lnTo>
                    <a:pt x="1245972" y="0"/>
                  </a:lnTo>
                  <a:lnTo>
                    <a:pt x="1245972" y="1256603"/>
                  </a:lnTo>
                  <a:lnTo>
                    <a:pt x="0" y="1256603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347" name="Google Shape;347;p22"/>
            <p:cNvSpPr txBox="1"/>
            <p:nvPr/>
          </p:nvSpPr>
          <p:spPr>
            <a:xfrm>
              <a:off x="0" y="-28575"/>
              <a:ext cx="1245972" cy="12851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300" lIns="34300" spcFirstLastPara="1" rIns="34300" wrap="square" tIns="34300">
              <a:noAutofit/>
            </a:bodyPr>
            <a:lstStyle/>
            <a:p>
              <a:pPr indent="0" lvl="0" marL="0" marR="0" rtl="0" algn="ctr">
                <a:lnSpc>
                  <a:spcPct val="10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8" name="Google Shape;34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158" y="1666254"/>
            <a:ext cx="1939296" cy="1939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26524" y="1666254"/>
            <a:ext cx="1939296" cy="19392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0" name="Google Shape;350;p22"/>
          <p:cNvGrpSpPr/>
          <p:nvPr/>
        </p:nvGrpSpPr>
        <p:grpSpPr>
          <a:xfrm>
            <a:off x="6581427" y="1556079"/>
            <a:ext cx="2048223" cy="2112673"/>
            <a:chOff x="0" y="-28575"/>
            <a:chExt cx="1245972" cy="1285178"/>
          </a:xfrm>
        </p:grpSpPr>
        <p:sp>
          <p:nvSpPr>
            <p:cNvPr id="351" name="Google Shape;351;p22"/>
            <p:cNvSpPr/>
            <p:nvPr/>
          </p:nvSpPr>
          <p:spPr>
            <a:xfrm>
              <a:off x="0" y="0"/>
              <a:ext cx="1245972" cy="1256603"/>
            </a:xfrm>
            <a:custGeom>
              <a:rect b="b" l="l" r="r" t="t"/>
              <a:pathLst>
                <a:path extrusionOk="0" h="1256603" w="1245972">
                  <a:moveTo>
                    <a:pt x="0" y="0"/>
                  </a:moveTo>
                  <a:lnTo>
                    <a:pt x="1245972" y="0"/>
                  </a:lnTo>
                  <a:lnTo>
                    <a:pt x="1245972" y="1256603"/>
                  </a:lnTo>
                  <a:lnTo>
                    <a:pt x="0" y="1256603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352" name="Google Shape;352;p22"/>
            <p:cNvSpPr txBox="1"/>
            <p:nvPr/>
          </p:nvSpPr>
          <p:spPr>
            <a:xfrm>
              <a:off x="0" y="-28575"/>
              <a:ext cx="1245972" cy="12851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300" lIns="34300" spcFirstLastPara="1" rIns="34300" wrap="square" tIns="34300">
              <a:noAutofit/>
            </a:bodyPr>
            <a:lstStyle/>
            <a:p>
              <a:pPr indent="0" lvl="0" marL="0" marR="0" rtl="0" algn="ctr">
                <a:lnSpc>
                  <a:spcPct val="104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3" name="Google Shape;353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35891" y="1666254"/>
            <a:ext cx="1939296" cy="1939296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2"/>
          <p:cNvSpPr txBox="1"/>
          <p:nvPr/>
        </p:nvSpPr>
        <p:spPr>
          <a:xfrm>
            <a:off x="619125" y="3842747"/>
            <a:ext cx="1896430" cy="3749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Main Point</a:t>
            </a:r>
            <a:endParaRPr sz="700"/>
          </a:p>
        </p:txBody>
      </p:sp>
      <p:sp>
        <p:nvSpPr>
          <p:cNvPr id="355" name="Google Shape;355;p22"/>
          <p:cNvSpPr txBox="1"/>
          <p:nvPr/>
        </p:nvSpPr>
        <p:spPr>
          <a:xfrm>
            <a:off x="3572061" y="3842747"/>
            <a:ext cx="1896430" cy="3749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Main Point</a:t>
            </a:r>
            <a:endParaRPr sz="700"/>
          </a:p>
        </p:txBody>
      </p:sp>
      <p:sp>
        <p:nvSpPr>
          <p:cNvPr id="356" name="Google Shape;356;p22"/>
          <p:cNvSpPr txBox="1"/>
          <p:nvPr/>
        </p:nvSpPr>
        <p:spPr>
          <a:xfrm>
            <a:off x="6657323" y="3842747"/>
            <a:ext cx="1896430" cy="3749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Main Point</a:t>
            </a:r>
            <a:endParaRPr sz="700"/>
          </a:p>
        </p:txBody>
      </p:sp>
      <p:sp>
        <p:nvSpPr>
          <p:cNvPr id="357" name="Google Shape;357;p22"/>
          <p:cNvSpPr txBox="1"/>
          <p:nvPr/>
        </p:nvSpPr>
        <p:spPr>
          <a:xfrm>
            <a:off x="879525" y="4322489"/>
            <a:ext cx="137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Elaborate on what you want to discuss. </a:t>
            </a:r>
            <a:endParaRPr i="1" sz="700"/>
          </a:p>
        </p:txBody>
      </p:sp>
      <p:sp>
        <p:nvSpPr>
          <p:cNvPr id="358" name="Google Shape;358;p22"/>
          <p:cNvSpPr txBox="1"/>
          <p:nvPr/>
        </p:nvSpPr>
        <p:spPr>
          <a:xfrm>
            <a:off x="3832461" y="4322489"/>
            <a:ext cx="137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Elaborate on what you want to discuss. </a:t>
            </a:r>
            <a:endParaRPr i="1" sz="700"/>
          </a:p>
        </p:txBody>
      </p:sp>
      <p:sp>
        <p:nvSpPr>
          <p:cNvPr id="359" name="Google Shape;359;p22"/>
          <p:cNvSpPr txBox="1"/>
          <p:nvPr/>
        </p:nvSpPr>
        <p:spPr>
          <a:xfrm>
            <a:off x="6917724" y="4322489"/>
            <a:ext cx="137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Elaborate on what you want to discuss. </a:t>
            </a:r>
            <a:endParaRPr i="1" sz="700"/>
          </a:p>
        </p:txBody>
      </p:sp>
      <p:sp>
        <p:nvSpPr>
          <p:cNvPr id="360" name="Google Shape;360;p22"/>
          <p:cNvSpPr txBox="1"/>
          <p:nvPr/>
        </p:nvSpPr>
        <p:spPr>
          <a:xfrm>
            <a:off x="768672" y="145926"/>
            <a:ext cx="1206394" cy="13887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100" u="none" cap="none" strike="noStrike">
                <a:solidFill>
                  <a:srgbClr val="E5E5FF"/>
                </a:solidFill>
                <a:latin typeface="Parisienne"/>
                <a:ea typeface="Parisienne"/>
                <a:cs typeface="Parisienne"/>
                <a:sym typeface="Parisienne"/>
              </a:rPr>
              <a:t>C</a:t>
            </a:r>
            <a:endParaRPr sz="700"/>
          </a:p>
        </p:txBody>
      </p:sp>
      <p:sp>
        <p:nvSpPr>
          <p:cNvPr id="361" name="Google Shape;361;p22"/>
          <p:cNvSpPr txBox="1"/>
          <p:nvPr/>
        </p:nvSpPr>
        <p:spPr>
          <a:xfrm>
            <a:off x="5047284" y="145926"/>
            <a:ext cx="1206394" cy="13887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100" u="none" cap="none" strike="noStrike">
                <a:solidFill>
                  <a:srgbClr val="E5E5FF"/>
                </a:solidFill>
                <a:latin typeface="Parisienne"/>
                <a:ea typeface="Parisienne"/>
                <a:cs typeface="Parisienne"/>
                <a:sym typeface="Parisienne"/>
              </a:rPr>
              <a:t>A</a:t>
            </a:r>
            <a:endParaRPr sz="700"/>
          </a:p>
        </p:txBody>
      </p:sp>
      <p:sp>
        <p:nvSpPr>
          <p:cNvPr id="362" name="Google Shape;362;p22"/>
          <p:cNvSpPr txBox="1"/>
          <p:nvPr/>
        </p:nvSpPr>
        <p:spPr>
          <a:xfrm>
            <a:off x="1796580" y="574551"/>
            <a:ext cx="3579958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OMPETITIVE</a:t>
            </a:r>
            <a:endParaRPr sz="700"/>
          </a:p>
        </p:txBody>
      </p:sp>
      <p:sp>
        <p:nvSpPr>
          <p:cNvPr id="363" name="Google Shape;363;p22"/>
          <p:cNvSpPr txBox="1"/>
          <p:nvPr/>
        </p:nvSpPr>
        <p:spPr>
          <a:xfrm>
            <a:off x="6238280" y="574551"/>
            <a:ext cx="2137048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NALYSIS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E1C0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9" name="Google Shape;369;p23"/>
          <p:cNvGrpSpPr/>
          <p:nvPr/>
        </p:nvGrpSpPr>
        <p:grpSpPr>
          <a:xfrm rot="-5400000">
            <a:off x="2489702" y="-1490508"/>
            <a:ext cx="4114800" cy="8124515"/>
            <a:chOff x="0" y="-38100"/>
            <a:chExt cx="3148377" cy="6216350"/>
          </a:xfrm>
        </p:grpSpPr>
        <p:sp>
          <p:nvSpPr>
            <p:cNvPr id="370" name="Google Shape;370;p23"/>
            <p:cNvSpPr/>
            <p:nvPr/>
          </p:nvSpPr>
          <p:spPr>
            <a:xfrm>
              <a:off x="0" y="0"/>
              <a:ext cx="3148377" cy="6178250"/>
            </a:xfrm>
            <a:custGeom>
              <a:rect b="b" l="l" r="r" t="t"/>
              <a:pathLst>
                <a:path extrusionOk="0" h="6178250" w="3148377">
                  <a:moveTo>
                    <a:pt x="0" y="0"/>
                  </a:moveTo>
                  <a:lnTo>
                    <a:pt x="3148377" y="0"/>
                  </a:lnTo>
                  <a:lnTo>
                    <a:pt x="3148377" y="6178250"/>
                  </a:lnTo>
                  <a:lnTo>
                    <a:pt x="0" y="617825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371" name="Google Shape;371;p23"/>
            <p:cNvSpPr txBox="1"/>
            <p:nvPr/>
          </p:nvSpPr>
          <p:spPr>
            <a:xfrm>
              <a:off x="0" y="-38100"/>
              <a:ext cx="3148377" cy="6216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2" name="Google Shape;37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1800" y="618063"/>
            <a:ext cx="2597649" cy="39101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3" name="Google Shape;373;p23"/>
          <p:cNvGrpSpPr/>
          <p:nvPr/>
        </p:nvGrpSpPr>
        <p:grpSpPr>
          <a:xfrm>
            <a:off x="688906" y="2874868"/>
            <a:ext cx="5063921" cy="1123650"/>
            <a:chOff x="0" y="-682625"/>
            <a:chExt cx="13503788" cy="2996400"/>
          </a:xfrm>
        </p:grpSpPr>
        <p:sp>
          <p:nvSpPr>
            <p:cNvPr id="374" name="Google Shape;374;p23"/>
            <p:cNvSpPr txBox="1"/>
            <p:nvPr/>
          </p:nvSpPr>
          <p:spPr>
            <a:xfrm>
              <a:off x="3527594" y="-115139"/>
              <a:ext cx="7680450" cy="2367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300" u="none" cap="none" strike="noStrik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BOUT</a:t>
              </a:r>
              <a:endParaRPr sz="700"/>
            </a:p>
          </p:txBody>
        </p:sp>
        <p:sp>
          <p:nvSpPr>
            <p:cNvPr id="375" name="Google Shape;375;p23"/>
            <p:cNvSpPr txBox="1"/>
            <p:nvPr/>
          </p:nvSpPr>
          <p:spPr>
            <a:xfrm>
              <a:off x="0" y="-682625"/>
              <a:ext cx="3805200" cy="299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300" u="none" cap="none" strike="noStrike">
                  <a:solidFill>
                    <a:srgbClr val="000000"/>
                  </a:solidFill>
                  <a:latin typeface="Parisienne"/>
                  <a:ea typeface="Parisienne"/>
                  <a:cs typeface="Parisienne"/>
                  <a:sym typeface="Parisienne"/>
                </a:rPr>
                <a:t>A</a:t>
              </a:r>
              <a:endParaRPr sz="700"/>
            </a:p>
          </p:txBody>
        </p:sp>
        <p:sp>
          <p:nvSpPr>
            <p:cNvPr id="376" name="Google Shape;376;p23"/>
            <p:cNvSpPr txBox="1"/>
            <p:nvPr/>
          </p:nvSpPr>
          <p:spPr>
            <a:xfrm>
              <a:off x="12032417" y="-115139"/>
              <a:ext cx="1471371" cy="2367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300" u="none" cap="none" strike="noStrik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S</a:t>
              </a:r>
              <a:endParaRPr sz="700"/>
            </a:p>
          </p:txBody>
        </p:sp>
        <p:sp>
          <p:nvSpPr>
            <p:cNvPr id="377" name="Google Shape;377;p23"/>
            <p:cNvSpPr txBox="1"/>
            <p:nvPr/>
          </p:nvSpPr>
          <p:spPr>
            <a:xfrm>
              <a:off x="9029578" y="-682625"/>
              <a:ext cx="2494800" cy="299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300" u="none" cap="none" strike="noStrike">
                  <a:solidFill>
                    <a:srgbClr val="000000"/>
                  </a:solidFill>
                  <a:latin typeface="Parisienne"/>
                  <a:ea typeface="Parisienne"/>
                  <a:cs typeface="Parisienne"/>
                  <a:sym typeface="Parisienne"/>
                </a:rPr>
                <a:t>U</a:t>
              </a:r>
              <a:endParaRPr sz="700"/>
            </a:p>
          </p:txBody>
        </p:sp>
      </p:grpSp>
      <p:sp>
        <p:nvSpPr>
          <p:cNvPr id="378" name="Google Shape;378;p23"/>
          <p:cNvSpPr txBox="1"/>
          <p:nvPr/>
        </p:nvSpPr>
        <p:spPr>
          <a:xfrm>
            <a:off x="636794" y="582915"/>
            <a:ext cx="5168146" cy="27411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0" u="none" cap="none" strike="noStrike">
                <a:solidFill>
                  <a:srgbClr val="FFFFFF"/>
                </a:solidFill>
                <a:latin typeface="Parisienne"/>
                <a:ea typeface="Parisienne"/>
                <a:cs typeface="Parisienne"/>
                <a:sym typeface="Parisienne"/>
              </a:rPr>
              <a:t>03.</a:t>
            </a:r>
            <a:endParaRPr sz="70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E1C0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4" name="Google Shape;384;p24"/>
          <p:cNvGrpSpPr/>
          <p:nvPr/>
        </p:nvGrpSpPr>
        <p:grpSpPr>
          <a:xfrm>
            <a:off x="0" y="-98352"/>
            <a:ext cx="9081145" cy="5241979"/>
            <a:chOff x="0" y="-38100"/>
            <a:chExt cx="4677386" cy="2978228"/>
          </a:xfrm>
        </p:grpSpPr>
        <p:sp>
          <p:nvSpPr>
            <p:cNvPr id="385" name="Google Shape;385;p24"/>
            <p:cNvSpPr/>
            <p:nvPr/>
          </p:nvSpPr>
          <p:spPr>
            <a:xfrm>
              <a:off x="0" y="0"/>
              <a:ext cx="4677386" cy="2940128"/>
            </a:xfrm>
            <a:custGeom>
              <a:rect b="b" l="l" r="r" t="t"/>
              <a:pathLst>
                <a:path extrusionOk="0" h="2940128" w="4677386">
                  <a:moveTo>
                    <a:pt x="0" y="0"/>
                  </a:moveTo>
                  <a:lnTo>
                    <a:pt x="4677386" y="0"/>
                  </a:lnTo>
                  <a:lnTo>
                    <a:pt x="4677386" y="2940128"/>
                  </a:lnTo>
                  <a:lnTo>
                    <a:pt x="0" y="2940128"/>
                  </a:lnTo>
                  <a:close/>
                </a:path>
              </a:pathLst>
            </a:custGeom>
            <a:solidFill>
              <a:srgbClr val="000000">
                <a:alpha val="34901"/>
              </a:srgbClr>
            </a:solidFill>
            <a:ln>
              <a:noFill/>
            </a:ln>
          </p:spPr>
        </p:sp>
        <p:sp>
          <p:nvSpPr>
            <p:cNvPr id="386" name="Google Shape;386;p24"/>
            <p:cNvSpPr txBox="1"/>
            <p:nvPr/>
          </p:nvSpPr>
          <p:spPr>
            <a:xfrm>
              <a:off x="0" y="-38100"/>
              <a:ext cx="4677386" cy="2978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7" name="Google Shape;387;p24"/>
          <p:cNvGrpSpPr/>
          <p:nvPr/>
        </p:nvGrpSpPr>
        <p:grpSpPr>
          <a:xfrm>
            <a:off x="1044350" y="2699445"/>
            <a:ext cx="62729" cy="1929705"/>
            <a:chOff x="0" y="-38100"/>
            <a:chExt cx="33042" cy="1016470"/>
          </a:xfrm>
        </p:grpSpPr>
        <p:sp>
          <p:nvSpPr>
            <p:cNvPr id="388" name="Google Shape;388;p24"/>
            <p:cNvSpPr/>
            <p:nvPr/>
          </p:nvSpPr>
          <p:spPr>
            <a:xfrm>
              <a:off x="0" y="0"/>
              <a:ext cx="33042" cy="978370"/>
            </a:xfrm>
            <a:custGeom>
              <a:rect b="b" l="l" r="r" t="t"/>
              <a:pathLst>
                <a:path extrusionOk="0" h="978370" w="33042">
                  <a:moveTo>
                    <a:pt x="0" y="0"/>
                  </a:moveTo>
                  <a:lnTo>
                    <a:pt x="33042" y="0"/>
                  </a:lnTo>
                  <a:lnTo>
                    <a:pt x="33042" y="978370"/>
                  </a:lnTo>
                  <a:lnTo>
                    <a:pt x="0" y="978370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389" name="Google Shape;389;p24"/>
            <p:cNvSpPr txBox="1"/>
            <p:nvPr/>
          </p:nvSpPr>
          <p:spPr>
            <a:xfrm>
              <a:off x="0" y="-38100"/>
              <a:ext cx="33042" cy="10164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0" name="Google Shape;390;p24"/>
          <p:cNvGrpSpPr/>
          <p:nvPr/>
        </p:nvGrpSpPr>
        <p:grpSpPr>
          <a:xfrm>
            <a:off x="9081271" y="-98340"/>
            <a:ext cx="62729" cy="4489365"/>
            <a:chOff x="0" y="-38100"/>
            <a:chExt cx="33042" cy="2364769"/>
          </a:xfrm>
        </p:grpSpPr>
        <p:sp>
          <p:nvSpPr>
            <p:cNvPr id="391" name="Google Shape;391;p24"/>
            <p:cNvSpPr/>
            <p:nvPr/>
          </p:nvSpPr>
          <p:spPr>
            <a:xfrm>
              <a:off x="0" y="0"/>
              <a:ext cx="33042" cy="2326669"/>
            </a:xfrm>
            <a:custGeom>
              <a:rect b="b" l="l" r="r" t="t"/>
              <a:pathLst>
                <a:path extrusionOk="0" h="2326669" w="33042">
                  <a:moveTo>
                    <a:pt x="0" y="0"/>
                  </a:moveTo>
                  <a:lnTo>
                    <a:pt x="33042" y="0"/>
                  </a:lnTo>
                  <a:lnTo>
                    <a:pt x="33042" y="2326669"/>
                  </a:lnTo>
                  <a:lnTo>
                    <a:pt x="0" y="2326669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392" name="Google Shape;392;p24"/>
            <p:cNvSpPr txBox="1"/>
            <p:nvPr/>
          </p:nvSpPr>
          <p:spPr>
            <a:xfrm>
              <a:off x="0" y="-38100"/>
              <a:ext cx="33042" cy="23647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3" name="Google Shape;393;p24"/>
          <p:cNvSpPr/>
          <p:nvPr/>
        </p:nvSpPr>
        <p:spPr>
          <a:xfrm>
            <a:off x="3757225" y="-493446"/>
            <a:ext cx="6158300" cy="5636946"/>
          </a:xfrm>
          <a:custGeom>
            <a:rect b="b" l="l" r="r" t="t"/>
            <a:pathLst>
              <a:path extrusionOk="0" h="11273892" w="12316600">
                <a:moveTo>
                  <a:pt x="0" y="0"/>
                </a:moveTo>
                <a:lnTo>
                  <a:pt x="12316600" y="0"/>
                </a:lnTo>
                <a:lnTo>
                  <a:pt x="12316600" y="11273892"/>
                </a:lnTo>
                <a:lnTo>
                  <a:pt x="0" y="112738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7385" r="0" t="0"/>
            </a:stretch>
          </a:blipFill>
          <a:ln>
            <a:noFill/>
          </a:ln>
        </p:spPr>
      </p:sp>
      <p:grpSp>
        <p:nvGrpSpPr>
          <p:cNvPr id="394" name="Google Shape;394;p24"/>
          <p:cNvGrpSpPr/>
          <p:nvPr/>
        </p:nvGrpSpPr>
        <p:grpSpPr>
          <a:xfrm>
            <a:off x="246438" y="253603"/>
            <a:ext cx="2057074" cy="1349428"/>
            <a:chOff x="0" y="-314325"/>
            <a:chExt cx="5485532" cy="3598475"/>
          </a:xfrm>
        </p:grpSpPr>
        <p:sp>
          <p:nvSpPr>
            <p:cNvPr id="395" name="Google Shape;395;p24"/>
            <p:cNvSpPr txBox="1"/>
            <p:nvPr/>
          </p:nvSpPr>
          <p:spPr>
            <a:xfrm>
              <a:off x="0" y="-314325"/>
              <a:ext cx="3217051" cy="3598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100" u="none" cap="none" strike="noStrike">
                  <a:solidFill>
                    <a:srgbClr val="E5E5FF"/>
                  </a:solidFill>
                  <a:latin typeface="Parisienne"/>
                  <a:ea typeface="Parisienne"/>
                  <a:cs typeface="Parisienne"/>
                  <a:sym typeface="Parisienne"/>
                </a:rPr>
                <a:t>O</a:t>
              </a:r>
              <a:endParaRPr sz="700"/>
            </a:p>
          </p:txBody>
        </p:sp>
        <p:sp>
          <p:nvSpPr>
            <p:cNvPr id="396" name="Google Shape;396;p24"/>
            <p:cNvSpPr txBox="1"/>
            <p:nvPr/>
          </p:nvSpPr>
          <p:spPr>
            <a:xfrm>
              <a:off x="2741090" y="777875"/>
              <a:ext cx="2744442" cy="1783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000" u="none" cap="none" strike="noStrike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rPr>
                <a:t>UR </a:t>
              </a:r>
              <a:endParaRPr sz="700"/>
            </a:p>
          </p:txBody>
        </p:sp>
      </p:grpSp>
      <p:sp>
        <p:nvSpPr>
          <p:cNvPr id="397" name="Google Shape;397;p24"/>
          <p:cNvSpPr txBox="1"/>
          <p:nvPr/>
        </p:nvSpPr>
        <p:spPr>
          <a:xfrm>
            <a:off x="1929560" y="1716432"/>
            <a:ext cx="2771681" cy="6889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OUNDER</a:t>
            </a:r>
            <a:endParaRPr sz="700"/>
          </a:p>
        </p:txBody>
      </p:sp>
      <p:sp>
        <p:nvSpPr>
          <p:cNvPr id="398" name="Google Shape;398;p24"/>
          <p:cNvSpPr txBox="1"/>
          <p:nvPr/>
        </p:nvSpPr>
        <p:spPr>
          <a:xfrm>
            <a:off x="901401" y="1287807"/>
            <a:ext cx="1163035" cy="13887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100" u="none" cap="none" strike="noStrike">
                <a:solidFill>
                  <a:srgbClr val="E5E5FF"/>
                </a:solidFill>
                <a:latin typeface="Parisienne"/>
                <a:ea typeface="Parisienne"/>
                <a:cs typeface="Parisienne"/>
                <a:sym typeface="Parisienne"/>
              </a:rPr>
              <a:t>F</a:t>
            </a:r>
            <a:endParaRPr sz="700"/>
          </a:p>
        </p:txBody>
      </p:sp>
      <p:sp>
        <p:nvSpPr>
          <p:cNvPr id="399" name="Google Shape;399;p24"/>
          <p:cNvSpPr txBox="1"/>
          <p:nvPr/>
        </p:nvSpPr>
        <p:spPr>
          <a:xfrm>
            <a:off x="1349967" y="2724150"/>
            <a:ext cx="2619553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Name Surname</a:t>
            </a:r>
            <a:endParaRPr sz="700"/>
          </a:p>
        </p:txBody>
      </p:sp>
      <p:sp>
        <p:nvSpPr>
          <p:cNvPr id="400" name="Google Shape;400;p24"/>
          <p:cNvSpPr txBox="1"/>
          <p:nvPr/>
        </p:nvSpPr>
        <p:spPr>
          <a:xfrm>
            <a:off x="1349967" y="3399430"/>
            <a:ext cx="2912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Celebrate holistic well-being and timeless beauty at [Your Beauty &amp; Wellness Center Name]. Step into a sanctuary of rejuvenation where personalized care meets transformative therapies. Embrace vitality and radiance, one indulgent experience at a time.</a:t>
            </a:r>
            <a:endParaRPr i="1" sz="70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E1C0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5"/>
          <p:cNvPicPr preferRelativeResize="0"/>
          <p:nvPr/>
        </p:nvPicPr>
        <p:blipFill rotWithShape="1">
          <a:blip r:embed="rId4">
            <a:alphaModFix/>
          </a:blip>
          <a:srcRect b="2309" l="0" r="0" t="2309"/>
          <a:stretch/>
        </p:blipFill>
        <p:spPr>
          <a:xfrm>
            <a:off x="2585543" y="2131602"/>
            <a:ext cx="1861153" cy="266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5"/>
          <p:cNvPicPr preferRelativeResize="0"/>
          <p:nvPr/>
        </p:nvPicPr>
        <p:blipFill rotWithShape="1">
          <a:blip r:embed="rId5">
            <a:alphaModFix/>
          </a:blip>
          <a:srcRect b="0" l="21770" r="31768" t="0"/>
          <a:stretch/>
        </p:blipFill>
        <p:spPr>
          <a:xfrm>
            <a:off x="412038" y="419499"/>
            <a:ext cx="1861154" cy="2673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8" name="Google Shape;408;p25"/>
          <p:cNvGrpSpPr/>
          <p:nvPr/>
        </p:nvGrpSpPr>
        <p:grpSpPr>
          <a:xfrm>
            <a:off x="411054" y="347168"/>
            <a:ext cx="62729" cy="2870115"/>
            <a:chOff x="0" y="-38100"/>
            <a:chExt cx="33042" cy="1511830"/>
          </a:xfrm>
        </p:grpSpPr>
        <p:sp>
          <p:nvSpPr>
            <p:cNvPr id="409" name="Google Shape;409;p25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410" name="Google Shape;410;p25"/>
            <p:cNvSpPr txBox="1"/>
            <p:nvPr/>
          </p:nvSpPr>
          <p:spPr>
            <a:xfrm>
              <a:off x="0" y="-38100"/>
              <a:ext cx="33042" cy="1511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1" name="Google Shape;411;p25"/>
          <p:cNvGrpSpPr/>
          <p:nvPr/>
        </p:nvGrpSpPr>
        <p:grpSpPr>
          <a:xfrm>
            <a:off x="2554179" y="1925921"/>
            <a:ext cx="62729" cy="2870115"/>
            <a:chOff x="0" y="-38100"/>
            <a:chExt cx="33042" cy="1511830"/>
          </a:xfrm>
        </p:grpSpPr>
        <p:sp>
          <p:nvSpPr>
            <p:cNvPr id="412" name="Google Shape;412;p25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413" name="Google Shape;413;p25"/>
            <p:cNvSpPr txBox="1"/>
            <p:nvPr/>
          </p:nvSpPr>
          <p:spPr>
            <a:xfrm>
              <a:off x="0" y="-38100"/>
              <a:ext cx="33042" cy="1511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4" name="Google Shape;414;p25"/>
          <p:cNvGrpSpPr/>
          <p:nvPr/>
        </p:nvGrpSpPr>
        <p:grpSpPr>
          <a:xfrm>
            <a:off x="2240843" y="347168"/>
            <a:ext cx="62729" cy="2870115"/>
            <a:chOff x="0" y="-38100"/>
            <a:chExt cx="33042" cy="1511830"/>
          </a:xfrm>
        </p:grpSpPr>
        <p:sp>
          <p:nvSpPr>
            <p:cNvPr id="415" name="Google Shape;415;p25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416" name="Google Shape;416;p25"/>
            <p:cNvSpPr txBox="1"/>
            <p:nvPr/>
          </p:nvSpPr>
          <p:spPr>
            <a:xfrm>
              <a:off x="0" y="-38100"/>
              <a:ext cx="33042" cy="1511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7" name="Google Shape;417;p25"/>
          <p:cNvGrpSpPr/>
          <p:nvPr/>
        </p:nvGrpSpPr>
        <p:grpSpPr>
          <a:xfrm>
            <a:off x="4383968" y="1925921"/>
            <a:ext cx="62729" cy="2870115"/>
            <a:chOff x="0" y="-38100"/>
            <a:chExt cx="33042" cy="1511830"/>
          </a:xfrm>
        </p:grpSpPr>
        <p:sp>
          <p:nvSpPr>
            <p:cNvPr id="418" name="Google Shape;418;p25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419" name="Google Shape;419;p25"/>
            <p:cNvSpPr txBox="1"/>
            <p:nvPr/>
          </p:nvSpPr>
          <p:spPr>
            <a:xfrm>
              <a:off x="0" y="-38100"/>
              <a:ext cx="33042" cy="1511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0" name="Google Shape;420;p25"/>
          <p:cNvPicPr preferRelativeResize="0"/>
          <p:nvPr/>
        </p:nvPicPr>
        <p:blipFill rotWithShape="1">
          <a:blip r:embed="rId6">
            <a:alphaModFix/>
          </a:blip>
          <a:srcRect b="2048" l="0" r="0" t="2049"/>
          <a:stretch/>
        </p:blipFill>
        <p:spPr>
          <a:xfrm>
            <a:off x="4697304" y="419498"/>
            <a:ext cx="1861154" cy="2673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25"/>
          <p:cNvGrpSpPr/>
          <p:nvPr/>
        </p:nvGrpSpPr>
        <p:grpSpPr>
          <a:xfrm>
            <a:off x="4697304" y="347168"/>
            <a:ext cx="62729" cy="2870115"/>
            <a:chOff x="0" y="-38100"/>
            <a:chExt cx="33042" cy="1511830"/>
          </a:xfrm>
        </p:grpSpPr>
        <p:sp>
          <p:nvSpPr>
            <p:cNvPr id="422" name="Google Shape;422;p25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423" name="Google Shape;423;p25"/>
            <p:cNvSpPr txBox="1"/>
            <p:nvPr/>
          </p:nvSpPr>
          <p:spPr>
            <a:xfrm>
              <a:off x="0" y="-38100"/>
              <a:ext cx="33042" cy="1511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4" name="Google Shape;424;p25"/>
          <p:cNvGrpSpPr/>
          <p:nvPr/>
        </p:nvGrpSpPr>
        <p:grpSpPr>
          <a:xfrm>
            <a:off x="6527093" y="347168"/>
            <a:ext cx="62729" cy="2870115"/>
            <a:chOff x="0" y="-38100"/>
            <a:chExt cx="33042" cy="1511830"/>
          </a:xfrm>
        </p:grpSpPr>
        <p:sp>
          <p:nvSpPr>
            <p:cNvPr id="425" name="Google Shape;425;p25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426" name="Google Shape;426;p25"/>
            <p:cNvSpPr txBox="1"/>
            <p:nvPr/>
          </p:nvSpPr>
          <p:spPr>
            <a:xfrm>
              <a:off x="0" y="-38100"/>
              <a:ext cx="33042" cy="1511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7" name="Google Shape;427;p25"/>
          <p:cNvPicPr preferRelativeResize="0"/>
          <p:nvPr/>
        </p:nvPicPr>
        <p:blipFill rotWithShape="1">
          <a:blip r:embed="rId7">
            <a:alphaModFix/>
          </a:blip>
          <a:srcRect b="2219" l="0" r="0" t="2220"/>
          <a:stretch/>
        </p:blipFill>
        <p:spPr>
          <a:xfrm>
            <a:off x="6840429" y="2131602"/>
            <a:ext cx="1861154" cy="2664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8" name="Google Shape;428;p25"/>
          <p:cNvGrpSpPr/>
          <p:nvPr/>
        </p:nvGrpSpPr>
        <p:grpSpPr>
          <a:xfrm>
            <a:off x="6840429" y="1925921"/>
            <a:ext cx="62729" cy="2870115"/>
            <a:chOff x="0" y="-38100"/>
            <a:chExt cx="33042" cy="1511830"/>
          </a:xfrm>
        </p:grpSpPr>
        <p:sp>
          <p:nvSpPr>
            <p:cNvPr id="429" name="Google Shape;429;p25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430" name="Google Shape;430;p25"/>
            <p:cNvSpPr txBox="1"/>
            <p:nvPr/>
          </p:nvSpPr>
          <p:spPr>
            <a:xfrm>
              <a:off x="0" y="-38100"/>
              <a:ext cx="33042" cy="1511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1" name="Google Shape;431;p25"/>
          <p:cNvGrpSpPr/>
          <p:nvPr/>
        </p:nvGrpSpPr>
        <p:grpSpPr>
          <a:xfrm>
            <a:off x="8670218" y="1925921"/>
            <a:ext cx="62729" cy="2870115"/>
            <a:chOff x="0" y="-38100"/>
            <a:chExt cx="33042" cy="1511830"/>
          </a:xfrm>
        </p:grpSpPr>
        <p:sp>
          <p:nvSpPr>
            <p:cNvPr id="432" name="Google Shape;432;p25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433" name="Google Shape;433;p25"/>
            <p:cNvSpPr txBox="1"/>
            <p:nvPr/>
          </p:nvSpPr>
          <p:spPr>
            <a:xfrm>
              <a:off x="0" y="-38100"/>
              <a:ext cx="33042" cy="1511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4" name="Google Shape;434;p25"/>
          <p:cNvSpPr txBox="1"/>
          <p:nvPr/>
        </p:nvSpPr>
        <p:spPr>
          <a:xfrm>
            <a:off x="304300" y="3390432"/>
            <a:ext cx="2076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Name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Surname</a:t>
            </a:r>
            <a:endParaRPr sz="700"/>
          </a:p>
        </p:txBody>
      </p:sp>
      <p:sp>
        <p:nvSpPr>
          <p:cNvPr id="435" name="Google Shape;435;p25"/>
          <p:cNvSpPr txBox="1"/>
          <p:nvPr/>
        </p:nvSpPr>
        <p:spPr>
          <a:xfrm>
            <a:off x="4589566" y="3390432"/>
            <a:ext cx="2076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Name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Surname</a:t>
            </a:r>
            <a:endParaRPr sz="700"/>
          </a:p>
        </p:txBody>
      </p:sp>
      <p:sp>
        <p:nvSpPr>
          <p:cNvPr id="436" name="Google Shape;436;p25"/>
          <p:cNvSpPr txBox="1"/>
          <p:nvPr/>
        </p:nvSpPr>
        <p:spPr>
          <a:xfrm>
            <a:off x="6732691" y="462361"/>
            <a:ext cx="2076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Name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Surname</a:t>
            </a:r>
            <a:endParaRPr sz="700"/>
          </a:p>
        </p:txBody>
      </p:sp>
      <p:sp>
        <p:nvSpPr>
          <p:cNvPr id="437" name="Google Shape;437;p25"/>
          <p:cNvSpPr txBox="1"/>
          <p:nvPr/>
        </p:nvSpPr>
        <p:spPr>
          <a:xfrm>
            <a:off x="444386" y="4182666"/>
            <a:ext cx="1796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Step into a world of holistic beauty and wellness at our premier center.</a:t>
            </a:r>
            <a:endParaRPr i="1" sz="700"/>
          </a:p>
        </p:txBody>
      </p:sp>
      <p:grpSp>
        <p:nvGrpSpPr>
          <p:cNvPr id="438" name="Google Shape;438;p25"/>
          <p:cNvGrpSpPr/>
          <p:nvPr/>
        </p:nvGrpSpPr>
        <p:grpSpPr>
          <a:xfrm>
            <a:off x="2477806" y="451645"/>
            <a:ext cx="2076638" cy="1364268"/>
            <a:chOff x="0" y="85725"/>
            <a:chExt cx="5537700" cy="3638047"/>
          </a:xfrm>
        </p:grpSpPr>
        <p:sp>
          <p:nvSpPr>
            <p:cNvPr id="439" name="Google Shape;439;p25"/>
            <p:cNvSpPr txBox="1"/>
            <p:nvPr/>
          </p:nvSpPr>
          <p:spPr>
            <a:xfrm>
              <a:off x="0" y="85725"/>
              <a:ext cx="5537700" cy="221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2700" u="none" cap="none" strike="noStrike">
                  <a:solidFill>
                    <a:srgbClr val="CDE1C0"/>
                  </a:solidFill>
                  <a:latin typeface="Parisienne"/>
                  <a:ea typeface="Parisienne"/>
                  <a:cs typeface="Parisienne"/>
                  <a:sym typeface="Parisienne"/>
                </a:rPr>
                <a:t>Name</a:t>
              </a:r>
              <a:endParaRPr i="1"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2700" u="none" cap="none" strike="noStrike">
                  <a:solidFill>
                    <a:srgbClr val="CDE1C0"/>
                  </a:solidFill>
                  <a:latin typeface="Parisienne"/>
                  <a:ea typeface="Parisienne"/>
                  <a:cs typeface="Parisienne"/>
                  <a:sym typeface="Parisienne"/>
                </a:rPr>
                <a:t>Surname</a:t>
              </a:r>
              <a:endParaRPr i="1" sz="700"/>
            </a:p>
          </p:txBody>
        </p:sp>
        <p:sp>
          <p:nvSpPr>
            <p:cNvPr id="440" name="Google Shape;440;p25"/>
            <p:cNvSpPr txBox="1"/>
            <p:nvPr/>
          </p:nvSpPr>
          <p:spPr>
            <a:xfrm>
              <a:off x="373563" y="2245972"/>
              <a:ext cx="47907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" sz="1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Step into a world of holistic beauty and wellness at our premier center.</a:t>
              </a:r>
              <a:endParaRPr i="1" sz="700"/>
            </a:p>
          </p:txBody>
        </p:sp>
      </p:grpSp>
      <p:sp>
        <p:nvSpPr>
          <p:cNvPr id="441" name="Google Shape;441;p25"/>
          <p:cNvSpPr txBox="1"/>
          <p:nvPr/>
        </p:nvSpPr>
        <p:spPr>
          <a:xfrm>
            <a:off x="4729652" y="4182666"/>
            <a:ext cx="1796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Step into a world of holistic beauty and wellness at our premier center.</a:t>
            </a:r>
            <a:endParaRPr i="1" sz="700"/>
          </a:p>
        </p:txBody>
      </p:sp>
      <p:sp>
        <p:nvSpPr>
          <p:cNvPr id="442" name="Google Shape;442;p25"/>
          <p:cNvSpPr txBox="1"/>
          <p:nvPr/>
        </p:nvSpPr>
        <p:spPr>
          <a:xfrm>
            <a:off x="6872777" y="1254594"/>
            <a:ext cx="1796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Step into a world of holistic beauty and wellness at our premier center.</a:t>
            </a:r>
            <a:endParaRPr i="1" sz="70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E1C0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26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448" name="Google Shape;448;p26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6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0" name="Google Shape;450;p26"/>
          <p:cNvGrpSpPr/>
          <p:nvPr/>
        </p:nvGrpSpPr>
        <p:grpSpPr>
          <a:xfrm>
            <a:off x="3054992" y="1106783"/>
            <a:ext cx="5756490" cy="3736326"/>
            <a:chOff x="0" y="-19050"/>
            <a:chExt cx="3032225" cy="1968106"/>
          </a:xfrm>
        </p:grpSpPr>
        <p:sp>
          <p:nvSpPr>
            <p:cNvPr id="451" name="Google Shape;451;p26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6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3" name="Google Shape;453;p26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454" name="Google Shape;454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6" name="Google Shape;456;p26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457" name="Google Shape;457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9" name="Google Shape;459;p26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460" name="Google Shape;460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2" name="Google Shape;462;p26"/>
          <p:cNvGrpSpPr/>
          <p:nvPr/>
        </p:nvGrpSpPr>
        <p:grpSpPr>
          <a:xfrm>
            <a:off x="1257802" y="4048637"/>
            <a:ext cx="377102" cy="385940"/>
            <a:chOff x="0" y="-19050"/>
            <a:chExt cx="812800" cy="831850"/>
          </a:xfrm>
        </p:grpSpPr>
        <p:sp>
          <p:nvSpPr>
            <p:cNvPr id="463" name="Google Shape;463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5" name="Google Shape;465;p26"/>
          <p:cNvGrpSpPr/>
          <p:nvPr/>
        </p:nvGrpSpPr>
        <p:grpSpPr>
          <a:xfrm>
            <a:off x="1724584" y="4048637"/>
            <a:ext cx="377102" cy="385940"/>
            <a:chOff x="0" y="-19050"/>
            <a:chExt cx="812800" cy="831850"/>
          </a:xfrm>
        </p:grpSpPr>
        <p:sp>
          <p:nvSpPr>
            <p:cNvPr id="466" name="Google Shape;466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2B2C3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8" name="Google Shape;468;p26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469" name="Google Shape;469;p26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470" name="Google Shape;470;p26"/>
          <p:cNvSpPr txBox="1"/>
          <p:nvPr/>
        </p:nvSpPr>
        <p:spPr>
          <a:xfrm>
            <a:off x="873885" y="2105017"/>
            <a:ext cx="15753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PARISIENNE, LATO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PARISIENNE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LATO ITALIC</a:t>
            </a:r>
            <a:endParaRPr sz="700"/>
          </a:p>
        </p:txBody>
      </p:sp>
      <p:sp>
        <p:nvSpPr>
          <p:cNvPr id="471" name="Google Shape;471;p26"/>
          <p:cNvSpPr txBox="1"/>
          <p:nvPr/>
        </p:nvSpPr>
        <p:spPr>
          <a:xfrm>
            <a:off x="1141010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#CDE1C0</a:t>
            </a:r>
            <a:endParaRPr sz="700"/>
          </a:p>
        </p:txBody>
      </p:sp>
      <p:sp>
        <p:nvSpPr>
          <p:cNvPr id="472" name="Google Shape;472;p26"/>
          <p:cNvSpPr txBox="1"/>
          <p:nvPr/>
        </p:nvSpPr>
        <p:spPr>
          <a:xfrm>
            <a:off x="1607791" y="4496301"/>
            <a:ext cx="610687" cy="902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#2B2C30</a:t>
            </a:r>
            <a:endParaRPr sz="700"/>
          </a:p>
        </p:txBody>
      </p:sp>
      <p:sp>
        <p:nvSpPr>
          <p:cNvPr id="473" name="Google Shape;473;p26"/>
          <p:cNvSpPr txBox="1"/>
          <p:nvPr/>
        </p:nvSpPr>
        <p:spPr>
          <a:xfrm>
            <a:off x="2105002" y="780617"/>
            <a:ext cx="4933995" cy="1623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 sz="700"/>
          </a:p>
        </p:txBody>
      </p:sp>
      <p:sp>
        <p:nvSpPr>
          <p:cNvPr id="474" name="Google Shape;474;p26"/>
          <p:cNvSpPr txBox="1"/>
          <p:nvPr/>
        </p:nvSpPr>
        <p:spPr>
          <a:xfrm>
            <a:off x="5853103" y="4957918"/>
            <a:ext cx="2958379" cy="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B60000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sp>
        <p:nvSpPr>
          <p:cNvPr id="475" name="Google Shape;475;p26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476" name="Google Shape;476;p26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477" name="Google Shape;477;p26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grpSp>
        <p:nvGrpSpPr>
          <p:cNvPr id="478" name="Google Shape;478;p26"/>
          <p:cNvGrpSpPr/>
          <p:nvPr/>
        </p:nvGrpSpPr>
        <p:grpSpPr>
          <a:xfrm>
            <a:off x="4006874" y="1730823"/>
            <a:ext cx="3852727" cy="2911584"/>
            <a:chOff x="0" y="0"/>
            <a:chExt cx="10273937" cy="7764224"/>
          </a:xfrm>
        </p:grpSpPr>
        <p:sp>
          <p:nvSpPr>
            <p:cNvPr id="479" name="Google Shape;479;p26"/>
            <p:cNvSpPr/>
            <p:nvPr/>
          </p:nvSpPr>
          <p:spPr>
            <a:xfrm>
              <a:off x="6643" y="0"/>
              <a:ext cx="931905" cy="801438"/>
            </a:xfrm>
            <a:custGeom>
              <a:rect b="b" l="l" r="r" t="t"/>
              <a:pathLst>
                <a:path extrusionOk="0" h="801438" w="931905">
                  <a:moveTo>
                    <a:pt x="0" y="0"/>
                  </a:moveTo>
                  <a:lnTo>
                    <a:pt x="931905" y="0"/>
                  </a:lnTo>
                  <a:lnTo>
                    <a:pt x="931905" y="801438"/>
                  </a:lnTo>
                  <a:lnTo>
                    <a:pt x="0" y="8014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0" name="Google Shape;480;p26"/>
            <p:cNvSpPr/>
            <p:nvPr/>
          </p:nvSpPr>
          <p:spPr>
            <a:xfrm>
              <a:off x="9517017" y="0"/>
              <a:ext cx="662343" cy="915298"/>
            </a:xfrm>
            <a:custGeom>
              <a:rect b="b" l="l" r="r" t="t"/>
              <a:pathLst>
                <a:path extrusionOk="0" h="915298" w="662343">
                  <a:moveTo>
                    <a:pt x="0" y="0"/>
                  </a:moveTo>
                  <a:lnTo>
                    <a:pt x="662342" y="0"/>
                  </a:lnTo>
                  <a:lnTo>
                    <a:pt x="662342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1" name="Google Shape;481;p26"/>
            <p:cNvSpPr/>
            <p:nvPr/>
          </p:nvSpPr>
          <p:spPr>
            <a:xfrm>
              <a:off x="8447403" y="48758"/>
              <a:ext cx="545684" cy="817782"/>
            </a:xfrm>
            <a:custGeom>
              <a:rect b="b" l="l" r="r" t="t"/>
              <a:pathLst>
                <a:path extrusionOk="0" h="817782" w="545684">
                  <a:moveTo>
                    <a:pt x="0" y="0"/>
                  </a:moveTo>
                  <a:lnTo>
                    <a:pt x="545684" y="0"/>
                  </a:lnTo>
                  <a:lnTo>
                    <a:pt x="545684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2" name="Google Shape;482;p26"/>
            <p:cNvSpPr/>
            <p:nvPr/>
          </p:nvSpPr>
          <p:spPr>
            <a:xfrm>
              <a:off x="7023318" y="48758"/>
              <a:ext cx="904990" cy="817782"/>
            </a:xfrm>
            <a:custGeom>
              <a:rect b="b" l="l" r="r" t="t"/>
              <a:pathLst>
                <a:path extrusionOk="0" h="817782" w="904990">
                  <a:moveTo>
                    <a:pt x="0" y="0"/>
                  </a:moveTo>
                  <a:lnTo>
                    <a:pt x="904991" y="0"/>
                  </a:lnTo>
                  <a:lnTo>
                    <a:pt x="904991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3" name="Google Shape;483;p26"/>
            <p:cNvSpPr/>
            <p:nvPr/>
          </p:nvSpPr>
          <p:spPr>
            <a:xfrm>
              <a:off x="5686442" y="48758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3" y="0"/>
                  </a:lnTo>
                  <a:lnTo>
                    <a:pt x="817783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4" name="Google Shape;484;p26"/>
            <p:cNvSpPr/>
            <p:nvPr/>
          </p:nvSpPr>
          <p:spPr>
            <a:xfrm>
              <a:off x="4048508" y="56930"/>
              <a:ext cx="1118841" cy="687578"/>
            </a:xfrm>
            <a:custGeom>
              <a:rect b="b" l="l" r="r" t="t"/>
              <a:pathLst>
                <a:path extrusionOk="0" h="687578" w="1118841">
                  <a:moveTo>
                    <a:pt x="0" y="0"/>
                  </a:moveTo>
                  <a:lnTo>
                    <a:pt x="1118840" y="0"/>
                  </a:lnTo>
                  <a:lnTo>
                    <a:pt x="1118840" y="687578"/>
                  </a:lnTo>
                  <a:lnTo>
                    <a:pt x="0" y="6875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5" name="Google Shape;485;p26"/>
            <p:cNvSpPr/>
            <p:nvPr/>
          </p:nvSpPr>
          <p:spPr>
            <a:xfrm>
              <a:off x="1457642" y="0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6" name="Google Shape;486;p26"/>
            <p:cNvSpPr/>
            <p:nvPr/>
          </p:nvSpPr>
          <p:spPr>
            <a:xfrm>
              <a:off x="2892034" y="0"/>
              <a:ext cx="637380" cy="915298"/>
            </a:xfrm>
            <a:custGeom>
              <a:rect b="b" l="l" r="r" t="t"/>
              <a:pathLst>
                <a:path extrusionOk="0" h="915298" w="637380">
                  <a:moveTo>
                    <a:pt x="0" y="0"/>
                  </a:moveTo>
                  <a:lnTo>
                    <a:pt x="637380" y="0"/>
                  </a:lnTo>
                  <a:lnTo>
                    <a:pt x="637380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7" name="Google Shape;487;p26"/>
            <p:cNvSpPr/>
            <p:nvPr/>
          </p:nvSpPr>
          <p:spPr>
            <a:xfrm>
              <a:off x="6550046" y="1703464"/>
              <a:ext cx="803798" cy="915298"/>
            </a:xfrm>
            <a:custGeom>
              <a:rect b="b" l="l" r="r" t="t"/>
              <a:pathLst>
                <a:path extrusionOk="0" h="915298" w="803798">
                  <a:moveTo>
                    <a:pt x="0" y="0"/>
                  </a:moveTo>
                  <a:lnTo>
                    <a:pt x="803798" y="0"/>
                  </a:lnTo>
                  <a:lnTo>
                    <a:pt x="8037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8" name="Google Shape;488;p26"/>
            <p:cNvSpPr/>
            <p:nvPr/>
          </p:nvSpPr>
          <p:spPr>
            <a:xfrm>
              <a:off x="9205372" y="1869529"/>
              <a:ext cx="1061225" cy="630947"/>
            </a:xfrm>
            <a:custGeom>
              <a:rect b="b" l="l" r="r" t="t"/>
              <a:pathLst>
                <a:path extrusionOk="0" h="630947" w="1061225">
                  <a:moveTo>
                    <a:pt x="0" y="0"/>
                  </a:moveTo>
                  <a:lnTo>
                    <a:pt x="1061225" y="0"/>
                  </a:lnTo>
                  <a:lnTo>
                    <a:pt x="1061225" y="630947"/>
                  </a:lnTo>
                  <a:lnTo>
                    <a:pt x="0" y="63094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9" name="Google Shape;489;p26"/>
            <p:cNvSpPr/>
            <p:nvPr/>
          </p:nvSpPr>
          <p:spPr>
            <a:xfrm>
              <a:off x="1273131" y="1752222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3" y="0"/>
                  </a:lnTo>
                  <a:lnTo>
                    <a:pt x="817783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0" name="Google Shape;490;p26"/>
            <p:cNvSpPr/>
            <p:nvPr/>
          </p:nvSpPr>
          <p:spPr>
            <a:xfrm>
              <a:off x="6643" y="1752222"/>
              <a:ext cx="817782" cy="817782"/>
            </a:xfrm>
            <a:custGeom>
              <a:rect b="b" l="l" r="r" t="t"/>
              <a:pathLst>
                <a:path extrusionOk="0" h="817782" w="817782">
                  <a:moveTo>
                    <a:pt x="0" y="0"/>
                  </a:moveTo>
                  <a:lnTo>
                    <a:pt x="817782" y="0"/>
                  </a:lnTo>
                  <a:lnTo>
                    <a:pt x="817782" y="817782"/>
                  </a:lnTo>
                  <a:lnTo>
                    <a:pt x="0" y="817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1" name="Google Shape;491;p26"/>
            <p:cNvSpPr/>
            <p:nvPr/>
          </p:nvSpPr>
          <p:spPr>
            <a:xfrm>
              <a:off x="5154166" y="1727970"/>
              <a:ext cx="907537" cy="866285"/>
            </a:xfrm>
            <a:custGeom>
              <a:rect b="b" l="l" r="r" t="t"/>
              <a:pathLst>
                <a:path extrusionOk="0" h="866285" w="907537">
                  <a:moveTo>
                    <a:pt x="0" y="0"/>
                  </a:moveTo>
                  <a:lnTo>
                    <a:pt x="907536" y="0"/>
                  </a:lnTo>
                  <a:lnTo>
                    <a:pt x="907536" y="866285"/>
                  </a:lnTo>
                  <a:lnTo>
                    <a:pt x="0" y="8662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2" name="Google Shape;492;p26"/>
            <p:cNvSpPr/>
            <p:nvPr/>
          </p:nvSpPr>
          <p:spPr>
            <a:xfrm>
              <a:off x="2558115" y="1703464"/>
              <a:ext cx="908641" cy="915298"/>
            </a:xfrm>
            <a:custGeom>
              <a:rect b="b" l="l" r="r" t="t"/>
              <a:pathLst>
                <a:path extrusionOk="0" h="915298" w="908641">
                  <a:moveTo>
                    <a:pt x="0" y="0"/>
                  </a:moveTo>
                  <a:lnTo>
                    <a:pt x="908641" y="0"/>
                  </a:lnTo>
                  <a:lnTo>
                    <a:pt x="908641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3" name="Google Shape;493;p26"/>
            <p:cNvSpPr/>
            <p:nvPr/>
          </p:nvSpPr>
          <p:spPr>
            <a:xfrm>
              <a:off x="3924710" y="1694471"/>
              <a:ext cx="757918" cy="924291"/>
            </a:xfrm>
            <a:custGeom>
              <a:rect b="b" l="l" r="r" t="t"/>
              <a:pathLst>
                <a:path extrusionOk="0" h="924291" w="757918">
                  <a:moveTo>
                    <a:pt x="0" y="0"/>
                  </a:moveTo>
                  <a:lnTo>
                    <a:pt x="757919" y="0"/>
                  </a:lnTo>
                  <a:lnTo>
                    <a:pt x="757919" y="924291"/>
                  </a:lnTo>
                  <a:lnTo>
                    <a:pt x="0" y="9242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4" name="Google Shape;494;p26"/>
            <p:cNvSpPr/>
            <p:nvPr/>
          </p:nvSpPr>
          <p:spPr>
            <a:xfrm>
              <a:off x="7863712" y="1752222"/>
              <a:ext cx="860840" cy="865561"/>
            </a:xfrm>
            <a:custGeom>
              <a:rect b="b" l="l" r="r" t="t"/>
              <a:pathLst>
                <a:path extrusionOk="0" h="865561" w="860840">
                  <a:moveTo>
                    <a:pt x="0" y="0"/>
                  </a:moveTo>
                  <a:lnTo>
                    <a:pt x="860840" y="0"/>
                  </a:lnTo>
                  <a:lnTo>
                    <a:pt x="860840" y="865561"/>
                  </a:lnTo>
                  <a:lnTo>
                    <a:pt x="0" y="86556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5" name="Google Shape;495;p26"/>
            <p:cNvSpPr/>
            <p:nvPr/>
          </p:nvSpPr>
          <p:spPr>
            <a:xfrm>
              <a:off x="7771699" y="3385578"/>
              <a:ext cx="738895" cy="915298"/>
            </a:xfrm>
            <a:custGeom>
              <a:rect b="b" l="l" r="r" t="t"/>
              <a:pathLst>
                <a:path extrusionOk="0" h="915298" w="738895">
                  <a:moveTo>
                    <a:pt x="0" y="0"/>
                  </a:moveTo>
                  <a:lnTo>
                    <a:pt x="738895" y="0"/>
                  </a:lnTo>
                  <a:lnTo>
                    <a:pt x="738895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6" name="Google Shape;496;p26"/>
            <p:cNvSpPr/>
            <p:nvPr/>
          </p:nvSpPr>
          <p:spPr>
            <a:xfrm>
              <a:off x="6179530" y="3385578"/>
              <a:ext cx="994889" cy="915298"/>
            </a:xfrm>
            <a:custGeom>
              <a:rect b="b" l="l" r="r" t="t"/>
              <a:pathLst>
                <a:path extrusionOk="0" h="915298" w="994889">
                  <a:moveTo>
                    <a:pt x="0" y="0"/>
                  </a:moveTo>
                  <a:lnTo>
                    <a:pt x="994889" y="0"/>
                  </a:lnTo>
                  <a:lnTo>
                    <a:pt x="994889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7" name="Google Shape;497;p26"/>
            <p:cNvSpPr/>
            <p:nvPr/>
          </p:nvSpPr>
          <p:spPr>
            <a:xfrm>
              <a:off x="9169323" y="3593146"/>
              <a:ext cx="1045986" cy="600967"/>
            </a:xfrm>
            <a:custGeom>
              <a:rect b="b" l="l" r="r" t="t"/>
              <a:pathLst>
                <a:path extrusionOk="0" h="600967" w="1045986">
                  <a:moveTo>
                    <a:pt x="0" y="0"/>
                  </a:moveTo>
                  <a:lnTo>
                    <a:pt x="1045986" y="0"/>
                  </a:lnTo>
                  <a:lnTo>
                    <a:pt x="1045986" y="600966"/>
                  </a:lnTo>
                  <a:lnTo>
                    <a:pt x="0" y="6009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8" name="Google Shape;498;p26"/>
            <p:cNvSpPr/>
            <p:nvPr/>
          </p:nvSpPr>
          <p:spPr>
            <a:xfrm>
              <a:off x="3174485" y="3385578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9" name="Google Shape;499;p26"/>
            <p:cNvSpPr/>
            <p:nvPr/>
          </p:nvSpPr>
          <p:spPr>
            <a:xfrm>
              <a:off x="6643" y="3385578"/>
              <a:ext cx="1064300" cy="915298"/>
            </a:xfrm>
            <a:custGeom>
              <a:rect b="b" l="l" r="r" t="t"/>
              <a:pathLst>
                <a:path extrusionOk="0" h="915298" w="1064300">
                  <a:moveTo>
                    <a:pt x="0" y="0"/>
                  </a:moveTo>
                  <a:lnTo>
                    <a:pt x="1064300" y="0"/>
                  </a:lnTo>
                  <a:lnTo>
                    <a:pt x="1064300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0" name="Google Shape;500;p26"/>
            <p:cNvSpPr/>
            <p:nvPr/>
          </p:nvSpPr>
          <p:spPr>
            <a:xfrm>
              <a:off x="4578861" y="3385578"/>
              <a:ext cx="913634" cy="915298"/>
            </a:xfrm>
            <a:custGeom>
              <a:rect b="b" l="l" r="r" t="t"/>
              <a:pathLst>
                <a:path extrusionOk="0" h="915298" w="913634">
                  <a:moveTo>
                    <a:pt x="0" y="0"/>
                  </a:moveTo>
                  <a:lnTo>
                    <a:pt x="913634" y="0"/>
                  </a:lnTo>
                  <a:lnTo>
                    <a:pt x="913634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1" name="Google Shape;501;p26"/>
            <p:cNvSpPr/>
            <p:nvPr/>
          </p:nvSpPr>
          <p:spPr>
            <a:xfrm>
              <a:off x="1665065" y="3385578"/>
              <a:ext cx="915298" cy="915298"/>
            </a:xfrm>
            <a:custGeom>
              <a:rect b="b" l="l" r="r" t="t"/>
              <a:pathLst>
                <a:path extrusionOk="0" h="915298" w="915298">
                  <a:moveTo>
                    <a:pt x="0" y="0"/>
                  </a:moveTo>
                  <a:lnTo>
                    <a:pt x="915298" y="0"/>
                  </a:lnTo>
                  <a:lnTo>
                    <a:pt x="915298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2" name="Google Shape;502;p26"/>
            <p:cNvSpPr/>
            <p:nvPr/>
          </p:nvSpPr>
          <p:spPr>
            <a:xfrm>
              <a:off x="6676585" y="5092854"/>
              <a:ext cx="1003119" cy="791552"/>
            </a:xfrm>
            <a:custGeom>
              <a:rect b="b" l="l" r="r" t="t"/>
              <a:pathLst>
                <a:path extrusionOk="0" h="791552" w="1003119">
                  <a:moveTo>
                    <a:pt x="0" y="0"/>
                  </a:moveTo>
                  <a:lnTo>
                    <a:pt x="1003119" y="0"/>
                  </a:lnTo>
                  <a:lnTo>
                    <a:pt x="1003119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3" name="Google Shape;503;p26"/>
            <p:cNvSpPr/>
            <p:nvPr/>
          </p:nvSpPr>
          <p:spPr>
            <a:xfrm>
              <a:off x="5139080" y="5130054"/>
              <a:ext cx="1034532" cy="622600"/>
            </a:xfrm>
            <a:custGeom>
              <a:rect b="b" l="l" r="r" t="t"/>
              <a:pathLst>
                <a:path extrusionOk="0" h="622600" w="1034532">
                  <a:moveTo>
                    <a:pt x="0" y="0"/>
                  </a:moveTo>
                  <a:lnTo>
                    <a:pt x="1034532" y="0"/>
                  </a:lnTo>
                  <a:lnTo>
                    <a:pt x="1034532" y="622600"/>
                  </a:lnTo>
                  <a:lnTo>
                    <a:pt x="0" y="622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4" name="Google Shape;504;p26"/>
            <p:cNvSpPr/>
            <p:nvPr/>
          </p:nvSpPr>
          <p:spPr>
            <a:xfrm>
              <a:off x="2703309" y="5034948"/>
              <a:ext cx="851272" cy="907363"/>
            </a:xfrm>
            <a:custGeom>
              <a:rect b="b" l="l" r="r" t="t"/>
              <a:pathLst>
                <a:path extrusionOk="0" h="907363" w="851272">
                  <a:moveTo>
                    <a:pt x="0" y="0"/>
                  </a:moveTo>
                  <a:lnTo>
                    <a:pt x="851272" y="0"/>
                  </a:lnTo>
                  <a:lnTo>
                    <a:pt x="851272" y="907364"/>
                  </a:lnTo>
                  <a:lnTo>
                    <a:pt x="0" y="9073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5" name="Google Shape;505;p26"/>
            <p:cNvSpPr/>
            <p:nvPr/>
          </p:nvSpPr>
          <p:spPr>
            <a:xfrm>
              <a:off x="4057554" y="5045578"/>
              <a:ext cx="578553" cy="791552"/>
            </a:xfrm>
            <a:custGeom>
              <a:rect b="b" l="l" r="r" t="t"/>
              <a:pathLst>
                <a:path extrusionOk="0" h="791552" w="578553">
                  <a:moveTo>
                    <a:pt x="0" y="0"/>
                  </a:moveTo>
                  <a:lnTo>
                    <a:pt x="578553" y="0"/>
                  </a:lnTo>
                  <a:lnTo>
                    <a:pt x="578553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6" name="Google Shape;506;p26"/>
            <p:cNvSpPr/>
            <p:nvPr/>
          </p:nvSpPr>
          <p:spPr>
            <a:xfrm>
              <a:off x="1536194" y="5034948"/>
              <a:ext cx="661550" cy="907363"/>
            </a:xfrm>
            <a:custGeom>
              <a:rect b="b" l="l" r="r" t="t"/>
              <a:pathLst>
                <a:path extrusionOk="0" h="907363" w="661550">
                  <a:moveTo>
                    <a:pt x="0" y="0"/>
                  </a:moveTo>
                  <a:lnTo>
                    <a:pt x="661551" y="0"/>
                  </a:lnTo>
                  <a:lnTo>
                    <a:pt x="661551" y="907364"/>
                  </a:lnTo>
                  <a:lnTo>
                    <a:pt x="0" y="9073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7" name="Google Shape;507;p26"/>
            <p:cNvSpPr/>
            <p:nvPr/>
          </p:nvSpPr>
          <p:spPr>
            <a:xfrm>
              <a:off x="9482385" y="5092854"/>
              <a:ext cx="791552" cy="791552"/>
            </a:xfrm>
            <a:custGeom>
              <a:rect b="b" l="l" r="r" t="t"/>
              <a:pathLst>
                <a:path extrusionOk="0" h="791552" w="791552">
                  <a:moveTo>
                    <a:pt x="0" y="0"/>
                  </a:moveTo>
                  <a:lnTo>
                    <a:pt x="791552" y="0"/>
                  </a:lnTo>
                  <a:lnTo>
                    <a:pt x="791552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8" name="Google Shape;508;p26"/>
            <p:cNvSpPr/>
            <p:nvPr/>
          </p:nvSpPr>
          <p:spPr>
            <a:xfrm>
              <a:off x="8186564" y="5092854"/>
              <a:ext cx="791552" cy="791552"/>
            </a:xfrm>
            <a:custGeom>
              <a:rect b="b" l="l" r="r" t="t"/>
              <a:pathLst>
                <a:path extrusionOk="0" h="791552" w="791552">
                  <a:moveTo>
                    <a:pt x="0" y="0"/>
                  </a:moveTo>
                  <a:lnTo>
                    <a:pt x="791552" y="0"/>
                  </a:lnTo>
                  <a:lnTo>
                    <a:pt x="791552" y="791552"/>
                  </a:lnTo>
                  <a:lnTo>
                    <a:pt x="0" y="7915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9" name="Google Shape;509;p26"/>
            <p:cNvSpPr/>
            <p:nvPr/>
          </p:nvSpPr>
          <p:spPr>
            <a:xfrm>
              <a:off x="6643" y="4983705"/>
              <a:ext cx="1025283" cy="915298"/>
            </a:xfrm>
            <a:custGeom>
              <a:rect b="b" l="l" r="r" t="t"/>
              <a:pathLst>
                <a:path extrusionOk="0" h="915298" w="1025283">
                  <a:moveTo>
                    <a:pt x="0" y="0"/>
                  </a:moveTo>
                  <a:lnTo>
                    <a:pt x="1025283" y="0"/>
                  </a:lnTo>
                  <a:lnTo>
                    <a:pt x="1025283" y="915298"/>
                  </a:lnTo>
                  <a:lnTo>
                    <a:pt x="0" y="9152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0" name="Google Shape;510;p26"/>
            <p:cNvSpPr/>
            <p:nvPr/>
          </p:nvSpPr>
          <p:spPr>
            <a:xfrm>
              <a:off x="9287756" y="6787733"/>
              <a:ext cx="783600" cy="896008"/>
            </a:xfrm>
            <a:custGeom>
              <a:rect b="b" l="l" r="r" t="t"/>
              <a:pathLst>
                <a:path extrusionOk="0" h="896008" w="783600">
                  <a:moveTo>
                    <a:pt x="0" y="0"/>
                  </a:moveTo>
                  <a:lnTo>
                    <a:pt x="783600" y="0"/>
                  </a:lnTo>
                  <a:lnTo>
                    <a:pt x="783600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1" name="Google Shape;511;p26"/>
            <p:cNvSpPr/>
            <p:nvPr/>
          </p:nvSpPr>
          <p:spPr>
            <a:xfrm>
              <a:off x="7736603" y="6905549"/>
              <a:ext cx="943394" cy="660376"/>
            </a:xfrm>
            <a:custGeom>
              <a:rect b="b" l="l" r="r" t="t"/>
              <a:pathLst>
                <a:path extrusionOk="0" h="660376" w="943394">
                  <a:moveTo>
                    <a:pt x="0" y="0"/>
                  </a:moveTo>
                  <a:lnTo>
                    <a:pt x="943394" y="0"/>
                  </a:lnTo>
                  <a:lnTo>
                    <a:pt x="943394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2" name="Google Shape;512;p26"/>
            <p:cNvSpPr/>
            <p:nvPr/>
          </p:nvSpPr>
          <p:spPr>
            <a:xfrm>
              <a:off x="6313435" y="6905549"/>
              <a:ext cx="807126" cy="660376"/>
            </a:xfrm>
            <a:custGeom>
              <a:rect b="b" l="l" r="r" t="t"/>
              <a:pathLst>
                <a:path extrusionOk="0" h="660376" w="807126">
                  <a:moveTo>
                    <a:pt x="0" y="0"/>
                  </a:moveTo>
                  <a:lnTo>
                    <a:pt x="807126" y="0"/>
                  </a:lnTo>
                  <a:lnTo>
                    <a:pt x="807126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3" name="Google Shape;513;p26"/>
            <p:cNvSpPr/>
            <p:nvPr/>
          </p:nvSpPr>
          <p:spPr>
            <a:xfrm>
              <a:off x="3986279" y="6787733"/>
              <a:ext cx="451262" cy="896008"/>
            </a:xfrm>
            <a:custGeom>
              <a:rect b="b" l="l" r="r" t="t"/>
              <a:pathLst>
                <a:path extrusionOk="0" h="896008" w="451262">
                  <a:moveTo>
                    <a:pt x="0" y="0"/>
                  </a:moveTo>
                  <a:lnTo>
                    <a:pt x="451262" y="0"/>
                  </a:lnTo>
                  <a:lnTo>
                    <a:pt x="451262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4" name="Google Shape;514;p26"/>
            <p:cNvSpPr/>
            <p:nvPr/>
          </p:nvSpPr>
          <p:spPr>
            <a:xfrm>
              <a:off x="5045300" y="6905549"/>
              <a:ext cx="660376" cy="660376"/>
            </a:xfrm>
            <a:custGeom>
              <a:rect b="b" l="l" r="r" t="t"/>
              <a:pathLst>
                <a:path extrusionOk="0" h="660376" w="660376">
                  <a:moveTo>
                    <a:pt x="0" y="0"/>
                  </a:moveTo>
                  <a:lnTo>
                    <a:pt x="660376" y="0"/>
                  </a:lnTo>
                  <a:lnTo>
                    <a:pt x="660376" y="660376"/>
                  </a:lnTo>
                  <a:lnTo>
                    <a:pt x="0" y="6603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5" name="Google Shape;515;p26"/>
            <p:cNvSpPr/>
            <p:nvPr/>
          </p:nvSpPr>
          <p:spPr>
            <a:xfrm>
              <a:off x="0" y="6707249"/>
              <a:ext cx="568845" cy="1056975"/>
            </a:xfrm>
            <a:custGeom>
              <a:rect b="b" l="l" r="r" t="t"/>
              <a:pathLst>
                <a:path extrusionOk="0" h="1056975" w="568845">
                  <a:moveTo>
                    <a:pt x="0" y="0"/>
                  </a:moveTo>
                  <a:lnTo>
                    <a:pt x="568845" y="0"/>
                  </a:lnTo>
                  <a:lnTo>
                    <a:pt x="568845" y="1056976"/>
                  </a:lnTo>
                  <a:lnTo>
                    <a:pt x="0" y="10569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6" name="Google Shape;516;p26"/>
            <p:cNvSpPr/>
            <p:nvPr/>
          </p:nvSpPr>
          <p:spPr>
            <a:xfrm>
              <a:off x="1178260" y="6707249"/>
              <a:ext cx="818675" cy="1056975"/>
            </a:xfrm>
            <a:custGeom>
              <a:rect b="b" l="l" r="r" t="t"/>
              <a:pathLst>
                <a:path extrusionOk="0" h="1056975" w="818675">
                  <a:moveTo>
                    <a:pt x="0" y="0"/>
                  </a:moveTo>
                  <a:lnTo>
                    <a:pt x="818676" y="0"/>
                  </a:lnTo>
                  <a:lnTo>
                    <a:pt x="818676" y="1056976"/>
                  </a:lnTo>
                  <a:lnTo>
                    <a:pt x="0" y="105697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17" name="Google Shape;517;p26"/>
            <p:cNvSpPr/>
            <p:nvPr/>
          </p:nvSpPr>
          <p:spPr>
            <a:xfrm>
              <a:off x="2604695" y="6787733"/>
              <a:ext cx="773825" cy="896008"/>
            </a:xfrm>
            <a:custGeom>
              <a:rect b="b" l="l" r="r" t="t"/>
              <a:pathLst>
                <a:path extrusionOk="0" h="896008" w="773825">
                  <a:moveTo>
                    <a:pt x="0" y="0"/>
                  </a:moveTo>
                  <a:lnTo>
                    <a:pt x="773825" y="0"/>
                  </a:lnTo>
                  <a:lnTo>
                    <a:pt x="773825" y="896008"/>
                  </a:lnTo>
                  <a:lnTo>
                    <a:pt x="0" y="89600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518" name="Google Shape;518;p26"/>
          <p:cNvGrpSpPr/>
          <p:nvPr/>
        </p:nvGrpSpPr>
        <p:grpSpPr>
          <a:xfrm>
            <a:off x="2466950" y="-84209"/>
            <a:ext cx="4210100" cy="969535"/>
            <a:chOff x="0" y="-219075"/>
            <a:chExt cx="11226934" cy="2585426"/>
          </a:xfrm>
        </p:grpSpPr>
        <p:sp>
          <p:nvSpPr>
            <p:cNvPr id="519" name="Google Shape;519;p26"/>
            <p:cNvSpPr txBox="1"/>
            <p:nvPr/>
          </p:nvSpPr>
          <p:spPr>
            <a:xfrm>
              <a:off x="0" y="-219075"/>
              <a:ext cx="2318004" cy="25854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800" u="none" cap="none" strike="noStrike">
                  <a:solidFill>
                    <a:srgbClr val="000000"/>
                  </a:solidFill>
                  <a:latin typeface="Parisienne"/>
                  <a:ea typeface="Parisienne"/>
                  <a:cs typeface="Parisienne"/>
                  <a:sym typeface="Parisienne"/>
                </a:rPr>
                <a:t>R</a:t>
              </a:r>
              <a:endParaRPr sz="700"/>
            </a:p>
          </p:txBody>
        </p:sp>
        <p:sp>
          <p:nvSpPr>
            <p:cNvPr id="520" name="Google Shape;520;p26"/>
            <p:cNvSpPr txBox="1"/>
            <p:nvPr/>
          </p:nvSpPr>
          <p:spPr>
            <a:xfrm>
              <a:off x="7112000" y="-219075"/>
              <a:ext cx="2318004" cy="25854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800" u="none" cap="none" strike="noStrike">
                  <a:solidFill>
                    <a:srgbClr val="000000"/>
                  </a:solidFill>
                  <a:latin typeface="Parisienne"/>
                  <a:ea typeface="Parisienne"/>
                  <a:cs typeface="Parisienne"/>
                  <a:sym typeface="Parisienne"/>
                </a:rPr>
                <a:t>P</a:t>
              </a:r>
              <a:endParaRPr sz="700"/>
            </a:p>
          </p:txBody>
        </p:sp>
        <p:sp>
          <p:nvSpPr>
            <p:cNvPr id="521" name="Google Shape;521;p26"/>
            <p:cNvSpPr txBox="1"/>
            <p:nvPr/>
          </p:nvSpPr>
          <p:spPr>
            <a:xfrm>
              <a:off x="2318004" y="562860"/>
              <a:ext cx="4506318" cy="1277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ESOURCE</a:t>
              </a:r>
              <a:endParaRPr sz="700"/>
            </a:p>
          </p:txBody>
        </p:sp>
        <p:sp>
          <p:nvSpPr>
            <p:cNvPr id="522" name="Google Shape;522;p26"/>
            <p:cNvSpPr txBox="1"/>
            <p:nvPr/>
          </p:nvSpPr>
          <p:spPr>
            <a:xfrm>
              <a:off x="9163162" y="562860"/>
              <a:ext cx="2063772" cy="1277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AGE</a:t>
              </a:r>
              <a:endParaRPr sz="700"/>
            </a:p>
          </p:txBody>
        </p:sp>
      </p:grp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E1C0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2997636" y="1314181"/>
            <a:ext cx="3148728" cy="1287724"/>
            <a:chOff x="0" y="-19050"/>
            <a:chExt cx="1658589" cy="678307"/>
          </a:xfrm>
        </p:grpSpPr>
        <p:sp>
          <p:nvSpPr>
            <p:cNvPr id="528" name="Google Shape;528;p27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27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0" name="Google Shape;530;p27"/>
          <p:cNvSpPr/>
          <p:nvPr/>
        </p:nvSpPr>
        <p:spPr>
          <a:xfrm>
            <a:off x="3389498" y="1580124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31" name="Google Shape;531;p27"/>
          <p:cNvGrpSpPr/>
          <p:nvPr/>
        </p:nvGrpSpPr>
        <p:grpSpPr>
          <a:xfrm>
            <a:off x="2997636" y="2851489"/>
            <a:ext cx="3148728" cy="1287724"/>
            <a:chOff x="0" y="-19050"/>
            <a:chExt cx="1658589" cy="678307"/>
          </a:xfrm>
        </p:grpSpPr>
        <p:sp>
          <p:nvSpPr>
            <p:cNvPr id="532" name="Google Shape;532;p27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29505" y="0"/>
                  </a:moveTo>
                  <a:lnTo>
                    <a:pt x="1629084" y="0"/>
                  </a:lnTo>
                  <a:cubicBezTo>
                    <a:pt x="1636910" y="0"/>
                    <a:pt x="1644414" y="3109"/>
                    <a:pt x="1649948" y="8642"/>
                  </a:cubicBezTo>
                  <a:cubicBezTo>
                    <a:pt x="1655481" y="14175"/>
                    <a:pt x="1658589" y="21680"/>
                    <a:pt x="1658589" y="29505"/>
                  </a:cubicBezTo>
                  <a:lnTo>
                    <a:pt x="1658589" y="629752"/>
                  </a:lnTo>
                  <a:cubicBezTo>
                    <a:pt x="1658589" y="637577"/>
                    <a:pt x="1655481" y="645082"/>
                    <a:pt x="1649948" y="650615"/>
                  </a:cubicBezTo>
                  <a:cubicBezTo>
                    <a:pt x="1644414" y="656149"/>
                    <a:pt x="1636910" y="659257"/>
                    <a:pt x="1629084" y="659257"/>
                  </a:cubicBezTo>
                  <a:lnTo>
                    <a:pt x="29505" y="659257"/>
                  </a:lnTo>
                  <a:cubicBezTo>
                    <a:pt x="21680" y="659257"/>
                    <a:pt x="14175" y="656149"/>
                    <a:pt x="8642" y="650615"/>
                  </a:cubicBezTo>
                  <a:cubicBezTo>
                    <a:pt x="3109" y="645082"/>
                    <a:pt x="0" y="637577"/>
                    <a:pt x="0" y="629752"/>
                  </a:cubicBezTo>
                  <a:lnTo>
                    <a:pt x="0" y="29505"/>
                  </a:lnTo>
                  <a:cubicBezTo>
                    <a:pt x="0" y="21680"/>
                    <a:pt x="3109" y="14175"/>
                    <a:pt x="8642" y="8642"/>
                  </a:cubicBezTo>
                  <a:cubicBezTo>
                    <a:pt x="14175" y="3109"/>
                    <a:pt x="21680" y="0"/>
                    <a:pt x="29505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7"/>
            <p:cNvSpPr txBox="1"/>
            <p:nvPr/>
          </p:nvSpPr>
          <p:spPr>
            <a:xfrm>
              <a:off x="0" y="-19050"/>
              <a:ext cx="1658589" cy="6783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4" name="Google Shape;534;p27"/>
          <p:cNvSpPr txBox="1"/>
          <p:nvPr/>
        </p:nvSpPr>
        <p:spPr>
          <a:xfrm>
            <a:off x="1688740" y="992921"/>
            <a:ext cx="5766520" cy="1623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535" name="Google Shape;535;p27"/>
          <p:cNvSpPr txBox="1"/>
          <p:nvPr/>
        </p:nvSpPr>
        <p:spPr>
          <a:xfrm>
            <a:off x="3055013" y="4453395"/>
            <a:ext cx="3033973" cy="468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800" u="none" cap="none" strike="noStrike">
                <a:solidFill>
                  <a:srgbClr val="000000"/>
                </a:solidFill>
                <a:latin typeface="Parisienne"/>
                <a:ea typeface="Parisienne"/>
                <a:cs typeface="Parisienne"/>
                <a:sym typeface="Parisienne"/>
              </a:rPr>
              <a:t>Happy designing!</a:t>
            </a:r>
            <a:endParaRPr sz="700"/>
          </a:p>
        </p:txBody>
      </p:sp>
      <p:sp>
        <p:nvSpPr>
          <p:cNvPr id="536" name="Google Shape;536;p27"/>
          <p:cNvSpPr txBox="1"/>
          <p:nvPr/>
        </p:nvSpPr>
        <p:spPr>
          <a:xfrm>
            <a:off x="2105002" y="2269526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537" name="Google Shape;537;p27"/>
          <p:cNvSpPr txBox="1"/>
          <p:nvPr/>
        </p:nvSpPr>
        <p:spPr>
          <a:xfrm>
            <a:off x="2105002" y="3621780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538" name="Google Shape;538;p27"/>
          <p:cNvSpPr txBox="1"/>
          <p:nvPr/>
        </p:nvSpPr>
        <p:spPr>
          <a:xfrm>
            <a:off x="3055013" y="3255546"/>
            <a:ext cx="3033973" cy="3090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  <p:grpSp>
        <p:nvGrpSpPr>
          <p:cNvPr id="539" name="Google Shape;539;p27"/>
          <p:cNvGrpSpPr/>
          <p:nvPr/>
        </p:nvGrpSpPr>
        <p:grpSpPr>
          <a:xfrm>
            <a:off x="3542084" y="87241"/>
            <a:ext cx="2059833" cy="969535"/>
            <a:chOff x="0" y="-219075"/>
            <a:chExt cx="5492888" cy="2585426"/>
          </a:xfrm>
        </p:grpSpPr>
        <p:sp>
          <p:nvSpPr>
            <p:cNvPr id="540" name="Google Shape;540;p27"/>
            <p:cNvSpPr txBox="1"/>
            <p:nvPr/>
          </p:nvSpPr>
          <p:spPr>
            <a:xfrm>
              <a:off x="0" y="-219075"/>
              <a:ext cx="2318004" cy="25854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800" u="none" cap="none" strike="noStrike">
                  <a:solidFill>
                    <a:srgbClr val="000000"/>
                  </a:solidFill>
                  <a:latin typeface="Parisienne"/>
                  <a:ea typeface="Parisienne"/>
                  <a:cs typeface="Parisienne"/>
                  <a:sym typeface="Parisienne"/>
                </a:rPr>
                <a:t>C</a:t>
              </a:r>
              <a:endParaRPr sz="700"/>
            </a:p>
          </p:txBody>
        </p:sp>
        <p:sp>
          <p:nvSpPr>
            <p:cNvPr id="541" name="Google Shape;541;p27"/>
            <p:cNvSpPr txBox="1"/>
            <p:nvPr/>
          </p:nvSpPr>
          <p:spPr>
            <a:xfrm>
              <a:off x="2064004" y="562860"/>
              <a:ext cx="3428884" cy="12779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REDITS</a:t>
              </a:r>
              <a:endParaRPr sz="700"/>
            </a:p>
          </p:txBody>
        </p:sp>
      </p:grp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E1C0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12"/>
          <p:cNvGrpSpPr/>
          <p:nvPr/>
        </p:nvGrpSpPr>
        <p:grpSpPr>
          <a:xfrm>
            <a:off x="514350" y="-72330"/>
            <a:ext cx="2597097" cy="5653980"/>
            <a:chOff x="0" y="-38100"/>
            <a:chExt cx="1368018" cy="2978228"/>
          </a:xfrm>
        </p:grpSpPr>
        <p:sp>
          <p:nvSpPr>
            <p:cNvPr id="100" name="Google Shape;100;p12"/>
            <p:cNvSpPr/>
            <p:nvPr/>
          </p:nvSpPr>
          <p:spPr>
            <a:xfrm>
              <a:off x="0" y="0"/>
              <a:ext cx="1368018" cy="2940128"/>
            </a:xfrm>
            <a:custGeom>
              <a:rect b="b" l="l" r="r" t="t"/>
              <a:pathLst>
                <a:path extrusionOk="0" h="2940128" w="1368018">
                  <a:moveTo>
                    <a:pt x="0" y="0"/>
                  </a:moveTo>
                  <a:lnTo>
                    <a:pt x="1368018" y="0"/>
                  </a:lnTo>
                  <a:lnTo>
                    <a:pt x="1368018" y="2940128"/>
                  </a:lnTo>
                  <a:lnTo>
                    <a:pt x="0" y="2940128"/>
                  </a:lnTo>
                  <a:close/>
                </a:path>
              </a:pathLst>
            </a:custGeom>
            <a:solidFill>
              <a:srgbClr val="000000">
                <a:alpha val="34901"/>
              </a:srgbClr>
            </a:solidFill>
            <a:ln>
              <a:noFill/>
            </a:ln>
          </p:spPr>
        </p:sp>
        <p:sp>
          <p:nvSpPr>
            <p:cNvPr id="101" name="Google Shape;101;p12"/>
            <p:cNvSpPr txBox="1"/>
            <p:nvPr/>
          </p:nvSpPr>
          <p:spPr>
            <a:xfrm>
              <a:off x="0" y="-38100"/>
              <a:ext cx="1368018" cy="2978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2"/>
          <p:cNvGrpSpPr/>
          <p:nvPr/>
        </p:nvGrpSpPr>
        <p:grpSpPr>
          <a:xfrm>
            <a:off x="3273942" y="-72330"/>
            <a:ext cx="2597097" cy="5653980"/>
            <a:chOff x="0" y="-38100"/>
            <a:chExt cx="1368018" cy="2978228"/>
          </a:xfrm>
        </p:grpSpPr>
        <p:sp>
          <p:nvSpPr>
            <p:cNvPr id="103" name="Google Shape;103;p12"/>
            <p:cNvSpPr/>
            <p:nvPr/>
          </p:nvSpPr>
          <p:spPr>
            <a:xfrm>
              <a:off x="0" y="0"/>
              <a:ext cx="1368018" cy="2940128"/>
            </a:xfrm>
            <a:custGeom>
              <a:rect b="b" l="l" r="r" t="t"/>
              <a:pathLst>
                <a:path extrusionOk="0" h="2940128" w="1368018">
                  <a:moveTo>
                    <a:pt x="0" y="0"/>
                  </a:moveTo>
                  <a:lnTo>
                    <a:pt x="1368018" y="0"/>
                  </a:lnTo>
                  <a:lnTo>
                    <a:pt x="1368018" y="2940128"/>
                  </a:lnTo>
                  <a:lnTo>
                    <a:pt x="0" y="2940128"/>
                  </a:lnTo>
                  <a:close/>
                </a:path>
              </a:pathLst>
            </a:custGeom>
            <a:solidFill>
              <a:srgbClr val="000000">
                <a:alpha val="34901"/>
              </a:srgbClr>
            </a:solidFill>
            <a:ln>
              <a:noFill/>
            </a:ln>
          </p:spPr>
        </p:sp>
        <p:sp>
          <p:nvSpPr>
            <p:cNvPr id="104" name="Google Shape;104;p12"/>
            <p:cNvSpPr txBox="1"/>
            <p:nvPr/>
          </p:nvSpPr>
          <p:spPr>
            <a:xfrm>
              <a:off x="0" y="-38100"/>
              <a:ext cx="1368018" cy="2978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2"/>
          <p:cNvGrpSpPr/>
          <p:nvPr/>
        </p:nvGrpSpPr>
        <p:grpSpPr>
          <a:xfrm>
            <a:off x="6032964" y="-72330"/>
            <a:ext cx="2597097" cy="5653980"/>
            <a:chOff x="0" y="-38100"/>
            <a:chExt cx="1368018" cy="2978228"/>
          </a:xfrm>
        </p:grpSpPr>
        <p:sp>
          <p:nvSpPr>
            <p:cNvPr id="106" name="Google Shape;106;p12"/>
            <p:cNvSpPr/>
            <p:nvPr/>
          </p:nvSpPr>
          <p:spPr>
            <a:xfrm>
              <a:off x="0" y="0"/>
              <a:ext cx="1368018" cy="2940128"/>
            </a:xfrm>
            <a:custGeom>
              <a:rect b="b" l="l" r="r" t="t"/>
              <a:pathLst>
                <a:path extrusionOk="0" h="2940128" w="1368018">
                  <a:moveTo>
                    <a:pt x="0" y="0"/>
                  </a:moveTo>
                  <a:lnTo>
                    <a:pt x="1368018" y="0"/>
                  </a:lnTo>
                  <a:lnTo>
                    <a:pt x="1368018" y="2940128"/>
                  </a:lnTo>
                  <a:lnTo>
                    <a:pt x="0" y="2940128"/>
                  </a:lnTo>
                  <a:close/>
                </a:path>
              </a:pathLst>
            </a:custGeom>
            <a:solidFill>
              <a:srgbClr val="000000">
                <a:alpha val="34901"/>
              </a:srgbClr>
            </a:solidFill>
            <a:ln>
              <a:noFill/>
            </a:ln>
          </p:spPr>
        </p:sp>
        <p:sp>
          <p:nvSpPr>
            <p:cNvPr id="107" name="Google Shape;107;p12"/>
            <p:cNvSpPr txBox="1"/>
            <p:nvPr/>
          </p:nvSpPr>
          <p:spPr>
            <a:xfrm>
              <a:off x="0" y="-38100"/>
              <a:ext cx="1368018" cy="2978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8" name="Google Shape;10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3553" y="0"/>
            <a:ext cx="2597976" cy="3915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3953" y="0"/>
            <a:ext cx="2597976" cy="3915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350" y="-6791"/>
            <a:ext cx="2597976" cy="391526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2"/>
          <p:cNvSpPr txBox="1"/>
          <p:nvPr/>
        </p:nvSpPr>
        <p:spPr>
          <a:xfrm>
            <a:off x="775513" y="4146550"/>
            <a:ext cx="2075341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Introduction</a:t>
            </a:r>
            <a:endParaRPr sz="700"/>
          </a:p>
        </p:txBody>
      </p:sp>
      <p:sp>
        <p:nvSpPr>
          <p:cNvPr id="112" name="Google Shape;112;p12"/>
          <p:cNvSpPr txBox="1"/>
          <p:nvPr/>
        </p:nvSpPr>
        <p:spPr>
          <a:xfrm>
            <a:off x="723958" y="4611754"/>
            <a:ext cx="21786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1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Elaborate on your topic here.</a:t>
            </a:r>
            <a:endParaRPr i="1" sz="700"/>
          </a:p>
        </p:txBody>
      </p:sp>
      <p:sp>
        <p:nvSpPr>
          <p:cNvPr id="113" name="Google Shape;113;p12"/>
          <p:cNvSpPr txBox="1"/>
          <p:nvPr/>
        </p:nvSpPr>
        <p:spPr>
          <a:xfrm>
            <a:off x="3533686" y="4146550"/>
            <a:ext cx="2076629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Our Center</a:t>
            </a:r>
            <a:endParaRPr sz="700"/>
          </a:p>
        </p:txBody>
      </p:sp>
      <p:sp>
        <p:nvSpPr>
          <p:cNvPr id="114" name="Google Shape;114;p12"/>
          <p:cNvSpPr txBox="1"/>
          <p:nvPr/>
        </p:nvSpPr>
        <p:spPr>
          <a:xfrm>
            <a:off x="3559443" y="4611754"/>
            <a:ext cx="21786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1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Elaborate on your topic here.</a:t>
            </a:r>
            <a:endParaRPr i="1" sz="700"/>
          </a:p>
        </p:txBody>
      </p:sp>
      <p:sp>
        <p:nvSpPr>
          <p:cNvPr id="115" name="Google Shape;115;p12"/>
          <p:cNvSpPr txBox="1"/>
          <p:nvPr/>
        </p:nvSpPr>
        <p:spPr>
          <a:xfrm>
            <a:off x="6318670" y="4146550"/>
            <a:ext cx="2025115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About Us</a:t>
            </a:r>
            <a:endParaRPr sz="700"/>
          </a:p>
        </p:txBody>
      </p:sp>
      <p:sp>
        <p:nvSpPr>
          <p:cNvPr id="116" name="Google Shape;116;p12"/>
          <p:cNvSpPr txBox="1"/>
          <p:nvPr/>
        </p:nvSpPr>
        <p:spPr>
          <a:xfrm>
            <a:off x="6318671" y="4611754"/>
            <a:ext cx="21786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1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Elaborate on your topic here.</a:t>
            </a:r>
            <a:endParaRPr i="1" sz="700"/>
          </a:p>
        </p:txBody>
      </p:sp>
      <p:grpSp>
        <p:nvGrpSpPr>
          <p:cNvPr id="117" name="Google Shape;117;p12"/>
          <p:cNvGrpSpPr/>
          <p:nvPr/>
        </p:nvGrpSpPr>
        <p:grpSpPr>
          <a:xfrm rot="-5400000">
            <a:off x="1753594" y="2555098"/>
            <a:ext cx="68814" cy="2646892"/>
            <a:chOff x="0" y="-38100"/>
            <a:chExt cx="52652" cy="2025230"/>
          </a:xfrm>
        </p:grpSpPr>
        <p:sp>
          <p:nvSpPr>
            <p:cNvPr id="118" name="Google Shape;118;p12"/>
            <p:cNvSpPr/>
            <p:nvPr/>
          </p:nvSpPr>
          <p:spPr>
            <a:xfrm>
              <a:off x="0" y="0"/>
              <a:ext cx="52652" cy="1987130"/>
            </a:xfrm>
            <a:custGeom>
              <a:rect b="b" l="l" r="r" t="t"/>
              <a:pathLst>
                <a:path extrusionOk="0" h="1987130" w="52652">
                  <a:moveTo>
                    <a:pt x="0" y="0"/>
                  </a:moveTo>
                  <a:lnTo>
                    <a:pt x="52652" y="0"/>
                  </a:lnTo>
                  <a:lnTo>
                    <a:pt x="52652" y="1987130"/>
                  </a:lnTo>
                  <a:lnTo>
                    <a:pt x="0" y="198713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119" name="Google Shape;119;p12"/>
            <p:cNvSpPr txBox="1"/>
            <p:nvPr/>
          </p:nvSpPr>
          <p:spPr>
            <a:xfrm>
              <a:off x="0" y="-38100"/>
              <a:ext cx="52652" cy="2025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20;p12"/>
          <p:cNvGrpSpPr/>
          <p:nvPr/>
        </p:nvGrpSpPr>
        <p:grpSpPr>
          <a:xfrm rot="-5400000">
            <a:off x="4512616" y="2555098"/>
            <a:ext cx="68814" cy="2646892"/>
            <a:chOff x="0" y="-38100"/>
            <a:chExt cx="52652" cy="2025230"/>
          </a:xfrm>
        </p:grpSpPr>
        <p:sp>
          <p:nvSpPr>
            <p:cNvPr id="121" name="Google Shape;121;p12"/>
            <p:cNvSpPr/>
            <p:nvPr/>
          </p:nvSpPr>
          <p:spPr>
            <a:xfrm>
              <a:off x="0" y="0"/>
              <a:ext cx="52652" cy="1987130"/>
            </a:xfrm>
            <a:custGeom>
              <a:rect b="b" l="l" r="r" t="t"/>
              <a:pathLst>
                <a:path extrusionOk="0" h="1987130" w="52652">
                  <a:moveTo>
                    <a:pt x="0" y="0"/>
                  </a:moveTo>
                  <a:lnTo>
                    <a:pt x="52652" y="0"/>
                  </a:lnTo>
                  <a:lnTo>
                    <a:pt x="52652" y="1987130"/>
                  </a:lnTo>
                  <a:lnTo>
                    <a:pt x="0" y="1987130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122" name="Google Shape;122;p12"/>
            <p:cNvSpPr txBox="1"/>
            <p:nvPr/>
          </p:nvSpPr>
          <p:spPr>
            <a:xfrm>
              <a:off x="0" y="-38100"/>
              <a:ext cx="52652" cy="2025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12"/>
          <p:cNvGrpSpPr/>
          <p:nvPr/>
        </p:nvGrpSpPr>
        <p:grpSpPr>
          <a:xfrm rot="-5400000">
            <a:off x="7271228" y="2555098"/>
            <a:ext cx="68814" cy="2646892"/>
            <a:chOff x="0" y="-38100"/>
            <a:chExt cx="52652" cy="2025230"/>
          </a:xfrm>
        </p:grpSpPr>
        <p:sp>
          <p:nvSpPr>
            <p:cNvPr id="124" name="Google Shape;124;p12"/>
            <p:cNvSpPr/>
            <p:nvPr/>
          </p:nvSpPr>
          <p:spPr>
            <a:xfrm>
              <a:off x="0" y="0"/>
              <a:ext cx="52652" cy="1987130"/>
            </a:xfrm>
            <a:custGeom>
              <a:rect b="b" l="l" r="r" t="t"/>
              <a:pathLst>
                <a:path extrusionOk="0" h="1987130" w="52652">
                  <a:moveTo>
                    <a:pt x="0" y="0"/>
                  </a:moveTo>
                  <a:lnTo>
                    <a:pt x="52652" y="0"/>
                  </a:lnTo>
                  <a:lnTo>
                    <a:pt x="52652" y="1987130"/>
                  </a:lnTo>
                  <a:lnTo>
                    <a:pt x="0" y="198713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125" name="Google Shape;125;p12"/>
            <p:cNvSpPr txBox="1"/>
            <p:nvPr/>
          </p:nvSpPr>
          <p:spPr>
            <a:xfrm>
              <a:off x="0" y="-38100"/>
              <a:ext cx="52652" cy="2025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26;p12"/>
          <p:cNvGrpSpPr/>
          <p:nvPr/>
        </p:nvGrpSpPr>
        <p:grpSpPr>
          <a:xfrm rot="-5400000">
            <a:off x="1753594" y="-1289040"/>
            <a:ext cx="68814" cy="2646892"/>
            <a:chOff x="0" y="-38100"/>
            <a:chExt cx="52652" cy="2025230"/>
          </a:xfrm>
        </p:grpSpPr>
        <p:sp>
          <p:nvSpPr>
            <p:cNvPr id="127" name="Google Shape;127;p12"/>
            <p:cNvSpPr/>
            <p:nvPr/>
          </p:nvSpPr>
          <p:spPr>
            <a:xfrm>
              <a:off x="0" y="0"/>
              <a:ext cx="52652" cy="1987130"/>
            </a:xfrm>
            <a:custGeom>
              <a:rect b="b" l="l" r="r" t="t"/>
              <a:pathLst>
                <a:path extrusionOk="0" h="1987130" w="52652">
                  <a:moveTo>
                    <a:pt x="0" y="0"/>
                  </a:moveTo>
                  <a:lnTo>
                    <a:pt x="52652" y="0"/>
                  </a:lnTo>
                  <a:lnTo>
                    <a:pt x="52652" y="1987130"/>
                  </a:lnTo>
                  <a:lnTo>
                    <a:pt x="0" y="1987130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128" name="Google Shape;128;p12"/>
            <p:cNvSpPr txBox="1"/>
            <p:nvPr/>
          </p:nvSpPr>
          <p:spPr>
            <a:xfrm>
              <a:off x="0" y="-38100"/>
              <a:ext cx="52652" cy="2025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" name="Google Shape;129;p12"/>
          <p:cNvGrpSpPr/>
          <p:nvPr/>
        </p:nvGrpSpPr>
        <p:grpSpPr>
          <a:xfrm rot="-5400000">
            <a:off x="4512616" y="-1289040"/>
            <a:ext cx="68814" cy="2646892"/>
            <a:chOff x="0" y="-38100"/>
            <a:chExt cx="52652" cy="2025230"/>
          </a:xfrm>
        </p:grpSpPr>
        <p:sp>
          <p:nvSpPr>
            <p:cNvPr id="130" name="Google Shape;130;p12"/>
            <p:cNvSpPr/>
            <p:nvPr/>
          </p:nvSpPr>
          <p:spPr>
            <a:xfrm>
              <a:off x="0" y="0"/>
              <a:ext cx="52652" cy="1987130"/>
            </a:xfrm>
            <a:custGeom>
              <a:rect b="b" l="l" r="r" t="t"/>
              <a:pathLst>
                <a:path extrusionOk="0" h="1987130" w="52652">
                  <a:moveTo>
                    <a:pt x="0" y="0"/>
                  </a:moveTo>
                  <a:lnTo>
                    <a:pt x="52652" y="0"/>
                  </a:lnTo>
                  <a:lnTo>
                    <a:pt x="52652" y="1987130"/>
                  </a:lnTo>
                  <a:lnTo>
                    <a:pt x="0" y="198713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131" name="Google Shape;131;p12"/>
            <p:cNvSpPr txBox="1"/>
            <p:nvPr/>
          </p:nvSpPr>
          <p:spPr>
            <a:xfrm>
              <a:off x="0" y="-38100"/>
              <a:ext cx="52652" cy="2025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Google Shape;132;p12"/>
          <p:cNvGrpSpPr/>
          <p:nvPr/>
        </p:nvGrpSpPr>
        <p:grpSpPr>
          <a:xfrm rot="-5400000">
            <a:off x="7271228" y="-1289040"/>
            <a:ext cx="68814" cy="2646892"/>
            <a:chOff x="0" y="-38100"/>
            <a:chExt cx="52652" cy="2025230"/>
          </a:xfrm>
        </p:grpSpPr>
        <p:sp>
          <p:nvSpPr>
            <p:cNvPr id="133" name="Google Shape;133;p12"/>
            <p:cNvSpPr/>
            <p:nvPr/>
          </p:nvSpPr>
          <p:spPr>
            <a:xfrm>
              <a:off x="0" y="0"/>
              <a:ext cx="52652" cy="1987130"/>
            </a:xfrm>
            <a:custGeom>
              <a:rect b="b" l="l" r="r" t="t"/>
              <a:pathLst>
                <a:path extrusionOk="0" h="1987130" w="52652">
                  <a:moveTo>
                    <a:pt x="0" y="0"/>
                  </a:moveTo>
                  <a:lnTo>
                    <a:pt x="52652" y="0"/>
                  </a:lnTo>
                  <a:lnTo>
                    <a:pt x="52652" y="1987130"/>
                  </a:lnTo>
                  <a:lnTo>
                    <a:pt x="0" y="1987130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134" name="Google Shape;134;p12"/>
            <p:cNvSpPr txBox="1"/>
            <p:nvPr/>
          </p:nvSpPr>
          <p:spPr>
            <a:xfrm>
              <a:off x="0" y="-38100"/>
              <a:ext cx="52652" cy="2025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E1C0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" name="Google Shape;140;p13"/>
          <p:cNvGrpSpPr/>
          <p:nvPr/>
        </p:nvGrpSpPr>
        <p:grpSpPr>
          <a:xfrm rot="-5400000">
            <a:off x="2489702" y="-1490508"/>
            <a:ext cx="4114800" cy="8124515"/>
            <a:chOff x="0" y="-38100"/>
            <a:chExt cx="3148377" cy="6216350"/>
          </a:xfrm>
        </p:grpSpPr>
        <p:sp>
          <p:nvSpPr>
            <p:cNvPr id="141" name="Google Shape;141;p13"/>
            <p:cNvSpPr/>
            <p:nvPr/>
          </p:nvSpPr>
          <p:spPr>
            <a:xfrm>
              <a:off x="0" y="0"/>
              <a:ext cx="3148377" cy="6178250"/>
            </a:xfrm>
            <a:custGeom>
              <a:rect b="b" l="l" r="r" t="t"/>
              <a:pathLst>
                <a:path extrusionOk="0" h="6178250" w="3148377">
                  <a:moveTo>
                    <a:pt x="0" y="0"/>
                  </a:moveTo>
                  <a:lnTo>
                    <a:pt x="3148377" y="0"/>
                  </a:lnTo>
                  <a:lnTo>
                    <a:pt x="3148377" y="6178250"/>
                  </a:lnTo>
                  <a:lnTo>
                    <a:pt x="0" y="617825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142" name="Google Shape;142;p13"/>
            <p:cNvSpPr txBox="1"/>
            <p:nvPr/>
          </p:nvSpPr>
          <p:spPr>
            <a:xfrm>
              <a:off x="0" y="-38100"/>
              <a:ext cx="3148377" cy="6216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3" name="Google Shape;14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5275" y="614059"/>
            <a:ext cx="2597976" cy="391526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3"/>
          <p:cNvSpPr txBox="1"/>
          <p:nvPr/>
        </p:nvSpPr>
        <p:spPr>
          <a:xfrm>
            <a:off x="636794" y="656657"/>
            <a:ext cx="5168146" cy="27411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0" u="none" cap="none" strike="noStrike">
                <a:solidFill>
                  <a:srgbClr val="2B2C30"/>
                </a:solidFill>
                <a:latin typeface="Parisienne"/>
                <a:ea typeface="Parisienne"/>
                <a:cs typeface="Parisienne"/>
                <a:sym typeface="Parisienne"/>
              </a:rPr>
              <a:t>01.</a:t>
            </a:r>
            <a:endParaRPr sz="700"/>
          </a:p>
        </p:txBody>
      </p:sp>
      <p:grpSp>
        <p:nvGrpSpPr>
          <p:cNvPr id="145" name="Google Shape;145;p13"/>
          <p:cNvGrpSpPr/>
          <p:nvPr/>
        </p:nvGrpSpPr>
        <p:grpSpPr>
          <a:xfrm>
            <a:off x="687681" y="3241888"/>
            <a:ext cx="5066372" cy="941267"/>
            <a:chOff x="0" y="-219075"/>
            <a:chExt cx="13510326" cy="2510046"/>
          </a:xfrm>
        </p:grpSpPr>
        <p:sp>
          <p:nvSpPr>
            <p:cNvPr id="146" name="Google Shape;146;p13"/>
            <p:cNvSpPr txBox="1"/>
            <p:nvPr/>
          </p:nvSpPr>
          <p:spPr>
            <a:xfrm>
              <a:off x="2436346" y="-88905"/>
              <a:ext cx="11073980" cy="18307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100" u="none" cap="none" strike="noStrik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NTRODUCTION</a:t>
              </a:r>
              <a:endParaRPr sz="700"/>
            </a:p>
          </p:txBody>
        </p:sp>
        <p:sp>
          <p:nvSpPr>
            <p:cNvPr id="147" name="Google Shape;147;p13"/>
            <p:cNvSpPr txBox="1"/>
            <p:nvPr/>
          </p:nvSpPr>
          <p:spPr>
            <a:xfrm>
              <a:off x="0" y="-219075"/>
              <a:ext cx="2943128" cy="25100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700" u="none" cap="none" strike="noStrike">
                  <a:solidFill>
                    <a:srgbClr val="000000"/>
                  </a:solidFill>
                  <a:latin typeface="Parisienne"/>
                  <a:ea typeface="Parisienne"/>
                  <a:cs typeface="Parisienne"/>
                  <a:sym typeface="Parisienne"/>
                </a:rPr>
                <a:t>I</a:t>
              </a:r>
              <a:endParaRPr sz="700"/>
            </a:p>
          </p:txBody>
        </p:sp>
      </p:grp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E1C0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4"/>
          <p:cNvSpPr/>
          <p:nvPr/>
        </p:nvSpPr>
        <p:spPr>
          <a:xfrm flipH="1">
            <a:off x="0" y="-5184647"/>
            <a:ext cx="9144000" cy="12192000"/>
          </a:xfrm>
          <a:custGeom>
            <a:rect b="b" l="l" r="r" t="t"/>
            <a:pathLst>
              <a:path extrusionOk="0" h="24384000" w="18288000">
                <a:moveTo>
                  <a:pt x="18288000" y="0"/>
                </a:moveTo>
                <a:lnTo>
                  <a:pt x="0" y="0"/>
                </a:lnTo>
                <a:lnTo>
                  <a:pt x="0" y="24384000"/>
                </a:lnTo>
                <a:lnTo>
                  <a:pt x="18288000" y="24384000"/>
                </a:lnTo>
                <a:lnTo>
                  <a:pt x="1828800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0060" r="-50060" t="0"/>
            </a:stretch>
          </a:blipFill>
          <a:ln>
            <a:noFill/>
          </a:ln>
        </p:spPr>
      </p:sp>
      <p:pic>
        <p:nvPicPr>
          <p:cNvPr id="154" name="Google Shape;154;p14"/>
          <p:cNvPicPr preferRelativeResize="0"/>
          <p:nvPr/>
        </p:nvPicPr>
        <p:blipFill rotWithShape="1">
          <a:blip r:embed="rId5">
            <a:alphaModFix/>
          </a:blip>
          <a:srcRect b="0" l="4753" r="4753" t="0"/>
          <a:stretch/>
        </p:blipFill>
        <p:spPr>
          <a:xfrm>
            <a:off x="4724598" y="1976221"/>
            <a:ext cx="3800079" cy="2797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4"/>
          <p:cNvPicPr preferRelativeResize="0"/>
          <p:nvPr/>
        </p:nvPicPr>
        <p:blipFill rotWithShape="1">
          <a:blip r:embed="rId6">
            <a:alphaModFix/>
          </a:blip>
          <a:srcRect b="0" l="2367" r="2367" t="0"/>
          <a:stretch/>
        </p:blipFill>
        <p:spPr>
          <a:xfrm>
            <a:off x="409575" y="1976221"/>
            <a:ext cx="4000500" cy="279778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4"/>
          <p:cNvSpPr txBox="1"/>
          <p:nvPr/>
        </p:nvSpPr>
        <p:spPr>
          <a:xfrm>
            <a:off x="166764" y="417303"/>
            <a:ext cx="1206394" cy="13887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100" u="none" cap="none" strike="noStrike">
                <a:solidFill>
                  <a:srgbClr val="E5E5FF"/>
                </a:solidFill>
                <a:latin typeface="Parisienne"/>
                <a:ea typeface="Parisienne"/>
                <a:cs typeface="Parisienne"/>
                <a:sym typeface="Parisienne"/>
              </a:rPr>
              <a:t>O</a:t>
            </a:r>
            <a:endParaRPr sz="700"/>
          </a:p>
        </p:txBody>
      </p:sp>
      <p:sp>
        <p:nvSpPr>
          <p:cNvPr id="157" name="Google Shape;157;p14"/>
          <p:cNvSpPr txBox="1"/>
          <p:nvPr/>
        </p:nvSpPr>
        <p:spPr>
          <a:xfrm>
            <a:off x="1194673" y="845928"/>
            <a:ext cx="1029166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UR </a:t>
            </a:r>
            <a:endParaRPr sz="700"/>
          </a:p>
        </p:txBody>
      </p:sp>
      <p:sp>
        <p:nvSpPr>
          <p:cNvPr id="158" name="Google Shape;158;p14"/>
          <p:cNvSpPr txBox="1"/>
          <p:nvPr/>
        </p:nvSpPr>
        <p:spPr>
          <a:xfrm>
            <a:off x="3105244" y="886581"/>
            <a:ext cx="1923956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TORY</a:t>
            </a:r>
            <a:endParaRPr sz="700"/>
          </a:p>
        </p:txBody>
      </p:sp>
      <p:sp>
        <p:nvSpPr>
          <p:cNvPr id="159" name="Google Shape;159;p14"/>
          <p:cNvSpPr txBox="1"/>
          <p:nvPr/>
        </p:nvSpPr>
        <p:spPr>
          <a:xfrm>
            <a:off x="1976514" y="457956"/>
            <a:ext cx="1163035" cy="13827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100" u="none" cap="none" strike="noStrike">
                <a:solidFill>
                  <a:srgbClr val="E5E5FF"/>
                </a:solidFill>
                <a:latin typeface="Parisienne"/>
                <a:ea typeface="Parisienne"/>
                <a:cs typeface="Parisienne"/>
                <a:sym typeface="Parisienne"/>
              </a:rPr>
              <a:t>S</a:t>
            </a:r>
            <a:endParaRPr sz="700"/>
          </a:p>
        </p:txBody>
      </p:sp>
      <p:sp>
        <p:nvSpPr>
          <p:cNvPr id="160" name="Google Shape;160;p14"/>
          <p:cNvSpPr txBox="1"/>
          <p:nvPr/>
        </p:nvSpPr>
        <p:spPr>
          <a:xfrm>
            <a:off x="5029200" y="616319"/>
            <a:ext cx="3360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Celebrate holistic well-being and timeless beauty at [Your Beauty &amp; Wellness Center Name]. Step into a sanctuary of rejuvenation where personalized care meets transformative therapies. Embrace vitality and radiance, one indulgent experience at a time.</a:t>
            </a:r>
            <a:endParaRPr i="1" sz="700"/>
          </a:p>
        </p:txBody>
      </p:sp>
      <p:grpSp>
        <p:nvGrpSpPr>
          <p:cNvPr id="161" name="Google Shape;161;p14"/>
          <p:cNvGrpSpPr/>
          <p:nvPr/>
        </p:nvGrpSpPr>
        <p:grpSpPr>
          <a:xfrm>
            <a:off x="4724598" y="442020"/>
            <a:ext cx="62729" cy="1333410"/>
            <a:chOff x="0" y="-38100"/>
            <a:chExt cx="33042" cy="702373"/>
          </a:xfrm>
        </p:grpSpPr>
        <p:sp>
          <p:nvSpPr>
            <p:cNvPr id="162" name="Google Shape;162;p14"/>
            <p:cNvSpPr/>
            <p:nvPr/>
          </p:nvSpPr>
          <p:spPr>
            <a:xfrm>
              <a:off x="0" y="0"/>
              <a:ext cx="33042" cy="664273"/>
            </a:xfrm>
            <a:custGeom>
              <a:rect b="b" l="l" r="r" t="t"/>
              <a:pathLst>
                <a:path extrusionOk="0" h="664273" w="33042">
                  <a:moveTo>
                    <a:pt x="0" y="0"/>
                  </a:moveTo>
                  <a:lnTo>
                    <a:pt x="33042" y="0"/>
                  </a:lnTo>
                  <a:lnTo>
                    <a:pt x="33042" y="664273"/>
                  </a:lnTo>
                  <a:lnTo>
                    <a:pt x="0" y="664273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163" name="Google Shape;163;p14"/>
            <p:cNvSpPr txBox="1"/>
            <p:nvPr/>
          </p:nvSpPr>
          <p:spPr>
            <a:xfrm>
              <a:off x="0" y="-38100"/>
              <a:ext cx="33042" cy="7023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p14"/>
          <p:cNvGrpSpPr/>
          <p:nvPr/>
        </p:nvGrpSpPr>
        <p:grpSpPr>
          <a:xfrm>
            <a:off x="4724598" y="1903890"/>
            <a:ext cx="62729" cy="2870115"/>
            <a:chOff x="0" y="-38100"/>
            <a:chExt cx="33042" cy="1511830"/>
          </a:xfrm>
        </p:grpSpPr>
        <p:sp>
          <p:nvSpPr>
            <p:cNvPr id="165" name="Google Shape;165;p14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166" name="Google Shape;166;p14"/>
            <p:cNvSpPr txBox="1"/>
            <p:nvPr/>
          </p:nvSpPr>
          <p:spPr>
            <a:xfrm>
              <a:off x="0" y="-38100"/>
              <a:ext cx="33042" cy="1511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14"/>
          <p:cNvGrpSpPr/>
          <p:nvPr/>
        </p:nvGrpSpPr>
        <p:grpSpPr>
          <a:xfrm>
            <a:off x="409575" y="1903890"/>
            <a:ext cx="62729" cy="2870115"/>
            <a:chOff x="0" y="-38100"/>
            <a:chExt cx="33042" cy="1511830"/>
          </a:xfrm>
        </p:grpSpPr>
        <p:sp>
          <p:nvSpPr>
            <p:cNvPr id="168" name="Google Shape;168;p14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169" name="Google Shape;169;p14"/>
            <p:cNvSpPr txBox="1"/>
            <p:nvPr/>
          </p:nvSpPr>
          <p:spPr>
            <a:xfrm>
              <a:off x="0" y="-38100"/>
              <a:ext cx="33042" cy="1511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170;p14"/>
          <p:cNvGrpSpPr/>
          <p:nvPr/>
        </p:nvGrpSpPr>
        <p:grpSpPr>
          <a:xfrm>
            <a:off x="8461948" y="1903890"/>
            <a:ext cx="62729" cy="2870115"/>
            <a:chOff x="0" y="-38100"/>
            <a:chExt cx="33042" cy="1511830"/>
          </a:xfrm>
        </p:grpSpPr>
        <p:sp>
          <p:nvSpPr>
            <p:cNvPr id="171" name="Google Shape;171;p14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172" name="Google Shape;172;p14"/>
            <p:cNvSpPr txBox="1"/>
            <p:nvPr/>
          </p:nvSpPr>
          <p:spPr>
            <a:xfrm>
              <a:off x="0" y="-38100"/>
              <a:ext cx="33042" cy="1511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" name="Google Shape;173;p14"/>
          <p:cNvGrpSpPr/>
          <p:nvPr/>
        </p:nvGrpSpPr>
        <p:grpSpPr>
          <a:xfrm>
            <a:off x="4378711" y="1903890"/>
            <a:ext cx="62729" cy="2870115"/>
            <a:chOff x="0" y="-38100"/>
            <a:chExt cx="33042" cy="1511830"/>
          </a:xfrm>
        </p:grpSpPr>
        <p:sp>
          <p:nvSpPr>
            <p:cNvPr id="174" name="Google Shape;174;p14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175" name="Google Shape;175;p14"/>
            <p:cNvSpPr txBox="1"/>
            <p:nvPr/>
          </p:nvSpPr>
          <p:spPr>
            <a:xfrm>
              <a:off x="0" y="-38100"/>
              <a:ext cx="33042" cy="1511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E1C0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15"/>
          <p:cNvGrpSpPr/>
          <p:nvPr/>
        </p:nvGrpSpPr>
        <p:grpSpPr>
          <a:xfrm rot="-5400000">
            <a:off x="1239244" y="3785647"/>
            <a:ext cx="68814" cy="2646892"/>
            <a:chOff x="0" y="-38100"/>
            <a:chExt cx="52652" cy="2025230"/>
          </a:xfrm>
        </p:grpSpPr>
        <p:sp>
          <p:nvSpPr>
            <p:cNvPr id="182" name="Google Shape;182;p15"/>
            <p:cNvSpPr/>
            <p:nvPr/>
          </p:nvSpPr>
          <p:spPr>
            <a:xfrm>
              <a:off x="0" y="0"/>
              <a:ext cx="52652" cy="1987130"/>
            </a:xfrm>
            <a:custGeom>
              <a:rect b="b" l="l" r="r" t="t"/>
              <a:pathLst>
                <a:path extrusionOk="0" h="1987130" w="52652">
                  <a:moveTo>
                    <a:pt x="0" y="0"/>
                  </a:moveTo>
                  <a:lnTo>
                    <a:pt x="52652" y="0"/>
                  </a:lnTo>
                  <a:lnTo>
                    <a:pt x="52652" y="1987130"/>
                  </a:lnTo>
                  <a:lnTo>
                    <a:pt x="0" y="198713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183" name="Google Shape;183;p15"/>
            <p:cNvSpPr txBox="1"/>
            <p:nvPr/>
          </p:nvSpPr>
          <p:spPr>
            <a:xfrm>
              <a:off x="0" y="-38100"/>
              <a:ext cx="52652" cy="2025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184;p15"/>
          <p:cNvGrpSpPr/>
          <p:nvPr/>
        </p:nvGrpSpPr>
        <p:grpSpPr>
          <a:xfrm>
            <a:off x="-1419482" y="280095"/>
            <a:ext cx="11487407" cy="4206180"/>
            <a:chOff x="0" y="-38100"/>
            <a:chExt cx="6050980" cy="2215601"/>
          </a:xfrm>
        </p:grpSpPr>
        <p:sp>
          <p:nvSpPr>
            <p:cNvPr id="185" name="Google Shape;185;p15"/>
            <p:cNvSpPr/>
            <p:nvPr/>
          </p:nvSpPr>
          <p:spPr>
            <a:xfrm>
              <a:off x="0" y="0"/>
              <a:ext cx="6050980" cy="2177501"/>
            </a:xfrm>
            <a:custGeom>
              <a:rect b="b" l="l" r="r" t="t"/>
              <a:pathLst>
                <a:path extrusionOk="0" h="2177501" w="6050980">
                  <a:moveTo>
                    <a:pt x="0" y="0"/>
                  </a:moveTo>
                  <a:lnTo>
                    <a:pt x="6050980" y="0"/>
                  </a:lnTo>
                  <a:lnTo>
                    <a:pt x="6050980" y="2177501"/>
                  </a:lnTo>
                  <a:lnTo>
                    <a:pt x="0" y="2177501"/>
                  </a:lnTo>
                  <a:close/>
                </a:path>
              </a:pathLst>
            </a:custGeom>
            <a:solidFill>
              <a:srgbClr val="000000">
                <a:alpha val="34901"/>
              </a:srgbClr>
            </a:solidFill>
            <a:ln>
              <a:noFill/>
            </a:ln>
          </p:spPr>
        </p:sp>
        <p:sp>
          <p:nvSpPr>
            <p:cNvPr id="186" name="Google Shape;186;p15"/>
            <p:cNvSpPr txBox="1"/>
            <p:nvPr/>
          </p:nvSpPr>
          <p:spPr>
            <a:xfrm>
              <a:off x="0" y="-38100"/>
              <a:ext cx="6050980" cy="2215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15"/>
          <p:cNvSpPr txBox="1"/>
          <p:nvPr/>
        </p:nvSpPr>
        <p:spPr>
          <a:xfrm>
            <a:off x="6764891" y="1344145"/>
            <a:ext cx="2379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Celebrate holistic well-being and timeless beauty at [Your Beauty &amp; Wellness Center Name]. </a:t>
            </a:r>
            <a:endParaRPr i="1" sz="700"/>
          </a:p>
        </p:txBody>
      </p:sp>
      <p:sp>
        <p:nvSpPr>
          <p:cNvPr id="188" name="Google Shape;188;p15"/>
          <p:cNvSpPr txBox="1"/>
          <p:nvPr/>
        </p:nvSpPr>
        <p:spPr>
          <a:xfrm>
            <a:off x="0" y="1344145"/>
            <a:ext cx="2379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Celebrate holistic well-being and timeless beauty at [Your Beauty &amp; Wellness Center Name]. </a:t>
            </a:r>
            <a:endParaRPr i="1" sz="700"/>
          </a:p>
        </p:txBody>
      </p:sp>
      <p:sp>
        <p:nvSpPr>
          <p:cNvPr id="189" name="Google Shape;189;p15"/>
          <p:cNvSpPr txBox="1"/>
          <p:nvPr/>
        </p:nvSpPr>
        <p:spPr>
          <a:xfrm>
            <a:off x="6764891" y="3344395"/>
            <a:ext cx="2379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Celebrate holistic well-being and timeless beauty at [Your Beauty &amp; Wellness Center Name]. </a:t>
            </a:r>
            <a:endParaRPr i="1" sz="700"/>
          </a:p>
        </p:txBody>
      </p:sp>
      <p:sp>
        <p:nvSpPr>
          <p:cNvPr id="190" name="Google Shape;190;p15"/>
          <p:cNvSpPr txBox="1"/>
          <p:nvPr/>
        </p:nvSpPr>
        <p:spPr>
          <a:xfrm>
            <a:off x="0" y="3344395"/>
            <a:ext cx="2379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Celebrate holistic well-being and timeless beauty at [Your Beauty &amp; Wellness Center Name]. </a:t>
            </a:r>
            <a:endParaRPr i="1" sz="700"/>
          </a:p>
        </p:txBody>
      </p:sp>
      <p:sp>
        <p:nvSpPr>
          <p:cNvPr id="191" name="Google Shape;191;p15"/>
          <p:cNvSpPr txBox="1"/>
          <p:nvPr/>
        </p:nvSpPr>
        <p:spPr>
          <a:xfrm>
            <a:off x="6764891" y="2774950"/>
            <a:ext cx="2076629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Main Point</a:t>
            </a:r>
            <a:endParaRPr sz="700"/>
          </a:p>
        </p:txBody>
      </p:sp>
      <p:sp>
        <p:nvSpPr>
          <p:cNvPr id="192" name="Google Shape;192;p15"/>
          <p:cNvSpPr txBox="1"/>
          <p:nvPr/>
        </p:nvSpPr>
        <p:spPr>
          <a:xfrm>
            <a:off x="305741" y="2774950"/>
            <a:ext cx="2076629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Main Point</a:t>
            </a:r>
            <a:endParaRPr sz="700"/>
          </a:p>
        </p:txBody>
      </p:sp>
      <p:sp>
        <p:nvSpPr>
          <p:cNvPr id="193" name="Google Shape;193;p15"/>
          <p:cNvSpPr txBox="1"/>
          <p:nvPr/>
        </p:nvSpPr>
        <p:spPr>
          <a:xfrm>
            <a:off x="6764891" y="775820"/>
            <a:ext cx="2076629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Main Point</a:t>
            </a:r>
            <a:endParaRPr sz="700"/>
          </a:p>
        </p:txBody>
      </p:sp>
      <p:sp>
        <p:nvSpPr>
          <p:cNvPr id="194" name="Google Shape;194;p15"/>
          <p:cNvSpPr txBox="1"/>
          <p:nvPr/>
        </p:nvSpPr>
        <p:spPr>
          <a:xfrm>
            <a:off x="305741" y="775820"/>
            <a:ext cx="2076629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Main Point</a:t>
            </a:r>
            <a:endParaRPr sz="700"/>
          </a:p>
        </p:txBody>
      </p:sp>
      <p:grpSp>
        <p:nvGrpSpPr>
          <p:cNvPr id="195" name="Google Shape;195;p15"/>
          <p:cNvGrpSpPr/>
          <p:nvPr/>
        </p:nvGrpSpPr>
        <p:grpSpPr>
          <a:xfrm rot="-5400000">
            <a:off x="7786147" y="3785647"/>
            <a:ext cx="68814" cy="2646892"/>
            <a:chOff x="0" y="-38100"/>
            <a:chExt cx="52652" cy="2025230"/>
          </a:xfrm>
        </p:grpSpPr>
        <p:sp>
          <p:nvSpPr>
            <p:cNvPr id="196" name="Google Shape;196;p15"/>
            <p:cNvSpPr/>
            <p:nvPr/>
          </p:nvSpPr>
          <p:spPr>
            <a:xfrm>
              <a:off x="0" y="0"/>
              <a:ext cx="52652" cy="1987130"/>
            </a:xfrm>
            <a:custGeom>
              <a:rect b="b" l="l" r="r" t="t"/>
              <a:pathLst>
                <a:path extrusionOk="0" h="1987130" w="52652">
                  <a:moveTo>
                    <a:pt x="0" y="0"/>
                  </a:moveTo>
                  <a:lnTo>
                    <a:pt x="52652" y="0"/>
                  </a:lnTo>
                  <a:lnTo>
                    <a:pt x="52652" y="1987130"/>
                  </a:lnTo>
                  <a:lnTo>
                    <a:pt x="0" y="1987130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197" name="Google Shape;197;p15"/>
            <p:cNvSpPr txBox="1"/>
            <p:nvPr/>
          </p:nvSpPr>
          <p:spPr>
            <a:xfrm>
              <a:off x="0" y="-38100"/>
              <a:ext cx="52652" cy="20252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15"/>
          <p:cNvSpPr/>
          <p:nvPr/>
        </p:nvSpPr>
        <p:spPr>
          <a:xfrm>
            <a:off x="1806003" y="0"/>
            <a:ext cx="5626986" cy="5146208"/>
          </a:xfrm>
          <a:custGeom>
            <a:rect b="b" l="l" r="r" t="t"/>
            <a:pathLst>
              <a:path extrusionOk="0" h="10292415" w="11253972">
                <a:moveTo>
                  <a:pt x="0" y="0"/>
                </a:moveTo>
                <a:lnTo>
                  <a:pt x="11253972" y="0"/>
                </a:lnTo>
                <a:lnTo>
                  <a:pt x="11253972" y="10292415"/>
                </a:lnTo>
                <a:lnTo>
                  <a:pt x="0" y="102924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2186" r="-37747" t="-9227"/>
            </a:stretch>
          </a:blipFill>
          <a:ln>
            <a:noFill/>
          </a:ln>
        </p:spPr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E1C0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p16"/>
          <p:cNvGrpSpPr/>
          <p:nvPr/>
        </p:nvGrpSpPr>
        <p:grpSpPr>
          <a:xfrm>
            <a:off x="-1000382" y="-291405"/>
            <a:ext cx="10144382" cy="5653980"/>
            <a:chOff x="0" y="-38100"/>
            <a:chExt cx="5343543" cy="2978228"/>
          </a:xfrm>
        </p:grpSpPr>
        <p:sp>
          <p:nvSpPr>
            <p:cNvPr id="205" name="Google Shape;205;p16"/>
            <p:cNvSpPr/>
            <p:nvPr/>
          </p:nvSpPr>
          <p:spPr>
            <a:xfrm>
              <a:off x="0" y="0"/>
              <a:ext cx="5343543" cy="2940128"/>
            </a:xfrm>
            <a:custGeom>
              <a:rect b="b" l="l" r="r" t="t"/>
              <a:pathLst>
                <a:path extrusionOk="0" h="2940128" w="5343543">
                  <a:moveTo>
                    <a:pt x="0" y="0"/>
                  </a:moveTo>
                  <a:lnTo>
                    <a:pt x="5343543" y="0"/>
                  </a:lnTo>
                  <a:lnTo>
                    <a:pt x="5343543" y="2940128"/>
                  </a:lnTo>
                  <a:lnTo>
                    <a:pt x="0" y="2940128"/>
                  </a:lnTo>
                  <a:close/>
                </a:path>
              </a:pathLst>
            </a:custGeom>
            <a:solidFill>
              <a:srgbClr val="000000">
                <a:alpha val="34901"/>
              </a:srgbClr>
            </a:solidFill>
            <a:ln>
              <a:noFill/>
            </a:ln>
          </p:spPr>
        </p:sp>
        <p:sp>
          <p:nvSpPr>
            <p:cNvPr id="206" name="Google Shape;206;p16"/>
            <p:cNvSpPr txBox="1"/>
            <p:nvPr/>
          </p:nvSpPr>
          <p:spPr>
            <a:xfrm>
              <a:off x="0" y="-38100"/>
              <a:ext cx="5343543" cy="2978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7" name="Google Shape;20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7375" y="514350"/>
            <a:ext cx="2746624" cy="4115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14350"/>
            <a:ext cx="6176048" cy="41153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16"/>
          <p:cNvGrpSpPr/>
          <p:nvPr/>
        </p:nvGrpSpPr>
        <p:grpSpPr>
          <a:xfrm rot="-5400000">
            <a:off x="5391398" y="3110067"/>
            <a:ext cx="1962150" cy="2104715"/>
            <a:chOff x="0" y="-38100"/>
            <a:chExt cx="1501310" cy="1610391"/>
          </a:xfrm>
        </p:grpSpPr>
        <p:sp>
          <p:nvSpPr>
            <p:cNvPr id="210" name="Google Shape;210;p16"/>
            <p:cNvSpPr/>
            <p:nvPr/>
          </p:nvSpPr>
          <p:spPr>
            <a:xfrm>
              <a:off x="0" y="0"/>
              <a:ext cx="1501310" cy="1572291"/>
            </a:xfrm>
            <a:custGeom>
              <a:rect b="b" l="l" r="r" t="t"/>
              <a:pathLst>
                <a:path extrusionOk="0" h="1572291" w="1501310">
                  <a:moveTo>
                    <a:pt x="0" y="0"/>
                  </a:moveTo>
                  <a:lnTo>
                    <a:pt x="1501310" y="0"/>
                  </a:lnTo>
                  <a:lnTo>
                    <a:pt x="1501310" y="1572291"/>
                  </a:lnTo>
                  <a:lnTo>
                    <a:pt x="0" y="1572291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211" name="Google Shape;211;p16"/>
            <p:cNvSpPr txBox="1"/>
            <p:nvPr/>
          </p:nvSpPr>
          <p:spPr>
            <a:xfrm>
              <a:off x="0" y="-38100"/>
              <a:ext cx="1501310" cy="16103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" name="Google Shape;212;p16"/>
          <p:cNvGrpSpPr/>
          <p:nvPr/>
        </p:nvGrpSpPr>
        <p:grpSpPr>
          <a:xfrm rot="-5400000">
            <a:off x="546691" y="-71283"/>
            <a:ext cx="1962150" cy="2104715"/>
            <a:chOff x="0" y="-38100"/>
            <a:chExt cx="1501310" cy="1610391"/>
          </a:xfrm>
        </p:grpSpPr>
        <p:sp>
          <p:nvSpPr>
            <p:cNvPr id="213" name="Google Shape;213;p16"/>
            <p:cNvSpPr/>
            <p:nvPr/>
          </p:nvSpPr>
          <p:spPr>
            <a:xfrm>
              <a:off x="0" y="0"/>
              <a:ext cx="1501310" cy="1572291"/>
            </a:xfrm>
            <a:custGeom>
              <a:rect b="b" l="l" r="r" t="t"/>
              <a:pathLst>
                <a:path extrusionOk="0" h="1572291" w="1501310">
                  <a:moveTo>
                    <a:pt x="0" y="0"/>
                  </a:moveTo>
                  <a:lnTo>
                    <a:pt x="1501310" y="0"/>
                  </a:lnTo>
                  <a:lnTo>
                    <a:pt x="1501310" y="1572291"/>
                  </a:lnTo>
                  <a:lnTo>
                    <a:pt x="0" y="1572291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214" name="Google Shape;214;p16"/>
            <p:cNvSpPr txBox="1"/>
            <p:nvPr/>
          </p:nvSpPr>
          <p:spPr>
            <a:xfrm>
              <a:off x="0" y="-38100"/>
              <a:ext cx="1501310" cy="16103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5" name="Google Shape;215;p16"/>
          <p:cNvSpPr txBox="1"/>
          <p:nvPr/>
        </p:nvSpPr>
        <p:spPr>
          <a:xfrm>
            <a:off x="5593579" y="4029075"/>
            <a:ext cx="1607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Celebrate holistic well-being and timeless beauty at [Your Beauty &amp; Wellness Center Name]. </a:t>
            </a:r>
            <a:endParaRPr i="1" sz="700"/>
          </a:p>
        </p:txBody>
      </p:sp>
      <p:sp>
        <p:nvSpPr>
          <p:cNvPr id="216" name="Google Shape;216;p16"/>
          <p:cNvSpPr txBox="1"/>
          <p:nvPr/>
        </p:nvSpPr>
        <p:spPr>
          <a:xfrm>
            <a:off x="748872" y="847725"/>
            <a:ext cx="1607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Celebrate holistic well-being and timeless beauty at [Your Beauty &amp; Wellness Center Name]. </a:t>
            </a:r>
            <a:endParaRPr i="1" sz="700"/>
          </a:p>
        </p:txBody>
      </p:sp>
      <p:sp>
        <p:nvSpPr>
          <p:cNvPr id="217" name="Google Shape;217;p16"/>
          <p:cNvSpPr txBox="1"/>
          <p:nvPr/>
        </p:nvSpPr>
        <p:spPr>
          <a:xfrm>
            <a:off x="5359057" y="3471395"/>
            <a:ext cx="2076628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arisienne"/>
                <a:ea typeface="Parisienne"/>
                <a:cs typeface="Parisienne"/>
                <a:sym typeface="Parisienne"/>
              </a:rPr>
              <a:t>Main Point</a:t>
            </a:r>
            <a:endParaRPr sz="700"/>
          </a:p>
        </p:txBody>
      </p:sp>
      <p:sp>
        <p:nvSpPr>
          <p:cNvPr id="218" name="Google Shape;218;p16"/>
          <p:cNvSpPr txBox="1"/>
          <p:nvPr/>
        </p:nvSpPr>
        <p:spPr>
          <a:xfrm>
            <a:off x="514350" y="290045"/>
            <a:ext cx="2076629" cy="463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000000"/>
                </a:solidFill>
                <a:latin typeface="Parisienne"/>
                <a:ea typeface="Parisienne"/>
                <a:cs typeface="Parisienne"/>
                <a:sym typeface="Parisienne"/>
              </a:rPr>
              <a:t>Main Point</a:t>
            </a:r>
            <a:endParaRPr sz="700"/>
          </a:p>
        </p:txBody>
      </p:sp>
      <p:grpSp>
        <p:nvGrpSpPr>
          <p:cNvPr id="219" name="Google Shape;219;p16"/>
          <p:cNvGrpSpPr/>
          <p:nvPr/>
        </p:nvGrpSpPr>
        <p:grpSpPr>
          <a:xfrm>
            <a:off x="0" y="442020"/>
            <a:ext cx="62729" cy="4187130"/>
            <a:chOff x="0" y="-38100"/>
            <a:chExt cx="33042" cy="2205567"/>
          </a:xfrm>
        </p:grpSpPr>
        <p:sp>
          <p:nvSpPr>
            <p:cNvPr id="220" name="Google Shape;220;p16"/>
            <p:cNvSpPr/>
            <p:nvPr/>
          </p:nvSpPr>
          <p:spPr>
            <a:xfrm>
              <a:off x="0" y="0"/>
              <a:ext cx="33042" cy="2167467"/>
            </a:xfrm>
            <a:custGeom>
              <a:rect b="b" l="l" r="r" t="t"/>
              <a:pathLst>
                <a:path extrusionOk="0" h="2167467" w="33042">
                  <a:moveTo>
                    <a:pt x="0" y="0"/>
                  </a:moveTo>
                  <a:lnTo>
                    <a:pt x="33042" y="0"/>
                  </a:lnTo>
                  <a:lnTo>
                    <a:pt x="3304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221" name="Google Shape;221;p16"/>
            <p:cNvSpPr txBox="1"/>
            <p:nvPr/>
          </p:nvSpPr>
          <p:spPr>
            <a:xfrm>
              <a:off x="0" y="-38100"/>
              <a:ext cx="33042" cy="22055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2" name="Google Shape;222;p16"/>
          <p:cNvGrpSpPr/>
          <p:nvPr/>
        </p:nvGrpSpPr>
        <p:grpSpPr>
          <a:xfrm>
            <a:off x="9081271" y="442020"/>
            <a:ext cx="62729" cy="4187130"/>
            <a:chOff x="0" y="-38100"/>
            <a:chExt cx="33042" cy="2205567"/>
          </a:xfrm>
        </p:grpSpPr>
        <p:sp>
          <p:nvSpPr>
            <p:cNvPr id="223" name="Google Shape;223;p16"/>
            <p:cNvSpPr/>
            <p:nvPr/>
          </p:nvSpPr>
          <p:spPr>
            <a:xfrm>
              <a:off x="0" y="0"/>
              <a:ext cx="33042" cy="2167467"/>
            </a:xfrm>
            <a:custGeom>
              <a:rect b="b" l="l" r="r" t="t"/>
              <a:pathLst>
                <a:path extrusionOk="0" h="2167467" w="33042">
                  <a:moveTo>
                    <a:pt x="0" y="0"/>
                  </a:moveTo>
                  <a:lnTo>
                    <a:pt x="33042" y="0"/>
                  </a:lnTo>
                  <a:lnTo>
                    <a:pt x="3304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224" name="Google Shape;224;p16"/>
            <p:cNvSpPr txBox="1"/>
            <p:nvPr/>
          </p:nvSpPr>
          <p:spPr>
            <a:xfrm>
              <a:off x="0" y="-38100"/>
              <a:ext cx="33042" cy="22055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E1C0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p17"/>
          <p:cNvGrpSpPr/>
          <p:nvPr/>
        </p:nvGrpSpPr>
        <p:grpSpPr>
          <a:xfrm rot="-5400000">
            <a:off x="2489702" y="-1490508"/>
            <a:ext cx="4114800" cy="8124515"/>
            <a:chOff x="0" y="-38100"/>
            <a:chExt cx="3148377" cy="6216350"/>
          </a:xfrm>
        </p:grpSpPr>
        <p:sp>
          <p:nvSpPr>
            <p:cNvPr id="231" name="Google Shape;231;p17"/>
            <p:cNvSpPr/>
            <p:nvPr/>
          </p:nvSpPr>
          <p:spPr>
            <a:xfrm>
              <a:off x="0" y="0"/>
              <a:ext cx="3148377" cy="6178250"/>
            </a:xfrm>
            <a:custGeom>
              <a:rect b="b" l="l" r="r" t="t"/>
              <a:pathLst>
                <a:path extrusionOk="0" h="6178250" w="3148377">
                  <a:moveTo>
                    <a:pt x="0" y="0"/>
                  </a:moveTo>
                  <a:lnTo>
                    <a:pt x="3148377" y="0"/>
                  </a:lnTo>
                  <a:lnTo>
                    <a:pt x="3148377" y="6178250"/>
                  </a:lnTo>
                  <a:lnTo>
                    <a:pt x="0" y="617825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232" name="Google Shape;232;p17"/>
            <p:cNvSpPr txBox="1"/>
            <p:nvPr/>
          </p:nvSpPr>
          <p:spPr>
            <a:xfrm>
              <a:off x="0" y="-38100"/>
              <a:ext cx="3148377" cy="6216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3" name="Google Shape;23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9725" y="615275"/>
            <a:ext cx="2597649" cy="391016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7"/>
          <p:cNvSpPr txBox="1"/>
          <p:nvPr/>
        </p:nvSpPr>
        <p:spPr>
          <a:xfrm>
            <a:off x="636794" y="582915"/>
            <a:ext cx="5168146" cy="274112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0" u="none" cap="none" strike="noStrike">
                <a:solidFill>
                  <a:srgbClr val="0F1A38"/>
                </a:solidFill>
                <a:latin typeface="Parisienne"/>
                <a:ea typeface="Parisienne"/>
                <a:cs typeface="Parisienne"/>
                <a:sym typeface="Parisienne"/>
              </a:rPr>
              <a:t>02.</a:t>
            </a:r>
            <a:endParaRPr sz="700"/>
          </a:p>
        </p:txBody>
      </p:sp>
      <p:grpSp>
        <p:nvGrpSpPr>
          <p:cNvPr id="235" name="Google Shape;235;p17"/>
          <p:cNvGrpSpPr/>
          <p:nvPr/>
        </p:nvGrpSpPr>
        <p:grpSpPr>
          <a:xfrm>
            <a:off x="534135" y="2874868"/>
            <a:ext cx="5355580" cy="1123650"/>
            <a:chOff x="203200" y="-682625"/>
            <a:chExt cx="14281547" cy="2996400"/>
          </a:xfrm>
        </p:grpSpPr>
        <p:sp>
          <p:nvSpPr>
            <p:cNvPr id="236" name="Google Shape;236;p17"/>
            <p:cNvSpPr txBox="1"/>
            <p:nvPr/>
          </p:nvSpPr>
          <p:spPr>
            <a:xfrm>
              <a:off x="3012643" y="-115140"/>
              <a:ext cx="2654400" cy="217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300" u="none" cap="none" strike="noStrik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UR</a:t>
              </a:r>
              <a:endParaRPr sz="700"/>
            </a:p>
          </p:txBody>
        </p:sp>
        <p:sp>
          <p:nvSpPr>
            <p:cNvPr id="237" name="Google Shape;237;p17"/>
            <p:cNvSpPr txBox="1"/>
            <p:nvPr/>
          </p:nvSpPr>
          <p:spPr>
            <a:xfrm>
              <a:off x="203200" y="-682625"/>
              <a:ext cx="3805200" cy="299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300" u="none" cap="none" strike="noStrike">
                  <a:solidFill>
                    <a:srgbClr val="000000"/>
                  </a:solidFill>
                  <a:latin typeface="Parisienne"/>
                  <a:ea typeface="Parisienne"/>
                  <a:cs typeface="Parisienne"/>
                  <a:sym typeface="Parisienne"/>
                </a:rPr>
                <a:t>O</a:t>
              </a:r>
              <a:endParaRPr sz="700"/>
            </a:p>
          </p:txBody>
        </p:sp>
        <p:sp>
          <p:nvSpPr>
            <p:cNvPr id="238" name="Google Shape;238;p17"/>
            <p:cNvSpPr txBox="1"/>
            <p:nvPr/>
          </p:nvSpPr>
          <p:spPr>
            <a:xfrm>
              <a:off x="8161976" y="-115139"/>
              <a:ext cx="6322771" cy="23672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300" u="none" cap="none" strike="noStrike">
                  <a:solidFill>
                    <a:srgbClr val="0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ENTER</a:t>
              </a:r>
              <a:endParaRPr sz="700"/>
            </a:p>
          </p:txBody>
        </p:sp>
        <p:sp>
          <p:nvSpPr>
            <p:cNvPr id="239" name="Google Shape;239;p17"/>
            <p:cNvSpPr txBox="1"/>
            <p:nvPr/>
          </p:nvSpPr>
          <p:spPr>
            <a:xfrm>
              <a:off x="5870337" y="-682625"/>
              <a:ext cx="2494800" cy="299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7300" u="none" cap="none" strike="noStrike">
                  <a:solidFill>
                    <a:srgbClr val="000000"/>
                  </a:solidFill>
                  <a:latin typeface="Parisienne"/>
                  <a:ea typeface="Parisienne"/>
                  <a:cs typeface="Parisienne"/>
                  <a:sym typeface="Parisienne"/>
                </a:rPr>
                <a:t>C</a:t>
              </a:r>
              <a:endParaRPr sz="700"/>
            </a:p>
          </p:txBody>
        </p:sp>
      </p:grp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E1C0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8"/>
          <p:cNvSpPr/>
          <p:nvPr/>
        </p:nvSpPr>
        <p:spPr>
          <a:xfrm flipH="1">
            <a:off x="0" y="0"/>
            <a:ext cx="9144000" cy="12192000"/>
          </a:xfrm>
          <a:custGeom>
            <a:rect b="b" l="l" r="r" t="t"/>
            <a:pathLst>
              <a:path extrusionOk="0" h="24384000" w="18288000">
                <a:moveTo>
                  <a:pt x="18288000" y="0"/>
                </a:moveTo>
                <a:lnTo>
                  <a:pt x="0" y="0"/>
                </a:lnTo>
                <a:lnTo>
                  <a:pt x="0" y="24384000"/>
                </a:lnTo>
                <a:lnTo>
                  <a:pt x="18288000" y="24384000"/>
                </a:lnTo>
                <a:lnTo>
                  <a:pt x="1828800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50060" r="-50060" t="0"/>
            </a:stretch>
          </a:blipFill>
          <a:ln>
            <a:noFill/>
          </a:ln>
        </p:spPr>
      </p:sp>
      <p:grpSp>
        <p:nvGrpSpPr>
          <p:cNvPr id="246" name="Google Shape;246;p18"/>
          <p:cNvGrpSpPr/>
          <p:nvPr/>
        </p:nvGrpSpPr>
        <p:grpSpPr>
          <a:xfrm>
            <a:off x="2473075" y="1105560"/>
            <a:ext cx="68813" cy="2882585"/>
            <a:chOff x="0" y="-38100"/>
            <a:chExt cx="52652" cy="2205567"/>
          </a:xfrm>
        </p:grpSpPr>
        <p:sp>
          <p:nvSpPr>
            <p:cNvPr id="247" name="Google Shape;247;p18"/>
            <p:cNvSpPr/>
            <p:nvPr/>
          </p:nvSpPr>
          <p:spPr>
            <a:xfrm>
              <a:off x="0" y="0"/>
              <a:ext cx="52652" cy="2167467"/>
            </a:xfrm>
            <a:custGeom>
              <a:rect b="b" l="l" r="r" t="t"/>
              <a:pathLst>
                <a:path extrusionOk="0" h="2167467" w="52652">
                  <a:moveTo>
                    <a:pt x="0" y="0"/>
                  </a:moveTo>
                  <a:lnTo>
                    <a:pt x="52652" y="0"/>
                  </a:lnTo>
                  <a:lnTo>
                    <a:pt x="5265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248" name="Google Shape;248;p18"/>
            <p:cNvSpPr txBox="1"/>
            <p:nvPr/>
          </p:nvSpPr>
          <p:spPr>
            <a:xfrm>
              <a:off x="0" y="-38100"/>
              <a:ext cx="52652" cy="22055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" name="Google Shape;249;p18"/>
          <p:cNvGrpSpPr/>
          <p:nvPr/>
        </p:nvGrpSpPr>
        <p:grpSpPr>
          <a:xfrm>
            <a:off x="5676919" y="1105560"/>
            <a:ext cx="994006" cy="2882585"/>
            <a:chOff x="0" y="-38100"/>
            <a:chExt cx="760549" cy="2205567"/>
          </a:xfrm>
        </p:grpSpPr>
        <p:sp>
          <p:nvSpPr>
            <p:cNvPr id="250" name="Google Shape;250;p18"/>
            <p:cNvSpPr/>
            <p:nvPr/>
          </p:nvSpPr>
          <p:spPr>
            <a:xfrm>
              <a:off x="0" y="0"/>
              <a:ext cx="760549" cy="2167467"/>
            </a:xfrm>
            <a:custGeom>
              <a:rect b="b" l="l" r="r" t="t"/>
              <a:pathLst>
                <a:path extrusionOk="0" h="2167467" w="760549">
                  <a:moveTo>
                    <a:pt x="0" y="0"/>
                  </a:moveTo>
                  <a:lnTo>
                    <a:pt x="760549" y="0"/>
                  </a:lnTo>
                  <a:lnTo>
                    <a:pt x="760549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251" name="Google Shape;251;p18"/>
            <p:cNvSpPr txBox="1"/>
            <p:nvPr/>
          </p:nvSpPr>
          <p:spPr>
            <a:xfrm>
              <a:off x="0" y="-38100"/>
              <a:ext cx="760549" cy="22055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18"/>
          <p:cNvSpPr txBox="1"/>
          <p:nvPr/>
        </p:nvSpPr>
        <p:spPr>
          <a:xfrm>
            <a:off x="1027488" y="4763"/>
            <a:ext cx="1206394" cy="13887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100" u="none" cap="none" strike="noStrike">
                <a:solidFill>
                  <a:srgbClr val="E5E5FF"/>
                </a:solidFill>
                <a:latin typeface="Parisienne"/>
                <a:ea typeface="Parisienne"/>
                <a:cs typeface="Parisienne"/>
                <a:sym typeface="Parisienne"/>
              </a:rPr>
              <a:t>O</a:t>
            </a:r>
            <a:endParaRPr sz="700"/>
          </a:p>
        </p:txBody>
      </p:sp>
      <p:sp>
        <p:nvSpPr>
          <p:cNvPr id="253" name="Google Shape;253;p18"/>
          <p:cNvSpPr txBox="1"/>
          <p:nvPr/>
        </p:nvSpPr>
        <p:spPr>
          <a:xfrm>
            <a:off x="2055396" y="433388"/>
            <a:ext cx="1029165" cy="6889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UR </a:t>
            </a:r>
            <a:endParaRPr sz="700"/>
          </a:p>
        </p:txBody>
      </p:sp>
      <p:sp>
        <p:nvSpPr>
          <p:cNvPr id="254" name="Google Shape;254;p18"/>
          <p:cNvSpPr txBox="1"/>
          <p:nvPr/>
        </p:nvSpPr>
        <p:spPr>
          <a:xfrm>
            <a:off x="6564032" y="4259607"/>
            <a:ext cx="1923956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PACE</a:t>
            </a:r>
            <a:endParaRPr sz="700"/>
          </a:p>
        </p:txBody>
      </p:sp>
      <p:sp>
        <p:nvSpPr>
          <p:cNvPr id="255" name="Google Shape;255;p18"/>
          <p:cNvSpPr txBox="1"/>
          <p:nvPr/>
        </p:nvSpPr>
        <p:spPr>
          <a:xfrm>
            <a:off x="5435302" y="3830983"/>
            <a:ext cx="1163035" cy="1382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100" u="none" cap="none" strike="noStrike">
                <a:solidFill>
                  <a:srgbClr val="E5E5FF"/>
                </a:solidFill>
                <a:latin typeface="Parisienne"/>
                <a:ea typeface="Parisienne"/>
                <a:cs typeface="Parisienne"/>
                <a:sym typeface="Parisienne"/>
              </a:rPr>
              <a:t>S</a:t>
            </a:r>
            <a:endParaRPr sz="700"/>
          </a:p>
        </p:txBody>
      </p:sp>
      <p:sp>
        <p:nvSpPr>
          <p:cNvPr id="256" name="Google Shape;256;p18"/>
          <p:cNvSpPr txBox="1"/>
          <p:nvPr/>
        </p:nvSpPr>
        <p:spPr>
          <a:xfrm>
            <a:off x="345138" y="2308232"/>
            <a:ext cx="1710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Sanctuary where personalized care meets transformative therapies. </a:t>
            </a:r>
            <a:endParaRPr i="1" sz="700"/>
          </a:p>
        </p:txBody>
      </p:sp>
      <p:sp>
        <p:nvSpPr>
          <p:cNvPr id="257" name="Google Shape;257;p18"/>
          <p:cNvSpPr txBox="1"/>
          <p:nvPr/>
        </p:nvSpPr>
        <p:spPr>
          <a:xfrm>
            <a:off x="7113043" y="2250777"/>
            <a:ext cx="1516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Embrace vitality and radiance, one indulgent experience at a time.</a:t>
            </a:r>
            <a:endParaRPr i="1" sz="700"/>
          </a:p>
        </p:txBody>
      </p:sp>
      <p:pic>
        <p:nvPicPr>
          <p:cNvPr id="258" name="Google Shape;25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1875" y="1155587"/>
            <a:ext cx="4061325" cy="2832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E1C0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19"/>
          <p:cNvGrpSpPr/>
          <p:nvPr/>
        </p:nvGrpSpPr>
        <p:grpSpPr>
          <a:xfrm>
            <a:off x="0" y="-291405"/>
            <a:ext cx="11487407" cy="5653980"/>
            <a:chOff x="0" y="-38100"/>
            <a:chExt cx="6050980" cy="2978228"/>
          </a:xfrm>
        </p:grpSpPr>
        <p:sp>
          <p:nvSpPr>
            <p:cNvPr id="265" name="Google Shape;265;p19"/>
            <p:cNvSpPr/>
            <p:nvPr/>
          </p:nvSpPr>
          <p:spPr>
            <a:xfrm>
              <a:off x="0" y="0"/>
              <a:ext cx="6050980" cy="2940128"/>
            </a:xfrm>
            <a:custGeom>
              <a:rect b="b" l="l" r="r" t="t"/>
              <a:pathLst>
                <a:path extrusionOk="0" h="2940128" w="6050980">
                  <a:moveTo>
                    <a:pt x="0" y="0"/>
                  </a:moveTo>
                  <a:lnTo>
                    <a:pt x="6050980" y="0"/>
                  </a:lnTo>
                  <a:lnTo>
                    <a:pt x="6050980" y="2940128"/>
                  </a:lnTo>
                  <a:lnTo>
                    <a:pt x="0" y="2940128"/>
                  </a:lnTo>
                  <a:close/>
                </a:path>
              </a:pathLst>
            </a:custGeom>
            <a:solidFill>
              <a:srgbClr val="000000">
                <a:alpha val="34901"/>
              </a:srgbClr>
            </a:solidFill>
            <a:ln>
              <a:noFill/>
            </a:ln>
          </p:spPr>
        </p:sp>
        <p:sp>
          <p:nvSpPr>
            <p:cNvPr id="266" name="Google Shape;266;p19"/>
            <p:cNvSpPr txBox="1"/>
            <p:nvPr/>
          </p:nvSpPr>
          <p:spPr>
            <a:xfrm>
              <a:off x="0" y="-38100"/>
              <a:ext cx="6050980" cy="29782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7" name="Google Shape;267;p19"/>
          <p:cNvPicPr preferRelativeResize="0"/>
          <p:nvPr/>
        </p:nvPicPr>
        <p:blipFill rotWithShape="1">
          <a:blip r:embed="rId4">
            <a:alphaModFix/>
          </a:blip>
          <a:srcRect b="0" l="2345" r="2345" t="0"/>
          <a:stretch/>
        </p:blipFill>
        <p:spPr>
          <a:xfrm>
            <a:off x="412038" y="419498"/>
            <a:ext cx="4002311" cy="27977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8" name="Google Shape;268;p19"/>
          <p:cNvGrpSpPr/>
          <p:nvPr/>
        </p:nvGrpSpPr>
        <p:grpSpPr>
          <a:xfrm>
            <a:off x="411054" y="347168"/>
            <a:ext cx="62729" cy="2870115"/>
            <a:chOff x="0" y="-38100"/>
            <a:chExt cx="33042" cy="1511830"/>
          </a:xfrm>
        </p:grpSpPr>
        <p:sp>
          <p:nvSpPr>
            <p:cNvPr id="269" name="Google Shape;269;p19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270" name="Google Shape;270;p19"/>
            <p:cNvSpPr txBox="1"/>
            <p:nvPr/>
          </p:nvSpPr>
          <p:spPr>
            <a:xfrm>
              <a:off x="0" y="-38100"/>
              <a:ext cx="33042" cy="1511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1" name="Google Shape;271;p19"/>
          <p:cNvGrpSpPr/>
          <p:nvPr/>
        </p:nvGrpSpPr>
        <p:grpSpPr>
          <a:xfrm>
            <a:off x="4383968" y="347168"/>
            <a:ext cx="62729" cy="2870115"/>
            <a:chOff x="0" y="-38100"/>
            <a:chExt cx="33042" cy="1511830"/>
          </a:xfrm>
        </p:grpSpPr>
        <p:sp>
          <p:nvSpPr>
            <p:cNvPr id="272" name="Google Shape;272;p19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273" name="Google Shape;273;p19"/>
            <p:cNvSpPr txBox="1"/>
            <p:nvPr/>
          </p:nvSpPr>
          <p:spPr>
            <a:xfrm>
              <a:off x="0" y="-38100"/>
              <a:ext cx="33042" cy="1511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4" name="Google Shape;274;p19"/>
          <p:cNvPicPr preferRelativeResize="0"/>
          <p:nvPr/>
        </p:nvPicPr>
        <p:blipFill rotWithShape="1">
          <a:blip r:embed="rId5">
            <a:alphaModFix/>
          </a:blip>
          <a:srcRect b="0" l="77" r="76" t="0"/>
          <a:stretch/>
        </p:blipFill>
        <p:spPr>
          <a:xfrm>
            <a:off x="4697304" y="419498"/>
            <a:ext cx="1861154" cy="27977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19"/>
          <p:cNvGrpSpPr/>
          <p:nvPr/>
        </p:nvGrpSpPr>
        <p:grpSpPr>
          <a:xfrm>
            <a:off x="4697304" y="347168"/>
            <a:ext cx="62729" cy="2870115"/>
            <a:chOff x="0" y="-38100"/>
            <a:chExt cx="33042" cy="1511830"/>
          </a:xfrm>
        </p:grpSpPr>
        <p:sp>
          <p:nvSpPr>
            <p:cNvPr id="276" name="Google Shape;276;p19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277" name="Google Shape;277;p19"/>
            <p:cNvSpPr txBox="1"/>
            <p:nvPr/>
          </p:nvSpPr>
          <p:spPr>
            <a:xfrm>
              <a:off x="0" y="-38100"/>
              <a:ext cx="33042" cy="1511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19"/>
          <p:cNvGrpSpPr/>
          <p:nvPr/>
        </p:nvGrpSpPr>
        <p:grpSpPr>
          <a:xfrm>
            <a:off x="6527093" y="347168"/>
            <a:ext cx="62729" cy="2870115"/>
            <a:chOff x="0" y="-38100"/>
            <a:chExt cx="33042" cy="1511830"/>
          </a:xfrm>
        </p:grpSpPr>
        <p:sp>
          <p:nvSpPr>
            <p:cNvPr id="279" name="Google Shape;279;p19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280" name="Google Shape;280;p19"/>
            <p:cNvSpPr txBox="1"/>
            <p:nvPr/>
          </p:nvSpPr>
          <p:spPr>
            <a:xfrm>
              <a:off x="0" y="-38100"/>
              <a:ext cx="33042" cy="1511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1" name="Google Shape;281;p19"/>
          <p:cNvPicPr preferRelativeResize="0"/>
          <p:nvPr/>
        </p:nvPicPr>
        <p:blipFill rotWithShape="1">
          <a:blip r:embed="rId6">
            <a:alphaModFix/>
          </a:blip>
          <a:srcRect b="0" l="77" r="76" t="0"/>
          <a:stretch/>
        </p:blipFill>
        <p:spPr>
          <a:xfrm>
            <a:off x="6840429" y="419498"/>
            <a:ext cx="1861154" cy="27977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19"/>
          <p:cNvGrpSpPr/>
          <p:nvPr/>
        </p:nvGrpSpPr>
        <p:grpSpPr>
          <a:xfrm>
            <a:off x="6840429" y="347168"/>
            <a:ext cx="62729" cy="2870115"/>
            <a:chOff x="0" y="-38100"/>
            <a:chExt cx="33042" cy="1511830"/>
          </a:xfrm>
        </p:grpSpPr>
        <p:sp>
          <p:nvSpPr>
            <p:cNvPr id="283" name="Google Shape;283;p19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CDE1C0"/>
            </a:solidFill>
            <a:ln>
              <a:noFill/>
            </a:ln>
          </p:spPr>
        </p:sp>
        <p:sp>
          <p:nvSpPr>
            <p:cNvPr id="284" name="Google Shape;284;p19"/>
            <p:cNvSpPr txBox="1"/>
            <p:nvPr/>
          </p:nvSpPr>
          <p:spPr>
            <a:xfrm>
              <a:off x="0" y="-38100"/>
              <a:ext cx="33042" cy="1511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" name="Google Shape;285;p19"/>
          <p:cNvGrpSpPr/>
          <p:nvPr/>
        </p:nvGrpSpPr>
        <p:grpSpPr>
          <a:xfrm>
            <a:off x="8670218" y="347168"/>
            <a:ext cx="62729" cy="2870115"/>
            <a:chOff x="0" y="-38100"/>
            <a:chExt cx="33042" cy="1511830"/>
          </a:xfrm>
        </p:grpSpPr>
        <p:sp>
          <p:nvSpPr>
            <p:cNvPr id="286" name="Google Shape;286;p19"/>
            <p:cNvSpPr/>
            <p:nvPr/>
          </p:nvSpPr>
          <p:spPr>
            <a:xfrm>
              <a:off x="0" y="0"/>
              <a:ext cx="33042" cy="1473730"/>
            </a:xfrm>
            <a:custGeom>
              <a:rect b="b" l="l" r="r" t="t"/>
              <a:pathLst>
                <a:path extrusionOk="0" h="1473730" w="33042">
                  <a:moveTo>
                    <a:pt x="0" y="0"/>
                  </a:moveTo>
                  <a:lnTo>
                    <a:pt x="33042" y="0"/>
                  </a:lnTo>
                  <a:lnTo>
                    <a:pt x="33042" y="1473730"/>
                  </a:lnTo>
                  <a:lnTo>
                    <a:pt x="0" y="1473730"/>
                  </a:lnTo>
                  <a:close/>
                </a:path>
              </a:pathLst>
            </a:custGeom>
            <a:solidFill>
              <a:srgbClr val="E5E5FF"/>
            </a:solidFill>
            <a:ln>
              <a:noFill/>
            </a:ln>
          </p:spPr>
        </p:sp>
        <p:sp>
          <p:nvSpPr>
            <p:cNvPr id="287" name="Google Shape;287;p19"/>
            <p:cNvSpPr txBox="1"/>
            <p:nvPr/>
          </p:nvSpPr>
          <p:spPr>
            <a:xfrm>
              <a:off x="0" y="-38100"/>
              <a:ext cx="33042" cy="15118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8" name="Google Shape;288;p19"/>
          <p:cNvSpPr txBox="1"/>
          <p:nvPr/>
        </p:nvSpPr>
        <p:spPr>
          <a:xfrm>
            <a:off x="473783" y="3428539"/>
            <a:ext cx="3824298" cy="3749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Main Point</a:t>
            </a:r>
            <a:endParaRPr sz="700"/>
          </a:p>
        </p:txBody>
      </p:sp>
      <p:sp>
        <p:nvSpPr>
          <p:cNvPr id="289" name="Google Shape;289;p19"/>
          <p:cNvSpPr txBox="1"/>
          <p:nvPr/>
        </p:nvSpPr>
        <p:spPr>
          <a:xfrm>
            <a:off x="4589566" y="3428539"/>
            <a:ext cx="2076629" cy="3749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Main Point</a:t>
            </a:r>
            <a:endParaRPr sz="700"/>
          </a:p>
        </p:txBody>
      </p:sp>
      <p:sp>
        <p:nvSpPr>
          <p:cNvPr id="290" name="Google Shape;290;p19"/>
          <p:cNvSpPr txBox="1"/>
          <p:nvPr/>
        </p:nvSpPr>
        <p:spPr>
          <a:xfrm>
            <a:off x="6732691" y="3428539"/>
            <a:ext cx="2076629" cy="3749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CDE1C0"/>
                </a:solidFill>
                <a:latin typeface="Parisienne"/>
                <a:ea typeface="Parisienne"/>
                <a:cs typeface="Parisienne"/>
                <a:sym typeface="Parisienne"/>
              </a:rPr>
              <a:t>Main Point</a:t>
            </a:r>
            <a:endParaRPr sz="700"/>
          </a:p>
        </p:txBody>
      </p:sp>
      <p:sp>
        <p:nvSpPr>
          <p:cNvPr id="291" name="Google Shape;291;p19"/>
          <p:cNvSpPr txBox="1"/>
          <p:nvPr/>
        </p:nvSpPr>
        <p:spPr>
          <a:xfrm>
            <a:off x="725675" y="3943325"/>
            <a:ext cx="330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Experience the epitome of luxury and serenity within our tranquil surroundings. Our Beauty &amp; Wellness Center is designed to create a calming atmosphere where you can unwind and indulge in self-care.</a:t>
            </a:r>
            <a:endParaRPr i="1" sz="700"/>
          </a:p>
        </p:txBody>
      </p:sp>
      <p:sp>
        <p:nvSpPr>
          <p:cNvPr id="292" name="Google Shape;292;p19"/>
          <p:cNvSpPr txBox="1"/>
          <p:nvPr/>
        </p:nvSpPr>
        <p:spPr>
          <a:xfrm>
            <a:off x="4729652" y="4045719"/>
            <a:ext cx="1796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Step into a world of holistic beauty and wellness at our premier center.</a:t>
            </a:r>
            <a:endParaRPr i="1" sz="700"/>
          </a:p>
        </p:txBody>
      </p:sp>
      <p:sp>
        <p:nvSpPr>
          <p:cNvPr id="293" name="Google Shape;293;p19"/>
          <p:cNvSpPr txBox="1"/>
          <p:nvPr/>
        </p:nvSpPr>
        <p:spPr>
          <a:xfrm>
            <a:off x="6872777" y="4045719"/>
            <a:ext cx="1796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2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Step into a world of holistic beauty and wellness at our premier center.</a:t>
            </a:r>
            <a:endParaRPr i="1" sz="70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CDE1C0"/>
      </a:dk1>
      <a:lt1>
        <a:srgbClr val="A6A6A6"/>
      </a:lt1>
      <a:dk2>
        <a:srgbClr val="FFFFFF"/>
      </a:dk2>
      <a:lt2>
        <a:srgbClr val="CDE1C0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