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Catamaran"/>
      <p:bold r:id="rId30"/>
    </p:embeddedFont>
    <p:embeddedFont>
      <p:font typeface="Paytone One"/>
      <p:regular r:id="rId31"/>
    </p:embeddedFont>
    <p:embeddedFont>
      <p:font typeface="Josefin Sans"/>
      <p:regular r:id="rId32"/>
      <p:bold r:id="rId33"/>
      <p:italic r:id="rId34"/>
      <p:boldItalic r:id="rId35"/>
    </p:embeddedFont>
    <p:embeddedFont>
      <p:font typeface="Catamaran Light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aytoneOne-regular.fntdata"/><Relationship Id="rId30" Type="http://schemas.openxmlformats.org/officeDocument/2006/relationships/font" Target="fonts/Catamaran-bold.fntdata"/><Relationship Id="rId11" Type="http://schemas.openxmlformats.org/officeDocument/2006/relationships/slide" Target="slides/slide6.xml"/><Relationship Id="rId33" Type="http://schemas.openxmlformats.org/officeDocument/2006/relationships/font" Target="fonts/JosefinSans-bold.fntdata"/><Relationship Id="rId10" Type="http://schemas.openxmlformats.org/officeDocument/2006/relationships/slide" Target="slides/slide5.xml"/><Relationship Id="rId32" Type="http://schemas.openxmlformats.org/officeDocument/2006/relationships/font" Target="fonts/JosefinSans-regular.fntdata"/><Relationship Id="rId13" Type="http://schemas.openxmlformats.org/officeDocument/2006/relationships/slide" Target="slides/slide8.xml"/><Relationship Id="rId35" Type="http://schemas.openxmlformats.org/officeDocument/2006/relationships/font" Target="fonts/JosefinSans-boldItalic.fntdata"/><Relationship Id="rId12" Type="http://schemas.openxmlformats.org/officeDocument/2006/relationships/slide" Target="slides/slide7.xml"/><Relationship Id="rId34" Type="http://schemas.openxmlformats.org/officeDocument/2006/relationships/font" Target="fonts/JosefinSans-italic.fntdata"/><Relationship Id="rId15" Type="http://schemas.openxmlformats.org/officeDocument/2006/relationships/slide" Target="slides/slide10.xml"/><Relationship Id="rId37" Type="http://schemas.openxmlformats.org/officeDocument/2006/relationships/font" Target="fonts/CatamaranLight-bold.fntdata"/><Relationship Id="rId14" Type="http://schemas.openxmlformats.org/officeDocument/2006/relationships/slide" Target="slides/slide9.xml"/><Relationship Id="rId36" Type="http://schemas.openxmlformats.org/officeDocument/2006/relationships/font" Target="fonts/CatamaranLight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3e00974916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23e00974916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3e00974916_2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3e00974916_2_2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3e00974916_2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3e00974916_2_2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3e00974916_2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3e00974916_2_3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3e00974916_2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3e00974916_2_3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3e00974916_2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23e00974916_2_3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3e00974916_2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23e00974916_2_3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3e00974916_2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23e00974916_2_4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3e00974916_2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g23e00974916_2_4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3e00974916_2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23e00974916_2_4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3e00974916_2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g23e00974916_2_4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3e00974916_2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23e00974916_2_10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3e00974916_2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g23e00974916_2_5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3e00974916_2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23e00974916_2_5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3e00974916_2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g23e00974916_2_5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3e00974916_2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g23e00974916_2_5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3e00974916_2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g23e00974916_2_5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3e00974916_2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3e00974916_2_1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3e00974916_2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3e00974916_2_1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3e00974916_2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23e00974916_2_1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3e00974916_2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23e00974916_2_2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3e00974916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23e00974916_2_2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3e00974916_2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23e00974916_2_2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3e00974916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3e00974916_2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88199" y="3137616"/>
            <a:ext cx="2462570" cy="200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4312591">
            <a:off x="7193716" y="3313372"/>
            <a:ext cx="2462570" cy="20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7316" y="138484"/>
            <a:ext cx="1577825" cy="15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62566" y="138484"/>
            <a:ext cx="1577825" cy="1586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3"/>
          <p:cNvGrpSpPr/>
          <p:nvPr/>
        </p:nvGrpSpPr>
        <p:grpSpPr>
          <a:xfrm>
            <a:off x="1308045" y="3245960"/>
            <a:ext cx="6527911" cy="545234"/>
            <a:chOff x="1194090" y="3245960"/>
            <a:chExt cx="6527911" cy="545234"/>
          </a:xfrm>
        </p:grpSpPr>
        <p:pic>
          <p:nvPicPr>
            <p:cNvPr id="21" name="Google Shape;21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1194090" y="3245960"/>
              <a:ext cx="1030511" cy="545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2293570" y="3245960"/>
              <a:ext cx="1030511" cy="545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3393050" y="3245960"/>
              <a:ext cx="1030511" cy="545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4492530" y="3245960"/>
              <a:ext cx="1030511" cy="545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5592010" y="3245960"/>
              <a:ext cx="1030511" cy="545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6691490" y="3245960"/>
              <a:ext cx="1030511" cy="5452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427862">
            <a:off x="42161" y="4044404"/>
            <a:ext cx="1569202" cy="95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1228" y="-99222"/>
            <a:ext cx="2173728" cy="177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-116432">
            <a:off x="1923158" y="4575481"/>
            <a:ext cx="1970950" cy="104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-106417">
            <a:off x="4053117" y="4519057"/>
            <a:ext cx="1970950" cy="104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-106417">
            <a:off x="6161227" y="4478750"/>
            <a:ext cx="1970950" cy="104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-106417">
            <a:off x="8218694" y="4478750"/>
            <a:ext cx="1970950" cy="104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-116432">
            <a:off x="-79123" y="4607924"/>
            <a:ext cx="1970950" cy="1042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40077" y="4249944"/>
            <a:ext cx="1045028" cy="63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5586" y="4248289"/>
            <a:ext cx="703853" cy="63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0943" y="4188216"/>
            <a:ext cx="688804" cy="75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5279" y="4248052"/>
            <a:ext cx="673223" cy="63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2" name="Google Shape;5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1967" y="3432903"/>
            <a:ext cx="1668775" cy="20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9059" y="184806"/>
            <a:ext cx="1092091" cy="1317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287614">
            <a:off x="251616" y="456851"/>
            <a:ext cx="1434247" cy="73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307510">
            <a:off x="7224541" y="456851"/>
            <a:ext cx="1434247" cy="73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4" name="Google Shape;64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5" name="Google Shape;65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71795">
            <a:off x="118975" y="3898017"/>
            <a:ext cx="1727651" cy="120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6414" y="166292"/>
            <a:ext cx="1384745" cy="883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8"/>
            <a:ext cx="1182325" cy="118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5544" y="4085619"/>
            <a:ext cx="1458199" cy="152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213756" y="352803"/>
            <a:ext cx="691329" cy="833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ytone One"/>
              <a:buChar char="●"/>
              <a:defRPr sz="1800"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○"/>
              <a:defRPr b="1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 Light"/>
              <a:buChar char="■"/>
              <a:defRPr>
                <a:solidFill>
                  <a:schemeClr val="dk2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 Light"/>
              <a:buChar char="●"/>
              <a:defRPr>
                <a:solidFill>
                  <a:schemeClr val="dk2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 Light"/>
              <a:buChar char="○"/>
              <a:defRPr>
                <a:solidFill>
                  <a:schemeClr val="dk2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 Light"/>
              <a:buChar char="■"/>
              <a:defRPr>
                <a:solidFill>
                  <a:schemeClr val="dk2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 Light"/>
              <a:buChar char="●"/>
              <a:defRPr>
                <a:solidFill>
                  <a:schemeClr val="dk2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 Light"/>
              <a:buChar char="○"/>
              <a:defRPr>
                <a:solidFill>
                  <a:schemeClr val="dk2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 Light"/>
              <a:buChar char="■"/>
              <a:defRPr>
                <a:solidFill>
                  <a:schemeClr val="dk2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14.png"/><Relationship Id="rId6" Type="http://schemas.openxmlformats.org/officeDocument/2006/relationships/image" Target="../media/image32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jpg"/><Relationship Id="rId4" Type="http://schemas.openxmlformats.org/officeDocument/2006/relationships/image" Target="../media/image56.jpg"/><Relationship Id="rId5" Type="http://schemas.openxmlformats.org/officeDocument/2006/relationships/image" Target="../media/image59.jpg"/><Relationship Id="rId6" Type="http://schemas.openxmlformats.org/officeDocument/2006/relationships/image" Target="../media/image50.png"/><Relationship Id="rId7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Relationship Id="rId4" Type="http://schemas.openxmlformats.org/officeDocument/2006/relationships/image" Target="../media/image55.png"/><Relationship Id="rId5" Type="http://schemas.openxmlformats.org/officeDocument/2006/relationships/image" Target="../media/image78.png"/><Relationship Id="rId6" Type="http://schemas.openxmlformats.org/officeDocument/2006/relationships/image" Target="../media/image2.png"/><Relationship Id="rId7" Type="http://schemas.openxmlformats.org/officeDocument/2006/relationships/image" Target="../media/image4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2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43.png"/><Relationship Id="rId11" Type="http://schemas.openxmlformats.org/officeDocument/2006/relationships/image" Target="../media/image4.png"/><Relationship Id="rId10" Type="http://schemas.openxmlformats.org/officeDocument/2006/relationships/image" Target="../media/image70.png"/><Relationship Id="rId9" Type="http://schemas.openxmlformats.org/officeDocument/2006/relationships/image" Target="../media/image69.png"/><Relationship Id="rId5" Type="http://schemas.openxmlformats.org/officeDocument/2006/relationships/image" Target="../media/image63.png"/><Relationship Id="rId6" Type="http://schemas.openxmlformats.org/officeDocument/2006/relationships/image" Target="../media/image65.png"/><Relationship Id="rId7" Type="http://schemas.openxmlformats.org/officeDocument/2006/relationships/image" Target="../media/image77.png"/><Relationship Id="rId8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4.jpg"/><Relationship Id="rId4" Type="http://schemas.openxmlformats.org/officeDocument/2006/relationships/image" Target="../media/image73.png"/><Relationship Id="rId5" Type="http://schemas.openxmlformats.org/officeDocument/2006/relationships/image" Target="../media/image6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jpg"/><Relationship Id="rId4" Type="http://schemas.openxmlformats.org/officeDocument/2006/relationships/image" Target="../media/image76.jpg"/><Relationship Id="rId10" Type="http://schemas.openxmlformats.org/officeDocument/2006/relationships/image" Target="../media/image10.png"/><Relationship Id="rId9" Type="http://schemas.openxmlformats.org/officeDocument/2006/relationships/image" Target="../media/image86.png"/><Relationship Id="rId5" Type="http://schemas.openxmlformats.org/officeDocument/2006/relationships/image" Target="../media/image71.jpg"/><Relationship Id="rId6" Type="http://schemas.openxmlformats.org/officeDocument/2006/relationships/image" Target="../media/image67.jpg"/><Relationship Id="rId7" Type="http://schemas.openxmlformats.org/officeDocument/2006/relationships/image" Target="../media/image15.png"/><Relationship Id="rId8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jpg"/><Relationship Id="rId4" Type="http://schemas.openxmlformats.org/officeDocument/2006/relationships/image" Target="../media/image93.png"/><Relationship Id="rId5" Type="http://schemas.openxmlformats.org/officeDocument/2006/relationships/image" Target="../media/image40.png"/><Relationship Id="rId6" Type="http://schemas.openxmlformats.org/officeDocument/2006/relationships/image" Target="../media/image74.png"/><Relationship Id="rId7" Type="http://schemas.openxmlformats.org/officeDocument/2006/relationships/image" Target="../media/image7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0.png"/><Relationship Id="rId4" Type="http://schemas.openxmlformats.org/officeDocument/2006/relationships/image" Target="../media/image104.png"/><Relationship Id="rId10" Type="http://schemas.openxmlformats.org/officeDocument/2006/relationships/image" Target="../media/image12.png"/><Relationship Id="rId9" Type="http://schemas.openxmlformats.org/officeDocument/2006/relationships/image" Target="../media/image26.png"/><Relationship Id="rId5" Type="http://schemas.openxmlformats.org/officeDocument/2006/relationships/image" Target="../media/image96.png"/><Relationship Id="rId6" Type="http://schemas.openxmlformats.org/officeDocument/2006/relationships/image" Target="../media/image88.png"/><Relationship Id="rId7" Type="http://schemas.openxmlformats.org/officeDocument/2006/relationships/image" Target="../media/image79.png"/><Relationship Id="rId8" Type="http://schemas.openxmlformats.org/officeDocument/2006/relationships/image" Target="../media/image1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9.png"/><Relationship Id="rId4" Type="http://schemas.openxmlformats.org/officeDocument/2006/relationships/image" Target="../media/image107.png"/><Relationship Id="rId5" Type="http://schemas.openxmlformats.org/officeDocument/2006/relationships/image" Target="../media/image87.png"/><Relationship Id="rId6" Type="http://schemas.openxmlformats.org/officeDocument/2006/relationships/image" Target="../media/image91.png"/><Relationship Id="rId7" Type="http://schemas.openxmlformats.org/officeDocument/2006/relationships/image" Target="../media/image9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8.png"/><Relationship Id="rId4" Type="http://schemas.openxmlformats.org/officeDocument/2006/relationships/image" Target="../media/image8.png"/><Relationship Id="rId5" Type="http://schemas.openxmlformats.org/officeDocument/2006/relationships/image" Target="../media/image9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2.png"/><Relationship Id="rId4" Type="http://schemas.openxmlformats.org/officeDocument/2006/relationships/image" Target="../media/image126.png"/><Relationship Id="rId9" Type="http://schemas.openxmlformats.org/officeDocument/2006/relationships/image" Target="../media/image131.jpg"/><Relationship Id="rId5" Type="http://schemas.openxmlformats.org/officeDocument/2006/relationships/image" Target="../media/image92.png"/><Relationship Id="rId6" Type="http://schemas.openxmlformats.org/officeDocument/2006/relationships/image" Target="../media/image111.png"/><Relationship Id="rId7" Type="http://schemas.openxmlformats.org/officeDocument/2006/relationships/image" Target="../media/image98.png"/><Relationship Id="rId8" Type="http://schemas.openxmlformats.org/officeDocument/2006/relationships/image" Target="../media/image9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3.png"/><Relationship Id="rId4" Type="http://schemas.openxmlformats.org/officeDocument/2006/relationships/image" Target="../media/image69.png"/><Relationship Id="rId5" Type="http://schemas.openxmlformats.org/officeDocument/2006/relationships/image" Target="../media/image1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1.png"/><Relationship Id="rId4" Type="http://schemas.openxmlformats.org/officeDocument/2006/relationships/image" Target="../media/image103.png"/><Relationship Id="rId5" Type="http://schemas.openxmlformats.org/officeDocument/2006/relationships/image" Target="../media/image1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4.png"/><Relationship Id="rId4" Type="http://schemas.openxmlformats.org/officeDocument/2006/relationships/image" Target="../media/image55.png"/><Relationship Id="rId5" Type="http://schemas.openxmlformats.org/officeDocument/2006/relationships/image" Target="../media/image106.png"/><Relationship Id="rId6" Type="http://schemas.openxmlformats.org/officeDocument/2006/relationships/image" Target="../media/image105.png"/></Relationships>
</file>

<file path=ppt/slides/_rels/slide24.xml.rels><?xml version="1.0" encoding="UTF-8" standalone="yes"?><Relationships xmlns="http://schemas.openxmlformats.org/package/2006/relationships"><Relationship Id="rId20" Type="http://schemas.openxmlformats.org/officeDocument/2006/relationships/image" Target="../media/image33.png"/><Relationship Id="rId22" Type="http://schemas.openxmlformats.org/officeDocument/2006/relationships/image" Target="../media/image119.png"/><Relationship Id="rId21" Type="http://schemas.openxmlformats.org/officeDocument/2006/relationships/image" Target="../media/image10.png"/><Relationship Id="rId24" Type="http://schemas.openxmlformats.org/officeDocument/2006/relationships/image" Target="../media/image69.png"/><Relationship Id="rId23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26" Type="http://schemas.openxmlformats.org/officeDocument/2006/relationships/image" Target="../media/image15.png"/><Relationship Id="rId25" Type="http://schemas.openxmlformats.org/officeDocument/2006/relationships/image" Target="../media/image45.png"/><Relationship Id="rId28" Type="http://schemas.openxmlformats.org/officeDocument/2006/relationships/image" Target="../media/image110.png"/><Relationship Id="rId27" Type="http://schemas.openxmlformats.org/officeDocument/2006/relationships/image" Target="../media/image30.png"/><Relationship Id="rId5" Type="http://schemas.openxmlformats.org/officeDocument/2006/relationships/image" Target="../media/image22.png"/><Relationship Id="rId6" Type="http://schemas.openxmlformats.org/officeDocument/2006/relationships/image" Target="../media/image95.png"/><Relationship Id="rId7" Type="http://schemas.openxmlformats.org/officeDocument/2006/relationships/image" Target="../media/image20.png"/><Relationship Id="rId8" Type="http://schemas.openxmlformats.org/officeDocument/2006/relationships/image" Target="../media/image78.png"/><Relationship Id="rId11" Type="http://schemas.openxmlformats.org/officeDocument/2006/relationships/image" Target="../media/image21.png"/><Relationship Id="rId10" Type="http://schemas.openxmlformats.org/officeDocument/2006/relationships/image" Target="../media/image11.png"/><Relationship Id="rId13" Type="http://schemas.openxmlformats.org/officeDocument/2006/relationships/image" Target="../media/image99.png"/><Relationship Id="rId12" Type="http://schemas.openxmlformats.org/officeDocument/2006/relationships/image" Target="../media/image66.png"/><Relationship Id="rId15" Type="http://schemas.openxmlformats.org/officeDocument/2006/relationships/image" Target="../media/image3.png"/><Relationship Id="rId14" Type="http://schemas.openxmlformats.org/officeDocument/2006/relationships/image" Target="../media/image2.png"/><Relationship Id="rId17" Type="http://schemas.openxmlformats.org/officeDocument/2006/relationships/image" Target="../media/image7.png"/><Relationship Id="rId16" Type="http://schemas.openxmlformats.org/officeDocument/2006/relationships/image" Target="../media/image6.png"/><Relationship Id="rId19" Type="http://schemas.openxmlformats.org/officeDocument/2006/relationships/image" Target="../media/image17.png"/><Relationship Id="rId1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19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Relationship Id="rId4" Type="http://schemas.openxmlformats.org/officeDocument/2006/relationships/image" Target="../media/image27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3.png"/><Relationship Id="rId4" Type="http://schemas.openxmlformats.org/officeDocument/2006/relationships/image" Target="../media/image48.png"/><Relationship Id="rId5" Type="http://schemas.openxmlformats.org/officeDocument/2006/relationships/image" Target="../media/image26.pn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0.jp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51.png"/><Relationship Id="rId6" Type="http://schemas.openxmlformats.org/officeDocument/2006/relationships/image" Target="../media/image23.png"/><Relationship Id="rId7" Type="http://schemas.openxmlformats.org/officeDocument/2006/relationships/image" Target="../media/image75.png"/><Relationship Id="rId8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7.png"/><Relationship Id="rId4" Type="http://schemas.openxmlformats.org/officeDocument/2006/relationships/image" Target="../media/image49.png"/><Relationship Id="rId5" Type="http://schemas.openxmlformats.org/officeDocument/2006/relationships/image" Target="../media/image39.png"/><Relationship Id="rId6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2FA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2"/>
          <p:cNvGrpSpPr/>
          <p:nvPr/>
        </p:nvGrpSpPr>
        <p:grpSpPr>
          <a:xfrm>
            <a:off x="1777949" y="-90413"/>
            <a:ext cx="5588103" cy="5233913"/>
            <a:chOff x="0" y="-47625"/>
            <a:chExt cx="2943528" cy="2756958"/>
          </a:xfrm>
        </p:grpSpPr>
        <p:sp>
          <p:nvSpPr>
            <p:cNvPr id="82" name="Google Shape;82;p12"/>
            <p:cNvSpPr/>
            <p:nvPr/>
          </p:nvSpPr>
          <p:spPr>
            <a:xfrm>
              <a:off x="0" y="0"/>
              <a:ext cx="2943528" cy="2709333"/>
            </a:xfrm>
            <a:custGeom>
              <a:rect b="b" l="l" r="r" t="t"/>
              <a:pathLst>
                <a:path extrusionOk="0" h="2709333" w="2943528">
                  <a:moveTo>
                    <a:pt x="0" y="0"/>
                  </a:moveTo>
                  <a:lnTo>
                    <a:pt x="2943528" y="0"/>
                  </a:lnTo>
                  <a:lnTo>
                    <a:pt x="29435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E865"/>
            </a:solidFill>
            <a:ln>
              <a:noFill/>
            </a:ln>
          </p:spPr>
        </p:sp>
        <p:sp>
          <p:nvSpPr>
            <p:cNvPr id="83" name="Google Shape;83;p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12"/>
          <p:cNvGrpSpPr/>
          <p:nvPr/>
        </p:nvGrpSpPr>
        <p:grpSpPr>
          <a:xfrm>
            <a:off x="2130500" y="878004"/>
            <a:ext cx="3400000" cy="958605"/>
            <a:chOff x="2130500" y="878004"/>
            <a:chExt cx="3400000" cy="958605"/>
          </a:xfrm>
        </p:grpSpPr>
        <p:sp>
          <p:nvSpPr>
            <p:cNvPr id="85" name="Google Shape;85;p12"/>
            <p:cNvSpPr/>
            <p:nvPr/>
          </p:nvSpPr>
          <p:spPr>
            <a:xfrm>
              <a:off x="2494305" y="878004"/>
              <a:ext cx="2668601" cy="958605"/>
            </a:xfrm>
            <a:custGeom>
              <a:rect b="b" l="l" r="r" t="t"/>
              <a:pathLst>
                <a:path extrusionOk="0" h="407051" w="1133164">
                  <a:moveTo>
                    <a:pt x="1133164" y="326"/>
                  </a:moveTo>
                  <a:cubicBezTo>
                    <a:pt x="1060351" y="0"/>
                    <a:pt x="992929" y="38659"/>
                    <a:pt x="956428" y="101663"/>
                  </a:cubicBezTo>
                  <a:cubicBezTo>
                    <a:pt x="919928" y="164667"/>
                    <a:pt x="919928" y="242385"/>
                    <a:pt x="956428" y="305389"/>
                  </a:cubicBezTo>
                  <a:cubicBezTo>
                    <a:pt x="992929" y="368393"/>
                    <a:pt x="1060351" y="407052"/>
                    <a:pt x="1133164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EF5B9C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2"/>
            <p:cNvSpPr/>
            <p:nvPr/>
          </p:nvSpPr>
          <p:spPr>
            <a:xfrm>
              <a:off x="2130500" y="878109"/>
              <a:ext cx="958500" cy="958500"/>
            </a:xfrm>
            <a:prstGeom prst="ellipse">
              <a:avLst/>
            </a:prstGeom>
            <a:solidFill>
              <a:srgbClr val="EF5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2"/>
            <p:cNvSpPr/>
            <p:nvPr/>
          </p:nvSpPr>
          <p:spPr>
            <a:xfrm>
              <a:off x="4572000" y="878109"/>
              <a:ext cx="958500" cy="958500"/>
            </a:xfrm>
            <a:prstGeom prst="ellipse">
              <a:avLst/>
            </a:prstGeom>
            <a:solidFill>
              <a:srgbClr val="EF5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" name="Google Shape;88;p12"/>
          <p:cNvGrpSpPr/>
          <p:nvPr/>
        </p:nvGrpSpPr>
        <p:grpSpPr>
          <a:xfrm>
            <a:off x="7366052" y="-90413"/>
            <a:ext cx="1899755" cy="5233913"/>
            <a:chOff x="0" y="-47625"/>
            <a:chExt cx="1000694" cy="2756958"/>
          </a:xfrm>
        </p:grpSpPr>
        <p:sp>
          <p:nvSpPr>
            <p:cNvPr id="89" name="Google Shape;89;p12"/>
            <p:cNvSpPr/>
            <p:nvPr/>
          </p:nvSpPr>
          <p:spPr>
            <a:xfrm>
              <a:off x="0" y="0"/>
              <a:ext cx="1000694" cy="2709333"/>
            </a:xfrm>
            <a:custGeom>
              <a:rect b="b" l="l" r="r" t="t"/>
              <a:pathLst>
                <a:path extrusionOk="0" h="2709333" w="1000694">
                  <a:moveTo>
                    <a:pt x="0" y="0"/>
                  </a:moveTo>
                  <a:lnTo>
                    <a:pt x="1000694" y="0"/>
                  </a:lnTo>
                  <a:lnTo>
                    <a:pt x="10006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4BFF0"/>
            </a:solidFill>
            <a:ln>
              <a:noFill/>
            </a:ln>
          </p:spPr>
        </p:sp>
        <p:sp>
          <p:nvSpPr>
            <p:cNvPr id="90" name="Google Shape;90;p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12"/>
          <p:cNvGrpSpPr/>
          <p:nvPr/>
        </p:nvGrpSpPr>
        <p:grpSpPr>
          <a:xfrm>
            <a:off x="0" y="-90413"/>
            <a:ext cx="1849733" cy="5233913"/>
            <a:chOff x="0" y="-47625"/>
            <a:chExt cx="974345" cy="2756958"/>
          </a:xfrm>
        </p:grpSpPr>
        <p:sp>
          <p:nvSpPr>
            <p:cNvPr id="92" name="Google Shape;92;p12"/>
            <p:cNvSpPr/>
            <p:nvPr/>
          </p:nvSpPr>
          <p:spPr>
            <a:xfrm>
              <a:off x="0" y="0"/>
              <a:ext cx="974345" cy="2709333"/>
            </a:xfrm>
            <a:custGeom>
              <a:rect b="b" l="l" r="r" t="t"/>
              <a:pathLst>
                <a:path extrusionOk="0" h="2709333" w="974345">
                  <a:moveTo>
                    <a:pt x="0" y="0"/>
                  </a:moveTo>
                  <a:lnTo>
                    <a:pt x="974345" y="0"/>
                  </a:lnTo>
                  <a:lnTo>
                    <a:pt x="97434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1CEFF"/>
            </a:solidFill>
            <a:ln>
              <a:noFill/>
            </a:ln>
          </p:spPr>
        </p:sp>
        <p:sp>
          <p:nvSpPr>
            <p:cNvPr id="93" name="Google Shape;93;p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4" name="Google Shape;9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283730">
            <a:off x="945439" y="2256985"/>
            <a:ext cx="888000" cy="279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7999" y="2371988"/>
            <a:ext cx="1286853" cy="13481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12"/>
          <p:cNvGrpSpPr/>
          <p:nvPr/>
        </p:nvGrpSpPr>
        <p:grpSpPr>
          <a:xfrm>
            <a:off x="5177018" y="1073519"/>
            <a:ext cx="5361423" cy="5385452"/>
            <a:chOff x="-216627" y="0"/>
            <a:chExt cx="1829338" cy="1837537"/>
          </a:xfrm>
        </p:grpSpPr>
        <p:sp>
          <p:nvSpPr>
            <p:cNvPr id="97" name="Google Shape;97;p12"/>
            <p:cNvSpPr/>
            <p:nvPr/>
          </p:nvSpPr>
          <p:spPr>
            <a:xfrm>
              <a:off x="-216627" y="0"/>
              <a:ext cx="1829338" cy="1837537"/>
            </a:xfrm>
            <a:custGeom>
              <a:rect b="b" l="l" r="r" t="t"/>
              <a:pathLst>
                <a:path extrusionOk="0" h="1837537" w="1829338">
                  <a:moveTo>
                    <a:pt x="914669" y="0"/>
                  </a:moveTo>
                  <a:cubicBezTo>
                    <a:pt x="1420487" y="2262"/>
                    <a:pt x="1829338" y="412946"/>
                    <a:pt x="1829338" y="918769"/>
                  </a:cubicBezTo>
                  <a:cubicBezTo>
                    <a:pt x="1829338" y="1424592"/>
                    <a:pt x="1420487" y="1835275"/>
                    <a:pt x="914669" y="1837537"/>
                  </a:cubicBezTo>
                  <a:cubicBezTo>
                    <a:pt x="408851" y="1835275"/>
                    <a:pt x="0" y="1424592"/>
                    <a:pt x="0" y="918769"/>
                  </a:cubicBezTo>
                  <a:cubicBezTo>
                    <a:pt x="0" y="412946"/>
                    <a:pt x="408851" y="2262"/>
                    <a:pt x="914669" y="0"/>
                  </a:cubicBezTo>
                  <a:close/>
                </a:path>
              </a:pathLst>
            </a:custGeom>
            <a:solidFill>
              <a:srgbClr val="F470B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9" name="Google Shape;9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295578">
            <a:off x="6822139" y="-122605"/>
            <a:ext cx="1004484" cy="10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6967" y="799422"/>
            <a:ext cx="4878438" cy="601348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2"/>
          <p:cNvSpPr txBox="1"/>
          <p:nvPr/>
        </p:nvSpPr>
        <p:spPr>
          <a:xfrm>
            <a:off x="2989838" y="4260850"/>
            <a:ext cx="195200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COMPANY</a:t>
            </a:r>
            <a:endParaRPr sz="700"/>
          </a:p>
        </p:txBody>
      </p:sp>
      <p:pic>
        <p:nvPicPr>
          <p:cNvPr id="102" name="Google Shape;102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550924" y="146566"/>
            <a:ext cx="2462569" cy="200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4312590">
            <a:off x="7381091" y="3584822"/>
            <a:ext cx="2462569" cy="200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92770" y="3806163"/>
            <a:ext cx="644983" cy="75157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2"/>
          <p:cNvSpPr txBox="1"/>
          <p:nvPr/>
        </p:nvSpPr>
        <p:spPr>
          <a:xfrm>
            <a:off x="3369791" y="1726023"/>
            <a:ext cx="2546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200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Salon</a:t>
            </a:r>
            <a:endParaRPr sz="700"/>
          </a:p>
        </p:txBody>
      </p:sp>
      <p:sp>
        <p:nvSpPr>
          <p:cNvPr id="106" name="Google Shape;106;p12"/>
          <p:cNvSpPr txBox="1"/>
          <p:nvPr/>
        </p:nvSpPr>
        <p:spPr>
          <a:xfrm>
            <a:off x="2360609" y="802993"/>
            <a:ext cx="3418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2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Beauty 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865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1"/>
          <p:cNvGrpSpPr/>
          <p:nvPr/>
        </p:nvGrpSpPr>
        <p:grpSpPr>
          <a:xfrm>
            <a:off x="3652810" y="0"/>
            <a:ext cx="5491191" cy="5143500"/>
            <a:chOff x="0" y="0"/>
            <a:chExt cx="14643176" cy="13716000"/>
          </a:xfrm>
        </p:grpSpPr>
        <p:pic>
          <p:nvPicPr>
            <p:cNvPr id="296" name="Google Shape;296;p21"/>
            <p:cNvPicPr preferRelativeResize="0"/>
            <p:nvPr/>
          </p:nvPicPr>
          <p:blipFill rotWithShape="1">
            <a:blip r:embed="rId3">
              <a:alphaModFix/>
            </a:blip>
            <a:srcRect b="0" l="16925" r="16926" t="0"/>
            <a:stretch/>
          </p:blipFill>
          <p:spPr>
            <a:xfrm>
              <a:off x="0" y="0"/>
              <a:ext cx="7258088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21"/>
            <p:cNvPicPr preferRelativeResize="0"/>
            <p:nvPr/>
          </p:nvPicPr>
          <p:blipFill rotWithShape="1">
            <a:blip r:embed="rId4">
              <a:alphaModFix/>
            </a:blip>
            <a:srcRect b="0" l="14413" r="14414" t="0"/>
            <a:stretch/>
          </p:blipFill>
          <p:spPr>
            <a:xfrm>
              <a:off x="7385088" y="0"/>
              <a:ext cx="7258088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21"/>
            <p:cNvPicPr preferRelativeResize="0"/>
            <p:nvPr/>
          </p:nvPicPr>
          <p:blipFill rotWithShape="1">
            <a:blip r:embed="rId5">
              <a:alphaModFix/>
            </a:blip>
            <a:srcRect b="18814" l="0" r="0" t="18814"/>
            <a:stretch/>
          </p:blipFill>
          <p:spPr>
            <a:xfrm>
              <a:off x="7385088" y="6921500"/>
              <a:ext cx="7258088" cy="6794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" name="Google Shape;299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26728" y="3587726"/>
            <a:ext cx="1551705" cy="187981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1"/>
          <p:cNvSpPr txBox="1"/>
          <p:nvPr/>
        </p:nvSpPr>
        <p:spPr>
          <a:xfrm>
            <a:off x="474782" y="2894311"/>
            <a:ext cx="2781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What can you say about your projects? Share it here!</a:t>
            </a:r>
            <a:endParaRPr sz="700"/>
          </a:p>
        </p:txBody>
      </p:sp>
      <p:pic>
        <p:nvPicPr>
          <p:cNvPr id="301" name="Google Shape;30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2763299">
            <a:off x="-853181" y="-450921"/>
            <a:ext cx="1834099" cy="1493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21"/>
          <p:cNvGrpSpPr/>
          <p:nvPr/>
        </p:nvGrpSpPr>
        <p:grpSpPr>
          <a:xfrm>
            <a:off x="241619" y="1962817"/>
            <a:ext cx="2428637" cy="831306"/>
            <a:chOff x="165425" y="2793975"/>
            <a:chExt cx="2577350" cy="958609"/>
          </a:xfrm>
        </p:grpSpPr>
        <p:sp>
          <p:nvSpPr>
            <p:cNvPr id="303" name="Google Shape;303;p21"/>
            <p:cNvSpPr/>
            <p:nvPr/>
          </p:nvSpPr>
          <p:spPr>
            <a:xfrm>
              <a:off x="529227" y="2793975"/>
              <a:ext cx="1849890" cy="958605"/>
            </a:xfrm>
            <a:custGeom>
              <a:rect b="b" l="l" r="r" t="t"/>
              <a:pathLst>
                <a:path extrusionOk="0" h="407051" w="1133164">
                  <a:moveTo>
                    <a:pt x="1133164" y="326"/>
                  </a:moveTo>
                  <a:cubicBezTo>
                    <a:pt x="1060351" y="0"/>
                    <a:pt x="992929" y="38659"/>
                    <a:pt x="956428" y="101663"/>
                  </a:cubicBezTo>
                  <a:cubicBezTo>
                    <a:pt x="919928" y="164667"/>
                    <a:pt x="919928" y="242385"/>
                    <a:pt x="956428" y="305389"/>
                  </a:cubicBezTo>
                  <a:cubicBezTo>
                    <a:pt x="992929" y="368393"/>
                    <a:pt x="1060351" y="407052"/>
                    <a:pt x="1133164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EF5B9C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165425" y="2794084"/>
              <a:ext cx="958500" cy="958500"/>
            </a:xfrm>
            <a:prstGeom prst="ellipse">
              <a:avLst/>
            </a:prstGeom>
            <a:solidFill>
              <a:srgbClr val="EF5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1784275" y="2794034"/>
              <a:ext cx="958500" cy="958500"/>
            </a:xfrm>
            <a:prstGeom prst="ellipse">
              <a:avLst/>
            </a:prstGeom>
            <a:solidFill>
              <a:srgbClr val="EF5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6" name="Google Shape;306;p21"/>
          <p:cNvSpPr txBox="1"/>
          <p:nvPr/>
        </p:nvSpPr>
        <p:spPr>
          <a:xfrm>
            <a:off x="474782" y="1200150"/>
            <a:ext cx="22680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Gallery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Image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22"/>
          <p:cNvGrpSpPr/>
          <p:nvPr/>
        </p:nvGrpSpPr>
        <p:grpSpPr>
          <a:xfrm>
            <a:off x="6129066" y="-90413"/>
            <a:ext cx="3014935" cy="5233913"/>
            <a:chOff x="0" y="-47625"/>
            <a:chExt cx="1588114" cy="2756958"/>
          </a:xfrm>
        </p:grpSpPr>
        <p:sp>
          <p:nvSpPr>
            <p:cNvPr id="312" name="Google Shape;312;p22"/>
            <p:cNvSpPr/>
            <p:nvPr/>
          </p:nvSpPr>
          <p:spPr>
            <a:xfrm>
              <a:off x="0" y="0"/>
              <a:ext cx="1588114" cy="2709333"/>
            </a:xfrm>
            <a:custGeom>
              <a:rect b="b" l="l" r="r" t="t"/>
              <a:pathLst>
                <a:path extrusionOk="0" h="2709333" w="1588114">
                  <a:moveTo>
                    <a:pt x="0" y="0"/>
                  </a:moveTo>
                  <a:lnTo>
                    <a:pt x="1588114" y="0"/>
                  </a:lnTo>
                  <a:lnTo>
                    <a:pt x="15881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1CEFF"/>
            </a:solidFill>
            <a:ln>
              <a:noFill/>
            </a:ln>
          </p:spPr>
        </p:sp>
        <p:sp>
          <p:nvSpPr>
            <p:cNvPr id="313" name="Google Shape;313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22"/>
          <p:cNvGrpSpPr/>
          <p:nvPr/>
        </p:nvGrpSpPr>
        <p:grpSpPr>
          <a:xfrm>
            <a:off x="0" y="-90413"/>
            <a:ext cx="3014935" cy="5233913"/>
            <a:chOff x="0" y="-47625"/>
            <a:chExt cx="1588114" cy="2756958"/>
          </a:xfrm>
        </p:grpSpPr>
        <p:sp>
          <p:nvSpPr>
            <p:cNvPr id="315" name="Google Shape;315;p22"/>
            <p:cNvSpPr/>
            <p:nvPr/>
          </p:nvSpPr>
          <p:spPr>
            <a:xfrm>
              <a:off x="0" y="0"/>
              <a:ext cx="1588114" cy="2709333"/>
            </a:xfrm>
            <a:custGeom>
              <a:rect b="b" l="l" r="r" t="t"/>
              <a:pathLst>
                <a:path extrusionOk="0" h="2709333" w="1588114">
                  <a:moveTo>
                    <a:pt x="0" y="0"/>
                  </a:moveTo>
                  <a:lnTo>
                    <a:pt x="1588114" y="0"/>
                  </a:lnTo>
                  <a:lnTo>
                    <a:pt x="15881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E865"/>
            </a:solidFill>
            <a:ln>
              <a:noFill/>
            </a:ln>
          </p:spPr>
        </p:sp>
        <p:sp>
          <p:nvSpPr>
            <p:cNvPr id="316" name="Google Shape;316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22"/>
          <p:cNvGrpSpPr/>
          <p:nvPr/>
        </p:nvGrpSpPr>
        <p:grpSpPr>
          <a:xfrm>
            <a:off x="1365619" y="-90413"/>
            <a:ext cx="6412761" cy="5233913"/>
            <a:chOff x="0" y="-47625"/>
            <a:chExt cx="3377915" cy="2756958"/>
          </a:xfrm>
        </p:grpSpPr>
        <p:sp>
          <p:nvSpPr>
            <p:cNvPr id="318" name="Google Shape;318;p22"/>
            <p:cNvSpPr/>
            <p:nvPr/>
          </p:nvSpPr>
          <p:spPr>
            <a:xfrm>
              <a:off x="0" y="0"/>
              <a:ext cx="3377915" cy="2709333"/>
            </a:xfrm>
            <a:custGeom>
              <a:rect b="b" l="l" r="r" t="t"/>
              <a:pathLst>
                <a:path extrusionOk="0" h="2709333" w="3377915">
                  <a:moveTo>
                    <a:pt x="0" y="0"/>
                  </a:moveTo>
                  <a:lnTo>
                    <a:pt x="3377915" y="0"/>
                  </a:lnTo>
                  <a:lnTo>
                    <a:pt x="33779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4BFF0"/>
            </a:solidFill>
            <a:ln>
              <a:noFill/>
            </a:ln>
          </p:spPr>
        </p:sp>
        <p:sp>
          <p:nvSpPr>
            <p:cNvPr id="319" name="Google Shape;319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0" name="Google Shape;32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3202" y="1028700"/>
            <a:ext cx="329184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973052">
            <a:off x="-625999" y="-1193113"/>
            <a:ext cx="2741485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2"/>
          <p:cNvSpPr txBox="1"/>
          <p:nvPr/>
        </p:nvSpPr>
        <p:spPr>
          <a:xfrm>
            <a:off x="2101850" y="774033"/>
            <a:ext cx="1611325" cy="316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FFE865"/>
                </a:solidFill>
                <a:latin typeface="Josefin Sans"/>
                <a:ea typeface="Josefin Sans"/>
                <a:cs typeface="Josefin Sans"/>
                <a:sym typeface="Josefin Sans"/>
              </a:rPr>
              <a:t>STRENGTHS</a:t>
            </a:r>
            <a:endParaRPr sz="700"/>
          </a:p>
        </p:txBody>
      </p:sp>
      <p:sp>
        <p:nvSpPr>
          <p:cNvPr id="323" name="Google Shape;323;p22"/>
          <p:cNvSpPr txBox="1"/>
          <p:nvPr/>
        </p:nvSpPr>
        <p:spPr>
          <a:xfrm>
            <a:off x="1752753" y="1674714"/>
            <a:ext cx="2309519" cy="5270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What are you doing well? 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What sets you apart? 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What are your good qualities?</a:t>
            </a:r>
            <a:endParaRPr sz="700"/>
          </a:p>
        </p:txBody>
      </p:sp>
      <p:sp>
        <p:nvSpPr>
          <p:cNvPr id="324" name="Google Shape;324;p22"/>
          <p:cNvSpPr txBox="1"/>
          <p:nvPr/>
        </p:nvSpPr>
        <p:spPr>
          <a:xfrm>
            <a:off x="2692587" y="947738"/>
            <a:ext cx="214925" cy="72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S</a:t>
            </a:r>
            <a:endParaRPr sz="700"/>
          </a:p>
        </p:txBody>
      </p:sp>
      <p:sp>
        <p:nvSpPr>
          <p:cNvPr id="325" name="Google Shape;325;p22"/>
          <p:cNvSpPr txBox="1"/>
          <p:nvPr/>
        </p:nvSpPr>
        <p:spPr>
          <a:xfrm>
            <a:off x="1846899" y="3043238"/>
            <a:ext cx="2121226" cy="316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FFE865"/>
                </a:solidFill>
                <a:latin typeface="Josefin Sans"/>
                <a:ea typeface="Josefin Sans"/>
                <a:cs typeface="Josefin Sans"/>
                <a:sym typeface="Josefin Sans"/>
              </a:rPr>
              <a:t>OPPORTUNITIES</a:t>
            </a:r>
            <a:endParaRPr sz="700"/>
          </a:p>
        </p:txBody>
      </p:sp>
      <p:sp>
        <p:nvSpPr>
          <p:cNvPr id="326" name="Google Shape;326;p22"/>
          <p:cNvSpPr txBox="1"/>
          <p:nvPr/>
        </p:nvSpPr>
        <p:spPr>
          <a:xfrm>
            <a:off x="1721771" y="3937046"/>
            <a:ext cx="2371482" cy="5270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What are your goals? 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Are demands shifting? 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How can it be improved?</a:t>
            </a:r>
            <a:endParaRPr sz="700"/>
          </a:p>
        </p:txBody>
      </p:sp>
      <p:sp>
        <p:nvSpPr>
          <p:cNvPr id="327" name="Google Shape;327;p22"/>
          <p:cNvSpPr txBox="1"/>
          <p:nvPr/>
        </p:nvSpPr>
        <p:spPr>
          <a:xfrm>
            <a:off x="2692587" y="3239155"/>
            <a:ext cx="214925" cy="72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O</a:t>
            </a:r>
            <a:endParaRPr sz="700"/>
          </a:p>
        </p:txBody>
      </p:sp>
      <p:sp>
        <p:nvSpPr>
          <p:cNvPr id="328" name="Google Shape;328;p22"/>
          <p:cNvSpPr txBox="1"/>
          <p:nvPr/>
        </p:nvSpPr>
        <p:spPr>
          <a:xfrm>
            <a:off x="5235536" y="774033"/>
            <a:ext cx="1856570" cy="316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FFE865"/>
                </a:solidFill>
                <a:latin typeface="Josefin Sans"/>
                <a:ea typeface="Josefin Sans"/>
                <a:cs typeface="Josefin Sans"/>
                <a:sym typeface="Josefin Sans"/>
              </a:rPr>
              <a:t>WEAKNESSES</a:t>
            </a:r>
            <a:endParaRPr sz="700"/>
          </a:p>
        </p:txBody>
      </p:sp>
      <p:sp>
        <p:nvSpPr>
          <p:cNvPr id="329" name="Google Shape;329;p22"/>
          <p:cNvSpPr txBox="1"/>
          <p:nvPr/>
        </p:nvSpPr>
        <p:spPr>
          <a:xfrm>
            <a:off x="4905414" y="1674714"/>
            <a:ext cx="2516814" cy="7032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Where do you need to improve? 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Are resources adequate? 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What do others do better than you?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30" name="Google Shape;330;p22"/>
          <p:cNvSpPr txBox="1"/>
          <p:nvPr/>
        </p:nvSpPr>
        <p:spPr>
          <a:xfrm>
            <a:off x="5865859" y="947738"/>
            <a:ext cx="214925" cy="72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W</a:t>
            </a:r>
            <a:endParaRPr sz="700"/>
          </a:p>
        </p:txBody>
      </p:sp>
      <p:sp>
        <p:nvSpPr>
          <p:cNvPr id="331" name="Google Shape;331;p22"/>
          <p:cNvSpPr txBox="1"/>
          <p:nvPr/>
        </p:nvSpPr>
        <p:spPr>
          <a:xfrm>
            <a:off x="5391523" y="3043238"/>
            <a:ext cx="1544597" cy="316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FFE865"/>
                </a:solidFill>
                <a:latin typeface="Josefin Sans"/>
                <a:ea typeface="Josefin Sans"/>
                <a:cs typeface="Josefin Sans"/>
                <a:sym typeface="Josefin Sans"/>
              </a:rPr>
              <a:t>THREATS</a:t>
            </a:r>
            <a:endParaRPr sz="700"/>
          </a:p>
        </p:txBody>
      </p:sp>
      <p:sp>
        <p:nvSpPr>
          <p:cNvPr id="332" name="Google Shape;332;p22"/>
          <p:cNvSpPr txBox="1"/>
          <p:nvPr/>
        </p:nvSpPr>
        <p:spPr>
          <a:xfrm>
            <a:off x="4985400" y="3937046"/>
            <a:ext cx="2356844" cy="5270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What are the blockers you're facing? 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What are factors outside of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your control?</a:t>
            </a:r>
            <a:endParaRPr sz="700"/>
          </a:p>
        </p:txBody>
      </p:sp>
      <p:sp>
        <p:nvSpPr>
          <p:cNvPr id="333" name="Google Shape;333;p22"/>
          <p:cNvSpPr txBox="1"/>
          <p:nvPr/>
        </p:nvSpPr>
        <p:spPr>
          <a:xfrm>
            <a:off x="6008734" y="3239155"/>
            <a:ext cx="214925" cy="72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T</a:t>
            </a:r>
            <a:endParaRPr sz="700"/>
          </a:p>
        </p:txBody>
      </p:sp>
      <p:pic>
        <p:nvPicPr>
          <p:cNvPr id="334" name="Google Shape;33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95843" y="207314"/>
            <a:ext cx="565074" cy="11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427862">
            <a:off x="60911" y="2414204"/>
            <a:ext cx="1569202" cy="95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93816" y="2377976"/>
            <a:ext cx="756368" cy="759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23"/>
          <p:cNvGrpSpPr/>
          <p:nvPr/>
        </p:nvGrpSpPr>
        <p:grpSpPr>
          <a:xfrm>
            <a:off x="6129066" y="-90413"/>
            <a:ext cx="3014935" cy="5233913"/>
            <a:chOff x="0" y="-47625"/>
            <a:chExt cx="1588114" cy="2756958"/>
          </a:xfrm>
        </p:grpSpPr>
        <p:sp>
          <p:nvSpPr>
            <p:cNvPr id="342" name="Google Shape;342;p23"/>
            <p:cNvSpPr/>
            <p:nvPr/>
          </p:nvSpPr>
          <p:spPr>
            <a:xfrm>
              <a:off x="0" y="0"/>
              <a:ext cx="1588114" cy="2709333"/>
            </a:xfrm>
            <a:custGeom>
              <a:rect b="b" l="l" r="r" t="t"/>
              <a:pathLst>
                <a:path extrusionOk="0" h="2709333" w="1588114">
                  <a:moveTo>
                    <a:pt x="0" y="0"/>
                  </a:moveTo>
                  <a:lnTo>
                    <a:pt x="1588114" y="0"/>
                  </a:lnTo>
                  <a:lnTo>
                    <a:pt x="15881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4BFF0"/>
            </a:solidFill>
            <a:ln>
              <a:noFill/>
            </a:ln>
          </p:spPr>
        </p:sp>
        <p:sp>
          <p:nvSpPr>
            <p:cNvPr id="343" name="Google Shape;343;p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3"/>
          <p:cNvGrpSpPr/>
          <p:nvPr/>
        </p:nvGrpSpPr>
        <p:grpSpPr>
          <a:xfrm>
            <a:off x="0" y="-90411"/>
            <a:ext cx="3014876" cy="5233809"/>
            <a:chOff x="0" y="-47625"/>
            <a:chExt cx="1588114" cy="2756958"/>
          </a:xfrm>
        </p:grpSpPr>
        <p:sp>
          <p:nvSpPr>
            <p:cNvPr id="345" name="Google Shape;345;p23"/>
            <p:cNvSpPr/>
            <p:nvPr/>
          </p:nvSpPr>
          <p:spPr>
            <a:xfrm>
              <a:off x="0" y="0"/>
              <a:ext cx="1588114" cy="2709333"/>
            </a:xfrm>
            <a:custGeom>
              <a:rect b="b" l="l" r="r" t="t"/>
              <a:pathLst>
                <a:path extrusionOk="0" h="2709333" w="1588114">
                  <a:moveTo>
                    <a:pt x="0" y="0"/>
                  </a:moveTo>
                  <a:lnTo>
                    <a:pt x="1588114" y="0"/>
                  </a:lnTo>
                  <a:lnTo>
                    <a:pt x="15881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1CEFF"/>
            </a:solidFill>
            <a:ln>
              <a:noFill/>
            </a:ln>
          </p:spPr>
        </p:sp>
        <p:sp>
          <p:nvSpPr>
            <p:cNvPr id="346" name="Google Shape;346;p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23"/>
          <p:cNvGrpSpPr/>
          <p:nvPr/>
        </p:nvGrpSpPr>
        <p:grpSpPr>
          <a:xfrm>
            <a:off x="2964715" y="-90413"/>
            <a:ext cx="3214570" cy="5233913"/>
            <a:chOff x="0" y="-47625"/>
            <a:chExt cx="1693271" cy="2756958"/>
          </a:xfrm>
        </p:grpSpPr>
        <p:sp>
          <p:nvSpPr>
            <p:cNvPr id="348" name="Google Shape;348;p23"/>
            <p:cNvSpPr/>
            <p:nvPr/>
          </p:nvSpPr>
          <p:spPr>
            <a:xfrm>
              <a:off x="0" y="0"/>
              <a:ext cx="1693271" cy="2709333"/>
            </a:xfrm>
            <a:custGeom>
              <a:rect b="b" l="l" r="r" t="t"/>
              <a:pathLst>
                <a:path extrusionOk="0" h="2709333" w="1693271">
                  <a:moveTo>
                    <a:pt x="0" y="0"/>
                  </a:moveTo>
                  <a:lnTo>
                    <a:pt x="1693271" y="0"/>
                  </a:lnTo>
                  <a:lnTo>
                    <a:pt x="169327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E865"/>
            </a:solidFill>
            <a:ln>
              <a:noFill/>
            </a:ln>
          </p:spPr>
        </p:sp>
        <p:sp>
          <p:nvSpPr>
            <p:cNvPr id="349" name="Google Shape;349;p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50" name="Google Shape;350;p23"/>
          <p:cNvCxnSpPr/>
          <p:nvPr/>
        </p:nvCxnSpPr>
        <p:spPr>
          <a:xfrm>
            <a:off x="1099750" y="2506469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1" name="Google Shape;351;p23"/>
          <p:cNvCxnSpPr/>
          <p:nvPr/>
        </p:nvCxnSpPr>
        <p:spPr>
          <a:xfrm>
            <a:off x="6505638" y="2506469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2" name="Google Shape;352;p23"/>
          <p:cNvCxnSpPr/>
          <p:nvPr/>
        </p:nvCxnSpPr>
        <p:spPr>
          <a:xfrm>
            <a:off x="1099750" y="2953126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3" name="Google Shape;353;p23"/>
          <p:cNvCxnSpPr/>
          <p:nvPr/>
        </p:nvCxnSpPr>
        <p:spPr>
          <a:xfrm>
            <a:off x="6505638" y="2953126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4" name="Google Shape;354;p23"/>
          <p:cNvCxnSpPr/>
          <p:nvPr/>
        </p:nvCxnSpPr>
        <p:spPr>
          <a:xfrm>
            <a:off x="3802694" y="2506469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5" name="Google Shape;355;p23"/>
          <p:cNvCxnSpPr/>
          <p:nvPr/>
        </p:nvCxnSpPr>
        <p:spPr>
          <a:xfrm>
            <a:off x="3802694" y="2953126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6" name="Google Shape;35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1503" y="2453020"/>
            <a:ext cx="1795896" cy="269048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3"/>
          <p:cNvSpPr txBox="1"/>
          <p:nvPr/>
        </p:nvSpPr>
        <p:spPr>
          <a:xfrm>
            <a:off x="1042537" y="2629232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MONTHLY</a:t>
            </a:r>
            <a:endParaRPr sz="700"/>
          </a:p>
        </p:txBody>
      </p:sp>
      <p:sp>
        <p:nvSpPr>
          <p:cNvPr id="358" name="Google Shape;358;p23"/>
          <p:cNvSpPr txBox="1"/>
          <p:nvPr/>
        </p:nvSpPr>
        <p:spPr>
          <a:xfrm>
            <a:off x="1042537" y="1638632"/>
            <a:ext cx="1653037" cy="814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20$</a:t>
            </a:r>
            <a:endParaRPr sz="700"/>
          </a:p>
        </p:txBody>
      </p:sp>
      <p:sp>
        <p:nvSpPr>
          <p:cNvPr id="359" name="Google Shape;359;p23"/>
          <p:cNvSpPr txBox="1"/>
          <p:nvPr/>
        </p:nvSpPr>
        <p:spPr>
          <a:xfrm>
            <a:off x="1042537" y="3024563"/>
            <a:ext cx="1653037" cy="202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Add a feature</a:t>
            </a:r>
            <a:endParaRPr sz="700"/>
          </a:p>
        </p:txBody>
      </p:sp>
      <p:sp>
        <p:nvSpPr>
          <p:cNvPr id="360" name="Google Shape;360;p23"/>
          <p:cNvSpPr txBox="1"/>
          <p:nvPr/>
        </p:nvSpPr>
        <p:spPr>
          <a:xfrm>
            <a:off x="1042537" y="3282239"/>
            <a:ext cx="165303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Add a feature</a:t>
            </a:r>
            <a:endParaRPr sz="700"/>
          </a:p>
        </p:txBody>
      </p:sp>
      <p:sp>
        <p:nvSpPr>
          <p:cNvPr id="361" name="Google Shape;361;p23"/>
          <p:cNvSpPr txBox="1"/>
          <p:nvPr/>
        </p:nvSpPr>
        <p:spPr>
          <a:xfrm>
            <a:off x="6448426" y="2629232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YEARLY</a:t>
            </a:r>
            <a:endParaRPr sz="700"/>
          </a:p>
        </p:txBody>
      </p:sp>
      <p:sp>
        <p:nvSpPr>
          <p:cNvPr id="362" name="Google Shape;362;p23"/>
          <p:cNvSpPr txBox="1"/>
          <p:nvPr/>
        </p:nvSpPr>
        <p:spPr>
          <a:xfrm>
            <a:off x="6448426" y="1638632"/>
            <a:ext cx="1653037" cy="814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300$</a:t>
            </a:r>
            <a:endParaRPr sz="700"/>
          </a:p>
        </p:txBody>
      </p:sp>
      <p:sp>
        <p:nvSpPr>
          <p:cNvPr id="363" name="Google Shape;363;p23"/>
          <p:cNvSpPr txBox="1"/>
          <p:nvPr/>
        </p:nvSpPr>
        <p:spPr>
          <a:xfrm>
            <a:off x="6448426" y="3024563"/>
            <a:ext cx="1653037" cy="202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Add a feature</a:t>
            </a:r>
            <a:endParaRPr sz="700"/>
          </a:p>
        </p:txBody>
      </p:sp>
      <p:sp>
        <p:nvSpPr>
          <p:cNvPr id="364" name="Google Shape;364;p23"/>
          <p:cNvSpPr txBox="1"/>
          <p:nvPr/>
        </p:nvSpPr>
        <p:spPr>
          <a:xfrm>
            <a:off x="6448426" y="3282239"/>
            <a:ext cx="165303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Add a feature</a:t>
            </a:r>
            <a:endParaRPr sz="700"/>
          </a:p>
        </p:txBody>
      </p:sp>
      <p:sp>
        <p:nvSpPr>
          <p:cNvPr id="365" name="Google Shape;365;p23"/>
          <p:cNvSpPr txBox="1"/>
          <p:nvPr/>
        </p:nvSpPr>
        <p:spPr>
          <a:xfrm>
            <a:off x="6448426" y="3802238"/>
            <a:ext cx="165303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Add a feature</a:t>
            </a:r>
            <a:endParaRPr sz="700"/>
          </a:p>
        </p:txBody>
      </p:sp>
      <p:sp>
        <p:nvSpPr>
          <p:cNvPr id="366" name="Google Shape;366;p23"/>
          <p:cNvSpPr txBox="1"/>
          <p:nvPr/>
        </p:nvSpPr>
        <p:spPr>
          <a:xfrm>
            <a:off x="6448426" y="4322237"/>
            <a:ext cx="165303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Add a feature</a:t>
            </a:r>
            <a:endParaRPr sz="700"/>
          </a:p>
        </p:txBody>
      </p:sp>
      <p:sp>
        <p:nvSpPr>
          <p:cNvPr id="367" name="Google Shape;367;p23"/>
          <p:cNvSpPr txBox="1"/>
          <p:nvPr/>
        </p:nvSpPr>
        <p:spPr>
          <a:xfrm>
            <a:off x="6448426" y="3542239"/>
            <a:ext cx="165303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Add a feature</a:t>
            </a:r>
            <a:endParaRPr sz="700"/>
          </a:p>
        </p:txBody>
      </p:sp>
      <p:sp>
        <p:nvSpPr>
          <p:cNvPr id="368" name="Google Shape;368;p23"/>
          <p:cNvSpPr txBox="1"/>
          <p:nvPr/>
        </p:nvSpPr>
        <p:spPr>
          <a:xfrm>
            <a:off x="6448426" y="4062237"/>
            <a:ext cx="165303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Add a feature</a:t>
            </a:r>
            <a:endParaRPr sz="700"/>
          </a:p>
        </p:txBody>
      </p:sp>
      <p:sp>
        <p:nvSpPr>
          <p:cNvPr id="369" name="Google Shape;369;p23"/>
          <p:cNvSpPr txBox="1"/>
          <p:nvPr/>
        </p:nvSpPr>
        <p:spPr>
          <a:xfrm>
            <a:off x="3745482" y="2629232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MONTHLY</a:t>
            </a:r>
            <a:endParaRPr sz="700"/>
          </a:p>
        </p:txBody>
      </p:sp>
      <p:sp>
        <p:nvSpPr>
          <p:cNvPr id="370" name="Google Shape;370;p23"/>
          <p:cNvSpPr txBox="1"/>
          <p:nvPr/>
        </p:nvSpPr>
        <p:spPr>
          <a:xfrm>
            <a:off x="3745482" y="1638632"/>
            <a:ext cx="1653037" cy="814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30$</a:t>
            </a:r>
            <a:endParaRPr sz="700"/>
          </a:p>
        </p:txBody>
      </p:sp>
      <p:sp>
        <p:nvSpPr>
          <p:cNvPr id="371" name="Google Shape;371;p23"/>
          <p:cNvSpPr txBox="1"/>
          <p:nvPr/>
        </p:nvSpPr>
        <p:spPr>
          <a:xfrm>
            <a:off x="3745482" y="3024563"/>
            <a:ext cx="1653037" cy="202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Add a feature</a:t>
            </a:r>
            <a:endParaRPr sz="700"/>
          </a:p>
        </p:txBody>
      </p:sp>
      <p:sp>
        <p:nvSpPr>
          <p:cNvPr id="372" name="Google Shape;372;p23"/>
          <p:cNvSpPr txBox="1"/>
          <p:nvPr/>
        </p:nvSpPr>
        <p:spPr>
          <a:xfrm>
            <a:off x="3745482" y="3282239"/>
            <a:ext cx="165303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Add a feature</a:t>
            </a:r>
            <a:endParaRPr sz="700"/>
          </a:p>
        </p:txBody>
      </p:sp>
      <p:sp>
        <p:nvSpPr>
          <p:cNvPr id="373" name="Google Shape;373;p23"/>
          <p:cNvSpPr txBox="1"/>
          <p:nvPr/>
        </p:nvSpPr>
        <p:spPr>
          <a:xfrm>
            <a:off x="3745482" y="3802238"/>
            <a:ext cx="165303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Add a feature</a:t>
            </a:r>
            <a:endParaRPr sz="700"/>
          </a:p>
        </p:txBody>
      </p:sp>
      <p:sp>
        <p:nvSpPr>
          <p:cNvPr id="374" name="Google Shape;374;p23"/>
          <p:cNvSpPr txBox="1"/>
          <p:nvPr/>
        </p:nvSpPr>
        <p:spPr>
          <a:xfrm>
            <a:off x="3745482" y="3542239"/>
            <a:ext cx="165303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Add a feature</a:t>
            </a:r>
            <a:endParaRPr sz="700"/>
          </a:p>
        </p:txBody>
      </p:sp>
      <p:pic>
        <p:nvPicPr>
          <p:cNvPr id="375" name="Google Shape;37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98331">
            <a:off x="-475185" y="47577"/>
            <a:ext cx="1834099" cy="1493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23"/>
          <p:cNvGrpSpPr/>
          <p:nvPr/>
        </p:nvGrpSpPr>
        <p:grpSpPr>
          <a:xfrm>
            <a:off x="1564075" y="365850"/>
            <a:ext cx="6015925" cy="958509"/>
            <a:chOff x="1738275" y="1030500"/>
            <a:chExt cx="6015925" cy="958509"/>
          </a:xfrm>
        </p:grpSpPr>
        <p:sp>
          <p:nvSpPr>
            <p:cNvPr id="377" name="Google Shape;377;p23"/>
            <p:cNvSpPr/>
            <p:nvPr/>
          </p:nvSpPr>
          <p:spPr>
            <a:xfrm>
              <a:off x="1738275" y="1030509"/>
              <a:ext cx="958500" cy="95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6795700" y="1030509"/>
              <a:ext cx="958500" cy="95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192850" y="1030500"/>
              <a:ext cx="5159700" cy="94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0" name="Google Shape;380;p23"/>
          <p:cNvSpPr txBox="1"/>
          <p:nvPr/>
        </p:nvSpPr>
        <p:spPr>
          <a:xfrm>
            <a:off x="1680062" y="509588"/>
            <a:ext cx="57840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4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Add a Pricing Page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EFF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24"/>
          <p:cNvGrpSpPr/>
          <p:nvPr/>
        </p:nvGrpSpPr>
        <p:grpSpPr>
          <a:xfrm>
            <a:off x="0" y="-90413"/>
            <a:ext cx="4724807" cy="5233913"/>
            <a:chOff x="0" y="-47625"/>
            <a:chExt cx="2488787" cy="2756958"/>
          </a:xfrm>
        </p:grpSpPr>
        <p:sp>
          <p:nvSpPr>
            <p:cNvPr id="386" name="Google Shape;386;p24"/>
            <p:cNvSpPr/>
            <p:nvPr/>
          </p:nvSpPr>
          <p:spPr>
            <a:xfrm>
              <a:off x="0" y="0"/>
              <a:ext cx="2488787" cy="2709333"/>
            </a:xfrm>
            <a:custGeom>
              <a:rect b="b" l="l" r="r" t="t"/>
              <a:pathLst>
                <a:path extrusionOk="0" h="2709333" w="2488787">
                  <a:moveTo>
                    <a:pt x="0" y="0"/>
                  </a:moveTo>
                  <a:lnTo>
                    <a:pt x="2488787" y="0"/>
                  </a:lnTo>
                  <a:lnTo>
                    <a:pt x="248878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4BFF0"/>
            </a:solidFill>
            <a:ln>
              <a:noFill/>
            </a:ln>
          </p:spPr>
        </p:sp>
        <p:sp>
          <p:nvSpPr>
            <p:cNvPr id="387" name="Google Shape;387;p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8" name="Google Shape;38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59788">
            <a:off x="995993" y="896872"/>
            <a:ext cx="1172174" cy="141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100000">
            <a:off x="236989" y="-275669"/>
            <a:ext cx="398081" cy="284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248601">
            <a:off x="198116" y="3238223"/>
            <a:ext cx="929487" cy="180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75702" y="2004906"/>
            <a:ext cx="2027404" cy="332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397443">
            <a:off x="2100800" y="1914902"/>
            <a:ext cx="1929724" cy="373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3390253">
            <a:off x="3397935" y="3442417"/>
            <a:ext cx="2090653" cy="1068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16760" y="68956"/>
            <a:ext cx="616095" cy="130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24585" y="31718"/>
            <a:ext cx="1626103" cy="137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641228" y="-99222"/>
            <a:ext cx="2173727" cy="17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4"/>
          <p:cNvSpPr txBox="1"/>
          <p:nvPr/>
        </p:nvSpPr>
        <p:spPr>
          <a:xfrm>
            <a:off x="6149960" y="1935670"/>
            <a:ext cx="2367471" cy="528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About Us</a:t>
            </a:r>
            <a:endParaRPr sz="700"/>
          </a:p>
        </p:txBody>
      </p:sp>
      <p:sp>
        <p:nvSpPr>
          <p:cNvPr id="398" name="Google Shape;398;p24"/>
          <p:cNvSpPr txBox="1"/>
          <p:nvPr/>
        </p:nvSpPr>
        <p:spPr>
          <a:xfrm>
            <a:off x="6149960" y="2481738"/>
            <a:ext cx="2578131" cy="5178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399" name="Google Shape;399;p24"/>
          <p:cNvSpPr txBox="1"/>
          <p:nvPr/>
        </p:nvSpPr>
        <p:spPr>
          <a:xfrm>
            <a:off x="5242381" y="1559950"/>
            <a:ext cx="618703" cy="1719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3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3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EFF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5"/>
          <p:cNvPicPr preferRelativeResize="0"/>
          <p:nvPr/>
        </p:nvPicPr>
        <p:blipFill rotWithShape="1">
          <a:blip r:embed="rId3">
            <a:alphaModFix/>
          </a:blip>
          <a:srcRect b="0" l="20333" r="20333" t="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3492" y="4315502"/>
            <a:ext cx="557017" cy="82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446828">
            <a:off x="6910555" y="312435"/>
            <a:ext cx="2658789" cy="139223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5"/>
          <p:cNvSpPr txBox="1"/>
          <p:nvPr/>
        </p:nvSpPr>
        <p:spPr>
          <a:xfrm>
            <a:off x="5138518" y="2977788"/>
            <a:ext cx="3101431" cy="799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 communication tools that can be used as demonstrations, lectures, speeches, reports, and more. It is mostly presented before an audience. </a:t>
            </a:r>
            <a:endParaRPr sz="700"/>
          </a:p>
        </p:txBody>
      </p:sp>
      <p:grpSp>
        <p:nvGrpSpPr>
          <p:cNvPr id="408" name="Google Shape;408;p25"/>
          <p:cNvGrpSpPr/>
          <p:nvPr/>
        </p:nvGrpSpPr>
        <p:grpSpPr>
          <a:xfrm>
            <a:off x="4971269" y="2156092"/>
            <a:ext cx="2428637" cy="831306"/>
            <a:chOff x="165425" y="2793975"/>
            <a:chExt cx="2577350" cy="958609"/>
          </a:xfrm>
        </p:grpSpPr>
        <p:sp>
          <p:nvSpPr>
            <p:cNvPr id="409" name="Google Shape;409;p25"/>
            <p:cNvSpPr/>
            <p:nvPr/>
          </p:nvSpPr>
          <p:spPr>
            <a:xfrm>
              <a:off x="529227" y="2793975"/>
              <a:ext cx="1849890" cy="958605"/>
            </a:xfrm>
            <a:custGeom>
              <a:rect b="b" l="l" r="r" t="t"/>
              <a:pathLst>
                <a:path extrusionOk="0" h="407051" w="1133164">
                  <a:moveTo>
                    <a:pt x="1133164" y="326"/>
                  </a:moveTo>
                  <a:cubicBezTo>
                    <a:pt x="1060351" y="0"/>
                    <a:pt x="992929" y="38659"/>
                    <a:pt x="956428" y="101663"/>
                  </a:cubicBezTo>
                  <a:cubicBezTo>
                    <a:pt x="919928" y="164667"/>
                    <a:pt x="919928" y="242385"/>
                    <a:pt x="956428" y="305389"/>
                  </a:cubicBezTo>
                  <a:cubicBezTo>
                    <a:pt x="992929" y="368393"/>
                    <a:pt x="1060351" y="407052"/>
                    <a:pt x="1133164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E865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165425" y="2794084"/>
              <a:ext cx="958500" cy="958500"/>
            </a:xfrm>
            <a:prstGeom prst="ellipse">
              <a:avLst/>
            </a:prstGeom>
            <a:solidFill>
              <a:srgbClr val="FFE8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1784275" y="2794034"/>
              <a:ext cx="958500" cy="958500"/>
            </a:xfrm>
            <a:prstGeom prst="ellipse">
              <a:avLst/>
            </a:prstGeom>
            <a:solidFill>
              <a:srgbClr val="FFE8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2" name="Google Shape;412;p25"/>
          <p:cNvSpPr txBox="1"/>
          <p:nvPr/>
        </p:nvSpPr>
        <p:spPr>
          <a:xfrm>
            <a:off x="5138518" y="1366283"/>
            <a:ext cx="31014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Our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History</a:t>
            </a:r>
            <a:endParaRPr sz="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BFF0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6"/>
          <p:cNvGrpSpPr/>
          <p:nvPr/>
        </p:nvGrpSpPr>
        <p:grpSpPr>
          <a:xfrm>
            <a:off x="0" y="-90413"/>
            <a:ext cx="4724807" cy="5233913"/>
            <a:chOff x="0" y="-47625"/>
            <a:chExt cx="2488787" cy="2756958"/>
          </a:xfrm>
        </p:grpSpPr>
        <p:sp>
          <p:nvSpPr>
            <p:cNvPr id="418" name="Google Shape;418;p26"/>
            <p:cNvSpPr/>
            <p:nvPr/>
          </p:nvSpPr>
          <p:spPr>
            <a:xfrm>
              <a:off x="0" y="0"/>
              <a:ext cx="2488787" cy="2709333"/>
            </a:xfrm>
            <a:custGeom>
              <a:rect b="b" l="l" r="r" t="t"/>
              <a:pathLst>
                <a:path extrusionOk="0" h="2709333" w="2488787">
                  <a:moveTo>
                    <a:pt x="0" y="0"/>
                  </a:moveTo>
                  <a:lnTo>
                    <a:pt x="2488787" y="0"/>
                  </a:lnTo>
                  <a:lnTo>
                    <a:pt x="248878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1CEFF"/>
            </a:solidFill>
            <a:ln>
              <a:noFill/>
            </a:ln>
          </p:spPr>
        </p:sp>
        <p:sp>
          <p:nvSpPr>
            <p:cNvPr id="419" name="Google Shape;419;p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0" name="Google Shape;420;p26"/>
          <p:cNvGrpSpPr/>
          <p:nvPr/>
        </p:nvGrpSpPr>
        <p:grpSpPr>
          <a:xfrm>
            <a:off x="815018" y="3034596"/>
            <a:ext cx="1214864" cy="1693991"/>
            <a:chOff x="0" y="0"/>
            <a:chExt cx="3239636" cy="4517309"/>
          </a:xfrm>
        </p:grpSpPr>
        <p:sp>
          <p:nvSpPr>
            <p:cNvPr id="421" name="Google Shape;421;p26"/>
            <p:cNvSpPr/>
            <p:nvPr/>
          </p:nvSpPr>
          <p:spPr>
            <a:xfrm>
              <a:off x="71098" y="0"/>
              <a:ext cx="3097441" cy="3097429"/>
            </a:xfrm>
            <a:custGeom>
              <a:rect b="b" l="l" r="r" t="t"/>
              <a:pathLst>
                <a:path extrusionOk="0"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47344" l="0" r="0" t="-2745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6"/>
            <p:cNvSpPr txBox="1"/>
            <p:nvPr/>
          </p:nvSpPr>
          <p:spPr>
            <a:xfrm>
              <a:off x="0" y="3354604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EF5B9C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 Name</a:t>
              </a:r>
              <a:endParaRPr sz="700"/>
            </a:p>
          </p:txBody>
        </p:sp>
        <p:sp>
          <p:nvSpPr>
            <p:cNvPr id="423" name="Google Shape;423;p26"/>
            <p:cNvSpPr txBox="1"/>
            <p:nvPr/>
          </p:nvSpPr>
          <p:spPr>
            <a:xfrm>
              <a:off x="0" y="4072809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Catamaran Light"/>
                  <a:ea typeface="Catamaran Light"/>
                  <a:cs typeface="Catamaran Light"/>
                  <a:sym typeface="Catamaran Light"/>
                </a:rPr>
                <a:t>Title or Position</a:t>
              </a:r>
              <a:endParaRPr sz="700"/>
            </a:p>
          </p:txBody>
        </p:sp>
      </p:grpSp>
      <p:grpSp>
        <p:nvGrpSpPr>
          <p:cNvPr id="424" name="Google Shape;424;p26"/>
          <p:cNvGrpSpPr/>
          <p:nvPr/>
        </p:nvGrpSpPr>
        <p:grpSpPr>
          <a:xfrm>
            <a:off x="2520451" y="514350"/>
            <a:ext cx="1214863" cy="1693991"/>
            <a:chOff x="0" y="0"/>
            <a:chExt cx="3239636" cy="4517309"/>
          </a:xfrm>
        </p:grpSpPr>
        <p:sp>
          <p:nvSpPr>
            <p:cNvPr id="425" name="Google Shape;425;p26"/>
            <p:cNvSpPr/>
            <p:nvPr/>
          </p:nvSpPr>
          <p:spPr>
            <a:xfrm>
              <a:off x="71098" y="0"/>
              <a:ext cx="3097441" cy="3097429"/>
            </a:xfrm>
            <a:custGeom>
              <a:rect b="b" l="l" r="r" t="t"/>
              <a:pathLst>
                <a:path extrusionOk="0"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24998" l="0" r="0" t="-24998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6"/>
            <p:cNvSpPr txBox="1"/>
            <p:nvPr/>
          </p:nvSpPr>
          <p:spPr>
            <a:xfrm>
              <a:off x="0" y="3354604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EF5B9C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 Name</a:t>
              </a:r>
              <a:endParaRPr sz="700"/>
            </a:p>
          </p:txBody>
        </p:sp>
        <p:sp>
          <p:nvSpPr>
            <p:cNvPr id="427" name="Google Shape;427;p26"/>
            <p:cNvSpPr txBox="1"/>
            <p:nvPr/>
          </p:nvSpPr>
          <p:spPr>
            <a:xfrm>
              <a:off x="0" y="4072809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Catamaran Light"/>
                  <a:ea typeface="Catamaran Light"/>
                  <a:cs typeface="Catamaran Light"/>
                  <a:sym typeface="Catamaran Light"/>
                </a:rPr>
                <a:t>Title or Position</a:t>
              </a:r>
              <a:endParaRPr sz="700"/>
            </a:p>
          </p:txBody>
        </p:sp>
      </p:grpSp>
      <p:grpSp>
        <p:nvGrpSpPr>
          <p:cNvPr id="428" name="Google Shape;428;p26"/>
          <p:cNvGrpSpPr/>
          <p:nvPr/>
        </p:nvGrpSpPr>
        <p:grpSpPr>
          <a:xfrm>
            <a:off x="815018" y="983332"/>
            <a:ext cx="1214864" cy="1693991"/>
            <a:chOff x="0" y="0"/>
            <a:chExt cx="3239636" cy="4517309"/>
          </a:xfrm>
        </p:grpSpPr>
        <p:sp>
          <p:nvSpPr>
            <p:cNvPr id="429" name="Google Shape;429;p26"/>
            <p:cNvSpPr/>
            <p:nvPr/>
          </p:nvSpPr>
          <p:spPr>
            <a:xfrm>
              <a:off x="71098" y="0"/>
              <a:ext cx="3097441" cy="3097429"/>
            </a:xfrm>
            <a:custGeom>
              <a:rect b="b" l="l" r="r" t="t"/>
              <a:pathLst>
                <a:path extrusionOk="0"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25045" l="0" r="0" t="-25045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6"/>
            <p:cNvSpPr txBox="1"/>
            <p:nvPr/>
          </p:nvSpPr>
          <p:spPr>
            <a:xfrm>
              <a:off x="0" y="3354604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EF5B9C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 Name</a:t>
              </a:r>
              <a:endParaRPr sz="700"/>
            </a:p>
          </p:txBody>
        </p:sp>
        <p:sp>
          <p:nvSpPr>
            <p:cNvPr id="431" name="Google Shape;431;p26"/>
            <p:cNvSpPr txBox="1"/>
            <p:nvPr/>
          </p:nvSpPr>
          <p:spPr>
            <a:xfrm>
              <a:off x="0" y="4072809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Catamaran Light"/>
                  <a:ea typeface="Catamaran Light"/>
                  <a:cs typeface="Catamaran Light"/>
                  <a:sym typeface="Catamaran Light"/>
                </a:rPr>
                <a:t>Title or Position</a:t>
              </a:r>
              <a:endParaRPr sz="700"/>
            </a:p>
          </p:txBody>
        </p:sp>
      </p:grpSp>
      <p:grpSp>
        <p:nvGrpSpPr>
          <p:cNvPr id="432" name="Google Shape;432;p26"/>
          <p:cNvGrpSpPr/>
          <p:nvPr/>
        </p:nvGrpSpPr>
        <p:grpSpPr>
          <a:xfrm>
            <a:off x="2520451" y="2677323"/>
            <a:ext cx="1214863" cy="1693991"/>
            <a:chOff x="0" y="0"/>
            <a:chExt cx="3239636" cy="4517309"/>
          </a:xfrm>
        </p:grpSpPr>
        <p:sp>
          <p:nvSpPr>
            <p:cNvPr id="433" name="Google Shape;433;p26"/>
            <p:cNvSpPr/>
            <p:nvPr/>
          </p:nvSpPr>
          <p:spPr>
            <a:xfrm>
              <a:off x="71098" y="0"/>
              <a:ext cx="3097441" cy="3097429"/>
            </a:xfrm>
            <a:custGeom>
              <a:rect b="b" l="l" r="r" t="t"/>
              <a:pathLst>
                <a:path extrusionOk="0"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21128" r="-21129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6"/>
            <p:cNvSpPr txBox="1"/>
            <p:nvPr/>
          </p:nvSpPr>
          <p:spPr>
            <a:xfrm>
              <a:off x="0" y="3354604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EF5B9C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 Name</a:t>
              </a:r>
              <a:endParaRPr sz="700"/>
            </a:p>
          </p:txBody>
        </p:sp>
        <p:sp>
          <p:nvSpPr>
            <p:cNvPr id="435" name="Google Shape;435;p26"/>
            <p:cNvSpPr txBox="1"/>
            <p:nvPr/>
          </p:nvSpPr>
          <p:spPr>
            <a:xfrm>
              <a:off x="0" y="4072809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Catamaran Light"/>
                  <a:ea typeface="Catamaran Light"/>
                  <a:cs typeface="Catamaran Light"/>
                  <a:sym typeface="Catamaran Light"/>
                </a:rPr>
                <a:t>Title or Position</a:t>
              </a:r>
              <a:endParaRPr sz="700"/>
            </a:p>
          </p:txBody>
        </p:sp>
      </p:grpSp>
      <p:pic>
        <p:nvPicPr>
          <p:cNvPr id="436" name="Google Shape;436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815985">
            <a:off x="6142291" y="53486"/>
            <a:ext cx="734192" cy="855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11967" y="3432903"/>
            <a:ext cx="1668775" cy="201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73949" y="2899917"/>
            <a:ext cx="3067893" cy="255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823265" y="1782763"/>
            <a:ext cx="1023089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6"/>
          <p:cNvSpPr txBox="1"/>
          <p:nvPr/>
        </p:nvSpPr>
        <p:spPr>
          <a:xfrm>
            <a:off x="4756959" y="674240"/>
            <a:ext cx="4101874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E865"/>
                </a:solidFill>
                <a:latin typeface="Paytone One"/>
                <a:ea typeface="Paytone One"/>
                <a:cs typeface="Paytone One"/>
                <a:sym typeface="Paytone One"/>
              </a:rPr>
              <a:t>Add a Team</a:t>
            </a:r>
            <a:endParaRPr sz="700"/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E865"/>
                </a:solidFill>
                <a:latin typeface="Paytone One"/>
                <a:ea typeface="Paytone One"/>
                <a:cs typeface="Paytone One"/>
                <a:sym typeface="Paytone One"/>
              </a:rPr>
              <a:t>Members Page</a:t>
            </a:r>
            <a:endParaRPr sz="700"/>
          </a:p>
        </p:txBody>
      </p:sp>
      <p:sp>
        <p:nvSpPr>
          <p:cNvPr id="441" name="Google Shape;441;p26"/>
          <p:cNvSpPr txBox="1"/>
          <p:nvPr/>
        </p:nvSpPr>
        <p:spPr>
          <a:xfrm>
            <a:off x="6133709" y="1998663"/>
            <a:ext cx="2725125" cy="573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</a:t>
            </a:r>
            <a:endParaRPr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EE9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27"/>
          <p:cNvGrpSpPr/>
          <p:nvPr/>
        </p:nvGrpSpPr>
        <p:grpSpPr>
          <a:xfrm>
            <a:off x="6261144" y="1390050"/>
            <a:ext cx="2686717" cy="831402"/>
            <a:chOff x="6318494" y="1941125"/>
            <a:chExt cx="2686717" cy="831402"/>
          </a:xfrm>
        </p:grpSpPr>
        <p:sp>
          <p:nvSpPr>
            <p:cNvPr id="447" name="Google Shape;447;p27"/>
            <p:cNvSpPr/>
            <p:nvPr/>
          </p:nvSpPr>
          <p:spPr>
            <a:xfrm>
              <a:off x="6661299" y="1941125"/>
              <a:ext cx="2019865" cy="831402"/>
            </a:xfrm>
            <a:custGeom>
              <a:rect b="b" l="l" r="r" t="t"/>
              <a:pathLst>
                <a:path extrusionOk="0" h="407051" w="1133164">
                  <a:moveTo>
                    <a:pt x="1133164" y="326"/>
                  </a:moveTo>
                  <a:cubicBezTo>
                    <a:pt x="1060351" y="0"/>
                    <a:pt x="992929" y="38659"/>
                    <a:pt x="956428" y="101663"/>
                  </a:cubicBezTo>
                  <a:cubicBezTo>
                    <a:pt x="919928" y="164667"/>
                    <a:pt x="919928" y="242385"/>
                    <a:pt x="956428" y="305389"/>
                  </a:cubicBezTo>
                  <a:cubicBezTo>
                    <a:pt x="992929" y="368393"/>
                    <a:pt x="1060351" y="407052"/>
                    <a:pt x="1133164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E865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6318494" y="1941212"/>
              <a:ext cx="903195" cy="831211"/>
            </a:xfrm>
            <a:prstGeom prst="ellipse">
              <a:avLst/>
            </a:prstGeom>
            <a:solidFill>
              <a:srgbClr val="FFE8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8101912" y="1941168"/>
              <a:ext cx="903300" cy="831300"/>
            </a:xfrm>
            <a:prstGeom prst="ellipse">
              <a:avLst/>
            </a:prstGeom>
            <a:solidFill>
              <a:srgbClr val="FFE8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0" name="Google Shape;450;p27"/>
          <p:cNvGrpSpPr/>
          <p:nvPr/>
        </p:nvGrpSpPr>
        <p:grpSpPr>
          <a:xfrm>
            <a:off x="0" y="-90413"/>
            <a:ext cx="4724807" cy="5233913"/>
            <a:chOff x="0" y="-47625"/>
            <a:chExt cx="2488787" cy="2756958"/>
          </a:xfrm>
        </p:grpSpPr>
        <p:sp>
          <p:nvSpPr>
            <p:cNvPr id="451" name="Google Shape;451;p27"/>
            <p:cNvSpPr/>
            <p:nvPr/>
          </p:nvSpPr>
          <p:spPr>
            <a:xfrm>
              <a:off x="0" y="0"/>
              <a:ext cx="2488787" cy="2709333"/>
            </a:xfrm>
            <a:custGeom>
              <a:rect b="b" l="l" r="r" t="t"/>
              <a:pathLst>
                <a:path extrusionOk="0" h="2709333" w="2488787">
                  <a:moveTo>
                    <a:pt x="0" y="0"/>
                  </a:moveTo>
                  <a:lnTo>
                    <a:pt x="2488787" y="0"/>
                  </a:lnTo>
                  <a:lnTo>
                    <a:pt x="248878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E865"/>
            </a:solidFill>
            <a:ln>
              <a:noFill/>
            </a:ln>
          </p:spPr>
        </p:sp>
        <p:sp>
          <p:nvSpPr>
            <p:cNvPr id="452" name="Google Shape;452;p2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3" name="Google Shape;453;p27"/>
          <p:cNvSpPr/>
          <p:nvPr/>
        </p:nvSpPr>
        <p:spPr>
          <a:xfrm>
            <a:off x="682239" y="823657"/>
            <a:ext cx="3287071" cy="328705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5045" r="-25045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4" name="Google Shape;454;p27"/>
          <p:cNvPicPr preferRelativeResize="0"/>
          <p:nvPr/>
        </p:nvPicPr>
        <p:blipFill rotWithShape="1">
          <a:blip r:embed="rId4">
            <a:alphaModFix/>
          </a:blip>
          <a:srcRect b="0" l="0" r="26365" t="64799"/>
          <a:stretch/>
        </p:blipFill>
        <p:spPr>
          <a:xfrm rot="10800000">
            <a:off x="7125308" y="0"/>
            <a:ext cx="2018693" cy="14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7"/>
          <p:cNvPicPr preferRelativeResize="0"/>
          <p:nvPr/>
        </p:nvPicPr>
        <p:blipFill rotWithShape="1">
          <a:blip r:embed="rId5">
            <a:alphaModFix/>
          </a:blip>
          <a:srcRect b="8775" l="23636" r="25931" t="19018"/>
          <a:stretch/>
        </p:blipFill>
        <p:spPr>
          <a:xfrm>
            <a:off x="7194029" y="3918148"/>
            <a:ext cx="1490727" cy="1422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p27"/>
          <p:cNvGrpSpPr/>
          <p:nvPr/>
        </p:nvGrpSpPr>
        <p:grpSpPr>
          <a:xfrm>
            <a:off x="4724807" y="1466262"/>
            <a:ext cx="4406890" cy="2324176"/>
            <a:chOff x="0" y="0"/>
            <a:chExt cx="11751707" cy="6197801"/>
          </a:xfrm>
        </p:grpSpPr>
        <p:sp>
          <p:nvSpPr>
            <p:cNvPr id="457" name="Google Shape;457;p27"/>
            <p:cNvSpPr txBox="1"/>
            <p:nvPr/>
          </p:nvSpPr>
          <p:spPr>
            <a:xfrm>
              <a:off x="0" y="0"/>
              <a:ext cx="11751707" cy="182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FFFFFF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Our</a:t>
              </a:r>
              <a:r>
                <a:rPr b="0" i="0" lang="en" sz="4500" u="none" cap="none" strike="noStrike">
                  <a:solidFill>
                    <a:srgbClr val="EF5B9C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Founder</a:t>
              </a:r>
              <a:endParaRPr sz="700"/>
            </a:p>
          </p:txBody>
        </p:sp>
        <p:sp>
          <p:nvSpPr>
            <p:cNvPr id="458" name="Google Shape;458;p27"/>
            <p:cNvSpPr txBox="1"/>
            <p:nvPr/>
          </p:nvSpPr>
          <p:spPr>
            <a:xfrm>
              <a:off x="2778946" y="2777423"/>
              <a:ext cx="6193814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6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Name Surname</a:t>
              </a:r>
              <a:endParaRPr sz="700"/>
            </a:p>
          </p:txBody>
        </p:sp>
        <p:sp>
          <p:nvSpPr>
            <p:cNvPr id="459" name="Google Shape;459;p27"/>
            <p:cNvSpPr txBox="1"/>
            <p:nvPr/>
          </p:nvSpPr>
          <p:spPr>
            <a:xfrm>
              <a:off x="1191849" y="4326101"/>
              <a:ext cx="9368100" cy="187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tamaran Light"/>
                  <a:ea typeface="Catamaran Light"/>
                  <a:cs typeface="Catamaran Light"/>
                  <a:sym typeface="Catamaran Light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</p:grpSp>
      <p:pic>
        <p:nvPicPr>
          <p:cNvPr id="460" name="Google Shape;460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11459" y="470069"/>
            <a:ext cx="1384745" cy="883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5000556" y="3918147"/>
            <a:ext cx="1007549" cy="1106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865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2617" y="3247385"/>
            <a:ext cx="753235" cy="576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7" name="Google Shape;467;p28"/>
          <p:cNvGrpSpPr/>
          <p:nvPr/>
        </p:nvGrpSpPr>
        <p:grpSpPr>
          <a:xfrm>
            <a:off x="-34361" y="-90413"/>
            <a:ext cx="9212720" cy="3202908"/>
            <a:chOff x="0" y="-47625"/>
            <a:chExt cx="4852791" cy="1687128"/>
          </a:xfrm>
        </p:grpSpPr>
        <p:sp>
          <p:nvSpPr>
            <p:cNvPr id="468" name="Google Shape;468;p28"/>
            <p:cNvSpPr/>
            <p:nvPr/>
          </p:nvSpPr>
          <p:spPr>
            <a:xfrm>
              <a:off x="0" y="0"/>
              <a:ext cx="4852791" cy="1639503"/>
            </a:xfrm>
            <a:custGeom>
              <a:rect b="b" l="l" r="r" t="t"/>
              <a:pathLst>
                <a:path extrusionOk="0" h="1639503" w="4852791">
                  <a:moveTo>
                    <a:pt x="0" y="0"/>
                  </a:moveTo>
                  <a:lnTo>
                    <a:pt x="4852791" y="0"/>
                  </a:lnTo>
                  <a:lnTo>
                    <a:pt x="4852791" y="1639503"/>
                  </a:lnTo>
                  <a:lnTo>
                    <a:pt x="0" y="1639503"/>
                  </a:lnTo>
                  <a:close/>
                </a:path>
              </a:pathLst>
            </a:custGeom>
            <a:solidFill>
              <a:srgbClr val="F1CEFF"/>
            </a:solidFill>
            <a:ln>
              <a:noFill/>
            </a:ln>
          </p:spPr>
        </p:sp>
        <p:sp>
          <p:nvSpPr>
            <p:cNvPr id="469" name="Google Shape;469;p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0" name="Google Shape;47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1224" y="1358420"/>
            <a:ext cx="720355" cy="75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4238" y="3247385"/>
            <a:ext cx="615449" cy="57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52404" y="1436906"/>
            <a:ext cx="839193" cy="68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31224" y="3202982"/>
            <a:ext cx="697969" cy="58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25648" y="1436906"/>
            <a:ext cx="422362" cy="679237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8"/>
          <p:cNvSpPr txBox="1"/>
          <p:nvPr/>
        </p:nvSpPr>
        <p:spPr>
          <a:xfrm>
            <a:off x="1085842" y="514350"/>
            <a:ext cx="6972316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Our Partners</a:t>
            </a:r>
            <a:endParaRPr sz="700"/>
          </a:p>
        </p:txBody>
      </p:sp>
      <p:sp>
        <p:nvSpPr>
          <p:cNvPr id="476" name="Google Shape;476;p28"/>
          <p:cNvSpPr txBox="1"/>
          <p:nvPr/>
        </p:nvSpPr>
        <p:spPr>
          <a:xfrm>
            <a:off x="523714" y="2168531"/>
            <a:ext cx="193537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EF5B9C"/>
                </a:solidFill>
                <a:latin typeface="Josefin Sans"/>
                <a:ea typeface="Josefin Sans"/>
                <a:cs typeface="Josefin Sans"/>
                <a:sym typeface="Josefin Sans"/>
              </a:rPr>
              <a:t>Company</a:t>
            </a:r>
            <a:endParaRPr sz="700"/>
          </a:p>
        </p:txBody>
      </p:sp>
      <p:sp>
        <p:nvSpPr>
          <p:cNvPr id="477" name="Google Shape;477;p28"/>
          <p:cNvSpPr txBox="1"/>
          <p:nvPr/>
        </p:nvSpPr>
        <p:spPr>
          <a:xfrm>
            <a:off x="523714" y="3876006"/>
            <a:ext cx="193537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EF5B9C"/>
                </a:solidFill>
                <a:latin typeface="Josefin Sans"/>
                <a:ea typeface="Josefin Sans"/>
                <a:cs typeface="Josefin Sans"/>
                <a:sym typeface="Josefin Sans"/>
              </a:rPr>
              <a:t>Company</a:t>
            </a:r>
            <a:endParaRPr sz="700"/>
          </a:p>
        </p:txBody>
      </p:sp>
      <p:sp>
        <p:nvSpPr>
          <p:cNvPr id="478" name="Google Shape;478;p28"/>
          <p:cNvSpPr txBox="1"/>
          <p:nvPr/>
        </p:nvSpPr>
        <p:spPr>
          <a:xfrm>
            <a:off x="3604312" y="2168531"/>
            <a:ext cx="193537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EF5B9C"/>
                </a:solidFill>
                <a:latin typeface="Josefin Sans"/>
                <a:ea typeface="Josefin Sans"/>
                <a:cs typeface="Josefin Sans"/>
                <a:sym typeface="Josefin Sans"/>
              </a:rPr>
              <a:t>Company</a:t>
            </a:r>
            <a:endParaRPr sz="700"/>
          </a:p>
        </p:txBody>
      </p:sp>
      <p:sp>
        <p:nvSpPr>
          <p:cNvPr id="479" name="Google Shape;479;p28"/>
          <p:cNvSpPr txBox="1"/>
          <p:nvPr/>
        </p:nvSpPr>
        <p:spPr>
          <a:xfrm>
            <a:off x="3604312" y="3876006"/>
            <a:ext cx="193537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EF5B9C"/>
                </a:solidFill>
                <a:latin typeface="Josefin Sans"/>
                <a:ea typeface="Josefin Sans"/>
                <a:cs typeface="Josefin Sans"/>
                <a:sym typeface="Josefin Sans"/>
              </a:rPr>
              <a:t>Company</a:t>
            </a:r>
            <a:endParaRPr sz="700"/>
          </a:p>
        </p:txBody>
      </p:sp>
      <p:sp>
        <p:nvSpPr>
          <p:cNvPr id="480" name="Google Shape;480;p28"/>
          <p:cNvSpPr txBox="1"/>
          <p:nvPr/>
        </p:nvSpPr>
        <p:spPr>
          <a:xfrm>
            <a:off x="6694274" y="2168531"/>
            <a:ext cx="193537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EF5B9C"/>
                </a:solidFill>
                <a:latin typeface="Josefin Sans"/>
                <a:ea typeface="Josefin Sans"/>
                <a:cs typeface="Josefin Sans"/>
                <a:sym typeface="Josefin Sans"/>
              </a:rPr>
              <a:t>Company</a:t>
            </a:r>
            <a:endParaRPr sz="700"/>
          </a:p>
        </p:txBody>
      </p:sp>
      <p:sp>
        <p:nvSpPr>
          <p:cNvPr id="481" name="Google Shape;481;p28"/>
          <p:cNvSpPr txBox="1"/>
          <p:nvPr/>
        </p:nvSpPr>
        <p:spPr>
          <a:xfrm>
            <a:off x="6694274" y="3876006"/>
            <a:ext cx="193537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EF5B9C"/>
                </a:solidFill>
                <a:latin typeface="Josefin Sans"/>
                <a:ea typeface="Josefin Sans"/>
                <a:cs typeface="Josefin Sans"/>
                <a:sym typeface="Josefin Sans"/>
              </a:rPr>
              <a:t>Company</a:t>
            </a:r>
            <a:endParaRPr sz="700"/>
          </a:p>
        </p:txBody>
      </p:sp>
      <p:sp>
        <p:nvSpPr>
          <p:cNvPr id="482" name="Google Shape;482;p28"/>
          <p:cNvSpPr txBox="1"/>
          <p:nvPr/>
        </p:nvSpPr>
        <p:spPr>
          <a:xfrm>
            <a:off x="523714" y="2509309"/>
            <a:ext cx="1935376" cy="412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Elaborate on what you want </a:t>
            </a:r>
            <a:endParaRPr sz="700"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to discuss. </a:t>
            </a:r>
            <a:endParaRPr sz="700"/>
          </a:p>
        </p:txBody>
      </p:sp>
      <p:sp>
        <p:nvSpPr>
          <p:cNvPr id="483" name="Google Shape;483;p28"/>
          <p:cNvSpPr txBox="1"/>
          <p:nvPr/>
        </p:nvSpPr>
        <p:spPr>
          <a:xfrm>
            <a:off x="523714" y="4216784"/>
            <a:ext cx="1935376" cy="41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Elaborate on what you want </a:t>
            </a:r>
            <a:endParaRPr sz="700"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to discuss. </a:t>
            </a:r>
            <a:endParaRPr sz="700"/>
          </a:p>
        </p:txBody>
      </p:sp>
      <p:sp>
        <p:nvSpPr>
          <p:cNvPr id="484" name="Google Shape;484;p28"/>
          <p:cNvSpPr txBox="1"/>
          <p:nvPr/>
        </p:nvSpPr>
        <p:spPr>
          <a:xfrm>
            <a:off x="3604312" y="2509309"/>
            <a:ext cx="1935376" cy="412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Elaborate on what you want </a:t>
            </a:r>
            <a:endParaRPr sz="700"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to discuss. </a:t>
            </a:r>
            <a:endParaRPr sz="700"/>
          </a:p>
        </p:txBody>
      </p:sp>
      <p:sp>
        <p:nvSpPr>
          <p:cNvPr id="485" name="Google Shape;485;p28"/>
          <p:cNvSpPr txBox="1"/>
          <p:nvPr/>
        </p:nvSpPr>
        <p:spPr>
          <a:xfrm>
            <a:off x="3604312" y="4216784"/>
            <a:ext cx="1935376" cy="41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Elaborate on what you want </a:t>
            </a:r>
            <a:endParaRPr sz="700"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to discuss. </a:t>
            </a:r>
            <a:endParaRPr sz="700"/>
          </a:p>
        </p:txBody>
      </p:sp>
      <p:sp>
        <p:nvSpPr>
          <p:cNvPr id="486" name="Google Shape;486;p28"/>
          <p:cNvSpPr txBox="1"/>
          <p:nvPr/>
        </p:nvSpPr>
        <p:spPr>
          <a:xfrm>
            <a:off x="6694274" y="2509309"/>
            <a:ext cx="1935376" cy="412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Elaborate on what you want </a:t>
            </a:r>
            <a:endParaRPr sz="700"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to discuss. </a:t>
            </a:r>
            <a:endParaRPr sz="700"/>
          </a:p>
        </p:txBody>
      </p:sp>
      <p:sp>
        <p:nvSpPr>
          <p:cNvPr id="487" name="Google Shape;487;p28"/>
          <p:cNvSpPr txBox="1"/>
          <p:nvPr/>
        </p:nvSpPr>
        <p:spPr>
          <a:xfrm>
            <a:off x="6694274" y="4216784"/>
            <a:ext cx="1935376" cy="41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Elaborate on what you want </a:t>
            </a:r>
            <a:endParaRPr sz="700"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to discuss. </a:t>
            </a:r>
            <a:endParaRPr sz="700"/>
          </a:p>
        </p:txBody>
      </p:sp>
      <p:pic>
        <p:nvPicPr>
          <p:cNvPr id="488" name="Google Shape;488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689134">
            <a:off x="-176531" y="152664"/>
            <a:ext cx="1223330" cy="123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498331">
            <a:off x="7946294" y="135601"/>
            <a:ext cx="1834100" cy="1493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2FA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9"/>
          <p:cNvGrpSpPr/>
          <p:nvPr/>
        </p:nvGrpSpPr>
        <p:grpSpPr>
          <a:xfrm>
            <a:off x="6129066" y="-90413"/>
            <a:ext cx="3014935" cy="5233913"/>
            <a:chOff x="0" y="-47625"/>
            <a:chExt cx="1588114" cy="2756958"/>
          </a:xfrm>
        </p:grpSpPr>
        <p:sp>
          <p:nvSpPr>
            <p:cNvPr id="495" name="Google Shape;495;p29"/>
            <p:cNvSpPr/>
            <p:nvPr/>
          </p:nvSpPr>
          <p:spPr>
            <a:xfrm>
              <a:off x="0" y="0"/>
              <a:ext cx="1588114" cy="2709333"/>
            </a:xfrm>
            <a:custGeom>
              <a:rect b="b" l="l" r="r" t="t"/>
              <a:pathLst>
                <a:path extrusionOk="0" h="2709333" w="1588114">
                  <a:moveTo>
                    <a:pt x="0" y="0"/>
                  </a:moveTo>
                  <a:lnTo>
                    <a:pt x="1588114" y="0"/>
                  </a:lnTo>
                  <a:lnTo>
                    <a:pt x="15881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E865"/>
            </a:solidFill>
            <a:ln>
              <a:noFill/>
            </a:ln>
          </p:spPr>
        </p:sp>
        <p:sp>
          <p:nvSpPr>
            <p:cNvPr id="496" name="Google Shape;496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7" name="Google Shape;497;p29"/>
          <p:cNvGrpSpPr/>
          <p:nvPr/>
        </p:nvGrpSpPr>
        <p:grpSpPr>
          <a:xfrm>
            <a:off x="0" y="-90413"/>
            <a:ext cx="3014935" cy="5233913"/>
            <a:chOff x="0" y="-47625"/>
            <a:chExt cx="1588114" cy="2756958"/>
          </a:xfrm>
        </p:grpSpPr>
        <p:sp>
          <p:nvSpPr>
            <p:cNvPr id="498" name="Google Shape;498;p29"/>
            <p:cNvSpPr/>
            <p:nvPr/>
          </p:nvSpPr>
          <p:spPr>
            <a:xfrm>
              <a:off x="0" y="0"/>
              <a:ext cx="1588114" cy="2709333"/>
            </a:xfrm>
            <a:custGeom>
              <a:rect b="b" l="l" r="r" t="t"/>
              <a:pathLst>
                <a:path extrusionOk="0" h="2709333" w="1588114">
                  <a:moveTo>
                    <a:pt x="0" y="0"/>
                  </a:moveTo>
                  <a:lnTo>
                    <a:pt x="1588114" y="0"/>
                  </a:lnTo>
                  <a:lnTo>
                    <a:pt x="15881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4BFF0"/>
            </a:solidFill>
            <a:ln>
              <a:noFill/>
            </a:ln>
          </p:spPr>
        </p:sp>
        <p:sp>
          <p:nvSpPr>
            <p:cNvPr id="499" name="Google Shape;499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0" name="Google Shape;500;p29"/>
          <p:cNvGrpSpPr/>
          <p:nvPr/>
        </p:nvGrpSpPr>
        <p:grpSpPr>
          <a:xfrm>
            <a:off x="2166489" y="-90413"/>
            <a:ext cx="4811022" cy="5233913"/>
            <a:chOff x="0" y="-47625"/>
            <a:chExt cx="2534201" cy="2756958"/>
          </a:xfrm>
        </p:grpSpPr>
        <p:sp>
          <p:nvSpPr>
            <p:cNvPr id="501" name="Google Shape;501;p29"/>
            <p:cNvSpPr/>
            <p:nvPr/>
          </p:nvSpPr>
          <p:spPr>
            <a:xfrm>
              <a:off x="0" y="0"/>
              <a:ext cx="2534201" cy="2709333"/>
            </a:xfrm>
            <a:custGeom>
              <a:rect b="b" l="l" r="r" t="t"/>
              <a:pathLst>
                <a:path extrusionOk="0" h="2709333" w="2534201">
                  <a:moveTo>
                    <a:pt x="0" y="0"/>
                  </a:moveTo>
                  <a:lnTo>
                    <a:pt x="2534201" y="0"/>
                  </a:lnTo>
                  <a:lnTo>
                    <a:pt x="25342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1CEFF"/>
            </a:solidFill>
            <a:ln>
              <a:noFill/>
            </a:ln>
          </p:spPr>
        </p:sp>
        <p:sp>
          <p:nvSpPr>
            <p:cNvPr id="502" name="Google Shape;502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3" name="Google Shape;50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4970" y="2097712"/>
            <a:ext cx="4534061" cy="224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895702">
            <a:off x="233130" y="-780725"/>
            <a:ext cx="1903668" cy="285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618046">
            <a:off x="7909083" y="-199384"/>
            <a:ext cx="654170" cy="226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36428" y="2155502"/>
            <a:ext cx="278365" cy="41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32817" y="2319926"/>
            <a:ext cx="278365" cy="41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75318" y="3767617"/>
            <a:ext cx="278365" cy="41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95949" y="3413866"/>
            <a:ext cx="278365" cy="41624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9"/>
          <p:cNvSpPr txBox="1"/>
          <p:nvPr/>
        </p:nvSpPr>
        <p:spPr>
          <a:xfrm>
            <a:off x="514350" y="3951929"/>
            <a:ext cx="1888579" cy="41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communication tools</a:t>
            </a:r>
            <a:endParaRPr sz="700"/>
          </a:p>
        </p:txBody>
      </p:sp>
      <p:sp>
        <p:nvSpPr>
          <p:cNvPr id="511" name="Google Shape;511;p29"/>
          <p:cNvSpPr txBox="1"/>
          <p:nvPr/>
        </p:nvSpPr>
        <p:spPr>
          <a:xfrm>
            <a:off x="514350" y="2077038"/>
            <a:ext cx="198811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EF5B9C"/>
                </a:solidFill>
                <a:latin typeface="Josefin Sans"/>
                <a:ea typeface="Josefin Sans"/>
                <a:cs typeface="Josefin Sans"/>
                <a:sym typeface="Josefin Sans"/>
              </a:rPr>
              <a:t>Store One</a:t>
            </a:r>
            <a:endParaRPr sz="700"/>
          </a:p>
        </p:txBody>
      </p:sp>
      <p:sp>
        <p:nvSpPr>
          <p:cNvPr id="512" name="Google Shape;512;p29"/>
          <p:cNvSpPr txBox="1"/>
          <p:nvPr/>
        </p:nvSpPr>
        <p:spPr>
          <a:xfrm>
            <a:off x="514350" y="3587227"/>
            <a:ext cx="198811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EF5B9C"/>
                </a:solidFill>
                <a:latin typeface="Josefin Sans"/>
                <a:ea typeface="Josefin Sans"/>
                <a:cs typeface="Josefin Sans"/>
                <a:sym typeface="Josefin Sans"/>
              </a:rPr>
              <a:t>Store Three</a:t>
            </a:r>
            <a:endParaRPr sz="700"/>
          </a:p>
        </p:txBody>
      </p:sp>
      <p:sp>
        <p:nvSpPr>
          <p:cNvPr id="513" name="Google Shape;513;p29"/>
          <p:cNvSpPr txBox="1"/>
          <p:nvPr/>
        </p:nvSpPr>
        <p:spPr>
          <a:xfrm>
            <a:off x="514350" y="2457238"/>
            <a:ext cx="1888579" cy="412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communication tools</a:t>
            </a:r>
            <a:endParaRPr sz="700"/>
          </a:p>
        </p:txBody>
      </p:sp>
      <p:sp>
        <p:nvSpPr>
          <p:cNvPr id="514" name="Google Shape;514;p29"/>
          <p:cNvSpPr txBox="1"/>
          <p:nvPr/>
        </p:nvSpPr>
        <p:spPr>
          <a:xfrm>
            <a:off x="6641534" y="2077038"/>
            <a:ext cx="198811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EF5B9C"/>
                </a:solidFill>
                <a:latin typeface="Josefin Sans"/>
                <a:ea typeface="Josefin Sans"/>
                <a:cs typeface="Josefin Sans"/>
                <a:sym typeface="Josefin Sans"/>
              </a:rPr>
              <a:t>Store Two</a:t>
            </a:r>
            <a:endParaRPr sz="700"/>
          </a:p>
        </p:txBody>
      </p:sp>
      <p:sp>
        <p:nvSpPr>
          <p:cNvPr id="515" name="Google Shape;515;p29"/>
          <p:cNvSpPr txBox="1"/>
          <p:nvPr/>
        </p:nvSpPr>
        <p:spPr>
          <a:xfrm>
            <a:off x="6641534" y="3587227"/>
            <a:ext cx="198811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EF5B9C"/>
                </a:solidFill>
                <a:latin typeface="Josefin Sans"/>
                <a:ea typeface="Josefin Sans"/>
                <a:cs typeface="Josefin Sans"/>
                <a:sym typeface="Josefin Sans"/>
              </a:rPr>
              <a:t>Store Four</a:t>
            </a:r>
            <a:endParaRPr sz="700"/>
          </a:p>
        </p:txBody>
      </p:sp>
      <p:sp>
        <p:nvSpPr>
          <p:cNvPr id="516" name="Google Shape;516;p29"/>
          <p:cNvSpPr txBox="1"/>
          <p:nvPr/>
        </p:nvSpPr>
        <p:spPr>
          <a:xfrm>
            <a:off x="6741072" y="2441739"/>
            <a:ext cx="1888579" cy="412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Presentations are</a:t>
            </a:r>
            <a:endParaRPr sz="700"/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communication tools</a:t>
            </a:r>
            <a:endParaRPr sz="700"/>
          </a:p>
        </p:txBody>
      </p:sp>
      <p:sp>
        <p:nvSpPr>
          <p:cNvPr id="517" name="Google Shape;517;p29"/>
          <p:cNvSpPr txBox="1"/>
          <p:nvPr/>
        </p:nvSpPr>
        <p:spPr>
          <a:xfrm>
            <a:off x="6741072" y="3951929"/>
            <a:ext cx="1888579" cy="41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Presentations are</a:t>
            </a:r>
            <a:endParaRPr sz="700"/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communication tools</a:t>
            </a:r>
            <a:endParaRPr sz="700"/>
          </a:p>
        </p:txBody>
      </p:sp>
      <p:sp>
        <p:nvSpPr>
          <p:cNvPr id="518" name="Google Shape;518;p29"/>
          <p:cNvSpPr txBox="1"/>
          <p:nvPr/>
        </p:nvSpPr>
        <p:spPr>
          <a:xfrm>
            <a:off x="3073477" y="514350"/>
            <a:ext cx="2997045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Our Stores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BFF0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30"/>
          <p:cNvGrpSpPr/>
          <p:nvPr/>
        </p:nvGrpSpPr>
        <p:grpSpPr>
          <a:xfrm>
            <a:off x="0" y="3822503"/>
            <a:ext cx="9143998" cy="1633463"/>
            <a:chOff x="0" y="-47625"/>
            <a:chExt cx="4816592" cy="860425"/>
          </a:xfrm>
        </p:grpSpPr>
        <p:sp>
          <p:nvSpPr>
            <p:cNvPr id="524" name="Google Shape;524;p30"/>
            <p:cNvSpPr/>
            <p:nvPr/>
          </p:nvSpPr>
          <p:spPr>
            <a:xfrm>
              <a:off x="0" y="0"/>
              <a:ext cx="4816592" cy="648209"/>
            </a:xfrm>
            <a:custGeom>
              <a:rect b="b" l="l" r="r" t="t"/>
              <a:pathLst>
                <a:path extrusionOk="0" h="64820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48209"/>
                  </a:lnTo>
                  <a:lnTo>
                    <a:pt x="0" y="648209"/>
                  </a:lnTo>
                  <a:close/>
                </a:path>
              </a:pathLst>
            </a:custGeom>
            <a:solidFill>
              <a:srgbClr val="F1CEFF"/>
            </a:solidFill>
            <a:ln>
              <a:noFill/>
            </a:ln>
          </p:spPr>
        </p:sp>
        <p:sp>
          <p:nvSpPr>
            <p:cNvPr id="525" name="Google Shape;525;p3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6" name="Google Shape;52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938" y="2999938"/>
            <a:ext cx="1183005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0"/>
          <p:cNvSpPr txBox="1"/>
          <p:nvPr/>
        </p:nvSpPr>
        <p:spPr>
          <a:xfrm>
            <a:off x="1370809" y="1233282"/>
            <a:ext cx="6402382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E865"/>
                </a:solidFill>
                <a:latin typeface="Paytone One"/>
                <a:ea typeface="Paytone One"/>
                <a:cs typeface="Paytone One"/>
                <a:sym typeface="Paytone One"/>
              </a:rPr>
              <a:t>Write an original statement or inspiring quote</a:t>
            </a:r>
            <a:endParaRPr sz="700"/>
          </a:p>
        </p:txBody>
      </p:sp>
      <p:sp>
        <p:nvSpPr>
          <p:cNvPr id="528" name="Google Shape;528;p30"/>
          <p:cNvSpPr txBox="1"/>
          <p:nvPr/>
        </p:nvSpPr>
        <p:spPr>
          <a:xfrm>
            <a:off x="1402527" y="4322445"/>
            <a:ext cx="6402382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— Include a credit, citation, or supporting message</a:t>
            </a:r>
            <a:endParaRPr sz="700"/>
          </a:p>
        </p:txBody>
      </p:sp>
      <p:pic>
        <p:nvPicPr>
          <p:cNvPr id="529" name="Google Shape;52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4909" y="1808406"/>
            <a:ext cx="1092091" cy="131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791" y="270132"/>
            <a:ext cx="1572577" cy="122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2FA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3"/>
          <p:cNvGrpSpPr/>
          <p:nvPr/>
        </p:nvGrpSpPr>
        <p:grpSpPr>
          <a:xfrm>
            <a:off x="6129066" y="-90413"/>
            <a:ext cx="3014935" cy="5233913"/>
            <a:chOff x="0" y="-47625"/>
            <a:chExt cx="1588114" cy="2756958"/>
          </a:xfrm>
        </p:grpSpPr>
        <p:sp>
          <p:nvSpPr>
            <p:cNvPr id="112" name="Google Shape;112;p13"/>
            <p:cNvSpPr/>
            <p:nvPr/>
          </p:nvSpPr>
          <p:spPr>
            <a:xfrm>
              <a:off x="0" y="0"/>
              <a:ext cx="1588114" cy="2709333"/>
            </a:xfrm>
            <a:custGeom>
              <a:rect b="b" l="l" r="r" t="t"/>
              <a:pathLst>
                <a:path extrusionOk="0" h="2709333" w="1588114">
                  <a:moveTo>
                    <a:pt x="0" y="0"/>
                  </a:moveTo>
                  <a:lnTo>
                    <a:pt x="1588114" y="0"/>
                  </a:lnTo>
                  <a:lnTo>
                    <a:pt x="15881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4BFF0"/>
            </a:solidFill>
            <a:ln>
              <a:noFill/>
            </a:ln>
          </p:spPr>
        </p:sp>
        <p:sp>
          <p:nvSpPr>
            <p:cNvPr id="113" name="Google Shape;113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13"/>
          <p:cNvGrpSpPr/>
          <p:nvPr/>
        </p:nvGrpSpPr>
        <p:grpSpPr>
          <a:xfrm>
            <a:off x="0" y="-90413"/>
            <a:ext cx="3014935" cy="5233913"/>
            <a:chOff x="0" y="-47625"/>
            <a:chExt cx="1588114" cy="2756958"/>
          </a:xfrm>
        </p:grpSpPr>
        <p:sp>
          <p:nvSpPr>
            <p:cNvPr id="115" name="Google Shape;115;p13"/>
            <p:cNvSpPr/>
            <p:nvPr/>
          </p:nvSpPr>
          <p:spPr>
            <a:xfrm>
              <a:off x="0" y="0"/>
              <a:ext cx="1588114" cy="2709333"/>
            </a:xfrm>
            <a:custGeom>
              <a:rect b="b" l="l" r="r" t="t"/>
              <a:pathLst>
                <a:path extrusionOk="0" h="2709333" w="1588114">
                  <a:moveTo>
                    <a:pt x="0" y="0"/>
                  </a:moveTo>
                  <a:lnTo>
                    <a:pt x="1588114" y="0"/>
                  </a:lnTo>
                  <a:lnTo>
                    <a:pt x="15881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1CEFF"/>
            </a:solidFill>
            <a:ln>
              <a:noFill/>
            </a:ln>
          </p:spPr>
        </p:sp>
        <p:sp>
          <p:nvSpPr>
            <p:cNvPr id="116" name="Google Shape;116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13"/>
          <p:cNvGrpSpPr/>
          <p:nvPr/>
        </p:nvGrpSpPr>
        <p:grpSpPr>
          <a:xfrm>
            <a:off x="2761194" y="-90413"/>
            <a:ext cx="3621613" cy="5233913"/>
            <a:chOff x="0" y="-47625"/>
            <a:chExt cx="1907681" cy="2756958"/>
          </a:xfrm>
        </p:grpSpPr>
        <p:sp>
          <p:nvSpPr>
            <p:cNvPr id="118" name="Google Shape;118;p13"/>
            <p:cNvSpPr/>
            <p:nvPr/>
          </p:nvSpPr>
          <p:spPr>
            <a:xfrm>
              <a:off x="0" y="0"/>
              <a:ext cx="1907681" cy="2709333"/>
            </a:xfrm>
            <a:custGeom>
              <a:rect b="b" l="l" r="r" t="t"/>
              <a:pathLst>
                <a:path extrusionOk="0" h="2709333" w="1907681">
                  <a:moveTo>
                    <a:pt x="0" y="0"/>
                  </a:moveTo>
                  <a:lnTo>
                    <a:pt x="1907681" y="0"/>
                  </a:lnTo>
                  <a:lnTo>
                    <a:pt x="19076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E865"/>
            </a:solidFill>
            <a:ln>
              <a:noFill/>
            </a:ln>
          </p:spPr>
        </p:sp>
        <p:sp>
          <p:nvSpPr>
            <p:cNvPr id="119" name="Google Shape;119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p13"/>
          <p:cNvSpPr txBox="1"/>
          <p:nvPr/>
        </p:nvSpPr>
        <p:spPr>
          <a:xfrm>
            <a:off x="2867905" y="514350"/>
            <a:ext cx="3408191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Download this presentation as a Powerpoint template in 3 steps</a:t>
            </a:r>
            <a:endParaRPr sz="700"/>
          </a:p>
        </p:txBody>
      </p:sp>
      <p:grpSp>
        <p:nvGrpSpPr>
          <p:cNvPr id="121" name="Google Shape;121;p13"/>
          <p:cNvGrpSpPr/>
          <p:nvPr/>
        </p:nvGrpSpPr>
        <p:grpSpPr>
          <a:xfrm>
            <a:off x="443453" y="2052625"/>
            <a:ext cx="2218405" cy="1636346"/>
            <a:chOff x="-40838" y="-20328"/>
            <a:chExt cx="5915748" cy="4363588"/>
          </a:xfrm>
        </p:grpSpPr>
        <p:sp>
          <p:nvSpPr>
            <p:cNvPr id="122" name="Google Shape;122;p13"/>
            <p:cNvSpPr txBox="1"/>
            <p:nvPr/>
          </p:nvSpPr>
          <p:spPr>
            <a:xfrm>
              <a:off x="545061" y="1890255"/>
              <a:ext cx="5329849" cy="2453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Click on the "Canva" button next to this presentation. Start editing your presentation. You may need to sign in to your Canva account.</a:t>
              </a:r>
              <a:endParaRPr sz="700"/>
            </a:p>
          </p:txBody>
        </p:sp>
        <p:grpSp>
          <p:nvGrpSpPr>
            <p:cNvPr id="123" name="Google Shape;123;p13"/>
            <p:cNvGrpSpPr/>
            <p:nvPr/>
          </p:nvGrpSpPr>
          <p:grpSpPr>
            <a:xfrm>
              <a:off x="-40838" y="-20328"/>
              <a:ext cx="1816356" cy="1844826"/>
              <a:chOff x="-19135" y="-9525"/>
              <a:chExt cx="851070" cy="864410"/>
            </a:xfrm>
          </p:grpSpPr>
          <p:sp>
            <p:nvSpPr>
              <p:cNvPr id="124" name="Google Shape;124;p13"/>
              <p:cNvSpPr/>
              <p:nvPr/>
            </p:nvSpPr>
            <p:spPr>
              <a:xfrm>
                <a:off x="-19135" y="0"/>
                <a:ext cx="851070" cy="854885"/>
              </a:xfrm>
              <a:custGeom>
                <a:rect b="b" l="l" r="r" t="t"/>
                <a:pathLst>
                  <a:path extrusionOk="0" h="854885" w="851070">
                    <a:moveTo>
                      <a:pt x="425535" y="0"/>
                    </a:moveTo>
                    <a:cubicBezTo>
                      <a:pt x="660859" y="1052"/>
                      <a:pt x="851070" y="192116"/>
                      <a:pt x="851070" y="427443"/>
                    </a:cubicBezTo>
                    <a:cubicBezTo>
                      <a:pt x="851070" y="662769"/>
                      <a:pt x="660859" y="853833"/>
                      <a:pt x="425535" y="854885"/>
                    </a:cubicBezTo>
                    <a:cubicBezTo>
                      <a:pt x="190211" y="853833"/>
                      <a:pt x="0" y="662769"/>
                      <a:pt x="0" y="427443"/>
                    </a:cubicBezTo>
                    <a:cubicBezTo>
                      <a:pt x="0" y="192116"/>
                      <a:pt x="190211" y="1052"/>
                      <a:pt x="42553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13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2200" u="none" cap="none" strike="noStrike">
                    <a:solidFill>
                      <a:srgbClr val="FFFFFF"/>
                    </a:solidFill>
                    <a:latin typeface="Paytone One"/>
                    <a:ea typeface="Paytone One"/>
                    <a:cs typeface="Paytone One"/>
                    <a:sym typeface="Paytone One"/>
                  </a:rPr>
                  <a:t>1.</a:t>
                </a:r>
                <a:endParaRPr sz="700"/>
              </a:p>
            </p:txBody>
          </p:sp>
        </p:grpSp>
      </p:grpSp>
      <p:grpSp>
        <p:nvGrpSpPr>
          <p:cNvPr id="126" name="Google Shape;126;p13"/>
          <p:cNvGrpSpPr/>
          <p:nvPr/>
        </p:nvGrpSpPr>
        <p:grpSpPr>
          <a:xfrm>
            <a:off x="3410745" y="2052625"/>
            <a:ext cx="2090788" cy="1450608"/>
            <a:chOff x="-40838" y="-20328"/>
            <a:chExt cx="5575435" cy="3868288"/>
          </a:xfrm>
        </p:grpSpPr>
        <p:sp>
          <p:nvSpPr>
            <p:cNvPr id="127" name="Google Shape;127;p13"/>
            <p:cNvSpPr txBox="1"/>
            <p:nvPr/>
          </p:nvSpPr>
          <p:spPr>
            <a:xfrm>
              <a:off x="520700" y="1890255"/>
              <a:ext cx="5013897" cy="1957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Click on the "Share" button on the top right corner in Canva and click on "More" at the bottom of the menu.</a:t>
              </a:r>
              <a:endParaRPr sz="700"/>
            </a:p>
          </p:txBody>
        </p:sp>
        <p:grpSp>
          <p:nvGrpSpPr>
            <p:cNvPr id="128" name="Google Shape;128;p13"/>
            <p:cNvGrpSpPr/>
            <p:nvPr/>
          </p:nvGrpSpPr>
          <p:grpSpPr>
            <a:xfrm>
              <a:off x="-40838" y="-20328"/>
              <a:ext cx="1816356" cy="1844826"/>
              <a:chOff x="-19135" y="-9525"/>
              <a:chExt cx="851070" cy="864410"/>
            </a:xfrm>
          </p:grpSpPr>
          <p:sp>
            <p:nvSpPr>
              <p:cNvPr id="129" name="Google Shape;129;p13"/>
              <p:cNvSpPr/>
              <p:nvPr/>
            </p:nvSpPr>
            <p:spPr>
              <a:xfrm>
                <a:off x="-19135" y="0"/>
                <a:ext cx="851070" cy="854885"/>
              </a:xfrm>
              <a:custGeom>
                <a:rect b="b" l="l" r="r" t="t"/>
                <a:pathLst>
                  <a:path extrusionOk="0" h="854885" w="851070">
                    <a:moveTo>
                      <a:pt x="425535" y="0"/>
                    </a:moveTo>
                    <a:cubicBezTo>
                      <a:pt x="660859" y="1052"/>
                      <a:pt x="851070" y="192116"/>
                      <a:pt x="851070" y="427443"/>
                    </a:cubicBezTo>
                    <a:cubicBezTo>
                      <a:pt x="851070" y="662769"/>
                      <a:pt x="660859" y="853833"/>
                      <a:pt x="425535" y="854885"/>
                    </a:cubicBezTo>
                    <a:cubicBezTo>
                      <a:pt x="190211" y="853833"/>
                      <a:pt x="0" y="662769"/>
                      <a:pt x="0" y="427443"/>
                    </a:cubicBezTo>
                    <a:cubicBezTo>
                      <a:pt x="0" y="192116"/>
                      <a:pt x="190211" y="1052"/>
                      <a:pt x="42553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3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2200" u="none" cap="none" strike="noStrike">
                    <a:solidFill>
                      <a:srgbClr val="FFFFFF"/>
                    </a:solidFill>
                    <a:latin typeface="Paytone One"/>
                    <a:ea typeface="Paytone One"/>
                    <a:cs typeface="Paytone One"/>
                    <a:sym typeface="Paytone One"/>
                  </a:rPr>
                  <a:t>2.</a:t>
                </a:r>
                <a:endParaRPr sz="700"/>
              </a:p>
            </p:txBody>
          </p:sp>
        </p:grpSp>
      </p:grpSp>
      <p:grpSp>
        <p:nvGrpSpPr>
          <p:cNvPr id="131" name="Google Shape;131;p13"/>
          <p:cNvGrpSpPr/>
          <p:nvPr/>
        </p:nvGrpSpPr>
        <p:grpSpPr>
          <a:xfrm>
            <a:off x="6358329" y="2052625"/>
            <a:ext cx="2090788" cy="1264871"/>
            <a:chOff x="-40838" y="-20328"/>
            <a:chExt cx="5575435" cy="3372988"/>
          </a:xfrm>
        </p:grpSpPr>
        <p:sp>
          <p:nvSpPr>
            <p:cNvPr id="132" name="Google Shape;132;p13"/>
            <p:cNvSpPr txBox="1"/>
            <p:nvPr/>
          </p:nvSpPr>
          <p:spPr>
            <a:xfrm>
              <a:off x="520700" y="1890255"/>
              <a:ext cx="5013897" cy="1462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Enter "PowerPoint" in the search bar and click on the PowerPoint icon to download.</a:t>
              </a:r>
              <a:endParaRPr sz="700"/>
            </a:p>
          </p:txBody>
        </p:sp>
        <p:grpSp>
          <p:nvGrpSpPr>
            <p:cNvPr id="133" name="Google Shape;133;p13"/>
            <p:cNvGrpSpPr/>
            <p:nvPr/>
          </p:nvGrpSpPr>
          <p:grpSpPr>
            <a:xfrm>
              <a:off x="-40838" y="-20328"/>
              <a:ext cx="1816356" cy="1844826"/>
              <a:chOff x="-19135" y="-9525"/>
              <a:chExt cx="851070" cy="864410"/>
            </a:xfrm>
          </p:grpSpPr>
          <p:sp>
            <p:nvSpPr>
              <p:cNvPr id="134" name="Google Shape;134;p13"/>
              <p:cNvSpPr/>
              <p:nvPr/>
            </p:nvSpPr>
            <p:spPr>
              <a:xfrm>
                <a:off x="-19135" y="0"/>
                <a:ext cx="851070" cy="854885"/>
              </a:xfrm>
              <a:custGeom>
                <a:rect b="b" l="l" r="r" t="t"/>
                <a:pathLst>
                  <a:path extrusionOk="0" h="854885" w="851070">
                    <a:moveTo>
                      <a:pt x="425535" y="0"/>
                    </a:moveTo>
                    <a:cubicBezTo>
                      <a:pt x="660859" y="1052"/>
                      <a:pt x="851070" y="192116"/>
                      <a:pt x="851070" y="427443"/>
                    </a:cubicBezTo>
                    <a:cubicBezTo>
                      <a:pt x="851070" y="662769"/>
                      <a:pt x="660859" y="853833"/>
                      <a:pt x="425535" y="854885"/>
                    </a:cubicBezTo>
                    <a:cubicBezTo>
                      <a:pt x="190211" y="853833"/>
                      <a:pt x="0" y="662769"/>
                      <a:pt x="0" y="427443"/>
                    </a:cubicBezTo>
                    <a:cubicBezTo>
                      <a:pt x="0" y="192116"/>
                      <a:pt x="190211" y="1052"/>
                      <a:pt x="42553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3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2200" u="none" cap="none" strike="noStrike">
                    <a:solidFill>
                      <a:srgbClr val="FFFFFF"/>
                    </a:solidFill>
                    <a:latin typeface="Paytone One"/>
                    <a:ea typeface="Paytone One"/>
                    <a:cs typeface="Paytone One"/>
                    <a:sym typeface="Paytone One"/>
                  </a:rPr>
                  <a:t>3.</a:t>
                </a:r>
                <a:endParaRPr sz="700"/>
              </a:p>
            </p:txBody>
          </p:sp>
        </p:grpSp>
      </p:grpSp>
      <p:pic>
        <p:nvPicPr>
          <p:cNvPr id="136" name="Google Shape;13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7856">
            <a:off x="7310788" y="1320628"/>
            <a:ext cx="1517556" cy="77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311563">
            <a:off x="5782273" y="4007497"/>
            <a:ext cx="987644" cy="98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9056" y="1198672"/>
            <a:ext cx="820113" cy="772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865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007" y="1911067"/>
            <a:ext cx="105060" cy="15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696" y="2386851"/>
            <a:ext cx="131684" cy="13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0005" y="2861848"/>
            <a:ext cx="123064" cy="8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3279" y="3733688"/>
            <a:ext cx="136518" cy="13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4350" y="3280327"/>
            <a:ext cx="154375" cy="1389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0" name="Google Shape;540;p31"/>
          <p:cNvGrpSpPr/>
          <p:nvPr/>
        </p:nvGrpSpPr>
        <p:grpSpPr>
          <a:xfrm>
            <a:off x="3973108" y="-90413"/>
            <a:ext cx="5291130" cy="5233913"/>
            <a:chOff x="0" y="-47625"/>
            <a:chExt cx="2787097" cy="2756958"/>
          </a:xfrm>
        </p:grpSpPr>
        <p:sp>
          <p:nvSpPr>
            <p:cNvPr id="541" name="Google Shape;541;p31"/>
            <p:cNvSpPr/>
            <p:nvPr/>
          </p:nvSpPr>
          <p:spPr>
            <a:xfrm>
              <a:off x="0" y="0"/>
              <a:ext cx="2787097" cy="2709333"/>
            </a:xfrm>
            <a:custGeom>
              <a:rect b="b" l="l" r="r" t="t"/>
              <a:pathLst>
                <a:path extrusionOk="0" h="2709333" w="2787097">
                  <a:moveTo>
                    <a:pt x="0" y="0"/>
                  </a:moveTo>
                  <a:lnTo>
                    <a:pt x="2787097" y="0"/>
                  </a:lnTo>
                  <a:lnTo>
                    <a:pt x="278709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4BFF0"/>
            </a:solidFill>
            <a:ln>
              <a:noFill/>
            </a:ln>
          </p:spPr>
        </p:sp>
        <p:sp>
          <p:nvSpPr>
            <p:cNvPr id="542" name="Google Shape;542;p3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3" name="Google Shape;543;p31"/>
          <p:cNvSpPr txBox="1"/>
          <p:nvPr/>
        </p:nvSpPr>
        <p:spPr>
          <a:xfrm>
            <a:off x="514350" y="1017521"/>
            <a:ext cx="27813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Contact Us</a:t>
            </a:r>
            <a:endParaRPr sz="700"/>
          </a:p>
        </p:txBody>
      </p:sp>
      <p:sp>
        <p:nvSpPr>
          <p:cNvPr id="544" name="Google Shape;544;p31"/>
          <p:cNvSpPr txBox="1"/>
          <p:nvPr/>
        </p:nvSpPr>
        <p:spPr>
          <a:xfrm>
            <a:off x="858067" y="1890702"/>
            <a:ext cx="2900729" cy="202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123 Anywhere St., Any City,ST 12345</a:t>
            </a:r>
            <a:endParaRPr sz="700"/>
          </a:p>
        </p:txBody>
      </p:sp>
      <p:sp>
        <p:nvSpPr>
          <p:cNvPr id="545" name="Google Shape;545;p31"/>
          <p:cNvSpPr txBox="1"/>
          <p:nvPr/>
        </p:nvSpPr>
        <p:spPr>
          <a:xfrm>
            <a:off x="858067" y="2353513"/>
            <a:ext cx="2446477" cy="202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123-456-7890</a:t>
            </a:r>
            <a:endParaRPr sz="700"/>
          </a:p>
        </p:txBody>
      </p:sp>
      <p:sp>
        <p:nvSpPr>
          <p:cNvPr id="546" name="Google Shape;546;p31"/>
          <p:cNvSpPr txBox="1"/>
          <p:nvPr/>
        </p:nvSpPr>
        <p:spPr>
          <a:xfrm>
            <a:off x="858067" y="2797793"/>
            <a:ext cx="2446477" cy="202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hello@reallygreatsite.com</a:t>
            </a:r>
            <a:endParaRPr sz="700"/>
          </a:p>
        </p:txBody>
      </p:sp>
      <p:sp>
        <p:nvSpPr>
          <p:cNvPr id="547" name="Google Shape;547;p31"/>
          <p:cNvSpPr txBox="1"/>
          <p:nvPr/>
        </p:nvSpPr>
        <p:spPr>
          <a:xfrm>
            <a:off x="858067" y="3688616"/>
            <a:ext cx="244647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reallygreatsite.com</a:t>
            </a:r>
            <a:endParaRPr sz="700"/>
          </a:p>
        </p:txBody>
      </p:sp>
      <p:sp>
        <p:nvSpPr>
          <p:cNvPr id="548" name="Google Shape;548;p31"/>
          <p:cNvSpPr txBox="1"/>
          <p:nvPr/>
        </p:nvSpPr>
        <p:spPr>
          <a:xfrm>
            <a:off x="858067" y="3236465"/>
            <a:ext cx="244647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@reallygreatsite</a:t>
            </a:r>
            <a:endParaRPr sz="700"/>
          </a:p>
        </p:txBody>
      </p:sp>
      <p:pic>
        <p:nvPicPr>
          <p:cNvPr id="549" name="Google Shape;549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217970">
            <a:off x="2343343" y="3733688"/>
            <a:ext cx="1254058" cy="1254057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1"/>
          <p:cNvSpPr/>
          <p:nvPr/>
        </p:nvSpPr>
        <p:spPr>
          <a:xfrm>
            <a:off x="4049052" y="31078"/>
            <a:ext cx="5050655" cy="5050633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24998" r="-24998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BFF0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32"/>
          <p:cNvGrpSpPr/>
          <p:nvPr/>
        </p:nvGrpSpPr>
        <p:grpSpPr>
          <a:xfrm>
            <a:off x="0" y="2654238"/>
            <a:ext cx="9143998" cy="2489262"/>
            <a:chOff x="0" y="-47625"/>
            <a:chExt cx="4816592" cy="1311216"/>
          </a:xfrm>
        </p:grpSpPr>
        <p:sp>
          <p:nvSpPr>
            <p:cNvPr id="556" name="Google Shape;556;p32"/>
            <p:cNvSpPr/>
            <p:nvPr/>
          </p:nvSpPr>
          <p:spPr>
            <a:xfrm>
              <a:off x="0" y="0"/>
              <a:ext cx="4816592" cy="1263591"/>
            </a:xfrm>
            <a:custGeom>
              <a:rect b="b" l="l" r="r" t="t"/>
              <a:pathLst>
                <a:path extrusionOk="0" h="126359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263591"/>
                  </a:lnTo>
                  <a:lnTo>
                    <a:pt x="0" y="1263591"/>
                  </a:lnTo>
                  <a:close/>
                </a:path>
              </a:pathLst>
            </a:custGeom>
            <a:solidFill>
              <a:srgbClr val="F1CEFF"/>
            </a:solidFill>
            <a:ln>
              <a:noFill/>
            </a:ln>
          </p:spPr>
        </p:sp>
        <p:sp>
          <p:nvSpPr>
            <p:cNvPr id="557" name="Google Shape;557;p3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8" name="Google Shape;558;p32"/>
          <p:cNvSpPr txBox="1"/>
          <p:nvPr/>
        </p:nvSpPr>
        <p:spPr>
          <a:xfrm>
            <a:off x="1409013" y="2950897"/>
            <a:ext cx="6325974" cy="425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SlidesCarnival for the presentation template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Pexels for the photos</a:t>
            </a:r>
            <a:endParaRPr sz="700"/>
          </a:p>
        </p:txBody>
      </p:sp>
      <p:sp>
        <p:nvSpPr>
          <p:cNvPr id="559" name="Google Shape;559;p32"/>
          <p:cNvSpPr txBox="1"/>
          <p:nvPr/>
        </p:nvSpPr>
        <p:spPr>
          <a:xfrm>
            <a:off x="1409013" y="3711146"/>
            <a:ext cx="6325974" cy="287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EF5B9C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 </a:t>
            </a:r>
            <a:endParaRPr sz="700"/>
          </a:p>
        </p:txBody>
      </p:sp>
      <p:pic>
        <p:nvPicPr>
          <p:cNvPr id="560" name="Google Shape;56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496311">
            <a:off x="-529017" y="2988021"/>
            <a:ext cx="4030320" cy="2685201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2"/>
          <p:cNvSpPr txBox="1"/>
          <p:nvPr/>
        </p:nvSpPr>
        <p:spPr>
          <a:xfrm>
            <a:off x="1973607" y="514350"/>
            <a:ext cx="5196787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E865"/>
                </a:solidFill>
                <a:latin typeface="Paytone One"/>
                <a:ea typeface="Paytone One"/>
                <a:cs typeface="Paytone One"/>
                <a:sym typeface="Paytone One"/>
              </a:rPr>
              <a:t>Credits</a:t>
            </a:r>
            <a:endParaRPr sz="700"/>
          </a:p>
        </p:txBody>
      </p:sp>
      <p:sp>
        <p:nvSpPr>
          <p:cNvPr id="562" name="Google Shape;562;p32"/>
          <p:cNvSpPr txBox="1"/>
          <p:nvPr/>
        </p:nvSpPr>
        <p:spPr>
          <a:xfrm>
            <a:off x="1409013" y="1998055"/>
            <a:ext cx="6325974" cy="573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This presentation template is free for everyone to use thanks to the following:</a:t>
            </a:r>
            <a:endParaRPr sz="700"/>
          </a:p>
        </p:txBody>
      </p:sp>
      <p:pic>
        <p:nvPicPr>
          <p:cNvPr id="563" name="Google Shape;56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543" y="2263521"/>
            <a:ext cx="574910" cy="121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336914">
            <a:off x="7639646" y="635213"/>
            <a:ext cx="1129875" cy="112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EFF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3"/>
          <p:cNvSpPr txBox="1"/>
          <p:nvPr/>
        </p:nvSpPr>
        <p:spPr>
          <a:xfrm>
            <a:off x="1973607" y="514350"/>
            <a:ext cx="519678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Fonts In this Presentation</a:t>
            </a:r>
            <a:endParaRPr sz="700"/>
          </a:p>
        </p:txBody>
      </p:sp>
      <p:grpSp>
        <p:nvGrpSpPr>
          <p:cNvPr id="570" name="Google Shape;570;p33"/>
          <p:cNvGrpSpPr/>
          <p:nvPr/>
        </p:nvGrpSpPr>
        <p:grpSpPr>
          <a:xfrm>
            <a:off x="0" y="2099180"/>
            <a:ext cx="9143998" cy="3044320"/>
            <a:chOff x="0" y="-47625"/>
            <a:chExt cx="4816592" cy="1603592"/>
          </a:xfrm>
        </p:grpSpPr>
        <p:sp>
          <p:nvSpPr>
            <p:cNvPr id="571" name="Google Shape;571;p33"/>
            <p:cNvSpPr/>
            <p:nvPr/>
          </p:nvSpPr>
          <p:spPr>
            <a:xfrm>
              <a:off x="0" y="0"/>
              <a:ext cx="4816592" cy="1555967"/>
            </a:xfrm>
            <a:custGeom>
              <a:rect b="b" l="l" r="r" t="t"/>
              <a:pathLst>
                <a:path extrusionOk="0" h="15559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55967"/>
                  </a:lnTo>
                  <a:lnTo>
                    <a:pt x="0" y="1555967"/>
                  </a:lnTo>
                  <a:close/>
                </a:path>
              </a:pathLst>
            </a:custGeom>
            <a:solidFill>
              <a:srgbClr val="FFE865"/>
            </a:solidFill>
            <a:ln>
              <a:noFill/>
            </a:ln>
          </p:spPr>
        </p:sp>
        <p:sp>
          <p:nvSpPr>
            <p:cNvPr id="572" name="Google Shape;572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3" name="Google Shape;573;p33"/>
          <p:cNvSpPr txBox="1"/>
          <p:nvPr/>
        </p:nvSpPr>
        <p:spPr>
          <a:xfrm>
            <a:off x="1241124" y="2466665"/>
            <a:ext cx="6661753" cy="287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This presentation template uses the following free fonts:</a:t>
            </a:r>
            <a:endParaRPr sz="700"/>
          </a:p>
        </p:txBody>
      </p:sp>
      <p:sp>
        <p:nvSpPr>
          <p:cNvPr id="574" name="Google Shape;574;p33"/>
          <p:cNvSpPr txBox="1"/>
          <p:nvPr/>
        </p:nvSpPr>
        <p:spPr>
          <a:xfrm>
            <a:off x="1409013" y="3022021"/>
            <a:ext cx="6325974" cy="644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Titles: </a:t>
            </a:r>
            <a:r>
              <a:rPr b="1" i="0" lang="en" sz="1200" u="none" cap="none" strike="noStrike">
                <a:solidFill>
                  <a:srgbClr val="EF5B9C"/>
                </a:solidFill>
                <a:latin typeface="Catamaran"/>
                <a:ea typeface="Catamaran"/>
                <a:cs typeface="Catamaran"/>
                <a:sym typeface="Catamaran"/>
              </a:rPr>
              <a:t>Paytone One</a:t>
            </a:r>
            <a:endParaRPr sz="700"/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Headers: </a:t>
            </a:r>
            <a:r>
              <a:rPr b="1" i="0" lang="en" sz="1200" u="none" cap="none" strike="noStrike">
                <a:solidFill>
                  <a:srgbClr val="EF5B9C"/>
                </a:solidFill>
                <a:latin typeface="Catamaran"/>
                <a:ea typeface="Catamaran"/>
                <a:cs typeface="Catamaran"/>
                <a:sym typeface="Catamaran"/>
              </a:rPr>
              <a:t>Josefin Sans Bold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Body Copy:</a:t>
            </a:r>
            <a:r>
              <a:rPr b="1" i="0" lang="en" sz="1300" u="none" cap="none" strike="noStrike">
                <a:solidFill>
                  <a:srgbClr val="F470BB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b="1" i="0" lang="en" sz="1300" u="none" cap="none" strike="noStrike">
                <a:solidFill>
                  <a:srgbClr val="EF5B9C"/>
                </a:solidFill>
                <a:latin typeface="Catamaran"/>
                <a:ea typeface="Catamaran"/>
                <a:cs typeface="Catamaran"/>
                <a:sym typeface="Catamaran"/>
              </a:rPr>
              <a:t>Catamaran Light</a:t>
            </a:r>
            <a:endParaRPr sz="700"/>
          </a:p>
        </p:txBody>
      </p:sp>
      <p:sp>
        <p:nvSpPr>
          <p:cNvPr id="575" name="Google Shape;575;p33"/>
          <p:cNvSpPr txBox="1"/>
          <p:nvPr/>
        </p:nvSpPr>
        <p:spPr>
          <a:xfrm>
            <a:off x="1409013" y="3996684"/>
            <a:ext cx="6325974" cy="573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 can find these fonts online too. </a:t>
            </a:r>
            <a:endParaRPr sz="700"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EF5B9C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 </a:t>
            </a:r>
            <a:endParaRPr sz="700"/>
          </a:p>
        </p:txBody>
      </p:sp>
      <p:pic>
        <p:nvPicPr>
          <p:cNvPr id="576" name="Google Shape;576;p33"/>
          <p:cNvPicPr preferRelativeResize="0"/>
          <p:nvPr/>
        </p:nvPicPr>
        <p:blipFill rotWithShape="1">
          <a:blip r:embed="rId3">
            <a:alphaModFix/>
          </a:blip>
          <a:srcRect b="0" l="0" r="26365" t="64799"/>
          <a:stretch/>
        </p:blipFill>
        <p:spPr>
          <a:xfrm flipH="1" rot="10800000">
            <a:off x="0" y="0"/>
            <a:ext cx="2018693" cy="14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7019" y="3889036"/>
            <a:ext cx="1021994" cy="107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951075">
            <a:off x="7048862" y="368440"/>
            <a:ext cx="1744677" cy="1240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BFF0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34"/>
          <p:cNvGrpSpPr/>
          <p:nvPr/>
        </p:nvGrpSpPr>
        <p:grpSpPr>
          <a:xfrm>
            <a:off x="0" y="2099180"/>
            <a:ext cx="9143998" cy="3044320"/>
            <a:chOff x="0" y="-47625"/>
            <a:chExt cx="4816592" cy="1603592"/>
          </a:xfrm>
        </p:grpSpPr>
        <p:sp>
          <p:nvSpPr>
            <p:cNvPr id="584" name="Google Shape;584;p34"/>
            <p:cNvSpPr/>
            <p:nvPr/>
          </p:nvSpPr>
          <p:spPr>
            <a:xfrm>
              <a:off x="0" y="0"/>
              <a:ext cx="4816592" cy="1555967"/>
            </a:xfrm>
            <a:custGeom>
              <a:rect b="b" l="l" r="r" t="t"/>
              <a:pathLst>
                <a:path extrusionOk="0" h="15559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55967"/>
                  </a:lnTo>
                  <a:lnTo>
                    <a:pt x="0" y="1555967"/>
                  </a:lnTo>
                  <a:close/>
                </a:path>
              </a:pathLst>
            </a:custGeom>
            <a:solidFill>
              <a:srgbClr val="FFE865"/>
            </a:solidFill>
            <a:ln>
              <a:noFill/>
            </a:ln>
          </p:spPr>
        </p:sp>
        <p:sp>
          <p:nvSpPr>
            <p:cNvPr id="585" name="Google Shape;585;p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6" name="Google Shape;586;p34"/>
          <p:cNvSpPr txBox="1"/>
          <p:nvPr/>
        </p:nvSpPr>
        <p:spPr>
          <a:xfrm>
            <a:off x="1973607" y="2523548"/>
            <a:ext cx="5196787" cy="919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Free templates for all your presentation needs</a:t>
            </a:r>
            <a:endParaRPr sz="700"/>
          </a:p>
        </p:txBody>
      </p:sp>
      <p:pic>
        <p:nvPicPr>
          <p:cNvPr id="587" name="Google Shape;58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9336" y="1370745"/>
            <a:ext cx="2388732" cy="59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274613">
            <a:off x="7012654" y="-1409851"/>
            <a:ext cx="2741486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34"/>
          <p:cNvSpPr txBox="1"/>
          <p:nvPr/>
        </p:nvSpPr>
        <p:spPr>
          <a:xfrm>
            <a:off x="502661" y="3814763"/>
            <a:ext cx="1919521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For PowerPoint, Google Slides, and Canva</a:t>
            </a:r>
            <a:endParaRPr sz="700"/>
          </a:p>
        </p:txBody>
      </p:sp>
      <p:sp>
        <p:nvSpPr>
          <p:cNvPr id="590" name="Google Shape;590;p34"/>
          <p:cNvSpPr txBox="1"/>
          <p:nvPr/>
        </p:nvSpPr>
        <p:spPr>
          <a:xfrm>
            <a:off x="2529899" y="3814763"/>
            <a:ext cx="1919521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100% free for personal or commercial use</a:t>
            </a:r>
            <a:endParaRPr sz="700"/>
          </a:p>
        </p:txBody>
      </p:sp>
      <p:sp>
        <p:nvSpPr>
          <p:cNvPr id="591" name="Google Shape;591;p34"/>
          <p:cNvSpPr txBox="1"/>
          <p:nvPr/>
        </p:nvSpPr>
        <p:spPr>
          <a:xfrm>
            <a:off x="4557138" y="3814763"/>
            <a:ext cx="2056964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Ready to use, professional, and customizable</a:t>
            </a:r>
            <a:endParaRPr sz="700"/>
          </a:p>
        </p:txBody>
      </p:sp>
      <p:sp>
        <p:nvSpPr>
          <p:cNvPr id="592" name="Google Shape;592;p34"/>
          <p:cNvSpPr txBox="1"/>
          <p:nvPr/>
        </p:nvSpPr>
        <p:spPr>
          <a:xfrm>
            <a:off x="6721819" y="3814763"/>
            <a:ext cx="1919521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Blow your audience away with attractive visuals</a:t>
            </a:r>
            <a:endParaRPr sz="700"/>
          </a:p>
        </p:txBody>
      </p:sp>
      <p:pic>
        <p:nvPicPr>
          <p:cNvPr id="593" name="Google Shape;59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1249538">
            <a:off x="495438" y="465800"/>
            <a:ext cx="1221986" cy="646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1249538">
            <a:off x="524946" y="1208919"/>
            <a:ext cx="1051008" cy="556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1249538">
            <a:off x="-688724" y="903281"/>
            <a:ext cx="1221986" cy="646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6924" y="1803395"/>
            <a:ext cx="820113" cy="772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2FA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1" name="Google Shape;601;p35"/>
          <p:cNvCxnSpPr/>
          <p:nvPr/>
        </p:nvCxnSpPr>
        <p:spPr>
          <a:xfrm rot="-5400000">
            <a:off x="896008" y="2573141"/>
            <a:ext cx="5128764" cy="0"/>
          </a:xfrm>
          <a:prstGeom prst="straightConnector1">
            <a:avLst/>
          </a:prstGeom>
          <a:noFill/>
          <a:ln cap="rnd" cmpd="sng" w="9525">
            <a:solidFill>
              <a:srgbClr val="000000">
                <a:alpha val="2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2" name="Google Shape;602;p35"/>
          <p:cNvSpPr txBox="1"/>
          <p:nvPr/>
        </p:nvSpPr>
        <p:spPr>
          <a:xfrm>
            <a:off x="514350" y="514350"/>
            <a:ext cx="252956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Resource 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Page</a:t>
            </a:r>
            <a:endParaRPr sz="700"/>
          </a:p>
        </p:txBody>
      </p:sp>
      <p:sp>
        <p:nvSpPr>
          <p:cNvPr id="603" name="Google Shape;603;p35"/>
          <p:cNvSpPr txBox="1"/>
          <p:nvPr/>
        </p:nvSpPr>
        <p:spPr>
          <a:xfrm>
            <a:off x="514350" y="3263265"/>
            <a:ext cx="2529566" cy="1365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Use these design resources in your Canva Presentation. </a:t>
            </a:r>
            <a:endParaRPr sz="7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Happy designing! </a:t>
            </a:r>
            <a:endParaRPr sz="7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Don't forget to delete this page </a:t>
            </a:r>
            <a:endParaRPr sz="7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before presenting. </a:t>
            </a:r>
            <a:endParaRPr sz="700"/>
          </a:p>
        </p:txBody>
      </p:sp>
      <p:pic>
        <p:nvPicPr>
          <p:cNvPr id="604" name="Google Shape;60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2977" y="406061"/>
            <a:ext cx="669844" cy="67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3865" y="406061"/>
            <a:ext cx="672289" cy="67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6433" y="406061"/>
            <a:ext cx="713820" cy="67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59766" y="379297"/>
            <a:ext cx="725816" cy="72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09195" y="353428"/>
            <a:ext cx="742210" cy="77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75017" y="164527"/>
            <a:ext cx="565074" cy="11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43495" y="1446726"/>
            <a:ext cx="1233299" cy="63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31936" y="1456170"/>
            <a:ext cx="957746" cy="61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673822" y="1392327"/>
            <a:ext cx="1061086" cy="73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7686711" y="1418385"/>
            <a:ext cx="1311569" cy="68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553949" y="1414508"/>
            <a:ext cx="892517" cy="6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532977" y="2321543"/>
            <a:ext cx="1045028" cy="63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858486" y="2319889"/>
            <a:ext cx="703854" cy="63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873844" y="2259816"/>
            <a:ext cx="688804" cy="75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858179" y="2319652"/>
            <a:ext cx="673223" cy="63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 flipH="1">
            <a:off x="7827240" y="2365285"/>
            <a:ext cx="1030511" cy="54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186342" y="3258443"/>
            <a:ext cx="567503" cy="843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655488" y="3428277"/>
            <a:ext cx="689441" cy="50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861038" y="3342618"/>
            <a:ext cx="671552" cy="67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944980" y="3342618"/>
            <a:ext cx="828972" cy="67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4757319" y="3263316"/>
            <a:ext cx="691329" cy="83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998761" y="4286707"/>
            <a:ext cx="363363" cy="76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3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810045" y="4393289"/>
            <a:ext cx="584167" cy="55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3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3699945" y="4295248"/>
            <a:ext cx="644983" cy="75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35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5859327" y="4263479"/>
            <a:ext cx="674317" cy="81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3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7827240" y="4350238"/>
            <a:ext cx="902494" cy="641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2FA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4"/>
          <p:cNvGrpSpPr/>
          <p:nvPr/>
        </p:nvGrpSpPr>
        <p:grpSpPr>
          <a:xfrm>
            <a:off x="6129066" y="-90413"/>
            <a:ext cx="3014935" cy="5233913"/>
            <a:chOff x="0" y="-47625"/>
            <a:chExt cx="1588114" cy="2756958"/>
          </a:xfrm>
        </p:grpSpPr>
        <p:sp>
          <p:nvSpPr>
            <p:cNvPr id="144" name="Google Shape;144;p14"/>
            <p:cNvSpPr/>
            <p:nvPr/>
          </p:nvSpPr>
          <p:spPr>
            <a:xfrm>
              <a:off x="0" y="0"/>
              <a:ext cx="1588114" cy="2709333"/>
            </a:xfrm>
            <a:custGeom>
              <a:rect b="b" l="l" r="r" t="t"/>
              <a:pathLst>
                <a:path extrusionOk="0" h="2709333" w="1588114">
                  <a:moveTo>
                    <a:pt x="0" y="0"/>
                  </a:moveTo>
                  <a:lnTo>
                    <a:pt x="1588114" y="0"/>
                  </a:lnTo>
                  <a:lnTo>
                    <a:pt x="15881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E865"/>
            </a:solidFill>
            <a:ln>
              <a:noFill/>
            </a:ln>
          </p:spPr>
        </p:sp>
        <p:sp>
          <p:nvSpPr>
            <p:cNvPr id="145" name="Google Shape;145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14"/>
          <p:cNvGrpSpPr/>
          <p:nvPr/>
        </p:nvGrpSpPr>
        <p:grpSpPr>
          <a:xfrm>
            <a:off x="0" y="-90413"/>
            <a:ext cx="3014935" cy="5233913"/>
            <a:chOff x="0" y="-47625"/>
            <a:chExt cx="1588114" cy="2756958"/>
          </a:xfrm>
        </p:grpSpPr>
        <p:sp>
          <p:nvSpPr>
            <p:cNvPr id="147" name="Google Shape;147;p14"/>
            <p:cNvSpPr/>
            <p:nvPr/>
          </p:nvSpPr>
          <p:spPr>
            <a:xfrm>
              <a:off x="0" y="0"/>
              <a:ext cx="1588114" cy="2709333"/>
            </a:xfrm>
            <a:custGeom>
              <a:rect b="b" l="l" r="r" t="t"/>
              <a:pathLst>
                <a:path extrusionOk="0" h="2709333" w="1588114">
                  <a:moveTo>
                    <a:pt x="0" y="0"/>
                  </a:moveTo>
                  <a:lnTo>
                    <a:pt x="1588114" y="0"/>
                  </a:lnTo>
                  <a:lnTo>
                    <a:pt x="15881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4BFF0"/>
            </a:solidFill>
            <a:ln>
              <a:noFill/>
            </a:ln>
          </p:spPr>
        </p:sp>
        <p:sp>
          <p:nvSpPr>
            <p:cNvPr id="148" name="Google Shape;148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14"/>
          <p:cNvGrpSpPr/>
          <p:nvPr/>
        </p:nvGrpSpPr>
        <p:grpSpPr>
          <a:xfrm>
            <a:off x="2761194" y="-90413"/>
            <a:ext cx="3621613" cy="5233913"/>
            <a:chOff x="0" y="-47625"/>
            <a:chExt cx="1907681" cy="2756958"/>
          </a:xfrm>
        </p:grpSpPr>
        <p:sp>
          <p:nvSpPr>
            <p:cNvPr id="150" name="Google Shape;150;p14"/>
            <p:cNvSpPr/>
            <p:nvPr/>
          </p:nvSpPr>
          <p:spPr>
            <a:xfrm>
              <a:off x="0" y="0"/>
              <a:ext cx="1907681" cy="2709333"/>
            </a:xfrm>
            <a:custGeom>
              <a:rect b="b" l="l" r="r" t="t"/>
              <a:pathLst>
                <a:path extrusionOk="0" h="2709333" w="1907681">
                  <a:moveTo>
                    <a:pt x="0" y="0"/>
                  </a:moveTo>
                  <a:lnTo>
                    <a:pt x="1907681" y="0"/>
                  </a:lnTo>
                  <a:lnTo>
                    <a:pt x="19076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1CEFF"/>
            </a:solidFill>
            <a:ln>
              <a:noFill/>
            </a:ln>
          </p:spPr>
        </p:sp>
        <p:sp>
          <p:nvSpPr>
            <p:cNvPr id="151" name="Google Shape;151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14"/>
          <p:cNvSpPr txBox="1"/>
          <p:nvPr/>
        </p:nvSpPr>
        <p:spPr>
          <a:xfrm>
            <a:off x="2844117" y="514350"/>
            <a:ext cx="3482199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Use this presentation as a Google Slide template in 3 steps</a:t>
            </a:r>
            <a:endParaRPr sz="700"/>
          </a:p>
        </p:txBody>
      </p:sp>
      <p:grpSp>
        <p:nvGrpSpPr>
          <p:cNvPr id="153" name="Google Shape;153;p14"/>
          <p:cNvGrpSpPr/>
          <p:nvPr/>
        </p:nvGrpSpPr>
        <p:grpSpPr>
          <a:xfrm>
            <a:off x="450311" y="2047241"/>
            <a:ext cx="681133" cy="691810"/>
            <a:chOff x="-19135" y="-9525"/>
            <a:chExt cx="851070" cy="864410"/>
          </a:xfrm>
        </p:grpSpPr>
        <p:sp>
          <p:nvSpPr>
            <p:cNvPr id="154" name="Google Shape;154;p14"/>
            <p:cNvSpPr/>
            <p:nvPr/>
          </p:nvSpPr>
          <p:spPr>
            <a:xfrm>
              <a:off x="-19135" y="0"/>
              <a:ext cx="851070" cy="854885"/>
            </a:xfrm>
            <a:custGeom>
              <a:rect b="b" l="l" r="r" t="t"/>
              <a:pathLst>
                <a:path extrusionOk="0" h="854885" w="851070">
                  <a:moveTo>
                    <a:pt x="425535" y="0"/>
                  </a:moveTo>
                  <a:cubicBezTo>
                    <a:pt x="660859" y="1052"/>
                    <a:pt x="851070" y="192116"/>
                    <a:pt x="851070" y="427443"/>
                  </a:cubicBezTo>
                  <a:cubicBezTo>
                    <a:pt x="851070" y="662769"/>
                    <a:pt x="660859" y="853833"/>
                    <a:pt x="425535" y="854885"/>
                  </a:cubicBezTo>
                  <a:cubicBezTo>
                    <a:pt x="190211" y="853833"/>
                    <a:pt x="0" y="662769"/>
                    <a:pt x="0" y="427443"/>
                  </a:cubicBezTo>
                  <a:cubicBezTo>
                    <a:pt x="0" y="192116"/>
                    <a:pt x="190211" y="1052"/>
                    <a:pt x="4255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200" u="none" cap="none" strike="noStrike">
                  <a:solidFill>
                    <a:srgbClr val="FFFFFF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1.</a:t>
              </a:r>
              <a:endParaRPr sz="700"/>
            </a:p>
          </p:txBody>
        </p:sp>
      </p:grpSp>
      <p:grpSp>
        <p:nvGrpSpPr>
          <p:cNvPr id="156" name="Google Shape;156;p14"/>
          <p:cNvGrpSpPr/>
          <p:nvPr/>
        </p:nvGrpSpPr>
        <p:grpSpPr>
          <a:xfrm>
            <a:off x="3412316" y="2047241"/>
            <a:ext cx="681133" cy="691810"/>
            <a:chOff x="-19135" y="-9525"/>
            <a:chExt cx="851070" cy="864410"/>
          </a:xfrm>
        </p:grpSpPr>
        <p:sp>
          <p:nvSpPr>
            <p:cNvPr id="157" name="Google Shape;157;p14"/>
            <p:cNvSpPr/>
            <p:nvPr/>
          </p:nvSpPr>
          <p:spPr>
            <a:xfrm>
              <a:off x="-19135" y="0"/>
              <a:ext cx="851070" cy="854885"/>
            </a:xfrm>
            <a:custGeom>
              <a:rect b="b" l="l" r="r" t="t"/>
              <a:pathLst>
                <a:path extrusionOk="0" h="854885" w="851070">
                  <a:moveTo>
                    <a:pt x="425535" y="0"/>
                  </a:moveTo>
                  <a:cubicBezTo>
                    <a:pt x="660859" y="1052"/>
                    <a:pt x="851070" y="192116"/>
                    <a:pt x="851070" y="427443"/>
                  </a:cubicBezTo>
                  <a:cubicBezTo>
                    <a:pt x="851070" y="662769"/>
                    <a:pt x="660859" y="853833"/>
                    <a:pt x="425535" y="854885"/>
                  </a:cubicBezTo>
                  <a:cubicBezTo>
                    <a:pt x="190211" y="853833"/>
                    <a:pt x="0" y="662769"/>
                    <a:pt x="0" y="427443"/>
                  </a:cubicBezTo>
                  <a:cubicBezTo>
                    <a:pt x="0" y="192116"/>
                    <a:pt x="190211" y="1052"/>
                    <a:pt x="4255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200" u="none" cap="none" strike="noStrike">
                  <a:solidFill>
                    <a:srgbClr val="FFFFFF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2.</a:t>
              </a:r>
              <a:endParaRPr sz="700"/>
            </a:p>
          </p:txBody>
        </p:sp>
      </p:grpSp>
      <p:grpSp>
        <p:nvGrpSpPr>
          <p:cNvPr id="159" name="Google Shape;159;p14"/>
          <p:cNvGrpSpPr/>
          <p:nvPr/>
        </p:nvGrpSpPr>
        <p:grpSpPr>
          <a:xfrm>
            <a:off x="6365186" y="2047241"/>
            <a:ext cx="681133" cy="691810"/>
            <a:chOff x="-19135" y="-9525"/>
            <a:chExt cx="851070" cy="864410"/>
          </a:xfrm>
        </p:grpSpPr>
        <p:sp>
          <p:nvSpPr>
            <p:cNvPr id="160" name="Google Shape;160;p14"/>
            <p:cNvSpPr/>
            <p:nvPr/>
          </p:nvSpPr>
          <p:spPr>
            <a:xfrm>
              <a:off x="-19135" y="0"/>
              <a:ext cx="851070" cy="854885"/>
            </a:xfrm>
            <a:custGeom>
              <a:rect b="b" l="l" r="r" t="t"/>
              <a:pathLst>
                <a:path extrusionOk="0" h="854885" w="851070">
                  <a:moveTo>
                    <a:pt x="425535" y="0"/>
                  </a:moveTo>
                  <a:cubicBezTo>
                    <a:pt x="660859" y="1052"/>
                    <a:pt x="851070" y="192116"/>
                    <a:pt x="851070" y="427443"/>
                  </a:cubicBezTo>
                  <a:cubicBezTo>
                    <a:pt x="851070" y="662769"/>
                    <a:pt x="660859" y="853833"/>
                    <a:pt x="425535" y="854885"/>
                  </a:cubicBezTo>
                  <a:cubicBezTo>
                    <a:pt x="190211" y="853833"/>
                    <a:pt x="0" y="662769"/>
                    <a:pt x="0" y="427443"/>
                  </a:cubicBezTo>
                  <a:cubicBezTo>
                    <a:pt x="0" y="192116"/>
                    <a:pt x="190211" y="1052"/>
                    <a:pt x="4255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200" u="none" cap="none" strike="noStrike">
                  <a:solidFill>
                    <a:srgbClr val="FFFFFF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3.</a:t>
              </a:r>
              <a:endParaRPr sz="700"/>
            </a:p>
          </p:txBody>
        </p:sp>
      </p:grpSp>
      <p:sp>
        <p:nvSpPr>
          <p:cNvPr id="162" name="Google Shape;162;p14"/>
          <p:cNvSpPr txBox="1"/>
          <p:nvPr/>
        </p:nvSpPr>
        <p:spPr>
          <a:xfrm>
            <a:off x="3622893" y="2757757"/>
            <a:ext cx="1880212" cy="740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Click on the "Share" button on the top right corner in Canva and click on "More" at the bottom of the menu.</a:t>
            </a:r>
            <a:endParaRPr sz="700"/>
          </a:p>
        </p:txBody>
      </p:sp>
      <p:sp>
        <p:nvSpPr>
          <p:cNvPr id="163" name="Google Shape;163;p14"/>
          <p:cNvSpPr txBox="1"/>
          <p:nvPr/>
        </p:nvSpPr>
        <p:spPr>
          <a:xfrm>
            <a:off x="670023" y="2757756"/>
            <a:ext cx="1998694" cy="925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Click on the "Canva" button next to this presentation. Start editing your presentation. You may need to sign in to your Canva account.</a:t>
            </a:r>
            <a:endParaRPr sz="700"/>
          </a:p>
        </p:txBody>
      </p:sp>
      <p:sp>
        <p:nvSpPr>
          <p:cNvPr id="164" name="Google Shape;164;p14"/>
          <p:cNvSpPr txBox="1"/>
          <p:nvPr/>
        </p:nvSpPr>
        <p:spPr>
          <a:xfrm>
            <a:off x="6575776" y="2757750"/>
            <a:ext cx="1998600" cy="15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Enter "Google Drive" in the search bar and click on the Google Drive icon to add this design as a Google slide in your G Drive. It will ask you to link your Google account to Canva the first time.</a:t>
            </a:r>
            <a:endParaRPr sz="700"/>
          </a:p>
        </p:txBody>
      </p:sp>
      <p:pic>
        <p:nvPicPr>
          <p:cNvPr id="165" name="Google Shape;16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445102">
            <a:off x="682640" y="4052257"/>
            <a:ext cx="2130661" cy="151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271399">
            <a:off x="262955" y="-598317"/>
            <a:ext cx="1143265" cy="222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91139" y="-58558"/>
            <a:ext cx="1384745" cy="883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72916" y="4021908"/>
            <a:ext cx="884038" cy="1314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2FA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5"/>
          <p:cNvGrpSpPr/>
          <p:nvPr/>
        </p:nvGrpSpPr>
        <p:grpSpPr>
          <a:xfrm>
            <a:off x="0" y="-90413"/>
            <a:ext cx="9143998" cy="2398004"/>
            <a:chOff x="0" y="-47625"/>
            <a:chExt cx="4816592" cy="1263146"/>
          </a:xfrm>
        </p:grpSpPr>
        <p:sp>
          <p:nvSpPr>
            <p:cNvPr id="174" name="Google Shape;174;p15"/>
            <p:cNvSpPr/>
            <p:nvPr/>
          </p:nvSpPr>
          <p:spPr>
            <a:xfrm>
              <a:off x="0" y="0"/>
              <a:ext cx="4816592" cy="1215521"/>
            </a:xfrm>
            <a:custGeom>
              <a:rect b="b" l="l" r="r" t="t"/>
              <a:pathLst>
                <a:path extrusionOk="0" h="121552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215521"/>
                  </a:lnTo>
                  <a:lnTo>
                    <a:pt x="0" y="1215521"/>
                  </a:lnTo>
                  <a:close/>
                </a:path>
              </a:pathLst>
            </a:custGeom>
            <a:solidFill>
              <a:srgbClr val="FFE865"/>
            </a:solidFill>
            <a:ln>
              <a:noFill/>
            </a:ln>
          </p:spPr>
        </p:sp>
        <p:sp>
          <p:nvSpPr>
            <p:cNvPr id="175" name="Google Shape;175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15"/>
          <p:cNvGrpSpPr/>
          <p:nvPr/>
        </p:nvGrpSpPr>
        <p:grpSpPr>
          <a:xfrm>
            <a:off x="1998525" y="1101652"/>
            <a:ext cx="5026400" cy="777000"/>
            <a:chOff x="1998525" y="1101652"/>
            <a:chExt cx="5026400" cy="777000"/>
          </a:xfrm>
        </p:grpSpPr>
        <p:sp>
          <p:nvSpPr>
            <p:cNvPr id="177" name="Google Shape;177;p15"/>
            <p:cNvSpPr/>
            <p:nvPr/>
          </p:nvSpPr>
          <p:spPr>
            <a:xfrm>
              <a:off x="2294537" y="1105793"/>
              <a:ext cx="4434907" cy="772761"/>
            </a:xfrm>
            <a:custGeom>
              <a:rect b="b" l="l" r="r" t="t"/>
              <a:pathLst>
                <a:path extrusionOk="0" h="407051" w="2336083">
                  <a:moveTo>
                    <a:pt x="2336083" y="326"/>
                  </a:moveTo>
                  <a:cubicBezTo>
                    <a:pt x="2263270" y="0"/>
                    <a:pt x="2195848" y="38659"/>
                    <a:pt x="2159347" y="101663"/>
                  </a:cubicBezTo>
                  <a:cubicBezTo>
                    <a:pt x="2122847" y="164667"/>
                    <a:pt x="2122847" y="242385"/>
                    <a:pt x="2159347" y="305389"/>
                  </a:cubicBezTo>
                  <a:cubicBezTo>
                    <a:pt x="2195848" y="368393"/>
                    <a:pt x="2263270" y="407052"/>
                    <a:pt x="2336083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EF5B9C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1998525" y="1101652"/>
              <a:ext cx="777000" cy="777000"/>
            </a:xfrm>
            <a:prstGeom prst="ellipse">
              <a:avLst/>
            </a:prstGeom>
            <a:solidFill>
              <a:srgbClr val="EF5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6247925" y="1101652"/>
              <a:ext cx="777000" cy="777000"/>
            </a:xfrm>
            <a:prstGeom prst="ellipse">
              <a:avLst/>
            </a:prstGeom>
            <a:solidFill>
              <a:srgbClr val="EF5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0" name="Google Shape;180;p15"/>
          <p:cNvPicPr preferRelativeResize="0"/>
          <p:nvPr/>
        </p:nvPicPr>
        <p:blipFill rotWithShape="1">
          <a:blip r:embed="rId3">
            <a:alphaModFix/>
          </a:blip>
          <a:srcRect b="8775" l="23636" r="25931" t="19018"/>
          <a:stretch/>
        </p:blipFill>
        <p:spPr>
          <a:xfrm rot="10800000">
            <a:off x="7357903" y="-196652"/>
            <a:ext cx="1490727" cy="1422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15"/>
          <p:cNvGrpSpPr/>
          <p:nvPr/>
        </p:nvGrpSpPr>
        <p:grpSpPr>
          <a:xfrm>
            <a:off x="0" y="2190257"/>
            <a:ext cx="9143998" cy="2953243"/>
            <a:chOff x="0" y="-47625"/>
            <a:chExt cx="4816592" cy="1555618"/>
          </a:xfrm>
        </p:grpSpPr>
        <p:sp>
          <p:nvSpPr>
            <p:cNvPr id="182" name="Google Shape;182;p15"/>
            <p:cNvSpPr/>
            <p:nvPr/>
          </p:nvSpPr>
          <p:spPr>
            <a:xfrm>
              <a:off x="0" y="0"/>
              <a:ext cx="4816592" cy="1507993"/>
            </a:xfrm>
            <a:custGeom>
              <a:rect b="b" l="l" r="r" t="t"/>
              <a:pathLst>
                <a:path extrusionOk="0" h="150799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7993"/>
                  </a:lnTo>
                  <a:lnTo>
                    <a:pt x="0" y="1507993"/>
                  </a:lnTo>
                  <a:close/>
                </a:path>
              </a:pathLst>
            </a:custGeom>
            <a:solidFill>
              <a:srgbClr val="94BFF0"/>
            </a:solidFill>
            <a:ln>
              <a:noFill/>
            </a:ln>
          </p:spPr>
        </p:sp>
        <p:sp>
          <p:nvSpPr>
            <p:cNvPr id="183" name="Google Shape;183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4" name="Google Shape;18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361561">
            <a:off x="6294628" y="3919489"/>
            <a:ext cx="535171" cy="171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346" y="2652042"/>
            <a:ext cx="912713" cy="552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27288" y="2652042"/>
            <a:ext cx="614736" cy="55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24750" y="2511457"/>
            <a:ext cx="601592" cy="66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196096" y="1533207"/>
            <a:ext cx="1420893" cy="103854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5"/>
          <p:cNvSpPr txBox="1"/>
          <p:nvPr/>
        </p:nvSpPr>
        <p:spPr>
          <a:xfrm>
            <a:off x="2119068" y="1101649"/>
            <a:ext cx="4905900" cy="6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4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Table Of Contents</a:t>
            </a:r>
            <a:endParaRPr sz="700"/>
          </a:p>
        </p:txBody>
      </p:sp>
      <p:sp>
        <p:nvSpPr>
          <p:cNvPr id="190" name="Google Shape;190;p15"/>
          <p:cNvSpPr txBox="1"/>
          <p:nvPr/>
        </p:nvSpPr>
        <p:spPr>
          <a:xfrm>
            <a:off x="3745482" y="3287060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Our Products</a:t>
            </a:r>
            <a:endParaRPr sz="700"/>
          </a:p>
        </p:txBody>
      </p:sp>
      <p:sp>
        <p:nvSpPr>
          <p:cNvPr id="191" name="Google Shape;191;p15"/>
          <p:cNvSpPr txBox="1"/>
          <p:nvPr/>
        </p:nvSpPr>
        <p:spPr>
          <a:xfrm>
            <a:off x="3745482" y="3682391"/>
            <a:ext cx="1653037" cy="41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Elaborate on what you want to discuss. </a:t>
            </a:r>
            <a:endParaRPr sz="700"/>
          </a:p>
        </p:txBody>
      </p:sp>
      <p:sp>
        <p:nvSpPr>
          <p:cNvPr id="192" name="Google Shape;192;p15"/>
          <p:cNvSpPr txBox="1"/>
          <p:nvPr/>
        </p:nvSpPr>
        <p:spPr>
          <a:xfrm>
            <a:off x="806650" y="3287060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Introduction</a:t>
            </a:r>
            <a:endParaRPr sz="700"/>
          </a:p>
        </p:txBody>
      </p:sp>
      <p:sp>
        <p:nvSpPr>
          <p:cNvPr id="193" name="Google Shape;193;p15"/>
          <p:cNvSpPr txBox="1"/>
          <p:nvPr/>
        </p:nvSpPr>
        <p:spPr>
          <a:xfrm>
            <a:off x="806650" y="3682391"/>
            <a:ext cx="1653037" cy="41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Elaborate on what you want to discuss. </a:t>
            </a:r>
            <a:endParaRPr sz="700"/>
          </a:p>
        </p:txBody>
      </p:sp>
      <p:sp>
        <p:nvSpPr>
          <p:cNvPr id="194" name="Google Shape;194;p15"/>
          <p:cNvSpPr txBox="1"/>
          <p:nvPr/>
        </p:nvSpPr>
        <p:spPr>
          <a:xfrm>
            <a:off x="6562213" y="3287060"/>
            <a:ext cx="1897239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About Us</a:t>
            </a:r>
            <a:endParaRPr sz="700"/>
          </a:p>
        </p:txBody>
      </p:sp>
      <p:sp>
        <p:nvSpPr>
          <p:cNvPr id="195" name="Google Shape;195;p15"/>
          <p:cNvSpPr txBox="1"/>
          <p:nvPr/>
        </p:nvSpPr>
        <p:spPr>
          <a:xfrm>
            <a:off x="6684314" y="3682391"/>
            <a:ext cx="1653037" cy="41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EFF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"/>
          <p:cNvSpPr txBox="1"/>
          <p:nvPr/>
        </p:nvSpPr>
        <p:spPr>
          <a:xfrm>
            <a:off x="5497803" y="2223844"/>
            <a:ext cx="2894380" cy="528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Introduction</a:t>
            </a:r>
            <a:endParaRPr sz="700"/>
          </a:p>
        </p:txBody>
      </p:sp>
      <p:pic>
        <p:nvPicPr>
          <p:cNvPr id="201" name="Google Shape;20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279248">
            <a:off x="5706270" y="-1149064"/>
            <a:ext cx="4508737" cy="30039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16"/>
          <p:cNvGrpSpPr/>
          <p:nvPr/>
        </p:nvGrpSpPr>
        <p:grpSpPr>
          <a:xfrm>
            <a:off x="0" y="-90413"/>
            <a:ext cx="4572000" cy="5233913"/>
            <a:chOff x="0" y="-47625"/>
            <a:chExt cx="2408296" cy="2756958"/>
          </a:xfrm>
        </p:grpSpPr>
        <p:sp>
          <p:nvSpPr>
            <p:cNvPr id="203" name="Google Shape;203;p16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4BFF0"/>
            </a:solidFill>
            <a:ln>
              <a:noFill/>
            </a:ln>
          </p:spPr>
        </p:sp>
        <p:sp>
          <p:nvSpPr>
            <p:cNvPr id="204" name="Google Shape;204;p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" name="Google Shape;20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125" y="1657094"/>
            <a:ext cx="5232880" cy="348640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6"/>
          <p:cNvSpPr txBox="1"/>
          <p:nvPr/>
        </p:nvSpPr>
        <p:spPr>
          <a:xfrm>
            <a:off x="5497803" y="2827535"/>
            <a:ext cx="2894380" cy="517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207" name="Google Shape;207;p16"/>
          <p:cNvSpPr txBox="1"/>
          <p:nvPr/>
        </p:nvSpPr>
        <p:spPr>
          <a:xfrm>
            <a:off x="4769179" y="1853515"/>
            <a:ext cx="686335" cy="17219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3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1</a:t>
            </a:r>
            <a:endParaRPr sz="700"/>
          </a:p>
        </p:txBody>
      </p:sp>
      <p:pic>
        <p:nvPicPr>
          <p:cNvPr id="208" name="Google Shape;20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689134">
            <a:off x="299155" y="1258124"/>
            <a:ext cx="1223330" cy="123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66912" y="-963585"/>
            <a:ext cx="2462569" cy="20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2FA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7"/>
          <p:cNvGrpSpPr/>
          <p:nvPr/>
        </p:nvGrpSpPr>
        <p:grpSpPr>
          <a:xfrm>
            <a:off x="3967023" y="-90413"/>
            <a:ext cx="5176977" cy="5233913"/>
            <a:chOff x="0" y="-47625"/>
            <a:chExt cx="2726967" cy="2756958"/>
          </a:xfrm>
        </p:grpSpPr>
        <p:sp>
          <p:nvSpPr>
            <p:cNvPr id="215" name="Google Shape;215;p17"/>
            <p:cNvSpPr/>
            <p:nvPr/>
          </p:nvSpPr>
          <p:spPr>
            <a:xfrm>
              <a:off x="0" y="0"/>
              <a:ext cx="2726967" cy="2709333"/>
            </a:xfrm>
            <a:custGeom>
              <a:rect b="b" l="l" r="r" t="t"/>
              <a:pathLst>
                <a:path extrusionOk="0" h="2709333" w="2726967">
                  <a:moveTo>
                    <a:pt x="0" y="0"/>
                  </a:moveTo>
                  <a:lnTo>
                    <a:pt x="2726967" y="0"/>
                  </a:lnTo>
                  <a:lnTo>
                    <a:pt x="27269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4BFF0"/>
            </a:solidFill>
            <a:ln>
              <a:noFill/>
            </a:ln>
          </p:spPr>
        </p:sp>
        <p:sp>
          <p:nvSpPr>
            <p:cNvPr id="216" name="Google Shape;216;p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7"/>
          <p:cNvGrpSpPr/>
          <p:nvPr/>
        </p:nvGrpSpPr>
        <p:grpSpPr>
          <a:xfrm>
            <a:off x="4343663" y="2049402"/>
            <a:ext cx="4423600" cy="777000"/>
            <a:chOff x="4206050" y="2049402"/>
            <a:chExt cx="4423600" cy="777000"/>
          </a:xfrm>
        </p:grpSpPr>
        <p:sp>
          <p:nvSpPr>
            <p:cNvPr id="218" name="Google Shape;218;p17"/>
            <p:cNvSpPr/>
            <p:nvPr/>
          </p:nvSpPr>
          <p:spPr>
            <a:xfrm>
              <a:off x="4502050" y="2053550"/>
              <a:ext cx="3837016" cy="772379"/>
            </a:xfrm>
            <a:custGeom>
              <a:rect b="b" l="l" r="r" t="t"/>
              <a:pathLst>
                <a:path extrusionOk="0" h="407051" w="2336083">
                  <a:moveTo>
                    <a:pt x="2336083" y="326"/>
                  </a:moveTo>
                  <a:cubicBezTo>
                    <a:pt x="2263270" y="0"/>
                    <a:pt x="2195848" y="38659"/>
                    <a:pt x="2159347" y="101663"/>
                  </a:cubicBezTo>
                  <a:cubicBezTo>
                    <a:pt x="2122847" y="164667"/>
                    <a:pt x="2122847" y="242385"/>
                    <a:pt x="2159347" y="305389"/>
                  </a:cubicBezTo>
                  <a:cubicBezTo>
                    <a:pt x="2195848" y="368393"/>
                    <a:pt x="2263270" y="407052"/>
                    <a:pt x="2336083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EF5B9C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4206050" y="2049402"/>
              <a:ext cx="777000" cy="777000"/>
            </a:xfrm>
            <a:prstGeom prst="ellipse">
              <a:avLst/>
            </a:prstGeom>
            <a:solidFill>
              <a:srgbClr val="EF5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7852650" y="2049402"/>
              <a:ext cx="777000" cy="777000"/>
            </a:xfrm>
            <a:prstGeom prst="ellipse">
              <a:avLst/>
            </a:prstGeom>
            <a:solidFill>
              <a:srgbClr val="EF5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21" name="Google Shape;22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092919">
            <a:off x="177050" y="1014060"/>
            <a:ext cx="2492071" cy="236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50" y="-38748"/>
            <a:ext cx="3452673" cy="5182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17"/>
          <p:cNvGrpSpPr/>
          <p:nvPr/>
        </p:nvGrpSpPr>
        <p:grpSpPr>
          <a:xfrm>
            <a:off x="4572000" y="1355458"/>
            <a:ext cx="4057650" cy="2432583"/>
            <a:chOff x="0" y="0"/>
            <a:chExt cx="10820400" cy="6486887"/>
          </a:xfrm>
        </p:grpSpPr>
        <p:sp>
          <p:nvSpPr>
            <p:cNvPr id="224" name="Google Shape;224;p17"/>
            <p:cNvSpPr txBox="1"/>
            <p:nvPr/>
          </p:nvSpPr>
          <p:spPr>
            <a:xfrm>
              <a:off x="0" y="0"/>
              <a:ext cx="108204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</p:txBody>
        </p:sp>
        <p:sp>
          <p:nvSpPr>
            <p:cNvPr id="225" name="Google Shape;225;p17"/>
            <p:cNvSpPr txBox="1"/>
            <p:nvPr/>
          </p:nvSpPr>
          <p:spPr>
            <a:xfrm>
              <a:off x="0" y="4212529"/>
              <a:ext cx="10820400" cy="2274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8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I'm Rain, and I'll be sharing with you my beautiful ideas. Follow me at @reallygreatsite to learn more. </a:t>
              </a:r>
              <a:endParaRPr sz="700"/>
            </a:p>
          </p:txBody>
        </p:sp>
      </p:grpSp>
      <p:pic>
        <p:nvPicPr>
          <p:cNvPr id="226" name="Google Shape;22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8151" y="3961958"/>
            <a:ext cx="1023089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7"/>
          <p:cNvSpPr txBox="1"/>
          <p:nvPr/>
        </p:nvSpPr>
        <p:spPr>
          <a:xfrm>
            <a:off x="4566745" y="1117909"/>
            <a:ext cx="43050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rPr>
              <a:t>Welcome To 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rPr>
              <a:t>Presentation</a:t>
            </a:r>
            <a:endParaRPr sz="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EFF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18"/>
          <p:cNvGrpSpPr/>
          <p:nvPr/>
        </p:nvGrpSpPr>
        <p:grpSpPr>
          <a:xfrm>
            <a:off x="2058800" y="468739"/>
            <a:ext cx="5026400" cy="777000"/>
            <a:chOff x="1998525" y="1101652"/>
            <a:chExt cx="5026400" cy="777000"/>
          </a:xfrm>
        </p:grpSpPr>
        <p:sp>
          <p:nvSpPr>
            <p:cNvPr id="233" name="Google Shape;233;p18"/>
            <p:cNvSpPr/>
            <p:nvPr/>
          </p:nvSpPr>
          <p:spPr>
            <a:xfrm>
              <a:off x="2294530" y="1105793"/>
              <a:ext cx="4432717" cy="772379"/>
            </a:xfrm>
            <a:custGeom>
              <a:rect b="b" l="l" r="r" t="t"/>
              <a:pathLst>
                <a:path extrusionOk="0" h="407051" w="2336083">
                  <a:moveTo>
                    <a:pt x="2336083" y="326"/>
                  </a:moveTo>
                  <a:cubicBezTo>
                    <a:pt x="2263270" y="0"/>
                    <a:pt x="2195848" y="38659"/>
                    <a:pt x="2159347" y="101663"/>
                  </a:cubicBezTo>
                  <a:cubicBezTo>
                    <a:pt x="2122847" y="164667"/>
                    <a:pt x="2122847" y="242385"/>
                    <a:pt x="2159347" y="305389"/>
                  </a:cubicBezTo>
                  <a:cubicBezTo>
                    <a:pt x="2195848" y="368393"/>
                    <a:pt x="2263270" y="407052"/>
                    <a:pt x="2336083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EF5B9C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8"/>
            <p:cNvSpPr/>
            <p:nvPr/>
          </p:nvSpPr>
          <p:spPr>
            <a:xfrm>
              <a:off x="1998525" y="1101652"/>
              <a:ext cx="777000" cy="777000"/>
            </a:xfrm>
            <a:prstGeom prst="ellipse">
              <a:avLst/>
            </a:prstGeom>
            <a:solidFill>
              <a:srgbClr val="EF5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6247925" y="1101652"/>
              <a:ext cx="777000" cy="777000"/>
            </a:xfrm>
            <a:prstGeom prst="ellipse">
              <a:avLst/>
            </a:prstGeom>
            <a:solidFill>
              <a:srgbClr val="EF5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6" name="Google Shape;236;p18"/>
          <p:cNvPicPr preferRelativeResize="0"/>
          <p:nvPr/>
        </p:nvPicPr>
        <p:blipFill rotWithShape="1">
          <a:blip r:embed="rId3">
            <a:alphaModFix/>
          </a:blip>
          <a:srcRect b="857" l="0" r="0" t="40021"/>
          <a:stretch/>
        </p:blipFill>
        <p:spPr>
          <a:xfrm>
            <a:off x="0" y="2670228"/>
            <a:ext cx="9144000" cy="360399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8"/>
          <p:cNvSpPr txBox="1"/>
          <p:nvPr/>
        </p:nvSpPr>
        <p:spPr>
          <a:xfrm>
            <a:off x="2382535" y="514350"/>
            <a:ext cx="4378929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EBF2FA"/>
                </a:solidFill>
                <a:latin typeface="Paytone One"/>
                <a:ea typeface="Paytone One"/>
                <a:cs typeface="Paytone One"/>
                <a:sym typeface="Paytone One"/>
              </a:rPr>
              <a:t>Our Company</a:t>
            </a:r>
            <a:endParaRPr sz="700"/>
          </a:p>
        </p:txBody>
      </p:sp>
      <p:sp>
        <p:nvSpPr>
          <p:cNvPr id="238" name="Google Shape;238;p18"/>
          <p:cNvSpPr txBox="1"/>
          <p:nvPr/>
        </p:nvSpPr>
        <p:spPr>
          <a:xfrm>
            <a:off x="5332769" y="1684573"/>
            <a:ext cx="2292063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What we do? </a:t>
            </a:r>
            <a:endParaRPr sz="700"/>
          </a:p>
        </p:txBody>
      </p:sp>
      <p:sp>
        <p:nvSpPr>
          <p:cNvPr id="239" name="Google Shape;239;p18"/>
          <p:cNvSpPr txBox="1"/>
          <p:nvPr/>
        </p:nvSpPr>
        <p:spPr>
          <a:xfrm>
            <a:off x="1519170" y="1684573"/>
            <a:ext cx="2292063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Who we are?</a:t>
            </a:r>
            <a:endParaRPr sz="700"/>
          </a:p>
        </p:txBody>
      </p:sp>
      <p:sp>
        <p:nvSpPr>
          <p:cNvPr id="240" name="Google Shape;240;p18"/>
          <p:cNvSpPr txBox="1"/>
          <p:nvPr/>
        </p:nvSpPr>
        <p:spPr>
          <a:xfrm>
            <a:off x="1519170" y="2081583"/>
            <a:ext cx="2292063" cy="412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Briefly elaborate on what you want </a:t>
            </a:r>
            <a:endParaRPr sz="700"/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to discuss. </a:t>
            </a:r>
            <a:endParaRPr sz="700"/>
          </a:p>
        </p:txBody>
      </p:sp>
      <p:sp>
        <p:nvSpPr>
          <p:cNvPr id="241" name="Google Shape;241;p18"/>
          <p:cNvSpPr txBox="1"/>
          <p:nvPr/>
        </p:nvSpPr>
        <p:spPr>
          <a:xfrm>
            <a:off x="5332769" y="2081575"/>
            <a:ext cx="2292063" cy="412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Briefly elaborate on what you want </a:t>
            </a:r>
            <a:endParaRPr sz="700"/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to discuss. </a:t>
            </a:r>
            <a:endParaRPr sz="700"/>
          </a:p>
        </p:txBody>
      </p:sp>
      <p:pic>
        <p:nvPicPr>
          <p:cNvPr id="242" name="Google Shape;24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71794">
            <a:off x="-349475" y="2068692"/>
            <a:ext cx="1727651" cy="1203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EFF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9"/>
          <p:cNvGrpSpPr/>
          <p:nvPr/>
        </p:nvGrpSpPr>
        <p:grpSpPr>
          <a:xfrm>
            <a:off x="0" y="2660405"/>
            <a:ext cx="9143998" cy="2483095"/>
            <a:chOff x="0" y="-47625"/>
            <a:chExt cx="4816592" cy="1307967"/>
          </a:xfrm>
        </p:grpSpPr>
        <p:sp>
          <p:nvSpPr>
            <p:cNvPr id="248" name="Google Shape;248;p19"/>
            <p:cNvSpPr/>
            <p:nvPr/>
          </p:nvSpPr>
          <p:spPr>
            <a:xfrm>
              <a:off x="0" y="0"/>
              <a:ext cx="4816592" cy="1260342"/>
            </a:xfrm>
            <a:custGeom>
              <a:rect b="b" l="l" r="r" t="t"/>
              <a:pathLst>
                <a:path extrusionOk="0" h="126034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260342"/>
                  </a:lnTo>
                  <a:lnTo>
                    <a:pt x="0" y="1260342"/>
                  </a:lnTo>
                  <a:close/>
                </a:path>
              </a:pathLst>
            </a:custGeom>
            <a:solidFill>
              <a:srgbClr val="94BFF0"/>
            </a:solidFill>
            <a:ln>
              <a:noFill/>
            </a:ln>
          </p:spPr>
        </p:sp>
        <p:sp>
          <p:nvSpPr>
            <p:cNvPr id="249" name="Google Shape;249;p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0" name="Google Shape;25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06416">
            <a:off x="2704867" y="4050720"/>
            <a:ext cx="1970950" cy="104281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9"/>
          <p:cNvSpPr txBox="1"/>
          <p:nvPr/>
        </p:nvSpPr>
        <p:spPr>
          <a:xfrm>
            <a:off x="2045815" y="1074694"/>
            <a:ext cx="5291336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Our Products</a:t>
            </a:r>
            <a:endParaRPr sz="700"/>
          </a:p>
        </p:txBody>
      </p:sp>
      <p:sp>
        <p:nvSpPr>
          <p:cNvPr id="252" name="Google Shape;252;p19"/>
          <p:cNvSpPr txBox="1"/>
          <p:nvPr/>
        </p:nvSpPr>
        <p:spPr>
          <a:xfrm>
            <a:off x="2783543" y="1872699"/>
            <a:ext cx="3815877" cy="255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253" name="Google Shape;253;p19"/>
          <p:cNvSpPr txBox="1"/>
          <p:nvPr/>
        </p:nvSpPr>
        <p:spPr>
          <a:xfrm>
            <a:off x="1906067" y="732624"/>
            <a:ext cx="627452" cy="1569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3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2</a:t>
            </a:r>
            <a:endParaRPr sz="700"/>
          </a:p>
        </p:txBody>
      </p:sp>
      <p:pic>
        <p:nvPicPr>
          <p:cNvPr id="254" name="Google Shape;25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287615">
            <a:off x="251616" y="456850"/>
            <a:ext cx="1434247" cy="73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16432">
            <a:off x="1923158" y="3003831"/>
            <a:ext cx="1970950" cy="104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445102">
            <a:off x="658807" y="3970335"/>
            <a:ext cx="2130661" cy="151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06416">
            <a:off x="4053117" y="2947406"/>
            <a:ext cx="1970950" cy="104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612595">
            <a:off x="3375648" y="2257191"/>
            <a:ext cx="690849" cy="217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06416">
            <a:off x="4793194" y="4026953"/>
            <a:ext cx="1970950" cy="104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229053">
            <a:off x="5165334" y="3381418"/>
            <a:ext cx="637585" cy="2073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06416">
            <a:off x="6161227" y="2907099"/>
            <a:ext cx="1970950" cy="104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455034">
            <a:off x="7353962" y="1871418"/>
            <a:ext cx="650971" cy="209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06416">
            <a:off x="7009788" y="4010414"/>
            <a:ext cx="1970950" cy="104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06416">
            <a:off x="8218694" y="2907099"/>
            <a:ext cx="1970950" cy="104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06416">
            <a:off x="-543683" y="4142408"/>
            <a:ext cx="1970950" cy="104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16432">
            <a:off x="-79124" y="3036274"/>
            <a:ext cx="1970950" cy="1042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EFF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20"/>
          <p:cNvGrpSpPr/>
          <p:nvPr/>
        </p:nvGrpSpPr>
        <p:grpSpPr>
          <a:xfrm>
            <a:off x="0" y="-90413"/>
            <a:ext cx="5584580" cy="5233913"/>
            <a:chOff x="0" y="-47625"/>
            <a:chExt cx="2941672" cy="2756958"/>
          </a:xfrm>
        </p:grpSpPr>
        <p:sp>
          <p:nvSpPr>
            <p:cNvPr id="272" name="Google Shape;272;p20"/>
            <p:cNvSpPr/>
            <p:nvPr/>
          </p:nvSpPr>
          <p:spPr>
            <a:xfrm>
              <a:off x="0" y="0"/>
              <a:ext cx="2941672" cy="2709333"/>
            </a:xfrm>
            <a:custGeom>
              <a:rect b="b" l="l" r="r" t="t"/>
              <a:pathLst>
                <a:path extrusionOk="0" h="2709333" w="2941672">
                  <a:moveTo>
                    <a:pt x="0" y="0"/>
                  </a:moveTo>
                  <a:lnTo>
                    <a:pt x="2941672" y="0"/>
                  </a:lnTo>
                  <a:lnTo>
                    <a:pt x="294167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E865"/>
            </a:solidFill>
            <a:ln>
              <a:noFill/>
            </a:ln>
          </p:spPr>
        </p:sp>
        <p:sp>
          <p:nvSpPr>
            <p:cNvPr id="273" name="Google Shape;273;p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20"/>
          <p:cNvGrpSpPr/>
          <p:nvPr/>
        </p:nvGrpSpPr>
        <p:grpSpPr>
          <a:xfrm>
            <a:off x="1091950" y="1067102"/>
            <a:ext cx="3428138" cy="777000"/>
            <a:chOff x="1110550" y="1875577"/>
            <a:chExt cx="3428138" cy="777000"/>
          </a:xfrm>
        </p:grpSpPr>
        <p:sp>
          <p:nvSpPr>
            <p:cNvPr id="275" name="Google Shape;275;p20"/>
            <p:cNvSpPr/>
            <p:nvPr/>
          </p:nvSpPr>
          <p:spPr>
            <a:xfrm>
              <a:off x="1406552" y="1879725"/>
              <a:ext cx="2838341" cy="772379"/>
            </a:xfrm>
            <a:custGeom>
              <a:rect b="b" l="l" r="r" t="t"/>
              <a:pathLst>
                <a:path extrusionOk="0" h="407051" w="2336083">
                  <a:moveTo>
                    <a:pt x="2336083" y="326"/>
                  </a:moveTo>
                  <a:cubicBezTo>
                    <a:pt x="2263270" y="0"/>
                    <a:pt x="2195848" y="38659"/>
                    <a:pt x="2159347" y="101663"/>
                  </a:cubicBezTo>
                  <a:cubicBezTo>
                    <a:pt x="2122847" y="164667"/>
                    <a:pt x="2122847" y="242385"/>
                    <a:pt x="2159347" y="305389"/>
                  </a:cubicBezTo>
                  <a:cubicBezTo>
                    <a:pt x="2195848" y="368393"/>
                    <a:pt x="2263270" y="407052"/>
                    <a:pt x="2336083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1110550" y="1875577"/>
              <a:ext cx="777000" cy="77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3761688" y="1875577"/>
              <a:ext cx="777000" cy="77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78" name="Google Shape;27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2534" y="810272"/>
            <a:ext cx="3466582" cy="433322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0"/>
          <p:cNvSpPr txBox="1"/>
          <p:nvPr/>
        </p:nvSpPr>
        <p:spPr>
          <a:xfrm>
            <a:off x="1040051" y="1169847"/>
            <a:ext cx="353195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EF5B9C"/>
                </a:solidFill>
                <a:latin typeface="Paytone One"/>
                <a:ea typeface="Paytone One"/>
                <a:cs typeface="Paytone One"/>
                <a:sym typeface="Paytone One"/>
              </a:rPr>
              <a:t>Our Services</a:t>
            </a:r>
            <a:endParaRPr sz="700"/>
          </a:p>
        </p:txBody>
      </p:sp>
      <p:sp>
        <p:nvSpPr>
          <p:cNvPr id="280" name="Google Shape;280;p20"/>
          <p:cNvSpPr txBox="1"/>
          <p:nvPr/>
        </p:nvSpPr>
        <p:spPr>
          <a:xfrm>
            <a:off x="514350" y="2571750"/>
            <a:ext cx="193537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Service One</a:t>
            </a:r>
            <a:endParaRPr sz="700"/>
          </a:p>
        </p:txBody>
      </p:sp>
      <p:sp>
        <p:nvSpPr>
          <p:cNvPr id="281" name="Google Shape;281;p20"/>
          <p:cNvSpPr txBox="1"/>
          <p:nvPr/>
        </p:nvSpPr>
        <p:spPr>
          <a:xfrm>
            <a:off x="3141997" y="2571750"/>
            <a:ext cx="201637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Service Two</a:t>
            </a:r>
            <a:endParaRPr sz="700"/>
          </a:p>
        </p:txBody>
      </p:sp>
      <p:sp>
        <p:nvSpPr>
          <p:cNvPr id="282" name="Google Shape;282;p20"/>
          <p:cNvSpPr txBox="1"/>
          <p:nvPr/>
        </p:nvSpPr>
        <p:spPr>
          <a:xfrm>
            <a:off x="514350" y="3889751"/>
            <a:ext cx="193537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Service Three</a:t>
            </a:r>
            <a:endParaRPr sz="700"/>
          </a:p>
        </p:txBody>
      </p:sp>
      <p:sp>
        <p:nvSpPr>
          <p:cNvPr id="283" name="Google Shape;283;p20"/>
          <p:cNvSpPr txBox="1"/>
          <p:nvPr/>
        </p:nvSpPr>
        <p:spPr>
          <a:xfrm>
            <a:off x="3141997" y="3889751"/>
            <a:ext cx="201637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Service Four</a:t>
            </a:r>
            <a:endParaRPr sz="700"/>
          </a:p>
        </p:txBody>
      </p:sp>
      <p:sp>
        <p:nvSpPr>
          <p:cNvPr id="284" name="Google Shape;284;p20"/>
          <p:cNvSpPr txBox="1"/>
          <p:nvPr/>
        </p:nvSpPr>
        <p:spPr>
          <a:xfrm>
            <a:off x="514350" y="2912528"/>
            <a:ext cx="1935376" cy="412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Elaborate on what you want </a:t>
            </a:r>
            <a:endParaRPr sz="700"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to discuss. </a:t>
            </a:r>
            <a:endParaRPr sz="700"/>
          </a:p>
        </p:txBody>
      </p:sp>
      <p:sp>
        <p:nvSpPr>
          <p:cNvPr id="285" name="Google Shape;285;p20"/>
          <p:cNvSpPr txBox="1"/>
          <p:nvPr/>
        </p:nvSpPr>
        <p:spPr>
          <a:xfrm>
            <a:off x="3141997" y="2912528"/>
            <a:ext cx="1935376" cy="412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Elaborate on what you want </a:t>
            </a:r>
            <a:endParaRPr sz="700"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to discuss. </a:t>
            </a:r>
            <a:endParaRPr sz="700"/>
          </a:p>
        </p:txBody>
      </p:sp>
      <p:sp>
        <p:nvSpPr>
          <p:cNvPr id="286" name="Google Shape;286;p20"/>
          <p:cNvSpPr txBox="1"/>
          <p:nvPr/>
        </p:nvSpPr>
        <p:spPr>
          <a:xfrm>
            <a:off x="514350" y="4230529"/>
            <a:ext cx="1990059" cy="41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Elaborate on what you want </a:t>
            </a:r>
            <a:endParaRPr sz="700"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to discuss. </a:t>
            </a:r>
            <a:endParaRPr sz="700"/>
          </a:p>
        </p:txBody>
      </p:sp>
      <p:sp>
        <p:nvSpPr>
          <p:cNvPr id="287" name="Google Shape;287;p20"/>
          <p:cNvSpPr txBox="1"/>
          <p:nvPr/>
        </p:nvSpPr>
        <p:spPr>
          <a:xfrm>
            <a:off x="3141997" y="4230529"/>
            <a:ext cx="1990059" cy="41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Elaborate on what you want </a:t>
            </a:r>
            <a:endParaRPr sz="700"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to discuss. </a:t>
            </a:r>
            <a:endParaRPr sz="700"/>
          </a:p>
        </p:txBody>
      </p:sp>
      <p:pic>
        <p:nvPicPr>
          <p:cNvPr id="288" name="Google Shape;28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627428">
            <a:off x="-676622" y="-536351"/>
            <a:ext cx="2900049" cy="1932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515076">
            <a:off x="4561428" y="800455"/>
            <a:ext cx="1456974" cy="137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19404" y="0"/>
            <a:ext cx="1834099" cy="1493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1CEFF"/>
      </a:lt1>
      <a:dk2>
        <a:srgbClr val="000000"/>
      </a:dk2>
      <a:lt2>
        <a:srgbClr val="94BFF0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