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Alegreya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legreyaSans-regular.fntdata"/><Relationship Id="rId25" Type="http://schemas.openxmlformats.org/officeDocument/2006/relationships/slide" Target="slides/slide20.xml"/><Relationship Id="rId28" Type="http://schemas.openxmlformats.org/officeDocument/2006/relationships/font" Target="fonts/AlegreyaSans-italic.fntdata"/><Relationship Id="rId27" Type="http://schemas.openxmlformats.org/officeDocument/2006/relationships/font" Target="fonts/Alegreya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legreya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2cdb56527d7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cdb56527d7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cdb56527d7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cdb56527d7_1_1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cdb56527d7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cdb56527d7_1_2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cdb56527d7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cdb56527d7_1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db56527d7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cdb56527d7_1_2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cdb56527d7_1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cdb56527d7_1_2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cdb56527d7_1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cdb56527d7_1_2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cdb56527d7_1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cdb56527d7_1_2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cdb56527d7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cdb56527d7_1_2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cdb56527d7_1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cdb56527d7_1_2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cdb56527d7_1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db56527d7_1_3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cdb56527d7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cdb56527d7_1_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cdb56527d7_1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cdb56527d7_1_3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cdb56527d7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cdb56527d7_1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cdb56527d7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cdb56527d7_1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cdb56527d7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cdb56527d7_1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cdb56527d7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2cdb56527d7_1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cdb56527d7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cdb56527d7_1_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cdb56527d7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cdb56527d7_1_1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cdb56527d7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cdb56527d7_1_1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 name="Google Shape;21;p4"/>
          <p:cNvSpPr/>
          <p:nvPr>
            <p:ph idx="2" type="pic"/>
          </p:nvPr>
        </p:nvSpPr>
        <p:spPr>
          <a:xfrm>
            <a:off x="5214125" y="659250"/>
            <a:ext cx="3306900" cy="3306900"/>
          </a:xfrm>
          <a:prstGeom prst="ellipse">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6"/>
          <p:cNvSpPr/>
          <p:nvPr>
            <p:ph idx="2" type="pic"/>
          </p:nvPr>
        </p:nvSpPr>
        <p:spPr>
          <a:xfrm>
            <a:off x="333113" y="1196550"/>
            <a:ext cx="2750400" cy="2750400"/>
          </a:xfrm>
          <a:prstGeom prst="rect">
            <a:avLst/>
          </a:prstGeom>
          <a:noFill/>
          <a:ln>
            <a:noFill/>
          </a:ln>
        </p:spPr>
      </p:sp>
      <p:sp>
        <p:nvSpPr>
          <p:cNvPr id="31" name="Google Shape;31;p6"/>
          <p:cNvSpPr/>
          <p:nvPr>
            <p:ph idx="3" type="pic"/>
          </p:nvPr>
        </p:nvSpPr>
        <p:spPr>
          <a:xfrm>
            <a:off x="3196800" y="1196550"/>
            <a:ext cx="2750400" cy="2750400"/>
          </a:xfrm>
          <a:prstGeom prst="rect">
            <a:avLst/>
          </a:prstGeom>
          <a:noFill/>
          <a:ln>
            <a:noFill/>
          </a:ln>
        </p:spPr>
      </p:sp>
      <p:sp>
        <p:nvSpPr>
          <p:cNvPr id="32" name="Google Shape;32;p6"/>
          <p:cNvSpPr/>
          <p:nvPr>
            <p:ph idx="4" type="pic"/>
          </p:nvPr>
        </p:nvSpPr>
        <p:spPr>
          <a:xfrm>
            <a:off x="6060488" y="1196550"/>
            <a:ext cx="2750400" cy="27504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7"/>
          <p:cNvSpPr txBox="1"/>
          <p:nvPr>
            <p:ph type="title"/>
          </p:nvPr>
        </p:nvSpPr>
        <p:spPr>
          <a:xfrm>
            <a:off x="490250" y="450150"/>
            <a:ext cx="4295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7"/>
          <p:cNvSpPr/>
          <p:nvPr>
            <p:ph idx="2" type="pic"/>
          </p:nvPr>
        </p:nvSpPr>
        <p:spPr>
          <a:xfrm>
            <a:off x="5160633" y="450150"/>
            <a:ext cx="3629700" cy="39888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9"/>
          <p:cNvSpPr/>
          <p:nvPr>
            <p:ph idx="2" type="pic"/>
          </p:nvPr>
        </p:nvSpPr>
        <p:spPr>
          <a:xfrm>
            <a:off x="4443575" y="-4275"/>
            <a:ext cx="4700400" cy="26649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 name="Shape 47"/>
        <p:cNvGrpSpPr/>
        <p:nvPr/>
      </p:nvGrpSpPr>
      <p:grpSpPr>
        <a:xfrm>
          <a:off x="0" y="0"/>
          <a:ext cx="0" cy="0"/>
          <a:chOff x="0" y="0"/>
          <a:chExt cx="0" cy="0"/>
        </a:xfrm>
      </p:grpSpPr>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3.gif"/><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34001" r="33997" t="0"/>
          <a:stretch/>
        </p:blipFill>
        <p:spPr>
          <a:xfrm rot="5400000">
            <a:off x="1957689" y="-2014163"/>
            <a:ext cx="5217898" cy="9171824"/>
          </a:xfrm>
          <a:prstGeom prst="rect">
            <a:avLst/>
          </a:prstGeom>
          <a:noFill/>
          <a:ln>
            <a:noFill/>
          </a:ln>
        </p:spPr>
      </p:pic>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legreya Sans"/>
              <a:buNone/>
              <a:defRPr sz="2800">
                <a:solidFill>
                  <a:schemeClr val="dk1"/>
                </a:solidFill>
                <a:latin typeface="Alegreya Sans"/>
                <a:ea typeface="Alegreya Sans"/>
                <a:cs typeface="Alegreya Sans"/>
                <a:sym typeface="Alegreya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legreya Sans"/>
              <a:buChar char="●"/>
              <a:defRPr sz="1800">
                <a:solidFill>
                  <a:schemeClr val="dk2"/>
                </a:solidFill>
                <a:latin typeface="Alegreya Sans"/>
                <a:ea typeface="Alegreya Sans"/>
                <a:cs typeface="Alegreya Sans"/>
                <a:sym typeface="Alegreya Sans"/>
              </a:defRPr>
            </a:lvl1pPr>
            <a:lvl2pPr indent="-317500" lvl="1" marL="9144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2pPr>
            <a:lvl3pPr indent="-317500" lvl="2" marL="13716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3pPr>
            <a:lvl4pPr indent="-317500" lvl="3" marL="18288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4pPr>
            <a:lvl5pPr indent="-317500" lvl="4" marL="22860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5pPr>
            <a:lvl6pPr indent="-317500" lvl="5" marL="27432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6pPr>
            <a:lvl7pPr indent="-317500" lvl="6" marL="32004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7pPr>
            <a:lvl8pPr indent="-317500" lvl="7" marL="36576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8pPr>
            <a:lvl9pPr indent="-317500" lvl="8" marL="41148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24.jpg"/><Relationship Id="rId5" Type="http://schemas.openxmlformats.org/officeDocument/2006/relationships/image" Target="../media/image15.jpg"/><Relationship Id="rId6"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jpg"/><Relationship Id="rId4" Type="http://schemas.openxmlformats.org/officeDocument/2006/relationships/image" Target="../media/image23.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jpg"/><Relationship Id="rId4" Type="http://schemas.openxmlformats.org/officeDocument/2006/relationships/image" Target="../media/image16.jp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jpg"/><Relationship Id="rId4" Type="http://schemas.openxmlformats.org/officeDocument/2006/relationships/image" Target="../media/image34.png"/><Relationship Id="rId5"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jpg"/><Relationship Id="rId4" Type="http://schemas.openxmlformats.org/officeDocument/2006/relationships/image" Target="../media/image53.png"/><Relationship Id="rId5" Type="http://schemas.openxmlformats.org/officeDocument/2006/relationships/image" Target="../media/image23.png"/></Relationships>
</file>

<file path=ppt/slides/_rels/slide19.xml.rels><?xml version="1.0" encoding="UTF-8" standalone="yes"?><Relationships xmlns="http://schemas.openxmlformats.org/package/2006/relationships"><Relationship Id="rId40" Type="http://schemas.openxmlformats.org/officeDocument/2006/relationships/image" Target="../media/image70.png"/><Relationship Id="rId20" Type="http://schemas.openxmlformats.org/officeDocument/2006/relationships/image" Target="../media/image45.png"/><Relationship Id="rId42" Type="http://schemas.openxmlformats.org/officeDocument/2006/relationships/image" Target="../media/image66.png"/><Relationship Id="rId41" Type="http://schemas.openxmlformats.org/officeDocument/2006/relationships/image" Target="../media/image64.png"/><Relationship Id="rId22" Type="http://schemas.openxmlformats.org/officeDocument/2006/relationships/image" Target="../media/image49.png"/><Relationship Id="rId21" Type="http://schemas.openxmlformats.org/officeDocument/2006/relationships/image" Target="../media/image48.png"/><Relationship Id="rId43" Type="http://schemas.openxmlformats.org/officeDocument/2006/relationships/image" Target="../media/image68.png"/><Relationship Id="rId24" Type="http://schemas.openxmlformats.org/officeDocument/2006/relationships/image" Target="../media/image58.png"/><Relationship Id="rId23" Type="http://schemas.openxmlformats.org/officeDocument/2006/relationships/image" Target="../media/image52.png"/><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jpg"/><Relationship Id="rId4" Type="http://schemas.openxmlformats.org/officeDocument/2006/relationships/image" Target="../media/image23.png"/><Relationship Id="rId9" Type="http://schemas.openxmlformats.org/officeDocument/2006/relationships/image" Target="../media/image35.png"/><Relationship Id="rId26" Type="http://schemas.openxmlformats.org/officeDocument/2006/relationships/image" Target="../media/image55.png"/><Relationship Id="rId25" Type="http://schemas.openxmlformats.org/officeDocument/2006/relationships/image" Target="../media/image65.png"/><Relationship Id="rId28" Type="http://schemas.openxmlformats.org/officeDocument/2006/relationships/image" Target="../media/image50.png"/><Relationship Id="rId27" Type="http://schemas.openxmlformats.org/officeDocument/2006/relationships/image" Target="../media/image54.png"/><Relationship Id="rId5" Type="http://schemas.openxmlformats.org/officeDocument/2006/relationships/image" Target="../media/image21.png"/><Relationship Id="rId6" Type="http://schemas.openxmlformats.org/officeDocument/2006/relationships/image" Target="../media/image27.png"/><Relationship Id="rId29" Type="http://schemas.openxmlformats.org/officeDocument/2006/relationships/image" Target="../media/image56.png"/><Relationship Id="rId7" Type="http://schemas.openxmlformats.org/officeDocument/2006/relationships/image" Target="../media/image31.png"/><Relationship Id="rId8" Type="http://schemas.openxmlformats.org/officeDocument/2006/relationships/image" Target="../media/image29.png"/><Relationship Id="rId31" Type="http://schemas.openxmlformats.org/officeDocument/2006/relationships/image" Target="../media/image44.png"/><Relationship Id="rId30" Type="http://schemas.openxmlformats.org/officeDocument/2006/relationships/image" Target="../media/image47.png"/><Relationship Id="rId11" Type="http://schemas.openxmlformats.org/officeDocument/2006/relationships/image" Target="../media/image40.png"/><Relationship Id="rId33" Type="http://schemas.openxmlformats.org/officeDocument/2006/relationships/image" Target="../media/image57.png"/><Relationship Id="rId10" Type="http://schemas.openxmlformats.org/officeDocument/2006/relationships/image" Target="../media/image38.png"/><Relationship Id="rId32" Type="http://schemas.openxmlformats.org/officeDocument/2006/relationships/image" Target="../media/image59.png"/><Relationship Id="rId13" Type="http://schemas.openxmlformats.org/officeDocument/2006/relationships/image" Target="../media/image42.png"/><Relationship Id="rId35" Type="http://schemas.openxmlformats.org/officeDocument/2006/relationships/image" Target="../media/image62.png"/><Relationship Id="rId12" Type="http://schemas.openxmlformats.org/officeDocument/2006/relationships/image" Target="../media/image30.png"/><Relationship Id="rId34" Type="http://schemas.openxmlformats.org/officeDocument/2006/relationships/image" Target="../media/image71.png"/><Relationship Id="rId15" Type="http://schemas.openxmlformats.org/officeDocument/2006/relationships/image" Target="../media/image43.png"/><Relationship Id="rId37" Type="http://schemas.openxmlformats.org/officeDocument/2006/relationships/image" Target="../media/image63.png"/><Relationship Id="rId14" Type="http://schemas.openxmlformats.org/officeDocument/2006/relationships/image" Target="../media/image51.png"/><Relationship Id="rId36" Type="http://schemas.openxmlformats.org/officeDocument/2006/relationships/image" Target="../media/image67.png"/><Relationship Id="rId17" Type="http://schemas.openxmlformats.org/officeDocument/2006/relationships/image" Target="../media/image33.png"/><Relationship Id="rId39" Type="http://schemas.openxmlformats.org/officeDocument/2006/relationships/image" Target="../media/image72.png"/><Relationship Id="rId16" Type="http://schemas.openxmlformats.org/officeDocument/2006/relationships/image" Target="../media/image46.png"/><Relationship Id="rId38" Type="http://schemas.openxmlformats.org/officeDocument/2006/relationships/image" Target="../media/image69.png"/><Relationship Id="rId19" Type="http://schemas.openxmlformats.org/officeDocument/2006/relationships/image" Target="../media/image39.png"/><Relationship Id="rId18"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2.png"/><Relationship Id="rId5"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jpg"/><Relationship Id="rId4" Type="http://schemas.openxmlformats.org/officeDocument/2006/relationships/image" Target="../media/image61.png"/><Relationship Id="rId5"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8.jpg"/><Relationship Id="rId5" Type="http://schemas.openxmlformats.org/officeDocument/2006/relationships/image" Target="../media/image4.jpg"/><Relationship Id="rId6"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19.jpg"/><Relationship Id="rId5" Type="http://schemas.openxmlformats.org/officeDocument/2006/relationships/image" Target="../media/image7.jpg"/><Relationship Id="rId6" Type="http://schemas.openxmlformats.org/officeDocument/2006/relationships/image" Target="../media/image26.jpg"/><Relationship Id="rId7"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52" name="Shape 52"/>
        <p:cNvGrpSpPr/>
        <p:nvPr/>
      </p:nvGrpSpPr>
      <p:grpSpPr>
        <a:xfrm>
          <a:off x="0" y="0"/>
          <a:ext cx="0" cy="0"/>
          <a:chOff x="0" y="0"/>
          <a:chExt cx="0" cy="0"/>
        </a:xfrm>
      </p:grpSpPr>
      <p:pic>
        <p:nvPicPr>
          <p:cNvPr id="53" name="Google Shape;53;p11"/>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pic>
        <p:nvPicPr>
          <p:cNvPr id="54" name="Google Shape;54;p11"/>
          <p:cNvPicPr preferRelativeResize="0"/>
          <p:nvPr/>
        </p:nvPicPr>
        <p:blipFill rotWithShape="1">
          <a:blip r:embed="rId4">
            <a:alphaModFix/>
          </a:blip>
          <a:srcRect b="13244" l="0" r="0" t="15203"/>
          <a:stretch/>
        </p:blipFill>
        <p:spPr>
          <a:xfrm>
            <a:off x="0" y="1662665"/>
            <a:ext cx="7288226" cy="3480835"/>
          </a:xfrm>
          <a:prstGeom prst="rect">
            <a:avLst/>
          </a:prstGeom>
          <a:noFill/>
          <a:ln>
            <a:noFill/>
          </a:ln>
        </p:spPr>
      </p:pic>
      <p:sp>
        <p:nvSpPr>
          <p:cNvPr id="55" name="Google Shape;55;p11"/>
          <p:cNvSpPr txBox="1"/>
          <p:nvPr/>
        </p:nvSpPr>
        <p:spPr>
          <a:xfrm rot="-5400000">
            <a:off x="7174495" y="3173994"/>
            <a:ext cx="2264834" cy="6454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COSMETIC PRODUCTS BRAND</a:t>
            </a:r>
            <a:endParaRPr sz="700"/>
          </a:p>
        </p:txBody>
      </p:sp>
      <p:sp>
        <p:nvSpPr>
          <p:cNvPr id="56" name="Google Shape;56;p11"/>
          <p:cNvSpPr txBox="1"/>
          <p:nvPr/>
        </p:nvSpPr>
        <p:spPr>
          <a:xfrm>
            <a:off x="514350" y="509588"/>
            <a:ext cx="5671228" cy="7651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BRAND NAME</a:t>
            </a:r>
            <a:endParaRPr sz="700"/>
          </a:p>
        </p:txBody>
      </p:sp>
      <p:sp>
        <p:nvSpPr>
          <p:cNvPr id="57" name="Google Shape;57;p11"/>
          <p:cNvSpPr txBox="1"/>
          <p:nvPr/>
        </p:nvSpPr>
        <p:spPr>
          <a:xfrm>
            <a:off x="6307095" y="748004"/>
            <a:ext cx="2322555" cy="245427"/>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Pitch Deck</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176" name="Shape 176"/>
        <p:cNvGrpSpPr/>
        <p:nvPr/>
      </p:nvGrpSpPr>
      <p:grpSpPr>
        <a:xfrm>
          <a:off x="0" y="0"/>
          <a:ext cx="0" cy="0"/>
          <a:chOff x="0" y="0"/>
          <a:chExt cx="0" cy="0"/>
        </a:xfrm>
      </p:grpSpPr>
      <p:pic>
        <p:nvPicPr>
          <p:cNvPr id="177" name="Google Shape;177;p20"/>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pic>
        <p:nvPicPr>
          <p:cNvPr id="178" name="Google Shape;178;p20"/>
          <p:cNvPicPr preferRelativeResize="0"/>
          <p:nvPr/>
        </p:nvPicPr>
        <p:blipFill rotWithShape="1">
          <a:blip r:embed="rId4">
            <a:alphaModFix/>
          </a:blip>
          <a:srcRect b="19601" l="0" r="0" t="19601"/>
          <a:stretch/>
        </p:blipFill>
        <p:spPr>
          <a:xfrm>
            <a:off x="0" y="1525650"/>
            <a:ext cx="2410973" cy="2200096"/>
          </a:xfrm>
          <a:prstGeom prst="rect">
            <a:avLst/>
          </a:prstGeom>
          <a:noFill/>
          <a:ln>
            <a:noFill/>
          </a:ln>
        </p:spPr>
      </p:pic>
      <p:pic>
        <p:nvPicPr>
          <p:cNvPr id="179" name="Google Shape;179;p20"/>
          <p:cNvPicPr preferRelativeResize="0"/>
          <p:nvPr/>
        </p:nvPicPr>
        <p:blipFill rotWithShape="1">
          <a:blip r:embed="rId5">
            <a:alphaModFix/>
          </a:blip>
          <a:srcRect b="0" l="13493" r="13494" t="0"/>
          <a:stretch/>
        </p:blipFill>
        <p:spPr>
          <a:xfrm>
            <a:off x="6735164" y="1525651"/>
            <a:ext cx="2410973" cy="2200096"/>
          </a:xfrm>
          <a:prstGeom prst="rect">
            <a:avLst/>
          </a:prstGeom>
          <a:noFill/>
          <a:ln>
            <a:noFill/>
          </a:ln>
        </p:spPr>
      </p:pic>
      <p:pic>
        <p:nvPicPr>
          <p:cNvPr id="180" name="Google Shape;180;p20"/>
          <p:cNvPicPr preferRelativeResize="0"/>
          <p:nvPr/>
        </p:nvPicPr>
        <p:blipFill rotWithShape="1">
          <a:blip r:embed="rId6">
            <a:alphaModFix/>
          </a:blip>
          <a:srcRect b="19396" l="0" r="0" t="19397"/>
          <a:stretch/>
        </p:blipFill>
        <p:spPr>
          <a:xfrm>
            <a:off x="2727924" y="1525650"/>
            <a:ext cx="3688152" cy="2821671"/>
          </a:xfrm>
          <a:prstGeom prst="rect">
            <a:avLst/>
          </a:prstGeom>
          <a:noFill/>
          <a:ln>
            <a:noFill/>
          </a:ln>
        </p:spPr>
      </p:pic>
      <p:sp>
        <p:nvSpPr>
          <p:cNvPr id="181" name="Google Shape;181;p20"/>
          <p:cNvSpPr txBox="1"/>
          <p:nvPr/>
        </p:nvSpPr>
        <p:spPr>
          <a:xfrm>
            <a:off x="164061" y="568474"/>
            <a:ext cx="20829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Feel free to customize each slide with relevant content and visuals to fit your company's messaging and branding.</a:t>
            </a:r>
            <a:endParaRPr sz="700"/>
          </a:p>
        </p:txBody>
      </p:sp>
      <p:sp>
        <p:nvSpPr>
          <p:cNvPr id="182" name="Google Shape;182;p20"/>
          <p:cNvSpPr txBox="1"/>
          <p:nvPr/>
        </p:nvSpPr>
        <p:spPr>
          <a:xfrm>
            <a:off x="6896874" y="568474"/>
            <a:ext cx="20877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Feel free to customize each slide with relevant content and visuals to fit your company's messaging and branding.</a:t>
            </a:r>
            <a:endParaRPr sz="700"/>
          </a:p>
        </p:txBody>
      </p:sp>
      <p:sp>
        <p:nvSpPr>
          <p:cNvPr id="183" name="Google Shape;183;p20"/>
          <p:cNvSpPr txBox="1"/>
          <p:nvPr/>
        </p:nvSpPr>
        <p:spPr>
          <a:xfrm>
            <a:off x="2727924" y="458623"/>
            <a:ext cx="3688152" cy="7651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HAIR</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187" name="Shape 187"/>
        <p:cNvGrpSpPr/>
        <p:nvPr/>
      </p:nvGrpSpPr>
      <p:grpSpPr>
        <a:xfrm>
          <a:off x="0" y="0"/>
          <a:ext cx="0" cy="0"/>
          <a:chOff x="0" y="0"/>
          <a:chExt cx="0" cy="0"/>
        </a:xfrm>
      </p:grpSpPr>
      <p:pic>
        <p:nvPicPr>
          <p:cNvPr id="188" name="Google Shape;188;p21"/>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pic>
        <p:nvPicPr>
          <p:cNvPr id="189" name="Google Shape;189;p21"/>
          <p:cNvPicPr preferRelativeResize="0"/>
          <p:nvPr/>
        </p:nvPicPr>
        <p:blipFill rotWithShape="1">
          <a:blip r:embed="rId4">
            <a:alphaModFix amt="91000"/>
          </a:blip>
          <a:srcRect b="11007" l="0" r="0" t="11008"/>
          <a:stretch/>
        </p:blipFill>
        <p:spPr>
          <a:xfrm>
            <a:off x="514350" y="434799"/>
            <a:ext cx="8225959" cy="4273902"/>
          </a:xfrm>
          <a:prstGeom prst="rect">
            <a:avLst/>
          </a:prstGeom>
          <a:noFill/>
          <a:ln>
            <a:noFill/>
          </a:ln>
        </p:spPr>
      </p:pic>
      <p:sp>
        <p:nvSpPr>
          <p:cNvPr id="190" name="Google Shape;190;p21"/>
          <p:cNvSpPr txBox="1"/>
          <p:nvPr/>
        </p:nvSpPr>
        <p:spPr>
          <a:xfrm>
            <a:off x="1367212" y="109356"/>
            <a:ext cx="6409576" cy="1984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A picture is worth a thousand words</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194" name="Shape 194"/>
        <p:cNvGrpSpPr/>
        <p:nvPr/>
      </p:nvGrpSpPr>
      <p:grpSpPr>
        <a:xfrm>
          <a:off x="0" y="0"/>
          <a:ext cx="0" cy="0"/>
          <a:chOff x="0" y="0"/>
          <a:chExt cx="0" cy="0"/>
        </a:xfrm>
      </p:grpSpPr>
      <p:pic>
        <p:nvPicPr>
          <p:cNvPr id="195" name="Google Shape;195;p22"/>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sp>
        <p:nvSpPr>
          <p:cNvPr id="196" name="Google Shape;196;p22"/>
          <p:cNvSpPr/>
          <p:nvPr/>
        </p:nvSpPr>
        <p:spPr>
          <a:xfrm>
            <a:off x="-522940" y="-861917"/>
            <a:ext cx="4469584" cy="6696007"/>
          </a:xfrm>
          <a:custGeom>
            <a:rect b="b" l="l" r="r" t="t"/>
            <a:pathLst>
              <a:path extrusionOk="0" h="13392013" w="8939168">
                <a:moveTo>
                  <a:pt x="0" y="0"/>
                </a:moveTo>
                <a:lnTo>
                  <a:pt x="8939168" y="0"/>
                </a:lnTo>
                <a:lnTo>
                  <a:pt x="8939168" y="13392013"/>
                </a:lnTo>
                <a:lnTo>
                  <a:pt x="0" y="13392013"/>
                </a:lnTo>
                <a:lnTo>
                  <a:pt x="0" y="0"/>
                </a:lnTo>
                <a:close/>
              </a:path>
            </a:pathLst>
          </a:custGeom>
          <a:blipFill rotWithShape="1">
            <a:blip r:embed="rId4">
              <a:alphaModFix/>
            </a:blip>
            <a:stretch>
              <a:fillRect b="0" l="0" r="0" t="0"/>
            </a:stretch>
          </a:blipFill>
          <a:ln>
            <a:noFill/>
          </a:ln>
        </p:spPr>
      </p:sp>
      <p:sp>
        <p:nvSpPr>
          <p:cNvPr id="197" name="Google Shape;197;p22"/>
          <p:cNvSpPr txBox="1"/>
          <p:nvPr/>
        </p:nvSpPr>
        <p:spPr>
          <a:xfrm>
            <a:off x="1959960" y="1784412"/>
            <a:ext cx="6418348" cy="2665412"/>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MARKET</a:t>
            </a:r>
            <a:endParaRPr sz="700"/>
          </a:p>
          <a:p>
            <a:pPr indent="0" lvl="0" marL="0" marR="0" rtl="0" algn="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OPPORTUNITY</a:t>
            </a:r>
            <a:endParaRPr sz="700"/>
          </a:p>
          <a:p>
            <a:pPr indent="0" lvl="0" marL="0" marR="0" rtl="0" algn="r">
              <a:lnSpc>
                <a:spcPct val="100000"/>
              </a:lnSpc>
              <a:spcBef>
                <a:spcPts val="0"/>
              </a:spcBef>
              <a:spcAft>
                <a:spcPts val="0"/>
              </a:spcAft>
              <a:buNone/>
            </a:pPr>
            <a:r>
              <a:t/>
            </a:r>
            <a:endParaRPr b="0" i="0" sz="5000" u="none" cap="none" strike="noStrike">
              <a:solidFill>
                <a:srgbClr val="251B17"/>
              </a:solidFill>
              <a:latin typeface="Alegreya Sans"/>
              <a:ea typeface="Alegreya Sans"/>
              <a:cs typeface="Alegreya Sans"/>
              <a:sym typeface="Alegreya Sans"/>
            </a:endParaRPr>
          </a:p>
          <a:p>
            <a:pPr indent="0" lvl="0" marL="0" marR="0" rtl="0" algn="r">
              <a:lnSpc>
                <a:spcPct val="100000"/>
              </a:lnSpc>
              <a:spcBef>
                <a:spcPts val="0"/>
              </a:spcBef>
              <a:spcAft>
                <a:spcPts val="0"/>
              </a:spcAft>
              <a:buNone/>
            </a:pPr>
            <a:r>
              <a:t/>
            </a:r>
            <a:endParaRPr b="0" i="0" sz="5000" u="none" cap="none" strike="noStrike">
              <a:solidFill>
                <a:srgbClr val="251B17"/>
              </a:solidFill>
              <a:latin typeface="Alegreya Sans"/>
              <a:ea typeface="Alegreya Sans"/>
              <a:cs typeface="Alegreya Sans"/>
              <a:sym typeface="Alegreya Sans"/>
            </a:endParaRPr>
          </a:p>
        </p:txBody>
      </p:sp>
      <p:sp>
        <p:nvSpPr>
          <p:cNvPr id="198" name="Google Shape;198;p22"/>
          <p:cNvSpPr txBox="1"/>
          <p:nvPr/>
        </p:nvSpPr>
        <p:spPr>
          <a:xfrm>
            <a:off x="238606" y="1723952"/>
            <a:ext cx="2092511" cy="762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03</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202" name="Shape 202"/>
        <p:cNvGrpSpPr/>
        <p:nvPr/>
      </p:nvGrpSpPr>
      <p:grpSpPr>
        <a:xfrm>
          <a:off x="0" y="0"/>
          <a:ext cx="0" cy="0"/>
          <a:chOff x="0" y="0"/>
          <a:chExt cx="0" cy="0"/>
        </a:xfrm>
      </p:grpSpPr>
      <p:pic>
        <p:nvPicPr>
          <p:cNvPr id="203" name="Google Shape;203;p23"/>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sp>
        <p:nvSpPr>
          <p:cNvPr id="204" name="Google Shape;204;p23"/>
          <p:cNvSpPr/>
          <p:nvPr/>
        </p:nvSpPr>
        <p:spPr>
          <a:xfrm>
            <a:off x="3855689" y="4629150"/>
            <a:ext cx="7648520" cy="6867649"/>
          </a:xfrm>
          <a:custGeom>
            <a:rect b="b" l="l" r="r" t="t"/>
            <a:pathLst>
              <a:path extrusionOk="0" h="13735299" w="15297039">
                <a:moveTo>
                  <a:pt x="0" y="0"/>
                </a:moveTo>
                <a:lnTo>
                  <a:pt x="15297038" y="0"/>
                </a:lnTo>
                <a:lnTo>
                  <a:pt x="15297038" y="13735299"/>
                </a:lnTo>
                <a:lnTo>
                  <a:pt x="0" y="13735299"/>
                </a:lnTo>
                <a:lnTo>
                  <a:pt x="0" y="0"/>
                </a:lnTo>
                <a:close/>
              </a:path>
            </a:pathLst>
          </a:custGeom>
          <a:blipFill rotWithShape="1">
            <a:blip r:embed="rId4">
              <a:alphaModFix/>
            </a:blip>
            <a:stretch>
              <a:fillRect b="0" l="0" r="0" t="0"/>
            </a:stretch>
          </a:blipFill>
          <a:ln>
            <a:noFill/>
          </a:ln>
        </p:spPr>
      </p:sp>
      <p:sp>
        <p:nvSpPr>
          <p:cNvPr id="205" name="Google Shape;205;p23"/>
          <p:cNvSpPr txBox="1"/>
          <p:nvPr/>
        </p:nvSpPr>
        <p:spPr>
          <a:xfrm>
            <a:off x="872858" y="509588"/>
            <a:ext cx="7398284" cy="76517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MARKET ANALYSIS</a:t>
            </a:r>
            <a:endParaRPr sz="700"/>
          </a:p>
        </p:txBody>
      </p:sp>
      <p:pic>
        <p:nvPicPr>
          <p:cNvPr id="206" name="Google Shape;206;p23"/>
          <p:cNvPicPr preferRelativeResize="0"/>
          <p:nvPr/>
        </p:nvPicPr>
        <p:blipFill rotWithShape="1">
          <a:blip r:embed="rId5">
            <a:alphaModFix/>
          </a:blip>
          <a:srcRect b="0" l="0" r="0" t="0"/>
          <a:stretch/>
        </p:blipFill>
        <p:spPr>
          <a:xfrm>
            <a:off x="-248012" y="876795"/>
            <a:ext cx="9590760" cy="3541176"/>
          </a:xfrm>
          <a:prstGeom prst="rect">
            <a:avLst/>
          </a:prstGeom>
          <a:noFill/>
          <a:ln>
            <a:noFill/>
          </a:ln>
        </p:spPr>
      </p:pic>
      <p:sp>
        <p:nvSpPr>
          <p:cNvPr id="207" name="Google Shape;207;p23"/>
          <p:cNvSpPr txBox="1"/>
          <p:nvPr/>
        </p:nvSpPr>
        <p:spPr>
          <a:xfrm>
            <a:off x="741267" y="4124655"/>
            <a:ext cx="76614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Our market analysis indicates a growing demand for clean beauty products, with a projected industry growth rate of X% annually, driven by increasing consumer awareness and preference for natural and sustainable cosmetics.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211" name="Shape 211"/>
        <p:cNvGrpSpPr/>
        <p:nvPr/>
      </p:nvGrpSpPr>
      <p:grpSpPr>
        <a:xfrm>
          <a:off x="0" y="0"/>
          <a:ext cx="0" cy="0"/>
          <a:chOff x="0" y="0"/>
          <a:chExt cx="0" cy="0"/>
        </a:xfrm>
      </p:grpSpPr>
      <p:pic>
        <p:nvPicPr>
          <p:cNvPr id="212" name="Google Shape;212;p24"/>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pic>
        <p:nvPicPr>
          <p:cNvPr id="213" name="Google Shape;213;p24"/>
          <p:cNvPicPr preferRelativeResize="0"/>
          <p:nvPr/>
        </p:nvPicPr>
        <p:blipFill rotWithShape="1">
          <a:blip r:embed="rId4">
            <a:alphaModFix/>
          </a:blip>
          <a:srcRect b="35838" l="0" r="0" t="14817"/>
          <a:stretch/>
        </p:blipFill>
        <p:spPr>
          <a:xfrm>
            <a:off x="0" y="0"/>
            <a:ext cx="9144000" cy="2571750"/>
          </a:xfrm>
          <a:prstGeom prst="rect">
            <a:avLst/>
          </a:prstGeom>
          <a:noFill/>
          <a:ln>
            <a:noFill/>
          </a:ln>
        </p:spPr>
      </p:pic>
      <p:sp>
        <p:nvSpPr>
          <p:cNvPr id="214" name="Google Shape;214;p24"/>
          <p:cNvSpPr/>
          <p:nvPr/>
        </p:nvSpPr>
        <p:spPr>
          <a:xfrm>
            <a:off x="3855689" y="4629150"/>
            <a:ext cx="7648520" cy="6867649"/>
          </a:xfrm>
          <a:custGeom>
            <a:rect b="b" l="l" r="r" t="t"/>
            <a:pathLst>
              <a:path extrusionOk="0" h="13735299" w="15297039">
                <a:moveTo>
                  <a:pt x="0" y="0"/>
                </a:moveTo>
                <a:lnTo>
                  <a:pt x="15297038" y="0"/>
                </a:lnTo>
                <a:lnTo>
                  <a:pt x="15297038" y="13735299"/>
                </a:lnTo>
                <a:lnTo>
                  <a:pt x="0" y="13735299"/>
                </a:lnTo>
                <a:lnTo>
                  <a:pt x="0" y="0"/>
                </a:lnTo>
                <a:close/>
              </a:path>
            </a:pathLst>
          </a:custGeom>
          <a:blipFill rotWithShape="1">
            <a:blip r:embed="rId5">
              <a:alphaModFix/>
            </a:blip>
            <a:stretch>
              <a:fillRect b="0" l="0" r="0" t="0"/>
            </a:stretch>
          </a:blipFill>
          <a:ln>
            <a:noFill/>
          </a:ln>
        </p:spPr>
      </p:sp>
      <p:sp>
        <p:nvSpPr>
          <p:cNvPr id="215" name="Google Shape;215;p24"/>
          <p:cNvSpPr txBox="1"/>
          <p:nvPr/>
        </p:nvSpPr>
        <p:spPr>
          <a:xfrm>
            <a:off x="514350" y="2711070"/>
            <a:ext cx="1810500" cy="492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DIGITAL MARKETING DOMINANCE</a:t>
            </a:r>
            <a:endParaRPr sz="700"/>
          </a:p>
        </p:txBody>
      </p:sp>
      <p:sp>
        <p:nvSpPr>
          <p:cNvPr id="216" name="Google Shape;216;p24"/>
          <p:cNvSpPr txBox="1"/>
          <p:nvPr/>
        </p:nvSpPr>
        <p:spPr>
          <a:xfrm>
            <a:off x="5007467" y="2909812"/>
            <a:ext cx="2299958" cy="445452"/>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OMNI-CHANNEL PRESENCE:</a:t>
            </a:r>
            <a:endParaRPr sz="700"/>
          </a:p>
        </p:txBody>
      </p:sp>
      <p:sp>
        <p:nvSpPr>
          <p:cNvPr id="217" name="Google Shape;217;p24"/>
          <p:cNvSpPr txBox="1"/>
          <p:nvPr/>
        </p:nvSpPr>
        <p:spPr>
          <a:xfrm>
            <a:off x="514350" y="3549650"/>
            <a:ext cx="3559800" cy="923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Utilizing a comprehensive digital marketing strategy focused on social media platforms (Instagram, TikTok, YouTube) to engage with our target audience through influencer partnerships, user-generated content campaigns, and interactive experiences. Our data-driven approach ensures optimal ROI and brand visibility in the highly competitive beauty landscape.</a:t>
            </a:r>
            <a:endParaRPr sz="700"/>
          </a:p>
        </p:txBody>
      </p:sp>
      <p:sp>
        <p:nvSpPr>
          <p:cNvPr id="218" name="Google Shape;218;p24"/>
          <p:cNvSpPr txBox="1"/>
          <p:nvPr/>
        </p:nvSpPr>
        <p:spPr>
          <a:xfrm>
            <a:off x="5007467" y="3549650"/>
            <a:ext cx="3559800" cy="923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Implementing an omni-channel approach by integrating online sales with strategic retail partnerships to maximize accessibility and brand exposure. By leveraging both e-commerce platforms and physical retail locations, we aim to meet customers wherever they prefer to shop while maintaining brand consistency and customer experience across all touchpoints.</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222" name="Shape 222"/>
        <p:cNvGrpSpPr/>
        <p:nvPr/>
      </p:nvGrpSpPr>
      <p:grpSpPr>
        <a:xfrm>
          <a:off x="0" y="0"/>
          <a:ext cx="0" cy="0"/>
          <a:chOff x="0" y="0"/>
          <a:chExt cx="0" cy="0"/>
        </a:xfrm>
      </p:grpSpPr>
      <p:pic>
        <p:nvPicPr>
          <p:cNvPr id="223" name="Google Shape;223;p25"/>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grpSp>
        <p:nvGrpSpPr>
          <p:cNvPr id="224" name="Google Shape;224;p25"/>
          <p:cNvGrpSpPr/>
          <p:nvPr/>
        </p:nvGrpSpPr>
        <p:grpSpPr>
          <a:xfrm>
            <a:off x="514350" y="1495485"/>
            <a:ext cx="3802162" cy="2094016"/>
            <a:chOff x="0" y="-9525"/>
            <a:chExt cx="10139100" cy="5584042"/>
          </a:xfrm>
        </p:grpSpPr>
        <p:sp>
          <p:nvSpPr>
            <p:cNvPr id="225" name="Google Shape;225;p25"/>
            <p:cNvSpPr txBox="1"/>
            <p:nvPr/>
          </p:nvSpPr>
          <p:spPr>
            <a:xfrm>
              <a:off x="0" y="-9525"/>
              <a:ext cx="9787500" cy="410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THE</a:t>
              </a:r>
              <a:endParaRPr sz="700"/>
            </a:p>
            <a:p>
              <a:pPr indent="0" lvl="0" marL="0" marR="0" rtl="0" algn="l">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PROCESS</a:t>
              </a:r>
              <a:endParaRPr sz="700"/>
            </a:p>
          </p:txBody>
        </p:sp>
        <p:sp>
          <p:nvSpPr>
            <p:cNvPr id="226" name="Google Shape;226;p25"/>
            <p:cNvSpPr txBox="1"/>
            <p:nvPr/>
          </p:nvSpPr>
          <p:spPr>
            <a:xfrm>
              <a:off x="0" y="4753717"/>
              <a:ext cx="10139100" cy="820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Lorem ipsum dolor sit amet, consectetur adipiscing elit. Integer vulputate vel ipsum ac fringilla. Nunc cursus, arcu nec pretium aliquet.</a:t>
              </a:r>
              <a:endParaRPr sz="700"/>
            </a:p>
          </p:txBody>
        </p:sp>
      </p:grpSp>
      <p:sp>
        <p:nvSpPr>
          <p:cNvPr id="227" name="Google Shape;227;p25"/>
          <p:cNvSpPr txBox="1"/>
          <p:nvPr/>
        </p:nvSpPr>
        <p:spPr>
          <a:xfrm>
            <a:off x="5598513" y="919399"/>
            <a:ext cx="2897100" cy="245427"/>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PROCESS 01</a:t>
            </a:r>
            <a:endParaRPr sz="700"/>
          </a:p>
        </p:txBody>
      </p:sp>
      <p:sp>
        <p:nvSpPr>
          <p:cNvPr id="228" name="Google Shape;228;p25"/>
          <p:cNvSpPr txBox="1"/>
          <p:nvPr/>
        </p:nvSpPr>
        <p:spPr>
          <a:xfrm>
            <a:off x="5598513" y="1911690"/>
            <a:ext cx="2024594" cy="245428"/>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PROCESS 02</a:t>
            </a:r>
            <a:endParaRPr sz="700"/>
          </a:p>
        </p:txBody>
      </p:sp>
      <p:sp>
        <p:nvSpPr>
          <p:cNvPr id="229" name="Google Shape;229;p25"/>
          <p:cNvSpPr txBox="1"/>
          <p:nvPr/>
        </p:nvSpPr>
        <p:spPr>
          <a:xfrm>
            <a:off x="5598513" y="2890867"/>
            <a:ext cx="1923588" cy="245428"/>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PROCESS 03</a:t>
            </a:r>
            <a:endParaRPr sz="700"/>
          </a:p>
        </p:txBody>
      </p:sp>
      <p:sp>
        <p:nvSpPr>
          <p:cNvPr id="230" name="Google Shape;230;p25"/>
          <p:cNvSpPr txBox="1"/>
          <p:nvPr/>
        </p:nvSpPr>
        <p:spPr>
          <a:xfrm>
            <a:off x="5598513" y="1172772"/>
            <a:ext cx="30885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Lorem ipsum dolor sit amet, consectetur adipiscing elit. Integer vulputate vel ipsum ac fringilla.</a:t>
            </a:r>
            <a:endParaRPr sz="700"/>
          </a:p>
        </p:txBody>
      </p:sp>
      <p:sp>
        <p:nvSpPr>
          <p:cNvPr id="231" name="Google Shape;231;p25"/>
          <p:cNvSpPr txBox="1"/>
          <p:nvPr/>
        </p:nvSpPr>
        <p:spPr>
          <a:xfrm>
            <a:off x="5598513" y="2165063"/>
            <a:ext cx="30885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Lorem ipsum dolor sit amet, consectetur adipiscing elit. Integer vulputate vel ipsum ac fringilla.</a:t>
            </a:r>
            <a:endParaRPr sz="700"/>
          </a:p>
        </p:txBody>
      </p:sp>
      <p:sp>
        <p:nvSpPr>
          <p:cNvPr id="232" name="Google Shape;232;p25"/>
          <p:cNvSpPr txBox="1"/>
          <p:nvPr/>
        </p:nvSpPr>
        <p:spPr>
          <a:xfrm>
            <a:off x="5598513" y="3144241"/>
            <a:ext cx="31506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Lorem ipsum dolor sit amet, consectetur adipiscing elit. Integer vulputate vel ipsum ac fringilla.</a:t>
            </a:r>
            <a:endParaRPr sz="700"/>
          </a:p>
        </p:txBody>
      </p:sp>
      <p:sp>
        <p:nvSpPr>
          <p:cNvPr id="233" name="Google Shape;233;p25"/>
          <p:cNvSpPr txBox="1"/>
          <p:nvPr/>
        </p:nvSpPr>
        <p:spPr>
          <a:xfrm>
            <a:off x="4914900" y="932134"/>
            <a:ext cx="475053" cy="245427"/>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01.</a:t>
            </a:r>
            <a:endParaRPr sz="700"/>
          </a:p>
        </p:txBody>
      </p:sp>
      <p:sp>
        <p:nvSpPr>
          <p:cNvPr id="234" name="Google Shape;234;p25"/>
          <p:cNvSpPr txBox="1"/>
          <p:nvPr/>
        </p:nvSpPr>
        <p:spPr>
          <a:xfrm>
            <a:off x="4914900" y="1923753"/>
            <a:ext cx="475053" cy="245428"/>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02.</a:t>
            </a:r>
            <a:endParaRPr sz="700"/>
          </a:p>
        </p:txBody>
      </p:sp>
      <p:sp>
        <p:nvSpPr>
          <p:cNvPr id="235" name="Google Shape;235;p25"/>
          <p:cNvSpPr txBox="1"/>
          <p:nvPr/>
        </p:nvSpPr>
        <p:spPr>
          <a:xfrm>
            <a:off x="4914900" y="2902931"/>
            <a:ext cx="475053" cy="245428"/>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03.</a:t>
            </a:r>
            <a:endParaRPr sz="700"/>
          </a:p>
        </p:txBody>
      </p:sp>
      <p:sp>
        <p:nvSpPr>
          <p:cNvPr id="236" name="Google Shape;236;p25"/>
          <p:cNvSpPr txBox="1"/>
          <p:nvPr/>
        </p:nvSpPr>
        <p:spPr>
          <a:xfrm>
            <a:off x="5598513" y="3888510"/>
            <a:ext cx="1923588" cy="245428"/>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PROCESS 04</a:t>
            </a:r>
            <a:endParaRPr sz="700"/>
          </a:p>
        </p:txBody>
      </p:sp>
      <p:sp>
        <p:nvSpPr>
          <p:cNvPr id="237" name="Google Shape;237;p25"/>
          <p:cNvSpPr txBox="1"/>
          <p:nvPr/>
        </p:nvSpPr>
        <p:spPr>
          <a:xfrm>
            <a:off x="5598513" y="4141884"/>
            <a:ext cx="30312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Lorem ipsum dolor sit amet, consectetur adipiscing elit. Integer vulputate vel ipsum ac fringilla.</a:t>
            </a:r>
            <a:endParaRPr sz="700"/>
          </a:p>
        </p:txBody>
      </p:sp>
      <p:sp>
        <p:nvSpPr>
          <p:cNvPr id="238" name="Google Shape;238;p25"/>
          <p:cNvSpPr txBox="1"/>
          <p:nvPr/>
        </p:nvSpPr>
        <p:spPr>
          <a:xfrm>
            <a:off x="4914900" y="3900574"/>
            <a:ext cx="475053" cy="245428"/>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04.</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242" name="Shape 242"/>
        <p:cNvGrpSpPr/>
        <p:nvPr/>
      </p:nvGrpSpPr>
      <p:grpSpPr>
        <a:xfrm>
          <a:off x="0" y="0"/>
          <a:ext cx="0" cy="0"/>
          <a:chOff x="0" y="0"/>
          <a:chExt cx="0" cy="0"/>
        </a:xfrm>
      </p:grpSpPr>
      <p:pic>
        <p:nvPicPr>
          <p:cNvPr id="243" name="Google Shape;243;p26"/>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pic>
        <p:nvPicPr>
          <p:cNvPr id="244" name="Google Shape;244;p26"/>
          <p:cNvPicPr preferRelativeResize="0"/>
          <p:nvPr/>
        </p:nvPicPr>
        <p:blipFill>
          <a:blip r:embed="rId4">
            <a:alphaModFix/>
          </a:blip>
          <a:stretch>
            <a:fillRect/>
          </a:stretch>
        </p:blipFill>
        <p:spPr>
          <a:xfrm>
            <a:off x="3229837" y="2054176"/>
            <a:ext cx="2682874" cy="2679848"/>
          </a:xfrm>
          <a:prstGeom prst="rect">
            <a:avLst/>
          </a:prstGeom>
          <a:noFill/>
          <a:ln>
            <a:noFill/>
          </a:ln>
        </p:spPr>
      </p:pic>
      <p:sp>
        <p:nvSpPr>
          <p:cNvPr id="245" name="Google Shape;245;p26"/>
          <p:cNvSpPr txBox="1"/>
          <p:nvPr/>
        </p:nvSpPr>
        <p:spPr>
          <a:xfrm>
            <a:off x="2906303" y="501506"/>
            <a:ext cx="3331395" cy="24542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MAIN POINT</a:t>
            </a:r>
            <a:endParaRPr sz="700"/>
          </a:p>
        </p:txBody>
      </p:sp>
      <p:sp>
        <p:nvSpPr>
          <p:cNvPr id="246" name="Google Shape;246;p26"/>
          <p:cNvSpPr txBox="1"/>
          <p:nvPr/>
        </p:nvSpPr>
        <p:spPr>
          <a:xfrm>
            <a:off x="3643889" y="856594"/>
            <a:ext cx="1856100" cy="461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Proin sed mattis diam, non efficitur sem. Phasellus diam erat, lacinia non turpis non, finibus luctus erat. </a:t>
            </a:r>
            <a:endParaRPr sz="700"/>
          </a:p>
        </p:txBody>
      </p:sp>
      <p:sp>
        <p:nvSpPr>
          <p:cNvPr id="247" name="Google Shape;247;p26"/>
          <p:cNvSpPr txBox="1"/>
          <p:nvPr/>
        </p:nvSpPr>
        <p:spPr>
          <a:xfrm>
            <a:off x="5915318" y="1837345"/>
            <a:ext cx="2406803" cy="245428"/>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MAIN POINT</a:t>
            </a:r>
            <a:endParaRPr sz="700"/>
          </a:p>
        </p:txBody>
      </p:sp>
      <p:sp>
        <p:nvSpPr>
          <p:cNvPr id="248" name="Google Shape;248;p26"/>
          <p:cNvSpPr txBox="1"/>
          <p:nvPr/>
        </p:nvSpPr>
        <p:spPr>
          <a:xfrm>
            <a:off x="860728" y="1837345"/>
            <a:ext cx="2367955" cy="245428"/>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MAIN POINT</a:t>
            </a:r>
            <a:endParaRPr sz="700"/>
          </a:p>
        </p:txBody>
      </p:sp>
      <p:sp>
        <p:nvSpPr>
          <p:cNvPr id="249" name="Google Shape;249;p26"/>
          <p:cNvSpPr txBox="1"/>
          <p:nvPr/>
        </p:nvSpPr>
        <p:spPr>
          <a:xfrm>
            <a:off x="6119034" y="2192432"/>
            <a:ext cx="19044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Proin sed mattis diam, non efficitur sem. Phasellus diam erat, lacinia non turpis non, finibus luctus erat. </a:t>
            </a:r>
            <a:endParaRPr sz="700"/>
          </a:p>
        </p:txBody>
      </p:sp>
      <p:sp>
        <p:nvSpPr>
          <p:cNvPr id="250" name="Google Shape;250;p26"/>
          <p:cNvSpPr txBox="1"/>
          <p:nvPr/>
        </p:nvSpPr>
        <p:spPr>
          <a:xfrm>
            <a:off x="1142495" y="2192432"/>
            <a:ext cx="1881000" cy="4617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Proin sed mattis diam, non efficitur sem. Phasellus diam erat, lacinia non turpis non, finibus luctus erat. </a:t>
            </a:r>
            <a:endParaRPr sz="700"/>
          </a:p>
        </p:txBody>
      </p:sp>
      <p:sp>
        <p:nvSpPr>
          <p:cNvPr id="251" name="Google Shape;251;p26"/>
          <p:cNvSpPr txBox="1"/>
          <p:nvPr/>
        </p:nvSpPr>
        <p:spPr>
          <a:xfrm>
            <a:off x="6491818" y="3620649"/>
            <a:ext cx="2220008" cy="245428"/>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MAIN POINT</a:t>
            </a:r>
            <a:endParaRPr sz="700"/>
          </a:p>
        </p:txBody>
      </p:sp>
      <p:sp>
        <p:nvSpPr>
          <p:cNvPr id="252" name="Google Shape;252;p26"/>
          <p:cNvSpPr txBox="1"/>
          <p:nvPr/>
        </p:nvSpPr>
        <p:spPr>
          <a:xfrm>
            <a:off x="431072" y="3620649"/>
            <a:ext cx="2221111" cy="245428"/>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MAIN POINT</a:t>
            </a:r>
            <a:endParaRPr sz="700"/>
          </a:p>
        </p:txBody>
      </p:sp>
      <p:sp>
        <p:nvSpPr>
          <p:cNvPr id="253" name="Google Shape;253;p26"/>
          <p:cNvSpPr txBox="1"/>
          <p:nvPr/>
        </p:nvSpPr>
        <p:spPr>
          <a:xfrm>
            <a:off x="6653878" y="3975736"/>
            <a:ext cx="20580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Proin sed mattis diam, non efficitur sem. Phasellus diam erat, lacinia non turpis non, finibus luctus erat. </a:t>
            </a:r>
            <a:endParaRPr sz="700"/>
          </a:p>
        </p:txBody>
      </p:sp>
      <p:sp>
        <p:nvSpPr>
          <p:cNvPr id="254" name="Google Shape;254;p26"/>
          <p:cNvSpPr txBox="1"/>
          <p:nvPr/>
        </p:nvSpPr>
        <p:spPr>
          <a:xfrm>
            <a:off x="431072" y="3975736"/>
            <a:ext cx="2058000" cy="4617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Proin sed mattis diam, non efficitur sem. Phasellus diam erat, lacinia non turpis non, finibus luctus erat. </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258" name="Shape 258"/>
        <p:cNvGrpSpPr/>
        <p:nvPr/>
      </p:nvGrpSpPr>
      <p:grpSpPr>
        <a:xfrm>
          <a:off x="0" y="0"/>
          <a:ext cx="0" cy="0"/>
          <a:chOff x="0" y="0"/>
          <a:chExt cx="0" cy="0"/>
        </a:xfrm>
      </p:grpSpPr>
      <p:pic>
        <p:nvPicPr>
          <p:cNvPr id="259" name="Google Shape;259;p27"/>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pic>
        <p:nvPicPr>
          <p:cNvPr id="260" name="Google Shape;260;p27"/>
          <p:cNvPicPr preferRelativeResize="0"/>
          <p:nvPr/>
        </p:nvPicPr>
        <p:blipFill>
          <a:blip r:embed="rId4">
            <a:alphaModFix/>
          </a:blip>
          <a:stretch>
            <a:fillRect/>
          </a:stretch>
        </p:blipFill>
        <p:spPr>
          <a:xfrm>
            <a:off x="514350" y="2794612"/>
            <a:ext cx="2759250" cy="2027512"/>
          </a:xfrm>
          <a:prstGeom prst="rect">
            <a:avLst/>
          </a:prstGeom>
          <a:noFill/>
          <a:ln>
            <a:noFill/>
          </a:ln>
        </p:spPr>
      </p:pic>
      <p:pic>
        <p:nvPicPr>
          <p:cNvPr id="261" name="Google Shape;261;p27"/>
          <p:cNvPicPr preferRelativeResize="0"/>
          <p:nvPr/>
        </p:nvPicPr>
        <p:blipFill>
          <a:blip r:embed="rId5">
            <a:alphaModFix/>
          </a:blip>
          <a:stretch>
            <a:fillRect/>
          </a:stretch>
        </p:blipFill>
        <p:spPr>
          <a:xfrm>
            <a:off x="3273602" y="2795284"/>
            <a:ext cx="2480974" cy="2026840"/>
          </a:xfrm>
          <a:prstGeom prst="rect">
            <a:avLst/>
          </a:prstGeom>
          <a:noFill/>
          <a:ln>
            <a:noFill/>
          </a:ln>
        </p:spPr>
      </p:pic>
      <p:sp>
        <p:nvSpPr>
          <p:cNvPr id="262" name="Google Shape;262;p27"/>
          <p:cNvSpPr txBox="1"/>
          <p:nvPr/>
        </p:nvSpPr>
        <p:spPr>
          <a:xfrm>
            <a:off x="514337" y="1040707"/>
            <a:ext cx="1682463" cy="4454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ADD A MAIN POINT</a:t>
            </a:r>
            <a:endParaRPr sz="700"/>
          </a:p>
        </p:txBody>
      </p:sp>
      <p:sp>
        <p:nvSpPr>
          <p:cNvPr id="263" name="Google Shape;263;p27"/>
          <p:cNvSpPr txBox="1"/>
          <p:nvPr/>
        </p:nvSpPr>
        <p:spPr>
          <a:xfrm>
            <a:off x="514326" y="1615100"/>
            <a:ext cx="14511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Elaborate on what you want to discuss. </a:t>
            </a:r>
            <a:endParaRPr sz="700"/>
          </a:p>
        </p:txBody>
      </p:sp>
      <p:sp>
        <p:nvSpPr>
          <p:cNvPr id="264" name="Google Shape;264;p27"/>
          <p:cNvSpPr txBox="1"/>
          <p:nvPr/>
        </p:nvSpPr>
        <p:spPr>
          <a:xfrm>
            <a:off x="2658617" y="1040707"/>
            <a:ext cx="1682463" cy="4454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ADD A MAIN POINT</a:t>
            </a:r>
            <a:endParaRPr sz="700"/>
          </a:p>
        </p:txBody>
      </p:sp>
      <p:sp>
        <p:nvSpPr>
          <p:cNvPr id="265" name="Google Shape;265;p27"/>
          <p:cNvSpPr txBox="1"/>
          <p:nvPr/>
        </p:nvSpPr>
        <p:spPr>
          <a:xfrm>
            <a:off x="2658625" y="1615100"/>
            <a:ext cx="14337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Elaborate on what you want to discuss. </a:t>
            </a:r>
            <a:endParaRPr sz="700"/>
          </a:p>
        </p:txBody>
      </p:sp>
      <p:sp>
        <p:nvSpPr>
          <p:cNvPr id="266" name="Google Shape;266;p27"/>
          <p:cNvSpPr txBox="1"/>
          <p:nvPr/>
        </p:nvSpPr>
        <p:spPr>
          <a:xfrm>
            <a:off x="6947175" y="1040707"/>
            <a:ext cx="1682463" cy="4454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ADD A MAIN POINT</a:t>
            </a:r>
            <a:endParaRPr sz="700"/>
          </a:p>
        </p:txBody>
      </p:sp>
      <p:sp>
        <p:nvSpPr>
          <p:cNvPr id="267" name="Google Shape;267;p27"/>
          <p:cNvSpPr txBox="1"/>
          <p:nvPr/>
        </p:nvSpPr>
        <p:spPr>
          <a:xfrm>
            <a:off x="6947175" y="1615110"/>
            <a:ext cx="14511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Elaborate on what you want to discuss. </a:t>
            </a:r>
            <a:endParaRPr sz="700"/>
          </a:p>
        </p:txBody>
      </p:sp>
      <p:sp>
        <p:nvSpPr>
          <p:cNvPr id="268" name="Google Shape;268;p27"/>
          <p:cNvSpPr txBox="1"/>
          <p:nvPr/>
        </p:nvSpPr>
        <p:spPr>
          <a:xfrm>
            <a:off x="4802896" y="1040707"/>
            <a:ext cx="1682463" cy="4454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ADD A MAIN POINT</a:t>
            </a:r>
            <a:endParaRPr sz="700"/>
          </a:p>
        </p:txBody>
      </p:sp>
      <p:sp>
        <p:nvSpPr>
          <p:cNvPr id="269" name="Google Shape;269;p27"/>
          <p:cNvSpPr txBox="1"/>
          <p:nvPr/>
        </p:nvSpPr>
        <p:spPr>
          <a:xfrm>
            <a:off x="4802900" y="1615100"/>
            <a:ext cx="14337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Elaborate on what you want to discuss. </a:t>
            </a:r>
            <a:endParaRPr sz="700"/>
          </a:p>
        </p:txBody>
      </p:sp>
      <p:sp>
        <p:nvSpPr>
          <p:cNvPr id="270" name="Google Shape;270;p27"/>
          <p:cNvSpPr txBox="1"/>
          <p:nvPr/>
        </p:nvSpPr>
        <p:spPr>
          <a:xfrm>
            <a:off x="4217722" y="2944259"/>
            <a:ext cx="4411915" cy="1398587"/>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OUR TIMELINE</a:t>
            </a:r>
            <a:endParaRPr sz="700"/>
          </a:p>
        </p:txBody>
      </p:sp>
      <p:sp>
        <p:nvSpPr>
          <p:cNvPr id="271" name="Google Shape;271;p27"/>
          <p:cNvSpPr txBox="1"/>
          <p:nvPr/>
        </p:nvSpPr>
        <p:spPr>
          <a:xfrm>
            <a:off x="514337" y="563162"/>
            <a:ext cx="1682463" cy="24542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2000</a:t>
            </a:r>
            <a:endParaRPr sz="700"/>
          </a:p>
        </p:txBody>
      </p:sp>
      <p:sp>
        <p:nvSpPr>
          <p:cNvPr id="272" name="Google Shape;272;p27"/>
          <p:cNvSpPr txBox="1"/>
          <p:nvPr/>
        </p:nvSpPr>
        <p:spPr>
          <a:xfrm>
            <a:off x="2658617" y="563162"/>
            <a:ext cx="1682463" cy="24542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2010</a:t>
            </a:r>
            <a:endParaRPr sz="700"/>
          </a:p>
        </p:txBody>
      </p:sp>
      <p:sp>
        <p:nvSpPr>
          <p:cNvPr id="273" name="Google Shape;273;p27"/>
          <p:cNvSpPr txBox="1"/>
          <p:nvPr/>
        </p:nvSpPr>
        <p:spPr>
          <a:xfrm>
            <a:off x="6947175" y="563162"/>
            <a:ext cx="1682463" cy="24542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2030</a:t>
            </a:r>
            <a:endParaRPr sz="700"/>
          </a:p>
        </p:txBody>
      </p:sp>
      <p:sp>
        <p:nvSpPr>
          <p:cNvPr id="274" name="Google Shape;274;p27"/>
          <p:cNvSpPr txBox="1"/>
          <p:nvPr/>
        </p:nvSpPr>
        <p:spPr>
          <a:xfrm>
            <a:off x="4802896" y="563162"/>
            <a:ext cx="1682463" cy="24542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2020</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278" name="Shape 278"/>
        <p:cNvGrpSpPr/>
        <p:nvPr/>
      </p:nvGrpSpPr>
      <p:grpSpPr>
        <a:xfrm>
          <a:off x="0" y="0"/>
          <a:ext cx="0" cy="0"/>
          <a:chOff x="0" y="0"/>
          <a:chExt cx="0" cy="0"/>
        </a:xfrm>
      </p:grpSpPr>
      <p:pic>
        <p:nvPicPr>
          <p:cNvPr id="279" name="Google Shape;279;p28"/>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pic>
        <p:nvPicPr>
          <p:cNvPr id="280" name="Google Shape;280;p28"/>
          <p:cNvPicPr preferRelativeResize="0"/>
          <p:nvPr/>
        </p:nvPicPr>
        <p:blipFill>
          <a:blip r:embed="rId4">
            <a:alphaModFix/>
          </a:blip>
          <a:stretch>
            <a:fillRect/>
          </a:stretch>
        </p:blipFill>
        <p:spPr>
          <a:xfrm>
            <a:off x="5159025" y="514574"/>
            <a:ext cx="4855225" cy="4114577"/>
          </a:xfrm>
          <a:prstGeom prst="rect">
            <a:avLst/>
          </a:prstGeom>
          <a:noFill/>
          <a:ln>
            <a:noFill/>
          </a:ln>
        </p:spPr>
      </p:pic>
      <p:sp>
        <p:nvSpPr>
          <p:cNvPr id="281" name="Google Shape;281;p28"/>
          <p:cNvSpPr/>
          <p:nvPr/>
        </p:nvSpPr>
        <p:spPr>
          <a:xfrm>
            <a:off x="3855689" y="4629150"/>
            <a:ext cx="7648520" cy="6867649"/>
          </a:xfrm>
          <a:custGeom>
            <a:rect b="b" l="l" r="r" t="t"/>
            <a:pathLst>
              <a:path extrusionOk="0" h="13735299" w="15297039">
                <a:moveTo>
                  <a:pt x="0" y="0"/>
                </a:moveTo>
                <a:lnTo>
                  <a:pt x="15297038" y="0"/>
                </a:lnTo>
                <a:lnTo>
                  <a:pt x="15297038" y="13735299"/>
                </a:lnTo>
                <a:lnTo>
                  <a:pt x="0" y="13735299"/>
                </a:lnTo>
                <a:lnTo>
                  <a:pt x="0" y="0"/>
                </a:lnTo>
                <a:close/>
              </a:path>
            </a:pathLst>
          </a:custGeom>
          <a:blipFill rotWithShape="1">
            <a:blip r:embed="rId5">
              <a:alphaModFix/>
            </a:blip>
            <a:stretch>
              <a:fillRect b="0" l="0" r="0" t="0"/>
            </a:stretch>
          </a:blipFill>
          <a:ln>
            <a:noFill/>
          </a:ln>
        </p:spPr>
      </p:sp>
      <p:sp>
        <p:nvSpPr>
          <p:cNvPr id="282" name="Google Shape;282;p28"/>
          <p:cNvSpPr txBox="1"/>
          <p:nvPr/>
        </p:nvSpPr>
        <p:spPr>
          <a:xfrm>
            <a:off x="2570458" y="3954798"/>
            <a:ext cx="1190961" cy="24732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ADDRESS</a:t>
            </a:r>
            <a:endParaRPr sz="700"/>
          </a:p>
        </p:txBody>
      </p:sp>
      <p:sp>
        <p:nvSpPr>
          <p:cNvPr id="283" name="Google Shape;283;p28"/>
          <p:cNvSpPr txBox="1"/>
          <p:nvPr/>
        </p:nvSpPr>
        <p:spPr>
          <a:xfrm>
            <a:off x="2570459" y="4231542"/>
            <a:ext cx="2670530" cy="1984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123 Anywhere St., Any City, ST 12345</a:t>
            </a:r>
            <a:endParaRPr sz="700"/>
          </a:p>
        </p:txBody>
      </p:sp>
      <p:sp>
        <p:nvSpPr>
          <p:cNvPr id="284" name="Google Shape;284;p28"/>
          <p:cNvSpPr txBox="1"/>
          <p:nvPr/>
        </p:nvSpPr>
        <p:spPr>
          <a:xfrm>
            <a:off x="684171" y="3110832"/>
            <a:ext cx="1658422" cy="247963"/>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TELEPHONE</a:t>
            </a:r>
            <a:endParaRPr sz="700"/>
          </a:p>
        </p:txBody>
      </p:sp>
      <p:sp>
        <p:nvSpPr>
          <p:cNvPr id="285" name="Google Shape;285;p28"/>
          <p:cNvSpPr txBox="1"/>
          <p:nvPr/>
        </p:nvSpPr>
        <p:spPr>
          <a:xfrm>
            <a:off x="684171" y="3389966"/>
            <a:ext cx="1231010" cy="1984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+123-456-7890</a:t>
            </a:r>
            <a:endParaRPr sz="700"/>
          </a:p>
        </p:txBody>
      </p:sp>
      <p:sp>
        <p:nvSpPr>
          <p:cNvPr id="286" name="Google Shape;286;p28"/>
          <p:cNvSpPr txBox="1"/>
          <p:nvPr/>
        </p:nvSpPr>
        <p:spPr>
          <a:xfrm>
            <a:off x="2547301" y="3110832"/>
            <a:ext cx="1308388" cy="247963"/>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WEBSITE</a:t>
            </a:r>
            <a:endParaRPr sz="700"/>
          </a:p>
        </p:txBody>
      </p:sp>
      <p:sp>
        <p:nvSpPr>
          <p:cNvPr id="287" name="Google Shape;287;p28"/>
          <p:cNvSpPr txBox="1"/>
          <p:nvPr/>
        </p:nvSpPr>
        <p:spPr>
          <a:xfrm>
            <a:off x="2547301" y="3389966"/>
            <a:ext cx="1613669" cy="1984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www.reallygreatsite.com </a:t>
            </a:r>
            <a:endParaRPr sz="700"/>
          </a:p>
        </p:txBody>
      </p:sp>
      <p:sp>
        <p:nvSpPr>
          <p:cNvPr id="288" name="Google Shape;288;p28"/>
          <p:cNvSpPr txBox="1"/>
          <p:nvPr/>
        </p:nvSpPr>
        <p:spPr>
          <a:xfrm>
            <a:off x="684171" y="692248"/>
            <a:ext cx="5714803" cy="74048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CONTACT US</a:t>
            </a:r>
            <a:endParaRPr sz="700"/>
          </a:p>
        </p:txBody>
      </p:sp>
      <p:sp>
        <p:nvSpPr>
          <p:cNvPr id="289" name="Google Shape;289;p28"/>
          <p:cNvSpPr txBox="1"/>
          <p:nvPr/>
        </p:nvSpPr>
        <p:spPr>
          <a:xfrm>
            <a:off x="684171" y="4231542"/>
            <a:ext cx="1886288" cy="1984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hello@reallygreatsite.com</a:t>
            </a:r>
            <a:endParaRPr sz="700"/>
          </a:p>
        </p:txBody>
      </p:sp>
      <p:sp>
        <p:nvSpPr>
          <p:cNvPr id="290" name="Google Shape;290;p28"/>
          <p:cNvSpPr txBox="1"/>
          <p:nvPr/>
        </p:nvSpPr>
        <p:spPr>
          <a:xfrm>
            <a:off x="684171" y="3902858"/>
            <a:ext cx="1190960" cy="24732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EMAIL</a:t>
            </a:r>
            <a:endParaRPr sz="700"/>
          </a:p>
        </p:txBody>
      </p:sp>
      <p:sp>
        <p:nvSpPr>
          <p:cNvPr id="291" name="Google Shape;291;p28"/>
          <p:cNvSpPr txBox="1"/>
          <p:nvPr/>
        </p:nvSpPr>
        <p:spPr>
          <a:xfrm>
            <a:off x="684171" y="1704942"/>
            <a:ext cx="32217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id aute aliqua occaecat ullamco aliquip do laboris et velit voluptate nisi laboris magna nisi irure id labore aliquip incididunt irure incididunt aliquip sunt esse laboris Lorem voluptate irure sit</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295" name="Shape 295"/>
        <p:cNvGrpSpPr/>
        <p:nvPr/>
      </p:nvGrpSpPr>
      <p:grpSpPr>
        <a:xfrm>
          <a:off x="0" y="0"/>
          <a:ext cx="0" cy="0"/>
          <a:chOff x="0" y="0"/>
          <a:chExt cx="0" cy="0"/>
        </a:xfrm>
      </p:grpSpPr>
      <p:pic>
        <p:nvPicPr>
          <p:cNvPr id="296" name="Google Shape;296;p29"/>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sp>
        <p:nvSpPr>
          <p:cNvPr id="297" name="Google Shape;297;p29"/>
          <p:cNvSpPr/>
          <p:nvPr/>
        </p:nvSpPr>
        <p:spPr>
          <a:xfrm>
            <a:off x="3855689" y="4629150"/>
            <a:ext cx="7648520" cy="6867649"/>
          </a:xfrm>
          <a:custGeom>
            <a:rect b="b" l="l" r="r" t="t"/>
            <a:pathLst>
              <a:path extrusionOk="0" h="13735299" w="15297039">
                <a:moveTo>
                  <a:pt x="0" y="0"/>
                </a:moveTo>
                <a:lnTo>
                  <a:pt x="15297038" y="0"/>
                </a:lnTo>
                <a:lnTo>
                  <a:pt x="15297038" y="13735299"/>
                </a:lnTo>
                <a:lnTo>
                  <a:pt x="0" y="13735299"/>
                </a:lnTo>
                <a:lnTo>
                  <a:pt x="0" y="0"/>
                </a:lnTo>
                <a:close/>
              </a:path>
            </a:pathLst>
          </a:custGeom>
          <a:blipFill rotWithShape="1">
            <a:blip r:embed="rId4">
              <a:alphaModFix/>
            </a:blip>
            <a:stretch>
              <a:fillRect b="0" l="0" r="0" t="0"/>
            </a:stretch>
          </a:blipFill>
          <a:ln>
            <a:noFill/>
          </a:ln>
        </p:spPr>
      </p:sp>
      <p:grpSp>
        <p:nvGrpSpPr>
          <p:cNvPr id="298" name="Google Shape;298;p29"/>
          <p:cNvGrpSpPr/>
          <p:nvPr/>
        </p:nvGrpSpPr>
        <p:grpSpPr>
          <a:xfrm>
            <a:off x="387109" y="1070618"/>
            <a:ext cx="2548821" cy="3772491"/>
            <a:chOff x="0" y="-38100"/>
            <a:chExt cx="1342589" cy="1987156"/>
          </a:xfrm>
        </p:grpSpPr>
        <p:sp>
          <p:nvSpPr>
            <p:cNvPr id="299" name="Google Shape;299;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0" name="Google Shape;300;p29"/>
            <p:cNvSpPr txBox="1"/>
            <p:nvPr/>
          </p:nvSpPr>
          <p:spPr>
            <a:xfrm>
              <a:off x="0" y="-38100"/>
              <a:ext cx="1342589"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1" name="Google Shape;301;p29"/>
          <p:cNvGrpSpPr/>
          <p:nvPr/>
        </p:nvGrpSpPr>
        <p:grpSpPr>
          <a:xfrm>
            <a:off x="3054992" y="1070618"/>
            <a:ext cx="5756490" cy="3772491"/>
            <a:chOff x="0" y="-38100"/>
            <a:chExt cx="3032225" cy="1987156"/>
          </a:xfrm>
        </p:grpSpPr>
        <p:sp>
          <p:nvSpPr>
            <p:cNvPr id="302" name="Google Shape;302;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3" name="Google Shape;303;p29"/>
            <p:cNvSpPr txBox="1"/>
            <p:nvPr/>
          </p:nvSpPr>
          <p:spPr>
            <a:xfrm>
              <a:off x="0" y="-38100"/>
              <a:ext cx="3032225"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4" name="Google Shape;304;p29"/>
          <p:cNvGrpSpPr/>
          <p:nvPr/>
        </p:nvGrpSpPr>
        <p:grpSpPr>
          <a:xfrm>
            <a:off x="569502" y="1210977"/>
            <a:ext cx="2184034" cy="395949"/>
            <a:chOff x="0" y="-38100"/>
            <a:chExt cx="1150437" cy="208566"/>
          </a:xfrm>
        </p:grpSpPr>
        <p:sp>
          <p:nvSpPr>
            <p:cNvPr id="305" name="Google Shape;305;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6" name="Google Shape;306;p29"/>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7" name="Google Shape;307;p29"/>
          <p:cNvGrpSpPr/>
          <p:nvPr/>
        </p:nvGrpSpPr>
        <p:grpSpPr>
          <a:xfrm>
            <a:off x="4841220" y="1210977"/>
            <a:ext cx="2184034" cy="395949"/>
            <a:chOff x="0" y="-38100"/>
            <a:chExt cx="1150437" cy="208566"/>
          </a:xfrm>
        </p:grpSpPr>
        <p:sp>
          <p:nvSpPr>
            <p:cNvPr id="308" name="Google Shape;308;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9" name="Google Shape;309;p29"/>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0" name="Google Shape;310;p29"/>
          <p:cNvGrpSpPr/>
          <p:nvPr/>
        </p:nvGrpSpPr>
        <p:grpSpPr>
          <a:xfrm>
            <a:off x="569502" y="3528176"/>
            <a:ext cx="2184034" cy="395949"/>
            <a:chOff x="0" y="-38100"/>
            <a:chExt cx="1150437" cy="208566"/>
          </a:xfrm>
        </p:grpSpPr>
        <p:sp>
          <p:nvSpPr>
            <p:cNvPr id="311" name="Google Shape;311;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2" name="Google Shape;312;p29"/>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3" name="Google Shape;313;p29"/>
          <p:cNvGrpSpPr/>
          <p:nvPr/>
        </p:nvGrpSpPr>
        <p:grpSpPr>
          <a:xfrm>
            <a:off x="1253134" y="4073136"/>
            <a:ext cx="377102" cy="394779"/>
            <a:chOff x="0" y="-38100"/>
            <a:chExt cx="812800" cy="850900"/>
          </a:xfrm>
        </p:grpSpPr>
        <p:sp>
          <p:nvSpPr>
            <p:cNvPr id="314" name="Google Shape;314;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5" name="Google Shape;315;p29"/>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6" name="Google Shape;316;p29"/>
          <p:cNvGrpSpPr/>
          <p:nvPr/>
        </p:nvGrpSpPr>
        <p:grpSpPr>
          <a:xfrm>
            <a:off x="1719915" y="4073136"/>
            <a:ext cx="377102" cy="394779"/>
            <a:chOff x="0" y="-38100"/>
            <a:chExt cx="812800" cy="850900"/>
          </a:xfrm>
        </p:grpSpPr>
        <p:sp>
          <p:nvSpPr>
            <p:cNvPr id="317" name="Google Shape;317;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3B7B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8" name="Google Shape;318;p29"/>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9" name="Google Shape;319;p29"/>
          <p:cNvSpPr txBox="1"/>
          <p:nvPr/>
        </p:nvSpPr>
        <p:spPr>
          <a:xfrm>
            <a:off x="616198" y="1722886"/>
            <a:ext cx="20907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20" name="Google Shape;320;p29"/>
          <p:cNvSpPr txBox="1"/>
          <p:nvPr/>
        </p:nvSpPr>
        <p:spPr>
          <a:xfrm>
            <a:off x="587727" y="3269291"/>
            <a:ext cx="2184034" cy="13119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21" name="Google Shape;321;p29"/>
          <p:cNvSpPr txBox="1"/>
          <p:nvPr/>
        </p:nvSpPr>
        <p:spPr>
          <a:xfrm>
            <a:off x="873885" y="2082713"/>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ALEGREYA SANS</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ALEGREYA SANS</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ALEGREYA SANS</a:t>
            </a:r>
            <a:endParaRPr sz="700"/>
          </a:p>
        </p:txBody>
      </p:sp>
      <p:sp>
        <p:nvSpPr>
          <p:cNvPr id="322" name="Google Shape;322;p29"/>
          <p:cNvSpPr txBox="1"/>
          <p:nvPr/>
        </p:nvSpPr>
        <p:spPr>
          <a:xfrm>
            <a:off x="1136342" y="4529639"/>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#000000</a:t>
            </a:r>
            <a:endParaRPr sz="700"/>
          </a:p>
        </p:txBody>
      </p:sp>
      <p:sp>
        <p:nvSpPr>
          <p:cNvPr id="323" name="Google Shape;323;p29"/>
          <p:cNvSpPr txBox="1"/>
          <p:nvPr/>
        </p:nvSpPr>
        <p:spPr>
          <a:xfrm>
            <a:off x="1603123" y="4529639"/>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#F3B7B8</a:t>
            </a:r>
            <a:endParaRPr sz="700"/>
          </a:p>
        </p:txBody>
      </p:sp>
      <p:sp>
        <p:nvSpPr>
          <p:cNvPr id="324" name="Google Shape;324;p29"/>
          <p:cNvSpPr txBox="1"/>
          <p:nvPr/>
        </p:nvSpPr>
        <p:spPr>
          <a:xfrm>
            <a:off x="2105002" y="696607"/>
            <a:ext cx="4933995" cy="19843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Use these design resources in your Canva Presentation.</a:t>
            </a:r>
            <a:endParaRPr sz="700"/>
          </a:p>
        </p:txBody>
      </p:sp>
      <p:sp>
        <p:nvSpPr>
          <p:cNvPr id="325" name="Google Shape;325;p29"/>
          <p:cNvSpPr txBox="1"/>
          <p:nvPr/>
        </p:nvSpPr>
        <p:spPr>
          <a:xfrm>
            <a:off x="5853103" y="4953155"/>
            <a:ext cx="2958379" cy="92525"/>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326" name="Google Shape;326;p29"/>
          <p:cNvSpPr txBox="1"/>
          <p:nvPr/>
        </p:nvSpPr>
        <p:spPr>
          <a:xfrm>
            <a:off x="2095705" y="266834"/>
            <a:ext cx="5236588" cy="4773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100" u="none" cap="none" strike="noStrike">
                <a:solidFill>
                  <a:srgbClr val="251B17"/>
                </a:solidFill>
                <a:latin typeface="Alegreya Sans"/>
                <a:ea typeface="Alegreya Sans"/>
                <a:cs typeface="Alegreya Sans"/>
                <a:sym typeface="Alegreya Sans"/>
              </a:rPr>
              <a:t>RESOURCE PAGE</a:t>
            </a:r>
            <a:endParaRPr sz="700"/>
          </a:p>
        </p:txBody>
      </p:sp>
      <p:sp>
        <p:nvSpPr>
          <p:cNvPr id="327" name="Google Shape;327;p29"/>
          <p:cNvSpPr txBox="1"/>
          <p:nvPr/>
        </p:nvSpPr>
        <p:spPr>
          <a:xfrm>
            <a:off x="873885" y="1342881"/>
            <a:ext cx="1575268" cy="19589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328" name="Google Shape;328;p29"/>
          <p:cNvSpPr txBox="1"/>
          <p:nvPr/>
        </p:nvSpPr>
        <p:spPr>
          <a:xfrm>
            <a:off x="5145603" y="1342881"/>
            <a:ext cx="1575268" cy="19589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329" name="Google Shape;329;p29"/>
          <p:cNvSpPr txBox="1"/>
          <p:nvPr/>
        </p:nvSpPr>
        <p:spPr>
          <a:xfrm>
            <a:off x="873885" y="3644451"/>
            <a:ext cx="1575268" cy="195897"/>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330" name="Google Shape;330;p29"/>
          <p:cNvGrpSpPr/>
          <p:nvPr/>
        </p:nvGrpSpPr>
        <p:grpSpPr>
          <a:xfrm>
            <a:off x="3336797" y="2002213"/>
            <a:ext cx="5192880" cy="2378172"/>
            <a:chOff x="0" y="0"/>
            <a:chExt cx="13847678" cy="6341793"/>
          </a:xfrm>
        </p:grpSpPr>
        <p:sp>
          <p:nvSpPr>
            <p:cNvPr id="331" name="Google Shape;331;p29"/>
            <p:cNvSpPr/>
            <p:nvPr/>
          </p:nvSpPr>
          <p:spPr>
            <a:xfrm>
              <a:off x="11299073" y="1844273"/>
              <a:ext cx="973672" cy="837358"/>
            </a:xfrm>
            <a:custGeom>
              <a:rect b="b" l="l" r="r" t="t"/>
              <a:pathLst>
                <a:path extrusionOk="0" h="837358" w="973672">
                  <a:moveTo>
                    <a:pt x="0" y="0"/>
                  </a:moveTo>
                  <a:lnTo>
                    <a:pt x="973672" y="0"/>
                  </a:lnTo>
                  <a:lnTo>
                    <a:pt x="973672" y="837357"/>
                  </a:lnTo>
                  <a:lnTo>
                    <a:pt x="0" y="837357"/>
                  </a:lnTo>
                  <a:lnTo>
                    <a:pt x="0" y="0"/>
                  </a:lnTo>
                  <a:close/>
                </a:path>
              </a:pathLst>
            </a:custGeom>
            <a:blipFill rotWithShape="1">
              <a:blip r:embed="rId5">
                <a:alphaModFix/>
              </a:blip>
              <a:stretch>
                <a:fillRect b="0" l="0" r="0" t="0"/>
              </a:stretch>
            </a:blipFill>
            <a:ln>
              <a:noFill/>
            </a:ln>
          </p:spPr>
        </p:sp>
        <p:sp>
          <p:nvSpPr>
            <p:cNvPr id="332" name="Google Shape;332;p29"/>
            <p:cNvSpPr/>
            <p:nvPr/>
          </p:nvSpPr>
          <p:spPr>
            <a:xfrm>
              <a:off x="13079396" y="3462403"/>
              <a:ext cx="692028" cy="956320"/>
            </a:xfrm>
            <a:custGeom>
              <a:rect b="b" l="l" r="r" t="t"/>
              <a:pathLst>
                <a:path extrusionOk="0" h="956320" w="692028">
                  <a:moveTo>
                    <a:pt x="0" y="0"/>
                  </a:moveTo>
                  <a:lnTo>
                    <a:pt x="692028" y="0"/>
                  </a:lnTo>
                  <a:lnTo>
                    <a:pt x="692028" y="956320"/>
                  </a:lnTo>
                  <a:lnTo>
                    <a:pt x="0" y="956320"/>
                  </a:lnTo>
                  <a:lnTo>
                    <a:pt x="0" y="0"/>
                  </a:lnTo>
                  <a:close/>
                </a:path>
              </a:pathLst>
            </a:custGeom>
            <a:blipFill rotWithShape="1">
              <a:blip r:embed="rId6">
                <a:alphaModFix/>
              </a:blip>
              <a:stretch>
                <a:fillRect b="0" l="0" r="0" t="0"/>
              </a:stretch>
            </a:blipFill>
            <a:ln>
              <a:noFill/>
            </a:ln>
          </p:spPr>
        </p:sp>
        <p:sp>
          <p:nvSpPr>
            <p:cNvPr id="333" name="Google Shape;333;p29"/>
            <p:cNvSpPr/>
            <p:nvPr/>
          </p:nvSpPr>
          <p:spPr>
            <a:xfrm>
              <a:off x="11501286" y="3564289"/>
              <a:ext cx="570141" cy="854434"/>
            </a:xfrm>
            <a:custGeom>
              <a:rect b="b" l="l" r="r" t="t"/>
              <a:pathLst>
                <a:path extrusionOk="0" h="854434" w="570141">
                  <a:moveTo>
                    <a:pt x="0" y="0"/>
                  </a:moveTo>
                  <a:lnTo>
                    <a:pt x="570141" y="0"/>
                  </a:lnTo>
                  <a:lnTo>
                    <a:pt x="570141" y="854434"/>
                  </a:lnTo>
                  <a:lnTo>
                    <a:pt x="0" y="854434"/>
                  </a:lnTo>
                  <a:lnTo>
                    <a:pt x="0" y="0"/>
                  </a:lnTo>
                  <a:close/>
                </a:path>
              </a:pathLst>
            </a:custGeom>
            <a:blipFill rotWithShape="1">
              <a:blip r:embed="rId7">
                <a:alphaModFix/>
              </a:blip>
              <a:stretch>
                <a:fillRect b="0" l="0" r="0" t="0"/>
              </a:stretch>
            </a:blipFill>
            <a:ln>
              <a:noFill/>
            </a:ln>
          </p:spPr>
        </p:sp>
        <p:sp>
          <p:nvSpPr>
            <p:cNvPr id="334" name="Google Shape;334;p29"/>
            <p:cNvSpPr/>
            <p:nvPr/>
          </p:nvSpPr>
          <p:spPr>
            <a:xfrm>
              <a:off x="12902127" y="5280171"/>
              <a:ext cx="945551" cy="854434"/>
            </a:xfrm>
            <a:custGeom>
              <a:rect b="b" l="l" r="r" t="t"/>
              <a:pathLst>
                <a:path extrusionOk="0" h="854434" w="945551">
                  <a:moveTo>
                    <a:pt x="0" y="0"/>
                  </a:moveTo>
                  <a:lnTo>
                    <a:pt x="945551" y="0"/>
                  </a:lnTo>
                  <a:lnTo>
                    <a:pt x="945551" y="854434"/>
                  </a:lnTo>
                  <a:lnTo>
                    <a:pt x="0" y="854434"/>
                  </a:lnTo>
                  <a:lnTo>
                    <a:pt x="0" y="0"/>
                  </a:lnTo>
                  <a:close/>
                </a:path>
              </a:pathLst>
            </a:custGeom>
            <a:blipFill rotWithShape="1">
              <a:blip r:embed="rId8">
                <a:alphaModFix/>
              </a:blip>
              <a:stretch>
                <a:fillRect b="0" l="0" r="0" t="0"/>
              </a:stretch>
            </a:blipFill>
            <a:ln>
              <a:noFill/>
            </a:ln>
          </p:spPr>
        </p:sp>
        <p:sp>
          <p:nvSpPr>
            <p:cNvPr id="335" name="Google Shape;335;p29"/>
            <p:cNvSpPr/>
            <p:nvPr/>
          </p:nvSpPr>
          <p:spPr>
            <a:xfrm>
              <a:off x="12902127" y="50943"/>
              <a:ext cx="854434" cy="854434"/>
            </a:xfrm>
            <a:custGeom>
              <a:rect b="b" l="l" r="r" t="t"/>
              <a:pathLst>
                <a:path extrusionOk="0" h="854434" w="854434">
                  <a:moveTo>
                    <a:pt x="0" y="0"/>
                  </a:moveTo>
                  <a:lnTo>
                    <a:pt x="854435" y="0"/>
                  </a:lnTo>
                  <a:lnTo>
                    <a:pt x="854435" y="854434"/>
                  </a:lnTo>
                  <a:lnTo>
                    <a:pt x="0" y="854434"/>
                  </a:lnTo>
                  <a:lnTo>
                    <a:pt x="0" y="0"/>
                  </a:lnTo>
                  <a:close/>
                </a:path>
              </a:pathLst>
            </a:custGeom>
            <a:blipFill rotWithShape="1">
              <a:blip r:embed="rId9">
                <a:alphaModFix/>
              </a:blip>
              <a:stretch>
                <a:fillRect b="0" l="0" r="0" t="0"/>
              </a:stretch>
            </a:blipFill>
            <a:ln>
              <a:noFill/>
            </a:ln>
          </p:spPr>
        </p:sp>
        <p:sp>
          <p:nvSpPr>
            <p:cNvPr id="336" name="Google Shape;336;p29"/>
            <p:cNvSpPr/>
            <p:nvPr/>
          </p:nvSpPr>
          <p:spPr>
            <a:xfrm>
              <a:off x="11190783" y="59481"/>
              <a:ext cx="1168986" cy="718395"/>
            </a:xfrm>
            <a:custGeom>
              <a:rect b="b" l="l" r="r" t="t"/>
              <a:pathLst>
                <a:path extrusionOk="0" h="718395" w="1168986">
                  <a:moveTo>
                    <a:pt x="0" y="0"/>
                  </a:moveTo>
                  <a:lnTo>
                    <a:pt x="1168985" y="0"/>
                  </a:lnTo>
                  <a:lnTo>
                    <a:pt x="1168985" y="718395"/>
                  </a:lnTo>
                  <a:lnTo>
                    <a:pt x="0" y="718395"/>
                  </a:lnTo>
                  <a:lnTo>
                    <a:pt x="0" y="0"/>
                  </a:lnTo>
                  <a:close/>
                </a:path>
              </a:pathLst>
            </a:custGeom>
            <a:blipFill rotWithShape="1">
              <a:blip r:embed="rId10">
                <a:alphaModFix/>
              </a:blip>
              <a:stretch>
                <a:fillRect b="0" l="0" r="0" t="0"/>
              </a:stretch>
            </a:blipFill>
            <a:ln>
              <a:noFill/>
            </a:ln>
          </p:spPr>
        </p:sp>
        <p:sp>
          <p:nvSpPr>
            <p:cNvPr id="337" name="Google Shape;337;p29"/>
            <p:cNvSpPr/>
            <p:nvPr/>
          </p:nvSpPr>
          <p:spPr>
            <a:xfrm>
              <a:off x="12815104" y="1844273"/>
              <a:ext cx="956320" cy="956320"/>
            </a:xfrm>
            <a:custGeom>
              <a:rect b="b" l="l" r="r" t="t"/>
              <a:pathLst>
                <a:path extrusionOk="0" h="956320" w="956320">
                  <a:moveTo>
                    <a:pt x="0" y="0"/>
                  </a:moveTo>
                  <a:lnTo>
                    <a:pt x="956320" y="0"/>
                  </a:lnTo>
                  <a:lnTo>
                    <a:pt x="956320" y="956320"/>
                  </a:lnTo>
                  <a:lnTo>
                    <a:pt x="0" y="956320"/>
                  </a:lnTo>
                  <a:lnTo>
                    <a:pt x="0" y="0"/>
                  </a:lnTo>
                  <a:close/>
                </a:path>
              </a:pathLst>
            </a:custGeom>
            <a:blipFill rotWithShape="1">
              <a:blip r:embed="rId11">
                <a:alphaModFix/>
              </a:blip>
              <a:stretch>
                <a:fillRect b="0" l="0" r="0" t="0"/>
              </a:stretch>
            </a:blipFill>
            <a:ln>
              <a:noFill/>
            </a:ln>
          </p:spPr>
        </p:sp>
        <p:sp>
          <p:nvSpPr>
            <p:cNvPr id="338" name="Google Shape;338;p29"/>
            <p:cNvSpPr/>
            <p:nvPr/>
          </p:nvSpPr>
          <p:spPr>
            <a:xfrm>
              <a:off x="11405480" y="5301381"/>
              <a:ext cx="665947" cy="956320"/>
            </a:xfrm>
            <a:custGeom>
              <a:rect b="b" l="l" r="r" t="t"/>
              <a:pathLst>
                <a:path extrusionOk="0" h="956320" w="665947">
                  <a:moveTo>
                    <a:pt x="0" y="0"/>
                  </a:moveTo>
                  <a:lnTo>
                    <a:pt x="665947" y="0"/>
                  </a:lnTo>
                  <a:lnTo>
                    <a:pt x="665947" y="956321"/>
                  </a:lnTo>
                  <a:lnTo>
                    <a:pt x="0" y="956321"/>
                  </a:lnTo>
                  <a:lnTo>
                    <a:pt x="0" y="0"/>
                  </a:lnTo>
                  <a:close/>
                </a:path>
              </a:pathLst>
            </a:custGeom>
            <a:blipFill rotWithShape="1">
              <a:blip r:embed="rId12">
                <a:alphaModFix/>
              </a:blip>
              <a:stretch>
                <a:fillRect b="0" l="0" r="0" t="0"/>
              </a:stretch>
            </a:blipFill>
            <a:ln>
              <a:noFill/>
            </a:ln>
          </p:spPr>
        </p:sp>
        <p:sp>
          <p:nvSpPr>
            <p:cNvPr id="339" name="Google Shape;339;p29"/>
            <p:cNvSpPr/>
            <p:nvPr/>
          </p:nvSpPr>
          <p:spPr>
            <a:xfrm>
              <a:off x="6843611" y="9396"/>
              <a:ext cx="839823" cy="956320"/>
            </a:xfrm>
            <a:custGeom>
              <a:rect b="b" l="l" r="r" t="t"/>
              <a:pathLst>
                <a:path extrusionOk="0" h="956320" w="839823">
                  <a:moveTo>
                    <a:pt x="0" y="0"/>
                  </a:moveTo>
                  <a:lnTo>
                    <a:pt x="839823" y="0"/>
                  </a:lnTo>
                  <a:lnTo>
                    <a:pt x="839823" y="956320"/>
                  </a:lnTo>
                  <a:lnTo>
                    <a:pt x="0" y="956320"/>
                  </a:lnTo>
                  <a:lnTo>
                    <a:pt x="0" y="0"/>
                  </a:lnTo>
                  <a:close/>
                </a:path>
              </a:pathLst>
            </a:custGeom>
            <a:blipFill rotWithShape="1">
              <a:blip r:embed="rId13">
                <a:alphaModFix/>
              </a:blip>
              <a:stretch>
                <a:fillRect b="0" l="0" r="0" t="0"/>
              </a:stretch>
            </a:blipFill>
            <a:ln>
              <a:noFill/>
            </a:ln>
          </p:spPr>
        </p:sp>
        <p:sp>
          <p:nvSpPr>
            <p:cNvPr id="340" name="Google Shape;340;p29"/>
            <p:cNvSpPr/>
            <p:nvPr/>
          </p:nvSpPr>
          <p:spPr>
            <a:xfrm>
              <a:off x="9617945" y="182904"/>
              <a:ext cx="1108788" cy="659225"/>
            </a:xfrm>
            <a:custGeom>
              <a:rect b="b" l="l" r="r" t="t"/>
              <a:pathLst>
                <a:path extrusionOk="0" h="659225" w="1108788">
                  <a:moveTo>
                    <a:pt x="0" y="0"/>
                  </a:moveTo>
                  <a:lnTo>
                    <a:pt x="1108788" y="0"/>
                  </a:lnTo>
                  <a:lnTo>
                    <a:pt x="1108788" y="659225"/>
                  </a:lnTo>
                  <a:lnTo>
                    <a:pt x="0" y="659225"/>
                  </a:lnTo>
                  <a:lnTo>
                    <a:pt x="0" y="0"/>
                  </a:lnTo>
                  <a:close/>
                </a:path>
              </a:pathLst>
            </a:custGeom>
            <a:blipFill rotWithShape="1">
              <a:blip r:embed="rId14">
                <a:alphaModFix/>
              </a:blip>
              <a:stretch>
                <a:fillRect b="0" l="0" r="0" t="0"/>
              </a:stretch>
            </a:blipFill>
            <a:ln>
              <a:noFill/>
            </a:ln>
          </p:spPr>
        </p:sp>
        <p:sp>
          <p:nvSpPr>
            <p:cNvPr id="341" name="Google Shape;341;p29"/>
            <p:cNvSpPr/>
            <p:nvPr/>
          </p:nvSpPr>
          <p:spPr>
            <a:xfrm>
              <a:off x="1330192" y="60339"/>
              <a:ext cx="854434" cy="854434"/>
            </a:xfrm>
            <a:custGeom>
              <a:rect b="b" l="l" r="r" t="t"/>
              <a:pathLst>
                <a:path extrusionOk="0" h="854434" w="854434">
                  <a:moveTo>
                    <a:pt x="0" y="0"/>
                  </a:moveTo>
                  <a:lnTo>
                    <a:pt x="854434" y="0"/>
                  </a:lnTo>
                  <a:lnTo>
                    <a:pt x="854434" y="854434"/>
                  </a:lnTo>
                  <a:lnTo>
                    <a:pt x="0" y="854434"/>
                  </a:lnTo>
                  <a:lnTo>
                    <a:pt x="0" y="0"/>
                  </a:lnTo>
                  <a:close/>
                </a:path>
              </a:pathLst>
            </a:custGeom>
            <a:blipFill rotWithShape="1">
              <a:blip r:embed="rId15">
                <a:alphaModFix/>
              </a:blip>
              <a:stretch>
                <a:fillRect b="0" l="0" r="0" t="0"/>
              </a:stretch>
            </a:blipFill>
            <a:ln>
              <a:noFill/>
            </a:ln>
          </p:spPr>
        </p:sp>
        <p:sp>
          <p:nvSpPr>
            <p:cNvPr id="342" name="Google Shape;342;p29"/>
            <p:cNvSpPr/>
            <p:nvPr/>
          </p:nvSpPr>
          <p:spPr>
            <a:xfrm>
              <a:off x="6941" y="60339"/>
              <a:ext cx="854434" cy="854434"/>
            </a:xfrm>
            <a:custGeom>
              <a:rect b="b" l="l" r="r" t="t"/>
              <a:pathLst>
                <a:path extrusionOk="0" h="854434" w="854434">
                  <a:moveTo>
                    <a:pt x="0" y="0"/>
                  </a:moveTo>
                  <a:lnTo>
                    <a:pt x="854434" y="0"/>
                  </a:lnTo>
                  <a:lnTo>
                    <a:pt x="854434" y="854434"/>
                  </a:lnTo>
                  <a:lnTo>
                    <a:pt x="0" y="854434"/>
                  </a:lnTo>
                  <a:lnTo>
                    <a:pt x="0" y="0"/>
                  </a:lnTo>
                  <a:close/>
                </a:path>
              </a:pathLst>
            </a:custGeom>
            <a:blipFill rotWithShape="1">
              <a:blip r:embed="rId16">
                <a:alphaModFix/>
              </a:blip>
              <a:stretch>
                <a:fillRect b="0" l="0" r="0" t="0"/>
              </a:stretch>
            </a:blipFill>
            <a:ln>
              <a:noFill/>
            </a:ln>
          </p:spPr>
        </p:sp>
        <p:sp>
          <p:nvSpPr>
            <p:cNvPr id="343" name="Google Shape;343;p29"/>
            <p:cNvSpPr/>
            <p:nvPr/>
          </p:nvSpPr>
          <p:spPr>
            <a:xfrm>
              <a:off x="5385169" y="35001"/>
              <a:ext cx="948211" cy="905111"/>
            </a:xfrm>
            <a:custGeom>
              <a:rect b="b" l="l" r="r" t="t"/>
              <a:pathLst>
                <a:path extrusionOk="0" h="905111" w="948211">
                  <a:moveTo>
                    <a:pt x="0" y="0"/>
                  </a:moveTo>
                  <a:lnTo>
                    <a:pt x="948211" y="0"/>
                  </a:lnTo>
                  <a:lnTo>
                    <a:pt x="948211" y="905110"/>
                  </a:lnTo>
                  <a:lnTo>
                    <a:pt x="0" y="905110"/>
                  </a:lnTo>
                  <a:lnTo>
                    <a:pt x="0" y="0"/>
                  </a:lnTo>
                  <a:close/>
                </a:path>
              </a:pathLst>
            </a:custGeom>
            <a:blipFill rotWithShape="1">
              <a:blip r:embed="rId17">
                <a:alphaModFix/>
              </a:blip>
              <a:stretch>
                <a:fillRect b="0" l="0" r="0" t="0"/>
              </a:stretch>
            </a:blipFill>
            <a:ln>
              <a:noFill/>
            </a:ln>
          </p:spPr>
        </p:sp>
        <p:sp>
          <p:nvSpPr>
            <p:cNvPr id="344" name="Google Shape;344;p29"/>
            <p:cNvSpPr/>
            <p:nvPr/>
          </p:nvSpPr>
          <p:spPr>
            <a:xfrm>
              <a:off x="2672767" y="9396"/>
              <a:ext cx="949365" cy="956320"/>
            </a:xfrm>
            <a:custGeom>
              <a:rect b="b" l="l" r="r" t="t"/>
              <a:pathLst>
                <a:path extrusionOk="0" h="956320" w="949365">
                  <a:moveTo>
                    <a:pt x="0" y="0"/>
                  </a:moveTo>
                  <a:lnTo>
                    <a:pt x="949365" y="0"/>
                  </a:lnTo>
                  <a:lnTo>
                    <a:pt x="949365" y="956320"/>
                  </a:lnTo>
                  <a:lnTo>
                    <a:pt x="0" y="956320"/>
                  </a:lnTo>
                  <a:lnTo>
                    <a:pt x="0" y="0"/>
                  </a:lnTo>
                  <a:close/>
                </a:path>
              </a:pathLst>
            </a:custGeom>
            <a:blipFill rotWithShape="1">
              <a:blip r:embed="rId18">
                <a:alphaModFix/>
              </a:blip>
              <a:stretch>
                <a:fillRect b="0" l="0" r="0" t="0"/>
              </a:stretch>
            </a:blipFill>
            <a:ln>
              <a:noFill/>
            </a:ln>
          </p:spPr>
        </p:sp>
        <p:sp>
          <p:nvSpPr>
            <p:cNvPr id="345" name="Google Shape;345;p29"/>
            <p:cNvSpPr/>
            <p:nvPr/>
          </p:nvSpPr>
          <p:spPr>
            <a:xfrm>
              <a:off x="4100611" y="0"/>
              <a:ext cx="791887" cy="965716"/>
            </a:xfrm>
            <a:custGeom>
              <a:rect b="b" l="l" r="r" t="t"/>
              <a:pathLst>
                <a:path extrusionOk="0" h="965716" w="791887">
                  <a:moveTo>
                    <a:pt x="0" y="0"/>
                  </a:moveTo>
                  <a:lnTo>
                    <a:pt x="791887" y="0"/>
                  </a:lnTo>
                  <a:lnTo>
                    <a:pt x="791887" y="965716"/>
                  </a:lnTo>
                  <a:lnTo>
                    <a:pt x="0" y="965716"/>
                  </a:lnTo>
                  <a:lnTo>
                    <a:pt x="0" y="0"/>
                  </a:lnTo>
                  <a:close/>
                </a:path>
              </a:pathLst>
            </a:custGeom>
            <a:blipFill rotWithShape="1">
              <a:blip r:embed="rId19">
                <a:alphaModFix/>
              </a:blip>
              <a:stretch>
                <a:fillRect b="0" l="0" r="0" t="0"/>
              </a:stretch>
            </a:blipFill>
            <a:ln>
              <a:noFill/>
            </a:ln>
          </p:spPr>
        </p:sp>
        <p:sp>
          <p:nvSpPr>
            <p:cNvPr id="346" name="Google Shape;346;p29"/>
            <p:cNvSpPr/>
            <p:nvPr/>
          </p:nvSpPr>
          <p:spPr>
            <a:xfrm>
              <a:off x="8216154" y="60339"/>
              <a:ext cx="899422" cy="904355"/>
            </a:xfrm>
            <a:custGeom>
              <a:rect b="b" l="l" r="r" t="t"/>
              <a:pathLst>
                <a:path extrusionOk="0" h="904355" w="899422">
                  <a:moveTo>
                    <a:pt x="0" y="0"/>
                  </a:moveTo>
                  <a:lnTo>
                    <a:pt x="899422" y="0"/>
                  </a:lnTo>
                  <a:lnTo>
                    <a:pt x="899422" y="904354"/>
                  </a:lnTo>
                  <a:lnTo>
                    <a:pt x="0" y="904354"/>
                  </a:lnTo>
                  <a:lnTo>
                    <a:pt x="0" y="0"/>
                  </a:lnTo>
                  <a:close/>
                </a:path>
              </a:pathLst>
            </a:custGeom>
            <a:blipFill rotWithShape="1">
              <a:blip r:embed="rId20">
                <a:alphaModFix/>
              </a:blip>
              <a:stretch>
                <a:fillRect b="0" l="0" r="0" t="0"/>
              </a:stretch>
            </a:blipFill>
            <a:ln>
              <a:noFill/>
            </a:ln>
          </p:spPr>
        </p:sp>
        <p:sp>
          <p:nvSpPr>
            <p:cNvPr id="347" name="Google Shape;347;p29"/>
            <p:cNvSpPr/>
            <p:nvPr/>
          </p:nvSpPr>
          <p:spPr>
            <a:xfrm>
              <a:off x="8120017" y="1766900"/>
              <a:ext cx="772011" cy="956320"/>
            </a:xfrm>
            <a:custGeom>
              <a:rect b="b" l="l" r="r" t="t"/>
              <a:pathLst>
                <a:path extrusionOk="0" h="956320" w="772011">
                  <a:moveTo>
                    <a:pt x="0" y="0"/>
                  </a:moveTo>
                  <a:lnTo>
                    <a:pt x="772012" y="0"/>
                  </a:lnTo>
                  <a:lnTo>
                    <a:pt x="772012" y="956321"/>
                  </a:lnTo>
                  <a:lnTo>
                    <a:pt x="0" y="956321"/>
                  </a:lnTo>
                  <a:lnTo>
                    <a:pt x="0" y="0"/>
                  </a:lnTo>
                  <a:close/>
                </a:path>
              </a:pathLst>
            </a:custGeom>
            <a:blipFill rotWithShape="1">
              <a:blip r:embed="rId21">
                <a:alphaModFix/>
              </a:blip>
              <a:stretch>
                <a:fillRect b="0" l="0" r="0" t="0"/>
              </a:stretch>
            </a:blipFill>
            <a:ln>
              <a:noFill/>
            </a:ln>
          </p:spPr>
        </p:sp>
        <p:sp>
          <p:nvSpPr>
            <p:cNvPr id="348" name="Google Shape;348;p29"/>
            <p:cNvSpPr/>
            <p:nvPr/>
          </p:nvSpPr>
          <p:spPr>
            <a:xfrm>
              <a:off x="6456489" y="1766900"/>
              <a:ext cx="1039479" cy="956320"/>
            </a:xfrm>
            <a:custGeom>
              <a:rect b="b" l="l" r="r" t="t"/>
              <a:pathLst>
                <a:path extrusionOk="0" h="956320" w="1039479">
                  <a:moveTo>
                    <a:pt x="0" y="0"/>
                  </a:moveTo>
                  <a:lnTo>
                    <a:pt x="1039479" y="0"/>
                  </a:lnTo>
                  <a:lnTo>
                    <a:pt x="1039479" y="956321"/>
                  </a:lnTo>
                  <a:lnTo>
                    <a:pt x="0" y="956321"/>
                  </a:lnTo>
                  <a:lnTo>
                    <a:pt x="0" y="0"/>
                  </a:lnTo>
                  <a:close/>
                </a:path>
              </a:pathLst>
            </a:custGeom>
            <a:blipFill rotWithShape="1">
              <a:blip r:embed="rId22">
                <a:alphaModFix/>
              </a:blip>
              <a:stretch>
                <a:fillRect b="0" l="0" r="0" t="0"/>
              </a:stretch>
            </a:blipFill>
            <a:ln>
              <a:noFill/>
            </a:ln>
          </p:spPr>
        </p:sp>
        <p:sp>
          <p:nvSpPr>
            <p:cNvPr id="349" name="Google Shape;349;p29"/>
            <p:cNvSpPr/>
            <p:nvPr/>
          </p:nvSpPr>
          <p:spPr>
            <a:xfrm>
              <a:off x="9580280" y="1983771"/>
              <a:ext cx="1092866" cy="627901"/>
            </a:xfrm>
            <a:custGeom>
              <a:rect b="b" l="l" r="r" t="t"/>
              <a:pathLst>
                <a:path extrusionOk="0" h="627901" w="1092866">
                  <a:moveTo>
                    <a:pt x="0" y="0"/>
                  </a:moveTo>
                  <a:lnTo>
                    <a:pt x="1092866" y="0"/>
                  </a:lnTo>
                  <a:lnTo>
                    <a:pt x="1092866" y="627901"/>
                  </a:lnTo>
                  <a:lnTo>
                    <a:pt x="0" y="627901"/>
                  </a:lnTo>
                  <a:lnTo>
                    <a:pt x="0" y="0"/>
                  </a:lnTo>
                  <a:close/>
                </a:path>
              </a:pathLst>
            </a:custGeom>
            <a:blipFill rotWithShape="1">
              <a:blip r:embed="rId23">
                <a:alphaModFix/>
              </a:blip>
              <a:stretch>
                <a:fillRect b="0" l="0" r="0" t="0"/>
              </a:stretch>
            </a:blipFill>
            <a:ln>
              <a:noFill/>
            </a:ln>
          </p:spPr>
        </p:sp>
        <p:sp>
          <p:nvSpPr>
            <p:cNvPr id="350" name="Google Shape;350;p29"/>
            <p:cNvSpPr/>
            <p:nvPr/>
          </p:nvSpPr>
          <p:spPr>
            <a:xfrm>
              <a:off x="3316762" y="1766900"/>
              <a:ext cx="956320" cy="956320"/>
            </a:xfrm>
            <a:custGeom>
              <a:rect b="b" l="l" r="r" t="t"/>
              <a:pathLst>
                <a:path extrusionOk="0" h="956320" w="956320">
                  <a:moveTo>
                    <a:pt x="0" y="0"/>
                  </a:moveTo>
                  <a:lnTo>
                    <a:pt x="956320" y="0"/>
                  </a:lnTo>
                  <a:lnTo>
                    <a:pt x="956320" y="956321"/>
                  </a:lnTo>
                  <a:lnTo>
                    <a:pt x="0" y="956321"/>
                  </a:lnTo>
                  <a:lnTo>
                    <a:pt x="0" y="0"/>
                  </a:lnTo>
                  <a:close/>
                </a:path>
              </a:pathLst>
            </a:custGeom>
            <a:blipFill rotWithShape="1">
              <a:blip r:embed="rId24">
                <a:alphaModFix/>
              </a:blip>
              <a:stretch>
                <a:fillRect b="0" l="0" r="0" t="0"/>
              </a:stretch>
            </a:blipFill>
            <a:ln>
              <a:noFill/>
            </a:ln>
          </p:spPr>
        </p:sp>
        <p:sp>
          <p:nvSpPr>
            <p:cNvPr id="351" name="Google Shape;351;p29"/>
            <p:cNvSpPr/>
            <p:nvPr/>
          </p:nvSpPr>
          <p:spPr>
            <a:xfrm>
              <a:off x="6941" y="1766900"/>
              <a:ext cx="1112000" cy="956320"/>
            </a:xfrm>
            <a:custGeom>
              <a:rect b="b" l="l" r="r" t="t"/>
              <a:pathLst>
                <a:path extrusionOk="0" h="956320" w="1112000">
                  <a:moveTo>
                    <a:pt x="0" y="0"/>
                  </a:moveTo>
                  <a:lnTo>
                    <a:pt x="1112000" y="0"/>
                  </a:lnTo>
                  <a:lnTo>
                    <a:pt x="1112000" y="956321"/>
                  </a:lnTo>
                  <a:lnTo>
                    <a:pt x="0" y="956321"/>
                  </a:lnTo>
                  <a:lnTo>
                    <a:pt x="0" y="0"/>
                  </a:lnTo>
                  <a:close/>
                </a:path>
              </a:pathLst>
            </a:custGeom>
            <a:blipFill rotWithShape="1">
              <a:blip r:embed="rId25">
                <a:alphaModFix/>
              </a:blip>
              <a:stretch>
                <a:fillRect b="0" l="0" r="0" t="0"/>
              </a:stretch>
            </a:blipFill>
            <a:ln>
              <a:noFill/>
            </a:ln>
          </p:spPr>
        </p:sp>
        <p:sp>
          <p:nvSpPr>
            <p:cNvPr id="352" name="Google Shape;352;p29"/>
            <p:cNvSpPr/>
            <p:nvPr/>
          </p:nvSpPr>
          <p:spPr>
            <a:xfrm>
              <a:off x="4784080" y="1766900"/>
              <a:ext cx="954582" cy="956320"/>
            </a:xfrm>
            <a:custGeom>
              <a:rect b="b" l="l" r="r" t="t"/>
              <a:pathLst>
                <a:path extrusionOk="0" h="956320" w="954582">
                  <a:moveTo>
                    <a:pt x="0" y="0"/>
                  </a:moveTo>
                  <a:lnTo>
                    <a:pt x="954581" y="0"/>
                  </a:lnTo>
                  <a:lnTo>
                    <a:pt x="954581" y="956321"/>
                  </a:lnTo>
                  <a:lnTo>
                    <a:pt x="0" y="956321"/>
                  </a:lnTo>
                  <a:lnTo>
                    <a:pt x="0" y="0"/>
                  </a:lnTo>
                  <a:close/>
                </a:path>
              </a:pathLst>
            </a:custGeom>
            <a:blipFill rotWithShape="1">
              <a:blip r:embed="rId26">
                <a:alphaModFix/>
              </a:blip>
              <a:stretch>
                <a:fillRect b="0" l="0" r="0" t="0"/>
              </a:stretch>
            </a:blipFill>
            <a:ln>
              <a:noFill/>
            </a:ln>
          </p:spPr>
        </p:sp>
        <p:sp>
          <p:nvSpPr>
            <p:cNvPr id="353" name="Google Shape;353;p29"/>
            <p:cNvSpPr/>
            <p:nvPr/>
          </p:nvSpPr>
          <p:spPr>
            <a:xfrm>
              <a:off x="1739691" y="1766900"/>
              <a:ext cx="956320" cy="956320"/>
            </a:xfrm>
            <a:custGeom>
              <a:rect b="b" l="l" r="r" t="t"/>
              <a:pathLst>
                <a:path extrusionOk="0" h="956320" w="956320">
                  <a:moveTo>
                    <a:pt x="0" y="0"/>
                  </a:moveTo>
                  <a:lnTo>
                    <a:pt x="956321" y="0"/>
                  </a:lnTo>
                  <a:lnTo>
                    <a:pt x="956321" y="956321"/>
                  </a:lnTo>
                  <a:lnTo>
                    <a:pt x="0" y="956321"/>
                  </a:lnTo>
                  <a:lnTo>
                    <a:pt x="0" y="0"/>
                  </a:lnTo>
                  <a:close/>
                </a:path>
              </a:pathLst>
            </a:custGeom>
            <a:blipFill rotWithShape="1">
              <a:blip r:embed="rId27">
                <a:alphaModFix/>
              </a:blip>
              <a:stretch>
                <a:fillRect b="0" l="0" r="0" t="0"/>
              </a:stretch>
            </a:blipFill>
            <a:ln>
              <a:noFill/>
            </a:ln>
          </p:spPr>
        </p:sp>
        <p:sp>
          <p:nvSpPr>
            <p:cNvPr id="354" name="Google Shape;354;p29"/>
            <p:cNvSpPr/>
            <p:nvPr/>
          </p:nvSpPr>
          <p:spPr>
            <a:xfrm>
              <a:off x="6975821" y="3550694"/>
              <a:ext cx="1048078" cy="827029"/>
            </a:xfrm>
            <a:custGeom>
              <a:rect b="b" l="l" r="r" t="t"/>
              <a:pathLst>
                <a:path extrusionOk="0" h="827029" w="1048078">
                  <a:moveTo>
                    <a:pt x="0" y="0"/>
                  </a:moveTo>
                  <a:lnTo>
                    <a:pt x="1048078" y="0"/>
                  </a:lnTo>
                  <a:lnTo>
                    <a:pt x="1048078" y="827028"/>
                  </a:lnTo>
                  <a:lnTo>
                    <a:pt x="0" y="827028"/>
                  </a:lnTo>
                  <a:lnTo>
                    <a:pt x="0" y="0"/>
                  </a:lnTo>
                  <a:close/>
                </a:path>
              </a:pathLst>
            </a:custGeom>
            <a:blipFill rotWithShape="1">
              <a:blip r:embed="rId28">
                <a:alphaModFix/>
              </a:blip>
              <a:stretch>
                <a:fillRect b="0" l="0" r="0" t="0"/>
              </a:stretch>
            </a:blipFill>
            <a:ln>
              <a:noFill/>
            </a:ln>
          </p:spPr>
        </p:sp>
        <p:sp>
          <p:nvSpPr>
            <p:cNvPr id="355" name="Google Shape;355;p29"/>
            <p:cNvSpPr/>
            <p:nvPr/>
          </p:nvSpPr>
          <p:spPr>
            <a:xfrm>
              <a:off x="5369407" y="3589561"/>
              <a:ext cx="1080899" cy="650504"/>
            </a:xfrm>
            <a:custGeom>
              <a:rect b="b" l="l" r="r" t="t"/>
              <a:pathLst>
                <a:path extrusionOk="0" h="650504" w="1080899">
                  <a:moveTo>
                    <a:pt x="0" y="0"/>
                  </a:moveTo>
                  <a:lnTo>
                    <a:pt x="1080898" y="0"/>
                  </a:lnTo>
                  <a:lnTo>
                    <a:pt x="1080898" y="650504"/>
                  </a:lnTo>
                  <a:lnTo>
                    <a:pt x="0" y="650504"/>
                  </a:lnTo>
                  <a:lnTo>
                    <a:pt x="0" y="0"/>
                  </a:lnTo>
                  <a:close/>
                </a:path>
              </a:pathLst>
            </a:custGeom>
            <a:blipFill rotWithShape="1">
              <a:blip r:embed="rId29">
                <a:alphaModFix/>
              </a:blip>
              <a:stretch>
                <a:fillRect b="0" l="0" r="0" t="0"/>
              </a:stretch>
            </a:blipFill>
            <a:ln>
              <a:noFill/>
            </a:ln>
          </p:spPr>
        </p:sp>
        <p:sp>
          <p:nvSpPr>
            <p:cNvPr id="356" name="Google Shape;356;p29"/>
            <p:cNvSpPr/>
            <p:nvPr/>
          </p:nvSpPr>
          <p:spPr>
            <a:xfrm>
              <a:off x="2824468" y="3490193"/>
              <a:ext cx="889425" cy="948030"/>
            </a:xfrm>
            <a:custGeom>
              <a:rect b="b" l="l" r="r" t="t"/>
              <a:pathLst>
                <a:path extrusionOk="0" h="948030" w="889425">
                  <a:moveTo>
                    <a:pt x="0" y="0"/>
                  </a:moveTo>
                  <a:lnTo>
                    <a:pt x="889425" y="0"/>
                  </a:lnTo>
                  <a:lnTo>
                    <a:pt x="889425" y="948030"/>
                  </a:lnTo>
                  <a:lnTo>
                    <a:pt x="0" y="948030"/>
                  </a:lnTo>
                  <a:lnTo>
                    <a:pt x="0" y="0"/>
                  </a:lnTo>
                  <a:close/>
                </a:path>
              </a:pathLst>
            </a:custGeom>
            <a:blipFill rotWithShape="1">
              <a:blip r:embed="rId30">
                <a:alphaModFix/>
              </a:blip>
              <a:stretch>
                <a:fillRect b="0" l="0" r="0" t="0"/>
              </a:stretch>
            </a:blipFill>
            <a:ln>
              <a:noFill/>
            </a:ln>
          </p:spPr>
        </p:sp>
        <p:sp>
          <p:nvSpPr>
            <p:cNvPr id="357" name="Google Shape;357;p29"/>
            <p:cNvSpPr/>
            <p:nvPr/>
          </p:nvSpPr>
          <p:spPr>
            <a:xfrm>
              <a:off x="4239408" y="3501299"/>
              <a:ext cx="604483" cy="827029"/>
            </a:xfrm>
            <a:custGeom>
              <a:rect b="b" l="l" r="r" t="t"/>
              <a:pathLst>
                <a:path extrusionOk="0" h="827029" w="604483">
                  <a:moveTo>
                    <a:pt x="0" y="0"/>
                  </a:moveTo>
                  <a:lnTo>
                    <a:pt x="604483" y="0"/>
                  </a:lnTo>
                  <a:lnTo>
                    <a:pt x="604483" y="827029"/>
                  </a:lnTo>
                  <a:lnTo>
                    <a:pt x="0" y="827029"/>
                  </a:lnTo>
                  <a:lnTo>
                    <a:pt x="0" y="0"/>
                  </a:lnTo>
                  <a:close/>
                </a:path>
              </a:pathLst>
            </a:custGeom>
            <a:blipFill rotWithShape="1">
              <a:blip r:embed="rId31">
                <a:alphaModFix/>
              </a:blip>
              <a:stretch>
                <a:fillRect b="0" l="0" r="0" t="0"/>
              </a:stretch>
            </a:blipFill>
            <a:ln>
              <a:noFill/>
            </a:ln>
          </p:spPr>
        </p:sp>
        <p:sp>
          <p:nvSpPr>
            <p:cNvPr id="358" name="Google Shape;358;p29"/>
            <p:cNvSpPr/>
            <p:nvPr/>
          </p:nvSpPr>
          <p:spPr>
            <a:xfrm>
              <a:off x="1605045" y="3490193"/>
              <a:ext cx="691200" cy="948030"/>
            </a:xfrm>
            <a:custGeom>
              <a:rect b="b" l="l" r="r" t="t"/>
              <a:pathLst>
                <a:path extrusionOk="0" h="948030" w="691200">
                  <a:moveTo>
                    <a:pt x="0" y="0"/>
                  </a:moveTo>
                  <a:lnTo>
                    <a:pt x="691200" y="0"/>
                  </a:lnTo>
                  <a:lnTo>
                    <a:pt x="691200" y="948030"/>
                  </a:lnTo>
                  <a:lnTo>
                    <a:pt x="0" y="948030"/>
                  </a:lnTo>
                  <a:lnTo>
                    <a:pt x="0" y="0"/>
                  </a:lnTo>
                  <a:close/>
                </a:path>
              </a:pathLst>
            </a:custGeom>
            <a:blipFill rotWithShape="1">
              <a:blip r:embed="rId32">
                <a:alphaModFix/>
              </a:blip>
              <a:stretch>
                <a:fillRect b="0" l="0" r="0" t="0"/>
              </a:stretch>
            </a:blipFill>
            <a:ln>
              <a:noFill/>
            </a:ln>
          </p:spPr>
        </p:sp>
        <p:sp>
          <p:nvSpPr>
            <p:cNvPr id="359" name="Google Shape;359;p29"/>
            <p:cNvSpPr/>
            <p:nvPr/>
          </p:nvSpPr>
          <p:spPr>
            <a:xfrm>
              <a:off x="9907374" y="3550694"/>
              <a:ext cx="827029" cy="827029"/>
            </a:xfrm>
            <a:custGeom>
              <a:rect b="b" l="l" r="r" t="t"/>
              <a:pathLst>
                <a:path extrusionOk="0" h="827029" w="827029">
                  <a:moveTo>
                    <a:pt x="0" y="0"/>
                  </a:moveTo>
                  <a:lnTo>
                    <a:pt x="827028" y="0"/>
                  </a:lnTo>
                  <a:lnTo>
                    <a:pt x="827028" y="827028"/>
                  </a:lnTo>
                  <a:lnTo>
                    <a:pt x="0" y="827028"/>
                  </a:lnTo>
                  <a:lnTo>
                    <a:pt x="0" y="0"/>
                  </a:lnTo>
                  <a:close/>
                </a:path>
              </a:pathLst>
            </a:custGeom>
            <a:blipFill rotWithShape="1">
              <a:blip r:embed="rId33">
                <a:alphaModFix/>
              </a:blip>
              <a:stretch>
                <a:fillRect b="0" l="0" r="0" t="0"/>
              </a:stretch>
            </a:blipFill>
            <a:ln>
              <a:noFill/>
            </a:ln>
          </p:spPr>
        </p:sp>
        <p:sp>
          <p:nvSpPr>
            <p:cNvPr id="360" name="Google Shape;360;p29"/>
            <p:cNvSpPr/>
            <p:nvPr/>
          </p:nvSpPr>
          <p:spPr>
            <a:xfrm>
              <a:off x="8553476" y="3550694"/>
              <a:ext cx="827029" cy="827029"/>
            </a:xfrm>
            <a:custGeom>
              <a:rect b="b" l="l" r="r" t="t"/>
              <a:pathLst>
                <a:path extrusionOk="0" h="827029" w="827029">
                  <a:moveTo>
                    <a:pt x="0" y="0"/>
                  </a:moveTo>
                  <a:lnTo>
                    <a:pt x="827028" y="0"/>
                  </a:lnTo>
                  <a:lnTo>
                    <a:pt x="827028" y="827028"/>
                  </a:lnTo>
                  <a:lnTo>
                    <a:pt x="0" y="827028"/>
                  </a:lnTo>
                  <a:lnTo>
                    <a:pt x="0" y="0"/>
                  </a:lnTo>
                  <a:close/>
                </a:path>
              </a:pathLst>
            </a:custGeom>
            <a:blipFill rotWithShape="1">
              <a:blip r:embed="rId34">
                <a:alphaModFix/>
              </a:blip>
              <a:stretch>
                <a:fillRect b="0" l="0" r="0" t="0"/>
              </a:stretch>
            </a:blipFill>
            <a:ln>
              <a:noFill/>
            </a:ln>
          </p:spPr>
        </p:sp>
        <p:sp>
          <p:nvSpPr>
            <p:cNvPr id="361" name="Google Shape;361;p29"/>
            <p:cNvSpPr/>
            <p:nvPr/>
          </p:nvSpPr>
          <p:spPr>
            <a:xfrm>
              <a:off x="6941" y="3436653"/>
              <a:ext cx="1071235" cy="956320"/>
            </a:xfrm>
            <a:custGeom>
              <a:rect b="b" l="l" r="r" t="t"/>
              <a:pathLst>
                <a:path extrusionOk="0" h="956320" w="1071235">
                  <a:moveTo>
                    <a:pt x="0" y="0"/>
                  </a:moveTo>
                  <a:lnTo>
                    <a:pt x="1071234" y="0"/>
                  </a:lnTo>
                  <a:lnTo>
                    <a:pt x="1071234" y="956320"/>
                  </a:lnTo>
                  <a:lnTo>
                    <a:pt x="0" y="956320"/>
                  </a:lnTo>
                  <a:lnTo>
                    <a:pt x="0" y="0"/>
                  </a:lnTo>
                  <a:close/>
                </a:path>
              </a:pathLst>
            </a:custGeom>
            <a:blipFill rotWithShape="1">
              <a:blip r:embed="rId35">
                <a:alphaModFix/>
              </a:blip>
              <a:stretch>
                <a:fillRect b="0" l="0" r="0" t="0"/>
              </a:stretch>
            </a:blipFill>
            <a:ln>
              <a:noFill/>
            </a:ln>
          </p:spPr>
        </p:sp>
        <p:sp>
          <p:nvSpPr>
            <p:cNvPr id="362" name="Google Shape;362;p29"/>
            <p:cNvSpPr/>
            <p:nvPr/>
          </p:nvSpPr>
          <p:spPr>
            <a:xfrm>
              <a:off x="9704021" y="5321535"/>
              <a:ext cx="818720" cy="936166"/>
            </a:xfrm>
            <a:custGeom>
              <a:rect b="b" l="l" r="r" t="t"/>
              <a:pathLst>
                <a:path extrusionOk="0" h="936166" w="818720">
                  <a:moveTo>
                    <a:pt x="0" y="0"/>
                  </a:moveTo>
                  <a:lnTo>
                    <a:pt x="818720" y="0"/>
                  </a:lnTo>
                  <a:lnTo>
                    <a:pt x="818720" y="936167"/>
                  </a:lnTo>
                  <a:lnTo>
                    <a:pt x="0" y="936167"/>
                  </a:lnTo>
                  <a:lnTo>
                    <a:pt x="0" y="0"/>
                  </a:lnTo>
                  <a:close/>
                </a:path>
              </a:pathLst>
            </a:custGeom>
            <a:blipFill rotWithShape="1">
              <a:blip r:embed="rId36">
                <a:alphaModFix/>
              </a:blip>
              <a:stretch>
                <a:fillRect b="0" l="0" r="0" t="0"/>
              </a:stretch>
            </a:blipFill>
            <a:ln>
              <a:noFill/>
            </a:ln>
          </p:spPr>
        </p:sp>
        <p:sp>
          <p:nvSpPr>
            <p:cNvPr id="363" name="Google Shape;363;p29"/>
            <p:cNvSpPr/>
            <p:nvPr/>
          </p:nvSpPr>
          <p:spPr>
            <a:xfrm>
              <a:off x="8083347" y="5444632"/>
              <a:ext cx="985676" cy="689973"/>
            </a:xfrm>
            <a:custGeom>
              <a:rect b="b" l="l" r="r" t="t"/>
              <a:pathLst>
                <a:path extrusionOk="0" h="689973" w="985676">
                  <a:moveTo>
                    <a:pt x="0" y="0"/>
                  </a:moveTo>
                  <a:lnTo>
                    <a:pt x="985676" y="0"/>
                  </a:lnTo>
                  <a:lnTo>
                    <a:pt x="985676" y="689973"/>
                  </a:lnTo>
                  <a:lnTo>
                    <a:pt x="0" y="689973"/>
                  </a:lnTo>
                  <a:lnTo>
                    <a:pt x="0" y="0"/>
                  </a:lnTo>
                  <a:close/>
                </a:path>
              </a:pathLst>
            </a:custGeom>
            <a:blipFill rotWithShape="1">
              <a:blip r:embed="rId37">
                <a:alphaModFix/>
              </a:blip>
              <a:stretch>
                <a:fillRect b="0" l="0" r="0" t="0"/>
              </a:stretch>
            </a:blipFill>
            <a:ln>
              <a:noFill/>
            </a:ln>
          </p:spPr>
        </p:sp>
        <p:sp>
          <p:nvSpPr>
            <p:cNvPr id="364" name="Google Shape;364;p29"/>
            <p:cNvSpPr/>
            <p:nvPr/>
          </p:nvSpPr>
          <p:spPr>
            <a:xfrm>
              <a:off x="6596395" y="5444632"/>
              <a:ext cx="843301" cy="689973"/>
            </a:xfrm>
            <a:custGeom>
              <a:rect b="b" l="l" r="r" t="t"/>
              <a:pathLst>
                <a:path extrusionOk="0" h="689973" w="843301">
                  <a:moveTo>
                    <a:pt x="0" y="0"/>
                  </a:moveTo>
                  <a:lnTo>
                    <a:pt x="843301" y="0"/>
                  </a:lnTo>
                  <a:lnTo>
                    <a:pt x="843301" y="689973"/>
                  </a:lnTo>
                  <a:lnTo>
                    <a:pt x="0" y="689973"/>
                  </a:lnTo>
                  <a:lnTo>
                    <a:pt x="0" y="0"/>
                  </a:lnTo>
                  <a:close/>
                </a:path>
              </a:pathLst>
            </a:custGeom>
            <a:blipFill rotWithShape="1">
              <a:blip r:embed="rId38">
                <a:alphaModFix/>
              </a:blip>
              <a:stretch>
                <a:fillRect b="0" l="0" r="0" t="0"/>
              </a:stretch>
            </a:blipFill>
            <a:ln>
              <a:noFill/>
            </a:ln>
          </p:spPr>
        </p:sp>
        <p:sp>
          <p:nvSpPr>
            <p:cNvPr id="365" name="Google Shape;365;p29"/>
            <p:cNvSpPr/>
            <p:nvPr/>
          </p:nvSpPr>
          <p:spPr>
            <a:xfrm>
              <a:off x="4164939" y="5321535"/>
              <a:ext cx="471487" cy="936166"/>
            </a:xfrm>
            <a:custGeom>
              <a:rect b="b" l="l" r="r" t="t"/>
              <a:pathLst>
                <a:path extrusionOk="0" h="936166" w="471487">
                  <a:moveTo>
                    <a:pt x="0" y="0"/>
                  </a:moveTo>
                  <a:lnTo>
                    <a:pt x="471487" y="0"/>
                  </a:lnTo>
                  <a:lnTo>
                    <a:pt x="471487" y="936167"/>
                  </a:lnTo>
                  <a:lnTo>
                    <a:pt x="0" y="936167"/>
                  </a:lnTo>
                  <a:lnTo>
                    <a:pt x="0" y="0"/>
                  </a:lnTo>
                  <a:close/>
                </a:path>
              </a:pathLst>
            </a:custGeom>
            <a:blipFill rotWithShape="1">
              <a:blip r:embed="rId39">
                <a:alphaModFix/>
              </a:blip>
              <a:stretch>
                <a:fillRect b="0" l="0" r="0" t="0"/>
              </a:stretch>
            </a:blipFill>
            <a:ln>
              <a:noFill/>
            </a:ln>
          </p:spPr>
        </p:sp>
        <p:sp>
          <p:nvSpPr>
            <p:cNvPr id="366" name="Google Shape;366;p29"/>
            <p:cNvSpPr/>
            <p:nvPr/>
          </p:nvSpPr>
          <p:spPr>
            <a:xfrm>
              <a:off x="5271424" y="5444632"/>
              <a:ext cx="689973" cy="689973"/>
            </a:xfrm>
            <a:custGeom>
              <a:rect b="b" l="l" r="r" t="t"/>
              <a:pathLst>
                <a:path extrusionOk="0" h="689973" w="689973">
                  <a:moveTo>
                    <a:pt x="0" y="0"/>
                  </a:moveTo>
                  <a:lnTo>
                    <a:pt x="689973" y="0"/>
                  </a:lnTo>
                  <a:lnTo>
                    <a:pt x="689973" y="689973"/>
                  </a:lnTo>
                  <a:lnTo>
                    <a:pt x="0" y="689973"/>
                  </a:lnTo>
                  <a:lnTo>
                    <a:pt x="0" y="0"/>
                  </a:lnTo>
                  <a:close/>
                </a:path>
              </a:pathLst>
            </a:custGeom>
            <a:blipFill rotWithShape="1">
              <a:blip r:embed="rId40">
                <a:alphaModFix/>
              </a:blip>
              <a:stretch>
                <a:fillRect b="0" l="0" r="0" t="0"/>
              </a:stretch>
            </a:blipFill>
            <a:ln>
              <a:noFill/>
            </a:ln>
          </p:spPr>
        </p:sp>
        <p:sp>
          <p:nvSpPr>
            <p:cNvPr id="367" name="Google Shape;367;p29"/>
            <p:cNvSpPr/>
            <p:nvPr/>
          </p:nvSpPr>
          <p:spPr>
            <a:xfrm>
              <a:off x="0" y="5237445"/>
              <a:ext cx="594340" cy="1104348"/>
            </a:xfrm>
            <a:custGeom>
              <a:rect b="b" l="l" r="r" t="t"/>
              <a:pathLst>
                <a:path extrusionOk="0" h="1104348" w="594340">
                  <a:moveTo>
                    <a:pt x="0" y="0"/>
                  </a:moveTo>
                  <a:lnTo>
                    <a:pt x="594340" y="0"/>
                  </a:lnTo>
                  <a:lnTo>
                    <a:pt x="594340" y="1104347"/>
                  </a:lnTo>
                  <a:lnTo>
                    <a:pt x="0" y="1104347"/>
                  </a:lnTo>
                  <a:lnTo>
                    <a:pt x="0" y="0"/>
                  </a:lnTo>
                  <a:close/>
                </a:path>
              </a:pathLst>
            </a:custGeom>
            <a:blipFill rotWithShape="1">
              <a:blip r:embed="rId41">
                <a:alphaModFix/>
              </a:blip>
              <a:stretch>
                <a:fillRect b="0" l="0" r="0" t="0"/>
              </a:stretch>
            </a:blipFill>
            <a:ln>
              <a:noFill/>
            </a:ln>
          </p:spPr>
        </p:sp>
        <p:sp>
          <p:nvSpPr>
            <p:cNvPr id="368" name="Google Shape;368;p29"/>
            <p:cNvSpPr/>
            <p:nvPr/>
          </p:nvSpPr>
          <p:spPr>
            <a:xfrm>
              <a:off x="1231068" y="5237445"/>
              <a:ext cx="855367" cy="1104348"/>
            </a:xfrm>
            <a:custGeom>
              <a:rect b="b" l="l" r="r" t="t"/>
              <a:pathLst>
                <a:path extrusionOk="0" h="1104348" w="855367">
                  <a:moveTo>
                    <a:pt x="0" y="0"/>
                  </a:moveTo>
                  <a:lnTo>
                    <a:pt x="855368" y="0"/>
                  </a:lnTo>
                  <a:lnTo>
                    <a:pt x="855368" y="1104347"/>
                  </a:lnTo>
                  <a:lnTo>
                    <a:pt x="0" y="1104347"/>
                  </a:lnTo>
                  <a:lnTo>
                    <a:pt x="0" y="0"/>
                  </a:lnTo>
                  <a:close/>
                </a:path>
              </a:pathLst>
            </a:custGeom>
            <a:blipFill rotWithShape="1">
              <a:blip r:embed="rId42">
                <a:alphaModFix/>
              </a:blip>
              <a:stretch>
                <a:fillRect b="0" l="0" r="0" t="0"/>
              </a:stretch>
            </a:blipFill>
            <a:ln>
              <a:noFill/>
            </a:ln>
          </p:spPr>
        </p:sp>
        <p:sp>
          <p:nvSpPr>
            <p:cNvPr id="369" name="Google Shape;369;p29"/>
            <p:cNvSpPr/>
            <p:nvPr/>
          </p:nvSpPr>
          <p:spPr>
            <a:xfrm>
              <a:off x="2721434" y="5321535"/>
              <a:ext cx="808507" cy="936166"/>
            </a:xfrm>
            <a:custGeom>
              <a:rect b="b" l="l" r="r" t="t"/>
              <a:pathLst>
                <a:path extrusionOk="0" h="936166" w="808507">
                  <a:moveTo>
                    <a:pt x="0" y="0"/>
                  </a:moveTo>
                  <a:lnTo>
                    <a:pt x="808507" y="0"/>
                  </a:lnTo>
                  <a:lnTo>
                    <a:pt x="808507" y="936167"/>
                  </a:lnTo>
                  <a:lnTo>
                    <a:pt x="0" y="936167"/>
                  </a:lnTo>
                  <a:lnTo>
                    <a:pt x="0" y="0"/>
                  </a:lnTo>
                  <a:close/>
                </a:path>
              </a:pathLst>
            </a:custGeom>
            <a:blipFill rotWithShape="1">
              <a:blip r:embed="rId43">
                <a:alphaModFix/>
              </a:blip>
              <a:stretch>
                <a:fillRect b="0" l="0" r="0" t="0"/>
              </a:stretch>
            </a:blipFill>
            <a:ln>
              <a:noFill/>
            </a:ln>
          </p:spPr>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61" name="Shape 61"/>
        <p:cNvGrpSpPr/>
        <p:nvPr/>
      </p:nvGrpSpPr>
      <p:grpSpPr>
        <a:xfrm>
          <a:off x="0" y="0"/>
          <a:ext cx="0" cy="0"/>
          <a:chOff x="0" y="0"/>
          <a:chExt cx="0" cy="0"/>
        </a:xfrm>
      </p:grpSpPr>
      <p:pic>
        <p:nvPicPr>
          <p:cNvPr id="62" name="Google Shape;62;p12"/>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sp>
        <p:nvSpPr>
          <p:cNvPr id="63" name="Google Shape;63;p12"/>
          <p:cNvSpPr txBox="1"/>
          <p:nvPr/>
        </p:nvSpPr>
        <p:spPr>
          <a:xfrm>
            <a:off x="-28875" y="384909"/>
            <a:ext cx="9201750" cy="76517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TABLE OF CONTENTS</a:t>
            </a:r>
            <a:endParaRPr sz="700"/>
          </a:p>
        </p:txBody>
      </p:sp>
      <p:sp>
        <p:nvSpPr>
          <p:cNvPr id="64" name="Google Shape;64;p12"/>
          <p:cNvSpPr txBox="1"/>
          <p:nvPr/>
        </p:nvSpPr>
        <p:spPr>
          <a:xfrm>
            <a:off x="2600104" y="2320925"/>
            <a:ext cx="12555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Elaborate on what you want to discuss. </a:t>
            </a:r>
            <a:endParaRPr sz="700"/>
          </a:p>
        </p:txBody>
      </p:sp>
      <p:sp>
        <p:nvSpPr>
          <p:cNvPr id="65" name="Google Shape;65;p12"/>
          <p:cNvSpPr txBox="1"/>
          <p:nvPr/>
        </p:nvSpPr>
        <p:spPr>
          <a:xfrm>
            <a:off x="2600104" y="4180077"/>
            <a:ext cx="137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Elaborate on what you want to discuss. </a:t>
            </a:r>
            <a:endParaRPr sz="700"/>
          </a:p>
        </p:txBody>
      </p:sp>
      <p:sp>
        <p:nvSpPr>
          <p:cNvPr id="66" name="Google Shape;66;p12"/>
          <p:cNvSpPr txBox="1"/>
          <p:nvPr/>
        </p:nvSpPr>
        <p:spPr>
          <a:xfrm>
            <a:off x="7259938" y="2320925"/>
            <a:ext cx="13992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Elaborate on what you want to discuss. </a:t>
            </a:r>
            <a:endParaRPr sz="700"/>
          </a:p>
        </p:txBody>
      </p:sp>
      <p:sp>
        <p:nvSpPr>
          <p:cNvPr id="67" name="Google Shape;67;p12"/>
          <p:cNvSpPr txBox="1"/>
          <p:nvPr/>
        </p:nvSpPr>
        <p:spPr>
          <a:xfrm>
            <a:off x="7259938" y="4251514"/>
            <a:ext cx="13992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Elaborate on what you want to discuss. </a:t>
            </a:r>
            <a:endParaRPr sz="700"/>
          </a:p>
        </p:txBody>
      </p:sp>
      <p:sp>
        <p:nvSpPr>
          <p:cNvPr id="68" name="Google Shape;68;p12"/>
          <p:cNvSpPr txBox="1"/>
          <p:nvPr/>
        </p:nvSpPr>
        <p:spPr>
          <a:xfrm>
            <a:off x="2600104" y="1697393"/>
            <a:ext cx="2969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BRAND</a:t>
            </a:r>
            <a:endParaRPr sz="700"/>
          </a:p>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OVERVIEW</a:t>
            </a:r>
            <a:endParaRPr sz="700"/>
          </a:p>
        </p:txBody>
      </p:sp>
      <p:sp>
        <p:nvSpPr>
          <p:cNvPr id="69" name="Google Shape;69;p12"/>
          <p:cNvSpPr txBox="1"/>
          <p:nvPr/>
        </p:nvSpPr>
        <p:spPr>
          <a:xfrm>
            <a:off x="2600104" y="3655249"/>
            <a:ext cx="2969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MARKET</a:t>
            </a:r>
            <a:endParaRPr sz="700"/>
          </a:p>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OPPORTUNITY</a:t>
            </a:r>
            <a:endParaRPr sz="700"/>
          </a:p>
        </p:txBody>
      </p:sp>
      <p:sp>
        <p:nvSpPr>
          <p:cNvPr id="70" name="Google Shape;70;p12"/>
          <p:cNvSpPr txBox="1"/>
          <p:nvPr/>
        </p:nvSpPr>
        <p:spPr>
          <a:xfrm>
            <a:off x="7259938" y="1724279"/>
            <a:ext cx="1692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PRODUCT PORTFOLIO</a:t>
            </a:r>
            <a:endParaRPr sz="700"/>
          </a:p>
        </p:txBody>
      </p:sp>
      <p:sp>
        <p:nvSpPr>
          <p:cNvPr id="71" name="Google Shape;71;p12"/>
          <p:cNvSpPr txBox="1"/>
          <p:nvPr/>
        </p:nvSpPr>
        <p:spPr>
          <a:xfrm>
            <a:off x="7259938" y="3655249"/>
            <a:ext cx="1692061" cy="4454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BUSINESS STRATEGY</a:t>
            </a:r>
            <a:endParaRPr sz="700"/>
          </a:p>
        </p:txBody>
      </p:sp>
      <p:pic>
        <p:nvPicPr>
          <p:cNvPr id="72" name="Google Shape;72;p12"/>
          <p:cNvPicPr preferRelativeResize="0"/>
          <p:nvPr/>
        </p:nvPicPr>
        <p:blipFill rotWithShape="1">
          <a:blip r:embed="rId4">
            <a:alphaModFix/>
          </a:blip>
          <a:srcRect b="0" l="2536" r="2535" t="0"/>
          <a:stretch/>
        </p:blipFill>
        <p:spPr>
          <a:xfrm>
            <a:off x="514350" y="1662665"/>
            <a:ext cx="1840131" cy="2909524"/>
          </a:xfrm>
          <a:prstGeom prst="rect">
            <a:avLst/>
          </a:prstGeom>
          <a:noFill/>
          <a:ln>
            <a:noFill/>
          </a:ln>
        </p:spPr>
      </p:pic>
      <p:pic>
        <p:nvPicPr>
          <p:cNvPr id="73" name="Google Shape;73;p12"/>
          <p:cNvPicPr preferRelativeResize="0"/>
          <p:nvPr/>
        </p:nvPicPr>
        <p:blipFill rotWithShape="1">
          <a:blip r:embed="rId5">
            <a:alphaModFix/>
          </a:blip>
          <a:srcRect b="0" l="7906" r="7906" t="0"/>
          <a:stretch/>
        </p:blipFill>
        <p:spPr>
          <a:xfrm>
            <a:off x="5130645" y="1662665"/>
            <a:ext cx="1840130" cy="29095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373" name="Shape 373"/>
        <p:cNvGrpSpPr/>
        <p:nvPr/>
      </p:nvGrpSpPr>
      <p:grpSpPr>
        <a:xfrm>
          <a:off x="0" y="0"/>
          <a:ext cx="0" cy="0"/>
          <a:chOff x="0" y="0"/>
          <a:chExt cx="0" cy="0"/>
        </a:xfrm>
      </p:grpSpPr>
      <p:pic>
        <p:nvPicPr>
          <p:cNvPr id="374" name="Google Shape;374;p30"/>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sp>
        <p:nvSpPr>
          <p:cNvPr id="375" name="Google Shape;375;p30"/>
          <p:cNvSpPr/>
          <p:nvPr/>
        </p:nvSpPr>
        <p:spPr>
          <a:xfrm>
            <a:off x="3389498" y="1969536"/>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sp>
        <p:nvSpPr>
          <p:cNvPr id="376" name="Google Shape;376;p30"/>
          <p:cNvSpPr/>
          <p:nvPr/>
        </p:nvSpPr>
        <p:spPr>
          <a:xfrm>
            <a:off x="3855689" y="4629150"/>
            <a:ext cx="7648520" cy="6867649"/>
          </a:xfrm>
          <a:custGeom>
            <a:rect b="b" l="l" r="r" t="t"/>
            <a:pathLst>
              <a:path extrusionOk="0" h="13735299" w="15297039">
                <a:moveTo>
                  <a:pt x="0" y="0"/>
                </a:moveTo>
                <a:lnTo>
                  <a:pt x="15297038" y="0"/>
                </a:lnTo>
                <a:lnTo>
                  <a:pt x="15297038" y="13735299"/>
                </a:lnTo>
                <a:lnTo>
                  <a:pt x="0" y="13735299"/>
                </a:lnTo>
                <a:lnTo>
                  <a:pt x="0" y="0"/>
                </a:lnTo>
                <a:close/>
              </a:path>
            </a:pathLst>
          </a:custGeom>
          <a:blipFill rotWithShape="1">
            <a:blip r:embed="rId5">
              <a:alphaModFix/>
            </a:blip>
            <a:stretch>
              <a:fillRect b="0" l="0" r="0" t="0"/>
            </a:stretch>
          </a:blipFill>
          <a:ln>
            <a:noFill/>
          </a:ln>
        </p:spPr>
      </p:sp>
      <p:sp>
        <p:nvSpPr>
          <p:cNvPr id="377" name="Google Shape;377;p30"/>
          <p:cNvSpPr txBox="1"/>
          <p:nvPr/>
        </p:nvSpPr>
        <p:spPr>
          <a:xfrm>
            <a:off x="1688740" y="1314625"/>
            <a:ext cx="5766520" cy="1984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This presentation template is free for everyone to use thanks to the following:</a:t>
            </a:r>
            <a:endParaRPr sz="700"/>
          </a:p>
        </p:txBody>
      </p:sp>
      <p:sp>
        <p:nvSpPr>
          <p:cNvPr id="378" name="Google Shape;378;p30"/>
          <p:cNvSpPr txBox="1"/>
          <p:nvPr/>
        </p:nvSpPr>
        <p:spPr>
          <a:xfrm>
            <a:off x="3055013" y="4126751"/>
            <a:ext cx="3033973" cy="55603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000" u="none" cap="none" strike="noStrike">
                <a:solidFill>
                  <a:srgbClr val="251B17"/>
                </a:solidFill>
                <a:latin typeface="Alegreya Sans"/>
                <a:ea typeface="Alegreya Sans"/>
                <a:cs typeface="Alegreya Sans"/>
                <a:sym typeface="Alegreya Sans"/>
              </a:rPr>
              <a:t>HAPPY DESIGNING!</a:t>
            </a:r>
            <a:endParaRPr sz="700"/>
          </a:p>
        </p:txBody>
      </p:sp>
      <p:sp>
        <p:nvSpPr>
          <p:cNvPr id="379" name="Google Shape;379;p30"/>
          <p:cNvSpPr txBox="1"/>
          <p:nvPr/>
        </p:nvSpPr>
        <p:spPr>
          <a:xfrm>
            <a:off x="2105002" y="2625349"/>
            <a:ext cx="4933995" cy="1984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for the presentation template</a:t>
            </a:r>
            <a:endParaRPr sz="700"/>
          </a:p>
        </p:txBody>
      </p:sp>
      <p:sp>
        <p:nvSpPr>
          <p:cNvPr id="380" name="Google Shape;380;p30"/>
          <p:cNvSpPr txBox="1"/>
          <p:nvPr/>
        </p:nvSpPr>
        <p:spPr>
          <a:xfrm>
            <a:off x="3365889" y="3538995"/>
            <a:ext cx="2466998" cy="1984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for the photos</a:t>
            </a:r>
            <a:endParaRPr sz="700"/>
          </a:p>
        </p:txBody>
      </p:sp>
      <p:sp>
        <p:nvSpPr>
          <p:cNvPr id="381" name="Google Shape;381;p30"/>
          <p:cNvSpPr txBox="1"/>
          <p:nvPr/>
        </p:nvSpPr>
        <p:spPr>
          <a:xfrm>
            <a:off x="2734987" y="509588"/>
            <a:ext cx="3674027" cy="47422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100" u="none" cap="none" strike="noStrike">
                <a:solidFill>
                  <a:srgbClr val="251B17"/>
                </a:solidFill>
                <a:latin typeface="Alegreya Sans"/>
                <a:ea typeface="Alegreya Sans"/>
                <a:cs typeface="Alegreya Sans"/>
                <a:sym typeface="Alegreya Sans"/>
              </a:rPr>
              <a:t>CREDITS</a:t>
            </a:r>
            <a:endParaRPr sz="700"/>
          </a:p>
        </p:txBody>
      </p:sp>
      <p:sp>
        <p:nvSpPr>
          <p:cNvPr id="382" name="Google Shape;382;p30"/>
          <p:cNvSpPr txBox="1"/>
          <p:nvPr/>
        </p:nvSpPr>
        <p:spPr>
          <a:xfrm>
            <a:off x="3055013" y="3160153"/>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77" name="Shape 77"/>
        <p:cNvGrpSpPr/>
        <p:nvPr/>
      </p:nvGrpSpPr>
      <p:grpSpPr>
        <a:xfrm>
          <a:off x="0" y="0"/>
          <a:ext cx="0" cy="0"/>
          <a:chOff x="0" y="0"/>
          <a:chExt cx="0" cy="0"/>
        </a:xfrm>
      </p:grpSpPr>
      <p:pic>
        <p:nvPicPr>
          <p:cNvPr id="78" name="Google Shape;78;p13"/>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sp>
        <p:nvSpPr>
          <p:cNvPr id="79" name="Google Shape;79;p13"/>
          <p:cNvSpPr/>
          <p:nvPr/>
        </p:nvSpPr>
        <p:spPr>
          <a:xfrm>
            <a:off x="-157565" y="0"/>
            <a:ext cx="5075114" cy="5337298"/>
          </a:xfrm>
          <a:custGeom>
            <a:rect b="b" l="l" r="r" t="t"/>
            <a:pathLst>
              <a:path extrusionOk="0" h="10674595" w="10150227">
                <a:moveTo>
                  <a:pt x="0" y="0"/>
                </a:moveTo>
                <a:lnTo>
                  <a:pt x="10150227" y="0"/>
                </a:lnTo>
                <a:lnTo>
                  <a:pt x="10150227" y="10674595"/>
                </a:lnTo>
                <a:lnTo>
                  <a:pt x="0" y="10674595"/>
                </a:lnTo>
                <a:lnTo>
                  <a:pt x="0" y="0"/>
                </a:lnTo>
                <a:close/>
              </a:path>
            </a:pathLst>
          </a:custGeom>
          <a:blipFill rotWithShape="1">
            <a:blip r:embed="rId4">
              <a:alphaModFix amt="85000"/>
            </a:blip>
            <a:stretch>
              <a:fillRect b="0" l="-28824" r="-28824" t="0"/>
            </a:stretch>
          </a:blipFill>
          <a:ln>
            <a:noFill/>
          </a:ln>
        </p:spPr>
      </p:sp>
      <p:sp>
        <p:nvSpPr>
          <p:cNvPr id="80" name="Google Shape;80;p13"/>
          <p:cNvSpPr txBox="1"/>
          <p:nvPr/>
        </p:nvSpPr>
        <p:spPr>
          <a:xfrm>
            <a:off x="3915485" y="1784412"/>
            <a:ext cx="4462823" cy="1398587"/>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BRAND OVERVIEW</a:t>
            </a:r>
            <a:endParaRPr sz="700"/>
          </a:p>
        </p:txBody>
      </p:sp>
      <p:sp>
        <p:nvSpPr>
          <p:cNvPr id="81" name="Google Shape;81;p13"/>
          <p:cNvSpPr txBox="1"/>
          <p:nvPr/>
        </p:nvSpPr>
        <p:spPr>
          <a:xfrm>
            <a:off x="191005" y="1723952"/>
            <a:ext cx="2092511" cy="762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01</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85" name="Shape 85"/>
        <p:cNvGrpSpPr/>
        <p:nvPr/>
      </p:nvGrpSpPr>
      <p:grpSpPr>
        <a:xfrm>
          <a:off x="0" y="0"/>
          <a:ext cx="0" cy="0"/>
          <a:chOff x="0" y="0"/>
          <a:chExt cx="0" cy="0"/>
        </a:xfrm>
      </p:grpSpPr>
      <p:pic>
        <p:nvPicPr>
          <p:cNvPr id="86" name="Google Shape;86;p14"/>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pic>
        <p:nvPicPr>
          <p:cNvPr id="87" name="Google Shape;87;p14"/>
          <p:cNvPicPr preferRelativeResize="0"/>
          <p:nvPr/>
        </p:nvPicPr>
        <p:blipFill>
          <a:blip r:embed="rId4">
            <a:alphaModFix/>
          </a:blip>
          <a:stretch>
            <a:fillRect/>
          </a:stretch>
        </p:blipFill>
        <p:spPr>
          <a:xfrm>
            <a:off x="1114201" y="512338"/>
            <a:ext cx="2741501" cy="4116812"/>
          </a:xfrm>
          <a:prstGeom prst="rect">
            <a:avLst/>
          </a:prstGeom>
          <a:noFill/>
          <a:ln>
            <a:noFill/>
          </a:ln>
        </p:spPr>
      </p:pic>
      <p:sp>
        <p:nvSpPr>
          <p:cNvPr id="88" name="Google Shape;88;p14"/>
          <p:cNvSpPr txBox="1"/>
          <p:nvPr/>
        </p:nvSpPr>
        <p:spPr>
          <a:xfrm>
            <a:off x="4452299" y="1295888"/>
            <a:ext cx="4224943" cy="76517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INTRO</a:t>
            </a:r>
            <a:endParaRPr sz="700"/>
          </a:p>
        </p:txBody>
      </p:sp>
      <p:sp>
        <p:nvSpPr>
          <p:cNvPr id="89" name="Google Shape;89;p14"/>
          <p:cNvSpPr txBox="1"/>
          <p:nvPr/>
        </p:nvSpPr>
        <p:spPr>
          <a:xfrm>
            <a:off x="4452300" y="2234712"/>
            <a:ext cx="39684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Welcome to [Brand Name], where beauty meets innovation. We are a forward-thinking cosmetic brand committed to redefining beauty standards through our premium product offerings and sustainable practices. At [Brand Name], we believe in empowering individuals to embrace their unique beauty with confidence. Our carefully curated line of skincare, makeup, and haircare products is designed to deliver exceptional results while emphasizing the importance of self-care and environmental responsibility. Join us on this journey as we disrupt the cosmetics industry and inspire positive transformations in the lives of our customers.</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93" name="Shape 93"/>
        <p:cNvGrpSpPr/>
        <p:nvPr/>
      </p:nvGrpSpPr>
      <p:grpSpPr>
        <a:xfrm>
          <a:off x="0" y="0"/>
          <a:ext cx="0" cy="0"/>
          <a:chOff x="0" y="0"/>
          <a:chExt cx="0" cy="0"/>
        </a:xfrm>
      </p:grpSpPr>
      <p:pic>
        <p:nvPicPr>
          <p:cNvPr id="94" name="Google Shape;94;p15"/>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pic>
        <p:nvPicPr>
          <p:cNvPr id="95" name="Google Shape;95;p15"/>
          <p:cNvPicPr preferRelativeResize="0"/>
          <p:nvPr/>
        </p:nvPicPr>
        <p:blipFill rotWithShape="1">
          <a:blip r:embed="rId4">
            <a:alphaModFix/>
          </a:blip>
          <a:srcRect b="0" l="30321" r="30321" t="0"/>
          <a:stretch/>
        </p:blipFill>
        <p:spPr>
          <a:xfrm>
            <a:off x="0" y="880767"/>
            <a:ext cx="2644064" cy="2821671"/>
          </a:xfrm>
          <a:prstGeom prst="rect">
            <a:avLst/>
          </a:prstGeom>
          <a:noFill/>
          <a:ln>
            <a:noFill/>
          </a:ln>
        </p:spPr>
      </p:pic>
      <p:pic>
        <p:nvPicPr>
          <p:cNvPr id="96" name="Google Shape;96;p15"/>
          <p:cNvPicPr preferRelativeResize="0"/>
          <p:nvPr/>
        </p:nvPicPr>
        <p:blipFill rotWithShape="1">
          <a:blip r:embed="rId5">
            <a:alphaModFix/>
          </a:blip>
          <a:srcRect b="0" l="6456" r="6457" t="0"/>
          <a:stretch/>
        </p:blipFill>
        <p:spPr>
          <a:xfrm>
            <a:off x="3026709" y="880767"/>
            <a:ext cx="3688152" cy="2821671"/>
          </a:xfrm>
          <a:prstGeom prst="rect">
            <a:avLst/>
          </a:prstGeom>
          <a:noFill/>
          <a:ln>
            <a:noFill/>
          </a:ln>
        </p:spPr>
      </p:pic>
      <p:pic>
        <p:nvPicPr>
          <p:cNvPr id="97" name="Google Shape;97;p15"/>
          <p:cNvPicPr preferRelativeResize="0"/>
          <p:nvPr/>
        </p:nvPicPr>
        <p:blipFill rotWithShape="1">
          <a:blip r:embed="rId6">
            <a:alphaModFix/>
          </a:blip>
          <a:srcRect b="0" l="29319" r="29319" t="0"/>
          <a:stretch/>
        </p:blipFill>
        <p:spPr>
          <a:xfrm>
            <a:off x="7096499" y="880767"/>
            <a:ext cx="2047501" cy="2821671"/>
          </a:xfrm>
          <a:prstGeom prst="rect">
            <a:avLst/>
          </a:prstGeom>
          <a:noFill/>
          <a:ln>
            <a:noFill/>
          </a:ln>
        </p:spPr>
      </p:pic>
      <p:sp>
        <p:nvSpPr>
          <p:cNvPr id="98" name="Google Shape;98;p15"/>
          <p:cNvSpPr txBox="1"/>
          <p:nvPr/>
        </p:nvSpPr>
        <p:spPr>
          <a:xfrm>
            <a:off x="3186809" y="3996294"/>
            <a:ext cx="5574699" cy="765174"/>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OUR VALUES</a:t>
            </a:r>
            <a:endParaRPr sz="700"/>
          </a:p>
        </p:txBody>
      </p:sp>
      <p:sp>
        <p:nvSpPr>
          <p:cNvPr id="99" name="Google Shape;99;p15"/>
          <p:cNvSpPr txBox="1"/>
          <p:nvPr/>
        </p:nvSpPr>
        <p:spPr>
          <a:xfrm>
            <a:off x="604643" y="407797"/>
            <a:ext cx="1434778" cy="24542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VALUE ONE</a:t>
            </a:r>
            <a:endParaRPr sz="700"/>
          </a:p>
        </p:txBody>
      </p:sp>
      <p:sp>
        <p:nvSpPr>
          <p:cNvPr id="100" name="Google Shape;100;p15"/>
          <p:cNvSpPr txBox="1"/>
          <p:nvPr/>
        </p:nvSpPr>
        <p:spPr>
          <a:xfrm>
            <a:off x="4131239" y="407797"/>
            <a:ext cx="1479091" cy="24542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VALUE TWO</a:t>
            </a:r>
            <a:endParaRPr sz="700"/>
          </a:p>
        </p:txBody>
      </p:sp>
      <p:sp>
        <p:nvSpPr>
          <p:cNvPr id="101" name="Google Shape;101;p15"/>
          <p:cNvSpPr txBox="1"/>
          <p:nvPr/>
        </p:nvSpPr>
        <p:spPr>
          <a:xfrm>
            <a:off x="7292500" y="407797"/>
            <a:ext cx="1725960" cy="24542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VALUE THREE</a:t>
            </a:r>
            <a:endParaRPr sz="700"/>
          </a:p>
        </p:txBody>
      </p:sp>
      <p:sp>
        <p:nvSpPr>
          <p:cNvPr id="102" name="Google Shape;102;p15"/>
          <p:cNvSpPr txBox="1"/>
          <p:nvPr/>
        </p:nvSpPr>
        <p:spPr>
          <a:xfrm>
            <a:off x="418874" y="4040840"/>
            <a:ext cx="21219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Describe your company's construction services, expertise in residential, commercial, and infrastructure projects, and any specialized services.</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106" name="Shape 106"/>
        <p:cNvGrpSpPr/>
        <p:nvPr/>
      </p:nvGrpSpPr>
      <p:grpSpPr>
        <a:xfrm>
          <a:off x="0" y="0"/>
          <a:ext cx="0" cy="0"/>
          <a:chOff x="0" y="0"/>
          <a:chExt cx="0" cy="0"/>
        </a:xfrm>
      </p:grpSpPr>
      <p:pic>
        <p:nvPicPr>
          <p:cNvPr id="107" name="Google Shape;107;p16"/>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pic>
        <p:nvPicPr>
          <p:cNvPr id="108" name="Google Shape;108;p16"/>
          <p:cNvPicPr preferRelativeResize="0"/>
          <p:nvPr/>
        </p:nvPicPr>
        <p:blipFill rotWithShape="1">
          <a:blip r:embed="rId4">
            <a:alphaModFix/>
          </a:blip>
          <a:srcRect b="22362" l="0" r="0" t="22362"/>
          <a:stretch/>
        </p:blipFill>
        <p:spPr>
          <a:xfrm>
            <a:off x="0" y="168274"/>
            <a:ext cx="4083886" cy="2821671"/>
          </a:xfrm>
          <a:prstGeom prst="rect">
            <a:avLst/>
          </a:prstGeom>
          <a:noFill/>
          <a:ln>
            <a:noFill/>
          </a:ln>
        </p:spPr>
      </p:pic>
      <p:sp>
        <p:nvSpPr>
          <p:cNvPr id="109" name="Google Shape;109;p16"/>
          <p:cNvSpPr txBox="1"/>
          <p:nvPr/>
        </p:nvSpPr>
        <p:spPr>
          <a:xfrm>
            <a:off x="679636" y="3564079"/>
            <a:ext cx="1691111" cy="44545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PRODUCT LAUNCH</a:t>
            </a:r>
            <a:endParaRPr sz="700"/>
          </a:p>
        </p:txBody>
      </p:sp>
      <p:sp>
        <p:nvSpPr>
          <p:cNvPr id="110" name="Google Shape;110;p16"/>
          <p:cNvSpPr txBox="1"/>
          <p:nvPr/>
        </p:nvSpPr>
        <p:spPr>
          <a:xfrm>
            <a:off x="3489963" y="3564079"/>
            <a:ext cx="2164074" cy="44545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RETAIL EXPANSION</a:t>
            </a:r>
            <a:endParaRPr sz="700"/>
          </a:p>
        </p:txBody>
      </p:sp>
      <p:sp>
        <p:nvSpPr>
          <p:cNvPr id="111" name="Google Shape;111;p16"/>
          <p:cNvSpPr txBox="1"/>
          <p:nvPr/>
        </p:nvSpPr>
        <p:spPr>
          <a:xfrm>
            <a:off x="6516052" y="3564079"/>
            <a:ext cx="23277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SUSTAINABILITY INITIATIVES</a:t>
            </a:r>
            <a:endParaRPr sz="700"/>
          </a:p>
        </p:txBody>
      </p:sp>
      <p:sp>
        <p:nvSpPr>
          <p:cNvPr id="112" name="Google Shape;112;p16"/>
          <p:cNvSpPr txBox="1"/>
          <p:nvPr/>
        </p:nvSpPr>
        <p:spPr>
          <a:xfrm>
            <a:off x="3835187" y="3154297"/>
            <a:ext cx="1473627" cy="24542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02</a:t>
            </a:r>
            <a:endParaRPr sz="700"/>
          </a:p>
        </p:txBody>
      </p:sp>
      <p:sp>
        <p:nvSpPr>
          <p:cNvPr id="113" name="Google Shape;113;p16"/>
          <p:cNvSpPr txBox="1"/>
          <p:nvPr/>
        </p:nvSpPr>
        <p:spPr>
          <a:xfrm>
            <a:off x="788377" y="3154297"/>
            <a:ext cx="1473627" cy="24542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01</a:t>
            </a:r>
            <a:endParaRPr sz="700"/>
          </a:p>
        </p:txBody>
      </p:sp>
      <p:sp>
        <p:nvSpPr>
          <p:cNvPr id="114" name="Google Shape;114;p16"/>
          <p:cNvSpPr txBox="1"/>
          <p:nvPr/>
        </p:nvSpPr>
        <p:spPr>
          <a:xfrm>
            <a:off x="7079959" y="3154297"/>
            <a:ext cx="1074907" cy="24542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03</a:t>
            </a:r>
            <a:endParaRPr sz="700"/>
          </a:p>
        </p:txBody>
      </p:sp>
      <p:sp>
        <p:nvSpPr>
          <p:cNvPr id="115" name="Google Shape;115;p16"/>
          <p:cNvSpPr txBox="1"/>
          <p:nvPr/>
        </p:nvSpPr>
        <p:spPr>
          <a:xfrm>
            <a:off x="4761106" y="2124170"/>
            <a:ext cx="4000500" cy="461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116" name="Google Shape;116;p16"/>
          <p:cNvSpPr txBox="1"/>
          <p:nvPr/>
        </p:nvSpPr>
        <p:spPr>
          <a:xfrm>
            <a:off x="261731" y="4129864"/>
            <a:ext cx="25269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Successfully launched our inaugural product line, receiving rave reviews and achieving a 90% customer satisfaction rate within the first year.</a:t>
            </a:r>
            <a:endParaRPr sz="700"/>
          </a:p>
        </p:txBody>
      </p:sp>
      <p:sp>
        <p:nvSpPr>
          <p:cNvPr id="117" name="Google Shape;117;p16"/>
          <p:cNvSpPr txBox="1"/>
          <p:nvPr/>
        </p:nvSpPr>
        <p:spPr>
          <a:xfrm>
            <a:off x="3374438" y="4129864"/>
            <a:ext cx="23952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Secured partnerships with major retailers, including [Retailer Name], expanding our distribution network nationally.</a:t>
            </a:r>
            <a:endParaRPr sz="700"/>
          </a:p>
        </p:txBody>
      </p:sp>
      <p:sp>
        <p:nvSpPr>
          <p:cNvPr id="118" name="Google Shape;118;p16"/>
          <p:cNvSpPr txBox="1"/>
          <p:nvPr/>
        </p:nvSpPr>
        <p:spPr>
          <a:xfrm>
            <a:off x="6356182" y="4129864"/>
            <a:ext cx="25224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Implemented eco-friendly packaging solutions, reducing our carbon footprint by [X]% and aligning with our commitment to sustainability.</a:t>
            </a:r>
            <a:endParaRPr sz="700"/>
          </a:p>
        </p:txBody>
      </p:sp>
      <p:sp>
        <p:nvSpPr>
          <p:cNvPr id="119" name="Google Shape;119;p16"/>
          <p:cNvSpPr txBox="1"/>
          <p:nvPr/>
        </p:nvSpPr>
        <p:spPr>
          <a:xfrm>
            <a:off x="3186809" y="433152"/>
            <a:ext cx="5574600" cy="153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MILESTONES ACHIEVED</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123" name="Shape 123"/>
        <p:cNvGrpSpPr/>
        <p:nvPr/>
      </p:nvGrpSpPr>
      <p:grpSpPr>
        <a:xfrm>
          <a:off x="0" y="0"/>
          <a:ext cx="0" cy="0"/>
          <a:chOff x="0" y="0"/>
          <a:chExt cx="0" cy="0"/>
        </a:xfrm>
      </p:grpSpPr>
      <p:pic>
        <p:nvPicPr>
          <p:cNvPr id="124" name="Google Shape;124;p17"/>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grpSp>
        <p:nvGrpSpPr>
          <p:cNvPr id="125" name="Google Shape;125;p17"/>
          <p:cNvGrpSpPr/>
          <p:nvPr/>
        </p:nvGrpSpPr>
        <p:grpSpPr>
          <a:xfrm>
            <a:off x="514350" y="1163359"/>
            <a:ext cx="1827399" cy="2315763"/>
            <a:chOff x="0" y="-47625"/>
            <a:chExt cx="962580" cy="1219825"/>
          </a:xfrm>
        </p:grpSpPr>
        <p:sp>
          <p:nvSpPr>
            <p:cNvPr id="126" name="Google Shape;126;p17"/>
            <p:cNvSpPr/>
            <p:nvPr/>
          </p:nvSpPr>
          <p:spPr>
            <a:xfrm>
              <a:off x="0" y="0"/>
              <a:ext cx="962580" cy="1172200"/>
            </a:xfrm>
            <a:custGeom>
              <a:rect b="b" l="l" r="r" t="t"/>
              <a:pathLst>
                <a:path extrusionOk="0" h="1172200" w="962580">
                  <a:moveTo>
                    <a:pt x="0" y="0"/>
                  </a:moveTo>
                  <a:lnTo>
                    <a:pt x="962580" y="0"/>
                  </a:lnTo>
                  <a:lnTo>
                    <a:pt x="962580" y="1172200"/>
                  </a:lnTo>
                  <a:lnTo>
                    <a:pt x="0" y="1172200"/>
                  </a:lnTo>
                  <a:close/>
                </a:path>
              </a:pathLst>
            </a:custGeom>
            <a:solidFill>
              <a:srgbClr val="F3B7B8"/>
            </a:solidFill>
            <a:ln>
              <a:noFill/>
            </a:ln>
          </p:spPr>
        </p:sp>
        <p:sp>
          <p:nvSpPr>
            <p:cNvPr id="127" name="Google Shape;127;p17"/>
            <p:cNvSpPr txBox="1"/>
            <p:nvPr/>
          </p:nvSpPr>
          <p:spPr>
            <a:xfrm>
              <a:off x="0" y="-47625"/>
              <a:ext cx="962580" cy="12198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8" name="Google Shape;128;p17"/>
          <p:cNvGrpSpPr/>
          <p:nvPr/>
        </p:nvGrpSpPr>
        <p:grpSpPr>
          <a:xfrm>
            <a:off x="2632277" y="1163359"/>
            <a:ext cx="1827399" cy="2315763"/>
            <a:chOff x="0" y="-47625"/>
            <a:chExt cx="962580" cy="1219825"/>
          </a:xfrm>
        </p:grpSpPr>
        <p:sp>
          <p:nvSpPr>
            <p:cNvPr id="129" name="Google Shape;129;p17"/>
            <p:cNvSpPr/>
            <p:nvPr/>
          </p:nvSpPr>
          <p:spPr>
            <a:xfrm>
              <a:off x="0" y="0"/>
              <a:ext cx="962580" cy="1172200"/>
            </a:xfrm>
            <a:custGeom>
              <a:rect b="b" l="l" r="r" t="t"/>
              <a:pathLst>
                <a:path extrusionOk="0" h="1172200" w="962580">
                  <a:moveTo>
                    <a:pt x="0" y="0"/>
                  </a:moveTo>
                  <a:lnTo>
                    <a:pt x="962580" y="0"/>
                  </a:lnTo>
                  <a:lnTo>
                    <a:pt x="962580" y="1172200"/>
                  </a:lnTo>
                  <a:lnTo>
                    <a:pt x="0" y="1172200"/>
                  </a:lnTo>
                  <a:close/>
                </a:path>
              </a:pathLst>
            </a:custGeom>
            <a:solidFill>
              <a:srgbClr val="F3B7B8"/>
            </a:solidFill>
            <a:ln>
              <a:noFill/>
            </a:ln>
          </p:spPr>
        </p:sp>
        <p:sp>
          <p:nvSpPr>
            <p:cNvPr id="130" name="Google Shape;130;p17"/>
            <p:cNvSpPr txBox="1"/>
            <p:nvPr/>
          </p:nvSpPr>
          <p:spPr>
            <a:xfrm>
              <a:off x="0" y="-47625"/>
              <a:ext cx="962580" cy="12198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1" name="Google Shape;131;p17"/>
          <p:cNvGrpSpPr/>
          <p:nvPr/>
        </p:nvGrpSpPr>
        <p:grpSpPr>
          <a:xfrm>
            <a:off x="6868099" y="1163359"/>
            <a:ext cx="1827399" cy="2315763"/>
            <a:chOff x="0" y="-47625"/>
            <a:chExt cx="962580" cy="1219825"/>
          </a:xfrm>
        </p:grpSpPr>
        <p:sp>
          <p:nvSpPr>
            <p:cNvPr id="132" name="Google Shape;132;p17"/>
            <p:cNvSpPr/>
            <p:nvPr/>
          </p:nvSpPr>
          <p:spPr>
            <a:xfrm>
              <a:off x="0" y="0"/>
              <a:ext cx="962580" cy="1172200"/>
            </a:xfrm>
            <a:custGeom>
              <a:rect b="b" l="l" r="r" t="t"/>
              <a:pathLst>
                <a:path extrusionOk="0" h="1172200" w="962580">
                  <a:moveTo>
                    <a:pt x="0" y="0"/>
                  </a:moveTo>
                  <a:lnTo>
                    <a:pt x="962580" y="0"/>
                  </a:lnTo>
                  <a:lnTo>
                    <a:pt x="962580" y="1172200"/>
                  </a:lnTo>
                  <a:lnTo>
                    <a:pt x="0" y="1172200"/>
                  </a:lnTo>
                  <a:close/>
                </a:path>
              </a:pathLst>
            </a:custGeom>
            <a:solidFill>
              <a:srgbClr val="F3B7B8"/>
            </a:solidFill>
            <a:ln>
              <a:noFill/>
            </a:ln>
          </p:spPr>
        </p:sp>
        <p:sp>
          <p:nvSpPr>
            <p:cNvPr id="133" name="Google Shape;133;p17"/>
            <p:cNvSpPr txBox="1"/>
            <p:nvPr/>
          </p:nvSpPr>
          <p:spPr>
            <a:xfrm>
              <a:off x="0" y="-47625"/>
              <a:ext cx="962580" cy="12198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4" name="Google Shape;134;p17"/>
          <p:cNvGrpSpPr/>
          <p:nvPr/>
        </p:nvGrpSpPr>
        <p:grpSpPr>
          <a:xfrm>
            <a:off x="4750188" y="1163359"/>
            <a:ext cx="1827398" cy="2315763"/>
            <a:chOff x="0" y="-47625"/>
            <a:chExt cx="962580" cy="1219825"/>
          </a:xfrm>
        </p:grpSpPr>
        <p:sp>
          <p:nvSpPr>
            <p:cNvPr id="135" name="Google Shape;135;p17"/>
            <p:cNvSpPr/>
            <p:nvPr/>
          </p:nvSpPr>
          <p:spPr>
            <a:xfrm>
              <a:off x="0" y="0"/>
              <a:ext cx="962580" cy="1172200"/>
            </a:xfrm>
            <a:custGeom>
              <a:rect b="b" l="l" r="r" t="t"/>
              <a:pathLst>
                <a:path extrusionOk="0" h="1172200" w="962580">
                  <a:moveTo>
                    <a:pt x="0" y="0"/>
                  </a:moveTo>
                  <a:lnTo>
                    <a:pt x="962580" y="0"/>
                  </a:lnTo>
                  <a:lnTo>
                    <a:pt x="962580" y="1172200"/>
                  </a:lnTo>
                  <a:lnTo>
                    <a:pt x="0" y="1172200"/>
                  </a:lnTo>
                  <a:close/>
                </a:path>
              </a:pathLst>
            </a:custGeom>
            <a:solidFill>
              <a:srgbClr val="F3B7B8"/>
            </a:solidFill>
            <a:ln>
              <a:noFill/>
            </a:ln>
          </p:spPr>
        </p:sp>
        <p:sp>
          <p:nvSpPr>
            <p:cNvPr id="136" name="Google Shape;136;p17"/>
            <p:cNvSpPr txBox="1"/>
            <p:nvPr/>
          </p:nvSpPr>
          <p:spPr>
            <a:xfrm>
              <a:off x="0" y="-47625"/>
              <a:ext cx="962580" cy="12198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37" name="Google Shape;137;p17"/>
          <p:cNvPicPr preferRelativeResize="0"/>
          <p:nvPr/>
        </p:nvPicPr>
        <p:blipFill rotWithShape="1">
          <a:blip r:embed="rId4">
            <a:alphaModFix/>
          </a:blip>
          <a:srcRect b="9433" l="0" r="0" t="9433"/>
          <a:stretch/>
        </p:blipFill>
        <p:spPr>
          <a:xfrm>
            <a:off x="514350" y="1253772"/>
            <a:ext cx="1827414" cy="2225350"/>
          </a:xfrm>
          <a:prstGeom prst="rect">
            <a:avLst/>
          </a:prstGeom>
          <a:noFill/>
          <a:ln>
            <a:noFill/>
          </a:ln>
        </p:spPr>
      </p:pic>
      <p:pic>
        <p:nvPicPr>
          <p:cNvPr id="138" name="Google Shape;138;p17"/>
          <p:cNvPicPr preferRelativeResize="0"/>
          <p:nvPr/>
        </p:nvPicPr>
        <p:blipFill rotWithShape="1">
          <a:blip r:embed="rId5">
            <a:alphaModFix/>
          </a:blip>
          <a:srcRect b="0" l="22644" r="22644" t="0"/>
          <a:stretch/>
        </p:blipFill>
        <p:spPr>
          <a:xfrm>
            <a:off x="2632261" y="1253772"/>
            <a:ext cx="1827414" cy="2225350"/>
          </a:xfrm>
          <a:prstGeom prst="rect">
            <a:avLst/>
          </a:prstGeom>
          <a:noFill/>
          <a:ln>
            <a:noFill/>
          </a:ln>
        </p:spPr>
      </p:pic>
      <p:pic>
        <p:nvPicPr>
          <p:cNvPr id="139" name="Google Shape;139;p17"/>
          <p:cNvPicPr preferRelativeResize="0"/>
          <p:nvPr/>
        </p:nvPicPr>
        <p:blipFill rotWithShape="1">
          <a:blip r:embed="rId6">
            <a:alphaModFix/>
          </a:blip>
          <a:srcRect b="28622" l="11817" r="372" t="0"/>
          <a:stretch/>
        </p:blipFill>
        <p:spPr>
          <a:xfrm>
            <a:off x="4750173" y="1253772"/>
            <a:ext cx="1827414" cy="2225350"/>
          </a:xfrm>
          <a:prstGeom prst="rect">
            <a:avLst/>
          </a:prstGeom>
          <a:noFill/>
          <a:ln>
            <a:noFill/>
          </a:ln>
        </p:spPr>
      </p:pic>
      <p:pic>
        <p:nvPicPr>
          <p:cNvPr id="140" name="Google Shape;140;p17"/>
          <p:cNvPicPr preferRelativeResize="0"/>
          <p:nvPr/>
        </p:nvPicPr>
        <p:blipFill rotWithShape="1">
          <a:blip r:embed="rId7">
            <a:alphaModFix/>
          </a:blip>
          <a:srcRect b="1289" l="0" r="0" t="1288"/>
          <a:stretch/>
        </p:blipFill>
        <p:spPr>
          <a:xfrm>
            <a:off x="6868083" y="1253773"/>
            <a:ext cx="1827414" cy="2225350"/>
          </a:xfrm>
          <a:prstGeom prst="rect">
            <a:avLst/>
          </a:prstGeom>
          <a:noFill/>
          <a:ln>
            <a:noFill/>
          </a:ln>
        </p:spPr>
      </p:pic>
      <p:sp>
        <p:nvSpPr>
          <p:cNvPr id="141" name="Google Shape;141;p17"/>
          <p:cNvSpPr txBox="1"/>
          <p:nvPr/>
        </p:nvSpPr>
        <p:spPr>
          <a:xfrm>
            <a:off x="514350" y="3761955"/>
            <a:ext cx="4114763" cy="7651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OUR TEAM</a:t>
            </a:r>
            <a:endParaRPr sz="700"/>
          </a:p>
        </p:txBody>
      </p:sp>
      <p:sp>
        <p:nvSpPr>
          <p:cNvPr id="142" name="Google Shape;142;p17"/>
          <p:cNvSpPr txBox="1"/>
          <p:nvPr/>
        </p:nvSpPr>
        <p:spPr>
          <a:xfrm>
            <a:off x="5200829" y="3759574"/>
            <a:ext cx="3494700" cy="615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143" name="Google Shape;143;p17"/>
          <p:cNvSpPr txBox="1"/>
          <p:nvPr/>
        </p:nvSpPr>
        <p:spPr>
          <a:xfrm>
            <a:off x="582494" y="611608"/>
            <a:ext cx="1691111" cy="24542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NAME</a:t>
            </a:r>
            <a:endParaRPr sz="700"/>
          </a:p>
        </p:txBody>
      </p:sp>
      <p:sp>
        <p:nvSpPr>
          <p:cNvPr id="144" name="Google Shape;144;p17"/>
          <p:cNvSpPr txBox="1"/>
          <p:nvPr/>
        </p:nvSpPr>
        <p:spPr>
          <a:xfrm>
            <a:off x="2700413" y="611608"/>
            <a:ext cx="1691111" cy="24542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NAME</a:t>
            </a:r>
            <a:endParaRPr sz="700"/>
          </a:p>
        </p:txBody>
      </p:sp>
      <p:sp>
        <p:nvSpPr>
          <p:cNvPr id="145" name="Google Shape;145;p17"/>
          <p:cNvSpPr txBox="1"/>
          <p:nvPr/>
        </p:nvSpPr>
        <p:spPr>
          <a:xfrm>
            <a:off x="4818324" y="611608"/>
            <a:ext cx="1691111" cy="24542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NAME</a:t>
            </a:r>
            <a:endParaRPr sz="700"/>
          </a:p>
        </p:txBody>
      </p:sp>
      <p:sp>
        <p:nvSpPr>
          <p:cNvPr id="146" name="Google Shape;146;p17"/>
          <p:cNvSpPr txBox="1"/>
          <p:nvPr/>
        </p:nvSpPr>
        <p:spPr>
          <a:xfrm>
            <a:off x="6936236" y="611608"/>
            <a:ext cx="1691110" cy="24542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251B17"/>
                </a:solidFill>
                <a:latin typeface="Alegreya Sans"/>
                <a:ea typeface="Alegreya Sans"/>
                <a:cs typeface="Alegreya Sans"/>
                <a:sym typeface="Alegreya Sans"/>
              </a:rPr>
              <a:t>NAME</a:t>
            </a:r>
            <a:endParaRPr sz="700"/>
          </a:p>
        </p:txBody>
      </p:sp>
      <p:sp>
        <p:nvSpPr>
          <p:cNvPr id="147" name="Google Shape;147;p17"/>
          <p:cNvSpPr txBox="1"/>
          <p:nvPr/>
        </p:nvSpPr>
        <p:spPr>
          <a:xfrm>
            <a:off x="611491" y="933236"/>
            <a:ext cx="1633116" cy="1984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Title or Position</a:t>
            </a:r>
            <a:endParaRPr sz="700"/>
          </a:p>
        </p:txBody>
      </p:sp>
      <p:sp>
        <p:nvSpPr>
          <p:cNvPr id="148" name="Google Shape;148;p17"/>
          <p:cNvSpPr txBox="1"/>
          <p:nvPr/>
        </p:nvSpPr>
        <p:spPr>
          <a:xfrm>
            <a:off x="2729410" y="933236"/>
            <a:ext cx="1633116" cy="1984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Title or Position</a:t>
            </a:r>
            <a:endParaRPr sz="700"/>
          </a:p>
        </p:txBody>
      </p:sp>
      <p:sp>
        <p:nvSpPr>
          <p:cNvPr id="149" name="Google Shape;149;p17"/>
          <p:cNvSpPr txBox="1"/>
          <p:nvPr/>
        </p:nvSpPr>
        <p:spPr>
          <a:xfrm>
            <a:off x="4847322" y="933236"/>
            <a:ext cx="1633116" cy="1984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Title or Position</a:t>
            </a:r>
            <a:endParaRPr sz="700"/>
          </a:p>
        </p:txBody>
      </p:sp>
      <p:sp>
        <p:nvSpPr>
          <p:cNvPr id="150" name="Google Shape;150;p17"/>
          <p:cNvSpPr txBox="1"/>
          <p:nvPr/>
        </p:nvSpPr>
        <p:spPr>
          <a:xfrm>
            <a:off x="6965233" y="933236"/>
            <a:ext cx="1633116" cy="1984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Title or Position</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154" name="Shape 154"/>
        <p:cNvGrpSpPr/>
        <p:nvPr/>
      </p:nvGrpSpPr>
      <p:grpSpPr>
        <a:xfrm>
          <a:off x="0" y="0"/>
          <a:ext cx="0" cy="0"/>
          <a:chOff x="0" y="0"/>
          <a:chExt cx="0" cy="0"/>
        </a:xfrm>
      </p:grpSpPr>
      <p:pic>
        <p:nvPicPr>
          <p:cNvPr id="155" name="Google Shape;155;p18"/>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sp>
        <p:nvSpPr>
          <p:cNvPr id="156" name="Google Shape;156;p18"/>
          <p:cNvSpPr/>
          <p:nvPr/>
        </p:nvSpPr>
        <p:spPr>
          <a:xfrm>
            <a:off x="259322" y="-134295"/>
            <a:ext cx="4860149" cy="5240763"/>
          </a:xfrm>
          <a:custGeom>
            <a:rect b="b" l="l" r="r" t="t"/>
            <a:pathLst>
              <a:path extrusionOk="0" h="10481525" w="9720298">
                <a:moveTo>
                  <a:pt x="0" y="0"/>
                </a:moveTo>
                <a:lnTo>
                  <a:pt x="9720297" y="0"/>
                </a:lnTo>
                <a:lnTo>
                  <a:pt x="9720297" y="10481525"/>
                </a:lnTo>
                <a:lnTo>
                  <a:pt x="0" y="10481525"/>
                </a:lnTo>
                <a:lnTo>
                  <a:pt x="0" y="0"/>
                </a:lnTo>
                <a:close/>
              </a:path>
            </a:pathLst>
          </a:custGeom>
          <a:blipFill rotWithShape="1">
            <a:blip r:embed="rId4">
              <a:alphaModFix/>
            </a:blip>
            <a:stretch>
              <a:fillRect b="0" l="-18401" r="-43139" t="0"/>
            </a:stretch>
          </a:blipFill>
          <a:ln>
            <a:noFill/>
          </a:ln>
        </p:spPr>
      </p:sp>
      <p:sp>
        <p:nvSpPr>
          <p:cNvPr id="157" name="Google Shape;157;p18"/>
          <p:cNvSpPr txBox="1"/>
          <p:nvPr/>
        </p:nvSpPr>
        <p:spPr>
          <a:xfrm>
            <a:off x="3915485" y="1784412"/>
            <a:ext cx="4462823" cy="1398587"/>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PRODUCT PORTFOLIO</a:t>
            </a:r>
            <a:endParaRPr sz="700"/>
          </a:p>
        </p:txBody>
      </p:sp>
      <p:sp>
        <p:nvSpPr>
          <p:cNvPr id="158" name="Google Shape;158;p18"/>
          <p:cNvSpPr txBox="1"/>
          <p:nvPr/>
        </p:nvSpPr>
        <p:spPr>
          <a:xfrm>
            <a:off x="191005" y="1723952"/>
            <a:ext cx="2092511" cy="762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02</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4E3"/>
        </a:solidFill>
      </p:bgPr>
    </p:bg>
    <p:spTree>
      <p:nvGrpSpPr>
        <p:cNvPr id="162" name="Shape 162"/>
        <p:cNvGrpSpPr/>
        <p:nvPr/>
      </p:nvGrpSpPr>
      <p:grpSpPr>
        <a:xfrm>
          <a:off x="0" y="0"/>
          <a:ext cx="0" cy="0"/>
          <a:chOff x="0" y="0"/>
          <a:chExt cx="0" cy="0"/>
        </a:xfrm>
      </p:grpSpPr>
      <p:pic>
        <p:nvPicPr>
          <p:cNvPr id="163" name="Google Shape;163;p19"/>
          <p:cNvPicPr preferRelativeResize="0"/>
          <p:nvPr/>
        </p:nvPicPr>
        <p:blipFill rotWithShape="1">
          <a:blip r:embed="rId3">
            <a:alphaModFix amt="62000"/>
          </a:blip>
          <a:srcRect b="3363" l="0" r="0" t="3474"/>
          <a:stretch/>
        </p:blipFill>
        <p:spPr>
          <a:xfrm rot="5400000">
            <a:off x="1957688" y="-2014162"/>
            <a:ext cx="5217900" cy="9171824"/>
          </a:xfrm>
          <a:prstGeom prst="rect">
            <a:avLst/>
          </a:prstGeom>
          <a:noFill/>
          <a:ln>
            <a:noFill/>
          </a:ln>
        </p:spPr>
      </p:pic>
      <p:sp>
        <p:nvSpPr>
          <p:cNvPr id="164" name="Google Shape;164;p19"/>
          <p:cNvSpPr txBox="1"/>
          <p:nvPr/>
        </p:nvSpPr>
        <p:spPr>
          <a:xfrm>
            <a:off x="514350" y="509588"/>
            <a:ext cx="1936738" cy="7651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251B17"/>
                </a:solidFill>
                <a:latin typeface="Alegreya Sans"/>
                <a:ea typeface="Alegreya Sans"/>
                <a:cs typeface="Alegreya Sans"/>
                <a:sym typeface="Alegreya Sans"/>
              </a:rPr>
              <a:t>SKIN</a:t>
            </a:r>
            <a:endParaRPr sz="700"/>
          </a:p>
        </p:txBody>
      </p:sp>
      <p:sp>
        <p:nvSpPr>
          <p:cNvPr id="165" name="Google Shape;165;p19"/>
          <p:cNvSpPr txBox="1"/>
          <p:nvPr/>
        </p:nvSpPr>
        <p:spPr>
          <a:xfrm>
            <a:off x="540525" y="3343493"/>
            <a:ext cx="14970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Feel free to customize each slide with relevant content and visuals to fit your company's messaging and branding. Let me know if you need further assistance!</a:t>
            </a:r>
            <a:endParaRPr sz="700"/>
          </a:p>
        </p:txBody>
      </p:sp>
      <p:sp>
        <p:nvSpPr>
          <p:cNvPr id="166" name="Google Shape;166;p19"/>
          <p:cNvSpPr txBox="1"/>
          <p:nvPr/>
        </p:nvSpPr>
        <p:spPr>
          <a:xfrm>
            <a:off x="2720431" y="1684176"/>
            <a:ext cx="14970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Feel free to customize each slide with relevant content and visuals to fit your company's messaging and branding. Let me know if you need further assistance!</a:t>
            </a:r>
            <a:endParaRPr sz="700"/>
          </a:p>
        </p:txBody>
      </p:sp>
      <p:sp>
        <p:nvSpPr>
          <p:cNvPr id="167" name="Google Shape;167;p19"/>
          <p:cNvSpPr txBox="1"/>
          <p:nvPr/>
        </p:nvSpPr>
        <p:spPr>
          <a:xfrm>
            <a:off x="4900284" y="3343493"/>
            <a:ext cx="14970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Feel free to customize each slide with relevant content and visuals to fit your company's messaging and branding. Let me know if you need further assistance!</a:t>
            </a:r>
            <a:endParaRPr sz="700"/>
          </a:p>
        </p:txBody>
      </p:sp>
      <p:sp>
        <p:nvSpPr>
          <p:cNvPr id="168" name="Google Shape;168;p19"/>
          <p:cNvSpPr txBox="1"/>
          <p:nvPr/>
        </p:nvSpPr>
        <p:spPr>
          <a:xfrm>
            <a:off x="7080190" y="1769378"/>
            <a:ext cx="14970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51B17"/>
                </a:solidFill>
                <a:latin typeface="Alegreya Sans"/>
                <a:ea typeface="Alegreya Sans"/>
                <a:cs typeface="Alegreya Sans"/>
                <a:sym typeface="Alegreya Sans"/>
              </a:rPr>
              <a:t>Feel free to customize each slide with relevant content and visuals to fit your company's messaging and branding. Let me know if you need further assistance!</a:t>
            </a:r>
            <a:endParaRPr sz="700"/>
          </a:p>
        </p:txBody>
      </p:sp>
      <p:pic>
        <p:nvPicPr>
          <p:cNvPr id="169" name="Google Shape;169;p19"/>
          <p:cNvPicPr preferRelativeResize="0"/>
          <p:nvPr/>
        </p:nvPicPr>
        <p:blipFill rotWithShape="1">
          <a:blip r:embed="rId4">
            <a:alphaModFix/>
          </a:blip>
          <a:srcRect b="0" l="1213" r="1213" t="0"/>
          <a:stretch/>
        </p:blipFill>
        <p:spPr>
          <a:xfrm>
            <a:off x="408676" y="1731801"/>
            <a:ext cx="1760753" cy="1202280"/>
          </a:xfrm>
          <a:prstGeom prst="rect">
            <a:avLst/>
          </a:prstGeom>
          <a:noFill/>
          <a:ln>
            <a:noFill/>
          </a:ln>
        </p:spPr>
      </p:pic>
      <p:pic>
        <p:nvPicPr>
          <p:cNvPr id="170" name="Google Shape;170;p19"/>
          <p:cNvPicPr preferRelativeResize="0"/>
          <p:nvPr/>
        </p:nvPicPr>
        <p:blipFill rotWithShape="1">
          <a:blip r:embed="rId5">
            <a:alphaModFix/>
          </a:blip>
          <a:srcRect b="0" l="1213" r="1213" t="0"/>
          <a:stretch/>
        </p:blipFill>
        <p:spPr>
          <a:xfrm>
            <a:off x="4768436" y="1731801"/>
            <a:ext cx="1760753" cy="1202280"/>
          </a:xfrm>
          <a:prstGeom prst="rect">
            <a:avLst/>
          </a:prstGeom>
          <a:noFill/>
          <a:ln>
            <a:noFill/>
          </a:ln>
        </p:spPr>
      </p:pic>
      <p:pic>
        <p:nvPicPr>
          <p:cNvPr id="171" name="Google Shape;171;p19"/>
          <p:cNvPicPr preferRelativeResize="0"/>
          <p:nvPr/>
        </p:nvPicPr>
        <p:blipFill rotWithShape="1">
          <a:blip r:embed="rId6">
            <a:alphaModFix amt="87000"/>
          </a:blip>
          <a:srcRect b="0" l="1213" r="1213" t="0"/>
          <a:stretch/>
        </p:blipFill>
        <p:spPr>
          <a:xfrm>
            <a:off x="2588583" y="3305916"/>
            <a:ext cx="1760753" cy="1202280"/>
          </a:xfrm>
          <a:prstGeom prst="rect">
            <a:avLst/>
          </a:prstGeom>
          <a:noFill/>
          <a:ln>
            <a:noFill/>
          </a:ln>
        </p:spPr>
      </p:pic>
      <p:pic>
        <p:nvPicPr>
          <p:cNvPr id="172" name="Google Shape;172;p19"/>
          <p:cNvPicPr preferRelativeResize="0"/>
          <p:nvPr/>
        </p:nvPicPr>
        <p:blipFill rotWithShape="1">
          <a:blip r:embed="rId7">
            <a:alphaModFix/>
          </a:blip>
          <a:srcRect b="0" l="1213" r="1213" t="0"/>
          <a:stretch/>
        </p:blipFill>
        <p:spPr>
          <a:xfrm>
            <a:off x="6948342" y="3305916"/>
            <a:ext cx="1760753" cy="12022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