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Bebas Neue"/>
      <p:regular r:id="rId26"/>
    </p:embeddedFont>
    <p:embeddedFont>
      <p:font typeface="Dancing Script"/>
      <p:regular r:id="rId27"/>
      <p:bold r:id="rId28"/>
    </p:embeddedFont>
    <p:embeddedFont>
      <p:font typeface="Dancing Script Medium"/>
      <p:regular r:id="rId29"/>
      <p:bold r:id="rId30"/>
    </p:embeddedFont>
    <p:embeddedFont>
      <p:font typeface="Nunito Light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ebasNeue-regular.fntdata"/><Relationship Id="rId25" Type="http://schemas.openxmlformats.org/officeDocument/2006/relationships/slide" Target="slides/slide20.xml"/><Relationship Id="rId28" Type="http://schemas.openxmlformats.org/officeDocument/2006/relationships/font" Target="fonts/DancingScript-bold.fntdata"/><Relationship Id="rId27" Type="http://schemas.openxmlformats.org/officeDocument/2006/relationships/font" Target="fonts/DancingScrip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DancingScript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Light-regular.fntdata"/><Relationship Id="rId30" Type="http://schemas.openxmlformats.org/officeDocument/2006/relationships/font" Target="fonts/DancingScriptMedium-bold.fntdata"/><Relationship Id="rId11" Type="http://schemas.openxmlformats.org/officeDocument/2006/relationships/slide" Target="slides/slide6.xml"/><Relationship Id="rId33" Type="http://schemas.openxmlformats.org/officeDocument/2006/relationships/font" Target="fonts/NunitoLight-italic.fntdata"/><Relationship Id="rId10" Type="http://schemas.openxmlformats.org/officeDocument/2006/relationships/slide" Target="slides/slide5.xml"/><Relationship Id="rId32" Type="http://schemas.openxmlformats.org/officeDocument/2006/relationships/font" Target="fonts/NunitoLigh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NunitoLight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db77e9d17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2cdb77e9d17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cdb77e9d17_1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cdb77e9d17_1_4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cdb77e9d17_1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2cdb77e9d17_1_5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cdb77e9d17_1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2cdb77e9d17_1_5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db77e9d17_1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cdb77e9d17_1_6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cdb77e9d17_1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cdb77e9d17_1_6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cdb77e9d17_1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cdb77e9d17_1_7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cdb77e9d17_1_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2cdb77e9d17_1_7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cdb77e9d17_1_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2cdb77e9d17_1_7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db77e9d17_1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2cdb77e9d17_1_8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cdb77e9d17_1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2cdb77e9d17_1_8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db77e9d17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cdb77e9d17_1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cdb77e9d17_1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2cdb77e9d17_1_9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db77e9d17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cdb77e9d17_1_1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db77e9d17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cdb77e9d17_1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db77e9d17_1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cdb77e9d17_1_2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db77e9d17_1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cdb77e9d17_1_3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cdb77e9d17_1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cdb77e9d17_1_3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cdb77e9d17_1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cdb77e9d17_1_4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db77e9d17_1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cdb77e9d17_1_4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04826" y="4264823"/>
            <a:ext cx="2719324" cy="2019300"/>
          </a:xfrm>
          <a:custGeom>
            <a:rect b="b" l="l" r="r" t="t"/>
            <a:pathLst>
              <a:path extrusionOk="0" h="5384800" w="5384800">
                <a:moveTo>
                  <a:pt x="0" y="0"/>
                </a:moveTo>
                <a:lnTo>
                  <a:pt x="5384800" y="0"/>
                </a:lnTo>
                <a:lnTo>
                  <a:pt x="5384800" y="5384800"/>
                </a:lnTo>
                <a:lnTo>
                  <a:pt x="0" y="538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3224071" y="4293487"/>
            <a:ext cx="2719324" cy="2019300"/>
          </a:xfrm>
          <a:custGeom>
            <a:rect b="b" l="l" r="r" t="t"/>
            <a:pathLst>
              <a:path extrusionOk="0" h="5384800" w="5384800">
                <a:moveTo>
                  <a:pt x="0" y="0"/>
                </a:moveTo>
                <a:lnTo>
                  <a:pt x="5384800" y="0"/>
                </a:lnTo>
                <a:lnTo>
                  <a:pt x="5384800" y="5384800"/>
                </a:lnTo>
                <a:lnTo>
                  <a:pt x="0" y="538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5943317" y="4264823"/>
            <a:ext cx="2719324" cy="2019300"/>
          </a:xfrm>
          <a:custGeom>
            <a:rect b="b" l="l" r="r" t="t"/>
            <a:pathLst>
              <a:path extrusionOk="0" h="5384800" w="5384800">
                <a:moveTo>
                  <a:pt x="0" y="0"/>
                </a:moveTo>
                <a:lnTo>
                  <a:pt x="5384800" y="0"/>
                </a:lnTo>
                <a:lnTo>
                  <a:pt x="5384800" y="5384800"/>
                </a:lnTo>
                <a:lnTo>
                  <a:pt x="0" y="538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2"/>
          <p:cNvSpPr/>
          <p:nvPr/>
        </p:nvSpPr>
        <p:spPr>
          <a:xfrm>
            <a:off x="481738" y="-1179702"/>
            <a:ext cx="2719324" cy="2019300"/>
          </a:xfrm>
          <a:custGeom>
            <a:rect b="b" l="l" r="r" t="t"/>
            <a:pathLst>
              <a:path extrusionOk="0" h="5384800" w="5384800">
                <a:moveTo>
                  <a:pt x="0" y="0"/>
                </a:moveTo>
                <a:lnTo>
                  <a:pt x="5384800" y="0"/>
                </a:lnTo>
                <a:lnTo>
                  <a:pt x="5384800" y="5384800"/>
                </a:lnTo>
                <a:lnTo>
                  <a:pt x="0" y="538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3200984" y="-1151038"/>
            <a:ext cx="2719324" cy="2019300"/>
          </a:xfrm>
          <a:custGeom>
            <a:rect b="b" l="l" r="r" t="t"/>
            <a:pathLst>
              <a:path extrusionOk="0" h="5384800" w="5384800">
                <a:moveTo>
                  <a:pt x="0" y="0"/>
                </a:moveTo>
                <a:lnTo>
                  <a:pt x="5384800" y="0"/>
                </a:lnTo>
                <a:lnTo>
                  <a:pt x="5384800" y="5384800"/>
                </a:lnTo>
                <a:lnTo>
                  <a:pt x="0" y="538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>
            <a:off x="5920229" y="-1179702"/>
            <a:ext cx="2719324" cy="2019300"/>
          </a:xfrm>
          <a:custGeom>
            <a:rect b="b" l="l" r="r" t="t"/>
            <a:pathLst>
              <a:path extrusionOk="0" h="5384800" w="5384800">
                <a:moveTo>
                  <a:pt x="0" y="0"/>
                </a:moveTo>
                <a:lnTo>
                  <a:pt x="5384800" y="0"/>
                </a:lnTo>
                <a:lnTo>
                  <a:pt x="5384800" y="5384800"/>
                </a:lnTo>
                <a:lnTo>
                  <a:pt x="0" y="538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>
            <a:off x="-11350" y="898650"/>
            <a:ext cx="9144000" cy="3393300"/>
          </a:xfrm>
          <a:prstGeom prst="rect">
            <a:avLst/>
          </a:prstGeom>
          <a:solidFill>
            <a:srgbClr val="FFF4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2"/>
          <p:cNvCxnSpPr/>
          <p:nvPr/>
        </p:nvCxnSpPr>
        <p:spPr>
          <a:xfrm>
            <a:off x="100" y="4264825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" name="Google Shape;21;p2"/>
          <p:cNvCxnSpPr/>
          <p:nvPr/>
        </p:nvCxnSpPr>
        <p:spPr>
          <a:xfrm>
            <a:off x="100" y="88345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2"/>
          <p:cNvCxnSpPr/>
          <p:nvPr/>
        </p:nvCxnSpPr>
        <p:spPr>
          <a:xfrm>
            <a:off x="8662550" y="476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2"/>
          <p:cNvCxnSpPr/>
          <p:nvPr/>
        </p:nvCxnSpPr>
        <p:spPr>
          <a:xfrm>
            <a:off x="504825" y="476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4868275" y="4227175"/>
            <a:ext cx="3631500" cy="916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895300" y="4227175"/>
            <a:ext cx="4200144" cy="4065524"/>
          </a:xfrm>
          <a:custGeom>
            <a:rect b="b" l="l" r="r" t="t"/>
            <a:pathLst>
              <a:path extrusionOk="0" h="5384800" w="5384800">
                <a:moveTo>
                  <a:pt x="0" y="0"/>
                </a:moveTo>
                <a:lnTo>
                  <a:pt x="5384800" y="0"/>
                </a:lnTo>
                <a:lnTo>
                  <a:pt x="5384800" y="5384800"/>
                </a:lnTo>
                <a:lnTo>
                  <a:pt x="0" y="538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>
            <a:off x="670975" y="9375"/>
            <a:ext cx="4197300" cy="1178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616925" y="-2093675"/>
            <a:ext cx="4200144" cy="4065524"/>
          </a:xfrm>
          <a:custGeom>
            <a:rect b="b" l="l" r="r" t="t"/>
            <a:pathLst>
              <a:path extrusionOk="0" h="5384800" w="5384800">
                <a:moveTo>
                  <a:pt x="0" y="0"/>
                </a:moveTo>
                <a:lnTo>
                  <a:pt x="5384800" y="0"/>
                </a:lnTo>
                <a:lnTo>
                  <a:pt x="5384800" y="5384800"/>
                </a:lnTo>
                <a:lnTo>
                  <a:pt x="0" y="538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>
            <a:off x="670975" y="4227200"/>
            <a:ext cx="4197300" cy="916200"/>
          </a:xfrm>
          <a:prstGeom prst="rect">
            <a:avLst/>
          </a:prstGeom>
          <a:solidFill>
            <a:srgbClr val="AC949A"/>
          </a:solidFill>
          <a:ln cap="flat" cmpd="sng" w="9525">
            <a:solidFill>
              <a:srgbClr val="AC94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8499850" y="1188025"/>
            <a:ext cx="644100" cy="3039300"/>
          </a:xfrm>
          <a:prstGeom prst="rect">
            <a:avLst/>
          </a:prstGeom>
          <a:solidFill>
            <a:srgbClr val="AC949A"/>
          </a:solidFill>
          <a:ln cap="flat" cmpd="sng" w="9525">
            <a:solidFill>
              <a:srgbClr val="AC94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1" name="Google Shape;31;p3"/>
          <p:cNvSpPr/>
          <p:nvPr>
            <p:ph idx="2" type="pic"/>
          </p:nvPr>
        </p:nvSpPr>
        <p:spPr>
          <a:xfrm>
            <a:off x="4907950" y="1224650"/>
            <a:ext cx="3591900" cy="30027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3"/>
          <p:cNvSpPr txBox="1"/>
          <p:nvPr>
            <p:ph type="title"/>
          </p:nvPr>
        </p:nvSpPr>
        <p:spPr>
          <a:xfrm>
            <a:off x="1068775" y="2332700"/>
            <a:ext cx="3334800" cy="66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" name="Google Shape;3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4" name="Google Shape;34;p3"/>
          <p:cNvCxnSpPr/>
          <p:nvPr/>
        </p:nvCxnSpPr>
        <p:spPr>
          <a:xfrm>
            <a:off x="0" y="1188015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" name="Google Shape;35;p3"/>
          <p:cNvCxnSpPr/>
          <p:nvPr/>
        </p:nvCxnSpPr>
        <p:spPr>
          <a:xfrm>
            <a:off x="0" y="4227209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" name="Google Shape;36;p3"/>
          <p:cNvCxnSpPr/>
          <p:nvPr/>
        </p:nvCxnSpPr>
        <p:spPr>
          <a:xfrm>
            <a:off x="4868280" y="-10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" name="Google Shape;37;p3"/>
          <p:cNvCxnSpPr/>
          <p:nvPr/>
        </p:nvCxnSpPr>
        <p:spPr>
          <a:xfrm>
            <a:off x="643950" y="-10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" name="Google Shape;38;p3"/>
          <p:cNvCxnSpPr/>
          <p:nvPr/>
        </p:nvCxnSpPr>
        <p:spPr>
          <a:xfrm>
            <a:off x="8499850" y="-10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" name="Google Shape;39;p3"/>
          <p:cNvGrpSpPr/>
          <p:nvPr/>
        </p:nvGrpSpPr>
        <p:grpSpPr>
          <a:xfrm>
            <a:off x="371655" y="934236"/>
            <a:ext cx="544713" cy="507717"/>
            <a:chOff x="0" y="0"/>
            <a:chExt cx="1503900" cy="1503900"/>
          </a:xfrm>
        </p:grpSpPr>
        <p:cxnSp>
          <p:nvCxnSpPr>
            <p:cNvPr id="40" name="Google Shape;40;p3"/>
            <p:cNvCxnSpPr/>
            <p:nvPr/>
          </p:nvCxnSpPr>
          <p:spPr>
            <a:xfrm>
              <a:off x="0" y="751878"/>
              <a:ext cx="1503900" cy="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" name="Google Shape;41;p3"/>
            <p:cNvCxnSpPr/>
            <p:nvPr/>
          </p:nvCxnSpPr>
          <p:spPr>
            <a:xfrm>
              <a:off x="751878" y="0"/>
              <a:ext cx="0" cy="150390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" name="Google Shape;42;p3"/>
            <p:cNvCxnSpPr/>
            <p:nvPr/>
          </p:nvCxnSpPr>
          <p:spPr>
            <a:xfrm>
              <a:off x="220220" y="220220"/>
              <a:ext cx="1063200" cy="106320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" name="Google Shape;43;p3"/>
            <p:cNvCxnSpPr/>
            <p:nvPr/>
          </p:nvCxnSpPr>
          <p:spPr>
            <a:xfrm flipH="1">
              <a:off x="220336" y="220220"/>
              <a:ext cx="1063200" cy="106320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" name="Google Shape;44;p3"/>
          <p:cNvGrpSpPr/>
          <p:nvPr/>
        </p:nvGrpSpPr>
        <p:grpSpPr>
          <a:xfrm>
            <a:off x="8227550" y="3973431"/>
            <a:ext cx="544713" cy="507717"/>
            <a:chOff x="0" y="0"/>
            <a:chExt cx="1503900" cy="1503900"/>
          </a:xfrm>
        </p:grpSpPr>
        <p:cxnSp>
          <p:nvCxnSpPr>
            <p:cNvPr id="45" name="Google Shape;45;p3"/>
            <p:cNvCxnSpPr/>
            <p:nvPr/>
          </p:nvCxnSpPr>
          <p:spPr>
            <a:xfrm>
              <a:off x="0" y="751878"/>
              <a:ext cx="1503900" cy="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" name="Google Shape;46;p3"/>
            <p:cNvCxnSpPr/>
            <p:nvPr/>
          </p:nvCxnSpPr>
          <p:spPr>
            <a:xfrm>
              <a:off x="751878" y="0"/>
              <a:ext cx="0" cy="150390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" name="Google Shape;47;p3"/>
            <p:cNvCxnSpPr/>
            <p:nvPr/>
          </p:nvCxnSpPr>
          <p:spPr>
            <a:xfrm>
              <a:off x="220220" y="220220"/>
              <a:ext cx="1063200" cy="106320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" name="Google Shape;48;p3"/>
            <p:cNvCxnSpPr/>
            <p:nvPr/>
          </p:nvCxnSpPr>
          <p:spPr>
            <a:xfrm flipH="1">
              <a:off x="220336" y="220220"/>
              <a:ext cx="1063200" cy="106320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>
            <a:off x="4582200" y="-50"/>
            <a:ext cx="4056900" cy="3773700"/>
          </a:xfrm>
          <a:prstGeom prst="rect">
            <a:avLst/>
          </a:prstGeom>
          <a:solidFill>
            <a:srgbClr val="FFF4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4582200" y="3773475"/>
            <a:ext cx="4056900" cy="1370100"/>
          </a:xfrm>
          <a:prstGeom prst="rect">
            <a:avLst/>
          </a:prstGeom>
          <a:solidFill>
            <a:srgbClr val="AC949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50" y="3773475"/>
            <a:ext cx="4574400" cy="1370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8607900" y="3773475"/>
            <a:ext cx="548700" cy="1370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4" name="Google Shape;54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7" name="Google Shape;57;p4"/>
          <p:cNvCxnSpPr/>
          <p:nvPr/>
        </p:nvCxnSpPr>
        <p:spPr>
          <a:xfrm>
            <a:off x="50" y="377348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" name="Google Shape;58;p4"/>
          <p:cNvCxnSpPr/>
          <p:nvPr/>
        </p:nvCxnSpPr>
        <p:spPr>
          <a:xfrm>
            <a:off x="8639175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4"/>
          <p:cNvCxnSpPr/>
          <p:nvPr/>
        </p:nvCxnSpPr>
        <p:spPr>
          <a:xfrm>
            <a:off x="4574382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/>
          <p:nvPr/>
        </p:nvSpPr>
        <p:spPr>
          <a:xfrm>
            <a:off x="2050525" y="3366925"/>
            <a:ext cx="7093500" cy="1799100"/>
          </a:xfrm>
          <a:prstGeom prst="rect">
            <a:avLst/>
          </a:prstGeom>
          <a:solidFill>
            <a:srgbClr val="AC949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4809425" y="-48025"/>
            <a:ext cx="4334700" cy="3416400"/>
          </a:xfrm>
          <a:prstGeom prst="rect">
            <a:avLst/>
          </a:prstGeom>
          <a:solidFill>
            <a:srgbClr val="FFF4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-28025" y="-48025"/>
            <a:ext cx="4837500" cy="341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4" name="Google Shape;6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6" name="Google Shape;6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7" name="Google Shape;6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8" name="Google Shape;68;p5"/>
          <p:cNvCxnSpPr/>
          <p:nvPr/>
        </p:nvCxnSpPr>
        <p:spPr>
          <a:xfrm>
            <a:off x="-162000" y="3366925"/>
            <a:ext cx="9468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5"/>
          <p:cNvCxnSpPr/>
          <p:nvPr/>
        </p:nvCxnSpPr>
        <p:spPr>
          <a:xfrm>
            <a:off x="4809425" y="-384750"/>
            <a:ext cx="23100" cy="37518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5"/>
          <p:cNvCxnSpPr/>
          <p:nvPr/>
        </p:nvCxnSpPr>
        <p:spPr>
          <a:xfrm>
            <a:off x="2032226" y="3366925"/>
            <a:ext cx="18300" cy="17991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"/>
          <p:cNvSpPr txBox="1"/>
          <p:nvPr>
            <p:ph type="title"/>
          </p:nvPr>
        </p:nvSpPr>
        <p:spPr>
          <a:xfrm>
            <a:off x="3281850" y="2285400"/>
            <a:ext cx="25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/>
          <p:nvPr/>
        </p:nvSpPr>
        <p:spPr>
          <a:xfrm>
            <a:off x="-21900" y="-36550"/>
            <a:ext cx="4531800" cy="951900"/>
          </a:xfrm>
          <a:prstGeom prst="rect">
            <a:avLst/>
          </a:prstGeom>
          <a:solidFill>
            <a:srgbClr val="AC949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7" name="Google Shape;77;p7"/>
          <p:cNvSpPr/>
          <p:nvPr/>
        </p:nvSpPr>
        <p:spPr>
          <a:xfrm>
            <a:off x="-22000" y="-13000"/>
            <a:ext cx="4531800" cy="878700"/>
          </a:xfrm>
          <a:prstGeom prst="rect">
            <a:avLst/>
          </a:prstGeom>
          <a:solidFill>
            <a:srgbClr val="AC949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78" name="Google Shape;78;p7"/>
          <p:cNvCxnSpPr/>
          <p:nvPr/>
        </p:nvCxnSpPr>
        <p:spPr>
          <a:xfrm>
            <a:off x="8128350" y="676350"/>
            <a:ext cx="0" cy="447510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" name="Google Shape;79;p7"/>
          <p:cNvSpPr/>
          <p:nvPr/>
        </p:nvSpPr>
        <p:spPr>
          <a:xfrm>
            <a:off x="4634100" y="4273235"/>
            <a:ext cx="3494400" cy="878700"/>
          </a:xfrm>
          <a:prstGeom prst="rect">
            <a:avLst/>
          </a:prstGeom>
          <a:solidFill>
            <a:srgbClr val="AC949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80" name="Google Shape;80;p7"/>
          <p:cNvPicPr preferRelativeResize="0"/>
          <p:nvPr/>
        </p:nvPicPr>
        <p:blipFill rotWithShape="1">
          <a:blip r:embed="rId2">
            <a:alphaModFix/>
          </a:blip>
          <a:srcRect b="82914" l="41974" r="7343" t="0"/>
          <a:stretch/>
        </p:blipFill>
        <p:spPr>
          <a:xfrm>
            <a:off x="4509900" y="0"/>
            <a:ext cx="4634100" cy="8787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" name="Google Shape;8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7"/>
          <p:cNvPicPr preferRelativeResize="0"/>
          <p:nvPr/>
        </p:nvPicPr>
        <p:blipFill rotWithShape="1">
          <a:blip r:embed="rId2">
            <a:alphaModFix/>
          </a:blip>
          <a:srcRect b="82914" l="41974" r="7343" t="0"/>
          <a:stretch/>
        </p:blipFill>
        <p:spPr>
          <a:xfrm>
            <a:off x="0" y="4264700"/>
            <a:ext cx="4634100" cy="878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7"/>
          <p:cNvCxnSpPr/>
          <p:nvPr/>
        </p:nvCxnSpPr>
        <p:spPr>
          <a:xfrm>
            <a:off x="-70461" y="4264700"/>
            <a:ext cx="9274200" cy="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7"/>
          <p:cNvCxnSpPr/>
          <p:nvPr/>
        </p:nvCxnSpPr>
        <p:spPr>
          <a:xfrm>
            <a:off x="-70461" y="904750"/>
            <a:ext cx="9274200" cy="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7"/>
          <p:cNvCxnSpPr/>
          <p:nvPr/>
        </p:nvCxnSpPr>
        <p:spPr>
          <a:xfrm>
            <a:off x="4634100" y="4274350"/>
            <a:ext cx="0" cy="95190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" name="Google Shape;87;p7"/>
          <p:cNvCxnSpPr/>
          <p:nvPr/>
        </p:nvCxnSpPr>
        <p:spPr>
          <a:xfrm>
            <a:off x="4509900" y="-67200"/>
            <a:ext cx="0" cy="97200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8"/>
          <p:cNvSpPr txBox="1"/>
          <p:nvPr>
            <p:ph type="title"/>
          </p:nvPr>
        </p:nvSpPr>
        <p:spPr>
          <a:xfrm>
            <a:off x="805800" y="1233175"/>
            <a:ext cx="35049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1" name="Google Shape;91;p8"/>
          <p:cNvSpPr txBox="1"/>
          <p:nvPr>
            <p:ph idx="1" type="subTitle"/>
          </p:nvPr>
        </p:nvSpPr>
        <p:spPr>
          <a:xfrm>
            <a:off x="805800" y="2803075"/>
            <a:ext cx="35049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2" name="Google Shape;92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4" name="Google Shape;94;p8"/>
          <p:cNvGrpSpPr/>
          <p:nvPr/>
        </p:nvGrpSpPr>
        <p:grpSpPr>
          <a:xfrm>
            <a:off x="-71376" y="3858225"/>
            <a:ext cx="671373" cy="1285127"/>
            <a:chOff x="0" y="-28575"/>
            <a:chExt cx="812800" cy="646800"/>
          </a:xfrm>
        </p:grpSpPr>
        <p:sp>
          <p:nvSpPr>
            <p:cNvPr id="95" name="Google Shape;95;p8"/>
            <p:cNvSpPr/>
            <p:nvPr/>
          </p:nvSpPr>
          <p:spPr>
            <a:xfrm>
              <a:off x="0" y="0"/>
              <a:ext cx="812800" cy="618215"/>
            </a:xfrm>
            <a:custGeom>
              <a:rect b="b" l="l" r="r" t="t"/>
              <a:pathLst>
                <a:path extrusionOk="0" h="61821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618215"/>
                  </a:lnTo>
                  <a:lnTo>
                    <a:pt x="0" y="618215"/>
                  </a:lnTo>
                  <a:close/>
                </a:path>
              </a:pathLst>
            </a:custGeom>
            <a:solidFill>
              <a:srgbClr val="749CB4"/>
            </a:solidFill>
            <a:ln>
              <a:noFill/>
            </a:ln>
          </p:spPr>
        </p:sp>
        <p:sp>
          <p:nvSpPr>
            <p:cNvPr id="96" name="Google Shape;96;p8"/>
            <p:cNvSpPr txBox="1"/>
            <p:nvPr/>
          </p:nvSpPr>
          <p:spPr>
            <a:xfrm>
              <a:off x="0" y="-28575"/>
              <a:ext cx="8127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8"/>
          <p:cNvGrpSpPr/>
          <p:nvPr/>
        </p:nvGrpSpPr>
        <p:grpSpPr>
          <a:xfrm>
            <a:off x="589936" y="3858225"/>
            <a:ext cx="8588225" cy="1285144"/>
            <a:chOff x="0" y="-28575"/>
            <a:chExt cx="4284900" cy="656825"/>
          </a:xfrm>
        </p:grpSpPr>
        <p:sp>
          <p:nvSpPr>
            <p:cNvPr id="98" name="Google Shape;98;p8"/>
            <p:cNvSpPr/>
            <p:nvPr/>
          </p:nvSpPr>
          <p:spPr>
            <a:xfrm>
              <a:off x="0" y="0"/>
              <a:ext cx="4284761" cy="628250"/>
            </a:xfrm>
            <a:custGeom>
              <a:rect b="b" l="l" r="r" t="t"/>
              <a:pathLst>
                <a:path extrusionOk="0" h="628250" w="4284761">
                  <a:moveTo>
                    <a:pt x="0" y="0"/>
                  </a:moveTo>
                  <a:lnTo>
                    <a:pt x="4284761" y="0"/>
                  </a:lnTo>
                  <a:lnTo>
                    <a:pt x="4284761" y="628250"/>
                  </a:lnTo>
                  <a:lnTo>
                    <a:pt x="0" y="628250"/>
                  </a:ln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</p:sp>
        <p:sp>
          <p:nvSpPr>
            <p:cNvPr id="99" name="Google Shape;99;p8"/>
            <p:cNvSpPr txBox="1"/>
            <p:nvPr/>
          </p:nvSpPr>
          <p:spPr>
            <a:xfrm>
              <a:off x="0" y="-28575"/>
              <a:ext cx="42849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0" name="Google Shape;100;p8"/>
          <p:cNvCxnSpPr/>
          <p:nvPr/>
        </p:nvCxnSpPr>
        <p:spPr>
          <a:xfrm>
            <a:off x="-70461" y="3917750"/>
            <a:ext cx="9274200" cy="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" name="Google Shape;101;p8"/>
          <p:cNvCxnSpPr/>
          <p:nvPr/>
        </p:nvCxnSpPr>
        <p:spPr>
          <a:xfrm>
            <a:off x="587725" y="5675"/>
            <a:ext cx="0" cy="515940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" name="Google Shape;102;p8"/>
          <p:cNvCxnSpPr/>
          <p:nvPr/>
        </p:nvCxnSpPr>
        <p:spPr>
          <a:xfrm>
            <a:off x="4572000" y="0"/>
            <a:ext cx="0" cy="519360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9"/>
          <p:cNvSpPr/>
          <p:nvPr>
            <p:ph idx="2" type="pic"/>
          </p:nvPr>
        </p:nvSpPr>
        <p:spPr>
          <a:xfrm>
            <a:off x="526975" y="1303800"/>
            <a:ext cx="8104800" cy="22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ebas Neue"/>
              <a:buChar char="●"/>
              <a:defRPr sz="1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ncing Script Medium"/>
              <a:buChar char="○"/>
              <a:defRPr>
                <a:solidFill>
                  <a:schemeClr val="dk2"/>
                </a:solidFill>
                <a:latin typeface="Dancing Script Medium"/>
                <a:ea typeface="Dancing Script Medium"/>
                <a:cs typeface="Dancing Script Medium"/>
                <a:sym typeface="Dancing Script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34.jpg"/><Relationship Id="rId5" Type="http://schemas.openxmlformats.org/officeDocument/2006/relationships/image" Target="../media/image31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45.png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Relationship Id="rId4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png"/><Relationship Id="rId4" Type="http://schemas.openxmlformats.org/officeDocument/2006/relationships/image" Target="../media/image85.pn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82.png"/><Relationship Id="rId20" Type="http://schemas.openxmlformats.org/officeDocument/2006/relationships/image" Target="../media/image66.png"/><Relationship Id="rId41" Type="http://schemas.openxmlformats.org/officeDocument/2006/relationships/image" Target="../media/image89.png"/><Relationship Id="rId22" Type="http://schemas.openxmlformats.org/officeDocument/2006/relationships/image" Target="../media/image83.png"/><Relationship Id="rId21" Type="http://schemas.openxmlformats.org/officeDocument/2006/relationships/image" Target="../media/image62.png"/><Relationship Id="rId24" Type="http://schemas.openxmlformats.org/officeDocument/2006/relationships/image" Target="../media/image67.png"/><Relationship Id="rId23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26" Type="http://schemas.openxmlformats.org/officeDocument/2006/relationships/image" Target="../media/image75.png"/><Relationship Id="rId25" Type="http://schemas.openxmlformats.org/officeDocument/2006/relationships/image" Target="../media/image77.png"/><Relationship Id="rId28" Type="http://schemas.openxmlformats.org/officeDocument/2006/relationships/image" Target="../media/image78.png"/><Relationship Id="rId27" Type="http://schemas.openxmlformats.org/officeDocument/2006/relationships/image" Target="../media/image70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29" Type="http://schemas.openxmlformats.org/officeDocument/2006/relationships/image" Target="../media/image79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31" Type="http://schemas.openxmlformats.org/officeDocument/2006/relationships/image" Target="../media/image86.png"/><Relationship Id="rId30" Type="http://schemas.openxmlformats.org/officeDocument/2006/relationships/image" Target="../media/image91.png"/><Relationship Id="rId11" Type="http://schemas.openxmlformats.org/officeDocument/2006/relationships/image" Target="../media/image48.png"/><Relationship Id="rId33" Type="http://schemas.openxmlformats.org/officeDocument/2006/relationships/image" Target="../media/image74.png"/><Relationship Id="rId10" Type="http://schemas.openxmlformats.org/officeDocument/2006/relationships/image" Target="../media/image59.png"/><Relationship Id="rId32" Type="http://schemas.openxmlformats.org/officeDocument/2006/relationships/image" Target="../media/image80.png"/><Relationship Id="rId13" Type="http://schemas.openxmlformats.org/officeDocument/2006/relationships/image" Target="../media/image58.png"/><Relationship Id="rId35" Type="http://schemas.openxmlformats.org/officeDocument/2006/relationships/image" Target="../media/image84.png"/><Relationship Id="rId12" Type="http://schemas.openxmlformats.org/officeDocument/2006/relationships/image" Target="../media/image71.png"/><Relationship Id="rId34" Type="http://schemas.openxmlformats.org/officeDocument/2006/relationships/image" Target="../media/image94.png"/><Relationship Id="rId15" Type="http://schemas.openxmlformats.org/officeDocument/2006/relationships/image" Target="../media/image61.png"/><Relationship Id="rId37" Type="http://schemas.openxmlformats.org/officeDocument/2006/relationships/image" Target="../media/image87.png"/><Relationship Id="rId14" Type="http://schemas.openxmlformats.org/officeDocument/2006/relationships/image" Target="../media/image88.png"/><Relationship Id="rId36" Type="http://schemas.openxmlformats.org/officeDocument/2006/relationships/image" Target="../media/image90.png"/><Relationship Id="rId17" Type="http://schemas.openxmlformats.org/officeDocument/2006/relationships/image" Target="../media/image57.png"/><Relationship Id="rId39" Type="http://schemas.openxmlformats.org/officeDocument/2006/relationships/image" Target="../media/image93.png"/><Relationship Id="rId16" Type="http://schemas.openxmlformats.org/officeDocument/2006/relationships/image" Target="../media/image73.png"/><Relationship Id="rId38" Type="http://schemas.openxmlformats.org/officeDocument/2006/relationships/image" Target="../media/image92.png"/><Relationship Id="rId19" Type="http://schemas.openxmlformats.org/officeDocument/2006/relationships/image" Target="../media/image72.png"/><Relationship Id="rId18" Type="http://schemas.openxmlformats.org/officeDocument/2006/relationships/image" Target="../media/image7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21.jpg"/><Relationship Id="rId5" Type="http://schemas.openxmlformats.org/officeDocument/2006/relationships/image" Target="../media/image27.jpg"/><Relationship Id="rId6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225" y="22625"/>
            <a:ext cx="3190800" cy="63819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15" name="Google Shape;115;p11"/>
          <p:cNvSpPr txBox="1"/>
          <p:nvPr/>
        </p:nvSpPr>
        <p:spPr>
          <a:xfrm>
            <a:off x="3860952" y="1594200"/>
            <a:ext cx="4373254" cy="1546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00" u="none" cap="none" strike="noStrike">
                <a:solidFill>
                  <a:srgbClr val="FFF4F7"/>
                </a:solidFill>
                <a:latin typeface="Bebas Neue"/>
                <a:ea typeface="Bebas Neue"/>
                <a:cs typeface="Bebas Neue"/>
                <a:sym typeface="Bebas Neue"/>
              </a:rPr>
              <a:t>Laser Hair Removal Clinic </a:t>
            </a:r>
            <a:endParaRPr sz="700"/>
          </a:p>
        </p:txBody>
      </p:sp>
      <p:sp>
        <p:nvSpPr>
          <p:cNvPr id="116" name="Google Shape;116;p11"/>
          <p:cNvSpPr txBox="1"/>
          <p:nvPr/>
        </p:nvSpPr>
        <p:spPr>
          <a:xfrm>
            <a:off x="4310469" y="3329584"/>
            <a:ext cx="347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BAE5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Social Media Strategy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00" y="1310701"/>
            <a:ext cx="8112195" cy="2309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0"/>
          <p:cNvCxnSpPr/>
          <p:nvPr/>
        </p:nvCxnSpPr>
        <p:spPr>
          <a:xfrm>
            <a:off x="0" y="5133975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0" name="Google Shape;330;p20"/>
          <p:cNvCxnSpPr/>
          <p:nvPr/>
        </p:nvCxnSpPr>
        <p:spPr>
          <a:xfrm>
            <a:off x="0" y="3618599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1" name="Google Shape;331;p20"/>
          <p:cNvCxnSpPr/>
          <p:nvPr/>
        </p:nvCxnSpPr>
        <p:spPr>
          <a:xfrm>
            <a:off x="504825" y="0"/>
            <a:ext cx="0" cy="51090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2" name="Google Shape;332;p20"/>
          <p:cNvCxnSpPr/>
          <p:nvPr/>
        </p:nvCxnSpPr>
        <p:spPr>
          <a:xfrm>
            <a:off x="8639175" y="0"/>
            <a:ext cx="0" cy="51090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3" name="Google Shape;333;p20"/>
          <p:cNvCxnSpPr/>
          <p:nvPr/>
        </p:nvCxnSpPr>
        <p:spPr>
          <a:xfrm>
            <a:off x="0" y="129025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20"/>
          <p:cNvCxnSpPr>
            <a:stCxn id="328" idx="2"/>
          </p:cNvCxnSpPr>
          <p:nvPr/>
        </p:nvCxnSpPr>
        <p:spPr>
          <a:xfrm>
            <a:off x="4571997" y="3620000"/>
            <a:ext cx="3600" cy="15237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5" name="Google Shape;335;p20"/>
          <p:cNvSpPr txBox="1"/>
          <p:nvPr/>
        </p:nvSpPr>
        <p:spPr>
          <a:xfrm>
            <a:off x="2371193" y="372745"/>
            <a:ext cx="4401614" cy="7936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00" u="none" cap="none" strike="noStrike">
                <a:solidFill>
                  <a:srgbClr val="FFF4F7"/>
                </a:solidFill>
                <a:latin typeface="Bebas Neue"/>
                <a:ea typeface="Bebas Neue"/>
                <a:cs typeface="Bebas Neue"/>
                <a:sym typeface="Bebas Neue"/>
              </a:rPr>
              <a:t>Your Project</a:t>
            </a:r>
            <a:endParaRPr sz="700"/>
          </a:p>
        </p:txBody>
      </p:sp>
      <p:sp>
        <p:nvSpPr>
          <p:cNvPr id="336" name="Google Shape;336;p20"/>
          <p:cNvSpPr txBox="1"/>
          <p:nvPr/>
        </p:nvSpPr>
        <p:spPr>
          <a:xfrm>
            <a:off x="5042173" y="3891304"/>
            <a:ext cx="3131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Year: 2022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Role: Write your role</a:t>
            </a:r>
            <a:endParaRPr sz="700"/>
          </a:p>
        </p:txBody>
      </p:sp>
      <p:sp>
        <p:nvSpPr>
          <p:cNvPr id="337" name="Google Shape;337;p20"/>
          <p:cNvSpPr txBox="1"/>
          <p:nvPr/>
        </p:nvSpPr>
        <p:spPr>
          <a:xfrm>
            <a:off x="950299" y="3934167"/>
            <a:ext cx="298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5FF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1"/>
          <p:cNvPicPr preferRelativeResize="0"/>
          <p:nvPr/>
        </p:nvPicPr>
        <p:blipFill rotWithShape="1">
          <a:blip r:embed="rId4">
            <a:alphaModFix/>
          </a:blip>
          <a:srcRect b="2513" l="0" r="0" t="2512"/>
          <a:stretch/>
        </p:blipFill>
        <p:spPr>
          <a:xfrm>
            <a:off x="3225800" y="0"/>
            <a:ext cx="2711450" cy="171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1"/>
          <p:cNvPicPr preferRelativeResize="0"/>
          <p:nvPr/>
        </p:nvPicPr>
        <p:blipFill rotWithShape="1">
          <a:blip r:embed="rId5">
            <a:alphaModFix/>
          </a:blip>
          <a:srcRect b="2513" l="0" r="0" t="2512"/>
          <a:stretch/>
        </p:blipFill>
        <p:spPr>
          <a:xfrm>
            <a:off x="495300" y="1715682"/>
            <a:ext cx="2711450" cy="171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1"/>
          <p:cNvPicPr preferRelativeResize="0"/>
          <p:nvPr/>
        </p:nvPicPr>
        <p:blipFill rotWithShape="1">
          <a:blip r:embed="rId6">
            <a:alphaModFix/>
          </a:blip>
          <a:srcRect b="2117" l="0" r="0" t="2118"/>
          <a:stretch/>
        </p:blipFill>
        <p:spPr>
          <a:xfrm>
            <a:off x="3221038" y="3413531"/>
            <a:ext cx="2711450" cy="172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1"/>
          <p:cNvPicPr preferRelativeResize="0"/>
          <p:nvPr/>
        </p:nvPicPr>
        <p:blipFill rotWithShape="1">
          <a:blip r:embed="rId7">
            <a:alphaModFix/>
          </a:blip>
          <a:srcRect b="2513" l="0" r="0" t="2512"/>
          <a:stretch/>
        </p:blipFill>
        <p:spPr>
          <a:xfrm>
            <a:off x="5927725" y="1715682"/>
            <a:ext cx="2711450" cy="1715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1"/>
          <p:cNvCxnSpPr/>
          <p:nvPr/>
        </p:nvCxnSpPr>
        <p:spPr>
          <a:xfrm>
            <a:off x="50482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p21"/>
          <p:cNvCxnSpPr/>
          <p:nvPr/>
        </p:nvCxnSpPr>
        <p:spPr>
          <a:xfrm>
            <a:off x="863917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21"/>
          <p:cNvCxnSpPr/>
          <p:nvPr/>
        </p:nvCxnSpPr>
        <p:spPr>
          <a:xfrm>
            <a:off x="592772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0" name="Google Shape;350;p21"/>
          <p:cNvCxnSpPr/>
          <p:nvPr/>
        </p:nvCxnSpPr>
        <p:spPr>
          <a:xfrm>
            <a:off x="321627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21"/>
          <p:cNvCxnSpPr/>
          <p:nvPr/>
        </p:nvCxnSpPr>
        <p:spPr>
          <a:xfrm>
            <a:off x="50" y="172520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21"/>
          <p:cNvCxnSpPr/>
          <p:nvPr/>
        </p:nvCxnSpPr>
        <p:spPr>
          <a:xfrm>
            <a:off x="50" y="341830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" name="Google Shape;353;p21"/>
          <p:cNvSpPr txBox="1"/>
          <p:nvPr/>
        </p:nvSpPr>
        <p:spPr>
          <a:xfrm>
            <a:off x="662504" y="483186"/>
            <a:ext cx="2396093" cy="669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2 out of 5</a:t>
            </a:r>
            <a:endParaRPr sz="700"/>
          </a:p>
        </p:txBody>
      </p:sp>
      <p:sp>
        <p:nvSpPr>
          <p:cNvPr id="354" name="Google Shape;354;p21"/>
          <p:cNvSpPr txBox="1"/>
          <p:nvPr/>
        </p:nvSpPr>
        <p:spPr>
          <a:xfrm>
            <a:off x="662504" y="1163570"/>
            <a:ext cx="2396093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55" name="Google Shape;355;p21"/>
          <p:cNvSpPr txBox="1"/>
          <p:nvPr/>
        </p:nvSpPr>
        <p:spPr>
          <a:xfrm>
            <a:off x="3577947" y="2154559"/>
            <a:ext cx="1988107" cy="669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95%</a:t>
            </a:r>
            <a:endParaRPr sz="700"/>
          </a:p>
        </p:txBody>
      </p:sp>
      <p:sp>
        <p:nvSpPr>
          <p:cNvPr id="356" name="Google Shape;356;p21"/>
          <p:cNvSpPr txBox="1"/>
          <p:nvPr/>
        </p:nvSpPr>
        <p:spPr>
          <a:xfrm>
            <a:off x="3577947" y="2834944"/>
            <a:ext cx="198810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57" name="Google Shape;357;p21"/>
          <p:cNvSpPr txBox="1"/>
          <p:nvPr/>
        </p:nvSpPr>
        <p:spPr>
          <a:xfrm>
            <a:off x="6085542" y="3908863"/>
            <a:ext cx="2395816" cy="66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12 million</a:t>
            </a:r>
            <a:endParaRPr sz="700"/>
          </a:p>
        </p:txBody>
      </p:sp>
      <p:sp>
        <p:nvSpPr>
          <p:cNvPr id="358" name="Google Shape;358;p21"/>
          <p:cNvSpPr txBox="1"/>
          <p:nvPr/>
        </p:nvSpPr>
        <p:spPr>
          <a:xfrm>
            <a:off x="6135847" y="4589247"/>
            <a:ext cx="2295205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5FF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900" y="482639"/>
            <a:ext cx="4079074" cy="413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3019" y="1651918"/>
            <a:ext cx="3451117" cy="3191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p22"/>
          <p:cNvCxnSpPr/>
          <p:nvPr/>
        </p:nvCxnSpPr>
        <p:spPr>
          <a:xfrm>
            <a:off x="3" y="495300"/>
            <a:ext cx="458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p22"/>
          <p:cNvCxnSpPr/>
          <p:nvPr/>
        </p:nvCxnSpPr>
        <p:spPr>
          <a:xfrm>
            <a:off x="50482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8" name="Google Shape;368;p22"/>
          <p:cNvCxnSpPr/>
          <p:nvPr/>
        </p:nvCxnSpPr>
        <p:spPr>
          <a:xfrm>
            <a:off x="863917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9" name="Google Shape;369;p22"/>
          <p:cNvCxnSpPr/>
          <p:nvPr/>
        </p:nvCxnSpPr>
        <p:spPr>
          <a:xfrm>
            <a:off x="3" y="4619625"/>
            <a:ext cx="458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p22"/>
          <p:cNvCxnSpPr/>
          <p:nvPr/>
        </p:nvCxnSpPr>
        <p:spPr>
          <a:xfrm>
            <a:off x="8648700" y="4619625"/>
            <a:ext cx="4953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p22"/>
          <p:cNvCxnSpPr/>
          <p:nvPr/>
        </p:nvCxnSpPr>
        <p:spPr>
          <a:xfrm>
            <a:off x="8648700" y="495300"/>
            <a:ext cx="4953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2" name="Google Shape;372;p22"/>
          <p:cNvCxnSpPr/>
          <p:nvPr/>
        </p:nvCxnSpPr>
        <p:spPr>
          <a:xfrm>
            <a:off x="4574382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3" name="Google Shape;373;p22"/>
          <p:cNvSpPr txBox="1"/>
          <p:nvPr/>
        </p:nvSpPr>
        <p:spPr>
          <a:xfrm>
            <a:off x="4893469" y="517442"/>
            <a:ext cx="3427095" cy="66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Analysis</a:t>
            </a:r>
            <a:endParaRPr sz="700"/>
          </a:p>
        </p:txBody>
      </p:sp>
      <p:sp>
        <p:nvSpPr>
          <p:cNvPr id="374" name="Google Shape;374;p22"/>
          <p:cNvSpPr txBox="1"/>
          <p:nvPr/>
        </p:nvSpPr>
        <p:spPr>
          <a:xfrm>
            <a:off x="4893469" y="1173079"/>
            <a:ext cx="3427095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4F7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25" y="2572357"/>
            <a:ext cx="2723225" cy="20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7574" y="500449"/>
            <a:ext cx="2723225" cy="2080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23"/>
          <p:cNvGrpSpPr/>
          <p:nvPr/>
        </p:nvGrpSpPr>
        <p:grpSpPr>
          <a:xfrm>
            <a:off x="5918200" y="2517502"/>
            <a:ext cx="2713763" cy="2125935"/>
            <a:chOff x="0" y="-28575"/>
            <a:chExt cx="1429472" cy="1119834"/>
          </a:xfrm>
        </p:grpSpPr>
        <p:sp>
          <p:nvSpPr>
            <p:cNvPr id="383" name="Google Shape;383;p23"/>
            <p:cNvSpPr/>
            <p:nvPr/>
          </p:nvSpPr>
          <p:spPr>
            <a:xfrm>
              <a:off x="0" y="0"/>
              <a:ext cx="1429472" cy="1091259"/>
            </a:xfrm>
            <a:custGeom>
              <a:rect b="b" l="l" r="r" t="t"/>
              <a:pathLst>
                <a:path extrusionOk="0" h="1091259" w="1429472">
                  <a:moveTo>
                    <a:pt x="0" y="0"/>
                  </a:moveTo>
                  <a:lnTo>
                    <a:pt x="1429472" y="0"/>
                  </a:lnTo>
                  <a:lnTo>
                    <a:pt x="1429472" y="1091259"/>
                  </a:lnTo>
                  <a:lnTo>
                    <a:pt x="0" y="1091259"/>
                  </a:lnTo>
                  <a:close/>
                </a:path>
              </a:pathLst>
            </a:custGeom>
            <a:solidFill>
              <a:srgbClr val="BAE5FF"/>
            </a:solidFill>
            <a:ln>
              <a:noFill/>
            </a:ln>
          </p:spPr>
        </p:sp>
        <p:sp>
          <p:nvSpPr>
            <p:cNvPr id="384" name="Google Shape;384;p23"/>
            <p:cNvSpPr txBox="1"/>
            <p:nvPr/>
          </p:nvSpPr>
          <p:spPr>
            <a:xfrm>
              <a:off x="0" y="-28575"/>
              <a:ext cx="1429472" cy="1119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23"/>
          <p:cNvSpPr txBox="1"/>
          <p:nvPr/>
        </p:nvSpPr>
        <p:spPr>
          <a:xfrm>
            <a:off x="6127345" y="3654743"/>
            <a:ext cx="23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the blockers you're facing? 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factors outside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of your control?</a:t>
            </a:r>
            <a:endParaRPr sz="700"/>
          </a:p>
        </p:txBody>
      </p:sp>
      <p:sp>
        <p:nvSpPr>
          <p:cNvPr id="386" name="Google Shape;386;p23"/>
          <p:cNvSpPr txBox="1"/>
          <p:nvPr/>
        </p:nvSpPr>
        <p:spPr>
          <a:xfrm>
            <a:off x="6481771" y="3057525"/>
            <a:ext cx="1603358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Threats</a:t>
            </a:r>
            <a:endParaRPr sz="700"/>
          </a:p>
        </p:txBody>
      </p:sp>
      <p:sp>
        <p:nvSpPr>
          <p:cNvPr id="387" name="Google Shape;387;p23"/>
          <p:cNvSpPr txBox="1"/>
          <p:nvPr/>
        </p:nvSpPr>
        <p:spPr>
          <a:xfrm>
            <a:off x="3462525" y="3048000"/>
            <a:ext cx="2218950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Opportunities</a:t>
            </a:r>
            <a:endParaRPr sz="700"/>
          </a:p>
        </p:txBody>
      </p:sp>
      <p:sp>
        <p:nvSpPr>
          <p:cNvPr id="388" name="Google Shape;388;p23"/>
          <p:cNvSpPr txBox="1"/>
          <p:nvPr/>
        </p:nvSpPr>
        <p:spPr>
          <a:xfrm>
            <a:off x="3366225" y="3617913"/>
            <a:ext cx="241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your goals? 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Are demands shifting?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How can it be improved?</a:t>
            </a:r>
            <a:endParaRPr sz="700"/>
          </a:p>
        </p:txBody>
      </p:sp>
      <p:grpSp>
        <p:nvGrpSpPr>
          <p:cNvPr id="389" name="Google Shape;389;p23"/>
          <p:cNvGrpSpPr/>
          <p:nvPr/>
        </p:nvGrpSpPr>
        <p:grpSpPr>
          <a:xfrm>
            <a:off x="3204438" y="445815"/>
            <a:ext cx="2723288" cy="2125935"/>
            <a:chOff x="0" y="-28575"/>
            <a:chExt cx="1434489" cy="1119834"/>
          </a:xfrm>
        </p:grpSpPr>
        <p:sp>
          <p:nvSpPr>
            <p:cNvPr id="390" name="Google Shape;390;p23"/>
            <p:cNvSpPr/>
            <p:nvPr/>
          </p:nvSpPr>
          <p:spPr>
            <a:xfrm>
              <a:off x="0" y="0"/>
              <a:ext cx="1434489" cy="1091259"/>
            </a:xfrm>
            <a:custGeom>
              <a:rect b="b" l="l" r="r" t="t"/>
              <a:pathLst>
                <a:path extrusionOk="0" h="1091259" w="1434489">
                  <a:moveTo>
                    <a:pt x="0" y="0"/>
                  </a:moveTo>
                  <a:lnTo>
                    <a:pt x="1434489" y="0"/>
                  </a:lnTo>
                  <a:lnTo>
                    <a:pt x="1434489" y="1091259"/>
                  </a:lnTo>
                  <a:lnTo>
                    <a:pt x="0" y="1091259"/>
                  </a:lnTo>
                  <a:close/>
                </a:path>
              </a:pathLst>
            </a:custGeom>
            <a:solidFill>
              <a:srgbClr val="BAE5FF"/>
            </a:solidFill>
            <a:ln>
              <a:noFill/>
            </a:ln>
          </p:spPr>
        </p:sp>
        <p:sp>
          <p:nvSpPr>
            <p:cNvPr id="391" name="Google Shape;391;p23"/>
            <p:cNvSpPr txBox="1"/>
            <p:nvPr/>
          </p:nvSpPr>
          <p:spPr>
            <a:xfrm>
              <a:off x="0" y="-28575"/>
              <a:ext cx="1434489" cy="1119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2" name="Google Shape;392;p23"/>
          <p:cNvCxnSpPr/>
          <p:nvPr/>
        </p:nvCxnSpPr>
        <p:spPr>
          <a:xfrm>
            <a:off x="50" y="2571763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3" name="Google Shape;393;p23"/>
          <p:cNvCxnSpPr/>
          <p:nvPr/>
        </p:nvCxnSpPr>
        <p:spPr>
          <a:xfrm>
            <a:off x="50" y="50960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4" name="Google Shape;394;p23"/>
          <p:cNvCxnSpPr/>
          <p:nvPr/>
        </p:nvCxnSpPr>
        <p:spPr>
          <a:xfrm>
            <a:off x="50" y="4633925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p23"/>
          <p:cNvCxnSpPr/>
          <p:nvPr/>
        </p:nvCxnSpPr>
        <p:spPr>
          <a:xfrm>
            <a:off x="50482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p23"/>
          <p:cNvCxnSpPr/>
          <p:nvPr/>
        </p:nvCxnSpPr>
        <p:spPr>
          <a:xfrm>
            <a:off x="863917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7" name="Google Shape;397;p23"/>
          <p:cNvCxnSpPr/>
          <p:nvPr/>
        </p:nvCxnSpPr>
        <p:spPr>
          <a:xfrm>
            <a:off x="592772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8" name="Google Shape;398;p23"/>
          <p:cNvCxnSpPr/>
          <p:nvPr/>
        </p:nvCxnSpPr>
        <p:spPr>
          <a:xfrm>
            <a:off x="321627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9" name="Google Shape;399;p23"/>
          <p:cNvSpPr txBox="1"/>
          <p:nvPr/>
        </p:nvSpPr>
        <p:spPr>
          <a:xfrm>
            <a:off x="1058871" y="962984"/>
            <a:ext cx="1603358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Strengths</a:t>
            </a:r>
            <a:endParaRPr sz="700"/>
          </a:p>
        </p:txBody>
      </p:sp>
      <p:sp>
        <p:nvSpPr>
          <p:cNvPr id="400" name="Google Shape;400;p23"/>
          <p:cNvSpPr txBox="1"/>
          <p:nvPr/>
        </p:nvSpPr>
        <p:spPr>
          <a:xfrm>
            <a:off x="654775" y="1543679"/>
            <a:ext cx="241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 doing well? 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sets you apart?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your good qualities?</a:t>
            </a:r>
            <a:endParaRPr sz="700"/>
          </a:p>
        </p:txBody>
      </p:sp>
      <p:sp>
        <p:nvSpPr>
          <p:cNvPr id="401" name="Google Shape;401;p23"/>
          <p:cNvSpPr txBox="1"/>
          <p:nvPr/>
        </p:nvSpPr>
        <p:spPr>
          <a:xfrm>
            <a:off x="3626786" y="964606"/>
            <a:ext cx="1890428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Weaknesses</a:t>
            </a:r>
            <a:endParaRPr sz="700"/>
          </a:p>
        </p:txBody>
      </p:sp>
      <p:sp>
        <p:nvSpPr>
          <p:cNvPr id="402" name="Google Shape;402;p23"/>
          <p:cNvSpPr txBox="1"/>
          <p:nvPr/>
        </p:nvSpPr>
        <p:spPr>
          <a:xfrm>
            <a:off x="3462525" y="1543679"/>
            <a:ext cx="221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Where do you need to improve? 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Are resources adequate?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do others do better than you?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-27617"/>
            <a:ext cx="9144000" cy="51434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8" name="Google Shape;408;p24"/>
          <p:cNvCxnSpPr/>
          <p:nvPr/>
        </p:nvCxnSpPr>
        <p:spPr>
          <a:xfrm>
            <a:off x="0" y="866132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p24"/>
          <p:cNvCxnSpPr/>
          <p:nvPr/>
        </p:nvCxnSpPr>
        <p:spPr>
          <a:xfrm>
            <a:off x="0" y="4247507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0" name="Google Shape;410;p24"/>
          <p:cNvCxnSpPr/>
          <p:nvPr/>
        </p:nvCxnSpPr>
        <p:spPr>
          <a:xfrm>
            <a:off x="3819504" y="449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1" name="Google Shape;411;p24"/>
          <p:cNvGrpSpPr/>
          <p:nvPr/>
        </p:nvGrpSpPr>
        <p:grpSpPr>
          <a:xfrm rot="5400000">
            <a:off x="1358281" y="1257862"/>
            <a:ext cx="5143062" cy="2628215"/>
            <a:chOff x="0" y="-28575"/>
            <a:chExt cx="812800" cy="415358"/>
          </a:xfrm>
        </p:grpSpPr>
        <p:sp>
          <p:nvSpPr>
            <p:cNvPr id="412" name="Google Shape;412;p24"/>
            <p:cNvSpPr/>
            <p:nvPr/>
          </p:nvSpPr>
          <p:spPr>
            <a:xfrm>
              <a:off x="0" y="0"/>
              <a:ext cx="812800" cy="386783"/>
            </a:xfrm>
            <a:custGeom>
              <a:rect b="b" l="l" r="r" t="t"/>
              <a:pathLst>
                <a:path extrusionOk="0" h="386783" w="812800">
                  <a:moveTo>
                    <a:pt x="609600" y="0"/>
                  </a:moveTo>
                  <a:cubicBezTo>
                    <a:pt x="721824" y="0"/>
                    <a:pt x="812800" y="86584"/>
                    <a:pt x="812800" y="193392"/>
                  </a:cubicBezTo>
                  <a:cubicBezTo>
                    <a:pt x="812800" y="300199"/>
                    <a:pt x="721824" y="386783"/>
                    <a:pt x="609600" y="386783"/>
                  </a:cubicBezTo>
                  <a:lnTo>
                    <a:pt x="203200" y="386783"/>
                  </a:lnTo>
                  <a:cubicBezTo>
                    <a:pt x="90976" y="386783"/>
                    <a:pt x="0" y="300199"/>
                    <a:pt x="0" y="193392"/>
                  </a:cubicBezTo>
                  <a:cubicBezTo>
                    <a:pt x="0" y="865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4"/>
            <p:cNvSpPr txBox="1"/>
            <p:nvPr/>
          </p:nvSpPr>
          <p:spPr>
            <a:xfrm>
              <a:off x="0" y="-28575"/>
              <a:ext cx="812800" cy="415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4"/>
          <p:cNvGrpSpPr/>
          <p:nvPr/>
        </p:nvGrpSpPr>
        <p:grpSpPr>
          <a:xfrm rot="5400000">
            <a:off x="1197394" y="1257862"/>
            <a:ext cx="5143062" cy="2628215"/>
            <a:chOff x="0" y="-28575"/>
            <a:chExt cx="812800" cy="415358"/>
          </a:xfrm>
        </p:grpSpPr>
        <p:sp>
          <p:nvSpPr>
            <p:cNvPr id="415" name="Google Shape;415;p24"/>
            <p:cNvSpPr/>
            <p:nvPr/>
          </p:nvSpPr>
          <p:spPr>
            <a:xfrm>
              <a:off x="0" y="0"/>
              <a:ext cx="812800" cy="386783"/>
            </a:xfrm>
            <a:custGeom>
              <a:rect b="b" l="l" r="r" t="t"/>
              <a:pathLst>
                <a:path extrusionOk="0" h="386783" w="812800">
                  <a:moveTo>
                    <a:pt x="609600" y="0"/>
                  </a:moveTo>
                  <a:cubicBezTo>
                    <a:pt x="721824" y="0"/>
                    <a:pt x="812800" y="86584"/>
                    <a:pt x="812800" y="193392"/>
                  </a:cubicBezTo>
                  <a:cubicBezTo>
                    <a:pt x="812800" y="300199"/>
                    <a:pt x="721824" y="386783"/>
                    <a:pt x="609600" y="386783"/>
                  </a:cubicBezTo>
                  <a:lnTo>
                    <a:pt x="203200" y="386783"/>
                  </a:lnTo>
                  <a:cubicBezTo>
                    <a:pt x="90976" y="386783"/>
                    <a:pt x="0" y="300199"/>
                    <a:pt x="0" y="193392"/>
                  </a:cubicBezTo>
                  <a:cubicBezTo>
                    <a:pt x="0" y="865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AE5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4"/>
            <p:cNvSpPr txBox="1"/>
            <p:nvPr/>
          </p:nvSpPr>
          <p:spPr>
            <a:xfrm>
              <a:off x="0" y="-28575"/>
              <a:ext cx="812800" cy="415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7" name="Google Shape;4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4463" y="0"/>
            <a:ext cx="2388900" cy="5143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cxnSp>
        <p:nvCxnSpPr>
          <p:cNvPr id="418" name="Google Shape;418;p24"/>
          <p:cNvCxnSpPr/>
          <p:nvPr/>
        </p:nvCxnSpPr>
        <p:spPr>
          <a:xfrm>
            <a:off x="504825" y="449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9" name="Google Shape;419;p24"/>
          <p:cNvCxnSpPr/>
          <p:nvPr/>
        </p:nvCxnSpPr>
        <p:spPr>
          <a:xfrm>
            <a:off x="8653475" y="449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0" name="Google Shape;420;p24"/>
          <p:cNvSpPr txBox="1"/>
          <p:nvPr/>
        </p:nvSpPr>
        <p:spPr>
          <a:xfrm>
            <a:off x="1079408" y="2110582"/>
            <a:ext cx="1536297" cy="1069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0" u="none" cap="none" strike="noStrike">
                <a:solidFill>
                  <a:srgbClr val="749CB4"/>
                </a:solidFill>
                <a:latin typeface="Bebas Neue"/>
                <a:ea typeface="Bebas Neue"/>
                <a:cs typeface="Bebas Neue"/>
                <a:sym typeface="Bebas Neue"/>
              </a:rPr>
              <a:t>03.</a:t>
            </a:r>
            <a:endParaRPr sz="700"/>
          </a:p>
        </p:txBody>
      </p:sp>
      <p:grpSp>
        <p:nvGrpSpPr>
          <p:cNvPr id="421" name="Google Shape;421;p24"/>
          <p:cNvGrpSpPr/>
          <p:nvPr/>
        </p:nvGrpSpPr>
        <p:grpSpPr>
          <a:xfrm>
            <a:off x="5356706" y="2030503"/>
            <a:ext cx="3072825" cy="1106132"/>
            <a:chOff x="0" y="180975"/>
            <a:chExt cx="8194200" cy="2949684"/>
          </a:xfrm>
        </p:grpSpPr>
        <p:sp>
          <p:nvSpPr>
            <p:cNvPr id="422" name="Google Shape;422;p24"/>
            <p:cNvSpPr txBox="1"/>
            <p:nvPr/>
          </p:nvSpPr>
          <p:spPr>
            <a:xfrm>
              <a:off x="0" y="180975"/>
              <a:ext cx="8194072" cy="1846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000" u="none" cap="none" strike="noStrike">
                  <a:solidFill>
                    <a:srgbClr val="FFF4F7"/>
                  </a:solidFill>
                  <a:latin typeface="Bebas Neue"/>
                  <a:ea typeface="Bebas Neue"/>
                  <a:cs typeface="Bebas Neue"/>
                  <a:sym typeface="Bebas Neue"/>
                </a:rPr>
                <a:t>About Us</a:t>
              </a:r>
              <a:endParaRPr sz="700"/>
            </a:p>
          </p:txBody>
        </p:sp>
        <p:sp>
          <p:nvSpPr>
            <p:cNvPr id="423" name="Google Shape;423;p24"/>
            <p:cNvSpPr txBox="1"/>
            <p:nvPr/>
          </p:nvSpPr>
          <p:spPr>
            <a:xfrm>
              <a:off x="0" y="2309859"/>
              <a:ext cx="81942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4F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 sz="700"/>
            </a:p>
            <a:p>
              <a:pPr indent="0" lvl="1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4F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5FF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75" y="885775"/>
            <a:ext cx="4374049" cy="3374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25"/>
          <p:cNvGrpSpPr/>
          <p:nvPr/>
        </p:nvGrpSpPr>
        <p:grpSpPr>
          <a:xfrm>
            <a:off x="4897936" y="838719"/>
            <a:ext cx="3731714" cy="3411331"/>
            <a:chOff x="0" y="-28575"/>
            <a:chExt cx="1965677" cy="1796915"/>
          </a:xfrm>
        </p:grpSpPr>
        <p:sp>
          <p:nvSpPr>
            <p:cNvPr id="431" name="Google Shape;431;p25"/>
            <p:cNvSpPr/>
            <p:nvPr/>
          </p:nvSpPr>
          <p:spPr>
            <a:xfrm>
              <a:off x="0" y="0"/>
              <a:ext cx="1965677" cy="1768340"/>
            </a:xfrm>
            <a:custGeom>
              <a:rect b="b" l="l" r="r" t="t"/>
              <a:pathLst>
                <a:path extrusionOk="0" h="1768340" w="1965677">
                  <a:moveTo>
                    <a:pt x="0" y="0"/>
                  </a:moveTo>
                  <a:lnTo>
                    <a:pt x="1965677" y="0"/>
                  </a:lnTo>
                  <a:lnTo>
                    <a:pt x="1965677" y="1768340"/>
                  </a:lnTo>
                  <a:lnTo>
                    <a:pt x="0" y="1768340"/>
                  </a:ln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</p:sp>
        <p:sp>
          <p:nvSpPr>
            <p:cNvPr id="432" name="Google Shape;432;p25"/>
            <p:cNvSpPr txBox="1"/>
            <p:nvPr/>
          </p:nvSpPr>
          <p:spPr>
            <a:xfrm>
              <a:off x="0" y="-28575"/>
              <a:ext cx="1965677" cy="1796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33" name="Google Shape;433;p25"/>
          <p:cNvCxnSpPr/>
          <p:nvPr/>
        </p:nvCxnSpPr>
        <p:spPr>
          <a:xfrm>
            <a:off x="75" y="4260050"/>
            <a:ext cx="91437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4" name="Google Shape;434;p25"/>
          <p:cNvCxnSpPr/>
          <p:nvPr/>
        </p:nvCxnSpPr>
        <p:spPr>
          <a:xfrm>
            <a:off x="4878886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5" name="Google Shape;435;p25"/>
          <p:cNvCxnSpPr/>
          <p:nvPr/>
        </p:nvCxnSpPr>
        <p:spPr>
          <a:xfrm>
            <a:off x="504825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6" name="Google Shape;436;p25"/>
          <p:cNvCxnSpPr/>
          <p:nvPr/>
        </p:nvCxnSpPr>
        <p:spPr>
          <a:xfrm>
            <a:off x="8639175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7" name="Google Shape;437;p25"/>
          <p:cNvCxnSpPr/>
          <p:nvPr/>
        </p:nvCxnSpPr>
        <p:spPr>
          <a:xfrm>
            <a:off x="75" y="88345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8" name="Google Shape;438;p25"/>
          <p:cNvSpPr txBox="1"/>
          <p:nvPr/>
        </p:nvSpPr>
        <p:spPr>
          <a:xfrm>
            <a:off x="5219311" y="1434546"/>
            <a:ext cx="3079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Our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History</a:t>
            </a:r>
            <a:endParaRPr sz="700"/>
          </a:p>
        </p:txBody>
      </p:sp>
      <p:sp>
        <p:nvSpPr>
          <p:cNvPr id="439" name="Google Shape;439;p25"/>
          <p:cNvSpPr txBox="1"/>
          <p:nvPr/>
        </p:nvSpPr>
        <p:spPr>
          <a:xfrm>
            <a:off x="5595480" y="3086171"/>
            <a:ext cx="232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5FF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2151761"/>
            <a:ext cx="2163150" cy="237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6712" y="2151758"/>
            <a:ext cx="2163150" cy="237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9380" y="2151770"/>
            <a:ext cx="2163150" cy="237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1824" y="2149936"/>
            <a:ext cx="2163150" cy="2376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26"/>
          <p:cNvGrpSpPr/>
          <p:nvPr/>
        </p:nvGrpSpPr>
        <p:grpSpPr>
          <a:xfrm rot="5400000">
            <a:off x="4346418" y="-2463020"/>
            <a:ext cx="510175" cy="8719201"/>
            <a:chOff x="0" y="-28575"/>
            <a:chExt cx="268734" cy="4592830"/>
          </a:xfrm>
        </p:grpSpPr>
        <p:sp>
          <p:nvSpPr>
            <p:cNvPr id="450" name="Google Shape;450;p26"/>
            <p:cNvSpPr/>
            <p:nvPr/>
          </p:nvSpPr>
          <p:spPr>
            <a:xfrm>
              <a:off x="0" y="0"/>
              <a:ext cx="268734" cy="4564255"/>
            </a:xfrm>
            <a:custGeom>
              <a:rect b="b" l="l" r="r" t="t"/>
              <a:pathLst>
                <a:path extrusionOk="0" h="4564255" w="268734">
                  <a:moveTo>
                    <a:pt x="0" y="0"/>
                  </a:moveTo>
                  <a:lnTo>
                    <a:pt x="268734" y="0"/>
                  </a:lnTo>
                  <a:lnTo>
                    <a:pt x="268734" y="4564255"/>
                  </a:lnTo>
                  <a:lnTo>
                    <a:pt x="0" y="4564255"/>
                  </a:ln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</p:sp>
        <p:sp>
          <p:nvSpPr>
            <p:cNvPr id="451" name="Google Shape;451;p26"/>
            <p:cNvSpPr txBox="1"/>
            <p:nvPr/>
          </p:nvSpPr>
          <p:spPr>
            <a:xfrm>
              <a:off x="0" y="-28575"/>
              <a:ext cx="268734" cy="4592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26"/>
          <p:cNvGrpSpPr/>
          <p:nvPr/>
        </p:nvGrpSpPr>
        <p:grpSpPr>
          <a:xfrm rot="5400000">
            <a:off x="4288269" y="473045"/>
            <a:ext cx="621710" cy="8719201"/>
            <a:chOff x="0" y="-28575"/>
            <a:chExt cx="327485" cy="4592830"/>
          </a:xfrm>
        </p:grpSpPr>
        <p:sp>
          <p:nvSpPr>
            <p:cNvPr id="453" name="Google Shape;453;p26"/>
            <p:cNvSpPr/>
            <p:nvPr/>
          </p:nvSpPr>
          <p:spPr>
            <a:xfrm>
              <a:off x="0" y="0"/>
              <a:ext cx="327485" cy="4564255"/>
            </a:xfrm>
            <a:custGeom>
              <a:rect b="b" l="l" r="r" t="t"/>
              <a:pathLst>
                <a:path extrusionOk="0" h="4564255" w="327485">
                  <a:moveTo>
                    <a:pt x="0" y="0"/>
                  </a:moveTo>
                  <a:lnTo>
                    <a:pt x="327485" y="0"/>
                  </a:lnTo>
                  <a:lnTo>
                    <a:pt x="327485" y="4564255"/>
                  </a:lnTo>
                  <a:lnTo>
                    <a:pt x="0" y="4564255"/>
                  </a:ln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</p:sp>
        <p:sp>
          <p:nvSpPr>
            <p:cNvPr id="454" name="Google Shape;454;p26"/>
            <p:cNvSpPr txBox="1"/>
            <p:nvPr/>
          </p:nvSpPr>
          <p:spPr>
            <a:xfrm>
              <a:off x="0" y="-28575"/>
              <a:ext cx="327485" cy="4592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5" name="Google Shape;455;p26"/>
          <p:cNvCxnSpPr/>
          <p:nvPr/>
        </p:nvCxnSpPr>
        <p:spPr>
          <a:xfrm>
            <a:off x="-161958" y="1641493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6" name="Google Shape;456;p26"/>
          <p:cNvCxnSpPr/>
          <p:nvPr/>
        </p:nvCxnSpPr>
        <p:spPr>
          <a:xfrm>
            <a:off x="-108189" y="4521790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7" name="Google Shape;457;p26"/>
          <p:cNvCxnSpPr/>
          <p:nvPr/>
        </p:nvCxnSpPr>
        <p:spPr>
          <a:xfrm>
            <a:off x="-108189" y="2151668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8" name="Google Shape;458;p26"/>
          <p:cNvCxnSpPr/>
          <p:nvPr/>
        </p:nvCxnSpPr>
        <p:spPr>
          <a:xfrm flipH="1">
            <a:off x="4569619" y="1641493"/>
            <a:ext cx="2381" cy="3661721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p26"/>
          <p:cNvCxnSpPr/>
          <p:nvPr/>
        </p:nvCxnSpPr>
        <p:spPr>
          <a:xfrm>
            <a:off x="6734666" y="1641493"/>
            <a:ext cx="0" cy="3661721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p26"/>
          <p:cNvCxnSpPr/>
          <p:nvPr/>
        </p:nvCxnSpPr>
        <p:spPr>
          <a:xfrm flipH="1">
            <a:off x="8902096" y="-17"/>
            <a:ext cx="4763" cy="5303231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1" name="Google Shape;461;p26"/>
          <p:cNvCxnSpPr/>
          <p:nvPr/>
        </p:nvCxnSpPr>
        <p:spPr>
          <a:xfrm flipH="1">
            <a:off x="232380" y="0"/>
            <a:ext cx="9525" cy="5303213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2" name="Google Shape;462;p26"/>
          <p:cNvCxnSpPr/>
          <p:nvPr/>
        </p:nvCxnSpPr>
        <p:spPr>
          <a:xfrm>
            <a:off x="2399809" y="1641493"/>
            <a:ext cx="0" cy="3642671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3" name="Google Shape;463;p26"/>
          <p:cNvSpPr txBox="1"/>
          <p:nvPr/>
        </p:nvSpPr>
        <p:spPr>
          <a:xfrm>
            <a:off x="445884" y="1608156"/>
            <a:ext cx="16824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Name</a:t>
            </a:r>
            <a:endParaRPr sz="700"/>
          </a:p>
        </p:txBody>
      </p:sp>
      <p:sp>
        <p:nvSpPr>
          <p:cNvPr id="464" name="Google Shape;464;p26"/>
          <p:cNvSpPr txBox="1"/>
          <p:nvPr/>
        </p:nvSpPr>
        <p:spPr>
          <a:xfrm>
            <a:off x="445884" y="4754858"/>
            <a:ext cx="1682463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465" name="Google Shape;465;p26"/>
          <p:cNvSpPr txBox="1"/>
          <p:nvPr/>
        </p:nvSpPr>
        <p:spPr>
          <a:xfrm>
            <a:off x="2658629" y="1608156"/>
            <a:ext cx="16824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Name</a:t>
            </a:r>
            <a:endParaRPr sz="700"/>
          </a:p>
        </p:txBody>
      </p:sp>
      <p:sp>
        <p:nvSpPr>
          <p:cNvPr id="466" name="Google Shape;466;p26"/>
          <p:cNvSpPr txBox="1"/>
          <p:nvPr/>
        </p:nvSpPr>
        <p:spPr>
          <a:xfrm>
            <a:off x="2658629" y="4754858"/>
            <a:ext cx="1682463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467" name="Google Shape;467;p26"/>
          <p:cNvSpPr txBox="1"/>
          <p:nvPr/>
        </p:nvSpPr>
        <p:spPr>
          <a:xfrm>
            <a:off x="6947188" y="1608156"/>
            <a:ext cx="16824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Name</a:t>
            </a:r>
            <a:endParaRPr sz="700"/>
          </a:p>
        </p:txBody>
      </p:sp>
      <p:sp>
        <p:nvSpPr>
          <p:cNvPr id="468" name="Google Shape;468;p26"/>
          <p:cNvSpPr txBox="1"/>
          <p:nvPr/>
        </p:nvSpPr>
        <p:spPr>
          <a:xfrm>
            <a:off x="6947188" y="4754858"/>
            <a:ext cx="1682463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469" name="Google Shape;469;p26"/>
          <p:cNvSpPr txBox="1"/>
          <p:nvPr/>
        </p:nvSpPr>
        <p:spPr>
          <a:xfrm>
            <a:off x="4802909" y="1608156"/>
            <a:ext cx="16824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Name</a:t>
            </a:r>
            <a:endParaRPr sz="700"/>
          </a:p>
        </p:txBody>
      </p:sp>
      <p:sp>
        <p:nvSpPr>
          <p:cNvPr id="470" name="Google Shape;470;p26"/>
          <p:cNvSpPr txBox="1"/>
          <p:nvPr/>
        </p:nvSpPr>
        <p:spPr>
          <a:xfrm>
            <a:off x="4802909" y="4754858"/>
            <a:ext cx="1682463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471" name="Google Shape;471;p26"/>
          <p:cNvSpPr txBox="1"/>
          <p:nvPr/>
        </p:nvSpPr>
        <p:spPr>
          <a:xfrm>
            <a:off x="514350" y="514350"/>
            <a:ext cx="8115300" cy="669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Add a Team Members Page</a:t>
            </a:r>
            <a:endParaRPr sz="700"/>
          </a:p>
        </p:txBody>
      </p:sp>
      <p:sp>
        <p:nvSpPr>
          <p:cNvPr id="472" name="Google Shape;472;p26"/>
          <p:cNvSpPr txBox="1"/>
          <p:nvPr/>
        </p:nvSpPr>
        <p:spPr>
          <a:xfrm>
            <a:off x="3461500" y="1169987"/>
            <a:ext cx="2221000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p27"/>
          <p:cNvCxnSpPr/>
          <p:nvPr/>
        </p:nvCxnSpPr>
        <p:spPr>
          <a:xfrm>
            <a:off x="-161958" y="4264821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9" name="Google Shape;4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86" y="1370346"/>
            <a:ext cx="5144648" cy="3773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27"/>
          <p:cNvGrpSpPr/>
          <p:nvPr/>
        </p:nvGrpSpPr>
        <p:grpSpPr>
          <a:xfrm>
            <a:off x="5668524" y="1315309"/>
            <a:ext cx="2961127" cy="2934740"/>
            <a:chOff x="0" y="-28575"/>
            <a:chExt cx="1559770" cy="1545872"/>
          </a:xfrm>
        </p:grpSpPr>
        <p:sp>
          <p:nvSpPr>
            <p:cNvPr id="481" name="Google Shape;481;p27"/>
            <p:cNvSpPr/>
            <p:nvPr/>
          </p:nvSpPr>
          <p:spPr>
            <a:xfrm>
              <a:off x="0" y="0"/>
              <a:ext cx="1559770" cy="1517297"/>
            </a:xfrm>
            <a:custGeom>
              <a:rect b="b" l="l" r="r" t="t"/>
              <a:pathLst>
                <a:path extrusionOk="0" h="1517297" w="1559770">
                  <a:moveTo>
                    <a:pt x="0" y="0"/>
                  </a:moveTo>
                  <a:lnTo>
                    <a:pt x="1559770" y="0"/>
                  </a:lnTo>
                  <a:lnTo>
                    <a:pt x="1559770" y="1517297"/>
                  </a:lnTo>
                  <a:lnTo>
                    <a:pt x="0" y="1517297"/>
                  </a:ln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</p:sp>
        <p:sp>
          <p:nvSpPr>
            <p:cNvPr id="482" name="Google Shape;482;p27"/>
            <p:cNvSpPr txBox="1"/>
            <p:nvPr/>
          </p:nvSpPr>
          <p:spPr>
            <a:xfrm>
              <a:off x="0" y="-28575"/>
              <a:ext cx="1559770" cy="15458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27"/>
          <p:cNvGrpSpPr/>
          <p:nvPr/>
        </p:nvGrpSpPr>
        <p:grpSpPr>
          <a:xfrm>
            <a:off x="6093297" y="2069912"/>
            <a:ext cx="2111625" cy="1369213"/>
            <a:chOff x="0" y="-114300"/>
            <a:chExt cx="5631000" cy="3651236"/>
          </a:xfrm>
        </p:grpSpPr>
        <p:sp>
          <p:nvSpPr>
            <p:cNvPr id="484" name="Google Shape;484;p27"/>
            <p:cNvSpPr txBox="1"/>
            <p:nvPr/>
          </p:nvSpPr>
          <p:spPr>
            <a:xfrm>
              <a:off x="0" y="-114300"/>
              <a:ext cx="5630880" cy="1126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4F352D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Name Surname</a:t>
              </a:r>
              <a:endParaRPr sz="700"/>
            </a:p>
          </p:txBody>
        </p:sp>
        <p:sp>
          <p:nvSpPr>
            <p:cNvPr id="485" name="Google Shape;485;p27"/>
            <p:cNvSpPr txBox="1"/>
            <p:nvPr/>
          </p:nvSpPr>
          <p:spPr>
            <a:xfrm>
              <a:off x="0" y="1484636"/>
              <a:ext cx="5631000" cy="20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Presentations are communication tools that can be used as demonstrations, lectures, speeches, reports, and more. It is mostly presented before an audience.</a:t>
              </a:r>
              <a:endParaRPr sz="700"/>
            </a:p>
          </p:txBody>
        </p:sp>
      </p:grpSp>
      <p:sp>
        <p:nvSpPr>
          <p:cNvPr id="486" name="Google Shape;486;p27"/>
          <p:cNvSpPr txBox="1"/>
          <p:nvPr/>
        </p:nvSpPr>
        <p:spPr>
          <a:xfrm>
            <a:off x="731545" y="488270"/>
            <a:ext cx="4691209" cy="66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Our Founder</a:t>
            </a:r>
            <a:endParaRPr sz="700"/>
          </a:p>
        </p:txBody>
      </p:sp>
      <p:cxnSp>
        <p:nvCxnSpPr>
          <p:cNvPr id="487" name="Google Shape;487;p27"/>
          <p:cNvCxnSpPr/>
          <p:nvPr/>
        </p:nvCxnSpPr>
        <p:spPr>
          <a:xfrm>
            <a:off x="-161958" y="1369557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8" name="Google Shape;488;p27"/>
          <p:cNvCxnSpPr/>
          <p:nvPr/>
        </p:nvCxnSpPr>
        <p:spPr>
          <a:xfrm>
            <a:off x="5659006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9" name="Google Shape;489;p27"/>
          <p:cNvCxnSpPr/>
          <p:nvPr/>
        </p:nvCxnSpPr>
        <p:spPr>
          <a:xfrm>
            <a:off x="50482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0" name="Google Shape;490;p27"/>
          <p:cNvCxnSpPr/>
          <p:nvPr/>
        </p:nvCxnSpPr>
        <p:spPr>
          <a:xfrm>
            <a:off x="863442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8"/>
          <p:cNvGrpSpPr/>
          <p:nvPr/>
        </p:nvGrpSpPr>
        <p:grpSpPr>
          <a:xfrm>
            <a:off x="495300" y="829194"/>
            <a:ext cx="3760098" cy="3426102"/>
            <a:chOff x="0" y="-28575"/>
            <a:chExt cx="1980628" cy="1804696"/>
          </a:xfrm>
        </p:grpSpPr>
        <p:sp>
          <p:nvSpPr>
            <p:cNvPr id="496" name="Google Shape;496;p28"/>
            <p:cNvSpPr/>
            <p:nvPr/>
          </p:nvSpPr>
          <p:spPr>
            <a:xfrm>
              <a:off x="0" y="0"/>
              <a:ext cx="1980628" cy="1776121"/>
            </a:xfrm>
            <a:custGeom>
              <a:rect b="b" l="l" r="r" t="t"/>
              <a:pathLst>
                <a:path extrusionOk="0" h="1776121" w="1980628">
                  <a:moveTo>
                    <a:pt x="0" y="0"/>
                  </a:moveTo>
                  <a:lnTo>
                    <a:pt x="1980628" y="0"/>
                  </a:lnTo>
                  <a:lnTo>
                    <a:pt x="1980628" y="1776121"/>
                  </a:lnTo>
                  <a:lnTo>
                    <a:pt x="0" y="1776121"/>
                  </a:lnTo>
                  <a:close/>
                </a:path>
              </a:pathLst>
            </a:custGeom>
            <a:solidFill>
              <a:srgbClr val="BAE5FF"/>
            </a:solidFill>
            <a:ln>
              <a:noFill/>
            </a:ln>
          </p:spPr>
        </p:sp>
        <p:sp>
          <p:nvSpPr>
            <p:cNvPr id="497" name="Google Shape;497;p28"/>
            <p:cNvSpPr txBox="1"/>
            <p:nvPr/>
          </p:nvSpPr>
          <p:spPr>
            <a:xfrm>
              <a:off x="0" y="-28575"/>
              <a:ext cx="1980628" cy="18046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8" name="Google Shape;4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28"/>
          <p:cNvCxnSpPr/>
          <p:nvPr/>
        </p:nvCxnSpPr>
        <p:spPr>
          <a:xfrm>
            <a:off x="-108189" y="893159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0" name="Google Shape;500;p28"/>
          <p:cNvCxnSpPr/>
          <p:nvPr/>
        </p:nvCxnSpPr>
        <p:spPr>
          <a:xfrm>
            <a:off x="-108189" y="4264821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01" name="Google Shape;5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465" y="0"/>
            <a:ext cx="438782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2" name="Google Shape;502;p28"/>
          <p:cNvCxnSpPr/>
          <p:nvPr/>
        </p:nvCxnSpPr>
        <p:spPr>
          <a:xfrm>
            <a:off x="504825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3" name="Google Shape;503;p28"/>
          <p:cNvCxnSpPr/>
          <p:nvPr/>
        </p:nvCxnSpPr>
        <p:spPr>
          <a:xfrm>
            <a:off x="8653475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4" name="Google Shape;504;p28"/>
          <p:cNvCxnSpPr/>
          <p:nvPr/>
        </p:nvCxnSpPr>
        <p:spPr>
          <a:xfrm>
            <a:off x="4255404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05" name="Google Shape;505;p28"/>
          <p:cNvGrpSpPr/>
          <p:nvPr/>
        </p:nvGrpSpPr>
        <p:grpSpPr>
          <a:xfrm>
            <a:off x="924985" y="1289339"/>
            <a:ext cx="2900700" cy="2446785"/>
            <a:chOff x="0" y="180975"/>
            <a:chExt cx="7735200" cy="6524760"/>
          </a:xfrm>
        </p:grpSpPr>
        <p:sp>
          <p:nvSpPr>
            <p:cNvPr id="506" name="Google Shape;506;p28"/>
            <p:cNvSpPr txBox="1"/>
            <p:nvPr/>
          </p:nvSpPr>
          <p:spPr>
            <a:xfrm>
              <a:off x="0" y="180975"/>
              <a:ext cx="7493478" cy="1846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000" u="none" cap="none" strike="noStrike">
                  <a:solidFill>
                    <a:srgbClr val="4F352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Contact Us</a:t>
              </a:r>
              <a:endParaRPr sz="700"/>
            </a:p>
          </p:txBody>
        </p:sp>
        <p:sp>
          <p:nvSpPr>
            <p:cNvPr id="507" name="Google Shape;507;p28"/>
            <p:cNvSpPr txBox="1"/>
            <p:nvPr/>
          </p:nvSpPr>
          <p:spPr>
            <a:xfrm>
              <a:off x="0" y="3011535"/>
              <a:ext cx="77352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123 Anywhere St., Any City,ST 12345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123-456-7890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hello@reallygreatsite.com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@reallygreatsite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reallygreatsite.com</a:t>
              </a:r>
              <a:endParaRPr sz="7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5FF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9"/>
          <p:cNvGrpSpPr/>
          <p:nvPr/>
        </p:nvGrpSpPr>
        <p:grpSpPr>
          <a:xfrm>
            <a:off x="387109" y="1070618"/>
            <a:ext cx="2548821" cy="3772491"/>
            <a:chOff x="0" y="-38100"/>
            <a:chExt cx="1342589" cy="1987156"/>
          </a:xfrm>
        </p:grpSpPr>
        <p:sp>
          <p:nvSpPr>
            <p:cNvPr id="513" name="Google Shape;513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9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29"/>
          <p:cNvGrpSpPr/>
          <p:nvPr/>
        </p:nvGrpSpPr>
        <p:grpSpPr>
          <a:xfrm>
            <a:off x="3054992" y="1070618"/>
            <a:ext cx="5756490" cy="3772491"/>
            <a:chOff x="0" y="-38100"/>
            <a:chExt cx="3032225" cy="1987156"/>
          </a:xfrm>
        </p:grpSpPr>
        <p:sp>
          <p:nvSpPr>
            <p:cNvPr id="516" name="Google Shape;516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9"/>
            <p:cNvSpPr txBox="1"/>
            <p:nvPr/>
          </p:nvSpPr>
          <p:spPr>
            <a:xfrm>
              <a:off x="0" y="-38100"/>
              <a:ext cx="3032225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29"/>
          <p:cNvGrpSpPr/>
          <p:nvPr/>
        </p:nvGrpSpPr>
        <p:grpSpPr>
          <a:xfrm>
            <a:off x="569502" y="1210977"/>
            <a:ext cx="2184034" cy="395949"/>
            <a:chOff x="0" y="-38100"/>
            <a:chExt cx="1150437" cy="208566"/>
          </a:xfrm>
        </p:grpSpPr>
        <p:sp>
          <p:nvSpPr>
            <p:cNvPr id="519" name="Google Shape;519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9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1" name="Google Shape;521;p29"/>
          <p:cNvGrpSpPr/>
          <p:nvPr/>
        </p:nvGrpSpPr>
        <p:grpSpPr>
          <a:xfrm>
            <a:off x="4841220" y="1210977"/>
            <a:ext cx="2184034" cy="395949"/>
            <a:chOff x="0" y="-38100"/>
            <a:chExt cx="1150437" cy="208566"/>
          </a:xfrm>
        </p:grpSpPr>
        <p:sp>
          <p:nvSpPr>
            <p:cNvPr id="522" name="Google Shape;522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9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29"/>
          <p:cNvGrpSpPr/>
          <p:nvPr/>
        </p:nvGrpSpPr>
        <p:grpSpPr>
          <a:xfrm>
            <a:off x="569502" y="3528176"/>
            <a:ext cx="2184034" cy="395949"/>
            <a:chOff x="0" y="-38100"/>
            <a:chExt cx="1150437" cy="208566"/>
          </a:xfrm>
        </p:grpSpPr>
        <p:sp>
          <p:nvSpPr>
            <p:cNvPr id="525" name="Google Shape;525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9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7" name="Google Shape;527;p29"/>
          <p:cNvSpPr txBox="1"/>
          <p:nvPr/>
        </p:nvSpPr>
        <p:spPr>
          <a:xfrm>
            <a:off x="616198" y="1722886"/>
            <a:ext cx="209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528" name="Google Shape;528;p29"/>
          <p:cNvSpPr txBox="1"/>
          <p:nvPr/>
        </p:nvSpPr>
        <p:spPr>
          <a:xfrm>
            <a:off x="587727" y="3269291"/>
            <a:ext cx="2184034" cy="1311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529" name="Google Shape;529;p29"/>
          <p:cNvSpPr txBox="1"/>
          <p:nvPr/>
        </p:nvSpPr>
        <p:spPr>
          <a:xfrm>
            <a:off x="873885" y="2028817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BEBAS NEUE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DANCING SCRIPT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 LIGHT</a:t>
            </a:r>
            <a:endParaRPr sz="700"/>
          </a:p>
        </p:txBody>
      </p:sp>
      <p:grpSp>
        <p:nvGrpSpPr>
          <p:cNvPr id="530" name="Google Shape;530;p29"/>
          <p:cNvGrpSpPr/>
          <p:nvPr/>
        </p:nvGrpSpPr>
        <p:grpSpPr>
          <a:xfrm>
            <a:off x="597204" y="4073136"/>
            <a:ext cx="610687" cy="546736"/>
            <a:chOff x="0" y="-47138"/>
            <a:chExt cx="1628498" cy="1457963"/>
          </a:xfrm>
        </p:grpSpPr>
        <p:grpSp>
          <p:nvGrpSpPr>
            <p:cNvPr id="531" name="Google Shape;531;p29"/>
            <p:cNvGrpSpPr/>
            <p:nvPr/>
          </p:nvGrpSpPr>
          <p:grpSpPr>
            <a:xfrm>
              <a:off x="311446" y="-47138"/>
              <a:ext cx="1005606" cy="1052744"/>
              <a:chOff x="0" y="-38100"/>
              <a:chExt cx="812800" cy="850900"/>
            </a:xfrm>
          </p:grpSpPr>
          <p:sp>
            <p:nvSpPr>
              <p:cNvPr id="532" name="Google Shape;53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AC949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4" name="Google Shape;534;p29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#AC949A</a:t>
              </a:r>
              <a:endParaRPr sz="700"/>
            </a:p>
          </p:txBody>
        </p:sp>
      </p:grpSp>
      <p:grpSp>
        <p:nvGrpSpPr>
          <p:cNvPr id="535" name="Google Shape;535;p29"/>
          <p:cNvGrpSpPr/>
          <p:nvPr/>
        </p:nvGrpSpPr>
        <p:grpSpPr>
          <a:xfrm>
            <a:off x="1609167" y="4073136"/>
            <a:ext cx="610687" cy="546736"/>
            <a:chOff x="0" y="-47138"/>
            <a:chExt cx="1628498" cy="1457963"/>
          </a:xfrm>
        </p:grpSpPr>
        <p:grpSp>
          <p:nvGrpSpPr>
            <p:cNvPr id="536" name="Google Shape;536;p29"/>
            <p:cNvGrpSpPr/>
            <p:nvPr/>
          </p:nvGrpSpPr>
          <p:grpSpPr>
            <a:xfrm>
              <a:off x="311446" y="-47138"/>
              <a:ext cx="1005606" cy="1052744"/>
              <a:chOff x="0" y="-38100"/>
              <a:chExt cx="812800" cy="850900"/>
            </a:xfrm>
          </p:grpSpPr>
          <p:sp>
            <p:nvSpPr>
              <p:cNvPr id="537" name="Google Shape;53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BAE5F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9" name="Google Shape;539;p29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#BAE5FF</a:t>
              </a:r>
              <a:endParaRPr sz="700"/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1103185" y="4073136"/>
            <a:ext cx="610687" cy="546736"/>
            <a:chOff x="0" y="-47138"/>
            <a:chExt cx="1628498" cy="1457963"/>
          </a:xfrm>
        </p:grpSpPr>
        <p:grpSp>
          <p:nvGrpSpPr>
            <p:cNvPr id="541" name="Google Shape;541;p29"/>
            <p:cNvGrpSpPr/>
            <p:nvPr/>
          </p:nvGrpSpPr>
          <p:grpSpPr>
            <a:xfrm>
              <a:off x="311446" y="-47138"/>
              <a:ext cx="1005606" cy="1052744"/>
              <a:chOff x="0" y="-38100"/>
              <a:chExt cx="812800" cy="850900"/>
            </a:xfrm>
          </p:grpSpPr>
          <p:sp>
            <p:nvSpPr>
              <p:cNvPr id="542" name="Google Shape;54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FF4F7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4" name="Google Shape;544;p29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#FFF4F7</a:t>
              </a:r>
              <a:endParaRPr sz="700"/>
            </a:p>
          </p:txBody>
        </p:sp>
      </p:grpSp>
      <p:grpSp>
        <p:nvGrpSpPr>
          <p:cNvPr id="545" name="Google Shape;545;p29"/>
          <p:cNvGrpSpPr/>
          <p:nvPr/>
        </p:nvGrpSpPr>
        <p:grpSpPr>
          <a:xfrm>
            <a:off x="2115148" y="4073136"/>
            <a:ext cx="610687" cy="546736"/>
            <a:chOff x="0" y="-47138"/>
            <a:chExt cx="1628498" cy="1457963"/>
          </a:xfrm>
        </p:grpSpPr>
        <p:grpSp>
          <p:nvGrpSpPr>
            <p:cNvPr id="546" name="Google Shape;546;p29"/>
            <p:cNvGrpSpPr/>
            <p:nvPr/>
          </p:nvGrpSpPr>
          <p:grpSpPr>
            <a:xfrm>
              <a:off x="311446" y="-47138"/>
              <a:ext cx="1005606" cy="1052744"/>
              <a:chOff x="0" y="-38100"/>
              <a:chExt cx="812800" cy="850900"/>
            </a:xfrm>
          </p:grpSpPr>
          <p:sp>
            <p:nvSpPr>
              <p:cNvPr id="547" name="Google Shape;54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749CB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9" name="Google Shape;549;p29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#749CB4</a:t>
              </a:r>
              <a:endParaRPr sz="700"/>
            </a:p>
          </p:txBody>
        </p:sp>
      </p:grpSp>
      <p:sp>
        <p:nvSpPr>
          <p:cNvPr id="550" name="Google Shape;550;p29"/>
          <p:cNvSpPr txBox="1"/>
          <p:nvPr/>
        </p:nvSpPr>
        <p:spPr>
          <a:xfrm>
            <a:off x="2105002" y="834973"/>
            <a:ext cx="4933995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</a:t>
            </a:r>
            <a:endParaRPr sz="700"/>
          </a:p>
        </p:txBody>
      </p:sp>
      <p:sp>
        <p:nvSpPr>
          <p:cNvPr id="551" name="Google Shape;551;p29"/>
          <p:cNvSpPr txBox="1"/>
          <p:nvPr/>
        </p:nvSpPr>
        <p:spPr>
          <a:xfrm>
            <a:off x="2574023" y="266447"/>
            <a:ext cx="4279952" cy="545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Resource Page</a:t>
            </a:r>
            <a:endParaRPr sz="700"/>
          </a:p>
        </p:txBody>
      </p:sp>
      <p:sp>
        <p:nvSpPr>
          <p:cNvPr id="552" name="Google Shape;552;p29"/>
          <p:cNvSpPr txBox="1"/>
          <p:nvPr/>
        </p:nvSpPr>
        <p:spPr>
          <a:xfrm>
            <a:off x="873885" y="1342881"/>
            <a:ext cx="1575268" cy="195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553" name="Google Shape;553;p29"/>
          <p:cNvSpPr txBox="1"/>
          <p:nvPr/>
        </p:nvSpPr>
        <p:spPr>
          <a:xfrm>
            <a:off x="5145603" y="1342881"/>
            <a:ext cx="1575268" cy="195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554" name="Google Shape;554;p29"/>
          <p:cNvSpPr txBox="1"/>
          <p:nvPr/>
        </p:nvSpPr>
        <p:spPr>
          <a:xfrm>
            <a:off x="873885" y="3644451"/>
            <a:ext cx="1575268" cy="1958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555" name="Google Shape;555;p29"/>
          <p:cNvGrpSpPr/>
          <p:nvPr/>
        </p:nvGrpSpPr>
        <p:grpSpPr>
          <a:xfrm>
            <a:off x="3336797" y="2002213"/>
            <a:ext cx="5192880" cy="2378172"/>
            <a:chOff x="0" y="0"/>
            <a:chExt cx="13847678" cy="6341793"/>
          </a:xfrm>
        </p:grpSpPr>
        <p:sp>
          <p:nvSpPr>
            <p:cNvPr id="556" name="Google Shape;556;p29"/>
            <p:cNvSpPr/>
            <p:nvPr/>
          </p:nvSpPr>
          <p:spPr>
            <a:xfrm>
              <a:off x="11299073" y="1844273"/>
              <a:ext cx="973672" cy="837358"/>
            </a:xfrm>
            <a:custGeom>
              <a:rect b="b" l="l" r="r" t="t"/>
              <a:pathLst>
                <a:path extrusionOk="0" h="837358" w="973672">
                  <a:moveTo>
                    <a:pt x="0" y="0"/>
                  </a:moveTo>
                  <a:lnTo>
                    <a:pt x="973672" y="0"/>
                  </a:lnTo>
                  <a:lnTo>
                    <a:pt x="973672" y="837357"/>
                  </a:lnTo>
                  <a:lnTo>
                    <a:pt x="0" y="8373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7" name="Google Shape;557;p29"/>
            <p:cNvSpPr/>
            <p:nvPr/>
          </p:nvSpPr>
          <p:spPr>
            <a:xfrm>
              <a:off x="13079396" y="3462403"/>
              <a:ext cx="692028" cy="956320"/>
            </a:xfrm>
            <a:custGeom>
              <a:rect b="b" l="l" r="r" t="t"/>
              <a:pathLst>
                <a:path extrusionOk="0" h="956320" w="692028">
                  <a:moveTo>
                    <a:pt x="0" y="0"/>
                  </a:moveTo>
                  <a:lnTo>
                    <a:pt x="692028" y="0"/>
                  </a:lnTo>
                  <a:lnTo>
                    <a:pt x="692028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8" name="Google Shape;558;p29"/>
            <p:cNvSpPr/>
            <p:nvPr/>
          </p:nvSpPr>
          <p:spPr>
            <a:xfrm>
              <a:off x="11501286" y="3564289"/>
              <a:ext cx="570141" cy="854434"/>
            </a:xfrm>
            <a:custGeom>
              <a:rect b="b" l="l" r="r" t="t"/>
              <a:pathLst>
                <a:path extrusionOk="0" h="854434" w="570141">
                  <a:moveTo>
                    <a:pt x="0" y="0"/>
                  </a:moveTo>
                  <a:lnTo>
                    <a:pt x="570141" y="0"/>
                  </a:lnTo>
                  <a:lnTo>
                    <a:pt x="570141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9" name="Google Shape;559;p29"/>
            <p:cNvSpPr/>
            <p:nvPr/>
          </p:nvSpPr>
          <p:spPr>
            <a:xfrm>
              <a:off x="12902127" y="5280171"/>
              <a:ext cx="945551" cy="854434"/>
            </a:xfrm>
            <a:custGeom>
              <a:rect b="b" l="l" r="r" t="t"/>
              <a:pathLst>
                <a:path extrusionOk="0" h="854434" w="945551">
                  <a:moveTo>
                    <a:pt x="0" y="0"/>
                  </a:moveTo>
                  <a:lnTo>
                    <a:pt x="945551" y="0"/>
                  </a:lnTo>
                  <a:lnTo>
                    <a:pt x="945551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0" name="Google Shape;560;p29"/>
            <p:cNvSpPr/>
            <p:nvPr/>
          </p:nvSpPr>
          <p:spPr>
            <a:xfrm>
              <a:off x="12902127" y="50943"/>
              <a:ext cx="854434" cy="854434"/>
            </a:xfrm>
            <a:custGeom>
              <a:rect b="b" l="l" r="r" t="t"/>
              <a:pathLst>
                <a:path extrusionOk="0" h="854434" w="854434">
                  <a:moveTo>
                    <a:pt x="0" y="0"/>
                  </a:moveTo>
                  <a:lnTo>
                    <a:pt x="854435" y="0"/>
                  </a:lnTo>
                  <a:lnTo>
                    <a:pt x="854435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1" name="Google Shape;561;p29"/>
            <p:cNvSpPr/>
            <p:nvPr/>
          </p:nvSpPr>
          <p:spPr>
            <a:xfrm>
              <a:off x="11190783" y="59481"/>
              <a:ext cx="1168986" cy="718395"/>
            </a:xfrm>
            <a:custGeom>
              <a:rect b="b" l="l" r="r" t="t"/>
              <a:pathLst>
                <a:path extrusionOk="0" h="718395" w="1168986">
                  <a:moveTo>
                    <a:pt x="0" y="0"/>
                  </a:moveTo>
                  <a:lnTo>
                    <a:pt x="1168985" y="0"/>
                  </a:lnTo>
                  <a:lnTo>
                    <a:pt x="1168985" y="718395"/>
                  </a:lnTo>
                  <a:lnTo>
                    <a:pt x="0" y="7183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2" name="Google Shape;562;p29"/>
            <p:cNvSpPr/>
            <p:nvPr/>
          </p:nvSpPr>
          <p:spPr>
            <a:xfrm>
              <a:off x="12815104" y="1844273"/>
              <a:ext cx="956320" cy="956320"/>
            </a:xfrm>
            <a:custGeom>
              <a:rect b="b" l="l" r="r" t="t"/>
              <a:pathLst>
                <a:path extrusionOk="0" h="956320" w="956320">
                  <a:moveTo>
                    <a:pt x="0" y="0"/>
                  </a:moveTo>
                  <a:lnTo>
                    <a:pt x="956320" y="0"/>
                  </a:lnTo>
                  <a:lnTo>
                    <a:pt x="956320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3" name="Google Shape;563;p29"/>
            <p:cNvSpPr/>
            <p:nvPr/>
          </p:nvSpPr>
          <p:spPr>
            <a:xfrm>
              <a:off x="11405480" y="5301381"/>
              <a:ext cx="665947" cy="956320"/>
            </a:xfrm>
            <a:custGeom>
              <a:rect b="b" l="l" r="r" t="t"/>
              <a:pathLst>
                <a:path extrusionOk="0" h="956320" w="665947">
                  <a:moveTo>
                    <a:pt x="0" y="0"/>
                  </a:moveTo>
                  <a:lnTo>
                    <a:pt x="665947" y="0"/>
                  </a:lnTo>
                  <a:lnTo>
                    <a:pt x="665947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4" name="Google Shape;564;p29"/>
            <p:cNvSpPr/>
            <p:nvPr/>
          </p:nvSpPr>
          <p:spPr>
            <a:xfrm>
              <a:off x="6843611" y="9396"/>
              <a:ext cx="839823" cy="956320"/>
            </a:xfrm>
            <a:custGeom>
              <a:rect b="b" l="l" r="r" t="t"/>
              <a:pathLst>
                <a:path extrusionOk="0" h="956320" w="839823">
                  <a:moveTo>
                    <a:pt x="0" y="0"/>
                  </a:moveTo>
                  <a:lnTo>
                    <a:pt x="839823" y="0"/>
                  </a:lnTo>
                  <a:lnTo>
                    <a:pt x="839823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5" name="Google Shape;565;p29"/>
            <p:cNvSpPr/>
            <p:nvPr/>
          </p:nvSpPr>
          <p:spPr>
            <a:xfrm>
              <a:off x="9617945" y="182904"/>
              <a:ext cx="1108788" cy="659225"/>
            </a:xfrm>
            <a:custGeom>
              <a:rect b="b" l="l" r="r" t="t"/>
              <a:pathLst>
                <a:path extrusionOk="0" h="659225" w="1108788">
                  <a:moveTo>
                    <a:pt x="0" y="0"/>
                  </a:moveTo>
                  <a:lnTo>
                    <a:pt x="1108788" y="0"/>
                  </a:lnTo>
                  <a:lnTo>
                    <a:pt x="1108788" y="659225"/>
                  </a:lnTo>
                  <a:lnTo>
                    <a:pt x="0" y="6592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6" name="Google Shape;566;p29"/>
            <p:cNvSpPr/>
            <p:nvPr/>
          </p:nvSpPr>
          <p:spPr>
            <a:xfrm>
              <a:off x="1330192" y="60339"/>
              <a:ext cx="854434" cy="854434"/>
            </a:xfrm>
            <a:custGeom>
              <a:rect b="b" l="l" r="r" t="t"/>
              <a:pathLst>
                <a:path extrusionOk="0" h="854434" w="854434">
                  <a:moveTo>
                    <a:pt x="0" y="0"/>
                  </a:moveTo>
                  <a:lnTo>
                    <a:pt x="854434" y="0"/>
                  </a:lnTo>
                  <a:lnTo>
                    <a:pt x="854434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7" name="Google Shape;567;p29"/>
            <p:cNvSpPr/>
            <p:nvPr/>
          </p:nvSpPr>
          <p:spPr>
            <a:xfrm>
              <a:off x="6941" y="60339"/>
              <a:ext cx="854434" cy="854434"/>
            </a:xfrm>
            <a:custGeom>
              <a:rect b="b" l="l" r="r" t="t"/>
              <a:pathLst>
                <a:path extrusionOk="0" h="854434" w="854434">
                  <a:moveTo>
                    <a:pt x="0" y="0"/>
                  </a:moveTo>
                  <a:lnTo>
                    <a:pt x="854434" y="0"/>
                  </a:lnTo>
                  <a:lnTo>
                    <a:pt x="854434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8" name="Google Shape;568;p29"/>
            <p:cNvSpPr/>
            <p:nvPr/>
          </p:nvSpPr>
          <p:spPr>
            <a:xfrm>
              <a:off x="5385169" y="35001"/>
              <a:ext cx="948211" cy="905111"/>
            </a:xfrm>
            <a:custGeom>
              <a:rect b="b" l="l" r="r" t="t"/>
              <a:pathLst>
                <a:path extrusionOk="0" h="905111" w="948211">
                  <a:moveTo>
                    <a:pt x="0" y="0"/>
                  </a:moveTo>
                  <a:lnTo>
                    <a:pt x="948211" y="0"/>
                  </a:lnTo>
                  <a:lnTo>
                    <a:pt x="948211" y="905110"/>
                  </a:lnTo>
                  <a:lnTo>
                    <a:pt x="0" y="9051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9" name="Google Shape;569;p29"/>
            <p:cNvSpPr/>
            <p:nvPr/>
          </p:nvSpPr>
          <p:spPr>
            <a:xfrm>
              <a:off x="2672767" y="9396"/>
              <a:ext cx="949365" cy="956320"/>
            </a:xfrm>
            <a:custGeom>
              <a:rect b="b" l="l" r="r" t="t"/>
              <a:pathLst>
                <a:path extrusionOk="0" h="956320" w="949365">
                  <a:moveTo>
                    <a:pt x="0" y="0"/>
                  </a:moveTo>
                  <a:lnTo>
                    <a:pt x="949365" y="0"/>
                  </a:lnTo>
                  <a:lnTo>
                    <a:pt x="949365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0" name="Google Shape;570;p29"/>
            <p:cNvSpPr/>
            <p:nvPr/>
          </p:nvSpPr>
          <p:spPr>
            <a:xfrm>
              <a:off x="4100611" y="0"/>
              <a:ext cx="791887" cy="965716"/>
            </a:xfrm>
            <a:custGeom>
              <a:rect b="b" l="l" r="r" t="t"/>
              <a:pathLst>
                <a:path extrusionOk="0" h="965716" w="791887">
                  <a:moveTo>
                    <a:pt x="0" y="0"/>
                  </a:moveTo>
                  <a:lnTo>
                    <a:pt x="791887" y="0"/>
                  </a:lnTo>
                  <a:lnTo>
                    <a:pt x="791887" y="965716"/>
                  </a:lnTo>
                  <a:lnTo>
                    <a:pt x="0" y="9657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1" name="Google Shape;571;p29"/>
            <p:cNvSpPr/>
            <p:nvPr/>
          </p:nvSpPr>
          <p:spPr>
            <a:xfrm>
              <a:off x="8216154" y="60339"/>
              <a:ext cx="899422" cy="904355"/>
            </a:xfrm>
            <a:custGeom>
              <a:rect b="b" l="l" r="r" t="t"/>
              <a:pathLst>
                <a:path extrusionOk="0" h="904355" w="899422">
                  <a:moveTo>
                    <a:pt x="0" y="0"/>
                  </a:moveTo>
                  <a:lnTo>
                    <a:pt x="899422" y="0"/>
                  </a:lnTo>
                  <a:lnTo>
                    <a:pt x="899422" y="904354"/>
                  </a:lnTo>
                  <a:lnTo>
                    <a:pt x="0" y="9043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2" name="Google Shape;572;p29"/>
            <p:cNvSpPr/>
            <p:nvPr/>
          </p:nvSpPr>
          <p:spPr>
            <a:xfrm>
              <a:off x="8120017" y="1766900"/>
              <a:ext cx="772011" cy="956320"/>
            </a:xfrm>
            <a:custGeom>
              <a:rect b="b" l="l" r="r" t="t"/>
              <a:pathLst>
                <a:path extrusionOk="0" h="956320" w="772011">
                  <a:moveTo>
                    <a:pt x="0" y="0"/>
                  </a:moveTo>
                  <a:lnTo>
                    <a:pt x="772012" y="0"/>
                  </a:lnTo>
                  <a:lnTo>
                    <a:pt x="772012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3" name="Google Shape;573;p29"/>
            <p:cNvSpPr/>
            <p:nvPr/>
          </p:nvSpPr>
          <p:spPr>
            <a:xfrm>
              <a:off x="6456489" y="1766900"/>
              <a:ext cx="1039479" cy="956320"/>
            </a:xfrm>
            <a:custGeom>
              <a:rect b="b" l="l" r="r" t="t"/>
              <a:pathLst>
                <a:path extrusionOk="0" h="956320" w="1039479">
                  <a:moveTo>
                    <a:pt x="0" y="0"/>
                  </a:moveTo>
                  <a:lnTo>
                    <a:pt x="1039479" y="0"/>
                  </a:lnTo>
                  <a:lnTo>
                    <a:pt x="1039479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4" name="Google Shape;574;p29"/>
            <p:cNvSpPr/>
            <p:nvPr/>
          </p:nvSpPr>
          <p:spPr>
            <a:xfrm>
              <a:off x="9580280" y="1983771"/>
              <a:ext cx="1092866" cy="627901"/>
            </a:xfrm>
            <a:custGeom>
              <a:rect b="b" l="l" r="r" t="t"/>
              <a:pathLst>
                <a:path extrusionOk="0" h="627901" w="1092866">
                  <a:moveTo>
                    <a:pt x="0" y="0"/>
                  </a:moveTo>
                  <a:lnTo>
                    <a:pt x="1092866" y="0"/>
                  </a:lnTo>
                  <a:lnTo>
                    <a:pt x="1092866" y="627901"/>
                  </a:lnTo>
                  <a:lnTo>
                    <a:pt x="0" y="627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5" name="Google Shape;575;p29"/>
            <p:cNvSpPr/>
            <p:nvPr/>
          </p:nvSpPr>
          <p:spPr>
            <a:xfrm>
              <a:off x="3316762" y="1766900"/>
              <a:ext cx="956320" cy="956320"/>
            </a:xfrm>
            <a:custGeom>
              <a:rect b="b" l="l" r="r" t="t"/>
              <a:pathLst>
                <a:path extrusionOk="0" h="956320" w="956320">
                  <a:moveTo>
                    <a:pt x="0" y="0"/>
                  </a:moveTo>
                  <a:lnTo>
                    <a:pt x="956320" y="0"/>
                  </a:lnTo>
                  <a:lnTo>
                    <a:pt x="956320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6" name="Google Shape;576;p29"/>
            <p:cNvSpPr/>
            <p:nvPr/>
          </p:nvSpPr>
          <p:spPr>
            <a:xfrm>
              <a:off x="6941" y="1766900"/>
              <a:ext cx="1112000" cy="956320"/>
            </a:xfrm>
            <a:custGeom>
              <a:rect b="b" l="l" r="r" t="t"/>
              <a:pathLst>
                <a:path extrusionOk="0" h="956320" w="1112000">
                  <a:moveTo>
                    <a:pt x="0" y="0"/>
                  </a:moveTo>
                  <a:lnTo>
                    <a:pt x="1112000" y="0"/>
                  </a:lnTo>
                  <a:lnTo>
                    <a:pt x="1112000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7" name="Google Shape;577;p29"/>
            <p:cNvSpPr/>
            <p:nvPr/>
          </p:nvSpPr>
          <p:spPr>
            <a:xfrm>
              <a:off x="4784080" y="1766900"/>
              <a:ext cx="954582" cy="956320"/>
            </a:xfrm>
            <a:custGeom>
              <a:rect b="b" l="l" r="r" t="t"/>
              <a:pathLst>
                <a:path extrusionOk="0" h="956320" w="954582">
                  <a:moveTo>
                    <a:pt x="0" y="0"/>
                  </a:moveTo>
                  <a:lnTo>
                    <a:pt x="954581" y="0"/>
                  </a:lnTo>
                  <a:lnTo>
                    <a:pt x="954581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8" name="Google Shape;578;p29"/>
            <p:cNvSpPr/>
            <p:nvPr/>
          </p:nvSpPr>
          <p:spPr>
            <a:xfrm>
              <a:off x="1739691" y="1766900"/>
              <a:ext cx="956320" cy="956320"/>
            </a:xfrm>
            <a:custGeom>
              <a:rect b="b" l="l" r="r" t="t"/>
              <a:pathLst>
                <a:path extrusionOk="0" h="956320" w="956320">
                  <a:moveTo>
                    <a:pt x="0" y="0"/>
                  </a:moveTo>
                  <a:lnTo>
                    <a:pt x="956321" y="0"/>
                  </a:lnTo>
                  <a:lnTo>
                    <a:pt x="956321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9" name="Google Shape;579;p29"/>
            <p:cNvSpPr/>
            <p:nvPr/>
          </p:nvSpPr>
          <p:spPr>
            <a:xfrm>
              <a:off x="6975821" y="3550694"/>
              <a:ext cx="1048078" cy="827029"/>
            </a:xfrm>
            <a:custGeom>
              <a:rect b="b" l="l" r="r" t="t"/>
              <a:pathLst>
                <a:path extrusionOk="0" h="827029" w="1048078">
                  <a:moveTo>
                    <a:pt x="0" y="0"/>
                  </a:moveTo>
                  <a:lnTo>
                    <a:pt x="1048078" y="0"/>
                  </a:lnTo>
                  <a:lnTo>
                    <a:pt x="1048078" y="827028"/>
                  </a:lnTo>
                  <a:lnTo>
                    <a:pt x="0" y="8270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0" name="Google Shape;580;p29"/>
            <p:cNvSpPr/>
            <p:nvPr/>
          </p:nvSpPr>
          <p:spPr>
            <a:xfrm>
              <a:off x="5369407" y="3589561"/>
              <a:ext cx="1080899" cy="650504"/>
            </a:xfrm>
            <a:custGeom>
              <a:rect b="b" l="l" r="r" t="t"/>
              <a:pathLst>
                <a:path extrusionOk="0" h="650504" w="1080899">
                  <a:moveTo>
                    <a:pt x="0" y="0"/>
                  </a:moveTo>
                  <a:lnTo>
                    <a:pt x="1080898" y="0"/>
                  </a:lnTo>
                  <a:lnTo>
                    <a:pt x="1080898" y="650504"/>
                  </a:lnTo>
                  <a:lnTo>
                    <a:pt x="0" y="6505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1" name="Google Shape;581;p29"/>
            <p:cNvSpPr/>
            <p:nvPr/>
          </p:nvSpPr>
          <p:spPr>
            <a:xfrm>
              <a:off x="2824468" y="3490193"/>
              <a:ext cx="889425" cy="948030"/>
            </a:xfrm>
            <a:custGeom>
              <a:rect b="b" l="l" r="r" t="t"/>
              <a:pathLst>
                <a:path extrusionOk="0" h="948030" w="889425">
                  <a:moveTo>
                    <a:pt x="0" y="0"/>
                  </a:moveTo>
                  <a:lnTo>
                    <a:pt x="889425" y="0"/>
                  </a:lnTo>
                  <a:lnTo>
                    <a:pt x="889425" y="948030"/>
                  </a:lnTo>
                  <a:lnTo>
                    <a:pt x="0" y="9480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2" name="Google Shape;582;p29"/>
            <p:cNvSpPr/>
            <p:nvPr/>
          </p:nvSpPr>
          <p:spPr>
            <a:xfrm>
              <a:off x="4239408" y="3501299"/>
              <a:ext cx="604483" cy="827029"/>
            </a:xfrm>
            <a:custGeom>
              <a:rect b="b" l="l" r="r" t="t"/>
              <a:pathLst>
                <a:path extrusionOk="0" h="827029" w="604483">
                  <a:moveTo>
                    <a:pt x="0" y="0"/>
                  </a:moveTo>
                  <a:lnTo>
                    <a:pt x="604483" y="0"/>
                  </a:lnTo>
                  <a:lnTo>
                    <a:pt x="604483" y="827029"/>
                  </a:lnTo>
                  <a:lnTo>
                    <a:pt x="0" y="827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3" name="Google Shape;583;p29"/>
            <p:cNvSpPr/>
            <p:nvPr/>
          </p:nvSpPr>
          <p:spPr>
            <a:xfrm>
              <a:off x="1605045" y="3490193"/>
              <a:ext cx="691200" cy="948030"/>
            </a:xfrm>
            <a:custGeom>
              <a:rect b="b" l="l" r="r" t="t"/>
              <a:pathLst>
                <a:path extrusionOk="0" h="948030" w="691200">
                  <a:moveTo>
                    <a:pt x="0" y="0"/>
                  </a:moveTo>
                  <a:lnTo>
                    <a:pt x="691200" y="0"/>
                  </a:lnTo>
                  <a:lnTo>
                    <a:pt x="691200" y="948030"/>
                  </a:lnTo>
                  <a:lnTo>
                    <a:pt x="0" y="9480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4" name="Google Shape;584;p29"/>
            <p:cNvSpPr/>
            <p:nvPr/>
          </p:nvSpPr>
          <p:spPr>
            <a:xfrm>
              <a:off x="9907374" y="3550694"/>
              <a:ext cx="827029" cy="827029"/>
            </a:xfrm>
            <a:custGeom>
              <a:rect b="b" l="l" r="r" t="t"/>
              <a:pathLst>
                <a:path extrusionOk="0" h="827029" w="827029">
                  <a:moveTo>
                    <a:pt x="0" y="0"/>
                  </a:moveTo>
                  <a:lnTo>
                    <a:pt x="827028" y="0"/>
                  </a:lnTo>
                  <a:lnTo>
                    <a:pt x="827028" y="827028"/>
                  </a:lnTo>
                  <a:lnTo>
                    <a:pt x="0" y="8270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5" name="Google Shape;585;p29"/>
            <p:cNvSpPr/>
            <p:nvPr/>
          </p:nvSpPr>
          <p:spPr>
            <a:xfrm>
              <a:off x="8553476" y="3550694"/>
              <a:ext cx="827029" cy="827029"/>
            </a:xfrm>
            <a:custGeom>
              <a:rect b="b" l="l" r="r" t="t"/>
              <a:pathLst>
                <a:path extrusionOk="0" h="827029" w="827029">
                  <a:moveTo>
                    <a:pt x="0" y="0"/>
                  </a:moveTo>
                  <a:lnTo>
                    <a:pt x="827028" y="0"/>
                  </a:lnTo>
                  <a:lnTo>
                    <a:pt x="827028" y="827028"/>
                  </a:lnTo>
                  <a:lnTo>
                    <a:pt x="0" y="8270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6" name="Google Shape;586;p29"/>
            <p:cNvSpPr/>
            <p:nvPr/>
          </p:nvSpPr>
          <p:spPr>
            <a:xfrm>
              <a:off x="6941" y="3436653"/>
              <a:ext cx="1071235" cy="956320"/>
            </a:xfrm>
            <a:custGeom>
              <a:rect b="b" l="l" r="r" t="t"/>
              <a:pathLst>
                <a:path extrusionOk="0" h="956320" w="1071235">
                  <a:moveTo>
                    <a:pt x="0" y="0"/>
                  </a:moveTo>
                  <a:lnTo>
                    <a:pt x="1071234" y="0"/>
                  </a:lnTo>
                  <a:lnTo>
                    <a:pt x="1071234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7" name="Google Shape;587;p29"/>
            <p:cNvSpPr/>
            <p:nvPr/>
          </p:nvSpPr>
          <p:spPr>
            <a:xfrm>
              <a:off x="9704021" y="5321535"/>
              <a:ext cx="818720" cy="936166"/>
            </a:xfrm>
            <a:custGeom>
              <a:rect b="b" l="l" r="r" t="t"/>
              <a:pathLst>
                <a:path extrusionOk="0" h="936166" w="818720">
                  <a:moveTo>
                    <a:pt x="0" y="0"/>
                  </a:moveTo>
                  <a:lnTo>
                    <a:pt x="818720" y="0"/>
                  </a:lnTo>
                  <a:lnTo>
                    <a:pt x="818720" y="936167"/>
                  </a:lnTo>
                  <a:lnTo>
                    <a:pt x="0" y="9361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8" name="Google Shape;588;p29"/>
            <p:cNvSpPr/>
            <p:nvPr/>
          </p:nvSpPr>
          <p:spPr>
            <a:xfrm>
              <a:off x="8083347" y="5444632"/>
              <a:ext cx="985676" cy="689973"/>
            </a:xfrm>
            <a:custGeom>
              <a:rect b="b" l="l" r="r" t="t"/>
              <a:pathLst>
                <a:path extrusionOk="0" h="689973" w="985676">
                  <a:moveTo>
                    <a:pt x="0" y="0"/>
                  </a:moveTo>
                  <a:lnTo>
                    <a:pt x="985676" y="0"/>
                  </a:lnTo>
                  <a:lnTo>
                    <a:pt x="985676" y="689973"/>
                  </a:lnTo>
                  <a:lnTo>
                    <a:pt x="0" y="689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9" name="Google Shape;589;p29"/>
            <p:cNvSpPr/>
            <p:nvPr/>
          </p:nvSpPr>
          <p:spPr>
            <a:xfrm>
              <a:off x="6596395" y="5444632"/>
              <a:ext cx="843301" cy="689973"/>
            </a:xfrm>
            <a:custGeom>
              <a:rect b="b" l="l" r="r" t="t"/>
              <a:pathLst>
                <a:path extrusionOk="0" h="689973" w="843301">
                  <a:moveTo>
                    <a:pt x="0" y="0"/>
                  </a:moveTo>
                  <a:lnTo>
                    <a:pt x="843301" y="0"/>
                  </a:lnTo>
                  <a:lnTo>
                    <a:pt x="843301" y="689973"/>
                  </a:lnTo>
                  <a:lnTo>
                    <a:pt x="0" y="689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0" name="Google Shape;590;p29"/>
            <p:cNvSpPr/>
            <p:nvPr/>
          </p:nvSpPr>
          <p:spPr>
            <a:xfrm>
              <a:off x="4164939" y="5321535"/>
              <a:ext cx="471487" cy="936166"/>
            </a:xfrm>
            <a:custGeom>
              <a:rect b="b" l="l" r="r" t="t"/>
              <a:pathLst>
                <a:path extrusionOk="0" h="936166" w="471487">
                  <a:moveTo>
                    <a:pt x="0" y="0"/>
                  </a:moveTo>
                  <a:lnTo>
                    <a:pt x="471487" y="0"/>
                  </a:lnTo>
                  <a:lnTo>
                    <a:pt x="471487" y="936167"/>
                  </a:lnTo>
                  <a:lnTo>
                    <a:pt x="0" y="9361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1" name="Google Shape;591;p29"/>
            <p:cNvSpPr/>
            <p:nvPr/>
          </p:nvSpPr>
          <p:spPr>
            <a:xfrm>
              <a:off x="5271424" y="5444632"/>
              <a:ext cx="689973" cy="689973"/>
            </a:xfrm>
            <a:custGeom>
              <a:rect b="b" l="l" r="r" t="t"/>
              <a:pathLst>
                <a:path extrusionOk="0" h="689973" w="689973">
                  <a:moveTo>
                    <a:pt x="0" y="0"/>
                  </a:moveTo>
                  <a:lnTo>
                    <a:pt x="689973" y="0"/>
                  </a:lnTo>
                  <a:lnTo>
                    <a:pt x="689973" y="689973"/>
                  </a:lnTo>
                  <a:lnTo>
                    <a:pt x="0" y="689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2" name="Google Shape;592;p29"/>
            <p:cNvSpPr/>
            <p:nvPr/>
          </p:nvSpPr>
          <p:spPr>
            <a:xfrm>
              <a:off x="0" y="5237445"/>
              <a:ext cx="594340" cy="1104348"/>
            </a:xfrm>
            <a:custGeom>
              <a:rect b="b" l="l" r="r" t="t"/>
              <a:pathLst>
                <a:path extrusionOk="0" h="1104348" w="594340">
                  <a:moveTo>
                    <a:pt x="0" y="0"/>
                  </a:moveTo>
                  <a:lnTo>
                    <a:pt x="594340" y="0"/>
                  </a:lnTo>
                  <a:lnTo>
                    <a:pt x="594340" y="1104347"/>
                  </a:lnTo>
                  <a:lnTo>
                    <a:pt x="0" y="11043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3" name="Google Shape;593;p29"/>
            <p:cNvSpPr/>
            <p:nvPr/>
          </p:nvSpPr>
          <p:spPr>
            <a:xfrm>
              <a:off x="1231068" y="5237445"/>
              <a:ext cx="855367" cy="1104348"/>
            </a:xfrm>
            <a:custGeom>
              <a:rect b="b" l="l" r="r" t="t"/>
              <a:pathLst>
                <a:path extrusionOk="0" h="1104348" w="855367">
                  <a:moveTo>
                    <a:pt x="0" y="0"/>
                  </a:moveTo>
                  <a:lnTo>
                    <a:pt x="855368" y="0"/>
                  </a:lnTo>
                  <a:lnTo>
                    <a:pt x="855368" y="1104347"/>
                  </a:lnTo>
                  <a:lnTo>
                    <a:pt x="0" y="11043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4" name="Google Shape;594;p29"/>
            <p:cNvSpPr/>
            <p:nvPr/>
          </p:nvSpPr>
          <p:spPr>
            <a:xfrm>
              <a:off x="2721434" y="5321535"/>
              <a:ext cx="808507" cy="936166"/>
            </a:xfrm>
            <a:custGeom>
              <a:rect b="b" l="l" r="r" t="t"/>
              <a:pathLst>
                <a:path extrusionOk="0" h="936166" w="808507">
                  <a:moveTo>
                    <a:pt x="0" y="0"/>
                  </a:moveTo>
                  <a:lnTo>
                    <a:pt x="808507" y="0"/>
                  </a:lnTo>
                  <a:lnTo>
                    <a:pt x="808507" y="936167"/>
                  </a:lnTo>
                  <a:lnTo>
                    <a:pt x="0" y="9361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00" y="1549475"/>
            <a:ext cx="2711450" cy="238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2963" y="1549475"/>
            <a:ext cx="2711450" cy="238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1525" y="1549475"/>
            <a:ext cx="2711450" cy="237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2"/>
          <p:cNvSpPr txBox="1"/>
          <p:nvPr/>
        </p:nvSpPr>
        <p:spPr>
          <a:xfrm>
            <a:off x="2131037" y="698631"/>
            <a:ext cx="48819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00" u="none" cap="none" strike="noStrike">
                <a:solidFill>
                  <a:srgbClr val="FFF4F7"/>
                </a:solidFill>
                <a:latin typeface="Bebas Neue"/>
                <a:ea typeface="Bebas Neue"/>
                <a:cs typeface="Bebas Neue"/>
                <a:sym typeface="Bebas Neue"/>
              </a:rPr>
              <a:t>Table Of Contents</a:t>
            </a:r>
            <a:endParaRPr sz="700"/>
          </a:p>
        </p:txBody>
      </p:sp>
      <p:cxnSp>
        <p:nvCxnSpPr>
          <p:cNvPr id="126" name="Google Shape;126;p12"/>
          <p:cNvCxnSpPr/>
          <p:nvPr/>
        </p:nvCxnSpPr>
        <p:spPr>
          <a:xfrm flipH="1">
            <a:off x="5922963" y="1549480"/>
            <a:ext cx="9525" cy="359402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12"/>
          <p:cNvCxnSpPr/>
          <p:nvPr/>
        </p:nvCxnSpPr>
        <p:spPr>
          <a:xfrm flipH="1">
            <a:off x="3211438" y="1549480"/>
            <a:ext cx="9600" cy="357510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2"/>
          <p:cNvSpPr txBox="1"/>
          <p:nvPr/>
        </p:nvSpPr>
        <p:spPr>
          <a:xfrm>
            <a:off x="3745482" y="4039153"/>
            <a:ext cx="1653037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Our Process</a:t>
            </a:r>
            <a:endParaRPr sz="700"/>
          </a:p>
        </p:txBody>
      </p:sp>
      <p:cxnSp>
        <p:nvCxnSpPr>
          <p:cNvPr id="129" name="Google Shape;129;p12"/>
          <p:cNvCxnSpPr/>
          <p:nvPr/>
        </p:nvCxnSpPr>
        <p:spPr>
          <a:xfrm>
            <a:off x="-161958" y="495300"/>
            <a:ext cx="9468000" cy="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" name="Google Shape;130;p12"/>
          <p:cNvCxnSpPr/>
          <p:nvPr/>
        </p:nvCxnSpPr>
        <p:spPr>
          <a:xfrm>
            <a:off x="-161958" y="1558980"/>
            <a:ext cx="9468000" cy="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12"/>
          <p:cNvCxnSpPr/>
          <p:nvPr/>
        </p:nvCxnSpPr>
        <p:spPr>
          <a:xfrm>
            <a:off x="-161958" y="5133975"/>
            <a:ext cx="9468000" cy="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12"/>
          <p:cNvCxnSpPr/>
          <p:nvPr/>
        </p:nvCxnSpPr>
        <p:spPr>
          <a:xfrm>
            <a:off x="-108189" y="3950832"/>
            <a:ext cx="9468000" cy="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12"/>
          <p:cNvSpPr txBox="1"/>
          <p:nvPr/>
        </p:nvSpPr>
        <p:spPr>
          <a:xfrm>
            <a:off x="3745482" y="4637692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34" name="Google Shape;134;p12"/>
          <p:cNvSpPr txBox="1"/>
          <p:nvPr/>
        </p:nvSpPr>
        <p:spPr>
          <a:xfrm>
            <a:off x="1031650" y="4114559"/>
            <a:ext cx="1653037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Introduction</a:t>
            </a:r>
            <a:endParaRPr sz="700"/>
          </a:p>
        </p:txBody>
      </p:sp>
      <p:sp>
        <p:nvSpPr>
          <p:cNvPr id="135" name="Google Shape;135;p12"/>
          <p:cNvSpPr txBox="1"/>
          <p:nvPr/>
        </p:nvSpPr>
        <p:spPr>
          <a:xfrm>
            <a:off x="1031650" y="4637692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cxnSp>
        <p:nvCxnSpPr>
          <p:cNvPr id="136" name="Google Shape;136;p12"/>
          <p:cNvCxnSpPr/>
          <p:nvPr/>
        </p:nvCxnSpPr>
        <p:spPr>
          <a:xfrm>
            <a:off x="83819" y="495300"/>
            <a:ext cx="842100" cy="0"/>
          </a:xfrm>
          <a:prstGeom prst="straightConnector1">
            <a:avLst/>
          </a:prstGeom>
          <a:noFill/>
          <a:ln cap="flat" cmpd="sng" w="38100">
            <a:solidFill>
              <a:srgbClr val="4F35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" name="Google Shape;137;p12"/>
          <p:cNvSpPr txBox="1"/>
          <p:nvPr/>
        </p:nvSpPr>
        <p:spPr>
          <a:xfrm>
            <a:off x="6337212" y="4039153"/>
            <a:ext cx="1897239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About Us</a:t>
            </a:r>
            <a:endParaRPr sz="700"/>
          </a:p>
        </p:txBody>
      </p:sp>
      <p:sp>
        <p:nvSpPr>
          <p:cNvPr id="138" name="Google Shape;138;p12"/>
          <p:cNvSpPr txBox="1"/>
          <p:nvPr/>
        </p:nvSpPr>
        <p:spPr>
          <a:xfrm>
            <a:off x="6459313" y="4637692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4F7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0"/>
          <p:cNvSpPr/>
          <p:nvPr/>
        </p:nvSpPr>
        <p:spPr>
          <a:xfrm>
            <a:off x="3389498" y="1969536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30"/>
          <p:cNvSpPr txBox="1"/>
          <p:nvPr/>
        </p:nvSpPr>
        <p:spPr>
          <a:xfrm>
            <a:off x="1688740" y="1347962"/>
            <a:ext cx="5766520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601" name="Google Shape;601;p30"/>
          <p:cNvSpPr txBox="1"/>
          <p:nvPr/>
        </p:nvSpPr>
        <p:spPr>
          <a:xfrm>
            <a:off x="2343609" y="4307369"/>
            <a:ext cx="4456783" cy="457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Happy designing!</a:t>
            </a:r>
            <a:endParaRPr sz="700"/>
          </a:p>
        </p:txBody>
      </p:sp>
      <p:sp>
        <p:nvSpPr>
          <p:cNvPr id="602" name="Google Shape;602;p30"/>
          <p:cNvSpPr txBox="1"/>
          <p:nvPr/>
        </p:nvSpPr>
        <p:spPr>
          <a:xfrm>
            <a:off x="2105002" y="2658686"/>
            <a:ext cx="4933995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for the presentation template</a:t>
            </a:r>
            <a:endParaRPr sz="700"/>
          </a:p>
        </p:txBody>
      </p:sp>
      <p:sp>
        <p:nvSpPr>
          <p:cNvPr id="603" name="Google Shape;603;p30"/>
          <p:cNvSpPr txBox="1"/>
          <p:nvPr/>
        </p:nvSpPr>
        <p:spPr>
          <a:xfrm>
            <a:off x="3365889" y="3572332"/>
            <a:ext cx="2466998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for the photos</a:t>
            </a:r>
            <a:endParaRPr sz="700"/>
          </a:p>
        </p:txBody>
      </p:sp>
      <p:sp>
        <p:nvSpPr>
          <p:cNvPr id="604" name="Google Shape;604;p30"/>
          <p:cNvSpPr txBox="1"/>
          <p:nvPr/>
        </p:nvSpPr>
        <p:spPr>
          <a:xfrm>
            <a:off x="2734987" y="604838"/>
            <a:ext cx="3674027" cy="669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Credits</a:t>
            </a:r>
            <a:endParaRPr sz="700"/>
          </a:p>
        </p:txBody>
      </p:sp>
      <p:sp>
        <p:nvSpPr>
          <p:cNvPr id="605" name="Google Shape;605;p30"/>
          <p:cNvSpPr txBox="1"/>
          <p:nvPr/>
        </p:nvSpPr>
        <p:spPr>
          <a:xfrm>
            <a:off x="3055013" y="3160153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-5"/>
            <a:ext cx="9144000" cy="5143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3"/>
          <p:cNvCxnSpPr/>
          <p:nvPr/>
        </p:nvCxnSpPr>
        <p:spPr>
          <a:xfrm>
            <a:off x="100" y="4264825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5" name="Google Shape;145;p13"/>
          <p:cNvCxnSpPr/>
          <p:nvPr/>
        </p:nvCxnSpPr>
        <p:spPr>
          <a:xfrm flipH="1">
            <a:off x="3819559" y="448"/>
            <a:ext cx="990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3"/>
          <p:cNvCxnSpPr/>
          <p:nvPr/>
        </p:nvCxnSpPr>
        <p:spPr>
          <a:xfrm>
            <a:off x="100" y="88345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7" name="Google Shape;147;p13"/>
          <p:cNvGrpSpPr/>
          <p:nvPr/>
        </p:nvGrpSpPr>
        <p:grpSpPr>
          <a:xfrm rot="5400000">
            <a:off x="1418816" y="1257862"/>
            <a:ext cx="5143062" cy="2628215"/>
            <a:chOff x="0" y="-28575"/>
            <a:chExt cx="812800" cy="415358"/>
          </a:xfrm>
        </p:grpSpPr>
        <p:sp>
          <p:nvSpPr>
            <p:cNvPr id="148" name="Google Shape;148;p13"/>
            <p:cNvSpPr/>
            <p:nvPr/>
          </p:nvSpPr>
          <p:spPr>
            <a:xfrm>
              <a:off x="0" y="0"/>
              <a:ext cx="812800" cy="386783"/>
            </a:xfrm>
            <a:custGeom>
              <a:rect b="b" l="l" r="r" t="t"/>
              <a:pathLst>
                <a:path extrusionOk="0" h="386783" w="812800">
                  <a:moveTo>
                    <a:pt x="609600" y="0"/>
                  </a:moveTo>
                  <a:cubicBezTo>
                    <a:pt x="721824" y="0"/>
                    <a:pt x="812800" y="86584"/>
                    <a:pt x="812800" y="193392"/>
                  </a:cubicBezTo>
                  <a:cubicBezTo>
                    <a:pt x="812800" y="300199"/>
                    <a:pt x="721824" y="386783"/>
                    <a:pt x="609600" y="386783"/>
                  </a:cubicBezTo>
                  <a:lnTo>
                    <a:pt x="203200" y="386783"/>
                  </a:lnTo>
                  <a:cubicBezTo>
                    <a:pt x="90976" y="386783"/>
                    <a:pt x="0" y="300199"/>
                    <a:pt x="0" y="193392"/>
                  </a:cubicBezTo>
                  <a:cubicBezTo>
                    <a:pt x="0" y="865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3"/>
            <p:cNvSpPr txBox="1"/>
            <p:nvPr/>
          </p:nvSpPr>
          <p:spPr>
            <a:xfrm>
              <a:off x="0" y="-28575"/>
              <a:ext cx="812800" cy="415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3"/>
          <p:cNvGrpSpPr/>
          <p:nvPr/>
        </p:nvGrpSpPr>
        <p:grpSpPr>
          <a:xfrm rot="5400000">
            <a:off x="1257930" y="1257862"/>
            <a:ext cx="5143062" cy="2628215"/>
            <a:chOff x="0" y="-28575"/>
            <a:chExt cx="812800" cy="415358"/>
          </a:xfrm>
        </p:grpSpPr>
        <p:sp>
          <p:nvSpPr>
            <p:cNvPr id="151" name="Google Shape;151;p13"/>
            <p:cNvSpPr/>
            <p:nvPr/>
          </p:nvSpPr>
          <p:spPr>
            <a:xfrm>
              <a:off x="0" y="0"/>
              <a:ext cx="812800" cy="386783"/>
            </a:xfrm>
            <a:custGeom>
              <a:rect b="b" l="l" r="r" t="t"/>
              <a:pathLst>
                <a:path extrusionOk="0" h="386783" w="812800">
                  <a:moveTo>
                    <a:pt x="609600" y="0"/>
                  </a:moveTo>
                  <a:cubicBezTo>
                    <a:pt x="721824" y="0"/>
                    <a:pt x="812800" y="86584"/>
                    <a:pt x="812800" y="193392"/>
                  </a:cubicBezTo>
                  <a:cubicBezTo>
                    <a:pt x="812800" y="300199"/>
                    <a:pt x="721824" y="386783"/>
                    <a:pt x="609600" y="386783"/>
                  </a:cubicBezTo>
                  <a:lnTo>
                    <a:pt x="203200" y="386783"/>
                  </a:lnTo>
                  <a:cubicBezTo>
                    <a:pt x="90976" y="386783"/>
                    <a:pt x="0" y="300199"/>
                    <a:pt x="0" y="193392"/>
                  </a:cubicBezTo>
                  <a:cubicBezTo>
                    <a:pt x="0" y="865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AE5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3"/>
            <p:cNvSpPr txBox="1"/>
            <p:nvPr/>
          </p:nvSpPr>
          <p:spPr>
            <a:xfrm>
              <a:off x="0" y="-28575"/>
              <a:ext cx="812800" cy="415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3" name="Google Shape;15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5038" y="0"/>
            <a:ext cx="2388900" cy="5143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cxnSp>
        <p:nvCxnSpPr>
          <p:cNvPr id="154" name="Google Shape;154;p13"/>
          <p:cNvCxnSpPr/>
          <p:nvPr/>
        </p:nvCxnSpPr>
        <p:spPr>
          <a:xfrm>
            <a:off x="8662550" y="476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5" name="Google Shape;155;p13"/>
          <p:cNvCxnSpPr/>
          <p:nvPr/>
        </p:nvCxnSpPr>
        <p:spPr>
          <a:xfrm>
            <a:off x="504825" y="476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6" name="Google Shape;156;p13"/>
          <p:cNvSpPr txBox="1"/>
          <p:nvPr/>
        </p:nvSpPr>
        <p:spPr>
          <a:xfrm>
            <a:off x="1079408" y="2110582"/>
            <a:ext cx="1536297" cy="1069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0" u="none" cap="none" strike="noStrike">
                <a:solidFill>
                  <a:srgbClr val="749CB4"/>
                </a:solidFill>
                <a:latin typeface="Bebas Neue"/>
                <a:ea typeface="Bebas Neue"/>
                <a:cs typeface="Bebas Neue"/>
                <a:sym typeface="Bebas Neue"/>
              </a:rPr>
              <a:t>01.</a:t>
            </a:r>
            <a:endParaRPr sz="700"/>
          </a:p>
        </p:txBody>
      </p:sp>
      <p:grpSp>
        <p:nvGrpSpPr>
          <p:cNvPr id="157" name="Google Shape;157;p13"/>
          <p:cNvGrpSpPr/>
          <p:nvPr/>
        </p:nvGrpSpPr>
        <p:grpSpPr>
          <a:xfrm>
            <a:off x="5356706" y="2030503"/>
            <a:ext cx="3072825" cy="1106132"/>
            <a:chOff x="0" y="180975"/>
            <a:chExt cx="8194200" cy="2949684"/>
          </a:xfrm>
        </p:grpSpPr>
        <p:sp>
          <p:nvSpPr>
            <p:cNvPr id="158" name="Google Shape;158;p13"/>
            <p:cNvSpPr txBox="1"/>
            <p:nvPr/>
          </p:nvSpPr>
          <p:spPr>
            <a:xfrm>
              <a:off x="0" y="180975"/>
              <a:ext cx="8194072" cy="1846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000" u="none" cap="none" strike="noStrike">
                  <a:solidFill>
                    <a:srgbClr val="FFF4F7"/>
                  </a:solidFill>
                  <a:latin typeface="Bebas Neue"/>
                  <a:ea typeface="Bebas Neue"/>
                  <a:cs typeface="Bebas Neue"/>
                  <a:sym typeface="Bebas Neue"/>
                </a:rPr>
                <a:t>Introduction</a:t>
              </a:r>
              <a:endParaRPr sz="700"/>
            </a:p>
          </p:txBody>
        </p:sp>
        <p:sp>
          <p:nvSpPr>
            <p:cNvPr id="159" name="Google Shape;159;p13"/>
            <p:cNvSpPr txBox="1"/>
            <p:nvPr/>
          </p:nvSpPr>
          <p:spPr>
            <a:xfrm>
              <a:off x="0" y="2309859"/>
              <a:ext cx="81942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4F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 sz="700"/>
            </a:p>
            <a:p>
              <a:pPr indent="0" lvl="1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4F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5F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877" y="0"/>
            <a:ext cx="3748448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4"/>
          <p:cNvCxnSpPr/>
          <p:nvPr/>
        </p:nvCxnSpPr>
        <p:spPr>
          <a:xfrm>
            <a:off x="4878886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7" name="Google Shape;167;p14"/>
          <p:cNvCxnSpPr/>
          <p:nvPr/>
        </p:nvCxnSpPr>
        <p:spPr>
          <a:xfrm>
            <a:off x="504824" y="883450"/>
            <a:ext cx="437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8" name="Google Shape;168;p14"/>
          <p:cNvCxnSpPr/>
          <p:nvPr/>
        </p:nvCxnSpPr>
        <p:spPr>
          <a:xfrm>
            <a:off x="504824" y="4260050"/>
            <a:ext cx="437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14"/>
          <p:cNvCxnSpPr/>
          <p:nvPr/>
        </p:nvCxnSpPr>
        <p:spPr>
          <a:xfrm>
            <a:off x="504825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14"/>
          <p:cNvCxnSpPr/>
          <p:nvPr/>
        </p:nvCxnSpPr>
        <p:spPr>
          <a:xfrm>
            <a:off x="8639175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1" name="Google Shape;171;p14"/>
          <p:cNvGrpSpPr/>
          <p:nvPr/>
        </p:nvGrpSpPr>
        <p:grpSpPr>
          <a:xfrm>
            <a:off x="882963" y="1637350"/>
            <a:ext cx="3688988" cy="1906243"/>
            <a:chOff x="0" y="180975"/>
            <a:chExt cx="9837300" cy="5083313"/>
          </a:xfrm>
        </p:grpSpPr>
        <p:sp>
          <p:nvSpPr>
            <p:cNvPr id="172" name="Google Shape;172;p14"/>
            <p:cNvSpPr txBox="1"/>
            <p:nvPr/>
          </p:nvSpPr>
          <p:spPr>
            <a:xfrm>
              <a:off x="0" y="180975"/>
              <a:ext cx="9837300" cy="410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000" u="none" cap="none" strike="noStrike">
                  <a:solidFill>
                    <a:srgbClr val="4F352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Hello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000" u="none" cap="none" strike="noStrike">
                  <a:solidFill>
                    <a:srgbClr val="4F352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there!</a:t>
              </a:r>
              <a:endParaRPr sz="700"/>
            </a:p>
          </p:txBody>
        </p:sp>
        <p:sp>
          <p:nvSpPr>
            <p:cNvPr id="173" name="Google Shape;173;p14"/>
            <p:cNvSpPr txBox="1"/>
            <p:nvPr/>
          </p:nvSpPr>
          <p:spPr>
            <a:xfrm>
              <a:off x="0" y="4443488"/>
              <a:ext cx="91380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4F352D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I'm Rain, and I'll be sharing with you my beautiful ideas. Follow me at @reallygreatsite to learn more. </a:t>
              </a:r>
              <a:endParaRPr sz="700"/>
            </a:p>
          </p:txBody>
        </p:sp>
      </p:grpSp>
      <p:grpSp>
        <p:nvGrpSpPr>
          <p:cNvPr id="174" name="Google Shape;174;p14"/>
          <p:cNvGrpSpPr/>
          <p:nvPr/>
        </p:nvGrpSpPr>
        <p:grpSpPr>
          <a:xfrm>
            <a:off x="222871" y="601487"/>
            <a:ext cx="563909" cy="563909"/>
            <a:chOff x="0" y="0"/>
            <a:chExt cx="1503756" cy="1503756"/>
          </a:xfrm>
        </p:grpSpPr>
        <p:cxnSp>
          <p:nvCxnSpPr>
            <p:cNvPr id="175" name="Google Shape;175;p14"/>
            <p:cNvCxnSpPr/>
            <p:nvPr/>
          </p:nvCxnSpPr>
          <p:spPr>
            <a:xfrm>
              <a:off x="0" y="751878"/>
              <a:ext cx="1503756" cy="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6" name="Google Shape;176;p14"/>
            <p:cNvCxnSpPr/>
            <p:nvPr/>
          </p:nvCxnSpPr>
          <p:spPr>
            <a:xfrm>
              <a:off x="751878" y="0"/>
              <a:ext cx="0" cy="150375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7" name="Google Shape;177;p14"/>
            <p:cNvCxnSpPr/>
            <p:nvPr/>
          </p:nvCxnSpPr>
          <p:spPr>
            <a:xfrm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8" name="Google Shape;178;p14"/>
            <p:cNvCxnSpPr/>
            <p:nvPr/>
          </p:nvCxnSpPr>
          <p:spPr>
            <a:xfrm flipH="1"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79" name="Google Shape;179;p14"/>
          <p:cNvGrpSpPr/>
          <p:nvPr/>
        </p:nvGrpSpPr>
        <p:grpSpPr>
          <a:xfrm>
            <a:off x="8357221" y="3978104"/>
            <a:ext cx="563909" cy="563908"/>
            <a:chOff x="0" y="0"/>
            <a:chExt cx="1503756" cy="1503756"/>
          </a:xfrm>
        </p:grpSpPr>
        <p:cxnSp>
          <p:nvCxnSpPr>
            <p:cNvPr id="180" name="Google Shape;180;p14"/>
            <p:cNvCxnSpPr/>
            <p:nvPr/>
          </p:nvCxnSpPr>
          <p:spPr>
            <a:xfrm>
              <a:off x="0" y="751878"/>
              <a:ext cx="1503756" cy="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1" name="Google Shape;181;p14"/>
            <p:cNvCxnSpPr/>
            <p:nvPr/>
          </p:nvCxnSpPr>
          <p:spPr>
            <a:xfrm>
              <a:off x="751878" y="0"/>
              <a:ext cx="0" cy="150375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2" name="Google Shape;182;p14"/>
            <p:cNvCxnSpPr/>
            <p:nvPr/>
          </p:nvCxnSpPr>
          <p:spPr>
            <a:xfrm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3" name="Google Shape;183;p14"/>
            <p:cNvCxnSpPr/>
            <p:nvPr/>
          </p:nvCxnSpPr>
          <p:spPr>
            <a:xfrm flipH="1"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5208" y="3041875"/>
            <a:ext cx="2140868" cy="210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5550" y="3047608"/>
            <a:ext cx="2134850" cy="209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503" y="3041874"/>
            <a:ext cx="2134845" cy="210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0862" y="3051406"/>
            <a:ext cx="2134850" cy="2095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15"/>
          <p:cNvGrpSpPr/>
          <p:nvPr/>
        </p:nvGrpSpPr>
        <p:grpSpPr>
          <a:xfrm rot="5400000">
            <a:off x="4178055" y="-2358121"/>
            <a:ext cx="846900" cy="8719201"/>
            <a:chOff x="0" y="-28575"/>
            <a:chExt cx="446103" cy="4592830"/>
          </a:xfrm>
        </p:grpSpPr>
        <p:sp>
          <p:nvSpPr>
            <p:cNvPr id="194" name="Google Shape;194;p15"/>
            <p:cNvSpPr/>
            <p:nvPr/>
          </p:nvSpPr>
          <p:spPr>
            <a:xfrm>
              <a:off x="0" y="0"/>
              <a:ext cx="446103" cy="4564255"/>
            </a:xfrm>
            <a:custGeom>
              <a:rect b="b" l="l" r="r" t="t"/>
              <a:pathLst>
                <a:path extrusionOk="0" h="4564255" w="446103">
                  <a:moveTo>
                    <a:pt x="0" y="0"/>
                  </a:moveTo>
                  <a:lnTo>
                    <a:pt x="446103" y="0"/>
                  </a:lnTo>
                  <a:lnTo>
                    <a:pt x="446103" y="4564255"/>
                  </a:lnTo>
                  <a:lnTo>
                    <a:pt x="0" y="4564255"/>
                  </a:ln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</p:sp>
        <p:sp>
          <p:nvSpPr>
            <p:cNvPr id="195" name="Google Shape;195;p15"/>
            <p:cNvSpPr txBox="1"/>
            <p:nvPr/>
          </p:nvSpPr>
          <p:spPr>
            <a:xfrm>
              <a:off x="0" y="-28575"/>
              <a:ext cx="446103" cy="4592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15"/>
          <p:cNvGrpSpPr/>
          <p:nvPr/>
        </p:nvGrpSpPr>
        <p:grpSpPr>
          <a:xfrm rot="5400000">
            <a:off x="4297794" y="-1630960"/>
            <a:ext cx="607422" cy="8719201"/>
            <a:chOff x="0" y="-28575"/>
            <a:chExt cx="319959" cy="4592830"/>
          </a:xfrm>
        </p:grpSpPr>
        <p:sp>
          <p:nvSpPr>
            <p:cNvPr id="197" name="Google Shape;197;p15"/>
            <p:cNvSpPr/>
            <p:nvPr/>
          </p:nvSpPr>
          <p:spPr>
            <a:xfrm>
              <a:off x="0" y="0"/>
              <a:ext cx="319959" cy="4564255"/>
            </a:xfrm>
            <a:custGeom>
              <a:rect b="b" l="l" r="r" t="t"/>
              <a:pathLst>
                <a:path extrusionOk="0" h="4564255" w="319959">
                  <a:moveTo>
                    <a:pt x="0" y="0"/>
                  </a:moveTo>
                  <a:lnTo>
                    <a:pt x="319959" y="0"/>
                  </a:lnTo>
                  <a:lnTo>
                    <a:pt x="319959" y="4564255"/>
                  </a:lnTo>
                  <a:lnTo>
                    <a:pt x="0" y="4564255"/>
                  </a:lnTo>
                  <a:close/>
                </a:path>
              </a:pathLst>
            </a:custGeom>
            <a:solidFill>
              <a:srgbClr val="BAE5FF"/>
            </a:solidFill>
            <a:ln>
              <a:noFill/>
            </a:ln>
          </p:spPr>
        </p:sp>
        <p:sp>
          <p:nvSpPr>
            <p:cNvPr id="198" name="Google Shape;198;p15"/>
            <p:cNvSpPr txBox="1"/>
            <p:nvPr/>
          </p:nvSpPr>
          <p:spPr>
            <a:xfrm>
              <a:off x="0" y="-28575"/>
              <a:ext cx="319959" cy="4592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5"/>
          <p:cNvSpPr txBox="1"/>
          <p:nvPr/>
        </p:nvSpPr>
        <p:spPr>
          <a:xfrm>
            <a:off x="469697" y="1826442"/>
            <a:ext cx="16824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Main Point</a:t>
            </a:r>
            <a:endParaRPr sz="700"/>
          </a:p>
        </p:txBody>
      </p:sp>
      <p:sp>
        <p:nvSpPr>
          <p:cNvPr id="200" name="Google Shape;200;p15"/>
          <p:cNvSpPr txBox="1"/>
          <p:nvPr/>
        </p:nvSpPr>
        <p:spPr>
          <a:xfrm>
            <a:off x="2658629" y="1826442"/>
            <a:ext cx="16824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Main Point</a:t>
            </a:r>
            <a:endParaRPr sz="700"/>
          </a:p>
        </p:txBody>
      </p:sp>
      <p:sp>
        <p:nvSpPr>
          <p:cNvPr id="201" name="Google Shape;201;p15"/>
          <p:cNvSpPr txBox="1"/>
          <p:nvPr/>
        </p:nvSpPr>
        <p:spPr>
          <a:xfrm>
            <a:off x="4824413" y="1826442"/>
            <a:ext cx="16824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Main Point</a:t>
            </a:r>
            <a:endParaRPr sz="700"/>
          </a:p>
        </p:txBody>
      </p:sp>
      <p:sp>
        <p:nvSpPr>
          <p:cNvPr id="202" name="Google Shape;202;p15"/>
          <p:cNvSpPr txBox="1"/>
          <p:nvPr/>
        </p:nvSpPr>
        <p:spPr>
          <a:xfrm>
            <a:off x="6947188" y="1826442"/>
            <a:ext cx="16824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Main Point</a:t>
            </a:r>
            <a:endParaRPr sz="700"/>
          </a:p>
        </p:txBody>
      </p:sp>
      <p:sp>
        <p:nvSpPr>
          <p:cNvPr id="203" name="Google Shape;203;p15"/>
          <p:cNvSpPr txBox="1"/>
          <p:nvPr/>
        </p:nvSpPr>
        <p:spPr>
          <a:xfrm>
            <a:off x="469697" y="2555603"/>
            <a:ext cx="168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204" name="Google Shape;204;p15"/>
          <p:cNvSpPr txBox="1"/>
          <p:nvPr/>
        </p:nvSpPr>
        <p:spPr>
          <a:xfrm>
            <a:off x="2658629" y="2555603"/>
            <a:ext cx="168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205" name="Google Shape;205;p15"/>
          <p:cNvSpPr txBox="1"/>
          <p:nvPr/>
        </p:nvSpPr>
        <p:spPr>
          <a:xfrm>
            <a:off x="6947188" y="2555603"/>
            <a:ext cx="168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206" name="Google Shape;206;p15"/>
          <p:cNvSpPr txBox="1"/>
          <p:nvPr/>
        </p:nvSpPr>
        <p:spPr>
          <a:xfrm>
            <a:off x="4802909" y="2555603"/>
            <a:ext cx="168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cxnSp>
        <p:nvCxnSpPr>
          <p:cNvPr id="207" name="Google Shape;207;p15"/>
          <p:cNvCxnSpPr/>
          <p:nvPr/>
        </p:nvCxnSpPr>
        <p:spPr>
          <a:xfrm>
            <a:off x="100" y="1568500"/>
            <a:ext cx="9186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p15"/>
          <p:cNvCxnSpPr/>
          <p:nvPr/>
        </p:nvCxnSpPr>
        <p:spPr>
          <a:xfrm>
            <a:off x="51736" y="3041875"/>
            <a:ext cx="90924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9" name="Google Shape;209;p15"/>
          <p:cNvCxnSpPr/>
          <p:nvPr/>
        </p:nvCxnSpPr>
        <p:spPr>
          <a:xfrm>
            <a:off x="51736" y="2424926"/>
            <a:ext cx="90924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10" name="Google Shape;210;p15"/>
          <p:cNvGrpSpPr/>
          <p:nvPr/>
        </p:nvGrpSpPr>
        <p:grpSpPr>
          <a:xfrm>
            <a:off x="1073627" y="1286550"/>
            <a:ext cx="563909" cy="563908"/>
            <a:chOff x="0" y="0"/>
            <a:chExt cx="1503756" cy="1503756"/>
          </a:xfrm>
        </p:grpSpPr>
        <p:cxnSp>
          <p:nvCxnSpPr>
            <p:cNvPr id="211" name="Google Shape;211;p15"/>
            <p:cNvCxnSpPr/>
            <p:nvPr/>
          </p:nvCxnSpPr>
          <p:spPr>
            <a:xfrm>
              <a:off x="0" y="751878"/>
              <a:ext cx="1503756" cy="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2" name="Google Shape;212;p15"/>
            <p:cNvCxnSpPr/>
            <p:nvPr/>
          </p:nvCxnSpPr>
          <p:spPr>
            <a:xfrm>
              <a:off x="751878" y="0"/>
              <a:ext cx="0" cy="150375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3" name="Google Shape;213;p15"/>
            <p:cNvCxnSpPr/>
            <p:nvPr/>
          </p:nvCxnSpPr>
          <p:spPr>
            <a:xfrm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4" name="Google Shape;214;p15"/>
            <p:cNvCxnSpPr/>
            <p:nvPr/>
          </p:nvCxnSpPr>
          <p:spPr>
            <a:xfrm flipH="1"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15" name="Google Shape;215;p15"/>
          <p:cNvGrpSpPr/>
          <p:nvPr/>
        </p:nvGrpSpPr>
        <p:grpSpPr>
          <a:xfrm>
            <a:off x="3217906" y="1286550"/>
            <a:ext cx="563909" cy="563908"/>
            <a:chOff x="0" y="0"/>
            <a:chExt cx="1503756" cy="1503756"/>
          </a:xfrm>
        </p:grpSpPr>
        <p:cxnSp>
          <p:nvCxnSpPr>
            <p:cNvPr id="216" name="Google Shape;216;p15"/>
            <p:cNvCxnSpPr/>
            <p:nvPr/>
          </p:nvCxnSpPr>
          <p:spPr>
            <a:xfrm>
              <a:off x="0" y="751878"/>
              <a:ext cx="1503756" cy="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7" name="Google Shape;217;p15"/>
            <p:cNvCxnSpPr/>
            <p:nvPr/>
          </p:nvCxnSpPr>
          <p:spPr>
            <a:xfrm>
              <a:off x="751878" y="0"/>
              <a:ext cx="0" cy="150375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8" name="Google Shape;218;p15"/>
            <p:cNvCxnSpPr/>
            <p:nvPr/>
          </p:nvCxnSpPr>
          <p:spPr>
            <a:xfrm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9" name="Google Shape;219;p15"/>
            <p:cNvCxnSpPr/>
            <p:nvPr/>
          </p:nvCxnSpPr>
          <p:spPr>
            <a:xfrm flipH="1"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20" name="Google Shape;220;p15"/>
          <p:cNvGrpSpPr/>
          <p:nvPr/>
        </p:nvGrpSpPr>
        <p:grpSpPr>
          <a:xfrm>
            <a:off x="5362186" y="1286550"/>
            <a:ext cx="563908" cy="563908"/>
            <a:chOff x="0" y="0"/>
            <a:chExt cx="1503756" cy="1503756"/>
          </a:xfrm>
        </p:grpSpPr>
        <p:cxnSp>
          <p:nvCxnSpPr>
            <p:cNvPr id="221" name="Google Shape;221;p15"/>
            <p:cNvCxnSpPr/>
            <p:nvPr/>
          </p:nvCxnSpPr>
          <p:spPr>
            <a:xfrm>
              <a:off x="0" y="751878"/>
              <a:ext cx="1503756" cy="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2" name="Google Shape;222;p15"/>
            <p:cNvCxnSpPr/>
            <p:nvPr/>
          </p:nvCxnSpPr>
          <p:spPr>
            <a:xfrm>
              <a:off x="751878" y="0"/>
              <a:ext cx="0" cy="150375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3" name="Google Shape;223;p15"/>
            <p:cNvCxnSpPr/>
            <p:nvPr/>
          </p:nvCxnSpPr>
          <p:spPr>
            <a:xfrm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4" name="Google Shape;224;p15"/>
            <p:cNvCxnSpPr/>
            <p:nvPr/>
          </p:nvCxnSpPr>
          <p:spPr>
            <a:xfrm flipH="1"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25" name="Google Shape;225;p15"/>
          <p:cNvGrpSpPr/>
          <p:nvPr/>
        </p:nvGrpSpPr>
        <p:grpSpPr>
          <a:xfrm>
            <a:off x="7506464" y="1286550"/>
            <a:ext cx="563909" cy="563908"/>
            <a:chOff x="0" y="0"/>
            <a:chExt cx="1503756" cy="1503756"/>
          </a:xfrm>
        </p:grpSpPr>
        <p:cxnSp>
          <p:nvCxnSpPr>
            <p:cNvPr id="226" name="Google Shape;226;p15"/>
            <p:cNvCxnSpPr/>
            <p:nvPr/>
          </p:nvCxnSpPr>
          <p:spPr>
            <a:xfrm>
              <a:off x="0" y="751878"/>
              <a:ext cx="1503756" cy="0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7" name="Google Shape;227;p15"/>
            <p:cNvCxnSpPr/>
            <p:nvPr/>
          </p:nvCxnSpPr>
          <p:spPr>
            <a:xfrm>
              <a:off x="751878" y="0"/>
              <a:ext cx="0" cy="150375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8" name="Google Shape;228;p15"/>
            <p:cNvCxnSpPr/>
            <p:nvPr/>
          </p:nvCxnSpPr>
          <p:spPr>
            <a:xfrm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9" name="Google Shape;229;p15"/>
            <p:cNvCxnSpPr/>
            <p:nvPr/>
          </p:nvCxnSpPr>
          <p:spPr>
            <a:xfrm flipH="1">
              <a:off x="220220" y="220220"/>
              <a:ext cx="1063316" cy="1063316"/>
            </a:xfrm>
            <a:prstGeom prst="straightConnector1">
              <a:avLst/>
            </a:prstGeom>
            <a:noFill/>
            <a:ln cap="flat" cmpd="sng" w="50800">
              <a:solidFill>
                <a:srgbClr val="19161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230" name="Google Shape;230;p15"/>
          <p:cNvCxnSpPr/>
          <p:nvPr/>
        </p:nvCxnSpPr>
        <p:spPr>
          <a:xfrm flipH="1">
            <a:off x="4567238" y="1578055"/>
            <a:ext cx="9525" cy="359402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p15"/>
          <p:cNvCxnSpPr/>
          <p:nvPr/>
        </p:nvCxnSpPr>
        <p:spPr>
          <a:xfrm flipH="1">
            <a:off x="6734666" y="1578055"/>
            <a:ext cx="9525" cy="359402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p15"/>
          <p:cNvCxnSpPr/>
          <p:nvPr/>
        </p:nvCxnSpPr>
        <p:spPr>
          <a:xfrm flipH="1">
            <a:off x="8902096" y="1578055"/>
            <a:ext cx="9525" cy="359402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15"/>
          <p:cNvCxnSpPr/>
          <p:nvPr/>
        </p:nvCxnSpPr>
        <p:spPr>
          <a:xfrm flipH="1">
            <a:off x="232380" y="1578055"/>
            <a:ext cx="9525" cy="359402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4" name="Google Shape;234;p15"/>
          <p:cNvCxnSpPr/>
          <p:nvPr/>
        </p:nvCxnSpPr>
        <p:spPr>
          <a:xfrm flipH="1">
            <a:off x="2399809" y="1578055"/>
            <a:ext cx="9525" cy="357497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5" name="Google Shape;235;p15"/>
          <p:cNvSpPr txBox="1"/>
          <p:nvPr/>
        </p:nvSpPr>
        <p:spPr>
          <a:xfrm>
            <a:off x="514350" y="464226"/>
            <a:ext cx="8115300" cy="66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Add a Timeline Page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2675" y="507825"/>
            <a:ext cx="2741474" cy="411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6462" y="494500"/>
            <a:ext cx="2794400" cy="4196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16"/>
          <p:cNvGrpSpPr/>
          <p:nvPr/>
        </p:nvGrpSpPr>
        <p:grpSpPr>
          <a:xfrm>
            <a:off x="8627925" y="1"/>
            <a:ext cx="516070" cy="5143390"/>
            <a:chOff x="0" y="-28575"/>
            <a:chExt cx="628893" cy="3113244"/>
          </a:xfrm>
        </p:grpSpPr>
        <p:sp>
          <p:nvSpPr>
            <p:cNvPr id="244" name="Google Shape;244;p16"/>
            <p:cNvSpPr/>
            <p:nvPr/>
          </p:nvSpPr>
          <p:spPr>
            <a:xfrm>
              <a:off x="0" y="0"/>
              <a:ext cx="628893" cy="3084669"/>
            </a:xfrm>
            <a:custGeom>
              <a:rect b="b" l="l" r="r" t="t"/>
              <a:pathLst>
                <a:path extrusionOk="0" h="3084669" w="628893">
                  <a:moveTo>
                    <a:pt x="0" y="0"/>
                  </a:moveTo>
                  <a:lnTo>
                    <a:pt x="628893" y="0"/>
                  </a:lnTo>
                  <a:lnTo>
                    <a:pt x="628893" y="3084669"/>
                  </a:lnTo>
                  <a:lnTo>
                    <a:pt x="0" y="3084669"/>
                  </a:lnTo>
                  <a:close/>
                </a:path>
              </a:pathLst>
            </a:custGeom>
            <a:solidFill>
              <a:srgbClr val="749CB4"/>
            </a:solidFill>
            <a:ln>
              <a:noFill/>
            </a:ln>
          </p:spPr>
        </p:sp>
        <p:sp>
          <p:nvSpPr>
            <p:cNvPr id="245" name="Google Shape;245;p16"/>
            <p:cNvSpPr txBox="1"/>
            <p:nvPr/>
          </p:nvSpPr>
          <p:spPr>
            <a:xfrm>
              <a:off x="0" y="-28575"/>
              <a:ext cx="628800" cy="31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6"/>
          <p:cNvGrpSpPr/>
          <p:nvPr/>
        </p:nvGrpSpPr>
        <p:grpSpPr>
          <a:xfrm rot="5400000">
            <a:off x="2565271" y="700089"/>
            <a:ext cx="4105275" cy="3714747"/>
            <a:chOff x="0" y="-28575"/>
            <a:chExt cx="2162449" cy="1956739"/>
          </a:xfrm>
        </p:grpSpPr>
        <p:sp>
          <p:nvSpPr>
            <p:cNvPr id="247" name="Google Shape;247;p16"/>
            <p:cNvSpPr/>
            <p:nvPr/>
          </p:nvSpPr>
          <p:spPr>
            <a:xfrm>
              <a:off x="0" y="0"/>
              <a:ext cx="2162449" cy="1928164"/>
            </a:xfrm>
            <a:custGeom>
              <a:rect b="b" l="l" r="r" t="t"/>
              <a:pathLst>
                <a:path extrusionOk="0" h="1928164" w="2162449">
                  <a:moveTo>
                    <a:pt x="0" y="0"/>
                  </a:moveTo>
                  <a:lnTo>
                    <a:pt x="2162449" y="0"/>
                  </a:lnTo>
                  <a:lnTo>
                    <a:pt x="2162449" y="1928164"/>
                  </a:lnTo>
                  <a:lnTo>
                    <a:pt x="0" y="1928164"/>
                  </a:ln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</p:sp>
        <p:sp>
          <p:nvSpPr>
            <p:cNvPr id="248" name="Google Shape;248;p16"/>
            <p:cNvSpPr txBox="1"/>
            <p:nvPr/>
          </p:nvSpPr>
          <p:spPr>
            <a:xfrm>
              <a:off x="0" y="-28575"/>
              <a:ext cx="2162449" cy="1956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49" name="Google Shape;249;p16"/>
          <p:cNvCxnSpPr/>
          <p:nvPr/>
        </p:nvCxnSpPr>
        <p:spPr>
          <a:xfrm>
            <a:off x="-161958" y="495300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" name="Google Shape;250;p16"/>
          <p:cNvCxnSpPr/>
          <p:nvPr/>
        </p:nvCxnSpPr>
        <p:spPr>
          <a:xfrm>
            <a:off x="-161958" y="4619625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1" name="Google Shape;251;p16"/>
          <p:cNvSpPr txBox="1"/>
          <p:nvPr/>
        </p:nvSpPr>
        <p:spPr>
          <a:xfrm>
            <a:off x="3246840" y="629139"/>
            <a:ext cx="26502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Our Company</a:t>
            </a:r>
            <a:endParaRPr sz="700"/>
          </a:p>
        </p:txBody>
      </p:sp>
      <p:sp>
        <p:nvSpPr>
          <p:cNvPr id="252" name="Google Shape;252;p16"/>
          <p:cNvSpPr txBox="1"/>
          <p:nvPr/>
        </p:nvSpPr>
        <p:spPr>
          <a:xfrm>
            <a:off x="3651818" y="2172418"/>
            <a:ext cx="18403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Who we are?</a:t>
            </a:r>
            <a:endParaRPr sz="700"/>
          </a:p>
        </p:txBody>
      </p:sp>
      <p:sp>
        <p:nvSpPr>
          <p:cNvPr id="253" name="Google Shape;253;p16"/>
          <p:cNvSpPr txBox="1"/>
          <p:nvPr/>
        </p:nvSpPr>
        <p:spPr>
          <a:xfrm>
            <a:off x="3651818" y="2707161"/>
            <a:ext cx="184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54" name="Google Shape;254;p16"/>
          <p:cNvSpPr txBox="1"/>
          <p:nvPr/>
        </p:nvSpPr>
        <p:spPr>
          <a:xfrm>
            <a:off x="3651818" y="3430818"/>
            <a:ext cx="1840363" cy="436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4F352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What we do? </a:t>
            </a:r>
            <a:endParaRPr sz="700"/>
          </a:p>
        </p:txBody>
      </p:sp>
      <p:sp>
        <p:nvSpPr>
          <p:cNvPr id="255" name="Google Shape;255;p16"/>
          <p:cNvSpPr txBox="1"/>
          <p:nvPr/>
        </p:nvSpPr>
        <p:spPr>
          <a:xfrm>
            <a:off x="3651818" y="3996358"/>
            <a:ext cx="184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F352D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cxnSp>
        <p:nvCxnSpPr>
          <p:cNvPr id="256" name="Google Shape;256;p16"/>
          <p:cNvCxnSpPr/>
          <p:nvPr/>
        </p:nvCxnSpPr>
        <p:spPr>
          <a:xfrm>
            <a:off x="8627925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p16"/>
          <p:cNvCxnSpPr/>
          <p:nvPr/>
        </p:nvCxnSpPr>
        <p:spPr>
          <a:xfrm>
            <a:off x="6395669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p16"/>
          <p:cNvCxnSpPr/>
          <p:nvPr/>
        </p:nvCxnSpPr>
        <p:spPr>
          <a:xfrm>
            <a:off x="2751000" y="-1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949A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7"/>
          <p:cNvCxnSpPr/>
          <p:nvPr/>
        </p:nvCxnSpPr>
        <p:spPr>
          <a:xfrm>
            <a:off x="3800831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4" name="Google Shape;26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17"/>
          <p:cNvGrpSpPr/>
          <p:nvPr/>
        </p:nvGrpSpPr>
        <p:grpSpPr>
          <a:xfrm rot="5400000">
            <a:off x="1358281" y="1257862"/>
            <a:ext cx="5143062" cy="2628215"/>
            <a:chOff x="0" y="-28575"/>
            <a:chExt cx="812800" cy="415358"/>
          </a:xfrm>
        </p:grpSpPr>
        <p:sp>
          <p:nvSpPr>
            <p:cNvPr id="266" name="Google Shape;266;p17"/>
            <p:cNvSpPr/>
            <p:nvPr/>
          </p:nvSpPr>
          <p:spPr>
            <a:xfrm>
              <a:off x="0" y="0"/>
              <a:ext cx="812800" cy="386783"/>
            </a:xfrm>
            <a:custGeom>
              <a:rect b="b" l="l" r="r" t="t"/>
              <a:pathLst>
                <a:path extrusionOk="0" h="386783" w="812800">
                  <a:moveTo>
                    <a:pt x="609600" y="0"/>
                  </a:moveTo>
                  <a:cubicBezTo>
                    <a:pt x="721824" y="0"/>
                    <a:pt x="812800" y="86584"/>
                    <a:pt x="812800" y="193392"/>
                  </a:cubicBezTo>
                  <a:cubicBezTo>
                    <a:pt x="812800" y="300199"/>
                    <a:pt x="721824" y="386783"/>
                    <a:pt x="609600" y="386783"/>
                  </a:cubicBezTo>
                  <a:lnTo>
                    <a:pt x="203200" y="386783"/>
                  </a:lnTo>
                  <a:cubicBezTo>
                    <a:pt x="90976" y="386783"/>
                    <a:pt x="0" y="300199"/>
                    <a:pt x="0" y="193392"/>
                  </a:cubicBezTo>
                  <a:cubicBezTo>
                    <a:pt x="0" y="865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7"/>
            <p:cNvSpPr txBox="1"/>
            <p:nvPr/>
          </p:nvSpPr>
          <p:spPr>
            <a:xfrm>
              <a:off x="0" y="-28575"/>
              <a:ext cx="812800" cy="415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17"/>
          <p:cNvGrpSpPr/>
          <p:nvPr/>
        </p:nvGrpSpPr>
        <p:grpSpPr>
          <a:xfrm rot="5400000">
            <a:off x="1197394" y="1257862"/>
            <a:ext cx="5143062" cy="2628215"/>
            <a:chOff x="0" y="-28575"/>
            <a:chExt cx="812800" cy="415358"/>
          </a:xfrm>
        </p:grpSpPr>
        <p:sp>
          <p:nvSpPr>
            <p:cNvPr id="269" name="Google Shape;269;p17"/>
            <p:cNvSpPr/>
            <p:nvPr/>
          </p:nvSpPr>
          <p:spPr>
            <a:xfrm>
              <a:off x="0" y="0"/>
              <a:ext cx="812800" cy="386783"/>
            </a:xfrm>
            <a:custGeom>
              <a:rect b="b" l="l" r="r" t="t"/>
              <a:pathLst>
                <a:path extrusionOk="0" h="386783" w="812800">
                  <a:moveTo>
                    <a:pt x="609600" y="0"/>
                  </a:moveTo>
                  <a:cubicBezTo>
                    <a:pt x="721824" y="0"/>
                    <a:pt x="812800" y="86584"/>
                    <a:pt x="812800" y="193392"/>
                  </a:cubicBezTo>
                  <a:cubicBezTo>
                    <a:pt x="812800" y="300199"/>
                    <a:pt x="721824" y="386783"/>
                    <a:pt x="609600" y="386783"/>
                  </a:cubicBezTo>
                  <a:lnTo>
                    <a:pt x="203200" y="386783"/>
                  </a:lnTo>
                  <a:cubicBezTo>
                    <a:pt x="90976" y="386783"/>
                    <a:pt x="0" y="300199"/>
                    <a:pt x="0" y="193392"/>
                  </a:cubicBezTo>
                  <a:cubicBezTo>
                    <a:pt x="0" y="865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AE5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7"/>
            <p:cNvSpPr txBox="1"/>
            <p:nvPr/>
          </p:nvSpPr>
          <p:spPr>
            <a:xfrm>
              <a:off x="0" y="-28575"/>
              <a:ext cx="812800" cy="415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1" name="Google Shape;27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5875" y="-12"/>
            <a:ext cx="2388900" cy="5143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sp>
        <p:nvSpPr>
          <p:cNvPr id="272" name="Google Shape;272;p17"/>
          <p:cNvSpPr txBox="1"/>
          <p:nvPr/>
        </p:nvSpPr>
        <p:spPr>
          <a:xfrm>
            <a:off x="1079408" y="2110582"/>
            <a:ext cx="1536297" cy="1069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0" u="none" cap="none" strike="noStrike">
                <a:solidFill>
                  <a:srgbClr val="749CB4"/>
                </a:solidFill>
                <a:latin typeface="Bebas Neue"/>
                <a:ea typeface="Bebas Neue"/>
                <a:cs typeface="Bebas Neue"/>
                <a:sym typeface="Bebas Neue"/>
              </a:rPr>
              <a:t>02.</a:t>
            </a:r>
            <a:endParaRPr sz="700"/>
          </a:p>
        </p:txBody>
      </p:sp>
      <p:grpSp>
        <p:nvGrpSpPr>
          <p:cNvPr id="273" name="Google Shape;273;p17"/>
          <p:cNvGrpSpPr/>
          <p:nvPr/>
        </p:nvGrpSpPr>
        <p:grpSpPr>
          <a:xfrm>
            <a:off x="5356706" y="2030503"/>
            <a:ext cx="3072825" cy="1106132"/>
            <a:chOff x="0" y="180975"/>
            <a:chExt cx="8194200" cy="2949684"/>
          </a:xfrm>
        </p:grpSpPr>
        <p:sp>
          <p:nvSpPr>
            <p:cNvPr id="274" name="Google Shape;274;p17"/>
            <p:cNvSpPr txBox="1"/>
            <p:nvPr/>
          </p:nvSpPr>
          <p:spPr>
            <a:xfrm>
              <a:off x="0" y="180975"/>
              <a:ext cx="8194072" cy="1846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000" u="none" cap="none" strike="noStrike">
                  <a:solidFill>
                    <a:srgbClr val="FFF4F7"/>
                  </a:solidFill>
                  <a:latin typeface="Bebas Neue"/>
                  <a:ea typeface="Bebas Neue"/>
                  <a:cs typeface="Bebas Neue"/>
                  <a:sym typeface="Bebas Neue"/>
                </a:rPr>
                <a:t>Our Products</a:t>
              </a:r>
              <a:endParaRPr sz="700"/>
            </a:p>
          </p:txBody>
        </p:sp>
        <p:sp>
          <p:nvSpPr>
            <p:cNvPr id="275" name="Google Shape;275;p17"/>
            <p:cNvSpPr txBox="1"/>
            <p:nvPr/>
          </p:nvSpPr>
          <p:spPr>
            <a:xfrm>
              <a:off x="0" y="2309859"/>
              <a:ext cx="81942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4F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 sz="700"/>
            </a:p>
            <a:p>
              <a:pPr indent="0" lvl="1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4F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</a:t>
              </a:r>
              <a:endParaRPr sz="7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4F7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8"/>
          <p:cNvPicPr preferRelativeResize="0"/>
          <p:nvPr/>
        </p:nvPicPr>
        <p:blipFill rotWithShape="1">
          <a:blip r:embed="rId4">
            <a:alphaModFix/>
          </a:blip>
          <a:srcRect b="0" l="9663" r="9662" t="0"/>
          <a:stretch/>
        </p:blipFill>
        <p:spPr>
          <a:xfrm>
            <a:off x="2409333" y="1578029"/>
            <a:ext cx="4325333" cy="356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8"/>
          <p:cNvPicPr preferRelativeResize="0"/>
          <p:nvPr/>
        </p:nvPicPr>
        <p:blipFill rotWithShape="1">
          <a:blip r:embed="rId5">
            <a:alphaModFix/>
          </a:blip>
          <a:srcRect b="0" l="27576" r="27576" t="0"/>
          <a:stretch/>
        </p:blipFill>
        <p:spPr>
          <a:xfrm>
            <a:off x="0" y="1578029"/>
            <a:ext cx="2404571" cy="356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/>
          <p:cNvPicPr preferRelativeResize="0"/>
          <p:nvPr/>
        </p:nvPicPr>
        <p:blipFill rotWithShape="1">
          <a:blip r:embed="rId6">
            <a:alphaModFix/>
          </a:blip>
          <a:srcRect b="0" l="27708" r="27708" t="0"/>
          <a:stretch/>
        </p:blipFill>
        <p:spPr>
          <a:xfrm>
            <a:off x="6753716" y="1578029"/>
            <a:ext cx="2390284" cy="35654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18"/>
          <p:cNvCxnSpPr/>
          <p:nvPr/>
        </p:nvCxnSpPr>
        <p:spPr>
          <a:xfrm>
            <a:off x="-161958" y="1568505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5" name="Google Shape;285;p18"/>
          <p:cNvCxnSpPr/>
          <p:nvPr/>
        </p:nvCxnSpPr>
        <p:spPr>
          <a:xfrm flipH="1">
            <a:off x="6734666" y="1578055"/>
            <a:ext cx="9525" cy="359402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p18"/>
          <p:cNvCxnSpPr/>
          <p:nvPr/>
        </p:nvCxnSpPr>
        <p:spPr>
          <a:xfrm flipH="1">
            <a:off x="2399809" y="1578055"/>
            <a:ext cx="9525" cy="357497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p18"/>
          <p:cNvSpPr txBox="1"/>
          <p:nvPr/>
        </p:nvSpPr>
        <p:spPr>
          <a:xfrm>
            <a:off x="514350" y="604838"/>
            <a:ext cx="8115300" cy="669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4F352D"/>
                </a:solidFill>
                <a:latin typeface="Bebas Neue"/>
                <a:ea typeface="Bebas Neue"/>
                <a:cs typeface="Bebas Neue"/>
                <a:sym typeface="Bebas Neue"/>
              </a:rPr>
              <a:t>Gallery Image</a:t>
            </a:r>
            <a:endParaRPr sz="700"/>
          </a:p>
        </p:txBody>
      </p:sp>
      <p:cxnSp>
        <p:nvCxnSpPr>
          <p:cNvPr id="288" name="Google Shape;288;p18"/>
          <p:cNvCxnSpPr/>
          <p:nvPr/>
        </p:nvCxnSpPr>
        <p:spPr>
          <a:xfrm flipH="1">
            <a:off x="8629575" y="3"/>
            <a:ext cx="9600" cy="15684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9" name="Google Shape;289;p18"/>
          <p:cNvCxnSpPr/>
          <p:nvPr/>
        </p:nvCxnSpPr>
        <p:spPr>
          <a:xfrm flipH="1">
            <a:off x="509525" y="3"/>
            <a:ext cx="9600" cy="15684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5FF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19"/>
          <p:cNvGrpSpPr/>
          <p:nvPr/>
        </p:nvGrpSpPr>
        <p:grpSpPr>
          <a:xfrm>
            <a:off x="514350" y="441052"/>
            <a:ext cx="4050507" cy="2870478"/>
            <a:chOff x="0" y="-28575"/>
            <a:chExt cx="2133600" cy="1512021"/>
          </a:xfrm>
        </p:grpSpPr>
        <p:sp>
          <p:nvSpPr>
            <p:cNvPr id="296" name="Google Shape;296;p19"/>
            <p:cNvSpPr/>
            <p:nvPr/>
          </p:nvSpPr>
          <p:spPr>
            <a:xfrm>
              <a:off x="0" y="0"/>
              <a:ext cx="2133600" cy="1483446"/>
            </a:xfrm>
            <a:custGeom>
              <a:rect b="b" l="l" r="r" t="t"/>
              <a:pathLst>
                <a:path extrusionOk="0" h="1483446" w="2133600">
                  <a:moveTo>
                    <a:pt x="0" y="0"/>
                  </a:moveTo>
                  <a:lnTo>
                    <a:pt x="2133600" y="0"/>
                  </a:lnTo>
                  <a:lnTo>
                    <a:pt x="2133600" y="1483446"/>
                  </a:lnTo>
                  <a:lnTo>
                    <a:pt x="0" y="1483446"/>
                  </a:lnTo>
                  <a:close/>
                </a:path>
              </a:pathLst>
            </a:custGeom>
            <a:solidFill>
              <a:srgbClr val="AC949A"/>
            </a:solidFill>
            <a:ln>
              <a:noFill/>
            </a:ln>
          </p:spPr>
        </p:sp>
        <p:sp>
          <p:nvSpPr>
            <p:cNvPr id="297" name="Google Shape;297;p19"/>
            <p:cNvSpPr txBox="1"/>
            <p:nvPr/>
          </p:nvSpPr>
          <p:spPr>
            <a:xfrm>
              <a:off x="0" y="-28575"/>
              <a:ext cx="2133600" cy="1512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9"/>
          <p:cNvSpPr txBox="1"/>
          <p:nvPr/>
        </p:nvSpPr>
        <p:spPr>
          <a:xfrm>
            <a:off x="1150133" y="1189872"/>
            <a:ext cx="2713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00" u="none" cap="none" strike="noStrike">
                <a:solidFill>
                  <a:srgbClr val="FFF4F7"/>
                </a:solidFill>
                <a:latin typeface="Bebas Neue"/>
                <a:ea typeface="Bebas Neue"/>
                <a:cs typeface="Bebas Neue"/>
                <a:sym typeface="Bebas Neue"/>
              </a:rPr>
              <a:t>Our Services</a:t>
            </a:r>
            <a:endParaRPr sz="700"/>
          </a:p>
        </p:txBody>
      </p:sp>
      <p:pic>
        <p:nvPicPr>
          <p:cNvPr id="299" name="Google Shape;299;p19"/>
          <p:cNvPicPr preferRelativeResize="0"/>
          <p:nvPr/>
        </p:nvPicPr>
        <p:blipFill rotWithShape="1">
          <a:blip r:embed="rId4">
            <a:alphaModFix/>
          </a:blip>
          <a:srcRect b="0" l="2030" r="2030" t="0"/>
          <a:stretch/>
        </p:blipFill>
        <p:spPr>
          <a:xfrm>
            <a:off x="4574382" y="495300"/>
            <a:ext cx="4055269" cy="2816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19"/>
          <p:cNvGrpSpPr/>
          <p:nvPr/>
        </p:nvGrpSpPr>
        <p:grpSpPr>
          <a:xfrm rot="5400000">
            <a:off x="3959364" y="-114434"/>
            <a:ext cx="1279520" cy="8169548"/>
            <a:chOff x="0" y="-28575"/>
            <a:chExt cx="673986" cy="4303301"/>
          </a:xfrm>
        </p:grpSpPr>
        <p:sp>
          <p:nvSpPr>
            <p:cNvPr id="301" name="Google Shape;301;p19"/>
            <p:cNvSpPr/>
            <p:nvPr/>
          </p:nvSpPr>
          <p:spPr>
            <a:xfrm>
              <a:off x="0" y="0"/>
              <a:ext cx="673986" cy="4274726"/>
            </a:xfrm>
            <a:custGeom>
              <a:rect b="b" l="l" r="r" t="t"/>
              <a:pathLst>
                <a:path extrusionOk="0" h="4274726" w="673986">
                  <a:moveTo>
                    <a:pt x="0" y="0"/>
                  </a:moveTo>
                  <a:lnTo>
                    <a:pt x="673986" y="0"/>
                  </a:lnTo>
                  <a:lnTo>
                    <a:pt x="673986" y="4274726"/>
                  </a:lnTo>
                  <a:lnTo>
                    <a:pt x="0" y="4274726"/>
                  </a:lnTo>
                  <a:close/>
                </a:path>
              </a:pathLst>
            </a:custGeom>
            <a:solidFill>
              <a:srgbClr val="FFF4F7"/>
            </a:solidFill>
            <a:ln>
              <a:noFill/>
            </a:ln>
          </p:spPr>
        </p:sp>
        <p:sp>
          <p:nvSpPr>
            <p:cNvPr id="302" name="Google Shape;302;p19"/>
            <p:cNvSpPr txBox="1"/>
            <p:nvPr/>
          </p:nvSpPr>
          <p:spPr>
            <a:xfrm>
              <a:off x="0" y="-28575"/>
              <a:ext cx="673986" cy="43033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19"/>
          <p:cNvGrpSpPr/>
          <p:nvPr/>
        </p:nvGrpSpPr>
        <p:grpSpPr>
          <a:xfrm>
            <a:off x="715292" y="3464442"/>
            <a:ext cx="1585575" cy="847296"/>
            <a:chOff x="0" y="-114300"/>
            <a:chExt cx="4228200" cy="2259455"/>
          </a:xfrm>
        </p:grpSpPr>
        <p:sp>
          <p:nvSpPr>
            <p:cNvPr id="304" name="Google Shape;304;p19"/>
            <p:cNvSpPr txBox="1"/>
            <p:nvPr/>
          </p:nvSpPr>
          <p:spPr>
            <a:xfrm>
              <a:off x="0" y="1324355"/>
              <a:ext cx="42282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305" name="Google Shape;305;p19"/>
            <p:cNvSpPr txBox="1"/>
            <p:nvPr/>
          </p:nvSpPr>
          <p:spPr>
            <a:xfrm>
              <a:off x="0" y="-114300"/>
              <a:ext cx="42282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4F352D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Service One</a:t>
              </a:r>
              <a:endParaRPr sz="700"/>
            </a:p>
          </p:txBody>
        </p:sp>
      </p:grpSp>
      <p:grpSp>
        <p:nvGrpSpPr>
          <p:cNvPr id="306" name="Google Shape;306;p19"/>
          <p:cNvGrpSpPr/>
          <p:nvPr/>
        </p:nvGrpSpPr>
        <p:grpSpPr>
          <a:xfrm>
            <a:off x="2758066" y="3464442"/>
            <a:ext cx="1585575" cy="847296"/>
            <a:chOff x="0" y="-114300"/>
            <a:chExt cx="4228200" cy="2259455"/>
          </a:xfrm>
        </p:grpSpPr>
        <p:sp>
          <p:nvSpPr>
            <p:cNvPr id="307" name="Google Shape;307;p19"/>
            <p:cNvSpPr txBox="1"/>
            <p:nvPr/>
          </p:nvSpPr>
          <p:spPr>
            <a:xfrm>
              <a:off x="0" y="1324355"/>
              <a:ext cx="42282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308" name="Google Shape;308;p19"/>
            <p:cNvSpPr txBox="1"/>
            <p:nvPr/>
          </p:nvSpPr>
          <p:spPr>
            <a:xfrm>
              <a:off x="0" y="-114300"/>
              <a:ext cx="42282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4F352D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Service Two</a:t>
              </a:r>
              <a:endParaRPr sz="700"/>
            </a:p>
          </p:txBody>
        </p:sp>
      </p:grpSp>
      <p:grpSp>
        <p:nvGrpSpPr>
          <p:cNvPr id="309" name="Google Shape;309;p19"/>
          <p:cNvGrpSpPr/>
          <p:nvPr/>
        </p:nvGrpSpPr>
        <p:grpSpPr>
          <a:xfrm>
            <a:off x="4686541" y="3460434"/>
            <a:ext cx="1814175" cy="847296"/>
            <a:chOff x="0" y="-114300"/>
            <a:chExt cx="4837800" cy="2259455"/>
          </a:xfrm>
        </p:grpSpPr>
        <p:sp>
          <p:nvSpPr>
            <p:cNvPr id="310" name="Google Shape;310;p19"/>
            <p:cNvSpPr txBox="1"/>
            <p:nvPr/>
          </p:nvSpPr>
          <p:spPr>
            <a:xfrm>
              <a:off x="0" y="1324355"/>
              <a:ext cx="48378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311" name="Google Shape;311;p19"/>
            <p:cNvSpPr txBox="1"/>
            <p:nvPr/>
          </p:nvSpPr>
          <p:spPr>
            <a:xfrm>
              <a:off x="0" y="-114300"/>
              <a:ext cx="48378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4F352D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Service Three</a:t>
              </a:r>
              <a:endParaRPr sz="700"/>
            </a:p>
          </p:txBody>
        </p:sp>
      </p:grpSp>
      <p:grpSp>
        <p:nvGrpSpPr>
          <p:cNvPr id="312" name="Google Shape;312;p19"/>
          <p:cNvGrpSpPr/>
          <p:nvPr/>
        </p:nvGrpSpPr>
        <p:grpSpPr>
          <a:xfrm>
            <a:off x="6843615" y="3464442"/>
            <a:ext cx="1585575" cy="847296"/>
            <a:chOff x="0" y="-114300"/>
            <a:chExt cx="4228200" cy="2259455"/>
          </a:xfrm>
        </p:grpSpPr>
        <p:sp>
          <p:nvSpPr>
            <p:cNvPr id="313" name="Google Shape;313;p19"/>
            <p:cNvSpPr txBox="1"/>
            <p:nvPr/>
          </p:nvSpPr>
          <p:spPr>
            <a:xfrm>
              <a:off x="0" y="1324355"/>
              <a:ext cx="42282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314" name="Google Shape;314;p19"/>
            <p:cNvSpPr txBox="1"/>
            <p:nvPr/>
          </p:nvSpPr>
          <p:spPr>
            <a:xfrm>
              <a:off x="0" y="-114300"/>
              <a:ext cx="42282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4F352D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Service Four</a:t>
              </a:r>
              <a:endParaRPr sz="700"/>
            </a:p>
          </p:txBody>
        </p:sp>
      </p:grpSp>
      <p:cxnSp>
        <p:nvCxnSpPr>
          <p:cNvPr id="315" name="Google Shape;315;p19"/>
          <p:cNvCxnSpPr/>
          <p:nvPr/>
        </p:nvCxnSpPr>
        <p:spPr>
          <a:xfrm>
            <a:off x="50" y="49530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p19"/>
          <p:cNvCxnSpPr/>
          <p:nvPr/>
        </p:nvCxnSpPr>
        <p:spPr>
          <a:xfrm>
            <a:off x="50" y="3321055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p19"/>
          <p:cNvCxnSpPr/>
          <p:nvPr/>
        </p:nvCxnSpPr>
        <p:spPr>
          <a:xfrm>
            <a:off x="504825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8" name="Google Shape;318;p19"/>
          <p:cNvCxnSpPr/>
          <p:nvPr/>
        </p:nvCxnSpPr>
        <p:spPr>
          <a:xfrm>
            <a:off x="8639175" y="-5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9" name="Google Shape;319;p19"/>
          <p:cNvCxnSpPr/>
          <p:nvPr/>
        </p:nvCxnSpPr>
        <p:spPr>
          <a:xfrm>
            <a:off x="50" y="4619625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p19"/>
          <p:cNvCxnSpPr/>
          <p:nvPr/>
        </p:nvCxnSpPr>
        <p:spPr>
          <a:xfrm>
            <a:off x="4574382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p19"/>
          <p:cNvCxnSpPr/>
          <p:nvPr/>
        </p:nvCxnSpPr>
        <p:spPr>
          <a:xfrm flipH="1">
            <a:off x="2516300" y="3311553"/>
            <a:ext cx="9600" cy="18318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2" name="Google Shape;322;p19"/>
          <p:cNvCxnSpPr/>
          <p:nvPr/>
        </p:nvCxnSpPr>
        <p:spPr>
          <a:xfrm flipH="1">
            <a:off x="6611475" y="3311553"/>
            <a:ext cx="9600" cy="1831800"/>
          </a:xfrm>
          <a:prstGeom prst="straightConnector1">
            <a:avLst/>
          </a:prstGeom>
          <a:noFill/>
          <a:ln cap="flat" cmpd="sng" w="38100">
            <a:solidFill>
              <a:srgbClr val="19161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4F352D"/>
      </a:dk1>
      <a:lt1>
        <a:srgbClr val="BAE5FF"/>
      </a:lt1>
      <a:dk2>
        <a:srgbClr val="191610"/>
      </a:dk2>
      <a:lt2>
        <a:srgbClr val="749CB4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