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Architects Daughter"/>
      <p:regular r:id="rId24"/>
    </p:embeddedFont>
    <p:embeddedFont>
      <p:font typeface="Kural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rchitectsDaughter-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Kural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8f7387cf03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8f7387cf03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8f7387cf03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8f7387cf03_1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8f7387cf03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8f7387cf03_1_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f7387cf03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8f7387cf03_1_1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8f7387cf03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8f7387cf03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f7387cf03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8f7387cf03_1_2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8f7387cf03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8f7387cf03_1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8f7387cf03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8f7387cf03_1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8f7387cf03_1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8f7387cf03_1_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8f7387cf03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8f7387cf03_1_3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8f7387cf03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8f7387cf03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8f7387cf0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8f7387cf03_1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f7387cf03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8f7387cf03_1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8f7387cf03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8f7387cf03_1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8f7387cf03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8f7387cf03_1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8f7387cf03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8f7387cf03_1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8f7387cf03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8f7387cf03_1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8f7387cf03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8f7387cf03_1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16.png"/><Relationship Id="rId6"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2.jp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8.jp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869634" y="3287293"/>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2">
              <a:alphaModFix/>
            </a:blip>
            <a:stretch>
              <a:fillRect b="0" l="0" r="0" t="0"/>
            </a:stretch>
          </a:blipFill>
          <a:ln>
            <a:noFill/>
          </a:ln>
        </p:spPr>
      </p:sp>
      <p:sp>
        <p:nvSpPr>
          <p:cNvPr id="12" name="Google Shape;12;p2"/>
          <p:cNvSpPr/>
          <p:nvPr/>
        </p:nvSpPr>
        <p:spPr>
          <a:xfrm>
            <a:off x="-123985" y="-1294978"/>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3">
              <a:alphaModFix/>
            </a:blip>
            <a:stretch>
              <a:fillRect b="0" l="0" r="0" t="0"/>
            </a:stretch>
          </a:blipFill>
          <a:ln>
            <a:noFill/>
          </a:ln>
        </p:spPr>
      </p:sp>
      <p:sp>
        <p:nvSpPr>
          <p:cNvPr id="13" name="Google Shape;13;p2"/>
          <p:cNvSpPr/>
          <p:nvPr/>
        </p:nvSpPr>
        <p:spPr>
          <a:xfrm flipH="1">
            <a:off x="20425" y="84890"/>
            <a:ext cx="5232308" cy="5232308"/>
          </a:xfrm>
          <a:custGeom>
            <a:rect b="b" l="l" r="r" t="t"/>
            <a:pathLst>
              <a:path extrusionOk="0" h="10464616" w="10464616">
                <a:moveTo>
                  <a:pt x="10464617" y="0"/>
                </a:moveTo>
                <a:lnTo>
                  <a:pt x="0" y="0"/>
                </a:lnTo>
                <a:lnTo>
                  <a:pt x="0" y="10464617"/>
                </a:lnTo>
                <a:lnTo>
                  <a:pt x="10464617" y="10464617"/>
                </a:lnTo>
                <a:lnTo>
                  <a:pt x="10464617" y="0"/>
                </a:lnTo>
                <a:close/>
              </a:path>
            </a:pathLst>
          </a:custGeom>
          <a:blipFill rotWithShape="1">
            <a:blip r:embed="rId4">
              <a:alphaModFix/>
            </a:blip>
            <a:stretch>
              <a:fillRect b="0" l="0" r="0" t="0"/>
            </a:stretch>
          </a:blipFill>
          <a:ln>
            <a:noFill/>
          </a:ln>
        </p:spPr>
      </p:sp>
      <p:sp>
        <p:nvSpPr>
          <p:cNvPr id="14" name="Google Shape;14;p2"/>
          <p:cNvSpPr/>
          <p:nvPr/>
        </p:nvSpPr>
        <p:spPr>
          <a:xfrm>
            <a:off x="5364411" y="-1767421"/>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5">
              <a:alphaModFix/>
            </a:blip>
            <a:stretch>
              <a:fillRect b="0" l="0" r="0" t="0"/>
            </a:stretch>
          </a:blipFill>
          <a:ln>
            <a:noFill/>
          </a:ln>
        </p:spPr>
      </p:sp>
      <p:sp>
        <p:nvSpPr>
          <p:cNvPr id="15" name="Google Shape;15;p2"/>
          <p:cNvSpPr/>
          <p:nvPr/>
        </p:nvSpPr>
        <p:spPr>
          <a:xfrm>
            <a:off x="5192371" y="4346314"/>
            <a:ext cx="1975814"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5">
              <a:alphaModFix/>
            </a:blip>
            <a:stretch>
              <a:fillRect b="0" l="0" r="0" t="0"/>
            </a:stretch>
          </a:blipFill>
          <a:ln>
            <a:noFill/>
          </a:ln>
        </p:spPr>
      </p:sp>
      <p:sp>
        <p:nvSpPr>
          <p:cNvPr id="16" name="Google Shape;16;p2"/>
          <p:cNvSpPr/>
          <p:nvPr/>
        </p:nvSpPr>
        <p:spPr>
          <a:xfrm>
            <a:off x="7451895" y="-1767421"/>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6">
              <a:alphaModFix/>
            </a:blip>
            <a:stretch>
              <a:fillRect b="0" l="0" r="0" t="0"/>
            </a:stretch>
          </a:blipFill>
          <a:ln>
            <a:noFill/>
          </a:ln>
        </p:spPr>
      </p:sp>
      <p:sp>
        <p:nvSpPr>
          <p:cNvPr id="17" name="Google Shape;17;p2"/>
          <p:cNvSpPr/>
          <p:nvPr/>
        </p:nvSpPr>
        <p:spPr>
          <a:xfrm>
            <a:off x="7168185" y="4177714"/>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6">
              <a:alphaModFix/>
            </a:blip>
            <a:stretch>
              <a:fillRect b="0" l="0" r="0" t="0"/>
            </a:stretch>
          </a:blipFill>
          <a:ln>
            <a:noFill/>
          </a:ln>
        </p:spPr>
      </p:sp>
      <p:sp>
        <p:nvSpPr>
          <p:cNvPr id="18" name="Google Shape;18;p2"/>
          <p:cNvSpPr/>
          <p:nvPr/>
        </p:nvSpPr>
        <p:spPr>
          <a:xfrm>
            <a:off x="3388596" y="-1511374"/>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2">
              <a:alphaModFix/>
            </a:blip>
            <a:stretch>
              <a:fillRect b="0" l="0" r="0" t="0"/>
            </a:stretch>
          </a:blipFill>
          <a:ln>
            <a:noFill/>
          </a:ln>
        </p:spPr>
      </p:sp>
      <p:sp>
        <p:nvSpPr>
          <p:cNvPr id="19" name="Google Shape;19;p2"/>
          <p:cNvSpPr txBox="1"/>
          <p:nvPr>
            <p:ph type="ctrTitle"/>
          </p:nvPr>
        </p:nvSpPr>
        <p:spPr>
          <a:xfrm>
            <a:off x="4028025" y="1833550"/>
            <a:ext cx="4963500" cy="1268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 name="Google Shape;20;p2"/>
          <p:cNvSpPr txBox="1"/>
          <p:nvPr>
            <p:ph idx="1" type="subTitle"/>
          </p:nvPr>
        </p:nvSpPr>
        <p:spPr>
          <a:xfrm>
            <a:off x="4431225" y="3138925"/>
            <a:ext cx="41571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p:nvPr/>
        </p:nvSpPr>
        <p:spPr>
          <a:xfrm rot="-344346">
            <a:off x="-501479" y="-1354929"/>
            <a:ext cx="1975839" cy="2887765"/>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2">
              <a:alphaModFix/>
            </a:blip>
            <a:stretch>
              <a:fillRect b="0" l="0" r="0" t="0"/>
            </a:stretch>
          </a:blipFill>
          <a:ln>
            <a:noFill/>
          </a:ln>
        </p:spPr>
      </p:sp>
      <p:sp>
        <p:nvSpPr>
          <p:cNvPr id="24" name="Google Shape;24;p3"/>
          <p:cNvSpPr/>
          <p:nvPr/>
        </p:nvSpPr>
        <p:spPr>
          <a:xfrm>
            <a:off x="5364411" y="-1615021"/>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3">
              <a:alphaModFix/>
            </a:blip>
            <a:stretch>
              <a:fillRect b="0" l="0" r="0" t="0"/>
            </a:stretch>
          </a:blipFill>
          <a:ln>
            <a:noFill/>
          </a:ln>
        </p:spPr>
      </p:sp>
      <p:sp>
        <p:nvSpPr>
          <p:cNvPr id="25" name="Google Shape;25;p3"/>
          <p:cNvSpPr/>
          <p:nvPr/>
        </p:nvSpPr>
        <p:spPr>
          <a:xfrm rot="10541362">
            <a:off x="3688380" y="3947110"/>
            <a:ext cx="1971512" cy="2881441"/>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3">
              <a:alphaModFix/>
            </a:blip>
            <a:stretch>
              <a:fillRect b="0" l="0" r="0" t="0"/>
            </a:stretch>
          </a:blipFill>
          <a:ln>
            <a:noFill/>
          </a:ln>
        </p:spPr>
      </p:sp>
      <p:sp>
        <p:nvSpPr>
          <p:cNvPr id="26" name="Google Shape;26;p3"/>
          <p:cNvSpPr/>
          <p:nvPr/>
        </p:nvSpPr>
        <p:spPr>
          <a:xfrm>
            <a:off x="6855082" y="3586364"/>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3">
              <a:alphaModFix/>
            </a:blip>
            <a:stretch>
              <a:fillRect b="0" l="0" r="0" t="0"/>
            </a:stretch>
          </a:blipFill>
          <a:ln>
            <a:noFill/>
          </a:ln>
        </p:spPr>
      </p:sp>
      <p:sp>
        <p:nvSpPr>
          <p:cNvPr id="27" name="Google Shape;27;p3"/>
          <p:cNvSpPr/>
          <p:nvPr/>
        </p:nvSpPr>
        <p:spPr>
          <a:xfrm>
            <a:off x="7531768" y="-315979"/>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4">
              <a:alphaModFix/>
            </a:blip>
            <a:stretch>
              <a:fillRect b="0" l="0" r="0" t="0"/>
            </a:stretch>
          </a:blipFill>
          <a:ln>
            <a:noFill/>
          </a:ln>
        </p:spPr>
      </p:sp>
      <p:sp>
        <p:nvSpPr>
          <p:cNvPr id="28" name="Google Shape;28;p3"/>
          <p:cNvSpPr/>
          <p:nvPr/>
        </p:nvSpPr>
        <p:spPr>
          <a:xfrm>
            <a:off x="514350" y="3700664"/>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4">
              <a:alphaModFix/>
            </a:blip>
            <a:stretch>
              <a:fillRect b="0" l="0" r="0" t="0"/>
            </a:stretch>
          </a:blipFill>
          <a:ln>
            <a:noFill/>
          </a:ln>
        </p:spPr>
      </p:sp>
      <p:sp>
        <p:nvSpPr>
          <p:cNvPr id="29" name="Google Shape;29;p3"/>
          <p:cNvSpPr/>
          <p:nvPr/>
        </p:nvSpPr>
        <p:spPr>
          <a:xfrm>
            <a:off x="2246454" y="-1443864"/>
            <a:ext cx="1975814"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2">
              <a:alphaModFix/>
            </a:blip>
            <a:stretch>
              <a:fillRect b="0" l="0" r="0" t="0"/>
            </a:stretch>
          </a:blipFill>
          <a:ln>
            <a:noFill/>
          </a:ln>
        </p:spPr>
      </p:sp>
      <p:sp>
        <p:nvSpPr>
          <p:cNvPr id="30" name="Google Shape;3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1" name="Google Shape;3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 name="Google Shape;3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4"/>
          <p:cNvPicPr preferRelativeResize="0"/>
          <p:nvPr/>
        </p:nvPicPr>
        <p:blipFill>
          <a:blip r:embed="rId2">
            <a:alphaModFix/>
          </a:blip>
          <a:stretch>
            <a:fillRect/>
          </a:stretch>
        </p:blipFill>
        <p:spPr>
          <a:xfrm>
            <a:off x="5510850" y="287313"/>
            <a:ext cx="3126573" cy="45688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5"/>
          <p:cNvSpPr/>
          <p:nvPr/>
        </p:nvSpPr>
        <p:spPr>
          <a:xfrm>
            <a:off x="1191402" y="3334436"/>
            <a:ext cx="2541144" cy="1629902"/>
          </a:xfrm>
          <a:custGeom>
            <a:rect b="b" l="l" r="r" t="t"/>
            <a:pathLst>
              <a:path extrusionOk="0" h="3259804" w="5082287">
                <a:moveTo>
                  <a:pt x="0" y="0"/>
                </a:moveTo>
                <a:lnTo>
                  <a:pt x="5082287" y="0"/>
                </a:lnTo>
                <a:lnTo>
                  <a:pt x="5082287" y="3259803"/>
                </a:lnTo>
                <a:lnTo>
                  <a:pt x="0" y="3259803"/>
                </a:lnTo>
                <a:lnTo>
                  <a:pt x="0" y="0"/>
                </a:lnTo>
                <a:close/>
              </a:path>
            </a:pathLst>
          </a:custGeom>
          <a:blipFill rotWithShape="1">
            <a:blip r:embed="rId2">
              <a:alphaModFix/>
            </a:blip>
            <a:stretch>
              <a:fillRect b="-3809" l="0" r="0" t="-2859"/>
            </a:stretch>
          </a:blipFill>
          <a:ln>
            <a:noFill/>
          </a:ln>
        </p:spPr>
      </p:sp>
      <p:sp>
        <p:nvSpPr>
          <p:cNvPr id="43" name="Google Shape;43;p5"/>
          <p:cNvSpPr/>
          <p:nvPr/>
        </p:nvSpPr>
        <p:spPr>
          <a:xfrm>
            <a:off x="5409108" y="3307681"/>
            <a:ext cx="2460370" cy="1683411"/>
          </a:xfrm>
          <a:custGeom>
            <a:rect b="b" l="l" r="r" t="t"/>
            <a:pathLst>
              <a:path extrusionOk="0" h="3366822" w="4920740">
                <a:moveTo>
                  <a:pt x="0" y="0"/>
                </a:moveTo>
                <a:lnTo>
                  <a:pt x="4920740" y="0"/>
                </a:lnTo>
                <a:lnTo>
                  <a:pt x="4920740" y="3366822"/>
                </a:lnTo>
                <a:lnTo>
                  <a:pt x="0" y="3366822"/>
                </a:lnTo>
                <a:lnTo>
                  <a:pt x="0" y="0"/>
                </a:lnTo>
                <a:close/>
              </a:path>
            </a:pathLst>
          </a:custGeom>
          <a:blipFill rotWithShape="1">
            <a:blip r:embed="rId3">
              <a:alphaModFix/>
            </a:blip>
            <a:stretch>
              <a:fillRect b="3180" l="0" r="0" t="-3180"/>
            </a:stretch>
          </a:blipFill>
          <a:ln>
            <a:noFill/>
          </a:ln>
        </p:spPr>
      </p:sp>
      <p:sp>
        <p:nvSpPr>
          <p:cNvPr id="44" name="Google Shape;44;p5"/>
          <p:cNvSpPr/>
          <p:nvPr/>
        </p:nvSpPr>
        <p:spPr>
          <a:xfrm>
            <a:off x="6856492" y="-893660"/>
            <a:ext cx="1975815" cy="2887729"/>
          </a:xfrm>
          <a:custGeom>
            <a:rect b="b" l="l" r="r" t="t"/>
            <a:pathLst>
              <a:path extrusionOk="0" h="5775458" w="3951629">
                <a:moveTo>
                  <a:pt x="0" y="0"/>
                </a:moveTo>
                <a:lnTo>
                  <a:pt x="3951628" y="0"/>
                </a:lnTo>
                <a:lnTo>
                  <a:pt x="3951628" y="5775458"/>
                </a:lnTo>
                <a:lnTo>
                  <a:pt x="0" y="577545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txBox="1"/>
          <p:nvPr>
            <p:ph type="title"/>
          </p:nvPr>
        </p:nvSpPr>
        <p:spPr>
          <a:xfrm>
            <a:off x="4567775" y="2222500"/>
            <a:ext cx="3502500" cy="15876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6"/>
          <p:cNvSpPr/>
          <p:nvPr/>
        </p:nvSpPr>
        <p:spPr>
          <a:xfrm>
            <a:off x="351907" y="381192"/>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2">
              <a:alphaModFix/>
            </a:blip>
            <a:stretch>
              <a:fillRect b="0" l="0" r="0" t="0"/>
            </a:stretch>
          </a:blipFill>
          <a:ln>
            <a:noFill/>
          </a:ln>
        </p:spPr>
      </p:sp>
      <p:sp>
        <p:nvSpPr>
          <p:cNvPr id="49" name="Google Shape;49;p6"/>
          <p:cNvSpPr/>
          <p:nvPr/>
        </p:nvSpPr>
        <p:spPr>
          <a:xfrm flipH="1">
            <a:off x="1839829" y="1201030"/>
            <a:ext cx="2201077" cy="3108183"/>
          </a:xfrm>
          <a:custGeom>
            <a:rect b="b" l="l" r="r" t="t"/>
            <a:pathLst>
              <a:path extrusionOk="0" h="6216365" w="4402153">
                <a:moveTo>
                  <a:pt x="4402153" y="0"/>
                </a:moveTo>
                <a:lnTo>
                  <a:pt x="0" y="0"/>
                </a:lnTo>
                <a:lnTo>
                  <a:pt x="0" y="6216365"/>
                </a:lnTo>
                <a:lnTo>
                  <a:pt x="4402153" y="6216365"/>
                </a:lnTo>
                <a:lnTo>
                  <a:pt x="4402153" y="0"/>
                </a:lnTo>
                <a:close/>
              </a:path>
            </a:pathLst>
          </a:custGeom>
          <a:blipFill rotWithShape="1">
            <a:blip r:embed="rId3">
              <a:alphaModFix/>
            </a:blip>
            <a:stretch>
              <a:fillRect b="-1749" l="0" r="0" t="-1749"/>
            </a:stretch>
          </a:blipFill>
          <a:ln>
            <a:noFill/>
          </a:ln>
        </p:spPr>
      </p:sp>
      <p:sp>
        <p:nvSpPr>
          <p:cNvPr id="50" name="Google Shape;50;p6"/>
          <p:cNvSpPr/>
          <p:nvPr/>
        </p:nvSpPr>
        <p:spPr>
          <a:xfrm rot="3421447">
            <a:off x="-561158" y="3439911"/>
            <a:ext cx="1978406" cy="2891517"/>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7"/>
          <p:cNvSpPr/>
          <p:nvPr/>
        </p:nvSpPr>
        <p:spPr>
          <a:xfrm>
            <a:off x="5280674" y="-122156"/>
            <a:ext cx="3863326" cy="5646399"/>
          </a:xfrm>
          <a:custGeom>
            <a:rect b="b" l="l" r="r" t="t"/>
            <a:pathLst>
              <a:path extrusionOk="0" h="11292798" w="7726651">
                <a:moveTo>
                  <a:pt x="0" y="0"/>
                </a:moveTo>
                <a:lnTo>
                  <a:pt x="7726651" y="0"/>
                </a:lnTo>
                <a:lnTo>
                  <a:pt x="7726651" y="11292798"/>
                </a:lnTo>
                <a:lnTo>
                  <a:pt x="0" y="11292798"/>
                </a:lnTo>
                <a:lnTo>
                  <a:pt x="0" y="0"/>
                </a:lnTo>
                <a:close/>
              </a:path>
            </a:pathLst>
          </a:custGeom>
          <a:blipFill rotWithShape="1">
            <a:blip r:embed="rId2">
              <a:alphaModFix/>
            </a:blip>
            <a:stretch>
              <a:fillRect b="0" l="0" r="0" t="0"/>
            </a:stretch>
          </a:blipFill>
          <a:ln>
            <a:noFill/>
          </a:ln>
        </p:spPr>
      </p:sp>
      <p:sp>
        <p:nvSpPr>
          <p:cNvPr id="53" name="Google Shape;53;p7"/>
          <p:cNvSpPr txBox="1"/>
          <p:nvPr>
            <p:ph type="title"/>
          </p:nvPr>
        </p:nvSpPr>
        <p:spPr>
          <a:xfrm>
            <a:off x="490250" y="450150"/>
            <a:ext cx="45369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4" name="Google Shape;5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 name="Shape 55"/>
        <p:cNvGrpSpPr/>
        <p:nvPr/>
      </p:nvGrpSpPr>
      <p:grpSpPr>
        <a:xfrm>
          <a:off x="0" y="0"/>
          <a:ext cx="0" cy="0"/>
          <a:chOff x="0" y="0"/>
          <a:chExt cx="0" cy="0"/>
        </a:xfrm>
      </p:grpSpPr>
      <p:sp>
        <p:nvSpPr>
          <p:cNvPr id="56" name="Google Shape;5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8" name="Google Shape;5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9" name="Google Shape;5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0" name="Google Shape;6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8"/>
          <p:cNvSpPr/>
          <p:nvPr/>
        </p:nvSpPr>
        <p:spPr>
          <a:xfrm>
            <a:off x="3965272" y="3611358"/>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2">
              <a:alphaModFix/>
            </a:blip>
            <a:stretch>
              <a:fillRect b="0" l="0" r="0" t="0"/>
            </a:stretch>
          </a:blipFill>
          <a:ln>
            <a:noFill/>
          </a:ln>
        </p:spPr>
      </p:sp>
      <p:sp>
        <p:nvSpPr>
          <p:cNvPr id="62" name="Google Shape;62;p8"/>
          <p:cNvSpPr/>
          <p:nvPr/>
        </p:nvSpPr>
        <p:spPr>
          <a:xfrm rot="378515">
            <a:off x="5572877" y="4069452"/>
            <a:ext cx="1348951" cy="1971544"/>
          </a:xfrm>
          <a:custGeom>
            <a:rect b="b" l="l" r="r" t="t"/>
            <a:pathLst>
              <a:path extrusionOk="0" h="3938905" w="2695040">
                <a:moveTo>
                  <a:pt x="0" y="0"/>
                </a:moveTo>
                <a:lnTo>
                  <a:pt x="2695041" y="0"/>
                </a:lnTo>
                <a:lnTo>
                  <a:pt x="2695041" y="3938905"/>
                </a:lnTo>
                <a:lnTo>
                  <a:pt x="0" y="393890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3" name="Shape 63"/>
        <p:cNvGrpSpPr/>
        <p:nvPr/>
      </p:nvGrpSpPr>
      <p:grpSpPr>
        <a:xfrm>
          <a:off x="0" y="0"/>
          <a:ext cx="0" cy="0"/>
          <a:chOff x="0" y="0"/>
          <a:chExt cx="0" cy="0"/>
        </a:xfrm>
      </p:grpSpPr>
      <p:sp>
        <p:nvSpPr>
          <p:cNvPr id="64" name="Google Shape;64;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5" name="Google Shape;6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9"/>
          <p:cNvSpPr/>
          <p:nvPr/>
        </p:nvSpPr>
        <p:spPr>
          <a:xfrm>
            <a:off x="5018970" y="129294"/>
            <a:ext cx="3519237" cy="5143500"/>
          </a:xfrm>
          <a:custGeom>
            <a:rect b="b" l="l" r="r" t="t"/>
            <a:pathLst>
              <a:path extrusionOk="0" h="10287000" w="7038474">
                <a:moveTo>
                  <a:pt x="0" y="0"/>
                </a:moveTo>
                <a:lnTo>
                  <a:pt x="7038474" y="0"/>
                </a:lnTo>
                <a:lnTo>
                  <a:pt x="7038474" y="10287000"/>
                </a:lnTo>
                <a:lnTo>
                  <a:pt x="0" y="10287000"/>
                </a:lnTo>
                <a:lnTo>
                  <a:pt x="0" y="0"/>
                </a:lnTo>
                <a:close/>
              </a:path>
            </a:pathLst>
          </a:custGeom>
          <a:blipFill rotWithShape="1">
            <a:blip r:embed="rId2">
              <a:alphaModFix/>
            </a:blip>
            <a:stretch>
              <a:fillRect b="0" l="0" r="0" t="0"/>
            </a:stretch>
          </a:blipFill>
          <a:ln>
            <a:noFill/>
          </a:ln>
        </p:spPr>
      </p:sp>
      <p:sp>
        <p:nvSpPr>
          <p:cNvPr id="67" name="Google Shape;67;p9"/>
          <p:cNvSpPr/>
          <p:nvPr/>
        </p:nvSpPr>
        <p:spPr>
          <a:xfrm flipH="1" rot="-7929472">
            <a:off x="303647" y="-1312045"/>
            <a:ext cx="1972354" cy="2882671"/>
          </a:xfrm>
          <a:custGeom>
            <a:rect b="b" l="l" r="r" t="t"/>
            <a:pathLst>
              <a:path extrusionOk="0" h="5775458" w="3951629">
                <a:moveTo>
                  <a:pt x="3951629" y="0"/>
                </a:moveTo>
                <a:lnTo>
                  <a:pt x="0" y="0"/>
                </a:lnTo>
                <a:lnTo>
                  <a:pt x="0" y="5775457"/>
                </a:lnTo>
                <a:lnTo>
                  <a:pt x="3951629" y="5775457"/>
                </a:lnTo>
                <a:lnTo>
                  <a:pt x="3951629"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8456" l="3456" r="4121" t="3181"/>
          <a:stretch/>
        </p:blipFill>
        <p:spPr>
          <a:xfrm>
            <a:off x="0" y="0"/>
            <a:ext cx="9144003" cy="5143501"/>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Kurale"/>
              <a:buNone/>
              <a:defRPr sz="2800">
                <a:solidFill>
                  <a:schemeClr val="dk1"/>
                </a:solidFill>
                <a:latin typeface="Kurale"/>
                <a:ea typeface="Kurale"/>
                <a:cs typeface="Kurale"/>
                <a:sym typeface="Kural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Kurale"/>
              <a:buChar char="●"/>
              <a:defRPr sz="1800">
                <a:solidFill>
                  <a:schemeClr val="dk2"/>
                </a:solidFill>
                <a:latin typeface="Kurale"/>
                <a:ea typeface="Kurale"/>
                <a:cs typeface="Kurale"/>
                <a:sym typeface="Kurale"/>
              </a:defRPr>
            </a:lvl1pPr>
            <a:lvl2pPr indent="-317500" lvl="1" marL="9144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2pPr>
            <a:lvl3pPr indent="-317500" lvl="2" marL="13716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3pPr>
            <a:lvl4pPr indent="-317500" lvl="3" marL="18288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4pPr>
            <a:lvl5pPr indent="-317500" lvl="4" marL="22860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5pPr>
            <a:lvl6pPr indent="-317500" lvl="5" marL="27432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6pPr>
            <a:lvl7pPr indent="-317500" lvl="6" marL="32004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7pPr>
            <a:lvl8pPr indent="-317500" lvl="7" marL="36576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8pPr>
            <a:lvl9pPr indent="-317500" lvl="8" marL="41148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image" Target="../media/image16.png"/><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17.png"/><Relationship Id="rId13" Type="http://schemas.openxmlformats.org/officeDocument/2006/relationships/image" Target="../media/image14.png"/><Relationship Id="rId12" Type="http://schemas.openxmlformats.org/officeDocument/2006/relationships/image" Target="../media/image12.jp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42.png"/><Relationship Id="rId15" Type="http://schemas.openxmlformats.org/officeDocument/2006/relationships/image" Target="../media/image23.png"/><Relationship Id="rId1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51.png"/><Relationship Id="rId8" Type="http://schemas.openxmlformats.org/officeDocument/2006/relationships/image" Target="../media/image20.png"/></Relationships>
</file>

<file path=ppt/slides/_rels/slide17.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46.jp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1.jpg"/><Relationship Id="rId5" Type="http://schemas.openxmlformats.org/officeDocument/2006/relationships/image" Target="../media/image15.png"/><Relationship Id="rId6" Type="http://schemas.openxmlformats.org/officeDocument/2006/relationships/image" Target="../media/image30.png"/><Relationship Id="rId7" Type="http://schemas.openxmlformats.org/officeDocument/2006/relationships/image" Target="../media/image27.jpg"/><Relationship Id="rId8"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5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8.jp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46.jpg"/><Relationship Id="rId5"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1"/>
          <p:cNvSpPr/>
          <p:nvPr/>
        </p:nvSpPr>
        <p:spPr>
          <a:xfrm>
            <a:off x="-869634" y="3287293"/>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3">
              <a:alphaModFix/>
            </a:blip>
            <a:stretch>
              <a:fillRect b="0" l="0" r="0" t="0"/>
            </a:stretch>
          </a:blipFill>
          <a:ln>
            <a:noFill/>
          </a:ln>
        </p:spPr>
      </p:sp>
      <p:sp>
        <p:nvSpPr>
          <p:cNvPr id="75" name="Google Shape;75;p11"/>
          <p:cNvSpPr/>
          <p:nvPr/>
        </p:nvSpPr>
        <p:spPr>
          <a:xfrm>
            <a:off x="-123985" y="-1294978"/>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4">
              <a:alphaModFix/>
            </a:blip>
            <a:stretch>
              <a:fillRect b="0" l="0" r="0" t="0"/>
            </a:stretch>
          </a:blipFill>
          <a:ln>
            <a:noFill/>
          </a:ln>
        </p:spPr>
      </p:sp>
      <p:sp>
        <p:nvSpPr>
          <p:cNvPr id="76" name="Google Shape;76;p11"/>
          <p:cNvSpPr txBox="1"/>
          <p:nvPr/>
        </p:nvSpPr>
        <p:spPr>
          <a:xfrm>
            <a:off x="5094150" y="2993600"/>
            <a:ext cx="29403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A Pioneer in Nursing </a:t>
            </a:r>
            <a:endParaRPr sz="700"/>
          </a:p>
          <a:p>
            <a:pPr indent="0" lvl="0" marL="0" marR="0" rtl="0" algn="ctr">
              <a:lnSpc>
                <a:spcPct val="11500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and Healthcare Reform</a:t>
            </a:r>
            <a:endParaRPr sz="700"/>
          </a:p>
        </p:txBody>
      </p:sp>
      <p:sp>
        <p:nvSpPr>
          <p:cNvPr id="77" name="Google Shape;77;p11"/>
          <p:cNvSpPr txBox="1"/>
          <p:nvPr/>
        </p:nvSpPr>
        <p:spPr>
          <a:xfrm>
            <a:off x="4572000" y="1465849"/>
            <a:ext cx="39846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5FC1D9"/>
                </a:solidFill>
                <a:latin typeface="Kurale"/>
                <a:ea typeface="Kurale"/>
                <a:cs typeface="Kurale"/>
                <a:sym typeface="Kurale"/>
              </a:rPr>
              <a:t>Florence</a:t>
            </a:r>
            <a:endParaRPr sz="700"/>
          </a:p>
          <a:p>
            <a:pPr indent="0" lvl="0" marL="0" marR="0" rtl="0" algn="ctr">
              <a:lnSpc>
                <a:spcPct val="100000"/>
              </a:lnSpc>
              <a:spcBef>
                <a:spcPts val="0"/>
              </a:spcBef>
              <a:spcAft>
                <a:spcPts val="0"/>
              </a:spcAft>
              <a:buNone/>
            </a:pPr>
            <a:r>
              <a:rPr b="0" i="0" lang="en" sz="4500" u="none" cap="none" strike="noStrike">
                <a:solidFill>
                  <a:srgbClr val="5FC1D9"/>
                </a:solidFill>
                <a:latin typeface="Kurale"/>
                <a:ea typeface="Kurale"/>
                <a:cs typeface="Kurale"/>
                <a:sym typeface="Kurale"/>
              </a:rPr>
              <a:t>Nightingale  </a:t>
            </a:r>
            <a:endParaRPr sz="700"/>
          </a:p>
        </p:txBody>
      </p:sp>
      <p:sp>
        <p:nvSpPr>
          <p:cNvPr id="78" name="Google Shape;78;p11"/>
          <p:cNvSpPr/>
          <p:nvPr/>
        </p:nvSpPr>
        <p:spPr>
          <a:xfrm flipH="1">
            <a:off x="250950" y="84890"/>
            <a:ext cx="5232308" cy="5232308"/>
          </a:xfrm>
          <a:custGeom>
            <a:rect b="b" l="l" r="r" t="t"/>
            <a:pathLst>
              <a:path extrusionOk="0" h="10464616" w="10464616">
                <a:moveTo>
                  <a:pt x="10464617" y="0"/>
                </a:moveTo>
                <a:lnTo>
                  <a:pt x="0" y="0"/>
                </a:lnTo>
                <a:lnTo>
                  <a:pt x="0" y="10464617"/>
                </a:lnTo>
                <a:lnTo>
                  <a:pt x="10464617" y="10464617"/>
                </a:lnTo>
                <a:lnTo>
                  <a:pt x="10464617" y="0"/>
                </a:lnTo>
                <a:close/>
              </a:path>
            </a:pathLst>
          </a:custGeom>
          <a:blipFill rotWithShape="1">
            <a:blip r:embed="rId5">
              <a:alphaModFix/>
            </a:blip>
            <a:stretch>
              <a:fillRect b="0" l="0" r="0" t="0"/>
            </a:stretch>
          </a:blipFill>
          <a:ln>
            <a:noFill/>
          </a:ln>
        </p:spPr>
      </p:sp>
      <p:sp>
        <p:nvSpPr>
          <p:cNvPr id="79" name="Google Shape;79;p11"/>
          <p:cNvSpPr/>
          <p:nvPr/>
        </p:nvSpPr>
        <p:spPr>
          <a:xfrm>
            <a:off x="5364411" y="-1615021"/>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6">
              <a:alphaModFix/>
            </a:blip>
            <a:stretch>
              <a:fillRect b="0" l="0" r="0" t="0"/>
            </a:stretch>
          </a:blipFill>
          <a:ln>
            <a:noFill/>
          </a:ln>
        </p:spPr>
      </p:sp>
      <p:sp>
        <p:nvSpPr>
          <p:cNvPr id="80" name="Google Shape;80;p11"/>
          <p:cNvSpPr/>
          <p:nvPr/>
        </p:nvSpPr>
        <p:spPr>
          <a:xfrm>
            <a:off x="5192371" y="4041514"/>
            <a:ext cx="1975814"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6">
              <a:alphaModFix/>
            </a:blip>
            <a:stretch>
              <a:fillRect b="0" l="0" r="0" t="0"/>
            </a:stretch>
          </a:blipFill>
          <a:ln>
            <a:noFill/>
          </a:ln>
        </p:spPr>
      </p:sp>
      <p:sp>
        <p:nvSpPr>
          <p:cNvPr id="81" name="Google Shape;81;p11"/>
          <p:cNvSpPr/>
          <p:nvPr/>
        </p:nvSpPr>
        <p:spPr>
          <a:xfrm>
            <a:off x="7451895" y="-1615021"/>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7">
              <a:alphaModFix/>
            </a:blip>
            <a:stretch>
              <a:fillRect b="0" l="0" r="0" t="0"/>
            </a:stretch>
          </a:blipFill>
          <a:ln>
            <a:noFill/>
          </a:ln>
        </p:spPr>
      </p:sp>
      <p:sp>
        <p:nvSpPr>
          <p:cNvPr id="82" name="Google Shape;82;p11"/>
          <p:cNvSpPr/>
          <p:nvPr/>
        </p:nvSpPr>
        <p:spPr>
          <a:xfrm>
            <a:off x="7168185" y="3872914"/>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7">
              <a:alphaModFix/>
            </a:blip>
            <a:stretch>
              <a:fillRect b="0" l="0" r="0" t="0"/>
            </a:stretch>
          </a:blipFill>
          <a:ln>
            <a:noFill/>
          </a:ln>
        </p:spPr>
      </p:sp>
      <p:sp>
        <p:nvSpPr>
          <p:cNvPr id="83" name="Google Shape;83;p11"/>
          <p:cNvSpPr/>
          <p:nvPr/>
        </p:nvSpPr>
        <p:spPr>
          <a:xfrm>
            <a:off x="3388596" y="-1358974"/>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0"/>
          <p:cNvSpPr/>
          <p:nvPr/>
        </p:nvSpPr>
        <p:spPr>
          <a:xfrm rot="141507">
            <a:off x="6065771" y="881390"/>
            <a:ext cx="2490054" cy="3639309"/>
          </a:xfrm>
          <a:custGeom>
            <a:rect b="b" l="l" r="r" t="t"/>
            <a:pathLst>
              <a:path extrusionOk="0" h="7278618" w="4980107">
                <a:moveTo>
                  <a:pt x="0" y="0"/>
                </a:moveTo>
                <a:lnTo>
                  <a:pt x="4980106" y="0"/>
                </a:lnTo>
                <a:lnTo>
                  <a:pt x="4980106" y="7278618"/>
                </a:lnTo>
                <a:lnTo>
                  <a:pt x="0" y="7278618"/>
                </a:lnTo>
                <a:lnTo>
                  <a:pt x="0" y="0"/>
                </a:lnTo>
                <a:close/>
              </a:path>
            </a:pathLst>
          </a:custGeom>
          <a:blipFill rotWithShape="1">
            <a:blip r:embed="rId3">
              <a:alphaModFix/>
            </a:blip>
            <a:stretch>
              <a:fillRect b="0" l="0" r="0" t="0"/>
            </a:stretch>
          </a:blipFill>
          <a:ln>
            <a:noFill/>
          </a:ln>
        </p:spPr>
      </p:sp>
      <p:sp>
        <p:nvSpPr>
          <p:cNvPr id="171" name="Google Shape;171;p20"/>
          <p:cNvSpPr txBox="1"/>
          <p:nvPr/>
        </p:nvSpPr>
        <p:spPr>
          <a:xfrm>
            <a:off x="514350" y="415682"/>
            <a:ext cx="5079951" cy="574358"/>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Writing &amp; Publications</a:t>
            </a:r>
            <a:endParaRPr sz="700"/>
          </a:p>
        </p:txBody>
      </p:sp>
      <p:sp>
        <p:nvSpPr>
          <p:cNvPr id="172" name="Google Shape;172;p20"/>
          <p:cNvSpPr txBox="1"/>
          <p:nvPr/>
        </p:nvSpPr>
        <p:spPr>
          <a:xfrm>
            <a:off x="594076" y="1327400"/>
            <a:ext cx="3978000" cy="277200"/>
          </a:xfrm>
          <a:prstGeom prst="rect">
            <a:avLst/>
          </a:prstGeom>
          <a:noFill/>
          <a:ln>
            <a:noFill/>
          </a:ln>
        </p:spPr>
        <p:txBody>
          <a:bodyPr anchorCtr="0" anchor="t" bIns="0" lIns="0" spcFirstLastPara="1" rIns="0" wrap="square" tIns="0">
            <a:spAutoFit/>
          </a:bodyPr>
          <a:lstStyle/>
          <a:p>
            <a:pPr indent="0" lvl="0" marL="0" marR="0" rtl="0" algn="l">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Authorship of "Notes on Nursing"</a:t>
            </a:r>
            <a:endParaRPr sz="700"/>
          </a:p>
        </p:txBody>
      </p:sp>
      <p:sp>
        <p:nvSpPr>
          <p:cNvPr id="173" name="Google Shape;173;p20"/>
          <p:cNvSpPr txBox="1"/>
          <p:nvPr/>
        </p:nvSpPr>
        <p:spPr>
          <a:xfrm>
            <a:off x="594068" y="1758631"/>
            <a:ext cx="4653900" cy="423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Nightingale authored "Notes on Nursing," a seminal work that laid out principles of nursing practice and healthcare management.</a:t>
            </a:r>
            <a:endParaRPr sz="700"/>
          </a:p>
        </p:txBody>
      </p:sp>
      <p:sp>
        <p:nvSpPr>
          <p:cNvPr id="174" name="Google Shape;174;p20"/>
          <p:cNvSpPr txBox="1"/>
          <p:nvPr/>
        </p:nvSpPr>
        <p:spPr>
          <a:xfrm>
            <a:off x="594068" y="2540697"/>
            <a:ext cx="4280806" cy="345922"/>
          </a:xfrm>
          <a:prstGeom prst="rect">
            <a:avLst/>
          </a:prstGeom>
          <a:noFill/>
          <a:ln>
            <a:noFill/>
          </a:ln>
        </p:spPr>
        <p:txBody>
          <a:bodyPr anchorCtr="0" anchor="t" bIns="0" lIns="0" spcFirstLastPara="1" rIns="0" wrap="square" tIns="0">
            <a:spAutoFit/>
          </a:bodyPr>
          <a:lstStyle/>
          <a:p>
            <a:pPr indent="0" lvl="0" marL="0" marR="0" rtl="0" algn="l">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Use of Statistical Analysis in Healthcare</a:t>
            </a:r>
            <a:endParaRPr sz="700"/>
          </a:p>
        </p:txBody>
      </p:sp>
      <p:sp>
        <p:nvSpPr>
          <p:cNvPr id="175" name="Google Shape;175;p20"/>
          <p:cNvSpPr txBox="1"/>
          <p:nvPr/>
        </p:nvSpPr>
        <p:spPr>
          <a:xfrm>
            <a:off x="594068" y="2971926"/>
            <a:ext cx="5127900" cy="423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She utilized statistical analysis to support her arguments for healthcare reform, pioneering the use of data-driven decision-making in the field.</a:t>
            </a:r>
            <a:endParaRPr sz="700"/>
          </a:p>
        </p:txBody>
      </p:sp>
      <p:sp>
        <p:nvSpPr>
          <p:cNvPr id="176" name="Google Shape;176;p20"/>
          <p:cNvSpPr txBox="1"/>
          <p:nvPr/>
        </p:nvSpPr>
        <p:spPr>
          <a:xfrm>
            <a:off x="594068" y="3753992"/>
            <a:ext cx="4708139" cy="345922"/>
          </a:xfrm>
          <a:prstGeom prst="rect">
            <a:avLst/>
          </a:prstGeom>
          <a:noFill/>
          <a:ln>
            <a:noFill/>
          </a:ln>
        </p:spPr>
        <p:txBody>
          <a:bodyPr anchorCtr="0" anchor="t" bIns="0" lIns="0" spcFirstLastPara="1" rIns="0" wrap="square" tIns="0">
            <a:spAutoFit/>
          </a:bodyPr>
          <a:lstStyle/>
          <a:p>
            <a:pPr indent="0" lvl="0" marL="0" marR="0" rtl="0" algn="l">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Legacy as a Writer and Theorist</a:t>
            </a:r>
            <a:endParaRPr sz="700"/>
          </a:p>
        </p:txBody>
      </p:sp>
      <p:sp>
        <p:nvSpPr>
          <p:cNvPr id="177" name="Google Shape;177;p20"/>
          <p:cNvSpPr txBox="1"/>
          <p:nvPr/>
        </p:nvSpPr>
        <p:spPr>
          <a:xfrm>
            <a:off x="594068" y="4185222"/>
            <a:ext cx="4653900" cy="423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Nightingale's writings and theories continue to be studied and revered in nursing education and healthcare management worldwide.</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1"/>
          <p:cNvSpPr/>
          <p:nvPr/>
        </p:nvSpPr>
        <p:spPr>
          <a:xfrm rot="-222080">
            <a:off x="-399417" y="-124728"/>
            <a:ext cx="3689916" cy="5392955"/>
          </a:xfrm>
          <a:custGeom>
            <a:rect b="b" l="l" r="r" t="t"/>
            <a:pathLst>
              <a:path extrusionOk="0" h="10785909" w="7379832">
                <a:moveTo>
                  <a:pt x="0" y="0"/>
                </a:moveTo>
                <a:lnTo>
                  <a:pt x="7379832" y="0"/>
                </a:lnTo>
                <a:lnTo>
                  <a:pt x="7379832" y="10785910"/>
                </a:lnTo>
                <a:lnTo>
                  <a:pt x="0" y="10785910"/>
                </a:lnTo>
                <a:lnTo>
                  <a:pt x="0" y="0"/>
                </a:lnTo>
                <a:close/>
              </a:path>
            </a:pathLst>
          </a:custGeom>
          <a:blipFill rotWithShape="1">
            <a:blip r:embed="rId3">
              <a:alphaModFix/>
            </a:blip>
            <a:stretch>
              <a:fillRect b="0" l="0" r="0" t="0"/>
            </a:stretch>
          </a:blipFill>
          <a:ln>
            <a:noFill/>
          </a:ln>
        </p:spPr>
      </p:sp>
      <p:sp>
        <p:nvSpPr>
          <p:cNvPr id="183" name="Google Shape;183;p21"/>
          <p:cNvSpPr txBox="1"/>
          <p:nvPr/>
        </p:nvSpPr>
        <p:spPr>
          <a:xfrm>
            <a:off x="3414675" y="937275"/>
            <a:ext cx="5435700" cy="6156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Retreat from Public Life</a:t>
            </a:r>
            <a:endParaRPr sz="700"/>
          </a:p>
        </p:txBody>
      </p:sp>
      <p:sp>
        <p:nvSpPr>
          <p:cNvPr id="184" name="Google Shape;184;p21"/>
          <p:cNvSpPr txBox="1"/>
          <p:nvPr/>
        </p:nvSpPr>
        <p:spPr>
          <a:xfrm>
            <a:off x="3995625" y="1738228"/>
            <a:ext cx="4273800" cy="2709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In her later years, Florence Nightingale gradually retreated from public life due to health issues. Despite her physical limitations, she remained a powerful advocate for healthcare reform through extensive correspondence and writing. From her home, she continued to influence public health policies and hospital practices by sharing her insights and recommendations with policymakers, healthcare professionals, and fellow reformers. Nightingale's dedication to improving healthcare never wavered, and her written works during this period provided invaluable guidance that continued to shape the field of nursing and public health long after her active years had ended.</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2"/>
          <p:cNvSpPr/>
          <p:nvPr/>
        </p:nvSpPr>
        <p:spPr>
          <a:xfrm>
            <a:off x="5845260" y="502770"/>
            <a:ext cx="2177445" cy="3182419"/>
          </a:xfrm>
          <a:custGeom>
            <a:rect b="b" l="l" r="r" t="t"/>
            <a:pathLst>
              <a:path extrusionOk="0" h="6364839" w="4354890">
                <a:moveTo>
                  <a:pt x="0" y="0"/>
                </a:moveTo>
                <a:lnTo>
                  <a:pt x="4354890" y="0"/>
                </a:lnTo>
                <a:lnTo>
                  <a:pt x="4354890" y="6364839"/>
                </a:lnTo>
                <a:lnTo>
                  <a:pt x="0" y="6364839"/>
                </a:lnTo>
                <a:lnTo>
                  <a:pt x="0" y="0"/>
                </a:lnTo>
                <a:close/>
              </a:path>
            </a:pathLst>
          </a:custGeom>
          <a:blipFill rotWithShape="1">
            <a:blip r:embed="rId3">
              <a:alphaModFix/>
            </a:blip>
            <a:stretch>
              <a:fillRect b="0" l="0" r="0" t="0"/>
            </a:stretch>
          </a:blipFill>
          <a:ln>
            <a:noFill/>
          </a:ln>
        </p:spPr>
      </p:sp>
      <p:grpSp>
        <p:nvGrpSpPr>
          <p:cNvPr id="190" name="Google Shape;190;p22"/>
          <p:cNvGrpSpPr/>
          <p:nvPr/>
        </p:nvGrpSpPr>
        <p:grpSpPr>
          <a:xfrm>
            <a:off x="1176197" y="527773"/>
            <a:ext cx="3465675" cy="4359150"/>
            <a:chOff x="0" y="66675"/>
            <a:chExt cx="9241800" cy="11624400"/>
          </a:xfrm>
        </p:grpSpPr>
        <p:sp>
          <p:nvSpPr>
            <p:cNvPr id="191" name="Google Shape;191;p22"/>
            <p:cNvSpPr txBox="1"/>
            <p:nvPr/>
          </p:nvSpPr>
          <p:spPr>
            <a:xfrm>
              <a:off x="474285" y="66675"/>
              <a:ext cx="8293200" cy="328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5FC1D9"/>
                  </a:solidFill>
                  <a:latin typeface="Kurale"/>
                  <a:ea typeface="Kurale"/>
                  <a:cs typeface="Kurale"/>
                  <a:sym typeface="Kurale"/>
                </a:rPr>
                <a:t>Recognition &amp;</a:t>
              </a:r>
              <a:endParaRPr sz="700"/>
            </a:p>
            <a:p>
              <a:pPr indent="0" lvl="0" marL="0" marR="0" rtl="0" algn="ctr">
                <a:lnSpc>
                  <a:spcPct val="100000"/>
                </a:lnSpc>
                <a:spcBef>
                  <a:spcPts val="0"/>
                </a:spcBef>
                <a:spcAft>
                  <a:spcPts val="0"/>
                </a:spcAft>
                <a:buNone/>
              </a:pPr>
              <a:r>
                <a:rPr b="0" i="0" lang="en" sz="4000" u="none" cap="none" strike="noStrike">
                  <a:solidFill>
                    <a:srgbClr val="5FC1D9"/>
                  </a:solidFill>
                  <a:latin typeface="Kurale"/>
                  <a:ea typeface="Kurale"/>
                  <a:cs typeface="Kurale"/>
                  <a:sym typeface="Kurale"/>
                </a:rPr>
                <a:t>Honors</a:t>
              </a:r>
              <a:endParaRPr sz="700"/>
            </a:p>
          </p:txBody>
        </p:sp>
        <p:sp>
          <p:nvSpPr>
            <p:cNvPr id="192" name="Google Shape;192;p22"/>
            <p:cNvSpPr txBox="1"/>
            <p:nvPr/>
          </p:nvSpPr>
          <p:spPr>
            <a:xfrm>
              <a:off x="0" y="3789675"/>
              <a:ext cx="9241800" cy="7901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Florence Nightingale received numerous honors and accolades for her groundbreaking contributions to nursing and public health. Among the most prestigious was the Order of Merit, awarded to her by King Edward VII in 1907, making her the first woman to receive this distinction. Throughout her life, Nightingale's relentless dedication and innovative work were recognized by various institutions and governments, solidifying her legacy as a pioneering figure in healthcare. Her achievements not only transformed the nursing profession but also earned her lasting respect and admiration worldwide.</a:t>
              </a:r>
              <a:endParaRPr sz="700"/>
            </a:p>
          </p:txBody>
        </p:sp>
      </p:grpSp>
      <p:sp>
        <p:nvSpPr>
          <p:cNvPr id="193" name="Google Shape;193;p22"/>
          <p:cNvSpPr txBox="1"/>
          <p:nvPr/>
        </p:nvSpPr>
        <p:spPr>
          <a:xfrm>
            <a:off x="5814906" y="3763780"/>
            <a:ext cx="2238152" cy="722160"/>
          </a:xfrm>
          <a:prstGeom prst="rect">
            <a:avLst/>
          </a:prstGeom>
          <a:noFill/>
          <a:ln>
            <a:noFill/>
          </a:ln>
        </p:spPr>
        <p:txBody>
          <a:bodyPr anchorCtr="0" anchor="t" bIns="0" lIns="0" spcFirstLastPara="1" rIns="0" wrap="square" tIns="0">
            <a:spAutoFit/>
          </a:bodyPr>
          <a:lstStyle/>
          <a:p>
            <a:pPr indent="0" lvl="0" marL="0" marR="0" rtl="0" algn="ctr">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Order of Merit</a:t>
            </a:r>
            <a:endParaRPr sz="700"/>
          </a:p>
          <a:p>
            <a:pPr indent="0" lvl="0" marL="0" marR="0" rtl="0" algn="ctr">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from King Edward VII</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3"/>
          <p:cNvSpPr/>
          <p:nvPr/>
        </p:nvSpPr>
        <p:spPr>
          <a:xfrm>
            <a:off x="4043152" y="1693704"/>
            <a:ext cx="1057661" cy="1057661"/>
          </a:xfrm>
          <a:custGeom>
            <a:rect b="b" l="l" r="r" t="t"/>
            <a:pathLst>
              <a:path extrusionOk="0" h="2115321" w="2115321">
                <a:moveTo>
                  <a:pt x="0" y="0"/>
                </a:moveTo>
                <a:lnTo>
                  <a:pt x="2115321" y="0"/>
                </a:lnTo>
                <a:lnTo>
                  <a:pt x="2115321" y="2115321"/>
                </a:lnTo>
                <a:lnTo>
                  <a:pt x="0" y="2115321"/>
                </a:lnTo>
                <a:lnTo>
                  <a:pt x="0" y="0"/>
                </a:lnTo>
                <a:close/>
              </a:path>
            </a:pathLst>
          </a:custGeom>
          <a:blipFill rotWithShape="1">
            <a:blip r:embed="rId3">
              <a:alphaModFix/>
            </a:blip>
            <a:stretch>
              <a:fillRect b="0" l="0" r="0" t="0"/>
            </a:stretch>
          </a:blipFill>
          <a:ln>
            <a:noFill/>
          </a:ln>
        </p:spPr>
      </p:sp>
      <p:sp>
        <p:nvSpPr>
          <p:cNvPr id="199" name="Google Shape;199;p23"/>
          <p:cNvSpPr/>
          <p:nvPr/>
        </p:nvSpPr>
        <p:spPr>
          <a:xfrm>
            <a:off x="2567508" y="1693704"/>
            <a:ext cx="1057661" cy="1057661"/>
          </a:xfrm>
          <a:custGeom>
            <a:rect b="b" l="l" r="r" t="t"/>
            <a:pathLst>
              <a:path extrusionOk="0" h="2115321" w="2115321">
                <a:moveTo>
                  <a:pt x="0" y="0"/>
                </a:moveTo>
                <a:lnTo>
                  <a:pt x="2115321" y="0"/>
                </a:lnTo>
                <a:lnTo>
                  <a:pt x="2115321" y="2115321"/>
                </a:lnTo>
                <a:lnTo>
                  <a:pt x="0" y="2115321"/>
                </a:lnTo>
                <a:lnTo>
                  <a:pt x="0" y="0"/>
                </a:lnTo>
                <a:close/>
              </a:path>
            </a:pathLst>
          </a:custGeom>
          <a:blipFill rotWithShape="1">
            <a:blip r:embed="rId3">
              <a:alphaModFix/>
            </a:blip>
            <a:stretch>
              <a:fillRect b="0" l="0" r="0" t="0"/>
            </a:stretch>
          </a:blipFill>
          <a:ln>
            <a:noFill/>
          </a:ln>
        </p:spPr>
      </p:sp>
      <p:sp>
        <p:nvSpPr>
          <p:cNvPr id="200" name="Google Shape;200;p23"/>
          <p:cNvSpPr/>
          <p:nvPr/>
        </p:nvSpPr>
        <p:spPr>
          <a:xfrm>
            <a:off x="5518591" y="1693704"/>
            <a:ext cx="1057660" cy="1057661"/>
          </a:xfrm>
          <a:custGeom>
            <a:rect b="b" l="l" r="r" t="t"/>
            <a:pathLst>
              <a:path extrusionOk="0" h="2115321" w="2115321">
                <a:moveTo>
                  <a:pt x="0" y="0"/>
                </a:moveTo>
                <a:lnTo>
                  <a:pt x="2115321" y="0"/>
                </a:lnTo>
                <a:lnTo>
                  <a:pt x="2115321" y="2115321"/>
                </a:lnTo>
                <a:lnTo>
                  <a:pt x="0" y="2115321"/>
                </a:lnTo>
                <a:lnTo>
                  <a:pt x="0" y="0"/>
                </a:lnTo>
                <a:close/>
              </a:path>
            </a:pathLst>
          </a:custGeom>
          <a:blipFill rotWithShape="1">
            <a:blip r:embed="rId3">
              <a:alphaModFix/>
            </a:blip>
            <a:stretch>
              <a:fillRect b="0" l="0" r="0" t="0"/>
            </a:stretch>
          </a:blipFill>
          <a:ln>
            <a:noFill/>
          </a:ln>
        </p:spPr>
      </p:sp>
      <p:sp>
        <p:nvSpPr>
          <p:cNvPr id="201" name="Google Shape;201;p23"/>
          <p:cNvSpPr txBox="1"/>
          <p:nvPr/>
        </p:nvSpPr>
        <p:spPr>
          <a:xfrm>
            <a:off x="1744800" y="669400"/>
            <a:ext cx="5654400" cy="6156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Legacy of Compassion</a:t>
            </a:r>
            <a:endParaRPr sz="700"/>
          </a:p>
        </p:txBody>
      </p:sp>
      <p:sp>
        <p:nvSpPr>
          <p:cNvPr id="202" name="Google Shape;202;p23"/>
          <p:cNvSpPr txBox="1"/>
          <p:nvPr/>
        </p:nvSpPr>
        <p:spPr>
          <a:xfrm>
            <a:off x="1460700" y="3148929"/>
            <a:ext cx="6222600" cy="1439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Florence Nightingale's legacy is one of profound compassion and unwavering dedication to the well-being of others. Her innovative approaches to nursing and patient care set new standards for the medical profession, emphasizing the importance of hygiene, compassion, and meticulous attention to detail. Nightingale's work during the Crimean War, where she dramatically reduced mortality rates through improved sanitary practices, exemplifies her commitment to saving lives and alleviating suffering.</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grpSp>
        <p:nvGrpSpPr>
          <p:cNvPr id="207" name="Google Shape;207;p24"/>
          <p:cNvGrpSpPr/>
          <p:nvPr/>
        </p:nvGrpSpPr>
        <p:grpSpPr>
          <a:xfrm>
            <a:off x="1919767" y="1582139"/>
            <a:ext cx="5304487" cy="2022044"/>
            <a:chOff x="0" y="66675"/>
            <a:chExt cx="14145300" cy="5392118"/>
          </a:xfrm>
        </p:grpSpPr>
        <p:sp>
          <p:nvSpPr>
            <p:cNvPr id="208" name="Google Shape;208;p24"/>
            <p:cNvSpPr txBox="1"/>
            <p:nvPr/>
          </p:nvSpPr>
          <p:spPr>
            <a:xfrm>
              <a:off x="0" y="66675"/>
              <a:ext cx="14145300" cy="328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5FC1D9"/>
                  </a:solidFill>
                  <a:latin typeface="Kurale"/>
                  <a:ea typeface="Kurale"/>
                  <a:cs typeface="Kurale"/>
                  <a:sym typeface="Kurale"/>
                </a:rPr>
                <a:t>Continued Relevance</a:t>
              </a:r>
              <a:endParaRPr sz="700"/>
            </a:p>
            <a:p>
              <a:pPr indent="0" lvl="0" marL="0" marR="0" rtl="0" algn="ctr">
                <a:lnSpc>
                  <a:spcPct val="100000"/>
                </a:lnSpc>
                <a:spcBef>
                  <a:spcPts val="0"/>
                </a:spcBef>
                <a:spcAft>
                  <a:spcPts val="0"/>
                </a:spcAft>
                <a:buNone/>
              </a:pPr>
              <a:r>
                <a:rPr b="0" i="0" lang="en" sz="4000" u="none" cap="none" strike="noStrike">
                  <a:solidFill>
                    <a:srgbClr val="5FC1D9"/>
                  </a:solidFill>
                  <a:latin typeface="Kurale"/>
                  <a:ea typeface="Kurale"/>
                  <a:cs typeface="Kurale"/>
                  <a:sym typeface="Kurale"/>
                </a:rPr>
                <a:t>in Modern Healthcare</a:t>
              </a:r>
              <a:endParaRPr sz="700"/>
            </a:p>
          </p:txBody>
        </p:sp>
        <p:sp>
          <p:nvSpPr>
            <p:cNvPr id="209" name="Google Shape;209;p24"/>
            <p:cNvSpPr txBox="1"/>
            <p:nvPr/>
          </p:nvSpPr>
          <p:spPr>
            <a:xfrm>
              <a:off x="1137802" y="3652793"/>
              <a:ext cx="11869500" cy="1806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Her principles of nursing practice and healthcare management remain relevant in today's healthcare landscape, serving as a guiding light for nurses and healthcare professionals worldwide.</a:t>
              </a:r>
              <a:endParaRPr sz="700"/>
            </a:p>
          </p:txBody>
        </p:sp>
      </p:grpSp>
      <p:sp>
        <p:nvSpPr>
          <p:cNvPr id="210" name="Google Shape;210;p24"/>
          <p:cNvSpPr/>
          <p:nvPr/>
        </p:nvSpPr>
        <p:spPr>
          <a:xfrm rot="-339772">
            <a:off x="-503262" y="-1353429"/>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3">
              <a:alphaModFix/>
            </a:blip>
            <a:stretch>
              <a:fillRect b="0" l="0" r="0" t="0"/>
            </a:stretch>
          </a:blipFill>
          <a:ln>
            <a:noFill/>
          </a:ln>
        </p:spPr>
      </p:sp>
      <p:sp>
        <p:nvSpPr>
          <p:cNvPr id="211" name="Google Shape;211;p24"/>
          <p:cNvSpPr/>
          <p:nvPr/>
        </p:nvSpPr>
        <p:spPr>
          <a:xfrm>
            <a:off x="5364411" y="-1615021"/>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4">
              <a:alphaModFix/>
            </a:blip>
            <a:stretch>
              <a:fillRect b="0" l="0" r="0" t="0"/>
            </a:stretch>
          </a:blipFill>
          <a:ln>
            <a:noFill/>
          </a:ln>
        </p:spPr>
      </p:sp>
      <p:sp>
        <p:nvSpPr>
          <p:cNvPr id="212" name="Google Shape;212;p24"/>
          <p:cNvSpPr/>
          <p:nvPr/>
        </p:nvSpPr>
        <p:spPr>
          <a:xfrm rot="10543548">
            <a:off x="3684716" y="3940298"/>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4">
              <a:alphaModFix/>
            </a:blip>
            <a:stretch>
              <a:fillRect b="0" l="0" r="0" t="0"/>
            </a:stretch>
          </a:blipFill>
          <a:ln>
            <a:noFill/>
          </a:ln>
        </p:spPr>
      </p:sp>
      <p:sp>
        <p:nvSpPr>
          <p:cNvPr id="213" name="Google Shape;213;p24"/>
          <p:cNvSpPr/>
          <p:nvPr/>
        </p:nvSpPr>
        <p:spPr>
          <a:xfrm>
            <a:off x="6855082" y="3586364"/>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4">
              <a:alphaModFix/>
            </a:blip>
            <a:stretch>
              <a:fillRect b="0" l="0" r="0" t="0"/>
            </a:stretch>
          </a:blipFill>
          <a:ln>
            <a:noFill/>
          </a:ln>
        </p:spPr>
      </p:sp>
      <p:sp>
        <p:nvSpPr>
          <p:cNvPr id="214" name="Google Shape;214;p24"/>
          <p:cNvSpPr/>
          <p:nvPr/>
        </p:nvSpPr>
        <p:spPr>
          <a:xfrm>
            <a:off x="7531768" y="-315979"/>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5">
              <a:alphaModFix/>
            </a:blip>
            <a:stretch>
              <a:fillRect b="0" l="0" r="0" t="0"/>
            </a:stretch>
          </a:blipFill>
          <a:ln>
            <a:noFill/>
          </a:ln>
        </p:spPr>
      </p:sp>
      <p:sp>
        <p:nvSpPr>
          <p:cNvPr id="215" name="Google Shape;215;p24"/>
          <p:cNvSpPr/>
          <p:nvPr/>
        </p:nvSpPr>
        <p:spPr>
          <a:xfrm>
            <a:off x="514350" y="3700664"/>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5">
              <a:alphaModFix/>
            </a:blip>
            <a:stretch>
              <a:fillRect b="0" l="0" r="0" t="0"/>
            </a:stretch>
          </a:blipFill>
          <a:ln>
            <a:noFill/>
          </a:ln>
        </p:spPr>
      </p:sp>
      <p:sp>
        <p:nvSpPr>
          <p:cNvPr id="216" name="Google Shape;216;p24"/>
          <p:cNvSpPr/>
          <p:nvPr/>
        </p:nvSpPr>
        <p:spPr>
          <a:xfrm>
            <a:off x="2246454" y="-1443864"/>
            <a:ext cx="1975814"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grpSp>
        <p:nvGrpSpPr>
          <p:cNvPr id="221" name="Google Shape;221;p25"/>
          <p:cNvGrpSpPr/>
          <p:nvPr/>
        </p:nvGrpSpPr>
        <p:grpSpPr>
          <a:xfrm>
            <a:off x="622444" y="867703"/>
            <a:ext cx="4635900" cy="3603129"/>
            <a:chOff x="0" y="66675"/>
            <a:chExt cx="12362400" cy="9608343"/>
          </a:xfrm>
        </p:grpSpPr>
        <p:sp>
          <p:nvSpPr>
            <p:cNvPr id="222" name="Google Shape;222;p25"/>
            <p:cNvSpPr txBox="1"/>
            <p:nvPr/>
          </p:nvSpPr>
          <p:spPr>
            <a:xfrm>
              <a:off x="0" y="66675"/>
              <a:ext cx="12362400" cy="328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5FC1D9"/>
                  </a:solidFill>
                  <a:latin typeface="Kurale"/>
                  <a:ea typeface="Kurale"/>
                  <a:cs typeface="Kurale"/>
                  <a:sym typeface="Kurale"/>
                </a:rPr>
                <a:t>Inspiration for Future Generations</a:t>
              </a:r>
              <a:endParaRPr sz="700"/>
            </a:p>
          </p:txBody>
        </p:sp>
        <p:sp>
          <p:nvSpPr>
            <p:cNvPr id="223" name="Google Shape;223;p25"/>
            <p:cNvSpPr txBox="1"/>
            <p:nvPr/>
          </p:nvSpPr>
          <p:spPr>
            <a:xfrm>
              <a:off x="930043" y="3805518"/>
              <a:ext cx="10502100" cy="5869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Florence Nightingale's life and work continue to inspire future generations to pursue careers in nursing and to advocate for equitable and compassionate healthcare for all. Her pioneering spirit, dedication to patient care, and innovative contributions to medical practices serve as a powerful example for nurses and healthcare professionals worldwide. Nightingale's legacy encourages a commitment to excellence, empathy, and the ongoing pursuit of healthcare reforms that benefit society as a whole.</a:t>
              </a:r>
              <a:endParaRPr sz="700"/>
            </a:p>
          </p:txBody>
        </p:sp>
      </p:grpSp>
      <p:sp>
        <p:nvSpPr>
          <p:cNvPr id="224" name="Google Shape;224;p25"/>
          <p:cNvSpPr/>
          <p:nvPr/>
        </p:nvSpPr>
        <p:spPr>
          <a:xfrm>
            <a:off x="5382847" y="384196"/>
            <a:ext cx="2993496" cy="4375109"/>
          </a:xfrm>
          <a:custGeom>
            <a:rect b="b" l="l" r="r" t="t"/>
            <a:pathLst>
              <a:path extrusionOk="0" h="8750218" w="5986991">
                <a:moveTo>
                  <a:pt x="0" y="0"/>
                </a:moveTo>
                <a:lnTo>
                  <a:pt x="5986991" y="0"/>
                </a:lnTo>
                <a:lnTo>
                  <a:pt x="5986991" y="8750218"/>
                </a:lnTo>
                <a:lnTo>
                  <a:pt x="0" y="8750218"/>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grpSp>
        <p:nvGrpSpPr>
          <p:cNvPr id="229" name="Google Shape;229;p26"/>
          <p:cNvGrpSpPr/>
          <p:nvPr/>
        </p:nvGrpSpPr>
        <p:grpSpPr>
          <a:xfrm>
            <a:off x="387109" y="1025851"/>
            <a:ext cx="2548821" cy="3736326"/>
            <a:chOff x="0" y="-19050"/>
            <a:chExt cx="1342589" cy="1968106"/>
          </a:xfrm>
        </p:grpSpPr>
        <p:sp>
          <p:nvSpPr>
            <p:cNvPr id="230" name="Google Shape;230;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1" name="Google Shape;231;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2" name="Google Shape;232;p26"/>
          <p:cNvGrpSpPr/>
          <p:nvPr/>
        </p:nvGrpSpPr>
        <p:grpSpPr>
          <a:xfrm>
            <a:off x="3112375" y="1025851"/>
            <a:ext cx="5756490" cy="3736326"/>
            <a:chOff x="0" y="-19050"/>
            <a:chExt cx="3032225" cy="1968106"/>
          </a:xfrm>
        </p:grpSpPr>
        <p:sp>
          <p:nvSpPr>
            <p:cNvPr id="233" name="Google Shape;233;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4" name="Google Shape;234;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5" name="Google Shape;235;p26"/>
          <p:cNvGrpSpPr/>
          <p:nvPr/>
        </p:nvGrpSpPr>
        <p:grpSpPr>
          <a:xfrm>
            <a:off x="569502" y="1166210"/>
            <a:ext cx="2184034" cy="359784"/>
            <a:chOff x="0" y="-19050"/>
            <a:chExt cx="1150437" cy="189516"/>
          </a:xfrm>
        </p:grpSpPr>
        <p:sp>
          <p:nvSpPr>
            <p:cNvPr id="236" name="Google Shape;23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7" name="Google Shape;237;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8" name="Google Shape;238;p26"/>
          <p:cNvGrpSpPr/>
          <p:nvPr/>
        </p:nvGrpSpPr>
        <p:grpSpPr>
          <a:xfrm>
            <a:off x="4841220" y="1166210"/>
            <a:ext cx="2184034" cy="359784"/>
            <a:chOff x="0" y="-19050"/>
            <a:chExt cx="1150437" cy="189516"/>
          </a:xfrm>
        </p:grpSpPr>
        <p:sp>
          <p:nvSpPr>
            <p:cNvPr id="239" name="Google Shape;23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0" name="Google Shape;240;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1" name="Google Shape;241;p26"/>
          <p:cNvGrpSpPr/>
          <p:nvPr/>
        </p:nvGrpSpPr>
        <p:grpSpPr>
          <a:xfrm>
            <a:off x="569502" y="3483410"/>
            <a:ext cx="2184034" cy="359784"/>
            <a:chOff x="0" y="-19050"/>
            <a:chExt cx="1150437" cy="189516"/>
          </a:xfrm>
        </p:grpSpPr>
        <p:sp>
          <p:nvSpPr>
            <p:cNvPr id="242" name="Google Shape;24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26"/>
          <p:cNvGrpSpPr/>
          <p:nvPr/>
        </p:nvGrpSpPr>
        <p:grpSpPr>
          <a:xfrm>
            <a:off x="772796" y="3967705"/>
            <a:ext cx="377102" cy="385940"/>
            <a:chOff x="0" y="-19050"/>
            <a:chExt cx="812800" cy="831850"/>
          </a:xfrm>
        </p:grpSpPr>
        <p:sp>
          <p:nvSpPr>
            <p:cNvPr id="245" name="Google Shape;24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E5D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7" name="Google Shape;247;p26"/>
          <p:cNvGrpSpPr/>
          <p:nvPr/>
        </p:nvGrpSpPr>
        <p:grpSpPr>
          <a:xfrm>
            <a:off x="1239578" y="3967705"/>
            <a:ext cx="377102" cy="385940"/>
            <a:chOff x="0" y="-19050"/>
            <a:chExt cx="812800" cy="831850"/>
          </a:xfrm>
        </p:grpSpPr>
        <p:sp>
          <p:nvSpPr>
            <p:cNvPr id="248" name="Google Shape;24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B7E4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0" name="Google Shape;250;p26"/>
          <p:cNvGrpSpPr/>
          <p:nvPr/>
        </p:nvGrpSpPr>
        <p:grpSpPr>
          <a:xfrm>
            <a:off x="1706359" y="3967705"/>
            <a:ext cx="377102" cy="385940"/>
            <a:chOff x="0" y="-19050"/>
            <a:chExt cx="812800" cy="831850"/>
          </a:xfrm>
        </p:grpSpPr>
        <p:sp>
          <p:nvSpPr>
            <p:cNvPr id="251" name="Google Shape;25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FC1D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26"/>
          <p:cNvGrpSpPr/>
          <p:nvPr/>
        </p:nvGrpSpPr>
        <p:grpSpPr>
          <a:xfrm>
            <a:off x="2173140" y="3967705"/>
            <a:ext cx="377102" cy="385940"/>
            <a:chOff x="0" y="-19050"/>
            <a:chExt cx="812800" cy="831850"/>
          </a:xfrm>
        </p:grpSpPr>
        <p:sp>
          <p:nvSpPr>
            <p:cNvPr id="254" name="Google Shape;25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6D402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5" name="Google Shape;25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6" name="Google Shape;256;p26"/>
          <p:cNvSpPr txBox="1"/>
          <p:nvPr/>
        </p:nvSpPr>
        <p:spPr>
          <a:xfrm>
            <a:off x="634423" y="1649892"/>
            <a:ext cx="2090700" cy="3075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57" name="Google Shape;257;p26"/>
          <p:cNvSpPr txBox="1"/>
          <p:nvPr/>
        </p:nvSpPr>
        <p:spPr>
          <a:xfrm>
            <a:off x="587728" y="3194710"/>
            <a:ext cx="2184000" cy="138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58" name="Google Shape;258;p26"/>
          <p:cNvSpPr txBox="1"/>
          <p:nvPr/>
        </p:nvSpPr>
        <p:spPr>
          <a:xfrm>
            <a:off x="730844" y="1989405"/>
            <a:ext cx="18978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KURALE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ARCHITECTS DAUGHTER </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ARCHITECTS DAUGHTER </a:t>
            </a:r>
            <a:endParaRPr sz="700"/>
          </a:p>
        </p:txBody>
      </p:sp>
      <p:sp>
        <p:nvSpPr>
          <p:cNvPr id="259" name="Google Shape;259;p26"/>
          <p:cNvSpPr txBox="1"/>
          <p:nvPr/>
        </p:nvSpPr>
        <p:spPr>
          <a:xfrm>
            <a:off x="656004" y="439845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#FAE5D1</a:t>
            </a:r>
            <a:endParaRPr sz="700"/>
          </a:p>
        </p:txBody>
      </p:sp>
      <p:sp>
        <p:nvSpPr>
          <p:cNvPr id="260" name="Google Shape;260;p26"/>
          <p:cNvSpPr txBox="1"/>
          <p:nvPr/>
        </p:nvSpPr>
        <p:spPr>
          <a:xfrm>
            <a:off x="1122785"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#AB7E49</a:t>
            </a:r>
            <a:endParaRPr sz="700"/>
          </a:p>
        </p:txBody>
      </p:sp>
      <p:sp>
        <p:nvSpPr>
          <p:cNvPr id="261" name="Google Shape;261;p26"/>
          <p:cNvSpPr txBox="1"/>
          <p:nvPr/>
        </p:nvSpPr>
        <p:spPr>
          <a:xfrm>
            <a:off x="1589567"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#5FC1D9</a:t>
            </a:r>
            <a:endParaRPr sz="700"/>
          </a:p>
        </p:txBody>
      </p:sp>
      <p:sp>
        <p:nvSpPr>
          <p:cNvPr id="262" name="Google Shape;262;p26"/>
          <p:cNvSpPr txBox="1"/>
          <p:nvPr/>
        </p:nvSpPr>
        <p:spPr>
          <a:xfrm>
            <a:off x="2056348"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#6D4026</a:t>
            </a:r>
            <a:endParaRPr sz="700"/>
          </a:p>
        </p:txBody>
      </p:sp>
      <p:sp>
        <p:nvSpPr>
          <p:cNvPr id="263" name="Google Shape;263;p26"/>
          <p:cNvSpPr txBox="1"/>
          <p:nvPr/>
        </p:nvSpPr>
        <p:spPr>
          <a:xfrm>
            <a:off x="2105002" y="723021"/>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264" name="Google Shape;264;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265" name="Google Shape;265;p26"/>
          <p:cNvSpPr txBox="1"/>
          <p:nvPr/>
        </p:nvSpPr>
        <p:spPr>
          <a:xfrm>
            <a:off x="2105002" y="146771"/>
            <a:ext cx="4933995" cy="57625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Resource Page</a:t>
            </a:r>
            <a:endParaRPr sz="700"/>
          </a:p>
        </p:txBody>
      </p:sp>
      <p:sp>
        <p:nvSpPr>
          <p:cNvPr id="266" name="Google Shape;266;p26"/>
          <p:cNvSpPr txBox="1"/>
          <p:nvPr/>
        </p:nvSpPr>
        <p:spPr>
          <a:xfrm>
            <a:off x="873885"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267" name="Google Shape;267;p26"/>
          <p:cNvSpPr txBox="1"/>
          <p:nvPr/>
        </p:nvSpPr>
        <p:spPr>
          <a:xfrm>
            <a:off x="5145603"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268" name="Google Shape;268;p26"/>
          <p:cNvSpPr txBox="1"/>
          <p:nvPr/>
        </p:nvSpPr>
        <p:spPr>
          <a:xfrm>
            <a:off x="873885" y="356733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269" name="Google Shape;269;p26"/>
          <p:cNvSpPr/>
          <p:nvPr/>
        </p:nvSpPr>
        <p:spPr>
          <a:xfrm flipH="1">
            <a:off x="3241018" y="1128117"/>
            <a:ext cx="1199750" cy="1199750"/>
          </a:xfrm>
          <a:custGeom>
            <a:rect b="b" l="l" r="r" t="t"/>
            <a:pathLst>
              <a:path extrusionOk="0" h="2399500" w="2399500">
                <a:moveTo>
                  <a:pt x="2399500" y="0"/>
                </a:moveTo>
                <a:lnTo>
                  <a:pt x="0" y="0"/>
                </a:lnTo>
                <a:lnTo>
                  <a:pt x="0" y="2399500"/>
                </a:lnTo>
                <a:lnTo>
                  <a:pt x="2399500" y="2399500"/>
                </a:lnTo>
                <a:lnTo>
                  <a:pt x="2399500" y="0"/>
                </a:lnTo>
                <a:close/>
              </a:path>
            </a:pathLst>
          </a:custGeom>
          <a:blipFill rotWithShape="1">
            <a:blip r:embed="rId3">
              <a:alphaModFix/>
            </a:blip>
            <a:stretch>
              <a:fillRect b="0" l="0" r="0" t="0"/>
            </a:stretch>
          </a:blipFill>
          <a:ln>
            <a:noFill/>
          </a:ln>
        </p:spPr>
      </p:sp>
      <p:sp>
        <p:nvSpPr>
          <p:cNvPr id="270" name="Google Shape;270;p26"/>
          <p:cNvSpPr/>
          <p:nvPr/>
        </p:nvSpPr>
        <p:spPr>
          <a:xfrm>
            <a:off x="4688896" y="1596433"/>
            <a:ext cx="619263" cy="905077"/>
          </a:xfrm>
          <a:custGeom>
            <a:rect b="b" l="l" r="r" t="t"/>
            <a:pathLst>
              <a:path extrusionOk="0" h="1810153" w="1238526">
                <a:moveTo>
                  <a:pt x="0" y="0"/>
                </a:moveTo>
                <a:lnTo>
                  <a:pt x="1238526" y="0"/>
                </a:lnTo>
                <a:lnTo>
                  <a:pt x="1238526" y="1810153"/>
                </a:lnTo>
                <a:lnTo>
                  <a:pt x="0" y="1810153"/>
                </a:lnTo>
                <a:lnTo>
                  <a:pt x="0" y="0"/>
                </a:lnTo>
                <a:close/>
              </a:path>
            </a:pathLst>
          </a:custGeom>
          <a:blipFill rotWithShape="1">
            <a:blip r:embed="rId4">
              <a:alphaModFix/>
            </a:blip>
            <a:stretch>
              <a:fillRect b="0" l="0" r="0" t="0"/>
            </a:stretch>
          </a:blipFill>
          <a:ln>
            <a:noFill/>
          </a:ln>
        </p:spPr>
      </p:sp>
      <p:sp>
        <p:nvSpPr>
          <p:cNvPr id="271" name="Google Shape;271;p26"/>
          <p:cNvSpPr/>
          <p:nvPr/>
        </p:nvSpPr>
        <p:spPr>
          <a:xfrm>
            <a:off x="4623958" y="2701044"/>
            <a:ext cx="614460" cy="898056"/>
          </a:xfrm>
          <a:custGeom>
            <a:rect b="b" l="l" r="r" t="t"/>
            <a:pathLst>
              <a:path extrusionOk="0" h="1796112" w="1228919">
                <a:moveTo>
                  <a:pt x="0" y="0"/>
                </a:moveTo>
                <a:lnTo>
                  <a:pt x="1228919" y="0"/>
                </a:lnTo>
                <a:lnTo>
                  <a:pt x="1228919" y="1796112"/>
                </a:lnTo>
                <a:lnTo>
                  <a:pt x="0" y="1796112"/>
                </a:lnTo>
                <a:lnTo>
                  <a:pt x="0" y="0"/>
                </a:lnTo>
                <a:close/>
              </a:path>
            </a:pathLst>
          </a:custGeom>
          <a:blipFill rotWithShape="1">
            <a:blip r:embed="rId5">
              <a:alphaModFix/>
            </a:blip>
            <a:stretch>
              <a:fillRect b="0" l="0" r="0" t="0"/>
            </a:stretch>
          </a:blipFill>
          <a:ln>
            <a:noFill/>
          </a:ln>
        </p:spPr>
      </p:sp>
      <p:sp>
        <p:nvSpPr>
          <p:cNvPr id="272" name="Google Shape;272;p26"/>
          <p:cNvSpPr/>
          <p:nvPr/>
        </p:nvSpPr>
        <p:spPr>
          <a:xfrm rot="-151569">
            <a:off x="3870750" y="2429396"/>
            <a:ext cx="619263" cy="905076"/>
          </a:xfrm>
          <a:custGeom>
            <a:rect b="b" l="l" r="r" t="t"/>
            <a:pathLst>
              <a:path extrusionOk="0" h="1810153" w="1238526">
                <a:moveTo>
                  <a:pt x="0" y="0"/>
                </a:moveTo>
                <a:lnTo>
                  <a:pt x="1238526" y="0"/>
                </a:lnTo>
                <a:lnTo>
                  <a:pt x="1238526" y="1810154"/>
                </a:lnTo>
                <a:lnTo>
                  <a:pt x="0" y="1810154"/>
                </a:lnTo>
                <a:lnTo>
                  <a:pt x="0" y="0"/>
                </a:lnTo>
                <a:close/>
              </a:path>
            </a:pathLst>
          </a:custGeom>
          <a:blipFill rotWithShape="1">
            <a:blip r:embed="rId6">
              <a:alphaModFix/>
            </a:blip>
            <a:stretch>
              <a:fillRect b="0" l="0" r="0" t="0"/>
            </a:stretch>
          </a:blipFill>
          <a:ln>
            <a:noFill/>
          </a:ln>
        </p:spPr>
      </p:sp>
      <p:sp>
        <p:nvSpPr>
          <p:cNvPr id="273" name="Google Shape;273;p26"/>
          <p:cNvSpPr/>
          <p:nvPr/>
        </p:nvSpPr>
        <p:spPr>
          <a:xfrm flipH="1">
            <a:off x="3233042" y="2961932"/>
            <a:ext cx="1127896" cy="1648462"/>
          </a:xfrm>
          <a:custGeom>
            <a:rect b="b" l="l" r="r" t="t"/>
            <a:pathLst>
              <a:path extrusionOk="0" h="3296925" w="2255791">
                <a:moveTo>
                  <a:pt x="2255790" y="0"/>
                </a:moveTo>
                <a:lnTo>
                  <a:pt x="0" y="0"/>
                </a:lnTo>
                <a:lnTo>
                  <a:pt x="0" y="3296925"/>
                </a:lnTo>
                <a:lnTo>
                  <a:pt x="2255790" y="3296925"/>
                </a:lnTo>
                <a:lnTo>
                  <a:pt x="2255790" y="0"/>
                </a:lnTo>
                <a:close/>
              </a:path>
            </a:pathLst>
          </a:custGeom>
          <a:blipFill rotWithShape="1">
            <a:blip r:embed="rId7">
              <a:alphaModFix/>
            </a:blip>
            <a:stretch>
              <a:fillRect b="0" l="0" r="0" t="0"/>
            </a:stretch>
          </a:blipFill>
          <a:ln>
            <a:noFill/>
          </a:ln>
        </p:spPr>
      </p:sp>
      <p:sp>
        <p:nvSpPr>
          <p:cNvPr id="274" name="Google Shape;274;p26"/>
          <p:cNvSpPr/>
          <p:nvPr/>
        </p:nvSpPr>
        <p:spPr>
          <a:xfrm>
            <a:off x="4475237" y="3637350"/>
            <a:ext cx="883985" cy="973045"/>
          </a:xfrm>
          <a:custGeom>
            <a:rect b="b" l="l" r="r" t="t"/>
            <a:pathLst>
              <a:path extrusionOk="0" h="1946090" w="1767970">
                <a:moveTo>
                  <a:pt x="0" y="0"/>
                </a:moveTo>
                <a:lnTo>
                  <a:pt x="1767971" y="0"/>
                </a:lnTo>
                <a:lnTo>
                  <a:pt x="1767971" y="1946090"/>
                </a:lnTo>
                <a:lnTo>
                  <a:pt x="0" y="1946090"/>
                </a:lnTo>
                <a:lnTo>
                  <a:pt x="0" y="0"/>
                </a:lnTo>
                <a:close/>
              </a:path>
            </a:pathLst>
          </a:custGeom>
          <a:blipFill rotWithShape="1">
            <a:blip r:embed="rId8">
              <a:alphaModFix/>
            </a:blip>
            <a:stretch>
              <a:fillRect b="-654" l="0" r="0" t="-32117"/>
            </a:stretch>
          </a:blipFill>
          <a:ln>
            <a:noFill/>
          </a:ln>
        </p:spPr>
      </p:sp>
      <p:sp>
        <p:nvSpPr>
          <p:cNvPr id="275" name="Google Shape;275;p26"/>
          <p:cNvSpPr/>
          <p:nvPr/>
        </p:nvSpPr>
        <p:spPr>
          <a:xfrm rot="69022">
            <a:off x="6833618" y="3258174"/>
            <a:ext cx="901070" cy="1301315"/>
          </a:xfrm>
          <a:custGeom>
            <a:rect b="b" l="l" r="r" t="t"/>
            <a:pathLst>
              <a:path extrusionOk="0" h="2602631" w="1802139">
                <a:moveTo>
                  <a:pt x="0" y="0"/>
                </a:moveTo>
                <a:lnTo>
                  <a:pt x="1802140" y="0"/>
                </a:lnTo>
                <a:lnTo>
                  <a:pt x="1802140" y="2602631"/>
                </a:lnTo>
                <a:lnTo>
                  <a:pt x="0" y="2602631"/>
                </a:lnTo>
                <a:lnTo>
                  <a:pt x="0" y="0"/>
                </a:lnTo>
                <a:close/>
              </a:path>
            </a:pathLst>
          </a:custGeom>
          <a:blipFill rotWithShape="1">
            <a:blip r:embed="rId9">
              <a:alphaModFix/>
            </a:blip>
            <a:stretch>
              <a:fillRect b="-598" l="0" r="0" t="-599"/>
            </a:stretch>
          </a:blipFill>
          <a:ln>
            <a:noFill/>
          </a:ln>
        </p:spPr>
      </p:sp>
      <p:sp>
        <p:nvSpPr>
          <p:cNvPr id="276" name="Google Shape;276;p26"/>
          <p:cNvSpPr/>
          <p:nvPr/>
        </p:nvSpPr>
        <p:spPr>
          <a:xfrm>
            <a:off x="5556286" y="1596433"/>
            <a:ext cx="981179" cy="1434031"/>
          </a:xfrm>
          <a:custGeom>
            <a:rect b="b" l="l" r="r" t="t"/>
            <a:pathLst>
              <a:path extrusionOk="0" h="2868062" w="1962358">
                <a:moveTo>
                  <a:pt x="0" y="0"/>
                </a:moveTo>
                <a:lnTo>
                  <a:pt x="1962359" y="0"/>
                </a:lnTo>
                <a:lnTo>
                  <a:pt x="1962359" y="2868062"/>
                </a:lnTo>
                <a:lnTo>
                  <a:pt x="0" y="2868062"/>
                </a:lnTo>
                <a:lnTo>
                  <a:pt x="0" y="0"/>
                </a:lnTo>
                <a:close/>
              </a:path>
            </a:pathLst>
          </a:custGeom>
          <a:blipFill rotWithShape="1">
            <a:blip r:embed="rId10">
              <a:alphaModFix/>
            </a:blip>
            <a:stretch>
              <a:fillRect b="0" l="0" r="0" t="0"/>
            </a:stretch>
          </a:blipFill>
          <a:ln>
            <a:noFill/>
          </a:ln>
        </p:spPr>
      </p:sp>
      <p:sp>
        <p:nvSpPr>
          <p:cNvPr id="277" name="Google Shape;277;p26"/>
          <p:cNvSpPr/>
          <p:nvPr/>
        </p:nvSpPr>
        <p:spPr>
          <a:xfrm flipH="1">
            <a:off x="5500355" y="3085643"/>
            <a:ext cx="1093043" cy="1543507"/>
          </a:xfrm>
          <a:custGeom>
            <a:rect b="b" l="l" r="r" t="t"/>
            <a:pathLst>
              <a:path extrusionOk="0" h="3087014" w="2186086">
                <a:moveTo>
                  <a:pt x="2186086" y="0"/>
                </a:moveTo>
                <a:lnTo>
                  <a:pt x="0" y="0"/>
                </a:lnTo>
                <a:lnTo>
                  <a:pt x="0" y="3087014"/>
                </a:lnTo>
                <a:lnTo>
                  <a:pt x="2186086" y="3087014"/>
                </a:lnTo>
                <a:lnTo>
                  <a:pt x="2186086" y="0"/>
                </a:lnTo>
                <a:close/>
              </a:path>
            </a:pathLst>
          </a:custGeom>
          <a:blipFill rotWithShape="1">
            <a:blip r:embed="rId11">
              <a:alphaModFix/>
            </a:blip>
            <a:stretch>
              <a:fillRect b="-1748" l="0" r="0" t="-1748"/>
            </a:stretch>
          </a:blipFill>
          <a:ln>
            <a:noFill/>
          </a:ln>
        </p:spPr>
      </p:sp>
      <p:sp>
        <p:nvSpPr>
          <p:cNvPr id="278" name="Google Shape;278;p26"/>
          <p:cNvSpPr/>
          <p:nvPr/>
        </p:nvSpPr>
        <p:spPr>
          <a:xfrm>
            <a:off x="7102504" y="1229564"/>
            <a:ext cx="1382377" cy="945837"/>
          </a:xfrm>
          <a:custGeom>
            <a:rect b="b" l="l" r="r" t="t"/>
            <a:pathLst>
              <a:path extrusionOk="0" h="1891673" w="2764753">
                <a:moveTo>
                  <a:pt x="0" y="0"/>
                </a:moveTo>
                <a:lnTo>
                  <a:pt x="2764753" y="0"/>
                </a:lnTo>
                <a:lnTo>
                  <a:pt x="2764753" y="1891673"/>
                </a:lnTo>
                <a:lnTo>
                  <a:pt x="0" y="1891673"/>
                </a:lnTo>
                <a:lnTo>
                  <a:pt x="0" y="0"/>
                </a:lnTo>
                <a:close/>
              </a:path>
            </a:pathLst>
          </a:custGeom>
          <a:blipFill rotWithShape="1">
            <a:blip r:embed="rId12">
              <a:alphaModFix/>
            </a:blip>
            <a:stretch>
              <a:fillRect b="3183" l="0" r="0" t="-3184"/>
            </a:stretch>
          </a:blipFill>
          <a:ln>
            <a:noFill/>
          </a:ln>
        </p:spPr>
      </p:sp>
      <p:sp>
        <p:nvSpPr>
          <p:cNvPr id="279" name="Google Shape;279;p26"/>
          <p:cNvSpPr/>
          <p:nvPr/>
        </p:nvSpPr>
        <p:spPr>
          <a:xfrm>
            <a:off x="7863720" y="2244293"/>
            <a:ext cx="872562" cy="1275283"/>
          </a:xfrm>
          <a:custGeom>
            <a:rect b="b" l="l" r="r" t="t"/>
            <a:pathLst>
              <a:path extrusionOk="0" h="2550565" w="1745124">
                <a:moveTo>
                  <a:pt x="0" y="0"/>
                </a:moveTo>
                <a:lnTo>
                  <a:pt x="1745124" y="0"/>
                </a:lnTo>
                <a:lnTo>
                  <a:pt x="1745124" y="2550566"/>
                </a:lnTo>
                <a:lnTo>
                  <a:pt x="0" y="2550566"/>
                </a:lnTo>
                <a:lnTo>
                  <a:pt x="0" y="0"/>
                </a:lnTo>
                <a:close/>
              </a:path>
            </a:pathLst>
          </a:custGeom>
          <a:blipFill rotWithShape="1">
            <a:blip r:embed="rId13">
              <a:alphaModFix/>
            </a:blip>
            <a:stretch>
              <a:fillRect b="0" l="0" r="0" t="0"/>
            </a:stretch>
          </a:blipFill>
          <a:ln>
            <a:noFill/>
          </a:ln>
        </p:spPr>
      </p:sp>
      <p:sp>
        <p:nvSpPr>
          <p:cNvPr id="280" name="Google Shape;280;p26"/>
          <p:cNvSpPr/>
          <p:nvPr/>
        </p:nvSpPr>
        <p:spPr>
          <a:xfrm rot="240659">
            <a:off x="8042257" y="3604071"/>
            <a:ext cx="645159" cy="942925"/>
          </a:xfrm>
          <a:custGeom>
            <a:rect b="b" l="l" r="r" t="t"/>
            <a:pathLst>
              <a:path extrusionOk="0" h="1885849" w="1290318">
                <a:moveTo>
                  <a:pt x="0" y="0"/>
                </a:moveTo>
                <a:lnTo>
                  <a:pt x="1290318" y="0"/>
                </a:lnTo>
                <a:lnTo>
                  <a:pt x="1290318" y="1885849"/>
                </a:lnTo>
                <a:lnTo>
                  <a:pt x="0" y="1885849"/>
                </a:lnTo>
                <a:lnTo>
                  <a:pt x="0" y="0"/>
                </a:lnTo>
                <a:close/>
              </a:path>
            </a:pathLst>
          </a:custGeom>
          <a:blipFill rotWithShape="1">
            <a:blip r:embed="rId14">
              <a:alphaModFix/>
            </a:blip>
            <a:stretch>
              <a:fillRect b="0" l="0" r="0" t="0"/>
            </a:stretch>
          </a:blipFill>
          <a:ln>
            <a:noFill/>
          </a:ln>
        </p:spPr>
      </p:sp>
      <p:sp>
        <p:nvSpPr>
          <p:cNvPr id="281" name="Google Shape;281;p26"/>
          <p:cNvSpPr/>
          <p:nvPr/>
        </p:nvSpPr>
        <p:spPr>
          <a:xfrm>
            <a:off x="6899769" y="2327867"/>
            <a:ext cx="768770" cy="768770"/>
          </a:xfrm>
          <a:custGeom>
            <a:rect b="b" l="l" r="r" t="t"/>
            <a:pathLst>
              <a:path extrusionOk="0" h="1537539" w="1537539">
                <a:moveTo>
                  <a:pt x="0" y="0"/>
                </a:moveTo>
                <a:lnTo>
                  <a:pt x="1537539" y="0"/>
                </a:lnTo>
                <a:lnTo>
                  <a:pt x="1537539" y="1537539"/>
                </a:lnTo>
                <a:lnTo>
                  <a:pt x="0" y="1537539"/>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grpSp>
        <p:nvGrpSpPr>
          <p:cNvPr id="286" name="Google Shape;286;p27"/>
          <p:cNvGrpSpPr/>
          <p:nvPr/>
        </p:nvGrpSpPr>
        <p:grpSpPr>
          <a:xfrm>
            <a:off x="387109" y="1025851"/>
            <a:ext cx="2548821" cy="3736326"/>
            <a:chOff x="0" y="-19050"/>
            <a:chExt cx="1342589" cy="1968106"/>
          </a:xfrm>
        </p:grpSpPr>
        <p:sp>
          <p:nvSpPr>
            <p:cNvPr id="287" name="Google Shape;287;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9" name="Google Shape;289;p27"/>
          <p:cNvGrpSpPr/>
          <p:nvPr/>
        </p:nvGrpSpPr>
        <p:grpSpPr>
          <a:xfrm>
            <a:off x="3112375" y="1025851"/>
            <a:ext cx="5756490" cy="3736326"/>
            <a:chOff x="0" y="-19050"/>
            <a:chExt cx="3032225" cy="1968106"/>
          </a:xfrm>
        </p:grpSpPr>
        <p:sp>
          <p:nvSpPr>
            <p:cNvPr id="290" name="Google Shape;290;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27"/>
          <p:cNvGrpSpPr/>
          <p:nvPr/>
        </p:nvGrpSpPr>
        <p:grpSpPr>
          <a:xfrm>
            <a:off x="569502" y="1166210"/>
            <a:ext cx="2184034" cy="359784"/>
            <a:chOff x="0" y="-19050"/>
            <a:chExt cx="1150437" cy="189516"/>
          </a:xfrm>
        </p:grpSpPr>
        <p:sp>
          <p:nvSpPr>
            <p:cNvPr id="293" name="Google Shape;293;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4" name="Google Shape;294;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5" name="Google Shape;295;p27"/>
          <p:cNvGrpSpPr/>
          <p:nvPr/>
        </p:nvGrpSpPr>
        <p:grpSpPr>
          <a:xfrm>
            <a:off x="4841220" y="1166210"/>
            <a:ext cx="2184034" cy="359784"/>
            <a:chOff x="0" y="-19050"/>
            <a:chExt cx="1150437" cy="189516"/>
          </a:xfrm>
        </p:grpSpPr>
        <p:sp>
          <p:nvSpPr>
            <p:cNvPr id="296" name="Google Shape;29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8" name="Google Shape;298;p27"/>
          <p:cNvGrpSpPr/>
          <p:nvPr/>
        </p:nvGrpSpPr>
        <p:grpSpPr>
          <a:xfrm>
            <a:off x="569502" y="3483410"/>
            <a:ext cx="2184034" cy="359784"/>
            <a:chOff x="0" y="-19050"/>
            <a:chExt cx="1150437" cy="189516"/>
          </a:xfrm>
        </p:grpSpPr>
        <p:sp>
          <p:nvSpPr>
            <p:cNvPr id="299" name="Google Shape;29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0" name="Google Shape;30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27"/>
          <p:cNvGrpSpPr/>
          <p:nvPr/>
        </p:nvGrpSpPr>
        <p:grpSpPr>
          <a:xfrm>
            <a:off x="772796" y="3967705"/>
            <a:ext cx="377102" cy="385940"/>
            <a:chOff x="0" y="-19050"/>
            <a:chExt cx="812800" cy="831850"/>
          </a:xfrm>
        </p:grpSpPr>
        <p:sp>
          <p:nvSpPr>
            <p:cNvPr id="302" name="Google Shape;302;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E5D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3" name="Google Shape;303;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27"/>
          <p:cNvGrpSpPr/>
          <p:nvPr/>
        </p:nvGrpSpPr>
        <p:grpSpPr>
          <a:xfrm>
            <a:off x="1239578" y="3967705"/>
            <a:ext cx="377102" cy="385940"/>
            <a:chOff x="0" y="-19050"/>
            <a:chExt cx="812800" cy="831850"/>
          </a:xfrm>
        </p:grpSpPr>
        <p:sp>
          <p:nvSpPr>
            <p:cNvPr id="305" name="Google Shape;305;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B7E4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6" name="Google Shape;306;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7" name="Google Shape;307;p27"/>
          <p:cNvGrpSpPr/>
          <p:nvPr/>
        </p:nvGrpSpPr>
        <p:grpSpPr>
          <a:xfrm>
            <a:off x="1706359" y="3967705"/>
            <a:ext cx="377102" cy="385940"/>
            <a:chOff x="0" y="-19050"/>
            <a:chExt cx="812800" cy="831850"/>
          </a:xfrm>
        </p:grpSpPr>
        <p:sp>
          <p:nvSpPr>
            <p:cNvPr id="308" name="Google Shape;30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FC1D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9" name="Google Shape;30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27"/>
          <p:cNvGrpSpPr/>
          <p:nvPr/>
        </p:nvGrpSpPr>
        <p:grpSpPr>
          <a:xfrm>
            <a:off x="2173140" y="3967705"/>
            <a:ext cx="377102" cy="385940"/>
            <a:chOff x="0" y="-19050"/>
            <a:chExt cx="812800" cy="831850"/>
          </a:xfrm>
        </p:grpSpPr>
        <p:sp>
          <p:nvSpPr>
            <p:cNvPr id="311" name="Google Shape;31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6D402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2" name="Google Shape;31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3" name="Google Shape;313;p27"/>
          <p:cNvSpPr txBox="1"/>
          <p:nvPr/>
        </p:nvSpPr>
        <p:spPr>
          <a:xfrm>
            <a:off x="616198" y="1649892"/>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14" name="Google Shape;314;p27"/>
          <p:cNvSpPr txBox="1"/>
          <p:nvPr/>
        </p:nvSpPr>
        <p:spPr>
          <a:xfrm>
            <a:off x="587727" y="3194710"/>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15" name="Google Shape;315;p27"/>
          <p:cNvSpPr txBox="1"/>
          <p:nvPr/>
        </p:nvSpPr>
        <p:spPr>
          <a:xfrm>
            <a:off x="656004" y="439845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#FAE5D1</a:t>
            </a:r>
            <a:endParaRPr sz="700"/>
          </a:p>
        </p:txBody>
      </p:sp>
      <p:sp>
        <p:nvSpPr>
          <p:cNvPr id="316" name="Google Shape;316;p27"/>
          <p:cNvSpPr txBox="1"/>
          <p:nvPr/>
        </p:nvSpPr>
        <p:spPr>
          <a:xfrm>
            <a:off x="1122785"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#AB7E49</a:t>
            </a:r>
            <a:endParaRPr sz="700"/>
          </a:p>
        </p:txBody>
      </p:sp>
      <p:sp>
        <p:nvSpPr>
          <p:cNvPr id="317" name="Google Shape;317;p27"/>
          <p:cNvSpPr txBox="1"/>
          <p:nvPr/>
        </p:nvSpPr>
        <p:spPr>
          <a:xfrm>
            <a:off x="1589567"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#5FC1D9</a:t>
            </a:r>
            <a:endParaRPr sz="700"/>
          </a:p>
        </p:txBody>
      </p:sp>
      <p:sp>
        <p:nvSpPr>
          <p:cNvPr id="318" name="Google Shape;318;p27"/>
          <p:cNvSpPr txBox="1"/>
          <p:nvPr/>
        </p:nvSpPr>
        <p:spPr>
          <a:xfrm>
            <a:off x="2056348"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#6D4026</a:t>
            </a:r>
            <a:endParaRPr sz="700"/>
          </a:p>
        </p:txBody>
      </p:sp>
      <p:sp>
        <p:nvSpPr>
          <p:cNvPr id="319" name="Google Shape;319;p27"/>
          <p:cNvSpPr txBox="1"/>
          <p:nvPr/>
        </p:nvSpPr>
        <p:spPr>
          <a:xfrm>
            <a:off x="2105002" y="723021"/>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320" name="Google Shape;320;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321" name="Google Shape;321;p27"/>
          <p:cNvSpPr txBox="1"/>
          <p:nvPr/>
        </p:nvSpPr>
        <p:spPr>
          <a:xfrm>
            <a:off x="2105002" y="146771"/>
            <a:ext cx="4933995" cy="57625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Resource Page</a:t>
            </a:r>
            <a:endParaRPr sz="700"/>
          </a:p>
        </p:txBody>
      </p:sp>
      <p:sp>
        <p:nvSpPr>
          <p:cNvPr id="322" name="Google Shape;322;p27"/>
          <p:cNvSpPr txBox="1"/>
          <p:nvPr/>
        </p:nvSpPr>
        <p:spPr>
          <a:xfrm>
            <a:off x="873885"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23" name="Google Shape;323;p27"/>
          <p:cNvSpPr txBox="1"/>
          <p:nvPr/>
        </p:nvSpPr>
        <p:spPr>
          <a:xfrm>
            <a:off x="5145603"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24" name="Google Shape;324;p27"/>
          <p:cNvSpPr txBox="1"/>
          <p:nvPr/>
        </p:nvSpPr>
        <p:spPr>
          <a:xfrm>
            <a:off x="873885" y="356733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25" name="Google Shape;325;p27"/>
          <p:cNvSpPr/>
          <p:nvPr/>
        </p:nvSpPr>
        <p:spPr>
          <a:xfrm>
            <a:off x="3396228" y="1270522"/>
            <a:ext cx="1175772" cy="1718437"/>
          </a:xfrm>
          <a:custGeom>
            <a:rect b="b" l="l" r="r" t="t"/>
            <a:pathLst>
              <a:path extrusionOk="0" h="3436873" w="2351544">
                <a:moveTo>
                  <a:pt x="0" y="0"/>
                </a:moveTo>
                <a:lnTo>
                  <a:pt x="2351544" y="0"/>
                </a:lnTo>
                <a:lnTo>
                  <a:pt x="2351544" y="3436872"/>
                </a:lnTo>
                <a:lnTo>
                  <a:pt x="0" y="3436872"/>
                </a:lnTo>
                <a:lnTo>
                  <a:pt x="0" y="0"/>
                </a:lnTo>
                <a:close/>
              </a:path>
            </a:pathLst>
          </a:custGeom>
          <a:blipFill rotWithShape="1">
            <a:blip r:embed="rId3">
              <a:alphaModFix/>
            </a:blip>
            <a:stretch>
              <a:fillRect b="0" l="0" r="0" t="0"/>
            </a:stretch>
          </a:blipFill>
          <a:ln>
            <a:noFill/>
          </a:ln>
        </p:spPr>
      </p:sp>
      <p:sp>
        <p:nvSpPr>
          <p:cNvPr id="326" name="Google Shape;326;p27"/>
          <p:cNvSpPr/>
          <p:nvPr/>
        </p:nvSpPr>
        <p:spPr>
          <a:xfrm>
            <a:off x="4702927" y="1649892"/>
            <a:ext cx="863615" cy="1262206"/>
          </a:xfrm>
          <a:custGeom>
            <a:rect b="b" l="l" r="r" t="t"/>
            <a:pathLst>
              <a:path extrusionOk="0" h="2524412" w="1727229">
                <a:moveTo>
                  <a:pt x="0" y="0"/>
                </a:moveTo>
                <a:lnTo>
                  <a:pt x="1727229" y="0"/>
                </a:lnTo>
                <a:lnTo>
                  <a:pt x="1727229" y="2524411"/>
                </a:lnTo>
                <a:lnTo>
                  <a:pt x="0" y="2524411"/>
                </a:lnTo>
                <a:lnTo>
                  <a:pt x="0" y="0"/>
                </a:lnTo>
                <a:close/>
              </a:path>
            </a:pathLst>
          </a:custGeom>
          <a:blipFill rotWithShape="1">
            <a:blip r:embed="rId4">
              <a:alphaModFix/>
            </a:blip>
            <a:stretch>
              <a:fillRect b="0" l="0" r="0" t="0"/>
            </a:stretch>
          </a:blipFill>
          <a:ln>
            <a:noFill/>
          </a:ln>
        </p:spPr>
      </p:sp>
      <p:sp>
        <p:nvSpPr>
          <p:cNvPr id="327" name="Google Shape;327;p27"/>
          <p:cNvSpPr/>
          <p:nvPr/>
        </p:nvSpPr>
        <p:spPr>
          <a:xfrm>
            <a:off x="3439184" y="3062735"/>
            <a:ext cx="1089860" cy="1592873"/>
          </a:xfrm>
          <a:custGeom>
            <a:rect b="b" l="l" r="r" t="t"/>
            <a:pathLst>
              <a:path extrusionOk="0" h="3185745" w="2179720">
                <a:moveTo>
                  <a:pt x="0" y="0"/>
                </a:moveTo>
                <a:lnTo>
                  <a:pt x="2179720" y="0"/>
                </a:lnTo>
                <a:lnTo>
                  <a:pt x="2179720" y="3185745"/>
                </a:lnTo>
                <a:lnTo>
                  <a:pt x="0" y="3185745"/>
                </a:lnTo>
                <a:lnTo>
                  <a:pt x="0" y="0"/>
                </a:lnTo>
                <a:close/>
              </a:path>
            </a:pathLst>
          </a:custGeom>
          <a:blipFill rotWithShape="1">
            <a:blip r:embed="rId5">
              <a:alphaModFix/>
            </a:blip>
            <a:stretch>
              <a:fillRect b="0" l="0" r="0" t="0"/>
            </a:stretch>
          </a:blipFill>
          <a:ln>
            <a:noFill/>
          </a:ln>
        </p:spPr>
      </p:sp>
      <p:sp>
        <p:nvSpPr>
          <p:cNvPr id="328" name="Google Shape;328;p27"/>
          <p:cNvSpPr/>
          <p:nvPr/>
        </p:nvSpPr>
        <p:spPr>
          <a:xfrm rot="95335">
            <a:off x="4648210" y="3038563"/>
            <a:ext cx="1140508" cy="1666897"/>
          </a:xfrm>
          <a:custGeom>
            <a:rect b="b" l="l" r="r" t="t"/>
            <a:pathLst>
              <a:path extrusionOk="0" h="3333794" w="2281017">
                <a:moveTo>
                  <a:pt x="0" y="0"/>
                </a:moveTo>
                <a:lnTo>
                  <a:pt x="2281018" y="0"/>
                </a:lnTo>
                <a:lnTo>
                  <a:pt x="2281018" y="3333795"/>
                </a:lnTo>
                <a:lnTo>
                  <a:pt x="0" y="3333795"/>
                </a:lnTo>
                <a:lnTo>
                  <a:pt x="0" y="0"/>
                </a:lnTo>
                <a:close/>
              </a:path>
            </a:pathLst>
          </a:custGeom>
          <a:blipFill rotWithShape="1">
            <a:blip r:embed="rId6">
              <a:alphaModFix/>
            </a:blip>
            <a:stretch>
              <a:fillRect b="0" l="0" r="0" t="0"/>
            </a:stretch>
          </a:blipFill>
          <a:ln>
            <a:noFill/>
          </a:ln>
        </p:spPr>
      </p:sp>
      <p:sp>
        <p:nvSpPr>
          <p:cNvPr id="329" name="Google Shape;329;p27"/>
          <p:cNvSpPr/>
          <p:nvPr/>
        </p:nvSpPr>
        <p:spPr>
          <a:xfrm>
            <a:off x="5990620" y="1661525"/>
            <a:ext cx="855655" cy="1250573"/>
          </a:xfrm>
          <a:custGeom>
            <a:rect b="b" l="l" r="r" t="t"/>
            <a:pathLst>
              <a:path extrusionOk="0" h="2501146" w="1711310">
                <a:moveTo>
                  <a:pt x="0" y="0"/>
                </a:moveTo>
                <a:lnTo>
                  <a:pt x="1711310" y="0"/>
                </a:lnTo>
                <a:lnTo>
                  <a:pt x="1711310" y="2501145"/>
                </a:lnTo>
                <a:lnTo>
                  <a:pt x="0" y="2501145"/>
                </a:lnTo>
                <a:lnTo>
                  <a:pt x="0" y="0"/>
                </a:lnTo>
                <a:close/>
              </a:path>
            </a:pathLst>
          </a:custGeom>
          <a:blipFill rotWithShape="1">
            <a:blip r:embed="rId7">
              <a:alphaModFix/>
            </a:blip>
            <a:stretch>
              <a:fillRect b="0" l="0" r="0" t="0"/>
            </a:stretch>
          </a:blipFill>
          <a:ln>
            <a:noFill/>
          </a:ln>
        </p:spPr>
      </p:sp>
      <p:sp>
        <p:nvSpPr>
          <p:cNvPr id="330" name="Google Shape;330;p27"/>
          <p:cNvSpPr/>
          <p:nvPr/>
        </p:nvSpPr>
        <p:spPr>
          <a:xfrm>
            <a:off x="5933236" y="3062736"/>
            <a:ext cx="1092017" cy="1596025"/>
          </a:xfrm>
          <a:custGeom>
            <a:rect b="b" l="l" r="r" t="t"/>
            <a:pathLst>
              <a:path extrusionOk="0" h="3192049" w="2184033">
                <a:moveTo>
                  <a:pt x="0" y="0"/>
                </a:moveTo>
                <a:lnTo>
                  <a:pt x="2184034" y="0"/>
                </a:lnTo>
                <a:lnTo>
                  <a:pt x="2184034" y="3192048"/>
                </a:lnTo>
                <a:lnTo>
                  <a:pt x="0" y="3192048"/>
                </a:lnTo>
                <a:lnTo>
                  <a:pt x="0" y="0"/>
                </a:lnTo>
                <a:close/>
              </a:path>
            </a:pathLst>
          </a:custGeom>
          <a:blipFill rotWithShape="1">
            <a:blip r:embed="rId8">
              <a:alphaModFix/>
            </a:blip>
            <a:stretch>
              <a:fillRect b="0" l="0" r="0" t="0"/>
            </a:stretch>
          </a:blipFill>
          <a:ln>
            <a:noFill/>
          </a:ln>
        </p:spPr>
      </p:sp>
      <p:sp>
        <p:nvSpPr>
          <p:cNvPr id="331" name="Google Shape;331;p27"/>
          <p:cNvSpPr/>
          <p:nvPr/>
        </p:nvSpPr>
        <p:spPr>
          <a:xfrm>
            <a:off x="7283196" y="1270523"/>
            <a:ext cx="1464817" cy="939541"/>
          </a:xfrm>
          <a:custGeom>
            <a:rect b="b" l="l" r="r" t="t"/>
            <a:pathLst>
              <a:path extrusionOk="0" h="1879081" w="2929634">
                <a:moveTo>
                  <a:pt x="0" y="0"/>
                </a:moveTo>
                <a:lnTo>
                  <a:pt x="2929634" y="0"/>
                </a:lnTo>
                <a:lnTo>
                  <a:pt x="2929634" y="1879081"/>
                </a:lnTo>
                <a:lnTo>
                  <a:pt x="0" y="1879081"/>
                </a:lnTo>
                <a:lnTo>
                  <a:pt x="0" y="0"/>
                </a:lnTo>
                <a:close/>
              </a:path>
            </a:pathLst>
          </a:custGeom>
          <a:blipFill rotWithShape="1">
            <a:blip r:embed="rId9">
              <a:alphaModFix/>
            </a:blip>
            <a:stretch>
              <a:fillRect b="-3811" l="0" r="0" t="-2859"/>
            </a:stretch>
          </a:blipFill>
          <a:ln>
            <a:noFill/>
          </a:ln>
        </p:spPr>
      </p:sp>
      <p:sp>
        <p:nvSpPr>
          <p:cNvPr id="332" name="Google Shape;332;p27"/>
          <p:cNvSpPr/>
          <p:nvPr/>
        </p:nvSpPr>
        <p:spPr>
          <a:xfrm>
            <a:off x="7294208" y="3553368"/>
            <a:ext cx="1442793" cy="986284"/>
          </a:xfrm>
          <a:custGeom>
            <a:rect b="b" l="l" r="r" t="t"/>
            <a:pathLst>
              <a:path extrusionOk="0" h="1972568" w="2885585">
                <a:moveTo>
                  <a:pt x="0" y="0"/>
                </a:moveTo>
                <a:lnTo>
                  <a:pt x="2885585" y="0"/>
                </a:lnTo>
                <a:lnTo>
                  <a:pt x="2885585" y="1972567"/>
                </a:lnTo>
                <a:lnTo>
                  <a:pt x="0" y="1972567"/>
                </a:lnTo>
                <a:lnTo>
                  <a:pt x="0" y="0"/>
                </a:lnTo>
                <a:close/>
              </a:path>
            </a:pathLst>
          </a:custGeom>
          <a:blipFill rotWithShape="1">
            <a:blip r:embed="rId10">
              <a:alphaModFix/>
            </a:blip>
            <a:stretch>
              <a:fillRect b="0" l="0" r="0" t="0"/>
            </a:stretch>
          </a:blipFill>
          <a:ln>
            <a:noFill/>
          </a:ln>
        </p:spPr>
      </p:sp>
      <p:sp>
        <p:nvSpPr>
          <p:cNvPr id="333" name="Google Shape;333;p27"/>
          <p:cNvSpPr/>
          <p:nvPr/>
        </p:nvSpPr>
        <p:spPr>
          <a:xfrm>
            <a:off x="7283196" y="2375206"/>
            <a:ext cx="1464817" cy="1002243"/>
          </a:xfrm>
          <a:custGeom>
            <a:rect b="b" l="l" r="r" t="t"/>
            <a:pathLst>
              <a:path extrusionOk="0" h="2004486" w="2929634">
                <a:moveTo>
                  <a:pt x="0" y="0"/>
                </a:moveTo>
                <a:lnTo>
                  <a:pt x="2929634" y="0"/>
                </a:lnTo>
                <a:lnTo>
                  <a:pt x="2929634" y="2004486"/>
                </a:lnTo>
                <a:lnTo>
                  <a:pt x="0" y="2004486"/>
                </a:lnTo>
                <a:lnTo>
                  <a:pt x="0" y="0"/>
                </a:lnTo>
                <a:close/>
              </a:path>
            </a:pathLst>
          </a:custGeom>
          <a:blipFill rotWithShape="1">
            <a:blip r:embed="rId11">
              <a:alphaModFix/>
            </a:blip>
            <a:stretch>
              <a:fillRect b="0" l="0" r="0" t="0"/>
            </a:stretch>
          </a:blipFill>
          <a:ln>
            <a:noFill/>
          </a:ln>
        </p:spPr>
      </p:sp>
      <p:sp>
        <p:nvSpPr>
          <p:cNvPr id="334" name="Google Shape;334;p27"/>
          <p:cNvSpPr txBox="1"/>
          <p:nvPr/>
        </p:nvSpPr>
        <p:spPr>
          <a:xfrm>
            <a:off x="730844" y="1989405"/>
            <a:ext cx="18978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KURALE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ARCHITECTS DAUGHTER </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ARCHITECTS DAUGHTER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pSp>
        <p:nvGrpSpPr>
          <p:cNvPr id="339" name="Google Shape;339;p28"/>
          <p:cNvGrpSpPr/>
          <p:nvPr/>
        </p:nvGrpSpPr>
        <p:grpSpPr>
          <a:xfrm>
            <a:off x="2997636" y="1410362"/>
            <a:ext cx="3148728" cy="1287724"/>
            <a:chOff x="0" y="-19050"/>
            <a:chExt cx="1658589" cy="678307"/>
          </a:xfrm>
        </p:grpSpPr>
        <p:sp>
          <p:nvSpPr>
            <p:cNvPr id="340" name="Google Shape;340;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2" name="Google Shape;342;p28"/>
          <p:cNvSpPr/>
          <p:nvPr/>
        </p:nvSpPr>
        <p:spPr>
          <a:xfrm>
            <a:off x="3389498" y="1686043"/>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43" name="Google Shape;343;p28"/>
          <p:cNvGrpSpPr/>
          <p:nvPr/>
        </p:nvGrpSpPr>
        <p:grpSpPr>
          <a:xfrm>
            <a:off x="2997636" y="2947671"/>
            <a:ext cx="3148728" cy="1287724"/>
            <a:chOff x="0" y="-19050"/>
            <a:chExt cx="1658589" cy="678307"/>
          </a:xfrm>
        </p:grpSpPr>
        <p:sp>
          <p:nvSpPr>
            <p:cNvPr id="344" name="Google Shape;344;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5" name="Google Shape;345;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6" name="Google Shape;346;p28"/>
          <p:cNvSpPr txBox="1"/>
          <p:nvPr/>
        </p:nvSpPr>
        <p:spPr>
          <a:xfrm>
            <a:off x="1688740" y="1013046"/>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347" name="Google Shape;347;p28"/>
          <p:cNvSpPr txBox="1"/>
          <p:nvPr/>
        </p:nvSpPr>
        <p:spPr>
          <a:xfrm>
            <a:off x="2581374" y="4355433"/>
            <a:ext cx="3981253" cy="448994"/>
          </a:xfrm>
          <a:prstGeom prst="rect">
            <a:avLst/>
          </a:prstGeom>
          <a:noFill/>
          <a:ln>
            <a:noFill/>
          </a:ln>
        </p:spPr>
        <p:txBody>
          <a:bodyPr anchorCtr="0" anchor="t" bIns="0" lIns="0" spcFirstLastPara="1" rIns="0" wrap="square" tIns="0">
            <a:spAutoFit/>
          </a:bodyPr>
          <a:lstStyle/>
          <a:p>
            <a:pPr indent="0" lvl="0" marL="0" marR="0" rtl="0" algn="ctr">
              <a:lnSpc>
                <a:spcPct val="167008"/>
              </a:lnSpc>
              <a:spcBef>
                <a:spcPts val="0"/>
              </a:spcBef>
              <a:spcAft>
                <a:spcPts val="0"/>
              </a:spcAft>
              <a:buNone/>
            </a:pPr>
            <a:r>
              <a:rPr b="0" i="0" lang="en" sz="2300" u="none" cap="none" strike="noStrike">
                <a:solidFill>
                  <a:srgbClr val="6D4026"/>
                </a:solidFill>
                <a:latin typeface="Architects Daughter"/>
                <a:ea typeface="Architects Daughter"/>
                <a:cs typeface="Architects Daughter"/>
                <a:sym typeface="Architects Daughter"/>
              </a:rPr>
              <a:t>Happy designing!</a:t>
            </a:r>
            <a:endParaRPr sz="700"/>
          </a:p>
        </p:txBody>
      </p:sp>
      <p:sp>
        <p:nvSpPr>
          <p:cNvPr id="348" name="Google Shape;348;p28"/>
          <p:cNvSpPr txBox="1"/>
          <p:nvPr/>
        </p:nvSpPr>
        <p:spPr>
          <a:xfrm>
            <a:off x="2105002" y="236570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49" name="Google Shape;349;p28"/>
          <p:cNvSpPr txBox="1"/>
          <p:nvPr/>
        </p:nvSpPr>
        <p:spPr>
          <a:xfrm>
            <a:off x="2105002" y="3717962"/>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50" name="Google Shape;350;p28"/>
          <p:cNvSpPr txBox="1"/>
          <p:nvPr/>
        </p:nvSpPr>
        <p:spPr>
          <a:xfrm>
            <a:off x="2734987" y="333914"/>
            <a:ext cx="3674027" cy="574357"/>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Credits</a:t>
            </a:r>
            <a:endParaRPr sz="700"/>
          </a:p>
        </p:txBody>
      </p:sp>
      <p:sp>
        <p:nvSpPr>
          <p:cNvPr id="351" name="Google Shape;351;p28"/>
          <p:cNvSpPr txBox="1"/>
          <p:nvPr/>
        </p:nvSpPr>
        <p:spPr>
          <a:xfrm>
            <a:off x="3055013" y="3351729"/>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2"/>
          <p:cNvSpPr/>
          <p:nvPr/>
        </p:nvSpPr>
        <p:spPr>
          <a:xfrm>
            <a:off x="5018970" y="129294"/>
            <a:ext cx="3519237" cy="5143500"/>
          </a:xfrm>
          <a:custGeom>
            <a:rect b="b" l="l" r="r" t="t"/>
            <a:pathLst>
              <a:path extrusionOk="0" h="10287000" w="7038474">
                <a:moveTo>
                  <a:pt x="0" y="0"/>
                </a:moveTo>
                <a:lnTo>
                  <a:pt x="7038474" y="0"/>
                </a:lnTo>
                <a:lnTo>
                  <a:pt x="7038474" y="10287000"/>
                </a:lnTo>
                <a:lnTo>
                  <a:pt x="0" y="10287000"/>
                </a:lnTo>
                <a:lnTo>
                  <a:pt x="0" y="0"/>
                </a:lnTo>
                <a:close/>
              </a:path>
            </a:pathLst>
          </a:custGeom>
          <a:blipFill rotWithShape="1">
            <a:blip r:embed="rId3">
              <a:alphaModFix/>
            </a:blip>
            <a:stretch>
              <a:fillRect b="0" l="0" r="0" t="0"/>
            </a:stretch>
          </a:blipFill>
          <a:ln>
            <a:noFill/>
          </a:ln>
        </p:spPr>
      </p:sp>
      <p:grpSp>
        <p:nvGrpSpPr>
          <p:cNvPr id="89" name="Google Shape;89;p12"/>
          <p:cNvGrpSpPr/>
          <p:nvPr/>
        </p:nvGrpSpPr>
        <p:grpSpPr>
          <a:xfrm>
            <a:off x="1098675" y="1238840"/>
            <a:ext cx="3285675" cy="2839113"/>
            <a:chOff x="0" y="76200"/>
            <a:chExt cx="8761800" cy="7570969"/>
          </a:xfrm>
        </p:grpSpPr>
        <p:sp>
          <p:nvSpPr>
            <p:cNvPr id="90" name="Google Shape;90;p12"/>
            <p:cNvSpPr txBox="1"/>
            <p:nvPr/>
          </p:nvSpPr>
          <p:spPr>
            <a:xfrm>
              <a:off x="264001" y="76200"/>
              <a:ext cx="8233767" cy="1750095"/>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5FC1D9"/>
                  </a:solidFill>
                  <a:latin typeface="Kurale"/>
                  <a:ea typeface="Kurale"/>
                  <a:cs typeface="Kurale"/>
                  <a:sym typeface="Kurale"/>
                </a:rPr>
                <a:t>Introduction</a:t>
              </a:r>
              <a:endParaRPr sz="700"/>
            </a:p>
          </p:txBody>
        </p:sp>
        <p:sp>
          <p:nvSpPr>
            <p:cNvPr id="91" name="Google Shape;91;p12"/>
            <p:cNvSpPr txBox="1"/>
            <p:nvPr/>
          </p:nvSpPr>
          <p:spPr>
            <a:xfrm>
              <a:off x="0" y="2454769"/>
              <a:ext cx="8761800" cy="5192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Florence Nightingale, known as "The Lady with the Lamp," revolutionized the field of nursing and established the foundations of modern healthcare. Born into a wealthy family, she chose a path of service and dedication to the sick and wounded, transforming nursing into a respected profession. This presentation will explore her life, achievements, and lasting legacy.</a:t>
              </a:r>
              <a:endParaRPr sz="700"/>
            </a:p>
          </p:txBody>
        </p:sp>
      </p:grpSp>
      <p:sp>
        <p:nvSpPr>
          <p:cNvPr id="92" name="Google Shape;92;p12"/>
          <p:cNvSpPr/>
          <p:nvPr/>
        </p:nvSpPr>
        <p:spPr>
          <a:xfrm flipH="1" rot="-7928642">
            <a:off x="305010" y="-1314570"/>
            <a:ext cx="1975815" cy="2887729"/>
          </a:xfrm>
          <a:custGeom>
            <a:rect b="b" l="l" r="r" t="t"/>
            <a:pathLst>
              <a:path extrusionOk="0" h="5775458" w="3951629">
                <a:moveTo>
                  <a:pt x="3951629" y="0"/>
                </a:moveTo>
                <a:lnTo>
                  <a:pt x="0" y="0"/>
                </a:lnTo>
                <a:lnTo>
                  <a:pt x="0" y="5775457"/>
                </a:lnTo>
                <a:lnTo>
                  <a:pt x="3951629" y="5775457"/>
                </a:lnTo>
                <a:lnTo>
                  <a:pt x="3951629"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3"/>
          <p:cNvSpPr/>
          <p:nvPr/>
        </p:nvSpPr>
        <p:spPr>
          <a:xfrm rot="-344490">
            <a:off x="732621" y="1549230"/>
            <a:ext cx="1995561" cy="2196610"/>
          </a:xfrm>
          <a:custGeom>
            <a:rect b="b" l="l" r="r" t="t"/>
            <a:pathLst>
              <a:path extrusionOk="0" h="4393220" w="3991122">
                <a:moveTo>
                  <a:pt x="0" y="0"/>
                </a:moveTo>
                <a:lnTo>
                  <a:pt x="3991122" y="0"/>
                </a:lnTo>
                <a:lnTo>
                  <a:pt x="3991122" y="4393220"/>
                </a:lnTo>
                <a:lnTo>
                  <a:pt x="0" y="4393220"/>
                </a:lnTo>
                <a:lnTo>
                  <a:pt x="0" y="0"/>
                </a:lnTo>
                <a:close/>
              </a:path>
            </a:pathLst>
          </a:custGeom>
          <a:blipFill rotWithShape="1">
            <a:blip r:embed="rId3">
              <a:alphaModFix/>
            </a:blip>
            <a:stretch>
              <a:fillRect b="-654" l="0" r="0" t="-32117"/>
            </a:stretch>
          </a:blipFill>
          <a:ln>
            <a:noFill/>
          </a:ln>
        </p:spPr>
      </p:sp>
      <p:sp>
        <p:nvSpPr>
          <p:cNvPr id="98" name="Google Shape;98;p13"/>
          <p:cNvSpPr/>
          <p:nvPr/>
        </p:nvSpPr>
        <p:spPr>
          <a:xfrm rot="472185">
            <a:off x="2782302" y="1578215"/>
            <a:ext cx="1999550" cy="2887729"/>
          </a:xfrm>
          <a:custGeom>
            <a:rect b="b" l="l" r="r" t="t"/>
            <a:pathLst>
              <a:path extrusionOk="0" h="5775458" w="3999100">
                <a:moveTo>
                  <a:pt x="0" y="0"/>
                </a:moveTo>
                <a:lnTo>
                  <a:pt x="3999100" y="0"/>
                </a:lnTo>
                <a:lnTo>
                  <a:pt x="3999100" y="5775457"/>
                </a:lnTo>
                <a:lnTo>
                  <a:pt x="0" y="5775457"/>
                </a:lnTo>
                <a:lnTo>
                  <a:pt x="0" y="0"/>
                </a:lnTo>
                <a:close/>
              </a:path>
            </a:pathLst>
          </a:custGeom>
          <a:blipFill rotWithShape="1">
            <a:blip r:embed="rId4">
              <a:alphaModFix/>
            </a:blip>
            <a:stretch>
              <a:fillRect b="-598" l="0" r="0" t="-599"/>
            </a:stretch>
          </a:blipFill>
          <a:ln>
            <a:noFill/>
          </a:ln>
        </p:spPr>
      </p:sp>
      <p:sp>
        <p:nvSpPr>
          <p:cNvPr id="99" name="Google Shape;99;p13"/>
          <p:cNvSpPr txBox="1"/>
          <p:nvPr/>
        </p:nvSpPr>
        <p:spPr>
          <a:xfrm>
            <a:off x="5591764" y="1579435"/>
            <a:ext cx="2555400" cy="2963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Florence Nightingale was born on May 12, 1820, in Florence, Italy. She was the second of two daughters in a wealthy and well-connected British family. From a young age, Nightingale displayed a keen interest in caring for others, often tending to the sick and injured animals on the family estate. Her upbringing was marked by a strong emphasis on education, and she excelled in subjects such as mathematics, science, and languages.</a:t>
            </a:r>
            <a:endParaRPr sz="700"/>
          </a:p>
        </p:txBody>
      </p:sp>
      <p:sp>
        <p:nvSpPr>
          <p:cNvPr id="100" name="Google Shape;100;p13"/>
          <p:cNvSpPr txBox="1"/>
          <p:nvPr/>
        </p:nvSpPr>
        <p:spPr>
          <a:xfrm>
            <a:off x="944016" y="587602"/>
            <a:ext cx="7255969" cy="574358"/>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Nightingale's childhood home</a:t>
            </a:r>
            <a:endParaRPr sz="700"/>
          </a:p>
        </p:txBody>
      </p:sp>
      <p:sp>
        <p:nvSpPr>
          <p:cNvPr id="101" name="Google Shape;101;p13"/>
          <p:cNvSpPr txBox="1"/>
          <p:nvPr/>
        </p:nvSpPr>
        <p:spPr>
          <a:xfrm>
            <a:off x="338171" y="4059225"/>
            <a:ext cx="2494881" cy="345922"/>
          </a:xfrm>
          <a:prstGeom prst="rect">
            <a:avLst/>
          </a:prstGeom>
          <a:noFill/>
          <a:ln>
            <a:noFill/>
          </a:ln>
        </p:spPr>
        <p:txBody>
          <a:bodyPr anchorCtr="0" anchor="t" bIns="0" lIns="0" spcFirstLastPara="1" rIns="0" wrap="square" tIns="0">
            <a:spAutoFit/>
          </a:bodyPr>
          <a:lstStyle/>
          <a:p>
            <a:pPr indent="0" lvl="0" marL="0" marR="0" rtl="0" algn="ctr">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 Florence, Italy</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4"/>
          <p:cNvSpPr/>
          <p:nvPr/>
        </p:nvSpPr>
        <p:spPr>
          <a:xfrm>
            <a:off x="351907" y="381192"/>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3">
              <a:alphaModFix/>
            </a:blip>
            <a:stretch>
              <a:fillRect b="0" l="0" r="0" t="0"/>
            </a:stretch>
          </a:blipFill>
          <a:ln>
            <a:noFill/>
          </a:ln>
        </p:spPr>
      </p:sp>
      <p:sp>
        <p:nvSpPr>
          <p:cNvPr id="107" name="Google Shape;107;p14"/>
          <p:cNvSpPr/>
          <p:nvPr/>
        </p:nvSpPr>
        <p:spPr>
          <a:xfrm flipH="1">
            <a:off x="1839829" y="1201030"/>
            <a:ext cx="2201077" cy="3108183"/>
          </a:xfrm>
          <a:custGeom>
            <a:rect b="b" l="l" r="r" t="t"/>
            <a:pathLst>
              <a:path extrusionOk="0" h="6216365" w="4402153">
                <a:moveTo>
                  <a:pt x="4402153" y="0"/>
                </a:moveTo>
                <a:lnTo>
                  <a:pt x="0" y="0"/>
                </a:lnTo>
                <a:lnTo>
                  <a:pt x="0" y="6216365"/>
                </a:lnTo>
                <a:lnTo>
                  <a:pt x="4402153" y="6216365"/>
                </a:lnTo>
                <a:lnTo>
                  <a:pt x="4402153" y="0"/>
                </a:lnTo>
                <a:close/>
              </a:path>
            </a:pathLst>
          </a:custGeom>
          <a:blipFill rotWithShape="1">
            <a:blip r:embed="rId4">
              <a:alphaModFix/>
            </a:blip>
            <a:stretch>
              <a:fillRect b="-1748" l="0" r="0" t="-1748"/>
            </a:stretch>
          </a:blipFill>
          <a:ln>
            <a:noFill/>
          </a:ln>
        </p:spPr>
      </p:sp>
      <p:sp>
        <p:nvSpPr>
          <p:cNvPr id="108" name="Google Shape;108;p14"/>
          <p:cNvSpPr txBox="1"/>
          <p:nvPr/>
        </p:nvSpPr>
        <p:spPr>
          <a:xfrm>
            <a:off x="4751519" y="643651"/>
            <a:ext cx="34704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5FC1D9"/>
                </a:solidFill>
                <a:latin typeface="Kurale"/>
                <a:ea typeface="Kurale"/>
                <a:cs typeface="Kurale"/>
                <a:sym typeface="Kurale"/>
              </a:rPr>
              <a:t>Calling to Nursing</a:t>
            </a:r>
            <a:endParaRPr sz="700"/>
          </a:p>
        </p:txBody>
      </p:sp>
      <p:sp>
        <p:nvSpPr>
          <p:cNvPr id="109" name="Google Shape;109;p14"/>
          <p:cNvSpPr txBox="1"/>
          <p:nvPr/>
        </p:nvSpPr>
        <p:spPr>
          <a:xfrm>
            <a:off x="4877196" y="2036484"/>
            <a:ext cx="3220500" cy="2455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Despite societal expectations for women of her status, Florence felt a divine calling to pursue nursing. In 1844, she defied her family’s wishes and enrolled in a nursing program in Kaiserswerth, Germany. This decision marked the beginning of her lifelong commitment to healthcare. Her experiences there, including exposure to the rigors of patient care and hospital administration, solidified her resolve to reform the healthcare system.</a:t>
            </a:r>
            <a:endParaRPr sz="700"/>
          </a:p>
        </p:txBody>
      </p:sp>
      <p:sp>
        <p:nvSpPr>
          <p:cNvPr id="110" name="Google Shape;110;p14"/>
          <p:cNvSpPr/>
          <p:nvPr/>
        </p:nvSpPr>
        <p:spPr>
          <a:xfrm rot="3420213">
            <a:off x="-558400" y="3439929"/>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5"/>
          <p:cNvSpPr/>
          <p:nvPr/>
        </p:nvSpPr>
        <p:spPr>
          <a:xfrm>
            <a:off x="1191402" y="3054335"/>
            <a:ext cx="2541144" cy="1629902"/>
          </a:xfrm>
          <a:custGeom>
            <a:rect b="b" l="l" r="r" t="t"/>
            <a:pathLst>
              <a:path extrusionOk="0" h="3259804" w="5082287">
                <a:moveTo>
                  <a:pt x="0" y="0"/>
                </a:moveTo>
                <a:lnTo>
                  <a:pt x="5082287" y="0"/>
                </a:lnTo>
                <a:lnTo>
                  <a:pt x="5082287" y="3259803"/>
                </a:lnTo>
                <a:lnTo>
                  <a:pt x="0" y="3259803"/>
                </a:lnTo>
                <a:lnTo>
                  <a:pt x="0" y="0"/>
                </a:lnTo>
                <a:close/>
              </a:path>
            </a:pathLst>
          </a:custGeom>
          <a:blipFill rotWithShape="1">
            <a:blip r:embed="rId3">
              <a:alphaModFix/>
            </a:blip>
            <a:stretch>
              <a:fillRect b="-3811" l="0" r="0" t="-2859"/>
            </a:stretch>
          </a:blipFill>
          <a:ln>
            <a:noFill/>
          </a:ln>
        </p:spPr>
      </p:sp>
      <p:sp>
        <p:nvSpPr>
          <p:cNvPr id="116" name="Google Shape;116;p15"/>
          <p:cNvSpPr/>
          <p:nvPr/>
        </p:nvSpPr>
        <p:spPr>
          <a:xfrm>
            <a:off x="5409108" y="3027581"/>
            <a:ext cx="2460370" cy="1683411"/>
          </a:xfrm>
          <a:custGeom>
            <a:rect b="b" l="l" r="r" t="t"/>
            <a:pathLst>
              <a:path extrusionOk="0" h="3366822" w="4920740">
                <a:moveTo>
                  <a:pt x="0" y="0"/>
                </a:moveTo>
                <a:lnTo>
                  <a:pt x="4920740" y="0"/>
                </a:lnTo>
                <a:lnTo>
                  <a:pt x="4920740" y="3366822"/>
                </a:lnTo>
                <a:lnTo>
                  <a:pt x="0" y="3366822"/>
                </a:lnTo>
                <a:lnTo>
                  <a:pt x="0" y="0"/>
                </a:lnTo>
                <a:close/>
              </a:path>
            </a:pathLst>
          </a:custGeom>
          <a:blipFill rotWithShape="1">
            <a:blip r:embed="rId4">
              <a:alphaModFix/>
            </a:blip>
            <a:stretch>
              <a:fillRect b="3183" l="0" r="0" t="-3184"/>
            </a:stretch>
          </a:blipFill>
          <a:ln>
            <a:noFill/>
          </a:ln>
        </p:spPr>
      </p:sp>
      <p:sp>
        <p:nvSpPr>
          <p:cNvPr id="117" name="Google Shape;117;p15"/>
          <p:cNvSpPr txBox="1"/>
          <p:nvPr/>
        </p:nvSpPr>
        <p:spPr>
          <a:xfrm>
            <a:off x="2898600" y="543200"/>
            <a:ext cx="3346800" cy="6156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Early Career</a:t>
            </a:r>
            <a:endParaRPr sz="700"/>
          </a:p>
        </p:txBody>
      </p:sp>
      <p:sp>
        <p:nvSpPr>
          <p:cNvPr id="118" name="Google Shape;118;p15"/>
          <p:cNvSpPr txBox="1"/>
          <p:nvPr/>
        </p:nvSpPr>
        <p:spPr>
          <a:xfrm>
            <a:off x="766251" y="1571315"/>
            <a:ext cx="3391500" cy="1185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Upon returning to England, Nightingale worked as a superintendent at the Institute for the Care of Sick Gentlewomen in London. Her innovative approaches to patient care and hospital management began to draw attention. </a:t>
            </a:r>
            <a:endParaRPr sz="700"/>
          </a:p>
        </p:txBody>
      </p:sp>
      <p:sp>
        <p:nvSpPr>
          <p:cNvPr id="119" name="Google Shape;119;p15"/>
          <p:cNvSpPr txBox="1"/>
          <p:nvPr/>
        </p:nvSpPr>
        <p:spPr>
          <a:xfrm>
            <a:off x="4900836" y="1571315"/>
            <a:ext cx="3477000" cy="1185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She introduced sanitation practices that significantly reduced infection rates and advocated for improved conditions for both patients and staff. Her early career laid the groundwork for the pivotal role she would play during the Crimean War.</a:t>
            </a:r>
            <a:endParaRPr sz="700"/>
          </a:p>
        </p:txBody>
      </p:sp>
      <p:sp>
        <p:nvSpPr>
          <p:cNvPr id="120" name="Google Shape;120;p15"/>
          <p:cNvSpPr/>
          <p:nvPr/>
        </p:nvSpPr>
        <p:spPr>
          <a:xfrm>
            <a:off x="7389842" y="-1343435"/>
            <a:ext cx="1975815" cy="2887729"/>
          </a:xfrm>
          <a:custGeom>
            <a:rect b="b" l="l" r="r" t="t"/>
            <a:pathLst>
              <a:path extrusionOk="0" h="5775458" w="3951629">
                <a:moveTo>
                  <a:pt x="0" y="0"/>
                </a:moveTo>
                <a:lnTo>
                  <a:pt x="3951628" y="0"/>
                </a:lnTo>
                <a:lnTo>
                  <a:pt x="3951628" y="5775458"/>
                </a:lnTo>
                <a:lnTo>
                  <a:pt x="0" y="5775458"/>
                </a:lnTo>
                <a:lnTo>
                  <a:pt x="0" y="0"/>
                </a:lnTo>
                <a:close/>
              </a:path>
            </a:pathLst>
          </a:custGeom>
          <a:blipFill rotWithShape="1">
            <a:blip r:embed="rId5">
              <a:alphaModFix/>
            </a:blip>
            <a:stretch>
              <a:fillRect b="0" l="0" r="0" t="0"/>
            </a:stretch>
          </a:blipFill>
          <a:ln>
            <a:noFill/>
          </a:ln>
        </p:spPr>
      </p:sp>
      <p:sp>
        <p:nvSpPr>
          <p:cNvPr id="121" name="Google Shape;121;p15"/>
          <p:cNvSpPr/>
          <p:nvPr/>
        </p:nvSpPr>
        <p:spPr>
          <a:xfrm flipH="1">
            <a:off x="-221656" y="-1343435"/>
            <a:ext cx="1975815" cy="2887729"/>
          </a:xfrm>
          <a:custGeom>
            <a:rect b="b" l="l" r="r" t="t"/>
            <a:pathLst>
              <a:path extrusionOk="0" h="5775458" w="3951629">
                <a:moveTo>
                  <a:pt x="3951628" y="0"/>
                </a:moveTo>
                <a:lnTo>
                  <a:pt x="0" y="0"/>
                </a:lnTo>
                <a:lnTo>
                  <a:pt x="0" y="5775458"/>
                </a:lnTo>
                <a:lnTo>
                  <a:pt x="3951628" y="5775458"/>
                </a:lnTo>
                <a:lnTo>
                  <a:pt x="3951628"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p:nvPr/>
        </p:nvSpPr>
        <p:spPr>
          <a:xfrm rot="-279276">
            <a:off x="791095" y="1008676"/>
            <a:ext cx="1809044" cy="1237767"/>
          </a:xfrm>
          <a:custGeom>
            <a:rect b="b" l="l" r="r" t="t"/>
            <a:pathLst>
              <a:path extrusionOk="0" h="2475534" w="3618088">
                <a:moveTo>
                  <a:pt x="0" y="0"/>
                </a:moveTo>
                <a:lnTo>
                  <a:pt x="3618087" y="0"/>
                </a:lnTo>
                <a:lnTo>
                  <a:pt x="3618087" y="2475534"/>
                </a:lnTo>
                <a:lnTo>
                  <a:pt x="0" y="2475534"/>
                </a:lnTo>
                <a:lnTo>
                  <a:pt x="0" y="0"/>
                </a:lnTo>
                <a:close/>
              </a:path>
            </a:pathLst>
          </a:custGeom>
          <a:blipFill rotWithShape="1">
            <a:blip r:embed="rId3">
              <a:alphaModFix/>
            </a:blip>
            <a:stretch>
              <a:fillRect b="0" l="0" r="0" t="0"/>
            </a:stretch>
          </a:blipFill>
          <a:ln>
            <a:noFill/>
          </a:ln>
        </p:spPr>
      </p:sp>
      <p:sp>
        <p:nvSpPr>
          <p:cNvPr id="127" name="Google Shape;127;p16"/>
          <p:cNvSpPr/>
          <p:nvPr/>
        </p:nvSpPr>
        <p:spPr>
          <a:xfrm rot="219316">
            <a:off x="3599180" y="927106"/>
            <a:ext cx="1945642" cy="1330029"/>
          </a:xfrm>
          <a:custGeom>
            <a:rect b="b" l="l" r="r" t="t"/>
            <a:pathLst>
              <a:path extrusionOk="0" h="2660057" w="3891283">
                <a:moveTo>
                  <a:pt x="0" y="0"/>
                </a:moveTo>
                <a:lnTo>
                  <a:pt x="3891282" y="0"/>
                </a:lnTo>
                <a:lnTo>
                  <a:pt x="3891282" y="2660057"/>
                </a:lnTo>
                <a:lnTo>
                  <a:pt x="0" y="2660057"/>
                </a:lnTo>
                <a:lnTo>
                  <a:pt x="0" y="0"/>
                </a:lnTo>
                <a:close/>
              </a:path>
            </a:pathLst>
          </a:custGeom>
          <a:blipFill rotWithShape="1">
            <a:blip r:embed="rId4">
              <a:alphaModFix/>
            </a:blip>
            <a:stretch>
              <a:fillRect b="0" l="0" r="0" t="0"/>
            </a:stretch>
          </a:blipFill>
          <a:ln>
            <a:noFill/>
          </a:ln>
        </p:spPr>
      </p:sp>
      <p:sp>
        <p:nvSpPr>
          <p:cNvPr id="128" name="Google Shape;128;p16"/>
          <p:cNvSpPr/>
          <p:nvPr/>
        </p:nvSpPr>
        <p:spPr>
          <a:xfrm rot="-308341">
            <a:off x="6645293" y="1007320"/>
            <a:ext cx="1835365" cy="1255776"/>
          </a:xfrm>
          <a:custGeom>
            <a:rect b="b" l="l" r="r" t="t"/>
            <a:pathLst>
              <a:path extrusionOk="0" h="2511552" w="3670729">
                <a:moveTo>
                  <a:pt x="0" y="0"/>
                </a:moveTo>
                <a:lnTo>
                  <a:pt x="3670729" y="0"/>
                </a:lnTo>
                <a:lnTo>
                  <a:pt x="3670729" y="2511552"/>
                </a:lnTo>
                <a:lnTo>
                  <a:pt x="0" y="2511552"/>
                </a:lnTo>
                <a:lnTo>
                  <a:pt x="0" y="0"/>
                </a:lnTo>
                <a:close/>
              </a:path>
            </a:pathLst>
          </a:custGeom>
          <a:blipFill rotWithShape="1">
            <a:blip r:embed="rId5">
              <a:alphaModFix/>
            </a:blip>
            <a:stretch>
              <a:fillRect b="0" l="0" r="0" t="0"/>
            </a:stretch>
          </a:blipFill>
          <a:ln>
            <a:noFill/>
          </a:ln>
        </p:spPr>
      </p:sp>
      <p:sp>
        <p:nvSpPr>
          <p:cNvPr id="129" name="Google Shape;129;p16"/>
          <p:cNvSpPr txBox="1"/>
          <p:nvPr/>
        </p:nvSpPr>
        <p:spPr>
          <a:xfrm>
            <a:off x="6336219" y="3821068"/>
            <a:ext cx="22920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Briefly elaborate on</a:t>
            </a:r>
            <a:endParaRPr sz="700"/>
          </a:p>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what you want to discuss.</a:t>
            </a:r>
            <a:endParaRPr sz="700"/>
          </a:p>
        </p:txBody>
      </p:sp>
      <p:sp>
        <p:nvSpPr>
          <p:cNvPr id="130" name="Google Shape;130;p16"/>
          <p:cNvSpPr txBox="1"/>
          <p:nvPr/>
        </p:nvSpPr>
        <p:spPr>
          <a:xfrm>
            <a:off x="3425031" y="2513573"/>
            <a:ext cx="2292000" cy="1108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Innovative Approaches to Patient Care </a:t>
            </a:r>
            <a:endParaRPr sz="700"/>
          </a:p>
        </p:txBody>
      </p:sp>
      <p:sp>
        <p:nvSpPr>
          <p:cNvPr id="131" name="Google Shape;131;p16"/>
          <p:cNvSpPr txBox="1"/>
          <p:nvPr/>
        </p:nvSpPr>
        <p:spPr>
          <a:xfrm>
            <a:off x="3425031" y="3821068"/>
            <a:ext cx="22920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Briefly elaborate on</a:t>
            </a:r>
            <a:endParaRPr sz="700"/>
          </a:p>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what you want to discuss.</a:t>
            </a:r>
            <a:endParaRPr sz="700"/>
          </a:p>
        </p:txBody>
      </p:sp>
      <p:sp>
        <p:nvSpPr>
          <p:cNvPr id="132" name="Google Shape;132;p16"/>
          <p:cNvSpPr txBox="1"/>
          <p:nvPr/>
        </p:nvSpPr>
        <p:spPr>
          <a:xfrm>
            <a:off x="6483843" y="2513573"/>
            <a:ext cx="1996800" cy="1108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Introduction of Sanitation Practices</a:t>
            </a:r>
            <a:endParaRPr sz="700"/>
          </a:p>
        </p:txBody>
      </p:sp>
      <p:sp>
        <p:nvSpPr>
          <p:cNvPr id="133" name="Google Shape;133;p16"/>
          <p:cNvSpPr txBox="1"/>
          <p:nvPr/>
        </p:nvSpPr>
        <p:spPr>
          <a:xfrm>
            <a:off x="514350" y="2513573"/>
            <a:ext cx="2292000" cy="1108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Institute for the Care of Sick Gentlewomen</a:t>
            </a:r>
            <a:endParaRPr sz="700"/>
          </a:p>
        </p:txBody>
      </p:sp>
      <p:sp>
        <p:nvSpPr>
          <p:cNvPr id="134" name="Google Shape;134;p16"/>
          <p:cNvSpPr txBox="1"/>
          <p:nvPr/>
        </p:nvSpPr>
        <p:spPr>
          <a:xfrm>
            <a:off x="514350" y="3833133"/>
            <a:ext cx="22920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Briefly elaborate on</a:t>
            </a:r>
            <a:endParaRPr sz="700"/>
          </a:p>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what you want to discuss.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7"/>
          <p:cNvSpPr/>
          <p:nvPr/>
        </p:nvSpPr>
        <p:spPr>
          <a:xfrm rot="-134446">
            <a:off x="1156638" y="903037"/>
            <a:ext cx="1975815" cy="2887729"/>
          </a:xfrm>
          <a:custGeom>
            <a:rect b="b" l="l" r="r" t="t"/>
            <a:pathLst>
              <a:path extrusionOk="0" h="5775458" w="3951629">
                <a:moveTo>
                  <a:pt x="0" y="0"/>
                </a:moveTo>
                <a:lnTo>
                  <a:pt x="3951628" y="0"/>
                </a:lnTo>
                <a:lnTo>
                  <a:pt x="3951628" y="5775457"/>
                </a:lnTo>
                <a:lnTo>
                  <a:pt x="0" y="5775457"/>
                </a:lnTo>
                <a:lnTo>
                  <a:pt x="0" y="0"/>
                </a:lnTo>
                <a:close/>
              </a:path>
            </a:pathLst>
          </a:custGeom>
          <a:blipFill rotWithShape="1">
            <a:blip r:embed="rId3">
              <a:alphaModFix/>
            </a:blip>
            <a:stretch>
              <a:fillRect b="0" l="0" r="0" t="0"/>
            </a:stretch>
          </a:blipFill>
          <a:ln>
            <a:noFill/>
          </a:ln>
        </p:spPr>
      </p:sp>
      <p:sp>
        <p:nvSpPr>
          <p:cNvPr id="140" name="Google Shape;140;p17"/>
          <p:cNvSpPr txBox="1"/>
          <p:nvPr/>
        </p:nvSpPr>
        <p:spPr>
          <a:xfrm>
            <a:off x="638665" y="4152326"/>
            <a:ext cx="3011760" cy="574357"/>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Crimean War</a:t>
            </a:r>
            <a:endParaRPr sz="700"/>
          </a:p>
        </p:txBody>
      </p:sp>
      <p:sp>
        <p:nvSpPr>
          <p:cNvPr id="141" name="Google Shape;141;p17"/>
          <p:cNvSpPr txBox="1"/>
          <p:nvPr/>
        </p:nvSpPr>
        <p:spPr>
          <a:xfrm>
            <a:off x="4367999" y="438150"/>
            <a:ext cx="4028561" cy="345922"/>
          </a:xfrm>
          <a:prstGeom prst="rect">
            <a:avLst/>
          </a:prstGeom>
          <a:noFill/>
          <a:ln>
            <a:noFill/>
          </a:ln>
        </p:spPr>
        <p:txBody>
          <a:bodyPr anchorCtr="0" anchor="t" bIns="0" lIns="0" spcFirstLastPara="1" rIns="0" wrap="square" tIns="0">
            <a:spAutoFit/>
          </a:bodyPr>
          <a:lstStyle/>
          <a:p>
            <a:pPr indent="0" lvl="0" marL="0" marR="0" rtl="0" algn="ctr">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Call to Serve in the Crimean War</a:t>
            </a:r>
            <a:endParaRPr sz="700"/>
          </a:p>
        </p:txBody>
      </p:sp>
      <p:sp>
        <p:nvSpPr>
          <p:cNvPr id="142" name="Google Shape;142;p17"/>
          <p:cNvSpPr txBox="1"/>
          <p:nvPr/>
        </p:nvSpPr>
        <p:spPr>
          <a:xfrm>
            <a:off x="4552516" y="912405"/>
            <a:ext cx="3659400" cy="677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Nightingale's most famous contribution came during the Crimean War, where she and a team of nurses were called to assist in British military hospitals.</a:t>
            </a:r>
            <a:endParaRPr sz="700"/>
          </a:p>
        </p:txBody>
      </p:sp>
      <p:sp>
        <p:nvSpPr>
          <p:cNvPr id="143" name="Google Shape;143;p17"/>
          <p:cNvSpPr txBox="1"/>
          <p:nvPr/>
        </p:nvSpPr>
        <p:spPr>
          <a:xfrm>
            <a:off x="4367999" y="1960258"/>
            <a:ext cx="4028561" cy="345922"/>
          </a:xfrm>
          <a:prstGeom prst="rect">
            <a:avLst/>
          </a:prstGeom>
          <a:noFill/>
          <a:ln>
            <a:noFill/>
          </a:ln>
        </p:spPr>
        <p:txBody>
          <a:bodyPr anchorCtr="0" anchor="t" bIns="0" lIns="0" spcFirstLastPara="1" rIns="0" wrap="square" tIns="0">
            <a:spAutoFit/>
          </a:bodyPr>
          <a:lstStyle/>
          <a:p>
            <a:pPr indent="0" lvl="0" marL="0" marR="0" rtl="0" algn="ctr">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Impact on Military Healthcare</a:t>
            </a:r>
            <a:endParaRPr sz="700"/>
          </a:p>
        </p:txBody>
      </p:sp>
      <p:sp>
        <p:nvSpPr>
          <p:cNvPr id="144" name="Google Shape;144;p17"/>
          <p:cNvSpPr txBox="1"/>
          <p:nvPr/>
        </p:nvSpPr>
        <p:spPr>
          <a:xfrm>
            <a:off x="4696256" y="2434514"/>
            <a:ext cx="3372000" cy="677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Her efforts revolutionized military healthcare, drastically reducing mortality rates through improved sanitation and nursing practices</a:t>
            </a:r>
            <a:endParaRPr sz="700"/>
          </a:p>
        </p:txBody>
      </p:sp>
      <p:sp>
        <p:nvSpPr>
          <p:cNvPr id="145" name="Google Shape;145;p17"/>
          <p:cNvSpPr txBox="1"/>
          <p:nvPr/>
        </p:nvSpPr>
        <p:spPr>
          <a:xfrm>
            <a:off x="4367999" y="3482367"/>
            <a:ext cx="4028561" cy="345922"/>
          </a:xfrm>
          <a:prstGeom prst="rect">
            <a:avLst/>
          </a:prstGeom>
          <a:noFill/>
          <a:ln>
            <a:noFill/>
          </a:ln>
        </p:spPr>
        <p:txBody>
          <a:bodyPr anchorCtr="0" anchor="t" bIns="0" lIns="0" spcFirstLastPara="1" rIns="0" wrap="square" tIns="0">
            <a:spAutoFit/>
          </a:bodyPr>
          <a:lstStyle/>
          <a:p>
            <a:pPr indent="0" lvl="0" marL="0" marR="0" rtl="0" algn="ctr">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Legacy of Service and Compassion</a:t>
            </a:r>
            <a:endParaRPr sz="700"/>
          </a:p>
        </p:txBody>
      </p:sp>
      <p:sp>
        <p:nvSpPr>
          <p:cNvPr id="146" name="Google Shape;146;p17"/>
          <p:cNvSpPr txBox="1"/>
          <p:nvPr/>
        </p:nvSpPr>
        <p:spPr>
          <a:xfrm>
            <a:off x="4459281" y="3956622"/>
            <a:ext cx="3846000" cy="677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Nightingale's dedication and compassion towards wounded soldiers earned her the nickname "The Lady with the Lamp" and cemented her status as a pioneer in nursing.</a:t>
            </a:r>
            <a:endParaRPr sz="700"/>
          </a:p>
        </p:txBody>
      </p:sp>
      <p:sp>
        <p:nvSpPr>
          <p:cNvPr id="147" name="Google Shape;147;p17"/>
          <p:cNvSpPr/>
          <p:nvPr/>
        </p:nvSpPr>
        <p:spPr>
          <a:xfrm rot="169433">
            <a:off x="-21317" y="-1707958"/>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4">
              <a:alphaModFix/>
            </a:blip>
            <a:stretch>
              <a:fillRect b="0" l="0" r="0" t="0"/>
            </a:stretch>
          </a:blipFill>
          <a:ln>
            <a:noFill/>
          </a:ln>
        </p:spPr>
      </p:sp>
      <p:sp>
        <p:nvSpPr>
          <p:cNvPr id="148" name="Google Shape;148;p17"/>
          <p:cNvSpPr/>
          <p:nvPr/>
        </p:nvSpPr>
        <p:spPr>
          <a:xfrm rot="10517622">
            <a:off x="2076427" y="-1597375"/>
            <a:ext cx="1975815" cy="2887729"/>
          </a:xfrm>
          <a:custGeom>
            <a:rect b="b" l="l" r="r" t="t"/>
            <a:pathLst>
              <a:path extrusionOk="0" h="5775458" w="3951629">
                <a:moveTo>
                  <a:pt x="0" y="0"/>
                </a:moveTo>
                <a:lnTo>
                  <a:pt x="3951628" y="0"/>
                </a:lnTo>
                <a:lnTo>
                  <a:pt x="3951628" y="5775458"/>
                </a:lnTo>
                <a:lnTo>
                  <a:pt x="0" y="577545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8"/>
          <p:cNvSpPr/>
          <p:nvPr/>
        </p:nvSpPr>
        <p:spPr>
          <a:xfrm>
            <a:off x="5280674" y="-122156"/>
            <a:ext cx="3863326" cy="5646399"/>
          </a:xfrm>
          <a:custGeom>
            <a:rect b="b" l="l" r="r" t="t"/>
            <a:pathLst>
              <a:path extrusionOk="0" h="11292798" w="7726651">
                <a:moveTo>
                  <a:pt x="0" y="0"/>
                </a:moveTo>
                <a:lnTo>
                  <a:pt x="7726651" y="0"/>
                </a:lnTo>
                <a:lnTo>
                  <a:pt x="7726651" y="11292798"/>
                </a:lnTo>
                <a:lnTo>
                  <a:pt x="0" y="11292798"/>
                </a:lnTo>
                <a:lnTo>
                  <a:pt x="0" y="0"/>
                </a:lnTo>
                <a:close/>
              </a:path>
            </a:pathLst>
          </a:custGeom>
          <a:blipFill rotWithShape="1">
            <a:blip r:embed="rId3">
              <a:alphaModFix/>
            </a:blip>
            <a:stretch>
              <a:fillRect b="0" l="0" r="0" t="0"/>
            </a:stretch>
          </a:blipFill>
          <a:ln>
            <a:noFill/>
          </a:ln>
        </p:spPr>
      </p:sp>
      <p:sp>
        <p:nvSpPr>
          <p:cNvPr id="154" name="Google Shape;154;p18"/>
          <p:cNvSpPr txBox="1"/>
          <p:nvPr/>
        </p:nvSpPr>
        <p:spPr>
          <a:xfrm>
            <a:off x="125088" y="923417"/>
            <a:ext cx="5624100" cy="6156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000" u="none" cap="none" strike="noStrike">
                <a:solidFill>
                  <a:srgbClr val="5FC1D9"/>
                </a:solidFill>
                <a:latin typeface="Kurale"/>
                <a:ea typeface="Kurale"/>
                <a:cs typeface="Kurale"/>
                <a:sym typeface="Kurale"/>
              </a:rPr>
              <a:t>Post-War Advocacy</a:t>
            </a:r>
            <a:endParaRPr sz="700"/>
          </a:p>
        </p:txBody>
      </p:sp>
      <p:sp>
        <p:nvSpPr>
          <p:cNvPr id="155" name="Google Shape;155;p18"/>
          <p:cNvSpPr txBox="1"/>
          <p:nvPr/>
        </p:nvSpPr>
        <p:spPr>
          <a:xfrm>
            <a:off x="1188521" y="1823450"/>
            <a:ext cx="3497100" cy="739800"/>
          </a:xfrm>
          <a:prstGeom prst="rect">
            <a:avLst/>
          </a:prstGeom>
          <a:noFill/>
          <a:ln>
            <a:noFill/>
          </a:ln>
        </p:spPr>
        <p:txBody>
          <a:bodyPr anchorCtr="0" anchor="t" bIns="0" lIns="0" spcFirstLastPara="1" rIns="0" wrap="square" tIns="0">
            <a:spAutoFit/>
          </a:bodyPr>
          <a:lstStyle/>
          <a:p>
            <a:pPr indent="0" lvl="0" marL="0" marR="0" rtl="0" algn="ctr">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Continued Advocacy for</a:t>
            </a:r>
            <a:endParaRPr sz="700"/>
          </a:p>
          <a:p>
            <a:pPr indent="0" lvl="0" marL="0" marR="0" rtl="0" algn="ctr">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Healthcare Reform</a:t>
            </a:r>
            <a:endParaRPr sz="700"/>
          </a:p>
        </p:txBody>
      </p:sp>
      <p:sp>
        <p:nvSpPr>
          <p:cNvPr id="156" name="Google Shape;156;p18"/>
          <p:cNvSpPr txBox="1"/>
          <p:nvPr/>
        </p:nvSpPr>
        <p:spPr>
          <a:xfrm>
            <a:off x="920836" y="2895092"/>
            <a:ext cx="4032600" cy="1439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Following the Crimean War, Nightingale continued her advocacy for healthcare reform, focusing on improving sanitation and hospital conditions. Her tireless efforts were instrumental in raising awareness about the importance of hygiene and implementing reforms to enhance patient care standards across the healthcare system.</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9"/>
          <p:cNvSpPr txBox="1"/>
          <p:nvPr/>
        </p:nvSpPr>
        <p:spPr>
          <a:xfrm>
            <a:off x="567186" y="734271"/>
            <a:ext cx="43653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5FC1D9"/>
                </a:solidFill>
                <a:latin typeface="Kurale"/>
                <a:ea typeface="Kurale"/>
                <a:cs typeface="Kurale"/>
                <a:sym typeface="Kurale"/>
              </a:rPr>
              <a:t>Nightingale</a:t>
            </a:r>
            <a:endParaRPr sz="700"/>
          </a:p>
          <a:p>
            <a:pPr indent="0" lvl="0" marL="0" marR="0" rtl="0" algn="ctr">
              <a:lnSpc>
                <a:spcPct val="100000"/>
              </a:lnSpc>
              <a:spcBef>
                <a:spcPts val="0"/>
              </a:spcBef>
              <a:spcAft>
                <a:spcPts val="0"/>
              </a:spcAft>
              <a:buNone/>
            </a:pPr>
            <a:r>
              <a:rPr b="0" i="0" lang="en" sz="4000" u="none" cap="none" strike="noStrike">
                <a:solidFill>
                  <a:srgbClr val="5FC1D9"/>
                </a:solidFill>
                <a:latin typeface="Kurale"/>
                <a:ea typeface="Kurale"/>
                <a:cs typeface="Kurale"/>
                <a:sym typeface="Kurale"/>
              </a:rPr>
              <a:t>Training School</a:t>
            </a:r>
            <a:endParaRPr sz="700"/>
          </a:p>
        </p:txBody>
      </p:sp>
      <p:sp>
        <p:nvSpPr>
          <p:cNvPr id="162" name="Google Shape;162;p19"/>
          <p:cNvSpPr txBox="1"/>
          <p:nvPr/>
        </p:nvSpPr>
        <p:spPr>
          <a:xfrm>
            <a:off x="1067686" y="2169838"/>
            <a:ext cx="3364200" cy="2455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6D4026"/>
                </a:solidFill>
                <a:latin typeface="Architects Daughter"/>
                <a:ea typeface="Architects Daughter"/>
                <a:cs typeface="Architects Daughter"/>
                <a:sym typeface="Architects Daughter"/>
              </a:rPr>
              <a:t>In a significant milestone for nursing education, Nightingale founded the Nightingale Training School for Nurses at St. Thomas' Hospital in London. This pioneering institution set new standards for nursing education and professional development, emphasizing rigorous training and compassionate care. The establishment of the school marked a pivotal moment in the history of nursing, shaping the future of the profession and ensuring a legacy of excellence in patient care.</a:t>
            </a:r>
            <a:endParaRPr sz="700"/>
          </a:p>
        </p:txBody>
      </p:sp>
      <p:sp>
        <p:nvSpPr>
          <p:cNvPr id="163" name="Google Shape;163;p19"/>
          <p:cNvSpPr/>
          <p:nvPr/>
        </p:nvSpPr>
        <p:spPr>
          <a:xfrm>
            <a:off x="5658596" y="700933"/>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3">
              <a:alphaModFix/>
            </a:blip>
            <a:stretch>
              <a:fillRect b="0" l="0" r="0" t="0"/>
            </a:stretch>
          </a:blipFill>
          <a:ln>
            <a:noFill/>
          </a:ln>
        </p:spPr>
      </p:sp>
      <p:sp>
        <p:nvSpPr>
          <p:cNvPr id="164" name="Google Shape;164;p19"/>
          <p:cNvSpPr/>
          <p:nvPr/>
        </p:nvSpPr>
        <p:spPr>
          <a:xfrm rot="370691">
            <a:off x="7363516" y="2534925"/>
            <a:ext cx="1347520" cy="1969452"/>
          </a:xfrm>
          <a:custGeom>
            <a:rect b="b" l="l" r="r" t="t"/>
            <a:pathLst>
              <a:path extrusionOk="0" h="3938905" w="2695040">
                <a:moveTo>
                  <a:pt x="0" y="0"/>
                </a:moveTo>
                <a:lnTo>
                  <a:pt x="2695041" y="0"/>
                </a:lnTo>
                <a:lnTo>
                  <a:pt x="2695041" y="3938905"/>
                </a:lnTo>
                <a:lnTo>
                  <a:pt x="0" y="3938905"/>
                </a:lnTo>
                <a:lnTo>
                  <a:pt x="0" y="0"/>
                </a:lnTo>
                <a:close/>
              </a:path>
            </a:pathLst>
          </a:custGeom>
          <a:blipFill rotWithShape="1">
            <a:blip r:embed="rId4">
              <a:alphaModFix/>
            </a:blip>
            <a:stretch>
              <a:fillRect b="0" l="0" r="0" t="0"/>
            </a:stretch>
          </a:blipFill>
          <a:ln>
            <a:noFill/>
          </a:ln>
        </p:spPr>
      </p:sp>
      <p:sp>
        <p:nvSpPr>
          <p:cNvPr id="165" name="Google Shape;165;p19"/>
          <p:cNvSpPr txBox="1"/>
          <p:nvPr/>
        </p:nvSpPr>
        <p:spPr>
          <a:xfrm>
            <a:off x="5271027" y="3256975"/>
            <a:ext cx="2534100" cy="739800"/>
          </a:xfrm>
          <a:prstGeom prst="rect">
            <a:avLst/>
          </a:prstGeom>
          <a:noFill/>
          <a:ln>
            <a:noFill/>
          </a:ln>
        </p:spPr>
        <p:txBody>
          <a:bodyPr anchorCtr="0" anchor="t" bIns="0" lIns="0" spcFirstLastPara="1" rIns="0" wrap="square" tIns="0">
            <a:spAutoFit/>
          </a:bodyPr>
          <a:lstStyle/>
          <a:p>
            <a:pPr indent="0" lvl="0" marL="0" marR="0" rtl="0" algn="l">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St. Thomas'</a:t>
            </a:r>
            <a:endParaRPr sz="700"/>
          </a:p>
          <a:p>
            <a:pPr indent="0" lvl="0" marL="0" marR="0" rtl="0" algn="l">
              <a:lnSpc>
                <a:spcPct val="167040"/>
              </a:lnSpc>
              <a:spcBef>
                <a:spcPts val="0"/>
              </a:spcBef>
              <a:spcAft>
                <a:spcPts val="0"/>
              </a:spcAft>
              <a:buNone/>
            </a:pPr>
            <a:r>
              <a:rPr b="0" i="0" lang="en" sz="1800" u="none" cap="none" strike="noStrike">
                <a:solidFill>
                  <a:srgbClr val="AB7E49"/>
                </a:solidFill>
                <a:latin typeface="Architects Daughter"/>
                <a:ea typeface="Architects Daughter"/>
                <a:cs typeface="Architects Daughter"/>
                <a:sym typeface="Architects Daughter"/>
              </a:rPr>
              <a:t>Hospital in London</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5FC1D9"/>
      </a:dk1>
      <a:lt1>
        <a:srgbClr val="FFFFFF"/>
      </a:lt1>
      <a:dk2>
        <a:srgbClr val="6D4026"/>
      </a:dk2>
      <a:lt2>
        <a:srgbClr val="FAE5D1"/>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