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Jua"/>
      <p:regular r:id="rId26"/>
    </p:embeddedFont>
    <p:embeddedFont>
      <p:font typeface="Calistoga"/>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Jua-regular.fntdata"/><Relationship Id="rId25" Type="http://schemas.openxmlformats.org/officeDocument/2006/relationships/slide" Target="slides/slide20.xml"/><Relationship Id="rId27" Type="http://schemas.openxmlformats.org/officeDocument/2006/relationships/font" Target="fonts/Calistog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dfdb573225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2dfdb573225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dfdb573225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dfdb573225_1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dfdb573225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dfdb573225_1_2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dfdb573225_1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dfdb573225_1_2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dfdb573225_1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dfdb573225_1_2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dfdb573225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dfdb573225_1_2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dfdb573225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dfdb573225_1_2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dfdb573225_1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dfdb573225_1_3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dfdb573225_1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dfdb573225_1_3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dfdb573225_1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dfdb573225_1_3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dfdb573225_1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dfdb573225_1_3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dfdb573225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dfdb573225_1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dfdb573225_1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dfdb573225_1_4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dfdb573225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dfdb573225_1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dfdb573225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dfdb573225_1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dfdb573225_1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dfdb573225_1_2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dfdb573225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dfdb573225_1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dfdb573225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dfdb573225_1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dfdb573225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dfdb573225_1_1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dfdb573225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dfdb573225_1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4.png"/><Relationship Id="rId7"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6.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3.pn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4.png"/><Relationship Id="rId4" Type="http://schemas.openxmlformats.org/officeDocument/2006/relationships/image" Target="../media/image4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 Id="rId3" Type="http://schemas.openxmlformats.org/officeDocument/2006/relationships/image" Target="../media/image45.png"/><Relationship Id="rId4" Type="http://schemas.openxmlformats.org/officeDocument/2006/relationships/image" Target="../media/image4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p:nvPr/>
        </p:nvSpPr>
        <p:spPr>
          <a:xfrm rot="6413502">
            <a:off x="726736" y="750330"/>
            <a:ext cx="3544729" cy="3527006"/>
          </a:xfrm>
          <a:custGeom>
            <a:rect b="b" l="l" r="r" t="t"/>
            <a:pathLst>
              <a:path extrusionOk="0" h="7067718" w="7103234">
                <a:moveTo>
                  <a:pt x="0" y="0"/>
                </a:moveTo>
                <a:lnTo>
                  <a:pt x="7103234" y="0"/>
                </a:lnTo>
                <a:lnTo>
                  <a:pt x="7103234" y="7067718"/>
                </a:lnTo>
                <a:lnTo>
                  <a:pt x="0" y="7067718"/>
                </a:lnTo>
                <a:lnTo>
                  <a:pt x="0" y="0"/>
                </a:lnTo>
                <a:close/>
              </a:path>
            </a:pathLst>
          </a:custGeom>
          <a:blipFill rotWithShape="1">
            <a:blip r:embed="rId2">
              <a:alphaModFix/>
            </a:blip>
            <a:stretch>
              <a:fillRect b="0" l="0" r="0" t="0"/>
            </a:stretch>
          </a:blipFill>
          <a:ln>
            <a:noFill/>
          </a:ln>
        </p:spPr>
      </p:sp>
      <p:sp>
        <p:nvSpPr>
          <p:cNvPr id="12" name="Google Shape;12;p2"/>
          <p:cNvSpPr/>
          <p:nvPr/>
        </p:nvSpPr>
        <p:spPr>
          <a:xfrm>
            <a:off x="802227" y="761667"/>
            <a:ext cx="3226300" cy="4114800"/>
          </a:xfrm>
          <a:custGeom>
            <a:rect b="b" l="l" r="r" t="t"/>
            <a:pathLst>
              <a:path extrusionOk="0" h="8229600" w="6452599">
                <a:moveTo>
                  <a:pt x="0" y="0"/>
                </a:moveTo>
                <a:lnTo>
                  <a:pt x="6452599" y="0"/>
                </a:lnTo>
                <a:lnTo>
                  <a:pt x="6452599" y="8229600"/>
                </a:lnTo>
                <a:lnTo>
                  <a:pt x="0" y="8229600"/>
                </a:lnTo>
                <a:lnTo>
                  <a:pt x="0" y="0"/>
                </a:lnTo>
                <a:close/>
              </a:path>
            </a:pathLst>
          </a:custGeom>
          <a:blipFill rotWithShape="1">
            <a:blip r:embed="rId3">
              <a:alphaModFix/>
            </a:blip>
            <a:stretch>
              <a:fillRect b="0" l="0" r="0" t="0"/>
            </a:stretch>
          </a:blipFill>
          <a:ln>
            <a:noFill/>
          </a:ln>
        </p:spPr>
      </p:sp>
      <p:sp>
        <p:nvSpPr>
          <p:cNvPr id="13" name="Google Shape;13;p2"/>
          <p:cNvSpPr/>
          <p:nvPr/>
        </p:nvSpPr>
        <p:spPr>
          <a:xfrm>
            <a:off x="-289825" y="2690291"/>
            <a:ext cx="2310053" cy="2450985"/>
          </a:xfrm>
          <a:custGeom>
            <a:rect b="b" l="l" r="r" t="t"/>
            <a:pathLst>
              <a:path extrusionOk="0" h="4901969" w="4620106">
                <a:moveTo>
                  <a:pt x="0" y="0"/>
                </a:moveTo>
                <a:lnTo>
                  <a:pt x="4620106" y="0"/>
                </a:lnTo>
                <a:lnTo>
                  <a:pt x="4620106" y="4901969"/>
                </a:lnTo>
                <a:lnTo>
                  <a:pt x="0" y="4901969"/>
                </a:lnTo>
                <a:lnTo>
                  <a:pt x="0" y="0"/>
                </a:lnTo>
                <a:close/>
              </a:path>
            </a:pathLst>
          </a:custGeom>
          <a:blipFill rotWithShape="1">
            <a:blip r:embed="rId4">
              <a:alphaModFix/>
            </a:blip>
            <a:stretch>
              <a:fillRect b="0" l="0" r="0" t="0"/>
            </a:stretch>
          </a:blipFill>
          <a:ln>
            <a:noFill/>
          </a:ln>
        </p:spPr>
      </p:sp>
      <p:sp>
        <p:nvSpPr>
          <p:cNvPr id="14" name="Google Shape;14;p2"/>
          <p:cNvSpPr/>
          <p:nvPr/>
        </p:nvSpPr>
        <p:spPr>
          <a:xfrm rot="-1171157">
            <a:off x="-1197475" y="169809"/>
            <a:ext cx="3903341" cy="1369560"/>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5">
              <a:alphaModFix/>
            </a:blip>
            <a:stretch>
              <a:fillRect b="-574718" l="0" r="-145344" t="0"/>
            </a:stretch>
          </a:blipFill>
          <a:ln>
            <a:noFill/>
          </a:ln>
        </p:spPr>
      </p:sp>
      <p:sp>
        <p:nvSpPr>
          <p:cNvPr id="15" name="Google Shape;15;p2"/>
          <p:cNvSpPr/>
          <p:nvPr/>
        </p:nvSpPr>
        <p:spPr>
          <a:xfrm rot="1263482">
            <a:off x="6559117" y="170178"/>
            <a:ext cx="3900574" cy="136858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5">
              <a:alphaModFix/>
            </a:blip>
            <a:stretch>
              <a:fillRect b="-574718" l="0" r="-145344" t="0"/>
            </a:stretch>
          </a:blipFill>
          <a:ln>
            <a:noFill/>
          </a:ln>
        </p:spPr>
      </p:sp>
      <p:sp>
        <p:nvSpPr>
          <p:cNvPr id="16" name="Google Shape;16;p2"/>
          <p:cNvSpPr/>
          <p:nvPr/>
        </p:nvSpPr>
        <p:spPr>
          <a:xfrm rot="275808">
            <a:off x="2674425" y="-451454"/>
            <a:ext cx="3886170" cy="1363535"/>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5">
              <a:alphaModFix/>
            </a:blip>
            <a:stretch>
              <a:fillRect b="-574718" l="0" r="-145344" t="0"/>
            </a:stretch>
          </a:blipFill>
          <a:ln>
            <a:noFill/>
          </a:ln>
        </p:spPr>
      </p:sp>
      <p:sp>
        <p:nvSpPr>
          <p:cNvPr id="17" name="Google Shape;17;p2"/>
          <p:cNvSpPr/>
          <p:nvPr/>
        </p:nvSpPr>
        <p:spPr>
          <a:xfrm>
            <a:off x="3413145" y="3563341"/>
            <a:ext cx="767980" cy="709334"/>
          </a:xfrm>
          <a:custGeom>
            <a:rect b="b" l="l" r="r" t="t"/>
            <a:pathLst>
              <a:path extrusionOk="0" h="1418668" w="1535960">
                <a:moveTo>
                  <a:pt x="0" y="0"/>
                </a:moveTo>
                <a:lnTo>
                  <a:pt x="1535960" y="0"/>
                </a:lnTo>
                <a:lnTo>
                  <a:pt x="1535960" y="1418668"/>
                </a:lnTo>
                <a:lnTo>
                  <a:pt x="0" y="1418668"/>
                </a:lnTo>
                <a:lnTo>
                  <a:pt x="0" y="0"/>
                </a:lnTo>
                <a:close/>
              </a:path>
            </a:pathLst>
          </a:custGeom>
          <a:blipFill rotWithShape="1">
            <a:blip r:embed="rId6">
              <a:alphaModFix/>
            </a:blip>
            <a:stretch>
              <a:fillRect b="0" l="0" r="0" t="0"/>
            </a:stretch>
          </a:blipFill>
          <a:ln>
            <a:noFill/>
          </a:ln>
        </p:spPr>
      </p:sp>
      <p:sp>
        <p:nvSpPr>
          <p:cNvPr id="18" name="Google Shape;18;p2"/>
          <p:cNvSpPr/>
          <p:nvPr/>
        </p:nvSpPr>
        <p:spPr>
          <a:xfrm rot="5836763">
            <a:off x="5336155" y="1961715"/>
            <a:ext cx="1436563" cy="3543164"/>
          </a:xfrm>
          <a:custGeom>
            <a:rect b="b" l="l" r="r" t="t"/>
            <a:pathLst>
              <a:path extrusionOk="0" h="5040300" w="2080269">
                <a:moveTo>
                  <a:pt x="0" y="0"/>
                </a:moveTo>
                <a:lnTo>
                  <a:pt x="2080269" y="0"/>
                </a:lnTo>
                <a:lnTo>
                  <a:pt x="2080269" y="5040300"/>
                </a:lnTo>
                <a:lnTo>
                  <a:pt x="0" y="5040300"/>
                </a:lnTo>
                <a:lnTo>
                  <a:pt x="0" y="0"/>
                </a:lnTo>
                <a:close/>
              </a:path>
            </a:pathLst>
          </a:custGeom>
          <a:blipFill rotWithShape="1">
            <a:blip r:embed="rId7">
              <a:alphaModFix/>
            </a:blip>
            <a:stretch>
              <a:fillRect b="0" l="0" r="0" t="0"/>
            </a:stretch>
          </a:blipFill>
          <a:ln>
            <a:noFill/>
          </a:ln>
        </p:spPr>
      </p:sp>
      <p:sp>
        <p:nvSpPr>
          <p:cNvPr id="19" name="Google Shape;19;p2"/>
          <p:cNvSpPr txBox="1"/>
          <p:nvPr>
            <p:ph type="ctrTitle"/>
          </p:nvPr>
        </p:nvSpPr>
        <p:spPr>
          <a:xfrm>
            <a:off x="3478250" y="1125575"/>
            <a:ext cx="52587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0" name="Google Shape;20;p2"/>
          <p:cNvSpPr txBox="1"/>
          <p:nvPr>
            <p:ph idx="1" type="subTitle"/>
          </p:nvPr>
        </p:nvSpPr>
        <p:spPr>
          <a:xfrm>
            <a:off x="4361900" y="3215125"/>
            <a:ext cx="34914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 name="Google Shape;21;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
          <p:cNvSpPr/>
          <p:nvPr/>
        </p:nvSpPr>
        <p:spPr>
          <a:xfrm rot="7001577">
            <a:off x="4928578" y="858865"/>
            <a:ext cx="4112132" cy="3970076"/>
          </a:xfrm>
          <a:custGeom>
            <a:rect b="b" l="l" r="r" t="t"/>
            <a:pathLst>
              <a:path extrusionOk="0" h="7926195" w="8209806">
                <a:moveTo>
                  <a:pt x="0" y="0"/>
                </a:moveTo>
                <a:lnTo>
                  <a:pt x="8209807" y="0"/>
                </a:lnTo>
                <a:lnTo>
                  <a:pt x="8209807" y="7926195"/>
                </a:lnTo>
                <a:lnTo>
                  <a:pt x="0" y="7926195"/>
                </a:lnTo>
                <a:lnTo>
                  <a:pt x="0" y="0"/>
                </a:lnTo>
                <a:close/>
              </a:path>
            </a:pathLst>
          </a:custGeom>
          <a:blipFill rotWithShape="1">
            <a:blip r:embed="rId2">
              <a:alphaModFix/>
            </a:blip>
            <a:stretch>
              <a:fillRect b="0" l="0" r="0" t="0"/>
            </a:stretch>
          </a:blipFill>
          <a:ln>
            <a:noFill/>
          </a:ln>
        </p:spPr>
      </p:sp>
      <p:sp>
        <p:nvSpPr>
          <p:cNvPr id="24" name="Google Shape;24;p3"/>
          <p:cNvSpPr txBox="1"/>
          <p:nvPr>
            <p:ph type="title"/>
          </p:nvPr>
        </p:nvSpPr>
        <p:spPr>
          <a:xfrm>
            <a:off x="311700" y="2150850"/>
            <a:ext cx="46791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5" name="Google Shape;2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3"/>
          <p:cNvSpPr/>
          <p:nvPr/>
        </p:nvSpPr>
        <p:spPr>
          <a:xfrm>
            <a:off x="5179848" y="243774"/>
            <a:ext cx="3185653" cy="4655954"/>
          </a:xfrm>
          <a:custGeom>
            <a:rect b="b" l="l" r="r" t="t"/>
            <a:pathLst>
              <a:path extrusionOk="0" h="9311907" w="6371305">
                <a:moveTo>
                  <a:pt x="0" y="0"/>
                </a:moveTo>
                <a:lnTo>
                  <a:pt x="6371305" y="0"/>
                </a:lnTo>
                <a:lnTo>
                  <a:pt x="6371305" y="9311906"/>
                </a:lnTo>
                <a:lnTo>
                  <a:pt x="0" y="9311906"/>
                </a:lnTo>
                <a:lnTo>
                  <a:pt x="0" y="0"/>
                </a:lnTo>
                <a:close/>
              </a:path>
            </a:pathLst>
          </a:custGeom>
          <a:blipFill rotWithShape="1">
            <a:blip r:embed="rId3">
              <a:alphaModFix/>
            </a:blip>
            <a:stretch>
              <a:fillRect b="0" l="0" r="0" t="0"/>
            </a:stretch>
          </a:blipFill>
          <a:ln>
            <a:noFill/>
          </a:ln>
        </p:spPr>
      </p:sp>
      <p:sp>
        <p:nvSpPr>
          <p:cNvPr id="27" name="Google Shape;27;p3"/>
          <p:cNvSpPr/>
          <p:nvPr/>
        </p:nvSpPr>
        <p:spPr>
          <a:xfrm>
            <a:off x="4678105" y="3513001"/>
            <a:ext cx="1085108" cy="1013593"/>
          </a:xfrm>
          <a:custGeom>
            <a:rect b="b" l="l" r="r" t="t"/>
            <a:pathLst>
              <a:path extrusionOk="0" h="2027186" w="2170216">
                <a:moveTo>
                  <a:pt x="0" y="0"/>
                </a:moveTo>
                <a:lnTo>
                  <a:pt x="2170216" y="0"/>
                </a:lnTo>
                <a:lnTo>
                  <a:pt x="2170216" y="2027186"/>
                </a:lnTo>
                <a:lnTo>
                  <a:pt x="0" y="2027186"/>
                </a:lnTo>
                <a:lnTo>
                  <a:pt x="0" y="0"/>
                </a:lnTo>
                <a:close/>
              </a:path>
            </a:pathLst>
          </a:custGeom>
          <a:blipFill rotWithShape="1">
            <a:blip r:embed="rId4">
              <a:alphaModFix/>
            </a:blip>
            <a:stretch>
              <a:fillRect b="-303283" l="-209855" r="-69795" t="-2626"/>
            </a:stretch>
          </a:blipFill>
          <a:ln>
            <a:noFill/>
          </a:ln>
        </p:spPr>
      </p:sp>
      <p:sp>
        <p:nvSpPr>
          <p:cNvPr id="28" name="Google Shape;28;p3"/>
          <p:cNvSpPr/>
          <p:nvPr/>
        </p:nvSpPr>
        <p:spPr>
          <a:xfrm rot="-2164165">
            <a:off x="7511880" y="2608304"/>
            <a:ext cx="1240130" cy="1158399"/>
          </a:xfrm>
          <a:custGeom>
            <a:rect b="b" l="l" r="r" t="t"/>
            <a:pathLst>
              <a:path extrusionOk="0" h="2311947" w="2475068">
                <a:moveTo>
                  <a:pt x="0" y="0"/>
                </a:moveTo>
                <a:lnTo>
                  <a:pt x="2475068" y="0"/>
                </a:lnTo>
                <a:lnTo>
                  <a:pt x="2475068" y="2311947"/>
                </a:lnTo>
                <a:lnTo>
                  <a:pt x="0" y="2311947"/>
                </a:lnTo>
                <a:lnTo>
                  <a:pt x="0" y="0"/>
                </a:lnTo>
                <a:close/>
              </a:path>
            </a:pathLst>
          </a:custGeom>
          <a:blipFill rotWithShape="1">
            <a:blip r:embed="rId4">
              <a:alphaModFix/>
            </a:blip>
            <a:stretch>
              <a:fillRect b="-303283" l="-209855" r="-69795" t="-2626"/>
            </a:stretch>
          </a:blipFill>
          <a:ln>
            <a:noFill/>
          </a:ln>
        </p:spPr>
      </p:sp>
      <p:sp>
        <p:nvSpPr>
          <p:cNvPr id="29" name="Google Shape;29;p3"/>
          <p:cNvSpPr/>
          <p:nvPr/>
        </p:nvSpPr>
        <p:spPr>
          <a:xfrm>
            <a:off x="165125" y="4102534"/>
            <a:ext cx="797192" cy="797193"/>
          </a:xfrm>
          <a:custGeom>
            <a:rect b="b" l="l" r="r" t="t"/>
            <a:pathLst>
              <a:path extrusionOk="0" h="1594385" w="1594385">
                <a:moveTo>
                  <a:pt x="0" y="0"/>
                </a:moveTo>
                <a:lnTo>
                  <a:pt x="1594384" y="0"/>
                </a:lnTo>
                <a:lnTo>
                  <a:pt x="1594384" y="1594385"/>
                </a:lnTo>
                <a:lnTo>
                  <a:pt x="0" y="1594385"/>
                </a:lnTo>
                <a:lnTo>
                  <a:pt x="0" y="0"/>
                </a:lnTo>
                <a:close/>
              </a:path>
            </a:pathLst>
          </a:custGeom>
          <a:blipFill rotWithShape="1">
            <a:blip r:embed="rId5">
              <a:alphaModFix/>
            </a:blip>
            <a:stretch>
              <a:fillRect b="0" l="0" r="0" t="0"/>
            </a:stretch>
          </a:blipFill>
          <a:ln>
            <a:noFill/>
          </a:ln>
        </p:spPr>
      </p:sp>
      <p:sp>
        <p:nvSpPr>
          <p:cNvPr id="30" name="Google Shape;30;p3"/>
          <p:cNvSpPr/>
          <p:nvPr/>
        </p:nvSpPr>
        <p:spPr>
          <a:xfrm>
            <a:off x="7446359" y="-193716"/>
            <a:ext cx="2099388" cy="2057400"/>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6">
              <a:alphaModFix/>
            </a:blip>
            <a:stretch>
              <a:fillRect b="0" l="0" r="0" t="0"/>
            </a:stretch>
          </a:blipFill>
          <a:ln>
            <a:noFill/>
          </a:ln>
        </p:spPr>
      </p:sp>
      <p:sp>
        <p:nvSpPr>
          <p:cNvPr id="31" name="Google Shape;31;p3"/>
          <p:cNvSpPr/>
          <p:nvPr/>
        </p:nvSpPr>
        <p:spPr>
          <a:xfrm>
            <a:off x="-1353999" y="-784926"/>
            <a:ext cx="2099388" cy="2057400"/>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6">
              <a:alphaModFix/>
            </a:blip>
            <a:stretch>
              <a:fillRect b="0" l="0" r="0" t="0"/>
            </a:stretch>
          </a:blipFill>
          <a:ln>
            <a:noFill/>
          </a:ln>
        </p:spPr>
      </p:sp>
      <p:sp>
        <p:nvSpPr>
          <p:cNvPr id="32" name="Google Shape;32;p3"/>
          <p:cNvSpPr/>
          <p:nvPr/>
        </p:nvSpPr>
        <p:spPr>
          <a:xfrm rot="-2700000">
            <a:off x="3961926" y="-631553"/>
            <a:ext cx="2093133" cy="2051270"/>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p4"/>
          <p:cNvSpPr txBox="1"/>
          <p:nvPr>
            <p:ph type="title"/>
          </p:nvPr>
        </p:nvSpPr>
        <p:spPr>
          <a:xfrm>
            <a:off x="2265300" y="445025"/>
            <a:ext cx="6567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4"/>
          <p:cNvSpPr txBox="1"/>
          <p:nvPr>
            <p:ph idx="1" type="body"/>
          </p:nvPr>
        </p:nvSpPr>
        <p:spPr>
          <a:xfrm>
            <a:off x="2265400" y="1152475"/>
            <a:ext cx="65670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6" name="Google Shape;3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4"/>
          <p:cNvSpPr/>
          <p:nvPr/>
        </p:nvSpPr>
        <p:spPr>
          <a:xfrm flipH="1" rot="-5400000">
            <a:off x="-675520" y="-8905"/>
            <a:ext cx="2179714" cy="1256060"/>
          </a:xfrm>
          <a:custGeom>
            <a:rect b="b" l="l" r="r" t="t"/>
            <a:pathLst>
              <a:path extrusionOk="0" h="2512120" w="4359427">
                <a:moveTo>
                  <a:pt x="0" y="2512120"/>
                </a:moveTo>
                <a:lnTo>
                  <a:pt x="4359428" y="2512120"/>
                </a:lnTo>
                <a:lnTo>
                  <a:pt x="4359428" y="0"/>
                </a:lnTo>
                <a:lnTo>
                  <a:pt x="0" y="0"/>
                </a:lnTo>
                <a:lnTo>
                  <a:pt x="0" y="2512120"/>
                </a:lnTo>
                <a:close/>
              </a:path>
            </a:pathLst>
          </a:custGeom>
          <a:blipFill rotWithShape="1">
            <a:blip r:embed="rId2">
              <a:alphaModFix/>
            </a:blip>
            <a:stretch>
              <a:fillRect b="0" l="0" r="0" t="0"/>
            </a:stretch>
          </a:blipFill>
          <a:ln>
            <a:noFill/>
          </a:ln>
        </p:spPr>
      </p:sp>
      <p:sp>
        <p:nvSpPr>
          <p:cNvPr id="38" name="Google Shape;38;p4"/>
          <p:cNvSpPr/>
          <p:nvPr/>
        </p:nvSpPr>
        <p:spPr>
          <a:xfrm rot="5400000">
            <a:off x="7673764" y="-8905"/>
            <a:ext cx="2179714" cy="1256060"/>
          </a:xfrm>
          <a:custGeom>
            <a:rect b="b" l="l" r="r" t="t"/>
            <a:pathLst>
              <a:path extrusionOk="0" h="2512120" w="4359427">
                <a:moveTo>
                  <a:pt x="0" y="0"/>
                </a:moveTo>
                <a:lnTo>
                  <a:pt x="4359427" y="0"/>
                </a:lnTo>
                <a:lnTo>
                  <a:pt x="4359427" y="2512120"/>
                </a:lnTo>
                <a:lnTo>
                  <a:pt x="0" y="2512120"/>
                </a:lnTo>
                <a:lnTo>
                  <a:pt x="0" y="0"/>
                </a:lnTo>
                <a:close/>
              </a:path>
            </a:pathLst>
          </a:custGeom>
          <a:blipFill rotWithShape="1">
            <a:blip r:embed="rId2">
              <a:alphaModFix/>
            </a:blip>
            <a:stretch>
              <a:fillRect b="0" l="0" r="0" t="0"/>
            </a:stretch>
          </a:blipFill>
          <a:ln>
            <a:noFill/>
          </a:ln>
        </p:spPr>
      </p:sp>
      <p:sp>
        <p:nvSpPr>
          <p:cNvPr id="39" name="Google Shape;39;p4"/>
          <p:cNvSpPr/>
          <p:nvPr/>
        </p:nvSpPr>
        <p:spPr>
          <a:xfrm flipH="1" rot="-5400000">
            <a:off x="-675520" y="3896345"/>
            <a:ext cx="2179714" cy="1256060"/>
          </a:xfrm>
          <a:custGeom>
            <a:rect b="b" l="l" r="r" t="t"/>
            <a:pathLst>
              <a:path extrusionOk="0" h="2512120" w="4359427">
                <a:moveTo>
                  <a:pt x="0" y="2512120"/>
                </a:moveTo>
                <a:lnTo>
                  <a:pt x="4359428" y="2512120"/>
                </a:lnTo>
                <a:lnTo>
                  <a:pt x="4359428" y="0"/>
                </a:lnTo>
                <a:lnTo>
                  <a:pt x="0" y="0"/>
                </a:lnTo>
                <a:lnTo>
                  <a:pt x="0" y="2512120"/>
                </a:lnTo>
                <a:close/>
              </a:path>
            </a:pathLst>
          </a:custGeom>
          <a:blipFill rotWithShape="1">
            <a:blip r:embed="rId2">
              <a:alphaModFix/>
            </a:blip>
            <a:stretch>
              <a:fillRect b="0" l="0" r="0" t="0"/>
            </a:stretch>
          </a:blipFill>
          <a:ln>
            <a:noFill/>
          </a:ln>
        </p:spPr>
      </p:sp>
      <p:sp>
        <p:nvSpPr>
          <p:cNvPr id="40" name="Google Shape;40;p4"/>
          <p:cNvSpPr/>
          <p:nvPr/>
        </p:nvSpPr>
        <p:spPr>
          <a:xfrm rot="5400000">
            <a:off x="7673764" y="3896345"/>
            <a:ext cx="2179714" cy="1256060"/>
          </a:xfrm>
          <a:custGeom>
            <a:rect b="b" l="l" r="r" t="t"/>
            <a:pathLst>
              <a:path extrusionOk="0" h="2512120" w="4359427">
                <a:moveTo>
                  <a:pt x="0" y="0"/>
                </a:moveTo>
                <a:lnTo>
                  <a:pt x="4359427" y="0"/>
                </a:lnTo>
                <a:lnTo>
                  <a:pt x="4359427" y="2512120"/>
                </a:lnTo>
                <a:lnTo>
                  <a:pt x="0" y="2512120"/>
                </a:lnTo>
                <a:lnTo>
                  <a:pt x="0" y="0"/>
                </a:lnTo>
                <a:close/>
              </a:path>
            </a:pathLst>
          </a:custGeom>
          <a:blipFill rotWithShape="1">
            <a:blip r:embed="rId2">
              <a:alphaModFix/>
            </a:blip>
            <a:stretch>
              <a:fillRect b="0" l="0" r="0" t="0"/>
            </a:stretch>
          </a:blipFill>
          <a:ln>
            <a:noFill/>
          </a:ln>
        </p:spPr>
      </p:sp>
      <p:sp>
        <p:nvSpPr>
          <p:cNvPr id="41" name="Google Shape;41;p4"/>
          <p:cNvSpPr/>
          <p:nvPr/>
        </p:nvSpPr>
        <p:spPr>
          <a:xfrm flipH="1" rot="-5400000">
            <a:off x="-1031917" y="1634059"/>
            <a:ext cx="3254460" cy="1875383"/>
          </a:xfrm>
          <a:custGeom>
            <a:rect b="b" l="l" r="r" t="t"/>
            <a:pathLst>
              <a:path extrusionOk="0" h="3750765" w="6508920">
                <a:moveTo>
                  <a:pt x="0" y="3750766"/>
                </a:moveTo>
                <a:lnTo>
                  <a:pt x="6508920" y="3750766"/>
                </a:lnTo>
                <a:lnTo>
                  <a:pt x="6508920" y="0"/>
                </a:lnTo>
                <a:lnTo>
                  <a:pt x="0" y="0"/>
                </a:lnTo>
                <a:lnTo>
                  <a:pt x="0" y="3750766"/>
                </a:lnTo>
                <a:close/>
              </a:path>
            </a:pathLst>
          </a:custGeom>
          <a:blipFill rotWithShape="1">
            <a:blip r:embed="rId2">
              <a:alphaModFix/>
            </a:blip>
            <a:stretch>
              <a:fillRect b="0" l="0" r="0" t="0"/>
            </a:stretch>
          </a:blipFill>
          <a:ln>
            <a:noFill/>
          </a:ln>
        </p:spPr>
      </p:sp>
      <p:sp>
        <p:nvSpPr>
          <p:cNvPr id="42" name="Google Shape;42;p4"/>
          <p:cNvSpPr/>
          <p:nvPr/>
        </p:nvSpPr>
        <p:spPr>
          <a:xfrm rot="5400000">
            <a:off x="6826728" y="1634059"/>
            <a:ext cx="3254460" cy="1875382"/>
          </a:xfrm>
          <a:custGeom>
            <a:rect b="b" l="l" r="r" t="t"/>
            <a:pathLst>
              <a:path extrusionOk="0" h="3750765" w="6508920">
                <a:moveTo>
                  <a:pt x="0" y="0"/>
                </a:moveTo>
                <a:lnTo>
                  <a:pt x="6508920" y="0"/>
                </a:lnTo>
                <a:lnTo>
                  <a:pt x="6508920" y="3750766"/>
                </a:lnTo>
                <a:lnTo>
                  <a:pt x="0" y="3750766"/>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 name="Shape 43"/>
        <p:cNvGrpSpPr/>
        <p:nvPr/>
      </p:nvGrpSpPr>
      <p:grpSpPr>
        <a:xfrm>
          <a:off x="0" y="0"/>
          <a:ext cx="0" cy="0"/>
          <a:chOff x="0" y="0"/>
          <a:chExt cx="0" cy="0"/>
        </a:xfrm>
      </p:grpSpPr>
      <p:sp>
        <p:nvSpPr>
          <p:cNvPr id="44" name="Google Shape;4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6" name="Google Shape;4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7" name="Google Shape;4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5"/>
          <p:cNvSpPr/>
          <p:nvPr/>
        </p:nvSpPr>
        <p:spPr>
          <a:xfrm>
            <a:off x="2700662" y="3433709"/>
            <a:ext cx="1556813" cy="1535407"/>
          </a:xfrm>
          <a:custGeom>
            <a:rect b="b" l="l" r="r" t="t"/>
            <a:pathLst>
              <a:path extrusionOk="0" h="3070813" w="3113626">
                <a:moveTo>
                  <a:pt x="0" y="0"/>
                </a:moveTo>
                <a:lnTo>
                  <a:pt x="3113626" y="0"/>
                </a:lnTo>
                <a:lnTo>
                  <a:pt x="3113626" y="3070813"/>
                </a:lnTo>
                <a:lnTo>
                  <a:pt x="0" y="3070813"/>
                </a:lnTo>
                <a:lnTo>
                  <a:pt x="0" y="0"/>
                </a:lnTo>
                <a:close/>
              </a:path>
            </a:pathLst>
          </a:custGeom>
          <a:blipFill rotWithShape="1">
            <a:blip r:embed="rId2">
              <a:alphaModFix/>
            </a:blip>
            <a:stretch>
              <a:fillRect b="0" l="0" r="0" t="0"/>
            </a:stretch>
          </a:blipFill>
          <a:ln>
            <a:noFill/>
          </a:ln>
        </p:spPr>
      </p:sp>
      <p:sp>
        <p:nvSpPr>
          <p:cNvPr id="49" name="Google Shape;49;p5"/>
          <p:cNvSpPr/>
          <p:nvPr/>
        </p:nvSpPr>
        <p:spPr>
          <a:xfrm>
            <a:off x="4954849" y="3503421"/>
            <a:ext cx="1420847" cy="1395982"/>
          </a:xfrm>
          <a:custGeom>
            <a:rect b="b" l="l" r="r" t="t"/>
            <a:pathLst>
              <a:path extrusionOk="0" h="2791965" w="2841694">
                <a:moveTo>
                  <a:pt x="0" y="0"/>
                </a:moveTo>
                <a:lnTo>
                  <a:pt x="2841694" y="0"/>
                </a:lnTo>
                <a:lnTo>
                  <a:pt x="2841694" y="2791965"/>
                </a:lnTo>
                <a:lnTo>
                  <a:pt x="0" y="2791965"/>
                </a:lnTo>
                <a:lnTo>
                  <a:pt x="0" y="0"/>
                </a:lnTo>
                <a:close/>
              </a:path>
            </a:pathLst>
          </a:custGeom>
          <a:blipFill rotWithShape="1">
            <a:blip r:embed="rId3">
              <a:alphaModFix/>
            </a:blip>
            <a:stretch>
              <a:fillRect b="0" l="0" r="0" t="0"/>
            </a:stretch>
          </a:blipFill>
          <a:ln>
            <a:noFill/>
          </a:ln>
        </p:spPr>
      </p:sp>
      <p:sp>
        <p:nvSpPr>
          <p:cNvPr id="50" name="Google Shape;50;p5"/>
          <p:cNvSpPr/>
          <p:nvPr/>
        </p:nvSpPr>
        <p:spPr>
          <a:xfrm>
            <a:off x="699196" y="3467013"/>
            <a:ext cx="1332934" cy="1468798"/>
          </a:xfrm>
          <a:custGeom>
            <a:rect b="b" l="l" r="r" t="t"/>
            <a:pathLst>
              <a:path extrusionOk="0" h="2937596" w="2665868">
                <a:moveTo>
                  <a:pt x="0" y="0"/>
                </a:moveTo>
                <a:lnTo>
                  <a:pt x="2665868" y="0"/>
                </a:lnTo>
                <a:lnTo>
                  <a:pt x="2665868" y="2937596"/>
                </a:lnTo>
                <a:lnTo>
                  <a:pt x="0" y="2937596"/>
                </a:lnTo>
                <a:lnTo>
                  <a:pt x="0" y="0"/>
                </a:lnTo>
                <a:close/>
              </a:path>
            </a:pathLst>
          </a:custGeom>
          <a:blipFill rotWithShape="1">
            <a:blip r:embed="rId4">
              <a:alphaModFix/>
            </a:blip>
            <a:stretch>
              <a:fillRect b="0" l="0" r="0" t="0"/>
            </a:stretch>
          </a:blipFill>
          <a:ln>
            <a:noFill/>
          </a:ln>
        </p:spPr>
      </p:sp>
      <p:sp>
        <p:nvSpPr>
          <p:cNvPr id="51" name="Google Shape;51;p5"/>
          <p:cNvSpPr/>
          <p:nvPr/>
        </p:nvSpPr>
        <p:spPr>
          <a:xfrm>
            <a:off x="7202774" y="3558049"/>
            <a:ext cx="1298085" cy="1286727"/>
          </a:xfrm>
          <a:custGeom>
            <a:rect b="b" l="l" r="r" t="t"/>
            <a:pathLst>
              <a:path extrusionOk="0" h="2573454" w="2596170">
                <a:moveTo>
                  <a:pt x="0" y="0"/>
                </a:moveTo>
                <a:lnTo>
                  <a:pt x="2596170" y="0"/>
                </a:lnTo>
                <a:lnTo>
                  <a:pt x="2596170" y="2573454"/>
                </a:lnTo>
                <a:lnTo>
                  <a:pt x="0" y="2573454"/>
                </a:lnTo>
                <a:lnTo>
                  <a:pt x="0" y="0"/>
                </a:lnTo>
                <a:close/>
              </a:path>
            </a:pathLst>
          </a:custGeom>
          <a:blipFill rotWithShape="1">
            <a:blip r:embed="rId5">
              <a:alphaModFix/>
            </a:blip>
            <a:stretch>
              <a:fillRect b="0" l="0" r="0" t="0"/>
            </a:stretch>
          </a:blipFill>
          <a:ln>
            <a:noFill/>
          </a:ln>
        </p:spPr>
      </p:sp>
      <p:sp>
        <p:nvSpPr>
          <p:cNvPr id="52" name="Google Shape;52;p5"/>
          <p:cNvSpPr/>
          <p:nvPr/>
        </p:nvSpPr>
        <p:spPr>
          <a:xfrm>
            <a:off x="7303906" y="-240325"/>
            <a:ext cx="2099388" cy="2057400"/>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6">
              <a:alphaModFix/>
            </a:blip>
            <a:stretch>
              <a:fillRect b="0" l="0" r="0" t="0"/>
            </a:stretch>
          </a:blipFill>
          <a:ln>
            <a:noFill/>
          </a:ln>
        </p:spPr>
      </p:sp>
      <p:sp>
        <p:nvSpPr>
          <p:cNvPr id="53" name="Google Shape;53;p5"/>
          <p:cNvSpPr/>
          <p:nvPr/>
        </p:nvSpPr>
        <p:spPr>
          <a:xfrm rot="6609253">
            <a:off x="-246480" y="-1582627"/>
            <a:ext cx="2102142" cy="2060099"/>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6"/>
          <p:cNvSpPr/>
          <p:nvPr/>
        </p:nvSpPr>
        <p:spPr>
          <a:xfrm flipH="1">
            <a:off x="1532112" y="-102782"/>
            <a:ext cx="861386" cy="496374"/>
          </a:xfrm>
          <a:custGeom>
            <a:rect b="b" l="l" r="r" t="t"/>
            <a:pathLst>
              <a:path extrusionOk="0" h="992747" w="1722771">
                <a:moveTo>
                  <a:pt x="0" y="992747"/>
                </a:moveTo>
                <a:lnTo>
                  <a:pt x="1722771" y="992747"/>
                </a:lnTo>
                <a:lnTo>
                  <a:pt x="1722771" y="0"/>
                </a:lnTo>
                <a:lnTo>
                  <a:pt x="0" y="0"/>
                </a:lnTo>
                <a:lnTo>
                  <a:pt x="0" y="992747"/>
                </a:lnTo>
                <a:close/>
              </a:path>
            </a:pathLst>
          </a:custGeom>
          <a:blipFill rotWithShape="1">
            <a:blip r:embed="rId2">
              <a:alphaModFix/>
            </a:blip>
            <a:stretch>
              <a:fillRect b="0" l="0" r="0" t="0"/>
            </a:stretch>
          </a:blipFill>
          <a:ln>
            <a:noFill/>
          </a:ln>
        </p:spPr>
      </p:sp>
      <p:sp>
        <p:nvSpPr>
          <p:cNvPr id="56" name="Google Shape;56;p6"/>
          <p:cNvSpPr/>
          <p:nvPr/>
        </p:nvSpPr>
        <p:spPr>
          <a:xfrm flipH="1">
            <a:off x="3810656" y="-102782"/>
            <a:ext cx="861386" cy="496374"/>
          </a:xfrm>
          <a:custGeom>
            <a:rect b="b" l="l" r="r" t="t"/>
            <a:pathLst>
              <a:path extrusionOk="0" h="992747" w="1722771">
                <a:moveTo>
                  <a:pt x="0" y="992747"/>
                </a:moveTo>
                <a:lnTo>
                  <a:pt x="1722771" y="992747"/>
                </a:lnTo>
                <a:lnTo>
                  <a:pt x="1722771" y="0"/>
                </a:lnTo>
                <a:lnTo>
                  <a:pt x="0" y="0"/>
                </a:lnTo>
                <a:lnTo>
                  <a:pt x="0" y="992747"/>
                </a:lnTo>
                <a:close/>
              </a:path>
            </a:pathLst>
          </a:custGeom>
          <a:blipFill rotWithShape="1">
            <a:blip r:embed="rId2">
              <a:alphaModFix/>
            </a:blip>
            <a:stretch>
              <a:fillRect b="0" l="0" r="0" t="0"/>
            </a:stretch>
          </a:blipFill>
          <a:ln>
            <a:noFill/>
          </a:ln>
        </p:spPr>
      </p:sp>
      <p:sp>
        <p:nvSpPr>
          <p:cNvPr id="57" name="Google Shape;57;p6"/>
          <p:cNvSpPr/>
          <p:nvPr/>
        </p:nvSpPr>
        <p:spPr>
          <a:xfrm flipH="1">
            <a:off x="6015013" y="-102782"/>
            <a:ext cx="861385" cy="496374"/>
          </a:xfrm>
          <a:custGeom>
            <a:rect b="b" l="l" r="r" t="t"/>
            <a:pathLst>
              <a:path extrusionOk="0" h="992747" w="1722771">
                <a:moveTo>
                  <a:pt x="0" y="992747"/>
                </a:moveTo>
                <a:lnTo>
                  <a:pt x="1722772" y="992747"/>
                </a:lnTo>
                <a:lnTo>
                  <a:pt x="1722772" y="0"/>
                </a:lnTo>
                <a:lnTo>
                  <a:pt x="0" y="0"/>
                </a:lnTo>
                <a:lnTo>
                  <a:pt x="0" y="992747"/>
                </a:lnTo>
                <a:close/>
              </a:path>
            </a:pathLst>
          </a:custGeom>
          <a:blipFill rotWithShape="1">
            <a:blip r:embed="rId2">
              <a:alphaModFix/>
            </a:blip>
            <a:stretch>
              <a:fillRect b="0" l="0" r="0" t="0"/>
            </a:stretch>
          </a:blipFill>
          <a:ln>
            <a:noFill/>
          </a:ln>
        </p:spPr>
      </p:sp>
      <p:sp>
        <p:nvSpPr>
          <p:cNvPr id="58" name="Google Shape;58;p6"/>
          <p:cNvSpPr/>
          <p:nvPr/>
        </p:nvSpPr>
        <p:spPr>
          <a:xfrm flipH="1">
            <a:off x="8293791" y="-102782"/>
            <a:ext cx="861385" cy="496374"/>
          </a:xfrm>
          <a:custGeom>
            <a:rect b="b" l="l" r="r" t="t"/>
            <a:pathLst>
              <a:path extrusionOk="0" h="992747" w="1722771">
                <a:moveTo>
                  <a:pt x="0" y="992747"/>
                </a:moveTo>
                <a:lnTo>
                  <a:pt x="1722772" y="992747"/>
                </a:lnTo>
                <a:lnTo>
                  <a:pt x="1722772" y="0"/>
                </a:lnTo>
                <a:lnTo>
                  <a:pt x="0" y="0"/>
                </a:lnTo>
                <a:lnTo>
                  <a:pt x="0" y="992747"/>
                </a:lnTo>
                <a:close/>
              </a:path>
            </a:pathLst>
          </a:custGeom>
          <a:blipFill rotWithShape="1">
            <a:blip r:embed="rId2">
              <a:alphaModFix/>
            </a:blip>
            <a:stretch>
              <a:fillRect b="0" l="0" r="0" t="0"/>
            </a:stretch>
          </a:blipFill>
          <a:ln>
            <a:noFill/>
          </a:ln>
        </p:spPr>
      </p:sp>
      <p:sp>
        <p:nvSpPr>
          <p:cNvPr id="59" name="Google Shape;59;p6"/>
          <p:cNvSpPr/>
          <p:nvPr/>
        </p:nvSpPr>
        <p:spPr>
          <a:xfrm flipH="1">
            <a:off x="-11177" y="-102782"/>
            <a:ext cx="861386" cy="496374"/>
          </a:xfrm>
          <a:custGeom>
            <a:rect b="b" l="l" r="r" t="t"/>
            <a:pathLst>
              <a:path extrusionOk="0" h="992747" w="1722771">
                <a:moveTo>
                  <a:pt x="0" y="992747"/>
                </a:moveTo>
                <a:lnTo>
                  <a:pt x="1722772" y="992747"/>
                </a:lnTo>
                <a:lnTo>
                  <a:pt x="1722772" y="0"/>
                </a:lnTo>
                <a:lnTo>
                  <a:pt x="0" y="0"/>
                </a:lnTo>
                <a:lnTo>
                  <a:pt x="0" y="992747"/>
                </a:lnTo>
                <a:close/>
              </a:path>
            </a:pathLst>
          </a:custGeom>
          <a:blipFill rotWithShape="1">
            <a:blip r:embed="rId2">
              <a:alphaModFix/>
            </a:blip>
            <a:stretch>
              <a:fillRect b="0" l="0" r="0" t="0"/>
            </a:stretch>
          </a:blipFill>
          <a:ln>
            <a:noFill/>
          </a:ln>
        </p:spPr>
      </p:sp>
      <p:sp>
        <p:nvSpPr>
          <p:cNvPr id="60" name="Google Shape;60;p6"/>
          <p:cNvSpPr/>
          <p:nvPr/>
        </p:nvSpPr>
        <p:spPr>
          <a:xfrm flipH="1">
            <a:off x="2267368" y="-102782"/>
            <a:ext cx="861386" cy="496374"/>
          </a:xfrm>
          <a:custGeom>
            <a:rect b="b" l="l" r="r" t="t"/>
            <a:pathLst>
              <a:path extrusionOk="0" h="992747" w="1722771">
                <a:moveTo>
                  <a:pt x="0" y="992747"/>
                </a:moveTo>
                <a:lnTo>
                  <a:pt x="1722771" y="992747"/>
                </a:lnTo>
                <a:lnTo>
                  <a:pt x="1722771" y="0"/>
                </a:lnTo>
                <a:lnTo>
                  <a:pt x="0" y="0"/>
                </a:lnTo>
                <a:lnTo>
                  <a:pt x="0" y="992747"/>
                </a:lnTo>
                <a:close/>
              </a:path>
            </a:pathLst>
          </a:custGeom>
          <a:blipFill rotWithShape="1">
            <a:blip r:embed="rId2">
              <a:alphaModFix/>
            </a:blip>
            <a:stretch>
              <a:fillRect b="0" l="0" r="0" t="0"/>
            </a:stretch>
          </a:blipFill>
          <a:ln>
            <a:noFill/>
          </a:ln>
        </p:spPr>
      </p:sp>
      <p:sp>
        <p:nvSpPr>
          <p:cNvPr id="61" name="Google Shape;61;p6"/>
          <p:cNvSpPr/>
          <p:nvPr/>
        </p:nvSpPr>
        <p:spPr>
          <a:xfrm flipH="1">
            <a:off x="4471725" y="-102782"/>
            <a:ext cx="861386" cy="496374"/>
          </a:xfrm>
          <a:custGeom>
            <a:rect b="b" l="l" r="r" t="t"/>
            <a:pathLst>
              <a:path extrusionOk="0" h="992747" w="1722771">
                <a:moveTo>
                  <a:pt x="0" y="992747"/>
                </a:moveTo>
                <a:lnTo>
                  <a:pt x="1722771" y="992747"/>
                </a:lnTo>
                <a:lnTo>
                  <a:pt x="1722771" y="0"/>
                </a:lnTo>
                <a:lnTo>
                  <a:pt x="0" y="0"/>
                </a:lnTo>
                <a:lnTo>
                  <a:pt x="0" y="992747"/>
                </a:lnTo>
                <a:close/>
              </a:path>
            </a:pathLst>
          </a:custGeom>
          <a:blipFill rotWithShape="1">
            <a:blip r:embed="rId2">
              <a:alphaModFix/>
            </a:blip>
            <a:stretch>
              <a:fillRect b="0" l="0" r="0" t="0"/>
            </a:stretch>
          </a:blipFill>
          <a:ln>
            <a:noFill/>
          </a:ln>
        </p:spPr>
      </p:sp>
      <p:sp>
        <p:nvSpPr>
          <p:cNvPr id="62" name="Google Shape;62;p6"/>
          <p:cNvSpPr/>
          <p:nvPr/>
        </p:nvSpPr>
        <p:spPr>
          <a:xfrm flipH="1">
            <a:off x="6750503" y="-102782"/>
            <a:ext cx="861385" cy="496374"/>
          </a:xfrm>
          <a:custGeom>
            <a:rect b="b" l="l" r="r" t="t"/>
            <a:pathLst>
              <a:path extrusionOk="0" h="992747" w="1722771">
                <a:moveTo>
                  <a:pt x="0" y="992747"/>
                </a:moveTo>
                <a:lnTo>
                  <a:pt x="1722771" y="992747"/>
                </a:lnTo>
                <a:lnTo>
                  <a:pt x="1722771" y="0"/>
                </a:lnTo>
                <a:lnTo>
                  <a:pt x="0" y="0"/>
                </a:lnTo>
                <a:lnTo>
                  <a:pt x="0" y="992747"/>
                </a:lnTo>
                <a:close/>
              </a:path>
            </a:pathLst>
          </a:custGeom>
          <a:blipFill rotWithShape="1">
            <a:blip r:embed="rId2">
              <a:alphaModFix/>
            </a:blip>
            <a:stretch>
              <a:fillRect b="0" l="0" r="0" t="0"/>
            </a:stretch>
          </a:blipFill>
          <a:ln>
            <a:noFill/>
          </a:ln>
        </p:spPr>
      </p:sp>
      <p:sp>
        <p:nvSpPr>
          <p:cNvPr id="63" name="Google Shape;63;p6"/>
          <p:cNvSpPr/>
          <p:nvPr/>
        </p:nvSpPr>
        <p:spPr>
          <a:xfrm flipH="1">
            <a:off x="548106" y="-153637"/>
            <a:ext cx="1286107" cy="741120"/>
          </a:xfrm>
          <a:custGeom>
            <a:rect b="b" l="l" r="r" t="t"/>
            <a:pathLst>
              <a:path extrusionOk="0" h="1482239" w="2572214">
                <a:moveTo>
                  <a:pt x="0" y="1482239"/>
                </a:moveTo>
                <a:lnTo>
                  <a:pt x="2572214" y="1482239"/>
                </a:lnTo>
                <a:lnTo>
                  <a:pt x="2572214" y="0"/>
                </a:lnTo>
                <a:lnTo>
                  <a:pt x="0" y="0"/>
                </a:lnTo>
                <a:lnTo>
                  <a:pt x="0" y="1482239"/>
                </a:lnTo>
                <a:close/>
              </a:path>
            </a:pathLst>
          </a:custGeom>
          <a:blipFill rotWithShape="1">
            <a:blip r:embed="rId2">
              <a:alphaModFix/>
            </a:blip>
            <a:stretch>
              <a:fillRect b="0" l="0" r="0" t="0"/>
            </a:stretch>
          </a:blipFill>
          <a:ln>
            <a:noFill/>
          </a:ln>
        </p:spPr>
      </p:sp>
      <p:sp>
        <p:nvSpPr>
          <p:cNvPr id="64" name="Google Shape;64;p6"/>
          <p:cNvSpPr/>
          <p:nvPr/>
        </p:nvSpPr>
        <p:spPr>
          <a:xfrm flipH="1">
            <a:off x="2826651" y="-153637"/>
            <a:ext cx="1286107" cy="741120"/>
          </a:xfrm>
          <a:custGeom>
            <a:rect b="b" l="l" r="r" t="t"/>
            <a:pathLst>
              <a:path extrusionOk="0" h="1482239" w="2572214">
                <a:moveTo>
                  <a:pt x="0" y="1482239"/>
                </a:moveTo>
                <a:lnTo>
                  <a:pt x="2572215" y="1482239"/>
                </a:lnTo>
                <a:lnTo>
                  <a:pt x="2572215" y="0"/>
                </a:lnTo>
                <a:lnTo>
                  <a:pt x="0" y="0"/>
                </a:lnTo>
                <a:lnTo>
                  <a:pt x="0" y="1482239"/>
                </a:lnTo>
                <a:close/>
              </a:path>
            </a:pathLst>
          </a:custGeom>
          <a:blipFill rotWithShape="1">
            <a:blip r:embed="rId2">
              <a:alphaModFix/>
            </a:blip>
            <a:stretch>
              <a:fillRect b="0" l="0" r="0" t="0"/>
            </a:stretch>
          </a:blipFill>
          <a:ln>
            <a:noFill/>
          </a:ln>
        </p:spPr>
      </p:sp>
      <p:sp>
        <p:nvSpPr>
          <p:cNvPr id="65" name="Google Shape;65;p6"/>
          <p:cNvSpPr/>
          <p:nvPr/>
        </p:nvSpPr>
        <p:spPr>
          <a:xfrm flipH="1">
            <a:off x="5031008" y="-153637"/>
            <a:ext cx="1286107" cy="741120"/>
          </a:xfrm>
          <a:custGeom>
            <a:rect b="b" l="l" r="r" t="t"/>
            <a:pathLst>
              <a:path extrusionOk="0" h="1482239" w="2572214">
                <a:moveTo>
                  <a:pt x="0" y="1482239"/>
                </a:moveTo>
                <a:lnTo>
                  <a:pt x="2572215" y="1482239"/>
                </a:lnTo>
                <a:lnTo>
                  <a:pt x="2572215" y="0"/>
                </a:lnTo>
                <a:lnTo>
                  <a:pt x="0" y="0"/>
                </a:lnTo>
                <a:lnTo>
                  <a:pt x="0" y="1482239"/>
                </a:lnTo>
                <a:close/>
              </a:path>
            </a:pathLst>
          </a:custGeom>
          <a:blipFill rotWithShape="1">
            <a:blip r:embed="rId2">
              <a:alphaModFix/>
            </a:blip>
            <a:stretch>
              <a:fillRect b="0" l="0" r="0" t="0"/>
            </a:stretch>
          </a:blipFill>
          <a:ln>
            <a:noFill/>
          </a:ln>
        </p:spPr>
      </p:sp>
      <p:sp>
        <p:nvSpPr>
          <p:cNvPr id="66" name="Google Shape;66;p6"/>
          <p:cNvSpPr/>
          <p:nvPr/>
        </p:nvSpPr>
        <p:spPr>
          <a:xfrm flipH="1">
            <a:off x="7309786" y="-153637"/>
            <a:ext cx="1286107" cy="741120"/>
          </a:xfrm>
          <a:custGeom>
            <a:rect b="b" l="l" r="r" t="t"/>
            <a:pathLst>
              <a:path extrusionOk="0" h="1482239" w="2572214">
                <a:moveTo>
                  <a:pt x="0" y="1482239"/>
                </a:moveTo>
                <a:lnTo>
                  <a:pt x="2572214" y="1482239"/>
                </a:lnTo>
                <a:lnTo>
                  <a:pt x="2572214" y="0"/>
                </a:lnTo>
                <a:lnTo>
                  <a:pt x="0" y="0"/>
                </a:lnTo>
                <a:lnTo>
                  <a:pt x="0" y="1482239"/>
                </a:lnTo>
                <a:close/>
              </a:path>
            </a:pathLst>
          </a:custGeom>
          <a:blipFill rotWithShape="1">
            <a:blip r:embed="rId2">
              <a:alphaModFix/>
            </a:blip>
            <a:stretch>
              <a:fillRect b="0" l="0" r="0" t="0"/>
            </a:stretch>
          </a:blipFill>
          <a:ln>
            <a:noFill/>
          </a:ln>
        </p:spPr>
      </p:sp>
      <p:sp>
        <p:nvSpPr>
          <p:cNvPr id="67" name="Google Shape;67;p6"/>
          <p:cNvSpPr txBox="1"/>
          <p:nvPr>
            <p:ph type="title"/>
          </p:nvPr>
        </p:nvSpPr>
        <p:spPr>
          <a:xfrm>
            <a:off x="692700" y="2285400"/>
            <a:ext cx="31665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68" name="Google Shape;6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6"/>
          <p:cNvSpPr/>
          <p:nvPr/>
        </p:nvSpPr>
        <p:spPr>
          <a:xfrm>
            <a:off x="4633223" y="1604153"/>
            <a:ext cx="4257978" cy="3161761"/>
          </a:xfrm>
          <a:custGeom>
            <a:rect b="b" l="l" r="r" t="t"/>
            <a:pathLst>
              <a:path extrusionOk="0" h="4549297" w="6126587">
                <a:moveTo>
                  <a:pt x="0" y="0"/>
                </a:moveTo>
                <a:lnTo>
                  <a:pt x="6126587" y="0"/>
                </a:lnTo>
                <a:lnTo>
                  <a:pt x="6126587" y="4549297"/>
                </a:lnTo>
                <a:lnTo>
                  <a:pt x="0" y="4549297"/>
                </a:lnTo>
                <a:lnTo>
                  <a:pt x="0" y="0"/>
                </a:lnTo>
                <a:close/>
              </a:path>
            </a:pathLst>
          </a:custGeom>
          <a:blipFill rotWithShape="1">
            <a:blip r:embed="rId3">
              <a:alphaModFix/>
            </a:blip>
            <a:stretch>
              <a:fillRect b="0" l="0" r="0" t="0"/>
            </a:stretch>
          </a:blipFill>
          <a:ln>
            <a:noFill/>
          </a:ln>
        </p:spPr>
      </p:sp>
      <p:sp>
        <p:nvSpPr>
          <p:cNvPr id="70" name="Google Shape;70;p6"/>
          <p:cNvSpPr/>
          <p:nvPr/>
        </p:nvSpPr>
        <p:spPr>
          <a:xfrm rot="-2164165">
            <a:off x="7685556" y="1070257"/>
            <a:ext cx="1240130" cy="1158399"/>
          </a:xfrm>
          <a:custGeom>
            <a:rect b="b" l="l" r="r" t="t"/>
            <a:pathLst>
              <a:path extrusionOk="0" h="2311947" w="2475068">
                <a:moveTo>
                  <a:pt x="0" y="0"/>
                </a:moveTo>
                <a:lnTo>
                  <a:pt x="2475068" y="0"/>
                </a:lnTo>
                <a:lnTo>
                  <a:pt x="2475068" y="2311947"/>
                </a:lnTo>
                <a:lnTo>
                  <a:pt x="0" y="2311947"/>
                </a:lnTo>
                <a:lnTo>
                  <a:pt x="0" y="0"/>
                </a:lnTo>
                <a:close/>
              </a:path>
            </a:pathLst>
          </a:custGeom>
          <a:blipFill rotWithShape="1">
            <a:blip r:embed="rId4">
              <a:alphaModFix/>
            </a:blip>
            <a:stretch>
              <a:fillRect b="-303283" l="-209855" r="-69795" t="-2626"/>
            </a:stretch>
          </a:blipFill>
          <a:ln>
            <a:noFill/>
          </a:ln>
        </p:spPr>
      </p:sp>
      <p:sp>
        <p:nvSpPr>
          <p:cNvPr id="71" name="Google Shape;71;p6"/>
          <p:cNvSpPr/>
          <p:nvPr/>
        </p:nvSpPr>
        <p:spPr>
          <a:xfrm>
            <a:off x="90132" y="268544"/>
            <a:ext cx="526298" cy="491612"/>
          </a:xfrm>
          <a:custGeom>
            <a:rect b="b" l="l" r="r" t="t"/>
            <a:pathLst>
              <a:path extrusionOk="0" h="983223" w="1052595">
                <a:moveTo>
                  <a:pt x="0" y="0"/>
                </a:moveTo>
                <a:lnTo>
                  <a:pt x="1052596" y="0"/>
                </a:lnTo>
                <a:lnTo>
                  <a:pt x="1052596" y="983224"/>
                </a:lnTo>
                <a:lnTo>
                  <a:pt x="0" y="983224"/>
                </a:lnTo>
                <a:lnTo>
                  <a:pt x="0" y="0"/>
                </a:lnTo>
                <a:close/>
              </a:path>
            </a:pathLst>
          </a:custGeom>
          <a:blipFill rotWithShape="1">
            <a:blip r:embed="rId4">
              <a:alphaModFix/>
            </a:blip>
            <a:stretch>
              <a:fillRect b="-303283" l="-209855" r="-69795" t="-2626"/>
            </a:stretch>
          </a:blipFill>
          <a:ln>
            <a:noFill/>
          </a:ln>
        </p:spPr>
      </p:sp>
      <p:sp>
        <p:nvSpPr>
          <p:cNvPr id="72" name="Google Shape;72;p6"/>
          <p:cNvSpPr/>
          <p:nvPr/>
        </p:nvSpPr>
        <p:spPr>
          <a:xfrm>
            <a:off x="4487565" y="896452"/>
            <a:ext cx="526297" cy="491612"/>
          </a:xfrm>
          <a:custGeom>
            <a:rect b="b" l="l" r="r" t="t"/>
            <a:pathLst>
              <a:path extrusionOk="0" h="983223" w="1052595">
                <a:moveTo>
                  <a:pt x="0" y="0"/>
                </a:moveTo>
                <a:lnTo>
                  <a:pt x="1052596" y="0"/>
                </a:lnTo>
                <a:lnTo>
                  <a:pt x="1052596" y="983223"/>
                </a:lnTo>
                <a:lnTo>
                  <a:pt x="0" y="983223"/>
                </a:lnTo>
                <a:lnTo>
                  <a:pt x="0" y="0"/>
                </a:lnTo>
                <a:close/>
              </a:path>
            </a:pathLst>
          </a:custGeom>
          <a:blipFill rotWithShape="1">
            <a:blip r:embed="rId4">
              <a:alphaModFix/>
            </a:blip>
            <a:stretch>
              <a:fillRect b="-303283" l="-209855" r="-69795" t="-2626"/>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3" name="Shape 73"/>
        <p:cNvGrpSpPr/>
        <p:nvPr/>
      </p:nvGrpSpPr>
      <p:grpSpPr>
        <a:xfrm>
          <a:off x="0" y="0"/>
          <a:ext cx="0" cy="0"/>
          <a:chOff x="0" y="0"/>
          <a:chExt cx="0" cy="0"/>
        </a:xfrm>
      </p:grpSpPr>
      <p:pic>
        <p:nvPicPr>
          <p:cNvPr id="74" name="Google Shape;74;p7"/>
          <p:cNvPicPr preferRelativeResize="0"/>
          <p:nvPr/>
        </p:nvPicPr>
        <p:blipFill>
          <a:blip r:embed="rId2">
            <a:alphaModFix/>
          </a:blip>
          <a:stretch>
            <a:fillRect/>
          </a:stretch>
        </p:blipFill>
        <p:spPr>
          <a:xfrm>
            <a:off x="-3" y="4350"/>
            <a:ext cx="9143997" cy="5134549"/>
          </a:xfrm>
          <a:prstGeom prst="rect">
            <a:avLst/>
          </a:prstGeom>
          <a:noFill/>
          <a:ln>
            <a:noFill/>
          </a:ln>
        </p:spPr>
      </p:pic>
      <p:sp>
        <p:nvSpPr>
          <p:cNvPr id="75" name="Google Shape;75;p7"/>
          <p:cNvSpPr txBox="1"/>
          <p:nvPr>
            <p:ph type="title"/>
          </p:nvPr>
        </p:nvSpPr>
        <p:spPr>
          <a:xfrm>
            <a:off x="490250" y="450150"/>
            <a:ext cx="4881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4800"/>
              <a:buNone/>
              <a:defRPr sz="4800">
                <a:solidFill>
                  <a:srgbClr val="FFFFFF"/>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6" name="Google Shape;7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7"/>
          <p:cNvSpPr/>
          <p:nvPr/>
        </p:nvSpPr>
        <p:spPr>
          <a:xfrm rot="-1171157">
            <a:off x="-1197475" y="-58791"/>
            <a:ext cx="3903341" cy="1369560"/>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3">
              <a:alphaModFix/>
            </a:blip>
            <a:stretch>
              <a:fillRect b="-574718" l="0" r="-145344" t="0"/>
            </a:stretch>
          </a:blipFill>
          <a:ln>
            <a:noFill/>
          </a:ln>
        </p:spPr>
      </p:sp>
      <p:sp>
        <p:nvSpPr>
          <p:cNvPr id="78" name="Google Shape;78;p7"/>
          <p:cNvSpPr/>
          <p:nvPr/>
        </p:nvSpPr>
        <p:spPr>
          <a:xfrm rot="1263482">
            <a:off x="6559117" y="-58422"/>
            <a:ext cx="3900574" cy="136858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3">
              <a:alphaModFix/>
            </a:blip>
            <a:stretch>
              <a:fillRect b="-574718" l="0" r="-145344" t="0"/>
            </a:stretch>
          </a:blipFill>
          <a:ln>
            <a:noFill/>
          </a:ln>
        </p:spPr>
      </p:sp>
      <p:sp>
        <p:nvSpPr>
          <p:cNvPr id="79" name="Google Shape;79;p7"/>
          <p:cNvSpPr/>
          <p:nvPr/>
        </p:nvSpPr>
        <p:spPr>
          <a:xfrm>
            <a:off x="5212500" y="1094191"/>
            <a:ext cx="3490406" cy="3451139"/>
          </a:xfrm>
          <a:custGeom>
            <a:rect b="b" l="l" r="r" t="t"/>
            <a:pathLst>
              <a:path extrusionOk="0" h="6902278" w="6980812">
                <a:moveTo>
                  <a:pt x="0" y="0"/>
                </a:moveTo>
                <a:lnTo>
                  <a:pt x="6980812" y="0"/>
                </a:lnTo>
                <a:lnTo>
                  <a:pt x="6980812" y="6902278"/>
                </a:lnTo>
                <a:lnTo>
                  <a:pt x="0" y="6902278"/>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pic>
        <p:nvPicPr>
          <p:cNvPr id="81" name="Google Shape;81;p8"/>
          <p:cNvPicPr preferRelativeResize="0"/>
          <p:nvPr/>
        </p:nvPicPr>
        <p:blipFill>
          <a:blip r:embed="rId2">
            <a:alphaModFix/>
          </a:blip>
          <a:stretch>
            <a:fillRect/>
          </a:stretch>
        </p:blipFill>
        <p:spPr>
          <a:xfrm>
            <a:off x="4572001" y="4350"/>
            <a:ext cx="4572001" cy="5134549"/>
          </a:xfrm>
          <a:prstGeom prst="rect">
            <a:avLst/>
          </a:prstGeom>
          <a:noFill/>
          <a:ln>
            <a:noFill/>
          </a:ln>
        </p:spPr>
      </p:pic>
      <p:sp>
        <p:nvSpPr>
          <p:cNvPr id="82" name="Google Shape;82;p8"/>
          <p:cNvSpPr txBox="1"/>
          <p:nvPr>
            <p:ph idx="1"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rgbClr val="FFFFFF"/>
              </a:buClr>
              <a:buSzPts val="1800"/>
              <a:buChar char="●"/>
              <a:defRPr>
                <a:solidFill>
                  <a:srgbClr val="FFFFFF"/>
                </a:solidFill>
              </a:defRPr>
            </a:lvl1pPr>
            <a:lvl2pPr indent="-317500" lvl="1" marL="914400">
              <a:spcBef>
                <a:spcPts val="0"/>
              </a:spcBef>
              <a:spcAft>
                <a:spcPts val="0"/>
              </a:spcAft>
              <a:buClr>
                <a:srgbClr val="FFFFFF"/>
              </a:buClr>
              <a:buSzPts val="1400"/>
              <a:buChar char="○"/>
              <a:defRPr>
                <a:solidFill>
                  <a:srgbClr val="FFFFFF"/>
                </a:solidFill>
              </a:defRPr>
            </a:lvl2pPr>
            <a:lvl3pPr indent="-317500" lvl="2" marL="1371600">
              <a:spcBef>
                <a:spcPts val="0"/>
              </a:spcBef>
              <a:spcAft>
                <a:spcPts val="0"/>
              </a:spcAft>
              <a:buClr>
                <a:srgbClr val="FFFFFF"/>
              </a:buClr>
              <a:buSzPts val="1400"/>
              <a:buChar char="■"/>
              <a:defRPr>
                <a:solidFill>
                  <a:srgbClr val="FFFFFF"/>
                </a:solidFill>
              </a:defRPr>
            </a:lvl3pPr>
            <a:lvl4pPr indent="-317500" lvl="3" marL="1828800">
              <a:spcBef>
                <a:spcPts val="0"/>
              </a:spcBef>
              <a:spcAft>
                <a:spcPts val="0"/>
              </a:spcAft>
              <a:buClr>
                <a:srgbClr val="FFFFFF"/>
              </a:buClr>
              <a:buSzPts val="1400"/>
              <a:buChar char="●"/>
              <a:defRPr>
                <a:solidFill>
                  <a:srgbClr val="FFFFFF"/>
                </a:solidFill>
              </a:defRPr>
            </a:lvl4pPr>
            <a:lvl5pPr indent="-317500" lvl="4" marL="2286000">
              <a:spcBef>
                <a:spcPts val="0"/>
              </a:spcBef>
              <a:spcAft>
                <a:spcPts val="0"/>
              </a:spcAft>
              <a:buClr>
                <a:srgbClr val="FFFFFF"/>
              </a:buClr>
              <a:buSzPts val="1400"/>
              <a:buChar char="○"/>
              <a:defRPr>
                <a:solidFill>
                  <a:srgbClr val="FFFFFF"/>
                </a:solidFill>
              </a:defRPr>
            </a:lvl5pPr>
            <a:lvl6pPr indent="-317500" lvl="5" marL="2743200">
              <a:spcBef>
                <a:spcPts val="0"/>
              </a:spcBef>
              <a:spcAft>
                <a:spcPts val="0"/>
              </a:spcAft>
              <a:buClr>
                <a:srgbClr val="FFFFFF"/>
              </a:buClr>
              <a:buSzPts val="1400"/>
              <a:buChar char="■"/>
              <a:defRPr>
                <a:solidFill>
                  <a:srgbClr val="FFFFFF"/>
                </a:solidFill>
              </a:defRPr>
            </a:lvl6pPr>
            <a:lvl7pPr indent="-317500" lvl="6" marL="3200400">
              <a:spcBef>
                <a:spcPts val="0"/>
              </a:spcBef>
              <a:spcAft>
                <a:spcPts val="0"/>
              </a:spcAft>
              <a:buClr>
                <a:srgbClr val="FFFFFF"/>
              </a:buClr>
              <a:buSzPts val="1400"/>
              <a:buChar char="●"/>
              <a:defRPr>
                <a:solidFill>
                  <a:srgbClr val="FFFFFF"/>
                </a:solidFill>
              </a:defRPr>
            </a:lvl7pPr>
            <a:lvl8pPr indent="-317500" lvl="7" marL="3657600">
              <a:spcBef>
                <a:spcPts val="0"/>
              </a:spcBef>
              <a:spcAft>
                <a:spcPts val="0"/>
              </a:spcAft>
              <a:buClr>
                <a:srgbClr val="FFFFFF"/>
              </a:buClr>
              <a:buSzPts val="1400"/>
              <a:buChar char="○"/>
              <a:defRPr>
                <a:solidFill>
                  <a:srgbClr val="FFFFFF"/>
                </a:solidFill>
              </a:defRPr>
            </a:lvl8pPr>
            <a:lvl9pPr indent="-317500" lvl="8" marL="4114800">
              <a:spcBef>
                <a:spcPts val="0"/>
              </a:spcBef>
              <a:spcAft>
                <a:spcPts val="0"/>
              </a:spcAft>
              <a:buClr>
                <a:srgbClr val="FFFFFF"/>
              </a:buClr>
              <a:buSzPts val="1400"/>
              <a:buChar char="■"/>
              <a:defRPr>
                <a:solidFill>
                  <a:srgbClr val="FFFFFF"/>
                </a:solidFill>
              </a:defRPr>
            </a:lvl9pPr>
          </a:lstStyle>
          <a:p/>
        </p:txBody>
      </p:sp>
      <p:sp>
        <p:nvSpPr>
          <p:cNvPr id="83" name="Google Shape;83;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4" name="Google Shape;84;p8"/>
          <p:cNvSpPr txBox="1"/>
          <p:nvPr>
            <p:ph idx="2"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5" name="Google Shape;8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6" name="Google Shape;86;p8"/>
          <p:cNvSpPr/>
          <p:nvPr/>
        </p:nvSpPr>
        <p:spPr>
          <a:xfrm>
            <a:off x="-164595" y="3266811"/>
            <a:ext cx="1535605" cy="1324528"/>
          </a:xfrm>
          <a:custGeom>
            <a:rect b="b" l="l" r="r" t="t"/>
            <a:pathLst>
              <a:path extrusionOk="0" h="2649055" w="3071210">
                <a:moveTo>
                  <a:pt x="0" y="0"/>
                </a:moveTo>
                <a:lnTo>
                  <a:pt x="3071210" y="0"/>
                </a:lnTo>
                <a:lnTo>
                  <a:pt x="3071210" y="2649055"/>
                </a:lnTo>
                <a:lnTo>
                  <a:pt x="0" y="2649055"/>
                </a:lnTo>
                <a:lnTo>
                  <a:pt x="0" y="0"/>
                </a:lnTo>
                <a:close/>
              </a:path>
            </a:pathLst>
          </a:custGeom>
          <a:blipFill rotWithShape="1">
            <a:blip r:embed="rId3">
              <a:alphaModFix/>
            </a:blip>
            <a:stretch>
              <a:fillRect b="-210655" l="-31318" r="-136957" t="0"/>
            </a:stretch>
          </a:blipFill>
          <a:ln>
            <a:noFill/>
          </a:ln>
        </p:spPr>
      </p:sp>
      <p:sp>
        <p:nvSpPr>
          <p:cNvPr id="87" name="Google Shape;87;p8"/>
          <p:cNvSpPr/>
          <p:nvPr/>
        </p:nvSpPr>
        <p:spPr>
          <a:xfrm>
            <a:off x="1616158" y="3853075"/>
            <a:ext cx="1085108" cy="1013593"/>
          </a:xfrm>
          <a:custGeom>
            <a:rect b="b" l="l" r="r" t="t"/>
            <a:pathLst>
              <a:path extrusionOk="0" h="2027186" w="2170216">
                <a:moveTo>
                  <a:pt x="0" y="0"/>
                </a:moveTo>
                <a:lnTo>
                  <a:pt x="2170216" y="0"/>
                </a:lnTo>
                <a:lnTo>
                  <a:pt x="2170216" y="2027186"/>
                </a:lnTo>
                <a:lnTo>
                  <a:pt x="0" y="2027186"/>
                </a:lnTo>
                <a:lnTo>
                  <a:pt x="0" y="0"/>
                </a:lnTo>
                <a:close/>
              </a:path>
            </a:pathLst>
          </a:custGeom>
          <a:blipFill rotWithShape="1">
            <a:blip r:embed="rId3">
              <a:alphaModFix/>
            </a:blip>
            <a:stretch>
              <a:fillRect b="-303283" l="-209855" r="-69795" t="-2626"/>
            </a:stretch>
          </a:blipFill>
          <a:ln>
            <a:noFill/>
          </a:ln>
        </p:spPr>
      </p:sp>
      <p:sp>
        <p:nvSpPr>
          <p:cNvPr id="88" name="Google Shape;88;p8"/>
          <p:cNvSpPr/>
          <p:nvPr/>
        </p:nvSpPr>
        <p:spPr>
          <a:xfrm>
            <a:off x="251201" y="190247"/>
            <a:ext cx="526298" cy="491612"/>
          </a:xfrm>
          <a:custGeom>
            <a:rect b="b" l="l" r="r" t="t"/>
            <a:pathLst>
              <a:path extrusionOk="0" h="983223" w="1052595">
                <a:moveTo>
                  <a:pt x="0" y="0"/>
                </a:moveTo>
                <a:lnTo>
                  <a:pt x="1052596" y="0"/>
                </a:lnTo>
                <a:lnTo>
                  <a:pt x="1052596" y="983223"/>
                </a:lnTo>
                <a:lnTo>
                  <a:pt x="0" y="983223"/>
                </a:lnTo>
                <a:lnTo>
                  <a:pt x="0" y="0"/>
                </a:lnTo>
                <a:close/>
              </a:path>
            </a:pathLst>
          </a:custGeom>
          <a:blipFill rotWithShape="1">
            <a:blip r:embed="rId3">
              <a:alphaModFix/>
            </a:blip>
            <a:stretch>
              <a:fillRect b="-303283" l="-209855" r="-69795" t="-2626"/>
            </a:stretch>
          </a:blipFill>
          <a:ln>
            <a:noFill/>
          </a:ln>
        </p:spPr>
      </p:sp>
      <p:sp>
        <p:nvSpPr>
          <p:cNvPr id="89" name="Google Shape;89;p8"/>
          <p:cNvSpPr/>
          <p:nvPr/>
        </p:nvSpPr>
        <p:spPr>
          <a:xfrm>
            <a:off x="8103353" y="-71914"/>
            <a:ext cx="526298" cy="491612"/>
          </a:xfrm>
          <a:custGeom>
            <a:rect b="b" l="l" r="r" t="t"/>
            <a:pathLst>
              <a:path extrusionOk="0" h="983223" w="1052595">
                <a:moveTo>
                  <a:pt x="0" y="0"/>
                </a:moveTo>
                <a:lnTo>
                  <a:pt x="1052595" y="0"/>
                </a:lnTo>
                <a:lnTo>
                  <a:pt x="1052595" y="983223"/>
                </a:lnTo>
                <a:lnTo>
                  <a:pt x="0" y="983223"/>
                </a:lnTo>
                <a:lnTo>
                  <a:pt x="0" y="0"/>
                </a:lnTo>
                <a:close/>
              </a:path>
            </a:pathLst>
          </a:custGeom>
          <a:blipFill rotWithShape="1">
            <a:blip r:embed="rId3">
              <a:alphaModFix/>
            </a:blip>
            <a:stretch>
              <a:fillRect b="-303283" l="-209855" r="-69795" t="-2626"/>
            </a:stretch>
          </a:blipFill>
          <a:ln>
            <a:noFill/>
          </a:ln>
        </p:spPr>
      </p:sp>
      <p:sp>
        <p:nvSpPr>
          <p:cNvPr id="90" name="Google Shape;90;p8"/>
          <p:cNvSpPr/>
          <p:nvPr/>
        </p:nvSpPr>
        <p:spPr>
          <a:xfrm>
            <a:off x="6358865" y="285465"/>
            <a:ext cx="1085108" cy="1013593"/>
          </a:xfrm>
          <a:custGeom>
            <a:rect b="b" l="l" r="r" t="t"/>
            <a:pathLst>
              <a:path extrusionOk="0" h="2027186" w="2170216">
                <a:moveTo>
                  <a:pt x="0" y="0"/>
                </a:moveTo>
                <a:lnTo>
                  <a:pt x="2170216" y="0"/>
                </a:lnTo>
                <a:lnTo>
                  <a:pt x="2170216" y="2027186"/>
                </a:lnTo>
                <a:lnTo>
                  <a:pt x="0" y="2027186"/>
                </a:lnTo>
                <a:lnTo>
                  <a:pt x="0" y="0"/>
                </a:lnTo>
                <a:close/>
              </a:path>
            </a:pathLst>
          </a:custGeom>
          <a:blipFill rotWithShape="1">
            <a:blip r:embed="rId3">
              <a:alphaModFix/>
            </a:blip>
            <a:stretch>
              <a:fillRect b="-303283" l="-209855" r="-69795" t="-2626"/>
            </a:stretch>
          </a:blipFill>
          <a:ln>
            <a:noFill/>
          </a:ln>
        </p:spPr>
      </p:sp>
      <p:sp>
        <p:nvSpPr>
          <p:cNvPr id="91" name="Google Shape;91;p8"/>
          <p:cNvSpPr/>
          <p:nvPr/>
        </p:nvSpPr>
        <p:spPr>
          <a:xfrm>
            <a:off x="7861848" y="1007175"/>
            <a:ext cx="1535605" cy="1324528"/>
          </a:xfrm>
          <a:custGeom>
            <a:rect b="b" l="l" r="r" t="t"/>
            <a:pathLst>
              <a:path extrusionOk="0" h="2649055" w="3071210">
                <a:moveTo>
                  <a:pt x="0" y="0"/>
                </a:moveTo>
                <a:lnTo>
                  <a:pt x="3071210" y="0"/>
                </a:lnTo>
                <a:lnTo>
                  <a:pt x="3071210" y="2649055"/>
                </a:lnTo>
                <a:lnTo>
                  <a:pt x="0" y="2649055"/>
                </a:lnTo>
                <a:lnTo>
                  <a:pt x="0" y="0"/>
                </a:lnTo>
                <a:close/>
              </a:path>
            </a:pathLst>
          </a:custGeom>
          <a:blipFill rotWithShape="1">
            <a:blip r:embed="rId3">
              <a:alphaModFix/>
            </a:blip>
            <a:stretch>
              <a:fillRect b="-210655" l="-31318" r="-136957"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2" name="Shape 92"/>
        <p:cNvGrpSpPr/>
        <p:nvPr/>
      </p:nvGrpSpPr>
      <p:grpSpPr>
        <a:xfrm>
          <a:off x="0" y="0"/>
          <a:ext cx="0" cy="0"/>
          <a:chOff x="0" y="0"/>
          <a:chExt cx="0" cy="0"/>
        </a:xfrm>
      </p:grpSpPr>
      <p:sp>
        <p:nvSpPr>
          <p:cNvPr id="93" name="Google Shape;93;p9"/>
          <p:cNvSpPr/>
          <p:nvPr/>
        </p:nvSpPr>
        <p:spPr>
          <a:xfrm>
            <a:off x="275899" y="202596"/>
            <a:ext cx="939993" cy="1279693"/>
          </a:xfrm>
          <a:custGeom>
            <a:rect b="b" l="l" r="r" t="t"/>
            <a:pathLst>
              <a:path extrusionOk="0" h="2559386" w="1879985">
                <a:moveTo>
                  <a:pt x="0" y="0"/>
                </a:moveTo>
                <a:lnTo>
                  <a:pt x="1879986" y="0"/>
                </a:lnTo>
                <a:lnTo>
                  <a:pt x="1879986" y="2559386"/>
                </a:lnTo>
                <a:lnTo>
                  <a:pt x="0" y="2559386"/>
                </a:lnTo>
                <a:lnTo>
                  <a:pt x="0" y="0"/>
                </a:lnTo>
                <a:close/>
              </a:path>
            </a:pathLst>
          </a:custGeom>
          <a:blipFill rotWithShape="1">
            <a:blip r:embed="rId2">
              <a:alphaModFix/>
            </a:blip>
            <a:stretch>
              <a:fillRect b="0" l="0" r="0" t="0"/>
            </a:stretch>
          </a:blipFill>
          <a:ln>
            <a:noFill/>
          </a:ln>
        </p:spPr>
      </p:sp>
      <p:sp>
        <p:nvSpPr>
          <p:cNvPr id="94" name="Google Shape;94;p9"/>
          <p:cNvSpPr/>
          <p:nvPr/>
        </p:nvSpPr>
        <p:spPr>
          <a:xfrm>
            <a:off x="-602828" y="3056813"/>
            <a:ext cx="1672112" cy="2528395"/>
          </a:xfrm>
          <a:custGeom>
            <a:rect b="b" l="l" r="r" t="t"/>
            <a:pathLst>
              <a:path extrusionOk="0" h="5056790" w="3344224">
                <a:moveTo>
                  <a:pt x="0" y="0"/>
                </a:moveTo>
                <a:lnTo>
                  <a:pt x="3344223" y="0"/>
                </a:lnTo>
                <a:lnTo>
                  <a:pt x="3344223" y="5056789"/>
                </a:lnTo>
                <a:lnTo>
                  <a:pt x="0" y="5056789"/>
                </a:lnTo>
                <a:lnTo>
                  <a:pt x="0" y="0"/>
                </a:lnTo>
                <a:close/>
              </a:path>
            </a:pathLst>
          </a:custGeom>
          <a:blipFill rotWithShape="1">
            <a:blip r:embed="rId3">
              <a:alphaModFix/>
            </a:blip>
            <a:stretch>
              <a:fillRect b="0" l="0" r="0" t="0"/>
            </a:stretch>
          </a:blipFill>
          <a:ln>
            <a:noFill/>
          </a:ln>
        </p:spPr>
      </p:sp>
      <p:sp>
        <p:nvSpPr>
          <p:cNvPr id="95" name="Google Shape;95;p9"/>
          <p:cNvSpPr/>
          <p:nvPr/>
        </p:nvSpPr>
        <p:spPr>
          <a:xfrm rot="1100666">
            <a:off x="8289001" y="3246159"/>
            <a:ext cx="526278" cy="2530575"/>
          </a:xfrm>
          <a:custGeom>
            <a:rect b="b" l="l" r="r" t="t"/>
            <a:pathLst>
              <a:path extrusionOk="0" h="5056790" w="1051649">
                <a:moveTo>
                  <a:pt x="0" y="0"/>
                </a:moveTo>
                <a:lnTo>
                  <a:pt x="1051649" y="0"/>
                </a:lnTo>
                <a:lnTo>
                  <a:pt x="1051649" y="5056790"/>
                </a:lnTo>
                <a:lnTo>
                  <a:pt x="0" y="5056790"/>
                </a:lnTo>
                <a:lnTo>
                  <a:pt x="0" y="0"/>
                </a:lnTo>
                <a:close/>
              </a:path>
            </a:pathLst>
          </a:custGeom>
          <a:blipFill rotWithShape="1">
            <a:blip r:embed="rId3">
              <a:alphaModFix/>
            </a:blip>
            <a:stretch>
              <a:fillRect b="0" l="0" r="-217995" t="0"/>
            </a:stretch>
          </a:blipFill>
          <a:ln>
            <a:noFill/>
          </a:ln>
        </p:spPr>
      </p:sp>
      <p:sp>
        <p:nvSpPr>
          <p:cNvPr id="96" name="Google Shape;96;p9"/>
          <p:cNvSpPr/>
          <p:nvPr/>
        </p:nvSpPr>
        <p:spPr>
          <a:xfrm rot="-1263482">
            <a:off x="-766262" y="4843105"/>
            <a:ext cx="4164305" cy="4122662"/>
          </a:xfrm>
          <a:custGeom>
            <a:rect b="b" l="l" r="r" t="t"/>
            <a:pathLst>
              <a:path extrusionOk="0" h="8229600" w="8312727">
                <a:moveTo>
                  <a:pt x="0" y="0"/>
                </a:moveTo>
                <a:lnTo>
                  <a:pt x="8312728" y="0"/>
                </a:lnTo>
                <a:lnTo>
                  <a:pt x="8312728" y="8229600"/>
                </a:lnTo>
                <a:lnTo>
                  <a:pt x="0" y="8229600"/>
                </a:lnTo>
                <a:lnTo>
                  <a:pt x="0" y="0"/>
                </a:lnTo>
                <a:close/>
              </a:path>
            </a:pathLst>
          </a:custGeom>
          <a:blipFill rotWithShape="1">
            <a:blip r:embed="rId4">
              <a:alphaModFix/>
            </a:blip>
            <a:stretch>
              <a:fillRect b="0" l="0" r="0" t="0"/>
            </a:stretch>
          </a:blipFill>
          <a:ln>
            <a:noFill/>
          </a:ln>
        </p:spPr>
      </p:sp>
      <p:sp>
        <p:nvSpPr>
          <p:cNvPr id="97" name="Google Shape;97;p9"/>
          <p:cNvSpPr/>
          <p:nvPr/>
        </p:nvSpPr>
        <p:spPr>
          <a:xfrm flipH="1" rot="1739939">
            <a:off x="5407841" y="4849327"/>
            <a:ext cx="4158130" cy="4116548"/>
          </a:xfrm>
          <a:custGeom>
            <a:rect b="b" l="l" r="r" t="t"/>
            <a:pathLst>
              <a:path extrusionOk="0" h="8229600" w="8312727">
                <a:moveTo>
                  <a:pt x="8312728" y="0"/>
                </a:moveTo>
                <a:lnTo>
                  <a:pt x="0" y="0"/>
                </a:lnTo>
                <a:lnTo>
                  <a:pt x="0" y="8229600"/>
                </a:lnTo>
                <a:lnTo>
                  <a:pt x="8312728" y="8229600"/>
                </a:lnTo>
                <a:lnTo>
                  <a:pt x="8312728" y="0"/>
                </a:lnTo>
                <a:close/>
              </a:path>
            </a:pathLst>
          </a:custGeom>
          <a:blipFill rotWithShape="1">
            <a:blip r:embed="rId4">
              <a:alphaModFix/>
            </a:blip>
            <a:stretch>
              <a:fillRect b="0" l="0" r="0" t="0"/>
            </a:stretch>
          </a:blipFill>
          <a:ln>
            <a:noFill/>
          </a:ln>
        </p:spPr>
      </p:sp>
      <p:sp>
        <p:nvSpPr>
          <p:cNvPr id="98" name="Google Shape;98;p9"/>
          <p:cNvSpPr/>
          <p:nvPr/>
        </p:nvSpPr>
        <p:spPr>
          <a:xfrm flipH="1" rot="-4691101">
            <a:off x="8223154" y="-2699872"/>
            <a:ext cx="4161400" cy="4119786"/>
          </a:xfrm>
          <a:custGeom>
            <a:rect b="b" l="l" r="r" t="t"/>
            <a:pathLst>
              <a:path extrusionOk="0" h="8229600" w="8312727">
                <a:moveTo>
                  <a:pt x="8312727" y="0"/>
                </a:moveTo>
                <a:lnTo>
                  <a:pt x="0" y="0"/>
                </a:lnTo>
                <a:lnTo>
                  <a:pt x="0" y="8229600"/>
                </a:lnTo>
                <a:lnTo>
                  <a:pt x="8312727" y="8229600"/>
                </a:lnTo>
                <a:lnTo>
                  <a:pt x="8312727" y="0"/>
                </a:lnTo>
                <a:close/>
              </a:path>
            </a:pathLst>
          </a:custGeom>
          <a:blipFill rotWithShape="1">
            <a:blip r:embed="rId4">
              <a:alphaModFix/>
            </a:blip>
            <a:stretch>
              <a:fillRect b="0" l="0" r="0" t="0"/>
            </a:stretch>
          </a:blipFill>
          <a:ln>
            <a:noFill/>
          </a:ln>
        </p:spPr>
      </p:sp>
      <p:sp>
        <p:nvSpPr>
          <p:cNvPr id="99" name="Google Shape;99;p9"/>
          <p:cNvSpPr txBox="1"/>
          <p:nvPr>
            <p:ph idx="1" type="body"/>
          </p:nvPr>
        </p:nvSpPr>
        <p:spPr>
          <a:xfrm>
            <a:off x="2771550" y="431200"/>
            <a:ext cx="3600900" cy="6624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100" name="Google Shape;10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2232"/>
            <a:ext cx="9144003" cy="5139037"/>
          </a:xfrm>
          <a:prstGeom prst="rect">
            <a:avLst/>
          </a:prstGeom>
          <a:noFill/>
          <a:ln>
            <a:noFill/>
          </a:ln>
        </p:spPr>
      </p:pic>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alistoga"/>
              <a:buNone/>
              <a:defRPr sz="2800">
                <a:solidFill>
                  <a:schemeClr val="dk1"/>
                </a:solidFill>
                <a:latin typeface="Calistoga"/>
                <a:ea typeface="Calistoga"/>
                <a:cs typeface="Calistoga"/>
                <a:sym typeface="Calistog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alistoga"/>
              <a:buChar char="●"/>
              <a:defRPr sz="1800">
                <a:solidFill>
                  <a:schemeClr val="dk2"/>
                </a:solidFill>
                <a:latin typeface="Calistoga"/>
                <a:ea typeface="Calistoga"/>
                <a:cs typeface="Calistoga"/>
                <a:sym typeface="Calistoga"/>
              </a:defRPr>
            </a:lvl1pPr>
            <a:lvl2pPr indent="-317500" lvl="1" marL="9144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2pPr>
            <a:lvl3pPr indent="-317500" lvl="2" marL="13716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3pPr>
            <a:lvl4pPr indent="-317500" lvl="3" marL="18288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4pPr>
            <a:lvl5pPr indent="-317500" lvl="4" marL="22860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5pPr>
            <a:lvl6pPr indent="-317500" lvl="5" marL="27432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6pPr>
            <a:lvl7pPr indent="-317500" lvl="6" marL="32004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7pPr>
            <a:lvl8pPr indent="-317500" lvl="7" marL="36576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8pPr>
            <a:lvl9pPr indent="-317500" lvl="8" marL="41148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9.png"/><Relationship Id="rId5" Type="http://schemas.openxmlformats.org/officeDocument/2006/relationships/image" Target="../media/image26.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4.png"/><Relationship Id="rId5" Type="http://schemas.openxmlformats.org/officeDocument/2006/relationships/image" Target="../media/image1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72.png"/><Relationship Id="rId5" Type="http://schemas.openxmlformats.org/officeDocument/2006/relationships/image" Target="../media/image119.png"/><Relationship Id="rId6" Type="http://schemas.openxmlformats.org/officeDocument/2006/relationships/image" Target="../media/image52.png"/><Relationship Id="rId7" Type="http://schemas.openxmlformats.org/officeDocument/2006/relationships/image" Target="../media/image33.png"/><Relationship Id="rId8"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image" Target="../media/image29.png"/><Relationship Id="rId8"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62.png"/><Relationship Id="rId5" Type="http://schemas.openxmlformats.org/officeDocument/2006/relationships/image" Target="../media/image45.png"/><Relationship Id="rId6" Type="http://schemas.openxmlformats.org/officeDocument/2006/relationships/image" Target="../media/image46.png"/></Relationships>
</file>

<file path=ppt/slides/_rels/slide14.xml.rels><?xml version="1.0" encoding="UTF-8" standalone="yes"?><Relationships xmlns="http://schemas.openxmlformats.org/package/2006/relationships"><Relationship Id="rId11" Type="http://schemas.openxmlformats.org/officeDocument/2006/relationships/image" Target="../media/image109.png"/><Relationship Id="rId10" Type="http://schemas.openxmlformats.org/officeDocument/2006/relationships/image" Target="../media/image84.png"/><Relationship Id="rId13" Type="http://schemas.openxmlformats.org/officeDocument/2006/relationships/image" Target="../media/image113.png"/><Relationship Id="rId12" Type="http://schemas.openxmlformats.org/officeDocument/2006/relationships/image" Target="../media/image2.png"/><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72.png"/><Relationship Id="rId9" Type="http://schemas.openxmlformats.org/officeDocument/2006/relationships/image" Target="../media/image86.png"/><Relationship Id="rId5" Type="http://schemas.openxmlformats.org/officeDocument/2006/relationships/image" Target="../media/image96.png"/><Relationship Id="rId6" Type="http://schemas.openxmlformats.org/officeDocument/2006/relationships/image" Target="../media/image120.png"/><Relationship Id="rId7" Type="http://schemas.openxmlformats.org/officeDocument/2006/relationships/image" Target="../media/image9.png"/><Relationship Id="rId8" Type="http://schemas.openxmlformats.org/officeDocument/2006/relationships/image" Target="../media/image8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4.png"/><Relationship Id="rId5" Type="http://schemas.openxmlformats.org/officeDocument/2006/relationships/image" Target="../media/image110.png"/><Relationship Id="rId6" Type="http://schemas.openxmlformats.org/officeDocument/2006/relationships/image" Target="../media/image94.png"/><Relationship Id="rId7" Type="http://schemas.openxmlformats.org/officeDocument/2006/relationships/image" Target="../media/image9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4.png"/><Relationship Id="rId5" Type="http://schemas.openxmlformats.org/officeDocument/2006/relationships/image" Target="../media/image114.png"/></Relationships>
</file>

<file path=ppt/slides/_rels/slide18.xml.rels><?xml version="1.0" encoding="UTF-8" standalone="yes"?><Relationships xmlns="http://schemas.openxmlformats.org/package/2006/relationships"><Relationship Id="rId20" Type="http://schemas.openxmlformats.org/officeDocument/2006/relationships/image" Target="../media/image119.png"/><Relationship Id="rId11" Type="http://schemas.openxmlformats.org/officeDocument/2006/relationships/image" Target="../media/image32.png"/><Relationship Id="rId10" Type="http://schemas.openxmlformats.org/officeDocument/2006/relationships/image" Target="../media/image52.png"/><Relationship Id="rId21" Type="http://schemas.openxmlformats.org/officeDocument/2006/relationships/image" Target="../media/image30.png"/><Relationship Id="rId13" Type="http://schemas.openxmlformats.org/officeDocument/2006/relationships/image" Target="../media/image13.png"/><Relationship Id="rId12" Type="http://schemas.openxmlformats.org/officeDocument/2006/relationships/image" Target="../media/image67.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26.png"/><Relationship Id="rId9" Type="http://schemas.openxmlformats.org/officeDocument/2006/relationships/image" Target="../media/image64.png"/><Relationship Id="rId15" Type="http://schemas.openxmlformats.org/officeDocument/2006/relationships/image" Target="../media/image63.png"/><Relationship Id="rId14" Type="http://schemas.openxmlformats.org/officeDocument/2006/relationships/image" Target="../media/image47.png"/><Relationship Id="rId17" Type="http://schemas.openxmlformats.org/officeDocument/2006/relationships/image" Target="../media/image75.png"/><Relationship Id="rId16" Type="http://schemas.openxmlformats.org/officeDocument/2006/relationships/image" Target="../media/image77.png"/><Relationship Id="rId5" Type="http://schemas.openxmlformats.org/officeDocument/2006/relationships/image" Target="../media/image1.png"/><Relationship Id="rId19" Type="http://schemas.openxmlformats.org/officeDocument/2006/relationships/image" Target="../media/image133.png"/><Relationship Id="rId6" Type="http://schemas.openxmlformats.org/officeDocument/2006/relationships/image" Target="../media/image4.png"/><Relationship Id="rId18" Type="http://schemas.openxmlformats.org/officeDocument/2006/relationships/image" Target="../media/image69.png"/><Relationship Id="rId7" Type="http://schemas.openxmlformats.org/officeDocument/2006/relationships/image" Target="../media/image24.png"/><Relationship Id="rId8" Type="http://schemas.openxmlformats.org/officeDocument/2006/relationships/image" Target="../media/image35.png"/></Relationships>
</file>

<file path=ppt/slides/_rels/slide19.xml.rels><?xml version="1.0" encoding="UTF-8" standalone="yes"?><Relationships xmlns="http://schemas.openxmlformats.org/package/2006/relationships"><Relationship Id="rId20" Type="http://schemas.openxmlformats.org/officeDocument/2006/relationships/image" Target="../media/image36.png"/><Relationship Id="rId11" Type="http://schemas.openxmlformats.org/officeDocument/2006/relationships/image" Target="../media/image96.png"/><Relationship Id="rId22" Type="http://schemas.openxmlformats.org/officeDocument/2006/relationships/image" Target="../media/image2.png"/><Relationship Id="rId10" Type="http://schemas.openxmlformats.org/officeDocument/2006/relationships/image" Target="../media/image72.png"/><Relationship Id="rId21" Type="http://schemas.openxmlformats.org/officeDocument/2006/relationships/image" Target="../media/image114.png"/><Relationship Id="rId13" Type="http://schemas.openxmlformats.org/officeDocument/2006/relationships/image" Target="../media/image83.png"/><Relationship Id="rId12" Type="http://schemas.openxmlformats.org/officeDocument/2006/relationships/image" Target="../media/image134.png"/><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33.png"/><Relationship Id="rId9" Type="http://schemas.openxmlformats.org/officeDocument/2006/relationships/image" Target="../media/image45.png"/><Relationship Id="rId15" Type="http://schemas.openxmlformats.org/officeDocument/2006/relationships/image" Target="../media/image109.png"/><Relationship Id="rId14" Type="http://schemas.openxmlformats.org/officeDocument/2006/relationships/image" Target="../media/image84.png"/><Relationship Id="rId17" Type="http://schemas.openxmlformats.org/officeDocument/2006/relationships/image" Target="../media/image110.png"/><Relationship Id="rId16" Type="http://schemas.openxmlformats.org/officeDocument/2006/relationships/image" Target="../media/image113.png"/><Relationship Id="rId5" Type="http://schemas.openxmlformats.org/officeDocument/2006/relationships/image" Target="../media/image6.png"/><Relationship Id="rId19" Type="http://schemas.openxmlformats.org/officeDocument/2006/relationships/image" Target="../media/image91.png"/><Relationship Id="rId6" Type="http://schemas.openxmlformats.org/officeDocument/2006/relationships/image" Target="../media/image28.png"/><Relationship Id="rId18" Type="http://schemas.openxmlformats.org/officeDocument/2006/relationships/image" Target="../media/image94.png"/><Relationship Id="rId7" Type="http://schemas.openxmlformats.org/officeDocument/2006/relationships/image" Target="../media/image29.png"/><Relationship Id="rId8" Type="http://schemas.openxmlformats.org/officeDocument/2006/relationships/image" Target="../media/image1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1.png"/><Relationship Id="rId4" Type="http://schemas.openxmlformats.org/officeDocument/2006/relationships/image" Target="../media/image35.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64.png"/><Relationship Id="rId6" Type="http://schemas.openxmlformats.org/officeDocument/2006/relationships/image" Target="../media/image52.png"/><Relationship Id="rId7"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67.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36.png"/><Relationship Id="rId6" Type="http://schemas.openxmlformats.org/officeDocument/2006/relationships/image" Target="../media/image13.png"/><Relationship Id="rId7" Type="http://schemas.openxmlformats.org/officeDocument/2006/relationships/image" Target="../media/image3.pn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4.png"/><Relationship Id="rId5"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77.png"/><Relationship Id="rId5" Type="http://schemas.openxmlformats.org/officeDocument/2006/relationships/image" Target="../media/image4.png"/><Relationship Id="rId6"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3.png"/><Relationship Id="rId7" Type="http://schemas.openxmlformats.org/officeDocument/2006/relationships/image" Target="../media/image69.png"/><Relationship Id="rId8"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106" name="Shape 106"/>
        <p:cNvGrpSpPr/>
        <p:nvPr/>
      </p:nvGrpSpPr>
      <p:grpSpPr>
        <a:xfrm>
          <a:off x="0" y="0"/>
          <a:ext cx="0" cy="0"/>
          <a:chOff x="0" y="0"/>
          <a:chExt cx="0" cy="0"/>
        </a:xfrm>
      </p:grpSpPr>
      <p:pic>
        <p:nvPicPr>
          <p:cNvPr id="107" name="Google Shape;107;p11"/>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08" name="Google Shape;108;p11"/>
          <p:cNvSpPr/>
          <p:nvPr/>
        </p:nvSpPr>
        <p:spPr>
          <a:xfrm rot="6411430">
            <a:off x="719727" y="750533"/>
            <a:ext cx="3551617" cy="3533859"/>
          </a:xfrm>
          <a:custGeom>
            <a:rect b="b" l="l" r="r" t="t"/>
            <a:pathLst>
              <a:path extrusionOk="0" h="7067718" w="7103234">
                <a:moveTo>
                  <a:pt x="0" y="0"/>
                </a:moveTo>
                <a:lnTo>
                  <a:pt x="7103234" y="0"/>
                </a:lnTo>
                <a:lnTo>
                  <a:pt x="7103234" y="7067718"/>
                </a:lnTo>
                <a:lnTo>
                  <a:pt x="0" y="7067718"/>
                </a:lnTo>
                <a:lnTo>
                  <a:pt x="0" y="0"/>
                </a:lnTo>
                <a:close/>
              </a:path>
            </a:pathLst>
          </a:custGeom>
          <a:blipFill rotWithShape="1">
            <a:blip r:embed="rId4">
              <a:alphaModFix/>
            </a:blip>
            <a:stretch>
              <a:fillRect b="0" l="0" r="0" t="0"/>
            </a:stretch>
          </a:blipFill>
          <a:ln>
            <a:noFill/>
          </a:ln>
        </p:spPr>
      </p:sp>
      <p:sp>
        <p:nvSpPr>
          <p:cNvPr id="109" name="Google Shape;109;p11"/>
          <p:cNvSpPr/>
          <p:nvPr/>
        </p:nvSpPr>
        <p:spPr>
          <a:xfrm>
            <a:off x="802227" y="761667"/>
            <a:ext cx="3226300" cy="4114800"/>
          </a:xfrm>
          <a:custGeom>
            <a:rect b="b" l="l" r="r" t="t"/>
            <a:pathLst>
              <a:path extrusionOk="0" h="8229600" w="6452599">
                <a:moveTo>
                  <a:pt x="0" y="0"/>
                </a:moveTo>
                <a:lnTo>
                  <a:pt x="6452599" y="0"/>
                </a:lnTo>
                <a:lnTo>
                  <a:pt x="6452599" y="8229600"/>
                </a:lnTo>
                <a:lnTo>
                  <a:pt x="0" y="8229600"/>
                </a:lnTo>
                <a:lnTo>
                  <a:pt x="0" y="0"/>
                </a:lnTo>
                <a:close/>
              </a:path>
            </a:pathLst>
          </a:custGeom>
          <a:blipFill rotWithShape="1">
            <a:blip r:embed="rId5">
              <a:alphaModFix/>
            </a:blip>
            <a:stretch>
              <a:fillRect b="0" l="0" r="0" t="0"/>
            </a:stretch>
          </a:blipFill>
          <a:ln>
            <a:noFill/>
          </a:ln>
        </p:spPr>
      </p:sp>
      <p:sp>
        <p:nvSpPr>
          <p:cNvPr id="110" name="Google Shape;110;p11"/>
          <p:cNvSpPr/>
          <p:nvPr/>
        </p:nvSpPr>
        <p:spPr>
          <a:xfrm>
            <a:off x="-289825" y="2690291"/>
            <a:ext cx="2310053" cy="2450985"/>
          </a:xfrm>
          <a:custGeom>
            <a:rect b="b" l="l" r="r" t="t"/>
            <a:pathLst>
              <a:path extrusionOk="0" h="4901969" w="4620106">
                <a:moveTo>
                  <a:pt x="0" y="0"/>
                </a:moveTo>
                <a:lnTo>
                  <a:pt x="4620106" y="0"/>
                </a:lnTo>
                <a:lnTo>
                  <a:pt x="4620106" y="4901969"/>
                </a:lnTo>
                <a:lnTo>
                  <a:pt x="0" y="4901969"/>
                </a:lnTo>
                <a:lnTo>
                  <a:pt x="0" y="0"/>
                </a:lnTo>
                <a:close/>
              </a:path>
            </a:pathLst>
          </a:custGeom>
          <a:blipFill rotWithShape="1">
            <a:blip r:embed="rId6">
              <a:alphaModFix/>
            </a:blip>
            <a:stretch>
              <a:fillRect b="0" l="0" r="0" t="0"/>
            </a:stretch>
          </a:blipFill>
          <a:ln>
            <a:noFill/>
          </a:ln>
        </p:spPr>
      </p:sp>
      <p:sp>
        <p:nvSpPr>
          <p:cNvPr id="111" name="Google Shape;111;p11"/>
          <p:cNvSpPr/>
          <p:nvPr/>
        </p:nvSpPr>
        <p:spPr>
          <a:xfrm rot="-1171171">
            <a:off x="-119778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7">
              <a:alphaModFix/>
            </a:blip>
            <a:stretch>
              <a:fillRect b="-574764" l="0" r="-145344" t="0"/>
            </a:stretch>
          </a:blipFill>
          <a:ln>
            <a:noFill/>
          </a:ln>
        </p:spPr>
      </p:sp>
      <p:sp>
        <p:nvSpPr>
          <p:cNvPr id="112" name="Google Shape;112;p11"/>
          <p:cNvSpPr/>
          <p:nvPr/>
        </p:nvSpPr>
        <p:spPr>
          <a:xfrm rot="1269351">
            <a:off x="655755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7">
              <a:alphaModFix/>
            </a:blip>
            <a:stretch>
              <a:fillRect b="-574764" l="0" r="-145344" t="0"/>
            </a:stretch>
          </a:blipFill>
          <a:ln>
            <a:noFill/>
          </a:ln>
        </p:spPr>
      </p:sp>
      <p:sp>
        <p:nvSpPr>
          <p:cNvPr id="113" name="Google Shape;113;p11"/>
          <p:cNvSpPr/>
          <p:nvPr/>
        </p:nvSpPr>
        <p:spPr>
          <a:xfrm rot="269957">
            <a:off x="2675738" y="-682989"/>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7">
              <a:alphaModFix/>
            </a:blip>
            <a:stretch>
              <a:fillRect b="-574764" l="0" r="-145344" t="0"/>
            </a:stretch>
          </a:blipFill>
          <a:ln>
            <a:noFill/>
          </a:ln>
        </p:spPr>
      </p:sp>
      <p:sp>
        <p:nvSpPr>
          <p:cNvPr id="114" name="Google Shape;114;p11"/>
          <p:cNvSpPr/>
          <p:nvPr/>
        </p:nvSpPr>
        <p:spPr>
          <a:xfrm>
            <a:off x="3413145" y="3563341"/>
            <a:ext cx="767980" cy="709334"/>
          </a:xfrm>
          <a:custGeom>
            <a:rect b="b" l="l" r="r" t="t"/>
            <a:pathLst>
              <a:path extrusionOk="0" h="1418668" w="1535960">
                <a:moveTo>
                  <a:pt x="0" y="0"/>
                </a:moveTo>
                <a:lnTo>
                  <a:pt x="1535960" y="0"/>
                </a:lnTo>
                <a:lnTo>
                  <a:pt x="1535960" y="1418668"/>
                </a:lnTo>
                <a:lnTo>
                  <a:pt x="0" y="1418668"/>
                </a:lnTo>
                <a:lnTo>
                  <a:pt x="0" y="0"/>
                </a:lnTo>
                <a:close/>
              </a:path>
            </a:pathLst>
          </a:custGeom>
          <a:blipFill rotWithShape="1">
            <a:blip r:embed="rId8">
              <a:alphaModFix/>
            </a:blip>
            <a:stretch>
              <a:fillRect b="0" l="0" r="0" t="0"/>
            </a:stretch>
          </a:blipFill>
          <a:ln>
            <a:noFill/>
          </a:ln>
        </p:spPr>
      </p:sp>
      <p:sp>
        <p:nvSpPr>
          <p:cNvPr id="115" name="Google Shape;115;p11"/>
          <p:cNvSpPr/>
          <p:nvPr/>
        </p:nvSpPr>
        <p:spPr>
          <a:xfrm rot="5836653">
            <a:off x="5920404" y="3087627"/>
            <a:ext cx="1040135" cy="2520150"/>
          </a:xfrm>
          <a:custGeom>
            <a:rect b="b" l="l" r="r" t="t"/>
            <a:pathLst>
              <a:path extrusionOk="0" h="5040300" w="2080269">
                <a:moveTo>
                  <a:pt x="0" y="0"/>
                </a:moveTo>
                <a:lnTo>
                  <a:pt x="2080269" y="0"/>
                </a:lnTo>
                <a:lnTo>
                  <a:pt x="2080269" y="5040300"/>
                </a:lnTo>
                <a:lnTo>
                  <a:pt x="0" y="5040300"/>
                </a:lnTo>
                <a:lnTo>
                  <a:pt x="0" y="0"/>
                </a:lnTo>
                <a:close/>
              </a:path>
            </a:pathLst>
          </a:custGeom>
          <a:blipFill rotWithShape="1">
            <a:blip r:embed="rId9">
              <a:alphaModFix/>
            </a:blip>
            <a:stretch>
              <a:fillRect b="0" l="0" r="0" t="0"/>
            </a:stretch>
          </a:blipFill>
          <a:ln>
            <a:noFill/>
          </a:ln>
        </p:spPr>
      </p:sp>
      <p:sp>
        <p:nvSpPr>
          <p:cNvPr id="116" name="Google Shape;116;p11"/>
          <p:cNvSpPr txBox="1"/>
          <p:nvPr/>
        </p:nvSpPr>
        <p:spPr>
          <a:xfrm>
            <a:off x="4434900" y="761675"/>
            <a:ext cx="3783000" cy="287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500" u="none" cap="none" strike="noStrike">
                <a:solidFill>
                  <a:srgbClr val="FC3B28"/>
                </a:solidFill>
                <a:latin typeface="Calistoga"/>
                <a:ea typeface="Calistoga"/>
                <a:cs typeface="Calistoga"/>
                <a:sym typeface="Calistoga"/>
              </a:rPr>
              <a:t>The Life of</a:t>
            </a:r>
            <a:endParaRPr sz="700"/>
          </a:p>
          <a:p>
            <a:pPr indent="0" lvl="0" marL="0" marR="0" rtl="0" algn="ctr">
              <a:lnSpc>
                <a:spcPct val="100000"/>
              </a:lnSpc>
              <a:spcBef>
                <a:spcPts val="0"/>
              </a:spcBef>
              <a:spcAft>
                <a:spcPts val="0"/>
              </a:spcAft>
              <a:buNone/>
            </a:pPr>
            <a:r>
              <a:rPr b="0" i="0" lang="en" sz="6600" u="none" cap="none" strike="noStrike">
                <a:solidFill>
                  <a:srgbClr val="FC3B28"/>
                </a:solidFill>
                <a:latin typeface="Calistoga"/>
                <a:ea typeface="Calistoga"/>
                <a:cs typeface="Calistoga"/>
                <a:sym typeface="Calistoga"/>
              </a:rPr>
              <a:t>Abraham</a:t>
            </a:r>
            <a:endParaRPr sz="700"/>
          </a:p>
          <a:p>
            <a:pPr indent="0" lvl="0" marL="0" marR="0" rtl="0" algn="ctr">
              <a:lnSpc>
                <a:spcPct val="100000"/>
              </a:lnSpc>
              <a:spcBef>
                <a:spcPts val="0"/>
              </a:spcBef>
              <a:spcAft>
                <a:spcPts val="0"/>
              </a:spcAft>
              <a:buNone/>
            </a:pPr>
            <a:r>
              <a:rPr b="0" i="0" lang="en" sz="6600" u="none" cap="none" strike="noStrike">
                <a:solidFill>
                  <a:srgbClr val="FC3B28"/>
                </a:solidFill>
                <a:latin typeface="Calistoga"/>
                <a:ea typeface="Calistoga"/>
                <a:cs typeface="Calistoga"/>
                <a:sym typeface="Calistoga"/>
              </a:rPr>
              <a:t>Lincoln</a:t>
            </a:r>
            <a:endParaRPr sz="700"/>
          </a:p>
        </p:txBody>
      </p:sp>
      <p:sp>
        <p:nvSpPr>
          <p:cNvPr id="117" name="Google Shape;117;p11"/>
          <p:cNvSpPr txBox="1"/>
          <p:nvPr/>
        </p:nvSpPr>
        <p:spPr>
          <a:xfrm>
            <a:off x="5164035" y="4036322"/>
            <a:ext cx="2552873" cy="530704"/>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025999"/>
                </a:solidFill>
                <a:latin typeface="Jua"/>
                <a:ea typeface="Jua"/>
                <a:cs typeface="Jua"/>
                <a:sym typeface="Jua"/>
              </a:rPr>
              <a:t>From Log Cabin</a:t>
            </a:r>
            <a:endParaRPr sz="700"/>
          </a:p>
          <a:p>
            <a:pPr indent="0" lvl="0" marL="0" marR="0" rtl="0" algn="ctr">
              <a:lnSpc>
                <a:spcPct val="103040"/>
              </a:lnSpc>
              <a:spcBef>
                <a:spcPts val="0"/>
              </a:spcBef>
              <a:spcAft>
                <a:spcPts val="0"/>
              </a:spcAft>
              <a:buNone/>
            </a:pPr>
            <a:r>
              <a:rPr b="0" i="0" lang="en" sz="1800" u="none" cap="none" strike="noStrike">
                <a:solidFill>
                  <a:srgbClr val="025999"/>
                </a:solidFill>
                <a:latin typeface="Jua"/>
                <a:ea typeface="Jua"/>
                <a:cs typeface="Jua"/>
                <a:sym typeface="Jua"/>
              </a:rPr>
              <a:t>to the White House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A3FA"/>
        </a:solidFill>
      </p:bgPr>
    </p:bg>
    <p:spTree>
      <p:nvGrpSpPr>
        <p:cNvPr id="244" name="Shape 244"/>
        <p:cNvGrpSpPr/>
        <p:nvPr/>
      </p:nvGrpSpPr>
      <p:grpSpPr>
        <a:xfrm>
          <a:off x="0" y="0"/>
          <a:ext cx="0" cy="0"/>
          <a:chOff x="0" y="0"/>
          <a:chExt cx="0" cy="0"/>
        </a:xfrm>
      </p:grpSpPr>
      <p:pic>
        <p:nvPicPr>
          <p:cNvPr id="245" name="Google Shape;245;p20"/>
          <p:cNvPicPr preferRelativeResize="0"/>
          <p:nvPr/>
        </p:nvPicPr>
        <p:blipFill>
          <a:blip r:embed="rId3">
            <a:alphaModFix/>
          </a:blip>
          <a:stretch>
            <a:fillRect/>
          </a:stretch>
        </p:blipFill>
        <p:spPr>
          <a:xfrm>
            <a:off x="0" y="4465"/>
            <a:ext cx="9144003" cy="5134572"/>
          </a:xfrm>
          <a:prstGeom prst="rect">
            <a:avLst/>
          </a:prstGeom>
          <a:noFill/>
          <a:ln>
            <a:noFill/>
          </a:ln>
        </p:spPr>
      </p:pic>
      <p:sp>
        <p:nvSpPr>
          <p:cNvPr id="246" name="Google Shape;246;p20"/>
          <p:cNvSpPr/>
          <p:nvPr/>
        </p:nvSpPr>
        <p:spPr>
          <a:xfrm rot="-1171171">
            <a:off x="-119778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4">
              <a:alphaModFix/>
            </a:blip>
            <a:stretch>
              <a:fillRect b="-574764" l="0" r="-145344" t="0"/>
            </a:stretch>
          </a:blipFill>
          <a:ln>
            <a:noFill/>
          </a:ln>
        </p:spPr>
      </p:sp>
      <p:sp>
        <p:nvSpPr>
          <p:cNvPr id="247" name="Google Shape;247;p20"/>
          <p:cNvSpPr/>
          <p:nvPr/>
        </p:nvSpPr>
        <p:spPr>
          <a:xfrm rot="1269351">
            <a:off x="655755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4">
              <a:alphaModFix/>
            </a:blip>
            <a:stretch>
              <a:fillRect b="-574764" l="0" r="-145344" t="0"/>
            </a:stretch>
          </a:blipFill>
          <a:ln>
            <a:noFill/>
          </a:ln>
        </p:spPr>
      </p:sp>
      <p:sp>
        <p:nvSpPr>
          <p:cNvPr id="248" name="Google Shape;248;p20"/>
          <p:cNvSpPr/>
          <p:nvPr/>
        </p:nvSpPr>
        <p:spPr>
          <a:xfrm>
            <a:off x="1227440" y="1210086"/>
            <a:ext cx="3185259" cy="3137480"/>
          </a:xfrm>
          <a:custGeom>
            <a:rect b="b" l="l" r="r" t="t"/>
            <a:pathLst>
              <a:path extrusionOk="0" h="6274959" w="6370517">
                <a:moveTo>
                  <a:pt x="0" y="0"/>
                </a:moveTo>
                <a:lnTo>
                  <a:pt x="6370517" y="0"/>
                </a:lnTo>
                <a:lnTo>
                  <a:pt x="6370517" y="6274960"/>
                </a:lnTo>
                <a:lnTo>
                  <a:pt x="0" y="6274960"/>
                </a:lnTo>
                <a:lnTo>
                  <a:pt x="0" y="0"/>
                </a:lnTo>
                <a:close/>
              </a:path>
            </a:pathLst>
          </a:custGeom>
          <a:blipFill rotWithShape="1">
            <a:blip r:embed="rId5">
              <a:alphaModFix/>
            </a:blip>
            <a:stretch>
              <a:fillRect b="0" l="0" r="0" t="0"/>
            </a:stretch>
          </a:blipFill>
          <a:ln>
            <a:noFill/>
          </a:ln>
        </p:spPr>
      </p:sp>
      <p:grpSp>
        <p:nvGrpSpPr>
          <p:cNvPr id="249" name="Google Shape;249;p20"/>
          <p:cNvGrpSpPr/>
          <p:nvPr/>
        </p:nvGrpSpPr>
        <p:grpSpPr>
          <a:xfrm>
            <a:off x="5565747" y="1868487"/>
            <a:ext cx="2350813" cy="1809961"/>
            <a:chOff x="0" y="-28575"/>
            <a:chExt cx="6268836" cy="4826563"/>
          </a:xfrm>
        </p:grpSpPr>
        <p:sp>
          <p:nvSpPr>
            <p:cNvPr id="250" name="Google Shape;250;p20"/>
            <p:cNvSpPr txBox="1"/>
            <p:nvPr/>
          </p:nvSpPr>
          <p:spPr>
            <a:xfrm>
              <a:off x="0" y="-28575"/>
              <a:ext cx="6268836" cy="3260938"/>
            </a:xfrm>
            <a:prstGeom prst="rect">
              <a:avLst/>
            </a:prstGeom>
            <a:noFill/>
            <a:ln>
              <a:noFill/>
            </a:ln>
          </p:spPr>
          <p:txBody>
            <a:bodyPr anchorCtr="0" anchor="t" bIns="0" lIns="0" spcFirstLastPara="1" rIns="0" wrap="square" tIns="0">
              <a:spAutoFit/>
            </a:bodyPr>
            <a:lstStyle/>
            <a:p>
              <a:pPr indent="0" lvl="0" marL="0" marR="0" rtl="0" algn="ctr">
                <a:lnSpc>
                  <a:spcPct val="102998"/>
                </a:lnSpc>
                <a:spcBef>
                  <a:spcPts val="0"/>
                </a:spcBef>
                <a:spcAft>
                  <a:spcPts val="0"/>
                </a:spcAft>
                <a:buNone/>
              </a:pPr>
              <a:r>
                <a:rPr b="0" i="0" lang="en" sz="2300" u="none" cap="none" strike="noStrike">
                  <a:solidFill>
                    <a:srgbClr val="FFFFFF"/>
                  </a:solidFill>
                  <a:latin typeface="Jua"/>
                  <a:ea typeface="Jua"/>
                  <a:cs typeface="Jua"/>
                  <a:sym typeface="Jua"/>
                </a:rPr>
                <a:t>Whatever</a:t>
              </a:r>
              <a:endParaRPr sz="700"/>
            </a:p>
            <a:p>
              <a:pPr indent="0" lvl="0" marL="0" marR="0" rtl="0" algn="ctr">
                <a:lnSpc>
                  <a:spcPct val="102998"/>
                </a:lnSpc>
                <a:spcBef>
                  <a:spcPts val="0"/>
                </a:spcBef>
                <a:spcAft>
                  <a:spcPts val="0"/>
                </a:spcAft>
                <a:buNone/>
              </a:pPr>
              <a:r>
                <a:rPr b="0" i="0" lang="en" sz="2300" u="none" cap="none" strike="noStrike">
                  <a:solidFill>
                    <a:srgbClr val="FFFFFF"/>
                  </a:solidFill>
                  <a:latin typeface="Jua"/>
                  <a:ea typeface="Jua"/>
                  <a:cs typeface="Jua"/>
                  <a:sym typeface="Jua"/>
                </a:rPr>
                <a:t>you are,</a:t>
              </a:r>
              <a:endParaRPr sz="700"/>
            </a:p>
            <a:p>
              <a:pPr indent="0" lvl="0" marL="0" marR="0" rtl="0" algn="ctr">
                <a:lnSpc>
                  <a:spcPct val="102998"/>
                </a:lnSpc>
                <a:spcBef>
                  <a:spcPts val="0"/>
                </a:spcBef>
                <a:spcAft>
                  <a:spcPts val="0"/>
                </a:spcAft>
                <a:buNone/>
              </a:pPr>
              <a:r>
                <a:rPr b="0" i="0" lang="en" sz="2300" u="none" cap="none" strike="noStrike">
                  <a:solidFill>
                    <a:srgbClr val="FFFFFF"/>
                  </a:solidFill>
                  <a:latin typeface="Jua"/>
                  <a:ea typeface="Jua"/>
                  <a:cs typeface="Jua"/>
                  <a:sym typeface="Jua"/>
                </a:rPr>
                <a:t>be a</a:t>
              </a:r>
              <a:endParaRPr sz="700"/>
            </a:p>
            <a:p>
              <a:pPr indent="0" lvl="0" marL="0" marR="0" rtl="0" algn="ctr">
                <a:lnSpc>
                  <a:spcPct val="102998"/>
                </a:lnSpc>
                <a:spcBef>
                  <a:spcPts val="0"/>
                </a:spcBef>
                <a:spcAft>
                  <a:spcPts val="0"/>
                </a:spcAft>
                <a:buNone/>
              </a:pPr>
              <a:r>
                <a:rPr b="0" i="0" lang="en" sz="2300" u="none" cap="none" strike="noStrike">
                  <a:solidFill>
                    <a:srgbClr val="FFFFFF"/>
                  </a:solidFill>
                  <a:latin typeface="Jua"/>
                  <a:ea typeface="Jua"/>
                  <a:cs typeface="Jua"/>
                  <a:sym typeface="Jua"/>
                </a:rPr>
                <a:t>good one.</a:t>
              </a:r>
              <a:endParaRPr sz="700"/>
            </a:p>
          </p:txBody>
        </p:sp>
        <p:sp>
          <p:nvSpPr>
            <p:cNvPr id="251" name="Google Shape;251;p20"/>
            <p:cNvSpPr txBox="1"/>
            <p:nvPr/>
          </p:nvSpPr>
          <p:spPr>
            <a:xfrm>
              <a:off x="373791" y="4138663"/>
              <a:ext cx="5521254" cy="6593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FFFFFF"/>
                  </a:solidFill>
                  <a:latin typeface="Jua"/>
                  <a:ea typeface="Jua"/>
                  <a:cs typeface="Jua"/>
                  <a:sym typeface="Jua"/>
                </a:rPr>
                <a:t>Abraham Lincoln</a:t>
              </a:r>
              <a:endParaRPr sz="700"/>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255" name="Shape 255"/>
        <p:cNvGrpSpPr/>
        <p:nvPr/>
      </p:nvGrpSpPr>
      <p:grpSpPr>
        <a:xfrm>
          <a:off x="0" y="0"/>
          <a:ext cx="0" cy="0"/>
          <a:chOff x="0" y="0"/>
          <a:chExt cx="0" cy="0"/>
        </a:xfrm>
      </p:grpSpPr>
      <p:pic>
        <p:nvPicPr>
          <p:cNvPr id="256" name="Google Shape;256;p21"/>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257" name="Google Shape;257;p21"/>
          <p:cNvSpPr/>
          <p:nvPr/>
        </p:nvSpPr>
        <p:spPr>
          <a:xfrm rot="566795">
            <a:off x="6770663" y="462391"/>
            <a:ext cx="2098593" cy="2326273"/>
          </a:xfrm>
          <a:custGeom>
            <a:rect b="b" l="l" r="r" t="t"/>
            <a:pathLst>
              <a:path extrusionOk="0" h="4652545" w="4197187">
                <a:moveTo>
                  <a:pt x="0" y="0"/>
                </a:moveTo>
                <a:lnTo>
                  <a:pt x="4197186" y="0"/>
                </a:lnTo>
                <a:lnTo>
                  <a:pt x="4197186" y="4652545"/>
                </a:lnTo>
                <a:lnTo>
                  <a:pt x="0" y="4652545"/>
                </a:lnTo>
                <a:lnTo>
                  <a:pt x="0" y="0"/>
                </a:lnTo>
                <a:close/>
              </a:path>
            </a:pathLst>
          </a:custGeom>
          <a:blipFill rotWithShape="1">
            <a:blip r:embed="rId4">
              <a:alphaModFix/>
            </a:blip>
            <a:stretch>
              <a:fillRect b="-1296" l="-99864" r="0" t="0"/>
            </a:stretch>
          </a:blipFill>
          <a:ln>
            <a:noFill/>
          </a:ln>
        </p:spPr>
      </p:sp>
      <p:sp>
        <p:nvSpPr>
          <p:cNvPr id="258" name="Google Shape;258;p21"/>
          <p:cNvSpPr/>
          <p:nvPr/>
        </p:nvSpPr>
        <p:spPr>
          <a:xfrm rot="566795">
            <a:off x="6510569" y="348810"/>
            <a:ext cx="2371910" cy="2371910"/>
          </a:xfrm>
          <a:custGeom>
            <a:rect b="b" l="l" r="r" t="t"/>
            <a:pathLst>
              <a:path extrusionOk="0" h="4743819" w="4743819">
                <a:moveTo>
                  <a:pt x="0" y="0"/>
                </a:moveTo>
                <a:lnTo>
                  <a:pt x="4743819" y="0"/>
                </a:lnTo>
                <a:lnTo>
                  <a:pt x="4743819" y="4743819"/>
                </a:lnTo>
                <a:lnTo>
                  <a:pt x="0" y="4743819"/>
                </a:lnTo>
                <a:lnTo>
                  <a:pt x="0" y="0"/>
                </a:lnTo>
                <a:close/>
              </a:path>
            </a:pathLst>
          </a:custGeom>
          <a:blipFill rotWithShape="1">
            <a:blip r:embed="rId5">
              <a:alphaModFix/>
            </a:blip>
            <a:stretch>
              <a:fillRect b="0" l="0" r="0" t="0"/>
            </a:stretch>
          </a:blipFill>
          <a:ln>
            <a:noFill/>
          </a:ln>
        </p:spPr>
      </p:sp>
      <p:sp>
        <p:nvSpPr>
          <p:cNvPr id="259" name="Google Shape;259;p21"/>
          <p:cNvSpPr/>
          <p:nvPr/>
        </p:nvSpPr>
        <p:spPr>
          <a:xfrm>
            <a:off x="6165872" y="357936"/>
            <a:ext cx="980517" cy="907424"/>
          </a:xfrm>
          <a:custGeom>
            <a:rect b="b" l="l" r="r" t="t"/>
            <a:pathLst>
              <a:path extrusionOk="0" h="1814848" w="1961034">
                <a:moveTo>
                  <a:pt x="0" y="0"/>
                </a:moveTo>
                <a:lnTo>
                  <a:pt x="1961034" y="0"/>
                </a:lnTo>
                <a:lnTo>
                  <a:pt x="1961034" y="1814847"/>
                </a:lnTo>
                <a:lnTo>
                  <a:pt x="0" y="1814847"/>
                </a:lnTo>
                <a:lnTo>
                  <a:pt x="0" y="0"/>
                </a:lnTo>
                <a:close/>
              </a:path>
            </a:pathLst>
          </a:custGeom>
          <a:blipFill rotWithShape="1">
            <a:blip r:embed="rId6">
              <a:alphaModFix/>
            </a:blip>
            <a:stretch>
              <a:fillRect b="0" l="0" r="0" t="0"/>
            </a:stretch>
          </a:blipFill>
          <a:ln>
            <a:noFill/>
          </a:ln>
        </p:spPr>
      </p:sp>
      <p:sp>
        <p:nvSpPr>
          <p:cNvPr id="260" name="Google Shape;260;p21"/>
          <p:cNvSpPr/>
          <p:nvPr/>
        </p:nvSpPr>
        <p:spPr>
          <a:xfrm>
            <a:off x="4633230" y="2487695"/>
            <a:ext cx="3063293" cy="2274648"/>
          </a:xfrm>
          <a:custGeom>
            <a:rect b="b" l="l" r="r" t="t"/>
            <a:pathLst>
              <a:path extrusionOk="0" h="4549297" w="6126587">
                <a:moveTo>
                  <a:pt x="0" y="0"/>
                </a:moveTo>
                <a:lnTo>
                  <a:pt x="6126587" y="0"/>
                </a:lnTo>
                <a:lnTo>
                  <a:pt x="6126587" y="4549297"/>
                </a:lnTo>
                <a:lnTo>
                  <a:pt x="0" y="4549297"/>
                </a:lnTo>
                <a:lnTo>
                  <a:pt x="0" y="0"/>
                </a:lnTo>
                <a:close/>
              </a:path>
            </a:pathLst>
          </a:custGeom>
          <a:blipFill rotWithShape="1">
            <a:blip r:embed="rId7">
              <a:alphaModFix/>
            </a:blip>
            <a:stretch>
              <a:fillRect b="0" l="0" r="0" t="0"/>
            </a:stretch>
          </a:blipFill>
          <a:ln>
            <a:noFill/>
          </a:ln>
        </p:spPr>
      </p:sp>
      <p:grpSp>
        <p:nvGrpSpPr>
          <p:cNvPr id="261" name="Google Shape;261;p21"/>
          <p:cNvGrpSpPr/>
          <p:nvPr/>
        </p:nvGrpSpPr>
        <p:grpSpPr>
          <a:xfrm>
            <a:off x="616401" y="808075"/>
            <a:ext cx="3662775" cy="3523777"/>
            <a:chOff x="-76" y="-9528"/>
            <a:chExt cx="9767400" cy="9396740"/>
          </a:xfrm>
        </p:grpSpPr>
        <p:sp>
          <p:nvSpPr>
            <p:cNvPr id="262" name="Google Shape;262;p21"/>
            <p:cNvSpPr txBox="1"/>
            <p:nvPr/>
          </p:nvSpPr>
          <p:spPr>
            <a:xfrm>
              <a:off x="-76" y="-9528"/>
              <a:ext cx="97674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Civil War</a:t>
              </a:r>
              <a:endParaRPr sz="700"/>
            </a:p>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Presidency</a:t>
              </a:r>
              <a:endParaRPr sz="700"/>
            </a:p>
          </p:txBody>
        </p:sp>
        <p:sp>
          <p:nvSpPr>
            <p:cNvPr id="263" name="Google Shape;263;p21"/>
            <p:cNvSpPr txBox="1"/>
            <p:nvPr/>
          </p:nvSpPr>
          <p:spPr>
            <a:xfrm>
              <a:off x="0" y="4525010"/>
              <a:ext cx="9767315" cy="76014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025999"/>
                  </a:solidFill>
                  <a:latin typeface="Jua"/>
                  <a:ea typeface="Jua"/>
                  <a:cs typeface="Jua"/>
                  <a:sym typeface="Jua"/>
                </a:rPr>
                <a:t>Leading the Nation Through Turmoil</a:t>
              </a:r>
              <a:endParaRPr sz="700"/>
            </a:p>
          </p:txBody>
        </p:sp>
        <p:sp>
          <p:nvSpPr>
            <p:cNvPr id="264" name="Google Shape;264;p21"/>
            <p:cNvSpPr txBox="1"/>
            <p:nvPr/>
          </p:nvSpPr>
          <p:spPr>
            <a:xfrm>
              <a:off x="190925" y="6070704"/>
              <a:ext cx="9385465" cy="331650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Abraham Lincoln's presidency was defined by the Civil War, the deadliest conflict in American history. From 1861 to 1865, Lincoln faced the monumental task of preserving the Union and navigating the nation through its most tumultuous period. Despite the immense challenges, Lincoln's leadership and resolve were instrumental in guiding the country towards eventual victory and the abolition of slavery.</a:t>
              </a:r>
              <a:endParaRPr sz="700"/>
            </a:p>
          </p:txBody>
        </p:sp>
      </p:grpSp>
      <p:sp>
        <p:nvSpPr>
          <p:cNvPr id="265" name="Google Shape;265;p21"/>
          <p:cNvSpPr/>
          <p:nvPr/>
        </p:nvSpPr>
        <p:spPr>
          <a:xfrm>
            <a:off x="5312692" y="1431240"/>
            <a:ext cx="1085108" cy="1013593"/>
          </a:xfrm>
          <a:custGeom>
            <a:rect b="b" l="l" r="r" t="t"/>
            <a:pathLst>
              <a:path extrusionOk="0" h="2027186" w="2170216">
                <a:moveTo>
                  <a:pt x="0" y="0"/>
                </a:moveTo>
                <a:lnTo>
                  <a:pt x="2170216" y="0"/>
                </a:lnTo>
                <a:lnTo>
                  <a:pt x="2170216" y="2027186"/>
                </a:lnTo>
                <a:lnTo>
                  <a:pt x="0" y="2027186"/>
                </a:lnTo>
                <a:lnTo>
                  <a:pt x="0" y="0"/>
                </a:lnTo>
                <a:close/>
              </a:path>
            </a:pathLst>
          </a:custGeom>
          <a:blipFill rotWithShape="1">
            <a:blip r:embed="rId8">
              <a:alphaModFix/>
            </a:blip>
            <a:stretch>
              <a:fillRect b="-303308" l="-209859" r="-69791" t="-2634"/>
            </a:stretch>
          </a:blipFill>
          <a:ln>
            <a:noFill/>
          </a:ln>
        </p:spPr>
      </p:sp>
      <p:sp>
        <p:nvSpPr>
          <p:cNvPr id="266" name="Google Shape;266;p21"/>
          <p:cNvSpPr/>
          <p:nvPr/>
        </p:nvSpPr>
        <p:spPr>
          <a:xfrm rot="-2159042">
            <a:off x="7684937" y="3198381"/>
            <a:ext cx="1237534" cy="1155973"/>
          </a:xfrm>
          <a:custGeom>
            <a:rect b="b" l="l" r="r" t="t"/>
            <a:pathLst>
              <a:path extrusionOk="0" h="2311947" w="2475068">
                <a:moveTo>
                  <a:pt x="0" y="0"/>
                </a:moveTo>
                <a:lnTo>
                  <a:pt x="2475068" y="0"/>
                </a:lnTo>
                <a:lnTo>
                  <a:pt x="2475068" y="2311947"/>
                </a:lnTo>
                <a:lnTo>
                  <a:pt x="0" y="2311947"/>
                </a:lnTo>
                <a:lnTo>
                  <a:pt x="0" y="0"/>
                </a:lnTo>
                <a:close/>
              </a:path>
            </a:pathLst>
          </a:custGeom>
          <a:blipFill rotWithShape="1">
            <a:blip r:embed="rId8">
              <a:alphaModFix/>
            </a:blip>
            <a:stretch>
              <a:fillRect b="-303308" l="-209859" r="-69791" t="-2634"/>
            </a:stretch>
          </a:blipFill>
          <a:ln>
            <a:noFill/>
          </a:ln>
        </p:spPr>
      </p:sp>
      <p:sp>
        <p:nvSpPr>
          <p:cNvPr id="267" name="Google Shape;267;p21"/>
          <p:cNvSpPr/>
          <p:nvPr/>
        </p:nvSpPr>
        <p:spPr>
          <a:xfrm>
            <a:off x="90132" y="268544"/>
            <a:ext cx="526298" cy="491612"/>
          </a:xfrm>
          <a:custGeom>
            <a:rect b="b" l="l" r="r" t="t"/>
            <a:pathLst>
              <a:path extrusionOk="0" h="983223" w="1052595">
                <a:moveTo>
                  <a:pt x="0" y="0"/>
                </a:moveTo>
                <a:lnTo>
                  <a:pt x="1052596" y="0"/>
                </a:lnTo>
                <a:lnTo>
                  <a:pt x="1052596" y="983224"/>
                </a:lnTo>
                <a:lnTo>
                  <a:pt x="0" y="983224"/>
                </a:lnTo>
                <a:lnTo>
                  <a:pt x="0" y="0"/>
                </a:lnTo>
                <a:close/>
              </a:path>
            </a:pathLst>
          </a:custGeom>
          <a:blipFill rotWithShape="1">
            <a:blip r:embed="rId8">
              <a:alphaModFix/>
            </a:blip>
            <a:stretch>
              <a:fillRect b="-303308" l="-209859" r="-69791" t="-2634"/>
            </a:stretch>
          </a:blipFill>
          <a:ln>
            <a:noFill/>
          </a:ln>
        </p:spPr>
      </p:sp>
      <p:sp>
        <p:nvSpPr>
          <p:cNvPr id="268" name="Google Shape;268;p21"/>
          <p:cNvSpPr/>
          <p:nvPr/>
        </p:nvSpPr>
        <p:spPr>
          <a:xfrm>
            <a:off x="4487565" y="896452"/>
            <a:ext cx="526297" cy="491612"/>
          </a:xfrm>
          <a:custGeom>
            <a:rect b="b" l="l" r="r" t="t"/>
            <a:pathLst>
              <a:path extrusionOk="0" h="983223" w="1052595">
                <a:moveTo>
                  <a:pt x="0" y="0"/>
                </a:moveTo>
                <a:lnTo>
                  <a:pt x="1052596" y="0"/>
                </a:lnTo>
                <a:lnTo>
                  <a:pt x="1052596" y="983223"/>
                </a:lnTo>
                <a:lnTo>
                  <a:pt x="0" y="983223"/>
                </a:lnTo>
                <a:lnTo>
                  <a:pt x="0" y="0"/>
                </a:lnTo>
                <a:close/>
              </a:path>
            </a:pathLst>
          </a:custGeom>
          <a:blipFill rotWithShape="1">
            <a:blip r:embed="rId8">
              <a:alphaModFix/>
            </a:blip>
            <a:stretch>
              <a:fillRect b="-303308" l="-209859" r="-69791" t="-2634"/>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272" name="Shape 272"/>
        <p:cNvGrpSpPr/>
        <p:nvPr/>
      </p:nvGrpSpPr>
      <p:grpSpPr>
        <a:xfrm>
          <a:off x="0" y="0"/>
          <a:ext cx="0" cy="0"/>
          <a:chOff x="0" y="0"/>
          <a:chExt cx="0" cy="0"/>
        </a:xfrm>
      </p:grpSpPr>
      <p:pic>
        <p:nvPicPr>
          <p:cNvPr id="273" name="Google Shape;273;p22"/>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274" name="Google Shape;274;p22"/>
          <p:cNvSpPr/>
          <p:nvPr/>
        </p:nvSpPr>
        <p:spPr>
          <a:xfrm>
            <a:off x="2700662" y="2014959"/>
            <a:ext cx="1556813" cy="1535407"/>
          </a:xfrm>
          <a:custGeom>
            <a:rect b="b" l="l" r="r" t="t"/>
            <a:pathLst>
              <a:path extrusionOk="0" h="3070813" w="3113626">
                <a:moveTo>
                  <a:pt x="0" y="0"/>
                </a:moveTo>
                <a:lnTo>
                  <a:pt x="3113626" y="0"/>
                </a:lnTo>
                <a:lnTo>
                  <a:pt x="3113626" y="3070813"/>
                </a:lnTo>
                <a:lnTo>
                  <a:pt x="0" y="3070813"/>
                </a:lnTo>
                <a:lnTo>
                  <a:pt x="0" y="0"/>
                </a:lnTo>
                <a:close/>
              </a:path>
            </a:pathLst>
          </a:custGeom>
          <a:blipFill rotWithShape="1">
            <a:blip r:embed="rId4">
              <a:alphaModFix/>
            </a:blip>
            <a:stretch>
              <a:fillRect b="0" l="0" r="0" t="0"/>
            </a:stretch>
          </a:blipFill>
          <a:ln>
            <a:noFill/>
          </a:ln>
        </p:spPr>
      </p:sp>
      <p:sp>
        <p:nvSpPr>
          <p:cNvPr id="275" name="Google Shape;275;p22"/>
          <p:cNvSpPr/>
          <p:nvPr/>
        </p:nvSpPr>
        <p:spPr>
          <a:xfrm>
            <a:off x="4954849" y="2084671"/>
            <a:ext cx="1420847" cy="1395982"/>
          </a:xfrm>
          <a:custGeom>
            <a:rect b="b" l="l" r="r" t="t"/>
            <a:pathLst>
              <a:path extrusionOk="0" h="2791965" w="2841694">
                <a:moveTo>
                  <a:pt x="0" y="0"/>
                </a:moveTo>
                <a:lnTo>
                  <a:pt x="2841694" y="0"/>
                </a:lnTo>
                <a:lnTo>
                  <a:pt x="2841694" y="2791965"/>
                </a:lnTo>
                <a:lnTo>
                  <a:pt x="0" y="2791965"/>
                </a:lnTo>
                <a:lnTo>
                  <a:pt x="0" y="0"/>
                </a:lnTo>
                <a:close/>
              </a:path>
            </a:pathLst>
          </a:custGeom>
          <a:blipFill rotWithShape="1">
            <a:blip r:embed="rId5">
              <a:alphaModFix/>
            </a:blip>
            <a:stretch>
              <a:fillRect b="0" l="0" r="0" t="0"/>
            </a:stretch>
          </a:blipFill>
          <a:ln>
            <a:noFill/>
          </a:ln>
        </p:spPr>
      </p:sp>
      <p:sp>
        <p:nvSpPr>
          <p:cNvPr id="276" name="Google Shape;276;p22"/>
          <p:cNvSpPr/>
          <p:nvPr/>
        </p:nvSpPr>
        <p:spPr>
          <a:xfrm>
            <a:off x="699196" y="2048263"/>
            <a:ext cx="1332934" cy="1468798"/>
          </a:xfrm>
          <a:custGeom>
            <a:rect b="b" l="l" r="r" t="t"/>
            <a:pathLst>
              <a:path extrusionOk="0" h="2937596" w="2665868">
                <a:moveTo>
                  <a:pt x="0" y="0"/>
                </a:moveTo>
                <a:lnTo>
                  <a:pt x="2665868" y="0"/>
                </a:lnTo>
                <a:lnTo>
                  <a:pt x="2665868" y="2937596"/>
                </a:lnTo>
                <a:lnTo>
                  <a:pt x="0" y="2937596"/>
                </a:lnTo>
                <a:lnTo>
                  <a:pt x="0" y="0"/>
                </a:lnTo>
                <a:close/>
              </a:path>
            </a:pathLst>
          </a:custGeom>
          <a:blipFill rotWithShape="1">
            <a:blip r:embed="rId6">
              <a:alphaModFix/>
            </a:blip>
            <a:stretch>
              <a:fillRect b="0" l="0" r="0" t="0"/>
            </a:stretch>
          </a:blipFill>
          <a:ln>
            <a:noFill/>
          </a:ln>
        </p:spPr>
      </p:sp>
      <p:sp>
        <p:nvSpPr>
          <p:cNvPr id="277" name="Google Shape;277;p22"/>
          <p:cNvSpPr/>
          <p:nvPr/>
        </p:nvSpPr>
        <p:spPr>
          <a:xfrm>
            <a:off x="7202774" y="2139299"/>
            <a:ext cx="1298085" cy="1286727"/>
          </a:xfrm>
          <a:custGeom>
            <a:rect b="b" l="l" r="r" t="t"/>
            <a:pathLst>
              <a:path extrusionOk="0" h="2573454" w="2596170">
                <a:moveTo>
                  <a:pt x="0" y="0"/>
                </a:moveTo>
                <a:lnTo>
                  <a:pt x="2596170" y="0"/>
                </a:lnTo>
                <a:lnTo>
                  <a:pt x="2596170" y="2573454"/>
                </a:lnTo>
                <a:lnTo>
                  <a:pt x="0" y="2573454"/>
                </a:lnTo>
                <a:lnTo>
                  <a:pt x="0" y="0"/>
                </a:lnTo>
                <a:close/>
              </a:path>
            </a:pathLst>
          </a:custGeom>
          <a:blipFill rotWithShape="1">
            <a:blip r:embed="rId7">
              <a:alphaModFix/>
            </a:blip>
            <a:stretch>
              <a:fillRect b="0" l="0" r="0" t="0"/>
            </a:stretch>
          </a:blipFill>
          <a:ln>
            <a:noFill/>
          </a:ln>
        </p:spPr>
      </p:sp>
      <p:sp>
        <p:nvSpPr>
          <p:cNvPr id="278" name="Google Shape;278;p22"/>
          <p:cNvSpPr txBox="1"/>
          <p:nvPr/>
        </p:nvSpPr>
        <p:spPr>
          <a:xfrm>
            <a:off x="3183641" y="504825"/>
            <a:ext cx="2776720" cy="28743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025999"/>
                </a:solidFill>
                <a:latin typeface="Jua"/>
                <a:ea typeface="Jua"/>
                <a:cs typeface="Jua"/>
                <a:sym typeface="Jua"/>
              </a:rPr>
              <a:t>Emancipation Proclamation</a:t>
            </a:r>
            <a:endParaRPr sz="700"/>
          </a:p>
        </p:txBody>
      </p:sp>
      <p:sp>
        <p:nvSpPr>
          <p:cNvPr id="279" name="Google Shape;279;p22"/>
          <p:cNvSpPr txBox="1"/>
          <p:nvPr/>
        </p:nvSpPr>
        <p:spPr>
          <a:xfrm>
            <a:off x="0" y="1034750"/>
            <a:ext cx="91440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 A Turning Point in History</a:t>
            </a:r>
            <a:endParaRPr sz="700"/>
          </a:p>
        </p:txBody>
      </p:sp>
      <p:sp>
        <p:nvSpPr>
          <p:cNvPr id="280" name="Google Shape;280;p22"/>
          <p:cNvSpPr txBox="1"/>
          <p:nvPr/>
        </p:nvSpPr>
        <p:spPr>
          <a:xfrm>
            <a:off x="547887" y="4254533"/>
            <a:ext cx="1488594" cy="3746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Briefly elaborate on what you want to discuss. </a:t>
            </a:r>
            <a:endParaRPr sz="700"/>
          </a:p>
        </p:txBody>
      </p:sp>
      <p:sp>
        <p:nvSpPr>
          <p:cNvPr id="281" name="Google Shape;281;p22"/>
          <p:cNvSpPr txBox="1"/>
          <p:nvPr/>
        </p:nvSpPr>
        <p:spPr>
          <a:xfrm>
            <a:off x="438233" y="3831448"/>
            <a:ext cx="1707902" cy="28743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FC3B28"/>
                </a:solidFill>
                <a:latin typeface="Jua"/>
                <a:ea typeface="Jua"/>
                <a:cs typeface="Jua"/>
                <a:sym typeface="Jua"/>
              </a:rPr>
              <a:t>Main point</a:t>
            </a:r>
            <a:endParaRPr sz="700"/>
          </a:p>
        </p:txBody>
      </p:sp>
      <p:sp>
        <p:nvSpPr>
          <p:cNvPr id="282" name="Google Shape;282;p22"/>
          <p:cNvSpPr txBox="1"/>
          <p:nvPr/>
        </p:nvSpPr>
        <p:spPr>
          <a:xfrm>
            <a:off x="4920974" y="4254533"/>
            <a:ext cx="1488595" cy="3746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Briefly elaborate on what you want to discuss. </a:t>
            </a:r>
            <a:endParaRPr sz="700"/>
          </a:p>
        </p:txBody>
      </p:sp>
      <p:sp>
        <p:nvSpPr>
          <p:cNvPr id="283" name="Google Shape;283;p22"/>
          <p:cNvSpPr txBox="1"/>
          <p:nvPr/>
        </p:nvSpPr>
        <p:spPr>
          <a:xfrm>
            <a:off x="4811321" y="3831448"/>
            <a:ext cx="1707902" cy="28743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FC3B28"/>
                </a:solidFill>
                <a:latin typeface="Jua"/>
                <a:ea typeface="Jua"/>
                <a:cs typeface="Jua"/>
                <a:sym typeface="Jua"/>
              </a:rPr>
              <a:t>Main point</a:t>
            </a:r>
            <a:endParaRPr sz="700"/>
          </a:p>
        </p:txBody>
      </p:sp>
      <p:sp>
        <p:nvSpPr>
          <p:cNvPr id="284" name="Google Shape;284;p22"/>
          <p:cNvSpPr txBox="1"/>
          <p:nvPr/>
        </p:nvSpPr>
        <p:spPr>
          <a:xfrm>
            <a:off x="2734430" y="4254533"/>
            <a:ext cx="1488595" cy="3746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Briefly elaborate on what you want to discuss. </a:t>
            </a:r>
            <a:endParaRPr sz="700"/>
          </a:p>
        </p:txBody>
      </p:sp>
      <p:sp>
        <p:nvSpPr>
          <p:cNvPr id="285" name="Google Shape;285;p22"/>
          <p:cNvSpPr txBox="1"/>
          <p:nvPr/>
        </p:nvSpPr>
        <p:spPr>
          <a:xfrm>
            <a:off x="2624777" y="3831448"/>
            <a:ext cx="1707902" cy="28743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FC3B28"/>
                </a:solidFill>
                <a:latin typeface="Jua"/>
                <a:ea typeface="Jua"/>
                <a:cs typeface="Jua"/>
                <a:sym typeface="Jua"/>
              </a:rPr>
              <a:t>Main point</a:t>
            </a:r>
            <a:endParaRPr sz="700"/>
          </a:p>
        </p:txBody>
      </p:sp>
      <p:sp>
        <p:nvSpPr>
          <p:cNvPr id="286" name="Google Shape;286;p22"/>
          <p:cNvSpPr txBox="1"/>
          <p:nvPr/>
        </p:nvSpPr>
        <p:spPr>
          <a:xfrm>
            <a:off x="7107519" y="4254533"/>
            <a:ext cx="1488595" cy="3746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Briefly elaborate on what you want to discuss. </a:t>
            </a:r>
            <a:endParaRPr sz="700"/>
          </a:p>
        </p:txBody>
      </p:sp>
      <p:sp>
        <p:nvSpPr>
          <p:cNvPr id="287" name="Google Shape;287;p22"/>
          <p:cNvSpPr txBox="1"/>
          <p:nvPr/>
        </p:nvSpPr>
        <p:spPr>
          <a:xfrm>
            <a:off x="6997865" y="3831448"/>
            <a:ext cx="1707902" cy="28743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FC3B28"/>
                </a:solidFill>
                <a:latin typeface="Jua"/>
                <a:ea typeface="Jua"/>
                <a:cs typeface="Jua"/>
                <a:sym typeface="Jua"/>
              </a:rPr>
              <a:t>Main point</a:t>
            </a:r>
            <a:endParaRPr sz="700"/>
          </a:p>
        </p:txBody>
      </p:sp>
      <p:sp>
        <p:nvSpPr>
          <p:cNvPr id="288" name="Google Shape;288;p22"/>
          <p:cNvSpPr/>
          <p:nvPr/>
        </p:nvSpPr>
        <p:spPr>
          <a:xfrm>
            <a:off x="8094306" y="-514350"/>
            <a:ext cx="2099388" cy="2057400"/>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8">
              <a:alphaModFix/>
            </a:blip>
            <a:stretch>
              <a:fillRect b="0" l="0" r="0" t="0"/>
            </a:stretch>
          </a:blipFill>
          <a:ln>
            <a:noFill/>
          </a:ln>
        </p:spPr>
      </p:sp>
      <p:sp>
        <p:nvSpPr>
          <p:cNvPr id="289" name="Google Shape;289;p22"/>
          <p:cNvSpPr/>
          <p:nvPr/>
        </p:nvSpPr>
        <p:spPr>
          <a:xfrm rot="6606642">
            <a:off x="-501808" y="-1105647"/>
            <a:ext cx="2099388" cy="2057400"/>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293" name="Shape 293"/>
        <p:cNvGrpSpPr/>
        <p:nvPr/>
      </p:nvGrpSpPr>
      <p:grpSpPr>
        <a:xfrm>
          <a:off x="0" y="0"/>
          <a:ext cx="0" cy="0"/>
          <a:chOff x="0" y="0"/>
          <a:chExt cx="0" cy="0"/>
        </a:xfrm>
      </p:grpSpPr>
      <p:pic>
        <p:nvPicPr>
          <p:cNvPr id="294" name="Google Shape;294;p23"/>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295" name="Google Shape;295;p23"/>
          <p:cNvSpPr/>
          <p:nvPr/>
        </p:nvSpPr>
        <p:spPr>
          <a:xfrm>
            <a:off x="275900" y="202596"/>
            <a:ext cx="939993" cy="1279693"/>
          </a:xfrm>
          <a:custGeom>
            <a:rect b="b" l="l" r="r" t="t"/>
            <a:pathLst>
              <a:path extrusionOk="0" h="2559386" w="1879985">
                <a:moveTo>
                  <a:pt x="0" y="0"/>
                </a:moveTo>
                <a:lnTo>
                  <a:pt x="1879986" y="0"/>
                </a:lnTo>
                <a:lnTo>
                  <a:pt x="1879986" y="2559386"/>
                </a:lnTo>
                <a:lnTo>
                  <a:pt x="0" y="2559386"/>
                </a:lnTo>
                <a:lnTo>
                  <a:pt x="0" y="0"/>
                </a:lnTo>
                <a:close/>
              </a:path>
            </a:pathLst>
          </a:custGeom>
          <a:blipFill rotWithShape="1">
            <a:blip r:embed="rId4">
              <a:alphaModFix/>
            </a:blip>
            <a:stretch>
              <a:fillRect b="0" l="0" r="0" t="0"/>
            </a:stretch>
          </a:blipFill>
          <a:ln>
            <a:noFill/>
          </a:ln>
        </p:spPr>
      </p:sp>
      <p:sp>
        <p:nvSpPr>
          <p:cNvPr id="296" name="Google Shape;296;p23"/>
          <p:cNvSpPr txBox="1"/>
          <p:nvPr/>
        </p:nvSpPr>
        <p:spPr>
          <a:xfrm>
            <a:off x="1540585" y="895151"/>
            <a:ext cx="2083553" cy="28743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025999"/>
                </a:solidFill>
                <a:latin typeface="Jua"/>
                <a:ea typeface="Jua"/>
                <a:cs typeface="Jua"/>
                <a:sym typeface="Jua"/>
              </a:rPr>
              <a:t>Gettysburg Address</a:t>
            </a:r>
            <a:endParaRPr sz="700"/>
          </a:p>
        </p:txBody>
      </p:sp>
      <p:sp>
        <p:nvSpPr>
          <p:cNvPr id="297" name="Google Shape;297;p23"/>
          <p:cNvSpPr txBox="1"/>
          <p:nvPr/>
        </p:nvSpPr>
        <p:spPr>
          <a:xfrm>
            <a:off x="1215892" y="1477527"/>
            <a:ext cx="27330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Honoring</a:t>
            </a:r>
            <a:endParaRPr sz="700"/>
          </a:p>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the Fallen,</a:t>
            </a:r>
            <a:endParaRPr sz="700"/>
          </a:p>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Inspiring</a:t>
            </a:r>
            <a:endParaRPr sz="700"/>
          </a:p>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the Nation</a:t>
            </a:r>
            <a:endParaRPr sz="700"/>
          </a:p>
        </p:txBody>
      </p:sp>
      <p:sp>
        <p:nvSpPr>
          <p:cNvPr id="298" name="Google Shape;298;p23"/>
          <p:cNvSpPr txBox="1"/>
          <p:nvPr/>
        </p:nvSpPr>
        <p:spPr>
          <a:xfrm>
            <a:off x="4871708" y="951061"/>
            <a:ext cx="3156598" cy="31937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On November 19, 1863, Abraham Lincoln delivered the Gettysburg Address at the dedication of the Soldiers' National Cemetery in Gettysburg, Pennsylvania. In just over two minutes, Lincoln eloquently captured the essence of the Civil War and the principles for which the Union fought. His call for "a new birth of freedom" and his solemn dedication to preserving the ideals of democracy continue to resonate with audiences around the world, cementing the Gettysburg Address as one of the most revered speeches in American history.</a:t>
            </a:r>
            <a:endParaRPr sz="700"/>
          </a:p>
          <a:p>
            <a:pPr indent="0" lvl="0" marL="0" marR="0" rtl="0" algn="ctr">
              <a:lnSpc>
                <a:spcPct val="140000"/>
              </a:lnSpc>
              <a:spcBef>
                <a:spcPts val="0"/>
              </a:spcBef>
              <a:spcAft>
                <a:spcPts val="0"/>
              </a:spcAft>
              <a:buNone/>
            </a:pPr>
            <a:r>
              <a:t/>
            </a:r>
            <a:endParaRPr b="0" i="0" sz="1000" u="none" cap="none" strike="noStrike">
              <a:solidFill>
                <a:srgbClr val="025999"/>
              </a:solidFill>
              <a:latin typeface="Jua"/>
              <a:ea typeface="Jua"/>
              <a:cs typeface="Jua"/>
              <a:sym typeface="Jua"/>
            </a:endParaRPr>
          </a:p>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In his address, Lincoln honored the sacrifice of those who had fought and died on the battlefield, emphasizing the importance of preserving the Union and the principles of liberty and equality for which it stoodThe Gettysburg Address serves as a timeless reminder of the enduring values that bind Americans together and the sacrifices made to uphold them.</a:t>
            </a:r>
            <a:endParaRPr sz="700"/>
          </a:p>
        </p:txBody>
      </p:sp>
      <p:sp>
        <p:nvSpPr>
          <p:cNvPr id="299" name="Google Shape;299;p23"/>
          <p:cNvSpPr/>
          <p:nvPr/>
        </p:nvSpPr>
        <p:spPr>
          <a:xfrm>
            <a:off x="-602828" y="3056813"/>
            <a:ext cx="1672112" cy="2528395"/>
          </a:xfrm>
          <a:custGeom>
            <a:rect b="b" l="l" r="r" t="t"/>
            <a:pathLst>
              <a:path extrusionOk="0" h="5056790" w="3344224">
                <a:moveTo>
                  <a:pt x="0" y="0"/>
                </a:moveTo>
                <a:lnTo>
                  <a:pt x="3344223" y="0"/>
                </a:lnTo>
                <a:lnTo>
                  <a:pt x="3344223" y="5056789"/>
                </a:lnTo>
                <a:lnTo>
                  <a:pt x="0" y="5056789"/>
                </a:lnTo>
                <a:lnTo>
                  <a:pt x="0" y="0"/>
                </a:lnTo>
                <a:close/>
              </a:path>
            </a:pathLst>
          </a:custGeom>
          <a:blipFill rotWithShape="1">
            <a:blip r:embed="rId5">
              <a:alphaModFix/>
            </a:blip>
            <a:stretch>
              <a:fillRect b="0" l="0" r="0" t="0"/>
            </a:stretch>
          </a:blipFill>
          <a:ln>
            <a:noFill/>
          </a:ln>
        </p:spPr>
      </p:sp>
      <p:sp>
        <p:nvSpPr>
          <p:cNvPr id="300" name="Google Shape;300;p23"/>
          <p:cNvSpPr/>
          <p:nvPr/>
        </p:nvSpPr>
        <p:spPr>
          <a:xfrm rot="1104554">
            <a:off x="8287905" y="3245975"/>
            <a:ext cx="525825" cy="2528395"/>
          </a:xfrm>
          <a:custGeom>
            <a:rect b="b" l="l" r="r" t="t"/>
            <a:pathLst>
              <a:path extrusionOk="0" h="5056790" w="1051649">
                <a:moveTo>
                  <a:pt x="0" y="0"/>
                </a:moveTo>
                <a:lnTo>
                  <a:pt x="1051649" y="0"/>
                </a:lnTo>
                <a:lnTo>
                  <a:pt x="1051649" y="5056790"/>
                </a:lnTo>
                <a:lnTo>
                  <a:pt x="0" y="5056790"/>
                </a:lnTo>
                <a:lnTo>
                  <a:pt x="0" y="0"/>
                </a:lnTo>
                <a:close/>
              </a:path>
            </a:pathLst>
          </a:custGeom>
          <a:blipFill rotWithShape="1">
            <a:blip r:embed="rId5">
              <a:alphaModFix/>
            </a:blip>
            <a:stretch>
              <a:fillRect b="0" l="0" r="-217995" t="0"/>
            </a:stretch>
          </a:blipFill>
          <a:ln>
            <a:noFill/>
          </a:ln>
        </p:spPr>
      </p:sp>
      <p:sp>
        <p:nvSpPr>
          <p:cNvPr id="301" name="Google Shape;301;p23"/>
          <p:cNvSpPr/>
          <p:nvPr/>
        </p:nvSpPr>
        <p:spPr>
          <a:xfrm rot="-1260515">
            <a:off x="-768424" y="4847106"/>
            <a:ext cx="4156364" cy="4114800"/>
          </a:xfrm>
          <a:custGeom>
            <a:rect b="b" l="l" r="r" t="t"/>
            <a:pathLst>
              <a:path extrusionOk="0" h="8229600" w="8312727">
                <a:moveTo>
                  <a:pt x="0" y="0"/>
                </a:moveTo>
                <a:lnTo>
                  <a:pt x="8312728" y="0"/>
                </a:lnTo>
                <a:lnTo>
                  <a:pt x="8312728" y="8229600"/>
                </a:lnTo>
                <a:lnTo>
                  <a:pt x="0" y="8229600"/>
                </a:lnTo>
                <a:lnTo>
                  <a:pt x="0" y="0"/>
                </a:lnTo>
                <a:close/>
              </a:path>
            </a:pathLst>
          </a:custGeom>
          <a:blipFill rotWithShape="1">
            <a:blip r:embed="rId6">
              <a:alphaModFix/>
            </a:blip>
            <a:stretch>
              <a:fillRect b="0" l="0" r="0" t="0"/>
            </a:stretch>
          </a:blipFill>
          <a:ln>
            <a:noFill/>
          </a:ln>
        </p:spPr>
      </p:sp>
      <p:sp>
        <p:nvSpPr>
          <p:cNvPr id="302" name="Google Shape;302;p23"/>
          <p:cNvSpPr/>
          <p:nvPr/>
        </p:nvSpPr>
        <p:spPr>
          <a:xfrm flipH="1" rot="1743307">
            <a:off x="5409146" y="4847106"/>
            <a:ext cx="4156364" cy="4114800"/>
          </a:xfrm>
          <a:custGeom>
            <a:rect b="b" l="l" r="r" t="t"/>
            <a:pathLst>
              <a:path extrusionOk="0" h="8229600" w="8312727">
                <a:moveTo>
                  <a:pt x="8312728" y="0"/>
                </a:moveTo>
                <a:lnTo>
                  <a:pt x="0" y="0"/>
                </a:lnTo>
                <a:lnTo>
                  <a:pt x="0" y="8229600"/>
                </a:lnTo>
                <a:lnTo>
                  <a:pt x="8312728" y="8229600"/>
                </a:lnTo>
                <a:lnTo>
                  <a:pt x="8312728" y="0"/>
                </a:lnTo>
                <a:close/>
              </a:path>
            </a:pathLst>
          </a:custGeom>
          <a:blipFill rotWithShape="1">
            <a:blip r:embed="rId6">
              <a:alphaModFix/>
            </a:blip>
            <a:stretch>
              <a:fillRect b="0" l="0" r="0" t="0"/>
            </a:stretch>
          </a:blipFill>
          <a:ln>
            <a:noFill/>
          </a:ln>
        </p:spPr>
      </p:sp>
      <p:sp>
        <p:nvSpPr>
          <p:cNvPr id="303" name="Google Shape;303;p23"/>
          <p:cNvSpPr/>
          <p:nvPr/>
        </p:nvSpPr>
        <p:spPr>
          <a:xfrm flipH="1" rot="-4692816">
            <a:off x="8224973" y="-2701147"/>
            <a:ext cx="4156364" cy="4114800"/>
          </a:xfrm>
          <a:custGeom>
            <a:rect b="b" l="l" r="r" t="t"/>
            <a:pathLst>
              <a:path extrusionOk="0" h="8229600" w="8312727">
                <a:moveTo>
                  <a:pt x="8312727" y="0"/>
                </a:moveTo>
                <a:lnTo>
                  <a:pt x="0" y="0"/>
                </a:lnTo>
                <a:lnTo>
                  <a:pt x="0" y="8229600"/>
                </a:lnTo>
                <a:lnTo>
                  <a:pt x="8312727" y="8229600"/>
                </a:lnTo>
                <a:lnTo>
                  <a:pt x="8312727" y="0"/>
                </a:lnTo>
                <a:close/>
              </a:path>
            </a:pathLst>
          </a:custGeom>
          <a:blipFill rotWithShape="1">
            <a:blip r:embed="rId6">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307" name="Shape 307"/>
        <p:cNvGrpSpPr/>
        <p:nvPr/>
      </p:nvGrpSpPr>
      <p:grpSpPr>
        <a:xfrm>
          <a:off x="0" y="0"/>
          <a:ext cx="0" cy="0"/>
          <a:chOff x="0" y="0"/>
          <a:chExt cx="0" cy="0"/>
        </a:xfrm>
      </p:grpSpPr>
      <p:pic>
        <p:nvPicPr>
          <p:cNvPr id="308" name="Google Shape;308;p24"/>
          <p:cNvPicPr preferRelativeResize="0"/>
          <p:nvPr/>
        </p:nvPicPr>
        <p:blipFill>
          <a:blip r:embed="rId3">
            <a:alphaModFix/>
          </a:blip>
          <a:stretch>
            <a:fillRect/>
          </a:stretch>
        </p:blipFill>
        <p:spPr>
          <a:xfrm>
            <a:off x="0" y="2232"/>
            <a:ext cx="9144003" cy="5139037"/>
          </a:xfrm>
          <a:prstGeom prst="rect">
            <a:avLst/>
          </a:prstGeom>
          <a:noFill/>
          <a:ln>
            <a:noFill/>
          </a:ln>
        </p:spPr>
      </p:pic>
      <p:grpSp>
        <p:nvGrpSpPr>
          <p:cNvPr id="309" name="Google Shape;309;p24"/>
          <p:cNvGrpSpPr/>
          <p:nvPr/>
        </p:nvGrpSpPr>
        <p:grpSpPr>
          <a:xfrm>
            <a:off x="941301" y="1037071"/>
            <a:ext cx="3066439" cy="3226031"/>
            <a:chOff x="0" y="0"/>
            <a:chExt cx="8177172" cy="8602749"/>
          </a:xfrm>
        </p:grpSpPr>
        <p:sp>
          <p:nvSpPr>
            <p:cNvPr id="310" name="Google Shape;310;p24"/>
            <p:cNvSpPr/>
            <p:nvPr/>
          </p:nvSpPr>
          <p:spPr>
            <a:xfrm>
              <a:off x="435882" y="392183"/>
              <a:ext cx="7305407" cy="8097981"/>
            </a:xfrm>
            <a:custGeom>
              <a:rect b="b" l="l" r="r" t="t"/>
              <a:pathLst>
                <a:path extrusionOk="0" h="8097981" w="7305407">
                  <a:moveTo>
                    <a:pt x="0" y="0"/>
                  </a:moveTo>
                  <a:lnTo>
                    <a:pt x="7305407" y="0"/>
                  </a:lnTo>
                  <a:lnTo>
                    <a:pt x="7305407" y="8097981"/>
                  </a:lnTo>
                  <a:lnTo>
                    <a:pt x="0" y="8097981"/>
                  </a:lnTo>
                  <a:lnTo>
                    <a:pt x="0" y="0"/>
                  </a:lnTo>
                  <a:close/>
                </a:path>
              </a:pathLst>
            </a:custGeom>
            <a:blipFill rotWithShape="1">
              <a:blip r:embed="rId4">
                <a:alphaModFix/>
              </a:blip>
              <a:stretch>
                <a:fillRect b="-1296" l="-99864" r="0" t="0"/>
              </a:stretch>
            </a:blipFill>
            <a:ln>
              <a:noFill/>
            </a:ln>
          </p:spPr>
        </p:sp>
        <p:sp>
          <p:nvSpPr>
            <p:cNvPr id="311" name="Google Shape;311;p24"/>
            <p:cNvSpPr/>
            <p:nvPr/>
          </p:nvSpPr>
          <p:spPr>
            <a:xfrm>
              <a:off x="0" y="0"/>
              <a:ext cx="8177172" cy="392183"/>
            </a:xfrm>
            <a:custGeom>
              <a:rect b="b" l="l" r="r" t="t"/>
              <a:pathLst>
                <a:path extrusionOk="0" h="392183" w="8177172">
                  <a:moveTo>
                    <a:pt x="0" y="0"/>
                  </a:moveTo>
                  <a:lnTo>
                    <a:pt x="8177172" y="0"/>
                  </a:lnTo>
                  <a:lnTo>
                    <a:pt x="8177172" y="392183"/>
                  </a:lnTo>
                  <a:lnTo>
                    <a:pt x="0" y="392183"/>
                  </a:lnTo>
                  <a:lnTo>
                    <a:pt x="0" y="0"/>
                  </a:lnTo>
                  <a:close/>
                </a:path>
              </a:pathLst>
            </a:custGeom>
            <a:blipFill rotWithShape="1">
              <a:blip r:embed="rId5">
                <a:alphaModFix/>
              </a:blip>
              <a:stretch>
                <a:fillRect b="-1991614" l="-78552" r="0" t="0"/>
              </a:stretch>
            </a:blipFill>
            <a:ln>
              <a:noFill/>
            </a:ln>
          </p:spPr>
        </p:sp>
        <p:sp>
          <p:nvSpPr>
            <p:cNvPr id="312" name="Google Shape;312;p24"/>
            <p:cNvSpPr/>
            <p:nvPr/>
          </p:nvSpPr>
          <p:spPr>
            <a:xfrm>
              <a:off x="0" y="8210566"/>
              <a:ext cx="8177172" cy="392183"/>
            </a:xfrm>
            <a:custGeom>
              <a:rect b="b" l="l" r="r" t="t"/>
              <a:pathLst>
                <a:path extrusionOk="0" h="392183" w="8177172">
                  <a:moveTo>
                    <a:pt x="0" y="0"/>
                  </a:moveTo>
                  <a:lnTo>
                    <a:pt x="8177172" y="0"/>
                  </a:lnTo>
                  <a:lnTo>
                    <a:pt x="8177172" y="392183"/>
                  </a:lnTo>
                  <a:lnTo>
                    <a:pt x="0" y="392183"/>
                  </a:lnTo>
                  <a:lnTo>
                    <a:pt x="0" y="0"/>
                  </a:lnTo>
                  <a:close/>
                </a:path>
              </a:pathLst>
            </a:custGeom>
            <a:blipFill rotWithShape="1">
              <a:blip r:embed="rId5">
                <a:alphaModFix/>
              </a:blip>
              <a:stretch>
                <a:fillRect b="-1991614" l="-78552" r="0" t="0"/>
              </a:stretch>
            </a:blipFill>
            <a:ln>
              <a:noFill/>
            </a:ln>
          </p:spPr>
        </p:sp>
        <p:sp>
          <p:nvSpPr>
            <p:cNvPr id="313" name="Google Shape;313;p24"/>
            <p:cNvSpPr/>
            <p:nvPr/>
          </p:nvSpPr>
          <p:spPr>
            <a:xfrm rot="5400000">
              <a:off x="-3852042" y="4088586"/>
              <a:ext cx="8177172" cy="392183"/>
            </a:xfrm>
            <a:custGeom>
              <a:rect b="b" l="l" r="r" t="t"/>
              <a:pathLst>
                <a:path extrusionOk="0" h="392183" w="8177172">
                  <a:moveTo>
                    <a:pt x="0" y="0"/>
                  </a:moveTo>
                  <a:lnTo>
                    <a:pt x="8177172" y="0"/>
                  </a:lnTo>
                  <a:lnTo>
                    <a:pt x="8177172" y="392183"/>
                  </a:lnTo>
                  <a:lnTo>
                    <a:pt x="0" y="392183"/>
                  </a:lnTo>
                  <a:lnTo>
                    <a:pt x="0" y="0"/>
                  </a:lnTo>
                  <a:close/>
                </a:path>
              </a:pathLst>
            </a:custGeom>
            <a:blipFill rotWithShape="1">
              <a:blip r:embed="rId5">
                <a:alphaModFix/>
              </a:blip>
              <a:stretch>
                <a:fillRect b="-1991614" l="-78552" r="0" t="0"/>
              </a:stretch>
            </a:blipFill>
            <a:ln>
              <a:noFill/>
            </a:ln>
          </p:spPr>
        </p:sp>
        <p:sp>
          <p:nvSpPr>
            <p:cNvPr id="314" name="Google Shape;314;p24"/>
            <p:cNvSpPr/>
            <p:nvPr/>
          </p:nvSpPr>
          <p:spPr>
            <a:xfrm rot="5400000">
              <a:off x="3852042" y="4088586"/>
              <a:ext cx="8177172" cy="392183"/>
            </a:xfrm>
            <a:custGeom>
              <a:rect b="b" l="l" r="r" t="t"/>
              <a:pathLst>
                <a:path extrusionOk="0" h="392183" w="8177172">
                  <a:moveTo>
                    <a:pt x="0" y="0"/>
                  </a:moveTo>
                  <a:lnTo>
                    <a:pt x="8177171" y="0"/>
                  </a:lnTo>
                  <a:lnTo>
                    <a:pt x="8177171" y="392183"/>
                  </a:lnTo>
                  <a:lnTo>
                    <a:pt x="0" y="392183"/>
                  </a:lnTo>
                  <a:lnTo>
                    <a:pt x="0" y="0"/>
                  </a:lnTo>
                  <a:close/>
                </a:path>
              </a:pathLst>
            </a:custGeom>
            <a:blipFill rotWithShape="1">
              <a:blip r:embed="rId5">
                <a:alphaModFix/>
              </a:blip>
              <a:stretch>
                <a:fillRect b="-1991614" l="-78552" r="0" t="0"/>
              </a:stretch>
            </a:blipFill>
            <a:ln>
              <a:noFill/>
            </a:ln>
          </p:spPr>
        </p:sp>
        <p:sp>
          <p:nvSpPr>
            <p:cNvPr id="315" name="Google Shape;315;p24"/>
            <p:cNvSpPr/>
            <p:nvPr/>
          </p:nvSpPr>
          <p:spPr>
            <a:xfrm>
              <a:off x="236544" y="506483"/>
              <a:ext cx="7704083" cy="7704083"/>
            </a:xfrm>
            <a:custGeom>
              <a:rect b="b" l="l" r="r" t="t"/>
              <a:pathLst>
                <a:path extrusionOk="0" h="7704083" w="7704083">
                  <a:moveTo>
                    <a:pt x="0" y="0"/>
                  </a:moveTo>
                  <a:lnTo>
                    <a:pt x="7704083" y="0"/>
                  </a:lnTo>
                  <a:lnTo>
                    <a:pt x="7704083" y="7704083"/>
                  </a:lnTo>
                  <a:lnTo>
                    <a:pt x="0" y="7704083"/>
                  </a:lnTo>
                  <a:lnTo>
                    <a:pt x="0" y="0"/>
                  </a:lnTo>
                  <a:close/>
                </a:path>
              </a:pathLst>
            </a:custGeom>
            <a:blipFill rotWithShape="1">
              <a:blip r:embed="rId6">
                <a:alphaModFix/>
              </a:blip>
              <a:stretch>
                <a:fillRect b="0" l="0" r="0" t="0"/>
              </a:stretch>
            </a:blipFill>
            <a:ln>
              <a:noFill/>
            </a:ln>
          </p:spPr>
        </p:sp>
      </p:grpSp>
      <p:grpSp>
        <p:nvGrpSpPr>
          <p:cNvPr id="316" name="Google Shape;316;p24"/>
          <p:cNvGrpSpPr/>
          <p:nvPr/>
        </p:nvGrpSpPr>
        <p:grpSpPr>
          <a:xfrm>
            <a:off x="5042670" y="1133808"/>
            <a:ext cx="2806072" cy="2872311"/>
            <a:chOff x="0" y="-9525"/>
            <a:chExt cx="7482858" cy="7659498"/>
          </a:xfrm>
        </p:grpSpPr>
        <p:sp>
          <p:nvSpPr>
            <p:cNvPr id="317" name="Google Shape;317;p24"/>
            <p:cNvSpPr/>
            <p:nvPr/>
          </p:nvSpPr>
          <p:spPr>
            <a:xfrm rot="5836653">
              <a:off x="2535293" y="822131"/>
              <a:ext cx="2018287" cy="4890123"/>
            </a:xfrm>
            <a:custGeom>
              <a:rect b="b" l="l" r="r" t="t"/>
              <a:pathLst>
                <a:path extrusionOk="0" h="4890123" w="2018287">
                  <a:moveTo>
                    <a:pt x="0" y="0"/>
                  </a:moveTo>
                  <a:lnTo>
                    <a:pt x="2018287" y="0"/>
                  </a:lnTo>
                  <a:lnTo>
                    <a:pt x="2018287" y="4890123"/>
                  </a:lnTo>
                  <a:lnTo>
                    <a:pt x="0" y="4890123"/>
                  </a:lnTo>
                  <a:lnTo>
                    <a:pt x="0" y="0"/>
                  </a:lnTo>
                  <a:close/>
                </a:path>
              </a:pathLst>
            </a:custGeom>
            <a:blipFill rotWithShape="1">
              <a:blip r:embed="rId7">
                <a:alphaModFix/>
              </a:blip>
              <a:stretch>
                <a:fillRect b="0" l="0" r="0" t="0"/>
              </a:stretch>
            </a:blipFill>
            <a:ln>
              <a:noFill/>
            </a:ln>
          </p:spPr>
        </p:sp>
        <p:sp>
          <p:nvSpPr>
            <p:cNvPr id="318" name="Google Shape;318;p24"/>
            <p:cNvSpPr txBox="1"/>
            <p:nvPr/>
          </p:nvSpPr>
          <p:spPr>
            <a:xfrm>
              <a:off x="1824909" y="2877595"/>
              <a:ext cx="3833041" cy="76014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025999"/>
                  </a:solidFill>
                  <a:latin typeface="Jua"/>
                  <a:ea typeface="Jua"/>
                  <a:cs typeface="Jua"/>
                  <a:sym typeface="Jua"/>
                </a:rPr>
                <a:t>Assassination</a:t>
              </a:r>
              <a:endParaRPr sz="700"/>
            </a:p>
          </p:txBody>
        </p:sp>
        <p:sp>
          <p:nvSpPr>
            <p:cNvPr id="319" name="Google Shape;319;p24"/>
            <p:cNvSpPr txBox="1"/>
            <p:nvPr/>
          </p:nvSpPr>
          <p:spPr>
            <a:xfrm>
              <a:off x="0" y="-9525"/>
              <a:ext cx="7482858" cy="1835785"/>
            </a:xfrm>
            <a:prstGeom prst="rect">
              <a:avLst/>
            </a:prstGeom>
            <a:noFill/>
            <a:ln>
              <a:noFill/>
            </a:ln>
          </p:spPr>
          <p:txBody>
            <a:bodyPr anchorCtr="0" anchor="t" bIns="0" lIns="0" spcFirstLastPara="1" rIns="0" wrap="square" tIns="0">
              <a:spAutoFit/>
            </a:bodyPr>
            <a:lstStyle/>
            <a:p>
              <a:pPr indent="0" lvl="0" marL="0" marR="0" rtl="0" algn="ctr">
                <a:lnSpc>
                  <a:spcPct val="121000"/>
                </a:lnSpc>
                <a:spcBef>
                  <a:spcPts val="0"/>
                </a:spcBef>
                <a:spcAft>
                  <a:spcPts val="0"/>
                </a:spcAft>
                <a:buNone/>
              </a:pPr>
              <a:r>
                <a:rPr b="0" i="0" lang="en" sz="4500" u="none" cap="none" strike="noStrike">
                  <a:solidFill>
                    <a:srgbClr val="FC3B28"/>
                  </a:solidFill>
                  <a:latin typeface="Calistoga"/>
                  <a:ea typeface="Calistoga"/>
                  <a:cs typeface="Calistoga"/>
                  <a:sym typeface="Calistoga"/>
                </a:rPr>
                <a:t>Tragic End</a:t>
              </a:r>
              <a:endParaRPr sz="700"/>
            </a:p>
          </p:txBody>
        </p:sp>
        <p:sp>
          <p:nvSpPr>
            <p:cNvPr id="320" name="Google Shape;320;p24"/>
            <p:cNvSpPr txBox="1"/>
            <p:nvPr/>
          </p:nvSpPr>
          <p:spPr>
            <a:xfrm>
              <a:off x="0" y="4803321"/>
              <a:ext cx="7482858" cy="284665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Tragically, Abraham Lincoln's life was cut short by an assassin's bullet on April 14, 1865, just days after the Confederate surrender at Appomattox Court House. His untimely death marked the end of an era and sent shockwaves across the nation.</a:t>
              </a:r>
              <a:endParaRPr sz="700"/>
            </a:p>
          </p:txBody>
        </p:sp>
      </p:grpSp>
      <p:sp>
        <p:nvSpPr>
          <p:cNvPr id="321" name="Google Shape;321;p24"/>
          <p:cNvSpPr/>
          <p:nvPr/>
        </p:nvSpPr>
        <p:spPr>
          <a:xfrm>
            <a:off x="3200222" y="3707328"/>
            <a:ext cx="561320" cy="989505"/>
          </a:xfrm>
          <a:custGeom>
            <a:rect b="b" l="l" r="r" t="t"/>
            <a:pathLst>
              <a:path extrusionOk="0" h="1979010" w="1122639">
                <a:moveTo>
                  <a:pt x="0" y="0"/>
                </a:moveTo>
                <a:lnTo>
                  <a:pt x="1122638" y="0"/>
                </a:lnTo>
                <a:lnTo>
                  <a:pt x="1122638" y="1979010"/>
                </a:lnTo>
                <a:lnTo>
                  <a:pt x="0" y="1979010"/>
                </a:lnTo>
                <a:lnTo>
                  <a:pt x="0" y="0"/>
                </a:lnTo>
                <a:close/>
              </a:path>
            </a:pathLst>
          </a:custGeom>
          <a:blipFill rotWithShape="1">
            <a:blip r:embed="rId8">
              <a:alphaModFix/>
            </a:blip>
            <a:stretch>
              <a:fillRect b="0" l="0" r="0" t="0"/>
            </a:stretch>
          </a:blipFill>
          <a:ln>
            <a:noFill/>
          </a:ln>
        </p:spPr>
      </p:sp>
      <p:sp>
        <p:nvSpPr>
          <p:cNvPr id="322" name="Google Shape;322;p24"/>
          <p:cNvSpPr/>
          <p:nvPr/>
        </p:nvSpPr>
        <p:spPr>
          <a:xfrm>
            <a:off x="941301" y="1042257"/>
            <a:ext cx="3066439" cy="156109"/>
          </a:xfrm>
          <a:custGeom>
            <a:rect b="b" l="l" r="r" t="t"/>
            <a:pathLst>
              <a:path extrusionOk="0" h="312219" w="6132879">
                <a:moveTo>
                  <a:pt x="0" y="0"/>
                </a:moveTo>
                <a:lnTo>
                  <a:pt x="6132879" y="0"/>
                </a:lnTo>
                <a:lnTo>
                  <a:pt x="6132879" y="312219"/>
                </a:lnTo>
                <a:lnTo>
                  <a:pt x="0" y="312219"/>
                </a:lnTo>
                <a:lnTo>
                  <a:pt x="0" y="0"/>
                </a:lnTo>
                <a:close/>
              </a:path>
            </a:pathLst>
          </a:custGeom>
          <a:blipFill rotWithShape="1">
            <a:blip r:embed="rId9">
              <a:alphaModFix/>
            </a:blip>
            <a:stretch>
              <a:fillRect b="0" l="0" r="0" t="0"/>
            </a:stretch>
          </a:blipFill>
          <a:ln>
            <a:noFill/>
          </a:ln>
        </p:spPr>
      </p:sp>
      <p:grpSp>
        <p:nvGrpSpPr>
          <p:cNvPr id="323" name="Google Shape;323;p24"/>
          <p:cNvGrpSpPr/>
          <p:nvPr/>
        </p:nvGrpSpPr>
        <p:grpSpPr>
          <a:xfrm>
            <a:off x="436714" y="1284494"/>
            <a:ext cx="734131" cy="761834"/>
            <a:chOff x="0" y="0"/>
            <a:chExt cx="1957682" cy="2031557"/>
          </a:xfrm>
        </p:grpSpPr>
        <p:sp>
          <p:nvSpPr>
            <p:cNvPr id="324" name="Google Shape;324;p24"/>
            <p:cNvSpPr/>
            <p:nvPr/>
          </p:nvSpPr>
          <p:spPr>
            <a:xfrm>
              <a:off x="0" y="0"/>
              <a:ext cx="1957682" cy="2031557"/>
            </a:xfrm>
            <a:custGeom>
              <a:rect b="b" l="l" r="r" t="t"/>
              <a:pathLst>
                <a:path extrusionOk="0" h="2031557" w="1957682">
                  <a:moveTo>
                    <a:pt x="0" y="0"/>
                  </a:moveTo>
                  <a:lnTo>
                    <a:pt x="1957682" y="0"/>
                  </a:lnTo>
                  <a:lnTo>
                    <a:pt x="1957682" y="2031557"/>
                  </a:lnTo>
                  <a:lnTo>
                    <a:pt x="0" y="2031557"/>
                  </a:lnTo>
                  <a:lnTo>
                    <a:pt x="0" y="0"/>
                  </a:lnTo>
                  <a:close/>
                </a:path>
              </a:pathLst>
            </a:custGeom>
            <a:blipFill rotWithShape="1">
              <a:blip r:embed="rId10">
                <a:alphaModFix/>
              </a:blip>
              <a:stretch>
                <a:fillRect b="0" l="0" r="0" t="0"/>
              </a:stretch>
            </a:blipFill>
            <a:ln>
              <a:noFill/>
            </a:ln>
          </p:spPr>
        </p:sp>
        <p:sp>
          <p:nvSpPr>
            <p:cNvPr id="325" name="Google Shape;325;p24"/>
            <p:cNvSpPr/>
            <p:nvPr/>
          </p:nvSpPr>
          <p:spPr>
            <a:xfrm>
              <a:off x="287831" y="348640"/>
              <a:ext cx="1382020" cy="1334277"/>
            </a:xfrm>
            <a:custGeom>
              <a:rect b="b" l="l" r="r" t="t"/>
              <a:pathLst>
                <a:path extrusionOk="0" h="1334277" w="1382020">
                  <a:moveTo>
                    <a:pt x="0" y="0"/>
                  </a:moveTo>
                  <a:lnTo>
                    <a:pt x="1382020" y="0"/>
                  </a:lnTo>
                  <a:lnTo>
                    <a:pt x="1382020" y="1334277"/>
                  </a:lnTo>
                  <a:lnTo>
                    <a:pt x="0" y="1334277"/>
                  </a:lnTo>
                  <a:lnTo>
                    <a:pt x="0" y="0"/>
                  </a:lnTo>
                  <a:close/>
                </a:path>
              </a:pathLst>
            </a:custGeom>
            <a:blipFill rotWithShape="1">
              <a:blip r:embed="rId11">
                <a:alphaModFix/>
              </a:blip>
              <a:stretch>
                <a:fillRect b="0" l="0" r="0" t="0"/>
              </a:stretch>
            </a:blipFill>
            <a:ln>
              <a:noFill/>
            </a:ln>
          </p:spPr>
        </p:sp>
      </p:grpSp>
      <p:sp>
        <p:nvSpPr>
          <p:cNvPr id="326" name="Google Shape;326;p24"/>
          <p:cNvSpPr/>
          <p:nvPr/>
        </p:nvSpPr>
        <p:spPr>
          <a:xfrm flipH="1">
            <a:off x="1532112" y="-102782"/>
            <a:ext cx="861386" cy="496374"/>
          </a:xfrm>
          <a:custGeom>
            <a:rect b="b" l="l" r="r" t="t"/>
            <a:pathLst>
              <a:path extrusionOk="0" h="992747" w="1722771">
                <a:moveTo>
                  <a:pt x="0" y="992747"/>
                </a:moveTo>
                <a:lnTo>
                  <a:pt x="1722771" y="992747"/>
                </a:lnTo>
                <a:lnTo>
                  <a:pt x="1722771" y="0"/>
                </a:lnTo>
                <a:lnTo>
                  <a:pt x="0" y="0"/>
                </a:lnTo>
                <a:lnTo>
                  <a:pt x="0" y="992747"/>
                </a:lnTo>
                <a:close/>
              </a:path>
            </a:pathLst>
          </a:custGeom>
          <a:blipFill rotWithShape="1">
            <a:blip r:embed="rId12">
              <a:alphaModFix/>
            </a:blip>
            <a:stretch>
              <a:fillRect b="0" l="0" r="0" t="0"/>
            </a:stretch>
          </a:blipFill>
          <a:ln>
            <a:noFill/>
          </a:ln>
        </p:spPr>
      </p:sp>
      <p:sp>
        <p:nvSpPr>
          <p:cNvPr id="327" name="Google Shape;327;p24"/>
          <p:cNvSpPr/>
          <p:nvPr/>
        </p:nvSpPr>
        <p:spPr>
          <a:xfrm flipH="1">
            <a:off x="3810656" y="-102782"/>
            <a:ext cx="861385" cy="496374"/>
          </a:xfrm>
          <a:custGeom>
            <a:rect b="b" l="l" r="r" t="t"/>
            <a:pathLst>
              <a:path extrusionOk="0" h="992747" w="1722771">
                <a:moveTo>
                  <a:pt x="0" y="992747"/>
                </a:moveTo>
                <a:lnTo>
                  <a:pt x="1722771" y="992747"/>
                </a:lnTo>
                <a:lnTo>
                  <a:pt x="1722771" y="0"/>
                </a:lnTo>
                <a:lnTo>
                  <a:pt x="0" y="0"/>
                </a:lnTo>
                <a:lnTo>
                  <a:pt x="0" y="992747"/>
                </a:lnTo>
                <a:close/>
              </a:path>
            </a:pathLst>
          </a:custGeom>
          <a:blipFill rotWithShape="1">
            <a:blip r:embed="rId12">
              <a:alphaModFix/>
            </a:blip>
            <a:stretch>
              <a:fillRect b="0" l="0" r="0" t="0"/>
            </a:stretch>
          </a:blipFill>
          <a:ln>
            <a:noFill/>
          </a:ln>
        </p:spPr>
      </p:sp>
      <p:sp>
        <p:nvSpPr>
          <p:cNvPr id="328" name="Google Shape;328;p24"/>
          <p:cNvSpPr/>
          <p:nvPr/>
        </p:nvSpPr>
        <p:spPr>
          <a:xfrm flipH="1">
            <a:off x="6015013" y="-102782"/>
            <a:ext cx="861385" cy="496374"/>
          </a:xfrm>
          <a:custGeom>
            <a:rect b="b" l="l" r="r" t="t"/>
            <a:pathLst>
              <a:path extrusionOk="0" h="992747" w="1722771">
                <a:moveTo>
                  <a:pt x="0" y="992747"/>
                </a:moveTo>
                <a:lnTo>
                  <a:pt x="1722772" y="992747"/>
                </a:lnTo>
                <a:lnTo>
                  <a:pt x="1722772" y="0"/>
                </a:lnTo>
                <a:lnTo>
                  <a:pt x="0" y="0"/>
                </a:lnTo>
                <a:lnTo>
                  <a:pt x="0" y="992747"/>
                </a:lnTo>
                <a:close/>
              </a:path>
            </a:pathLst>
          </a:custGeom>
          <a:blipFill rotWithShape="1">
            <a:blip r:embed="rId12">
              <a:alphaModFix/>
            </a:blip>
            <a:stretch>
              <a:fillRect b="0" l="0" r="0" t="0"/>
            </a:stretch>
          </a:blipFill>
          <a:ln>
            <a:noFill/>
          </a:ln>
        </p:spPr>
      </p:sp>
      <p:sp>
        <p:nvSpPr>
          <p:cNvPr id="329" name="Google Shape;329;p24"/>
          <p:cNvSpPr/>
          <p:nvPr/>
        </p:nvSpPr>
        <p:spPr>
          <a:xfrm flipH="1">
            <a:off x="8293791" y="-102782"/>
            <a:ext cx="861385" cy="496374"/>
          </a:xfrm>
          <a:custGeom>
            <a:rect b="b" l="l" r="r" t="t"/>
            <a:pathLst>
              <a:path extrusionOk="0" h="992747" w="1722771">
                <a:moveTo>
                  <a:pt x="0" y="992747"/>
                </a:moveTo>
                <a:lnTo>
                  <a:pt x="1722772" y="992747"/>
                </a:lnTo>
                <a:lnTo>
                  <a:pt x="1722772" y="0"/>
                </a:lnTo>
                <a:lnTo>
                  <a:pt x="0" y="0"/>
                </a:lnTo>
                <a:lnTo>
                  <a:pt x="0" y="992747"/>
                </a:lnTo>
                <a:close/>
              </a:path>
            </a:pathLst>
          </a:custGeom>
          <a:blipFill rotWithShape="1">
            <a:blip r:embed="rId12">
              <a:alphaModFix/>
            </a:blip>
            <a:stretch>
              <a:fillRect b="0" l="0" r="0" t="0"/>
            </a:stretch>
          </a:blipFill>
          <a:ln>
            <a:noFill/>
          </a:ln>
        </p:spPr>
      </p:sp>
      <p:sp>
        <p:nvSpPr>
          <p:cNvPr id="330" name="Google Shape;330;p24"/>
          <p:cNvSpPr/>
          <p:nvPr/>
        </p:nvSpPr>
        <p:spPr>
          <a:xfrm flipH="1">
            <a:off x="-11177" y="-102782"/>
            <a:ext cx="861386" cy="496374"/>
          </a:xfrm>
          <a:custGeom>
            <a:rect b="b" l="l" r="r" t="t"/>
            <a:pathLst>
              <a:path extrusionOk="0" h="992747" w="1722771">
                <a:moveTo>
                  <a:pt x="0" y="992747"/>
                </a:moveTo>
                <a:lnTo>
                  <a:pt x="1722772" y="992747"/>
                </a:lnTo>
                <a:lnTo>
                  <a:pt x="1722772" y="0"/>
                </a:lnTo>
                <a:lnTo>
                  <a:pt x="0" y="0"/>
                </a:lnTo>
                <a:lnTo>
                  <a:pt x="0" y="992747"/>
                </a:lnTo>
                <a:close/>
              </a:path>
            </a:pathLst>
          </a:custGeom>
          <a:blipFill rotWithShape="1">
            <a:blip r:embed="rId12">
              <a:alphaModFix/>
            </a:blip>
            <a:stretch>
              <a:fillRect b="0" l="0" r="0" t="0"/>
            </a:stretch>
          </a:blipFill>
          <a:ln>
            <a:noFill/>
          </a:ln>
        </p:spPr>
      </p:sp>
      <p:sp>
        <p:nvSpPr>
          <p:cNvPr id="331" name="Google Shape;331;p24"/>
          <p:cNvSpPr/>
          <p:nvPr/>
        </p:nvSpPr>
        <p:spPr>
          <a:xfrm flipH="1">
            <a:off x="2267368" y="-102782"/>
            <a:ext cx="861386" cy="496374"/>
          </a:xfrm>
          <a:custGeom>
            <a:rect b="b" l="l" r="r" t="t"/>
            <a:pathLst>
              <a:path extrusionOk="0" h="992747" w="1722771">
                <a:moveTo>
                  <a:pt x="0" y="992747"/>
                </a:moveTo>
                <a:lnTo>
                  <a:pt x="1722771" y="992747"/>
                </a:lnTo>
                <a:lnTo>
                  <a:pt x="1722771" y="0"/>
                </a:lnTo>
                <a:lnTo>
                  <a:pt x="0" y="0"/>
                </a:lnTo>
                <a:lnTo>
                  <a:pt x="0" y="992747"/>
                </a:lnTo>
                <a:close/>
              </a:path>
            </a:pathLst>
          </a:custGeom>
          <a:blipFill rotWithShape="1">
            <a:blip r:embed="rId12">
              <a:alphaModFix/>
            </a:blip>
            <a:stretch>
              <a:fillRect b="0" l="0" r="0" t="0"/>
            </a:stretch>
          </a:blipFill>
          <a:ln>
            <a:noFill/>
          </a:ln>
        </p:spPr>
      </p:sp>
      <p:sp>
        <p:nvSpPr>
          <p:cNvPr id="332" name="Google Shape;332;p24"/>
          <p:cNvSpPr/>
          <p:nvPr/>
        </p:nvSpPr>
        <p:spPr>
          <a:xfrm flipH="1">
            <a:off x="4471725" y="-102782"/>
            <a:ext cx="861385" cy="496374"/>
          </a:xfrm>
          <a:custGeom>
            <a:rect b="b" l="l" r="r" t="t"/>
            <a:pathLst>
              <a:path extrusionOk="0" h="992747" w="1722771">
                <a:moveTo>
                  <a:pt x="0" y="992747"/>
                </a:moveTo>
                <a:lnTo>
                  <a:pt x="1722771" y="992747"/>
                </a:lnTo>
                <a:lnTo>
                  <a:pt x="1722771" y="0"/>
                </a:lnTo>
                <a:lnTo>
                  <a:pt x="0" y="0"/>
                </a:lnTo>
                <a:lnTo>
                  <a:pt x="0" y="992747"/>
                </a:lnTo>
                <a:close/>
              </a:path>
            </a:pathLst>
          </a:custGeom>
          <a:blipFill rotWithShape="1">
            <a:blip r:embed="rId12">
              <a:alphaModFix/>
            </a:blip>
            <a:stretch>
              <a:fillRect b="0" l="0" r="0" t="0"/>
            </a:stretch>
          </a:blipFill>
          <a:ln>
            <a:noFill/>
          </a:ln>
        </p:spPr>
      </p:sp>
      <p:sp>
        <p:nvSpPr>
          <p:cNvPr id="333" name="Google Shape;333;p24"/>
          <p:cNvSpPr/>
          <p:nvPr/>
        </p:nvSpPr>
        <p:spPr>
          <a:xfrm flipH="1">
            <a:off x="6750503" y="-102782"/>
            <a:ext cx="861385" cy="496374"/>
          </a:xfrm>
          <a:custGeom>
            <a:rect b="b" l="l" r="r" t="t"/>
            <a:pathLst>
              <a:path extrusionOk="0" h="992747" w="1722771">
                <a:moveTo>
                  <a:pt x="0" y="992747"/>
                </a:moveTo>
                <a:lnTo>
                  <a:pt x="1722771" y="992747"/>
                </a:lnTo>
                <a:lnTo>
                  <a:pt x="1722771" y="0"/>
                </a:lnTo>
                <a:lnTo>
                  <a:pt x="0" y="0"/>
                </a:lnTo>
                <a:lnTo>
                  <a:pt x="0" y="992747"/>
                </a:lnTo>
                <a:close/>
              </a:path>
            </a:pathLst>
          </a:custGeom>
          <a:blipFill rotWithShape="1">
            <a:blip r:embed="rId12">
              <a:alphaModFix/>
            </a:blip>
            <a:stretch>
              <a:fillRect b="0" l="0" r="0" t="0"/>
            </a:stretch>
          </a:blipFill>
          <a:ln>
            <a:noFill/>
          </a:ln>
        </p:spPr>
      </p:sp>
      <p:sp>
        <p:nvSpPr>
          <p:cNvPr id="334" name="Google Shape;334;p24"/>
          <p:cNvSpPr/>
          <p:nvPr/>
        </p:nvSpPr>
        <p:spPr>
          <a:xfrm flipH="1">
            <a:off x="548106" y="-153637"/>
            <a:ext cx="1286107" cy="741120"/>
          </a:xfrm>
          <a:custGeom>
            <a:rect b="b" l="l" r="r" t="t"/>
            <a:pathLst>
              <a:path extrusionOk="0" h="1482239" w="2572214">
                <a:moveTo>
                  <a:pt x="0" y="1482239"/>
                </a:moveTo>
                <a:lnTo>
                  <a:pt x="2572214" y="1482239"/>
                </a:lnTo>
                <a:lnTo>
                  <a:pt x="2572214" y="0"/>
                </a:lnTo>
                <a:lnTo>
                  <a:pt x="0" y="0"/>
                </a:lnTo>
                <a:lnTo>
                  <a:pt x="0" y="1482239"/>
                </a:lnTo>
                <a:close/>
              </a:path>
            </a:pathLst>
          </a:custGeom>
          <a:blipFill rotWithShape="1">
            <a:blip r:embed="rId12">
              <a:alphaModFix/>
            </a:blip>
            <a:stretch>
              <a:fillRect b="0" l="0" r="0" t="0"/>
            </a:stretch>
          </a:blipFill>
          <a:ln>
            <a:noFill/>
          </a:ln>
        </p:spPr>
      </p:sp>
      <p:sp>
        <p:nvSpPr>
          <p:cNvPr id="335" name="Google Shape;335;p24"/>
          <p:cNvSpPr/>
          <p:nvPr/>
        </p:nvSpPr>
        <p:spPr>
          <a:xfrm flipH="1">
            <a:off x="2826651" y="-153637"/>
            <a:ext cx="1286107" cy="741120"/>
          </a:xfrm>
          <a:custGeom>
            <a:rect b="b" l="l" r="r" t="t"/>
            <a:pathLst>
              <a:path extrusionOk="0" h="1482239" w="2572214">
                <a:moveTo>
                  <a:pt x="0" y="1482239"/>
                </a:moveTo>
                <a:lnTo>
                  <a:pt x="2572215" y="1482239"/>
                </a:lnTo>
                <a:lnTo>
                  <a:pt x="2572215" y="0"/>
                </a:lnTo>
                <a:lnTo>
                  <a:pt x="0" y="0"/>
                </a:lnTo>
                <a:lnTo>
                  <a:pt x="0" y="1482239"/>
                </a:lnTo>
                <a:close/>
              </a:path>
            </a:pathLst>
          </a:custGeom>
          <a:blipFill rotWithShape="1">
            <a:blip r:embed="rId12">
              <a:alphaModFix/>
            </a:blip>
            <a:stretch>
              <a:fillRect b="0" l="0" r="0" t="0"/>
            </a:stretch>
          </a:blipFill>
          <a:ln>
            <a:noFill/>
          </a:ln>
        </p:spPr>
      </p:sp>
      <p:sp>
        <p:nvSpPr>
          <p:cNvPr id="336" name="Google Shape;336;p24"/>
          <p:cNvSpPr/>
          <p:nvPr/>
        </p:nvSpPr>
        <p:spPr>
          <a:xfrm flipH="1">
            <a:off x="5031008" y="-153637"/>
            <a:ext cx="1286107" cy="741120"/>
          </a:xfrm>
          <a:custGeom>
            <a:rect b="b" l="l" r="r" t="t"/>
            <a:pathLst>
              <a:path extrusionOk="0" h="1482239" w="2572214">
                <a:moveTo>
                  <a:pt x="0" y="1482239"/>
                </a:moveTo>
                <a:lnTo>
                  <a:pt x="2572215" y="1482239"/>
                </a:lnTo>
                <a:lnTo>
                  <a:pt x="2572215" y="0"/>
                </a:lnTo>
                <a:lnTo>
                  <a:pt x="0" y="0"/>
                </a:lnTo>
                <a:lnTo>
                  <a:pt x="0" y="1482239"/>
                </a:lnTo>
                <a:close/>
              </a:path>
            </a:pathLst>
          </a:custGeom>
          <a:blipFill rotWithShape="1">
            <a:blip r:embed="rId12">
              <a:alphaModFix/>
            </a:blip>
            <a:stretch>
              <a:fillRect b="0" l="0" r="0" t="0"/>
            </a:stretch>
          </a:blipFill>
          <a:ln>
            <a:noFill/>
          </a:ln>
        </p:spPr>
      </p:sp>
      <p:sp>
        <p:nvSpPr>
          <p:cNvPr id="337" name="Google Shape;337;p24"/>
          <p:cNvSpPr/>
          <p:nvPr/>
        </p:nvSpPr>
        <p:spPr>
          <a:xfrm flipH="1">
            <a:off x="7309786" y="-153637"/>
            <a:ext cx="1286107" cy="741120"/>
          </a:xfrm>
          <a:custGeom>
            <a:rect b="b" l="l" r="r" t="t"/>
            <a:pathLst>
              <a:path extrusionOk="0" h="1482239" w="2572214">
                <a:moveTo>
                  <a:pt x="0" y="1482239"/>
                </a:moveTo>
                <a:lnTo>
                  <a:pt x="2572214" y="1482239"/>
                </a:lnTo>
                <a:lnTo>
                  <a:pt x="2572214" y="0"/>
                </a:lnTo>
                <a:lnTo>
                  <a:pt x="0" y="0"/>
                </a:lnTo>
                <a:lnTo>
                  <a:pt x="0" y="1482239"/>
                </a:lnTo>
                <a:close/>
              </a:path>
            </a:pathLst>
          </a:custGeom>
          <a:blipFill rotWithShape="1">
            <a:blip r:embed="rId12">
              <a:alphaModFix/>
            </a:blip>
            <a:stretch>
              <a:fillRect b="0" l="0" r="0" t="0"/>
            </a:stretch>
          </a:blipFill>
          <a:ln>
            <a:noFill/>
          </a:ln>
        </p:spPr>
      </p:sp>
      <p:sp>
        <p:nvSpPr>
          <p:cNvPr id="338" name="Google Shape;338;p24"/>
          <p:cNvSpPr/>
          <p:nvPr/>
        </p:nvSpPr>
        <p:spPr>
          <a:xfrm>
            <a:off x="7848742" y="3883528"/>
            <a:ext cx="1286660" cy="1491244"/>
          </a:xfrm>
          <a:custGeom>
            <a:rect b="b" l="l" r="r" t="t"/>
            <a:pathLst>
              <a:path extrusionOk="0" h="2982488" w="2573320">
                <a:moveTo>
                  <a:pt x="0" y="0"/>
                </a:moveTo>
                <a:lnTo>
                  <a:pt x="2573320" y="0"/>
                </a:lnTo>
                <a:lnTo>
                  <a:pt x="2573320" y="2982488"/>
                </a:lnTo>
                <a:lnTo>
                  <a:pt x="0" y="2982488"/>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A3FA"/>
        </a:solidFill>
      </p:bgPr>
    </p:bg>
    <p:spTree>
      <p:nvGrpSpPr>
        <p:cNvPr id="342" name="Shape 342"/>
        <p:cNvGrpSpPr/>
        <p:nvPr/>
      </p:nvGrpSpPr>
      <p:grpSpPr>
        <a:xfrm>
          <a:off x="0" y="0"/>
          <a:ext cx="0" cy="0"/>
          <a:chOff x="0" y="0"/>
          <a:chExt cx="0" cy="0"/>
        </a:xfrm>
      </p:grpSpPr>
      <p:pic>
        <p:nvPicPr>
          <p:cNvPr id="343" name="Google Shape;343;p25"/>
          <p:cNvPicPr preferRelativeResize="0"/>
          <p:nvPr/>
        </p:nvPicPr>
        <p:blipFill>
          <a:blip r:embed="rId3">
            <a:alphaModFix/>
          </a:blip>
          <a:stretch>
            <a:fillRect/>
          </a:stretch>
        </p:blipFill>
        <p:spPr>
          <a:xfrm>
            <a:off x="0" y="4465"/>
            <a:ext cx="9144003" cy="5134572"/>
          </a:xfrm>
          <a:prstGeom prst="rect">
            <a:avLst/>
          </a:prstGeom>
          <a:noFill/>
          <a:ln>
            <a:noFill/>
          </a:ln>
        </p:spPr>
      </p:pic>
      <p:sp>
        <p:nvSpPr>
          <p:cNvPr id="344" name="Google Shape;344;p25"/>
          <p:cNvSpPr/>
          <p:nvPr/>
        </p:nvSpPr>
        <p:spPr>
          <a:xfrm rot="-1171171">
            <a:off x="-119778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4">
              <a:alphaModFix/>
            </a:blip>
            <a:stretch>
              <a:fillRect b="-574764" l="0" r="-145344" t="0"/>
            </a:stretch>
          </a:blipFill>
          <a:ln>
            <a:noFill/>
          </a:ln>
        </p:spPr>
      </p:sp>
      <p:sp>
        <p:nvSpPr>
          <p:cNvPr id="345" name="Google Shape;345;p25"/>
          <p:cNvSpPr/>
          <p:nvPr/>
        </p:nvSpPr>
        <p:spPr>
          <a:xfrm rot="1269351">
            <a:off x="655755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4">
              <a:alphaModFix/>
            </a:blip>
            <a:stretch>
              <a:fillRect b="-574764" l="0" r="-145344" t="0"/>
            </a:stretch>
          </a:blipFill>
          <a:ln>
            <a:noFill/>
          </a:ln>
        </p:spPr>
      </p:sp>
      <p:sp>
        <p:nvSpPr>
          <p:cNvPr id="346" name="Google Shape;346;p25"/>
          <p:cNvSpPr/>
          <p:nvPr/>
        </p:nvSpPr>
        <p:spPr>
          <a:xfrm>
            <a:off x="1123697" y="1351145"/>
            <a:ext cx="2314214" cy="2297383"/>
          </a:xfrm>
          <a:custGeom>
            <a:rect b="b" l="l" r="r" t="t"/>
            <a:pathLst>
              <a:path extrusionOk="0" h="4594766" w="4628428">
                <a:moveTo>
                  <a:pt x="0" y="0"/>
                </a:moveTo>
                <a:lnTo>
                  <a:pt x="4628428" y="0"/>
                </a:lnTo>
                <a:lnTo>
                  <a:pt x="4628428" y="4594766"/>
                </a:lnTo>
                <a:lnTo>
                  <a:pt x="0" y="4594766"/>
                </a:lnTo>
                <a:lnTo>
                  <a:pt x="0" y="0"/>
                </a:lnTo>
                <a:close/>
              </a:path>
            </a:pathLst>
          </a:custGeom>
          <a:blipFill rotWithShape="1">
            <a:blip r:embed="rId5">
              <a:alphaModFix/>
            </a:blip>
            <a:stretch>
              <a:fillRect b="0" l="0" r="0" t="0"/>
            </a:stretch>
          </a:blipFill>
          <a:ln>
            <a:noFill/>
          </a:ln>
        </p:spPr>
      </p:sp>
      <p:sp>
        <p:nvSpPr>
          <p:cNvPr id="347" name="Google Shape;347;p25"/>
          <p:cNvSpPr/>
          <p:nvPr/>
        </p:nvSpPr>
        <p:spPr>
          <a:xfrm>
            <a:off x="2417742" y="2499836"/>
            <a:ext cx="2571750" cy="2057400"/>
          </a:xfrm>
          <a:custGeom>
            <a:rect b="b" l="l" r="r" t="t"/>
            <a:pathLst>
              <a:path extrusionOk="0" h="4114800" w="5143500">
                <a:moveTo>
                  <a:pt x="0" y="0"/>
                </a:moveTo>
                <a:lnTo>
                  <a:pt x="5143500" y="0"/>
                </a:lnTo>
                <a:lnTo>
                  <a:pt x="5143500" y="4114800"/>
                </a:lnTo>
                <a:lnTo>
                  <a:pt x="0" y="4114800"/>
                </a:lnTo>
                <a:lnTo>
                  <a:pt x="0" y="0"/>
                </a:lnTo>
                <a:close/>
              </a:path>
            </a:pathLst>
          </a:custGeom>
          <a:blipFill rotWithShape="1">
            <a:blip r:embed="rId6">
              <a:alphaModFix/>
            </a:blip>
            <a:stretch>
              <a:fillRect b="0" l="0" r="0" t="0"/>
            </a:stretch>
          </a:blipFill>
          <a:ln>
            <a:noFill/>
          </a:ln>
        </p:spPr>
      </p:sp>
      <p:sp>
        <p:nvSpPr>
          <p:cNvPr id="348" name="Google Shape;348;p25"/>
          <p:cNvSpPr/>
          <p:nvPr/>
        </p:nvSpPr>
        <p:spPr>
          <a:xfrm>
            <a:off x="7287376" y="3901044"/>
            <a:ext cx="2433484" cy="2057400"/>
          </a:xfrm>
          <a:custGeom>
            <a:rect b="b" l="l" r="r" t="t"/>
            <a:pathLst>
              <a:path extrusionOk="0" h="4114800" w="4866968">
                <a:moveTo>
                  <a:pt x="0" y="0"/>
                </a:moveTo>
                <a:lnTo>
                  <a:pt x="4866967" y="0"/>
                </a:lnTo>
                <a:lnTo>
                  <a:pt x="4866967" y="4114800"/>
                </a:lnTo>
                <a:lnTo>
                  <a:pt x="0" y="4114800"/>
                </a:lnTo>
                <a:lnTo>
                  <a:pt x="0" y="0"/>
                </a:lnTo>
                <a:close/>
              </a:path>
            </a:pathLst>
          </a:custGeom>
          <a:blipFill rotWithShape="1">
            <a:blip r:embed="rId7">
              <a:alphaModFix/>
            </a:blip>
            <a:stretch>
              <a:fillRect b="0" l="0" r="0" t="0"/>
            </a:stretch>
          </a:blipFill>
          <a:ln>
            <a:noFill/>
          </a:ln>
        </p:spPr>
      </p:sp>
      <p:grpSp>
        <p:nvGrpSpPr>
          <p:cNvPr id="349" name="Google Shape;349;p25"/>
          <p:cNvGrpSpPr/>
          <p:nvPr/>
        </p:nvGrpSpPr>
        <p:grpSpPr>
          <a:xfrm>
            <a:off x="5565747" y="1868487"/>
            <a:ext cx="2350800" cy="1809961"/>
            <a:chOff x="0" y="-28575"/>
            <a:chExt cx="6268800" cy="4826563"/>
          </a:xfrm>
        </p:grpSpPr>
        <p:sp>
          <p:nvSpPr>
            <p:cNvPr id="350" name="Google Shape;350;p25"/>
            <p:cNvSpPr txBox="1"/>
            <p:nvPr/>
          </p:nvSpPr>
          <p:spPr>
            <a:xfrm>
              <a:off x="0" y="-28575"/>
              <a:ext cx="6268800" cy="377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300" u="none" cap="none" strike="noStrike">
                  <a:solidFill>
                    <a:srgbClr val="FFFFFF"/>
                  </a:solidFill>
                  <a:latin typeface="Jua"/>
                  <a:ea typeface="Jua"/>
                  <a:cs typeface="Jua"/>
                  <a:sym typeface="Jua"/>
                </a:rPr>
                <a:t>My Best Friend is a person who will give me a book I have not read.</a:t>
              </a:r>
              <a:endParaRPr sz="700"/>
            </a:p>
          </p:txBody>
        </p:sp>
        <p:sp>
          <p:nvSpPr>
            <p:cNvPr id="351" name="Google Shape;351;p25"/>
            <p:cNvSpPr txBox="1"/>
            <p:nvPr/>
          </p:nvSpPr>
          <p:spPr>
            <a:xfrm>
              <a:off x="373791" y="4138663"/>
              <a:ext cx="5521254" cy="6593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FFFFFF"/>
                  </a:solidFill>
                  <a:latin typeface="Jua"/>
                  <a:ea typeface="Jua"/>
                  <a:cs typeface="Jua"/>
                  <a:sym typeface="Jua"/>
                </a:rPr>
                <a:t>Abraham Lincoln</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355" name="Shape 355"/>
        <p:cNvGrpSpPr/>
        <p:nvPr/>
      </p:nvGrpSpPr>
      <p:grpSpPr>
        <a:xfrm>
          <a:off x="0" y="0"/>
          <a:ext cx="0" cy="0"/>
          <a:chOff x="0" y="0"/>
          <a:chExt cx="0" cy="0"/>
        </a:xfrm>
      </p:grpSpPr>
      <p:pic>
        <p:nvPicPr>
          <p:cNvPr id="356" name="Google Shape;356;p26"/>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357" name="Google Shape;357;p26"/>
          <p:cNvSpPr/>
          <p:nvPr/>
        </p:nvSpPr>
        <p:spPr>
          <a:xfrm flipH="1" rot="-5400000">
            <a:off x="-675519" y="-8905"/>
            <a:ext cx="2179713" cy="1256060"/>
          </a:xfrm>
          <a:custGeom>
            <a:rect b="b" l="l" r="r" t="t"/>
            <a:pathLst>
              <a:path extrusionOk="0" h="2512120" w="4359427">
                <a:moveTo>
                  <a:pt x="0" y="2512120"/>
                </a:moveTo>
                <a:lnTo>
                  <a:pt x="4359428" y="2512120"/>
                </a:lnTo>
                <a:lnTo>
                  <a:pt x="4359428" y="0"/>
                </a:lnTo>
                <a:lnTo>
                  <a:pt x="0" y="0"/>
                </a:lnTo>
                <a:lnTo>
                  <a:pt x="0" y="2512120"/>
                </a:lnTo>
                <a:close/>
              </a:path>
            </a:pathLst>
          </a:custGeom>
          <a:blipFill rotWithShape="1">
            <a:blip r:embed="rId4">
              <a:alphaModFix/>
            </a:blip>
            <a:stretch>
              <a:fillRect b="0" l="0" r="0" t="0"/>
            </a:stretch>
          </a:blipFill>
          <a:ln>
            <a:noFill/>
          </a:ln>
        </p:spPr>
      </p:sp>
      <p:sp>
        <p:nvSpPr>
          <p:cNvPr id="358" name="Google Shape;358;p26"/>
          <p:cNvSpPr/>
          <p:nvPr/>
        </p:nvSpPr>
        <p:spPr>
          <a:xfrm rot="5400000">
            <a:off x="7673764" y="-8905"/>
            <a:ext cx="2179713" cy="1256060"/>
          </a:xfrm>
          <a:custGeom>
            <a:rect b="b" l="l" r="r" t="t"/>
            <a:pathLst>
              <a:path extrusionOk="0" h="2512120" w="4359427">
                <a:moveTo>
                  <a:pt x="0" y="0"/>
                </a:moveTo>
                <a:lnTo>
                  <a:pt x="4359427" y="0"/>
                </a:lnTo>
                <a:lnTo>
                  <a:pt x="4359427" y="2512120"/>
                </a:lnTo>
                <a:lnTo>
                  <a:pt x="0" y="2512120"/>
                </a:lnTo>
                <a:lnTo>
                  <a:pt x="0" y="0"/>
                </a:lnTo>
                <a:close/>
              </a:path>
            </a:pathLst>
          </a:custGeom>
          <a:blipFill rotWithShape="1">
            <a:blip r:embed="rId4">
              <a:alphaModFix/>
            </a:blip>
            <a:stretch>
              <a:fillRect b="0" l="0" r="0" t="0"/>
            </a:stretch>
          </a:blipFill>
          <a:ln>
            <a:noFill/>
          </a:ln>
        </p:spPr>
      </p:sp>
      <p:sp>
        <p:nvSpPr>
          <p:cNvPr id="359" name="Google Shape;359;p26"/>
          <p:cNvSpPr/>
          <p:nvPr/>
        </p:nvSpPr>
        <p:spPr>
          <a:xfrm flipH="1" rot="-5400000">
            <a:off x="-675519" y="3896345"/>
            <a:ext cx="2179713" cy="1256060"/>
          </a:xfrm>
          <a:custGeom>
            <a:rect b="b" l="l" r="r" t="t"/>
            <a:pathLst>
              <a:path extrusionOk="0" h="2512120" w="4359427">
                <a:moveTo>
                  <a:pt x="0" y="2512120"/>
                </a:moveTo>
                <a:lnTo>
                  <a:pt x="4359428" y="2512120"/>
                </a:lnTo>
                <a:lnTo>
                  <a:pt x="4359428" y="0"/>
                </a:lnTo>
                <a:lnTo>
                  <a:pt x="0" y="0"/>
                </a:lnTo>
                <a:lnTo>
                  <a:pt x="0" y="2512120"/>
                </a:lnTo>
                <a:close/>
              </a:path>
            </a:pathLst>
          </a:custGeom>
          <a:blipFill rotWithShape="1">
            <a:blip r:embed="rId4">
              <a:alphaModFix/>
            </a:blip>
            <a:stretch>
              <a:fillRect b="0" l="0" r="0" t="0"/>
            </a:stretch>
          </a:blipFill>
          <a:ln>
            <a:noFill/>
          </a:ln>
        </p:spPr>
      </p:sp>
      <p:sp>
        <p:nvSpPr>
          <p:cNvPr id="360" name="Google Shape;360;p26"/>
          <p:cNvSpPr/>
          <p:nvPr/>
        </p:nvSpPr>
        <p:spPr>
          <a:xfrm rot="5400000">
            <a:off x="7673764" y="3896345"/>
            <a:ext cx="2179713" cy="1256060"/>
          </a:xfrm>
          <a:custGeom>
            <a:rect b="b" l="l" r="r" t="t"/>
            <a:pathLst>
              <a:path extrusionOk="0" h="2512120" w="4359427">
                <a:moveTo>
                  <a:pt x="0" y="0"/>
                </a:moveTo>
                <a:lnTo>
                  <a:pt x="4359427" y="0"/>
                </a:lnTo>
                <a:lnTo>
                  <a:pt x="4359427" y="2512120"/>
                </a:lnTo>
                <a:lnTo>
                  <a:pt x="0" y="2512120"/>
                </a:lnTo>
                <a:lnTo>
                  <a:pt x="0" y="0"/>
                </a:lnTo>
                <a:close/>
              </a:path>
            </a:pathLst>
          </a:custGeom>
          <a:blipFill rotWithShape="1">
            <a:blip r:embed="rId4">
              <a:alphaModFix/>
            </a:blip>
            <a:stretch>
              <a:fillRect b="0" l="0" r="0" t="0"/>
            </a:stretch>
          </a:blipFill>
          <a:ln>
            <a:noFill/>
          </a:ln>
        </p:spPr>
      </p:sp>
      <p:sp>
        <p:nvSpPr>
          <p:cNvPr id="361" name="Google Shape;361;p26"/>
          <p:cNvSpPr/>
          <p:nvPr/>
        </p:nvSpPr>
        <p:spPr>
          <a:xfrm flipH="1" rot="-5400000">
            <a:off x="-1031917" y="1634059"/>
            <a:ext cx="3254460" cy="1875383"/>
          </a:xfrm>
          <a:custGeom>
            <a:rect b="b" l="l" r="r" t="t"/>
            <a:pathLst>
              <a:path extrusionOk="0" h="3750765" w="6508920">
                <a:moveTo>
                  <a:pt x="0" y="3750766"/>
                </a:moveTo>
                <a:lnTo>
                  <a:pt x="6508920" y="3750766"/>
                </a:lnTo>
                <a:lnTo>
                  <a:pt x="6508920" y="0"/>
                </a:lnTo>
                <a:lnTo>
                  <a:pt x="0" y="0"/>
                </a:lnTo>
                <a:lnTo>
                  <a:pt x="0" y="3750766"/>
                </a:lnTo>
                <a:close/>
              </a:path>
            </a:pathLst>
          </a:custGeom>
          <a:blipFill rotWithShape="1">
            <a:blip r:embed="rId4">
              <a:alphaModFix/>
            </a:blip>
            <a:stretch>
              <a:fillRect b="0" l="0" r="0" t="0"/>
            </a:stretch>
          </a:blipFill>
          <a:ln>
            <a:noFill/>
          </a:ln>
        </p:spPr>
      </p:sp>
      <p:sp>
        <p:nvSpPr>
          <p:cNvPr id="362" name="Google Shape;362;p26"/>
          <p:cNvSpPr/>
          <p:nvPr/>
        </p:nvSpPr>
        <p:spPr>
          <a:xfrm rot="5400000">
            <a:off x="6826728" y="1634059"/>
            <a:ext cx="3254460" cy="1875382"/>
          </a:xfrm>
          <a:custGeom>
            <a:rect b="b" l="l" r="r" t="t"/>
            <a:pathLst>
              <a:path extrusionOk="0" h="3750765" w="6508920">
                <a:moveTo>
                  <a:pt x="0" y="0"/>
                </a:moveTo>
                <a:lnTo>
                  <a:pt x="6508920" y="0"/>
                </a:lnTo>
                <a:lnTo>
                  <a:pt x="6508920" y="3750766"/>
                </a:lnTo>
                <a:lnTo>
                  <a:pt x="0" y="3750766"/>
                </a:lnTo>
                <a:lnTo>
                  <a:pt x="0" y="0"/>
                </a:lnTo>
                <a:close/>
              </a:path>
            </a:pathLst>
          </a:custGeom>
          <a:blipFill rotWithShape="1">
            <a:blip r:embed="rId4">
              <a:alphaModFix/>
            </a:blip>
            <a:stretch>
              <a:fillRect b="0" l="0" r="0" t="0"/>
            </a:stretch>
          </a:blipFill>
          <a:ln>
            <a:noFill/>
          </a:ln>
        </p:spPr>
      </p:sp>
      <p:sp>
        <p:nvSpPr>
          <p:cNvPr id="363" name="Google Shape;363;p26"/>
          <p:cNvSpPr txBox="1"/>
          <p:nvPr/>
        </p:nvSpPr>
        <p:spPr>
          <a:xfrm>
            <a:off x="2685307" y="2490835"/>
            <a:ext cx="3773385" cy="178418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In conclusion, the life of Abraham Lincoln is a testament to the power of leadership, resilience, and moral conviction. From his humble beginnings in a log cabin to his tenure as the 16th President of the United States, Lincoln's unwavering commitment to preserving the Union and abolishing slavery has left an indelible mark on history. His legacy as the Great Emancipator and the embodiment of American ideals continues to inspire people around the world. As we reflect on Lincoln's life and legacy, may we be reminded of the enduring power of courage, compassion, and the pursuit of justice in shaping a better future for all.</a:t>
            </a:r>
            <a:endParaRPr sz="700"/>
          </a:p>
        </p:txBody>
      </p:sp>
      <p:sp>
        <p:nvSpPr>
          <p:cNvPr id="364" name="Google Shape;364;p26"/>
          <p:cNvSpPr txBox="1"/>
          <p:nvPr/>
        </p:nvSpPr>
        <p:spPr>
          <a:xfrm>
            <a:off x="2329987" y="863717"/>
            <a:ext cx="4484027" cy="689610"/>
          </a:xfrm>
          <a:prstGeom prst="rect">
            <a:avLst/>
          </a:prstGeom>
          <a:noFill/>
          <a:ln>
            <a:noFill/>
          </a:ln>
        </p:spPr>
        <p:txBody>
          <a:bodyPr anchorCtr="0" anchor="t" bIns="0" lIns="0" spcFirstLastPara="1" rIns="0" wrap="square" tIns="0">
            <a:spAutoFit/>
          </a:bodyPr>
          <a:lstStyle/>
          <a:p>
            <a:pPr indent="0" lvl="0" marL="0" marR="0" rtl="0" algn="ctr">
              <a:lnSpc>
                <a:spcPct val="121000"/>
              </a:lnSpc>
              <a:spcBef>
                <a:spcPts val="0"/>
              </a:spcBef>
              <a:spcAft>
                <a:spcPts val="0"/>
              </a:spcAft>
              <a:buNone/>
            </a:pPr>
            <a:r>
              <a:rPr b="0" i="0" lang="en" sz="4500" u="none" cap="none" strike="noStrike">
                <a:solidFill>
                  <a:srgbClr val="FC3B28"/>
                </a:solidFill>
                <a:latin typeface="Calistoga"/>
                <a:ea typeface="Calistoga"/>
                <a:cs typeface="Calistoga"/>
                <a:sym typeface="Calistoga"/>
              </a:rPr>
              <a:t>Abraham Lincoln</a:t>
            </a:r>
            <a:endParaRPr sz="700"/>
          </a:p>
        </p:txBody>
      </p:sp>
      <p:sp>
        <p:nvSpPr>
          <p:cNvPr id="365" name="Google Shape;365;p26"/>
          <p:cNvSpPr txBox="1"/>
          <p:nvPr/>
        </p:nvSpPr>
        <p:spPr>
          <a:xfrm>
            <a:off x="2741456" y="1896227"/>
            <a:ext cx="3661089" cy="28743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025999"/>
                </a:solidFill>
                <a:latin typeface="Jua"/>
                <a:ea typeface="Jua"/>
                <a:cs typeface="Jua"/>
                <a:sym typeface="Jua"/>
              </a:rPr>
              <a:t>A Legacy of Leadership and Liberty</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A3FA"/>
        </a:solidFill>
      </p:bgPr>
    </p:bg>
    <p:spTree>
      <p:nvGrpSpPr>
        <p:cNvPr id="369" name="Shape 369"/>
        <p:cNvGrpSpPr/>
        <p:nvPr/>
      </p:nvGrpSpPr>
      <p:grpSpPr>
        <a:xfrm>
          <a:off x="0" y="0"/>
          <a:ext cx="0" cy="0"/>
          <a:chOff x="0" y="0"/>
          <a:chExt cx="0" cy="0"/>
        </a:xfrm>
      </p:grpSpPr>
      <p:pic>
        <p:nvPicPr>
          <p:cNvPr id="370" name="Google Shape;370;p27"/>
          <p:cNvPicPr preferRelativeResize="0"/>
          <p:nvPr/>
        </p:nvPicPr>
        <p:blipFill>
          <a:blip r:embed="rId3">
            <a:alphaModFix/>
          </a:blip>
          <a:stretch>
            <a:fillRect/>
          </a:stretch>
        </p:blipFill>
        <p:spPr>
          <a:xfrm>
            <a:off x="0" y="4465"/>
            <a:ext cx="9144003" cy="5134572"/>
          </a:xfrm>
          <a:prstGeom prst="rect">
            <a:avLst/>
          </a:prstGeom>
          <a:noFill/>
          <a:ln>
            <a:noFill/>
          </a:ln>
        </p:spPr>
      </p:pic>
      <p:sp>
        <p:nvSpPr>
          <p:cNvPr id="371" name="Google Shape;371;p27"/>
          <p:cNvSpPr/>
          <p:nvPr/>
        </p:nvSpPr>
        <p:spPr>
          <a:xfrm rot="-1171171">
            <a:off x="-119778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4">
              <a:alphaModFix/>
            </a:blip>
            <a:stretch>
              <a:fillRect b="-574764" l="0" r="-145344" t="0"/>
            </a:stretch>
          </a:blipFill>
          <a:ln>
            <a:noFill/>
          </a:ln>
        </p:spPr>
      </p:sp>
      <p:sp>
        <p:nvSpPr>
          <p:cNvPr id="372" name="Google Shape;372;p27"/>
          <p:cNvSpPr/>
          <p:nvPr/>
        </p:nvSpPr>
        <p:spPr>
          <a:xfrm rot="1269351">
            <a:off x="655755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4">
              <a:alphaModFix/>
            </a:blip>
            <a:stretch>
              <a:fillRect b="-574764" l="0" r="-145344" t="0"/>
            </a:stretch>
          </a:blipFill>
          <a:ln>
            <a:noFill/>
          </a:ln>
        </p:spPr>
      </p:sp>
      <p:sp>
        <p:nvSpPr>
          <p:cNvPr id="373" name="Google Shape;373;p27"/>
          <p:cNvSpPr/>
          <p:nvPr/>
        </p:nvSpPr>
        <p:spPr>
          <a:xfrm>
            <a:off x="930764" y="1203412"/>
            <a:ext cx="3632685" cy="3124109"/>
          </a:xfrm>
          <a:custGeom>
            <a:rect b="b" l="l" r="r" t="t"/>
            <a:pathLst>
              <a:path extrusionOk="0" h="6248218" w="7265369">
                <a:moveTo>
                  <a:pt x="0" y="0"/>
                </a:moveTo>
                <a:lnTo>
                  <a:pt x="7265369" y="0"/>
                </a:lnTo>
                <a:lnTo>
                  <a:pt x="7265369" y="6248217"/>
                </a:lnTo>
                <a:lnTo>
                  <a:pt x="0" y="6248217"/>
                </a:lnTo>
                <a:lnTo>
                  <a:pt x="0" y="0"/>
                </a:lnTo>
                <a:close/>
              </a:path>
            </a:pathLst>
          </a:custGeom>
          <a:blipFill rotWithShape="1">
            <a:blip r:embed="rId5">
              <a:alphaModFix/>
            </a:blip>
            <a:stretch>
              <a:fillRect b="0" l="0" r="0" t="0"/>
            </a:stretch>
          </a:blipFill>
          <a:ln>
            <a:noFill/>
          </a:ln>
        </p:spPr>
      </p:sp>
      <p:grpSp>
        <p:nvGrpSpPr>
          <p:cNvPr id="374" name="Google Shape;374;p27"/>
          <p:cNvGrpSpPr/>
          <p:nvPr/>
        </p:nvGrpSpPr>
        <p:grpSpPr>
          <a:xfrm>
            <a:off x="4922747" y="1650018"/>
            <a:ext cx="3410727" cy="2227325"/>
            <a:chOff x="0" y="-9525"/>
            <a:chExt cx="9095273" cy="5939534"/>
          </a:xfrm>
        </p:grpSpPr>
        <p:sp>
          <p:nvSpPr>
            <p:cNvPr id="375" name="Google Shape;375;p27"/>
            <p:cNvSpPr txBox="1"/>
            <p:nvPr/>
          </p:nvSpPr>
          <p:spPr>
            <a:xfrm>
              <a:off x="0" y="-9525"/>
              <a:ext cx="9095273" cy="5518785"/>
            </a:xfrm>
            <a:prstGeom prst="rect">
              <a:avLst/>
            </a:prstGeom>
            <a:noFill/>
            <a:ln>
              <a:noFill/>
            </a:ln>
          </p:spPr>
          <p:txBody>
            <a:bodyPr anchorCtr="0" anchor="t" bIns="0" lIns="0" spcFirstLastPara="1" rIns="0" wrap="square" tIns="0">
              <a:spAutoFit/>
            </a:bodyPr>
            <a:lstStyle/>
            <a:p>
              <a:pPr indent="0" lvl="0" marL="0" marR="0" rtl="0" algn="ctr">
                <a:lnSpc>
                  <a:spcPct val="121000"/>
                </a:lnSpc>
                <a:spcBef>
                  <a:spcPts val="0"/>
                </a:spcBef>
                <a:spcAft>
                  <a:spcPts val="0"/>
                </a:spcAft>
                <a:buNone/>
              </a:pPr>
              <a:r>
                <a:rPr b="0" i="0" lang="en" sz="4500" u="none" cap="none" strike="noStrike">
                  <a:solidFill>
                    <a:srgbClr val="C8E8FF"/>
                  </a:solidFill>
                  <a:latin typeface="Calistoga"/>
                  <a:ea typeface="Calistoga"/>
                  <a:cs typeface="Calistoga"/>
                  <a:sym typeface="Calistoga"/>
                </a:rPr>
                <a:t>Thank You</a:t>
              </a:r>
              <a:endParaRPr sz="700"/>
            </a:p>
            <a:p>
              <a:pPr indent="0" lvl="0" marL="0" marR="0" rtl="0" algn="ctr">
                <a:lnSpc>
                  <a:spcPct val="121000"/>
                </a:lnSpc>
                <a:spcBef>
                  <a:spcPts val="0"/>
                </a:spcBef>
                <a:spcAft>
                  <a:spcPts val="0"/>
                </a:spcAft>
                <a:buNone/>
              </a:pPr>
              <a:r>
                <a:rPr b="0" i="0" lang="en" sz="4500" u="none" cap="none" strike="noStrike">
                  <a:solidFill>
                    <a:srgbClr val="C8E8FF"/>
                  </a:solidFill>
                  <a:latin typeface="Calistoga"/>
                  <a:ea typeface="Calistoga"/>
                  <a:cs typeface="Calistoga"/>
                  <a:sym typeface="Calistoga"/>
                </a:rPr>
                <a:t>for Watching</a:t>
              </a:r>
              <a:endParaRPr sz="700"/>
            </a:p>
            <a:p>
              <a:pPr indent="0" lvl="0" marL="0" marR="0" rtl="0" algn="ctr">
                <a:lnSpc>
                  <a:spcPct val="121000"/>
                </a:lnSpc>
                <a:spcBef>
                  <a:spcPts val="0"/>
                </a:spcBef>
                <a:spcAft>
                  <a:spcPts val="0"/>
                </a:spcAft>
                <a:buNone/>
              </a:pPr>
              <a:r>
                <a:t/>
              </a:r>
              <a:endParaRPr b="0" i="0" sz="4500" u="none" cap="none" strike="noStrike">
                <a:solidFill>
                  <a:srgbClr val="C8E8FF"/>
                </a:solidFill>
                <a:latin typeface="Calistoga"/>
                <a:ea typeface="Calistoga"/>
                <a:cs typeface="Calistoga"/>
                <a:sym typeface="Calistoga"/>
              </a:endParaRPr>
            </a:p>
          </p:txBody>
        </p:sp>
        <p:sp>
          <p:nvSpPr>
            <p:cNvPr id="376" name="Google Shape;376;p27"/>
            <p:cNvSpPr txBox="1"/>
            <p:nvPr/>
          </p:nvSpPr>
          <p:spPr>
            <a:xfrm>
              <a:off x="1137708" y="4534863"/>
              <a:ext cx="6819857" cy="139514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C8E8FF"/>
                  </a:solidFill>
                  <a:latin typeface="Jua"/>
                  <a:ea typeface="Jua"/>
                  <a:cs typeface="Jua"/>
                  <a:sym typeface="Jua"/>
                </a:rPr>
                <a:t>Your time and attention</a:t>
              </a:r>
              <a:endParaRPr sz="700"/>
            </a:p>
            <a:p>
              <a:pPr indent="0" lvl="0" marL="0" marR="0" rtl="0" algn="ctr">
                <a:lnSpc>
                  <a:spcPct val="103040"/>
                </a:lnSpc>
                <a:spcBef>
                  <a:spcPts val="0"/>
                </a:spcBef>
                <a:spcAft>
                  <a:spcPts val="0"/>
                </a:spcAft>
                <a:buNone/>
              </a:pPr>
              <a:r>
                <a:rPr b="0" i="0" lang="en" sz="1800" u="none" cap="none" strike="noStrike">
                  <a:solidFill>
                    <a:srgbClr val="C8E8FF"/>
                  </a:solidFill>
                  <a:latin typeface="Jua"/>
                  <a:ea typeface="Jua"/>
                  <a:cs typeface="Jua"/>
                  <a:sym typeface="Jua"/>
                </a:rPr>
                <a:t>are greatly appreciated.</a:t>
              </a:r>
              <a:endParaRPr sz="700"/>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380" name="Shape 380"/>
        <p:cNvGrpSpPr/>
        <p:nvPr/>
      </p:nvGrpSpPr>
      <p:grpSpPr>
        <a:xfrm>
          <a:off x="0" y="0"/>
          <a:ext cx="0" cy="0"/>
          <a:chOff x="0" y="0"/>
          <a:chExt cx="0" cy="0"/>
        </a:xfrm>
      </p:grpSpPr>
      <p:pic>
        <p:nvPicPr>
          <p:cNvPr id="381" name="Google Shape;381;p28"/>
          <p:cNvPicPr preferRelativeResize="0"/>
          <p:nvPr/>
        </p:nvPicPr>
        <p:blipFill>
          <a:blip r:embed="rId3">
            <a:alphaModFix/>
          </a:blip>
          <a:stretch>
            <a:fillRect/>
          </a:stretch>
        </p:blipFill>
        <p:spPr>
          <a:xfrm>
            <a:off x="0" y="2232"/>
            <a:ext cx="9144003" cy="5139037"/>
          </a:xfrm>
          <a:prstGeom prst="rect">
            <a:avLst/>
          </a:prstGeom>
          <a:noFill/>
          <a:ln>
            <a:noFill/>
          </a:ln>
        </p:spPr>
      </p:pic>
      <p:grpSp>
        <p:nvGrpSpPr>
          <p:cNvPr id="382" name="Google Shape;382;p28"/>
          <p:cNvGrpSpPr/>
          <p:nvPr/>
        </p:nvGrpSpPr>
        <p:grpSpPr>
          <a:xfrm>
            <a:off x="387109" y="1106783"/>
            <a:ext cx="2548821" cy="3736326"/>
            <a:chOff x="0" y="-19050"/>
            <a:chExt cx="1342589" cy="1968106"/>
          </a:xfrm>
        </p:grpSpPr>
        <p:sp>
          <p:nvSpPr>
            <p:cNvPr id="383" name="Google Shape;383;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4" name="Google Shape;384;p28"/>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5" name="Google Shape;385;p28"/>
          <p:cNvGrpSpPr/>
          <p:nvPr/>
        </p:nvGrpSpPr>
        <p:grpSpPr>
          <a:xfrm>
            <a:off x="3164696" y="1106783"/>
            <a:ext cx="5756490" cy="3736326"/>
            <a:chOff x="0" y="-19050"/>
            <a:chExt cx="3032225" cy="1968106"/>
          </a:xfrm>
        </p:grpSpPr>
        <p:sp>
          <p:nvSpPr>
            <p:cNvPr id="386" name="Google Shape;386;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7" name="Google Shape;387;p28"/>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8" name="Google Shape;388;p28"/>
          <p:cNvGrpSpPr/>
          <p:nvPr/>
        </p:nvGrpSpPr>
        <p:grpSpPr>
          <a:xfrm>
            <a:off x="569502" y="1247142"/>
            <a:ext cx="2184034" cy="359784"/>
            <a:chOff x="0" y="-19050"/>
            <a:chExt cx="1150437" cy="189516"/>
          </a:xfrm>
        </p:grpSpPr>
        <p:sp>
          <p:nvSpPr>
            <p:cNvPr id="389" name="Google Shape;389;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1" name="Google Shape;391;p28"/>
          <p:cNvGrpSpPr/>
          <p:nvPr/>
        </p:nvGrpSpPr>
        <p:grpSpPr>
          <a:xfrm>
            <a:off x="4841220" y="1247142"/>
            <a:ext cx="2184034" cy="359784"/>
            <a:chOff x="0" y="-19050"/>
            <a:chExt cx="1150437" cy="189516"/>
          </a:xfrm>
        </p:grpSpPr>
        <p:sp>
          <p:nvSpPr>
            <p:cNvPr id="392" name="Google Shape;392;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3" name="Google Shape;393;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4" name="Google Shape;394;p28"/>
          <p:cNvGrpSpPr/>
          <p:nvPr/>
        </p:nvGrpSpPr>
        <p:grpSpPr>
          <a:xfrm>
            <a:off x="569502" y="3564341"/>
            <a:ext cx="2184034" cy="359784"/>
            <a:chOff x="0" y="-19050"/>
            <a:chExt cx="1150437" cy="189516"/>
          </a:xfrm>
        </p:grpSpPr>
        <p:sp>
          <p:nvSpPr>
            <p:cNvPr id="395" name="Google Shape;395;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6" name="Google Shape;396;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7" name="Google Shape;397;p28"/>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98" name="Google Shape;398;p28"/>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99" name="Google Shape;399;p28"/>
          <p:cNvSpPr txBox="1"/>
          <p:nvPr/>
        </p:nvSpPr>
        <p:spPr>
          <a:xfrm>
            <a:off x="746931" y="2094003"/>
            <a:ext cx="18291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CALISTOGA</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JUA</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JUA</a:t>
            </a:r>
            <a:endParaRPr sz="700"/>
          </a:p>
        </p:txBody>
      </p:sp>
      <p:grpSp>
        <p:nvGrpSpPr>
          <p:cNvPr id="400" name="Google Shape;400;p28"/>
          <p:cNvGrpSpPr/>
          <p:nvPr/>
        </p:nvGrpSpPr>
        <p:grpSpPr>
          <a:xfrm>
            <a:off x="592850" y="4115312"/>
            <a:ext cx="2137338" cy="537898"/>
            <a:chOff x="0" y="-23569"/>
            <a:chExt cx="5699568" cy="1434394"/>
          </a:xfrm>
        </p:grpSpPr>
        <p:grpSp>
          <p:nvGrpSpPr>
            <p:cNvPr id="401" name="Google Shape;401;p28"/>
            <p:cNvGrpSpPr/>
            <p:nvPr/>
          </p:nvGrpSpPr>
          <p:grpSpPr>
            <a:xfrm>
              <a:off x="1668469" y="-23569"/>
              <a:ext cx="1005606" cy="1029175"/>
              <a:chOff x="0" y="-19050"/>
              <a:chExt cx="812800" cy="831850"/>
            </a:xfrm>
          </p:grpSpPr>
          <p:sp>
            <p:nvSpPr>
              <p:cNvPr id="402" name="Google Shape;402;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0C5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3" name="Google Shape;403;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4" name="Google Shape;404;p28"/>
            <p:cNvSpPr txBox="1"/>
            <p:nvPr/>
          </p:nvSpPr>
          <p:spPr>
            <a:xfrm>
              <a:off x="1357023"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#70C5F2</a:t>
              </a:r>
              <a:endParaRPr sz="700"/>
            </a:p>
          </p:txBody>
        </p:sp>
        <p:grpSp>
          <p:nvGrpSpPr>
            <p:cNvPr id="405" name="Google Shape;405;p28"/>
            <p:cNvGrpSpPr/>
            <p:nvPr/>
          </p:nvGrpSpPr>
          <p:grpSpPr>
            <a:xfrm>
              <a:off x="3025493" y="-23569"/>
              <a:ext cx="1005606" cy="1029175"/>
              <a:chOff x="0" y="-19050"/>
              <a:chExt cx="812800" cy="831850"/>
            </a:xfrm>
          </p:grpSpPr>
          <p:sp>
            <p:nvSpPr>
              <p:cNvPr id="406" name="Google Shape;406;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04B1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7" name="Google Shape;407;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8" name="Google Shape;408;p28"/>
            <p:cNvSpPr txBox="1"/>
            <p:nvPr/>
          </p:nvSpPr>
          <p:spPr>
            <a:xfrm>
              <a:off x="2714047"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#F04B16</a:t>
              </a:r>
              <a:endParaRPr sz="700"/>
            </a:p>
          </p:txBody>
        </p:sp>
        <p:grpSp>
          <p:nvGrpSpPr>
            <p:cNvPr id="409" name="Google Shape;409;p28"/>
            <p:cNvGrpSpPr/>
            <p:nvPr/>
          </p:nvGrpSpPr>
          <p:grpSpPr>
            <a:xfrm>
              <a:off x="4382516" y="-23569"/>
              <a:ext cx="1005606" cy="1029175"/>
              <a:chOff x="0" y="-19050"/>
              <a:chExt cx="812800" cy="831850"/>
            </a:xfrm>
          </p:grpSpPr>
          <p:sp>
            <p:nvSpPr>
              <p:cNvPr id="410" name="Google Shape;410;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4CC"/>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1" name="Google Shape;411;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2" name="Google Shape;412;p28"/>
            <p:cNvSpPr txBox="1"/>
            <p:nvPr/>
          </p:nvSpPr>
          <p:spPr>
            <a:xfrm>
              <a:off x="4071070"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#FFF4CC</a:t>
              </a:r>
              <a:endParaRPr sz="700"/>
            </a:p>
          </p:txBody>
        </p:sp>
        <p:grpSp>
          <p:nvGrpSpPr>
            <p:cNvPr id="413" name="Google Shape;413;p28"/>
            <p:cNvGrpSpPr/>
            <p:nvPr/>
          </p:nvGrpSpPr>
          <p:grpSpPr>
            <a:xfrm>
              <a:off x="311446" y="-23569"/>
              <a:ext cx="1005606" cy="1029175"/>
              <a:chOff x="0" y="-19050"/>
              <a:chExt cx="812800" cy="831850"/>
            </a:xfrm>
          </p:grpSpPr>
          <p:sp>
            <p:nvSpPr>
              <p:cNvPr id="414" name="Google Shape;414;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2599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5" name="Google Shape;415;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6" name="Google Shape;416;p28"/>
            <p:cNvSpPr txBox="1"/>
            <p:nvPr/>
          </p:nvSpPr>
          <p:spPr>
            <a:xfrm>
              <a:off x="0"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#025999</a:t>
              </a:r>
              <a:endParaRPr sz="700"/>
            </a:p>
          </p:txBody>
        </p:sp>
      </p:grpSp>
      <p:sp>
        <p:nvSpPr>
          <p:cNvPr id="417" name="Google Shape;417;p28"/>
          <p:cNvSpPr txBox="1"/>
          <p:nvPr/>
        </p:nvSpPr>
        <p:spPr>
          <a:xfrm>
            <a:off x="2105002" y="785746"/>
            <a:ext cx="4933995" cy="19842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Use these design resources in your Canva Presentation.</a:t>
            </a:r>
            <a:endParaRPr sz="700"/>
          </a:p>
        </p:txBody>
      </p:sp>
      <p:sp>
        <p:nvSpPr>
          <p:cNvPr id="418" name="Google Shape;418;p28"/>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0000"/>
                </a:solidFill>
                <a:latin typeface="Arial"/>
                <a:ea typeface="Arial"/>
                <a:cs typeface="Arial"/>
                <a:sym typeface="Arial"/>
              </a:rPr>
              <a:t>DON'T FORGET TO DELETE THIS PAGE BEFORE PRESENTING. </a:t>
            </a:r>
            <a:endParaRPr sz="700"/>
          </a:p>
        </p:txBody>
      </p:sp>
      <p:sp>
        <p:nvSpPr>
          <p:cNvPr id="419" name="Google Shape;419;p28"/>
          <p:cNvSpPr txBox="1"/>
          <p:nvPr/>
        </p:nvSpPr>
        <p:spPr>
          <a:xfrm>
            <a:off x="2984317" y="250655"/>
            <a:ext cx="3175366" cy="511278"/>
          </a:xfrm>
          <a:prstGeom prst="rect">
            <a:avLst/>
          </a:prstGeom>
          <a:noFill/>
          <a:ln>
            <a:noFill/>
          </a:ln>
        </p:spPr>
        <p:txBody>
          <a:bodyPr anchorCtr="0" anchor="t" bIns="0" lIns="0" spcFirstLastPara="1" rIns="0" wrap="square" tIns="0">
            <a:spAutoFit/>
          </a:bodyPr>
          <a:lstStyle/>
          <a:p>
            <a:pPr indent="0" lvl="0" marL="0" marR="0" rtl="0" algn="ctr">
              <a:lnSpc>
                <a:spcPct val="121010"/>
              </a:lnSpc>
              <a:spcBef>
                <a:spcPts val="0"/>
              </a:spcBef>
              <a:spcAft>
                <a:spcPts val="0"/>
              </a:spcAft>
              <a:buNone/>
            </a:pPr>
            <a:r>
              <a:rPr b="0" i="0" lang="en" sz="3300" u="none" cap="none" strike="noStrike">
                <a:solidFill>
                  <a:srgbClr val="FC3B28"/>
                </a:solidFill>
                <a:latin typeface="Calistoga"/>
                <a:ea typeface="Calistoga"/>
                <a:cs typeface="Calistoga"/>
                <a:sym typeface="Calistoga"/>
              </a:rPr>
              <a:t>Resource Page</a:t>
            </a:r>
            <a:endParaRPr sz="700"/>
          </a:p>
        </p:txBody>
      </p:sp>
      <p:sp>
        <p:nvSpPr>
          <p:cNvPr id="420" name="Google Shape;420;p28"/>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21" name="Google Shape;421;p28"/>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22" name="Google Shape;422;p28"/>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23" name="Google Shape;423;p28"/>
          <p:cNvSpPr/>
          <p:nvPr/>
        </p:nvSpPr>
        <p:spPr>
          <a:xfrm>
            <a:off x="3330372" y="1834883"/>
            <a:ext cx="1065727" cy="1359220"/>
          </a:xfrm>
          <a:custGeom>
            <a:rect b="b" l="l" r="r" t="t"/>
            <a:pathLst>
              <a:path extrusionOk="0" h="2718441" w="2131453">
                <a:moveTo>
                  <a:pt x="0" y="0"/>
                </a:moveTo>
                <a:lnTo>
                  <a:pt x="2131454" y="0"/>
                </a:lnTo>
                <a:lnTo>
                  <a:pt x="2131454" y="2718441"/>
                </a:lnTo>
                <a:lnTo>
                  <a:pt x="0" y="2718441"/>
                </a:lnTo>
                <a:lnTo>
                  <a:pt x="0" y="0"/>
                </a:lnTo>
                <a:close/>
              </a:path>
            </a:pathLst>
          </a:custGeom>
          <a:blipFill rotWithShape="1">
            <a:blip r:embed="rId4">
              <a:alphaModFix/>
            </a:blip>
            <a:stretch>
              <a:fillRect b="0" l="0" r="0" t="0"/>
            </a:stretch>
          </a:blipFill>
          <a:ln>
            <a:noFill/>
          </a:ln>
        </p:spPr>
      </p:sp>
      <p:sp>
        <p:nvSpPr>
          <p:cNvPr id="424" name="Google Shape;424;p28"/>
          <p:cNvSpPr/>
          <p:nvPr/>
        </p:nvSpPr>
        <p:spPr>
          <a:xfrm>
            <a:off x="4537127" y="2369411"/>
            <a:ext cx="905943" cy="961213"/>
          </a:xfrm>
          <a:custGeom>
            <a:rect b="b" l="l" r="r" t="t"/>
            <a:pathLst>
              <a:path extrusionOk="0" h="1922425" w="1811886">
                <a:moveTo>
                  <a:pt x="0" y="0"/>
                </a:moveTo>
                <a:lnTo>
                  <a:pt x="1811885" y="0"/>
                </a:lnTo>
                <a:lnTo>
                  <a:pt x="1811885" y="1922425"/>
                </a:lnTo>
                <a:lnTo>
                  <a:pt x="0" y="1922425"/>
                </a:lnTo>
                <a:lnTo>
                  <a:pt x="0" y="0"/>
                </a:lnTo>
                <a:close/>
              </a:path>
            </a:pathLst>
          </a:custGeom>
          <a:blipFill rotWithShape="1">
            <a:blip r:embed="rId5">
              <a:alphaModFix/>
            </a:blip>
            <a:stretch>
              <a:fillRect b="0" l="0" r="0" t="0"/>
            </a:stretch>
          </a:blipFill>
          <a:ln>
            <a:noFill/>
          </a:ln>
        </p:spPr>
      </p:sp>
      <p:sp>
        <p:nvSpPr>
          <p:cNvPr id="425" name="Google Shape;425;p28"/>
          <p:cNvSpPr/>
          <p:nvPr/>
        </p:nvSpPr>
        <p:spPr>
          <a:xfrm rot="170500">
            <a:off x="3340766" y="1352066"/>
            <a:ext cx="1285999" cy="451217"/>
          </a:xfrm>
          <a:custGeom>
            <a:rect b="b" l="l" r="r" t="t"/>
            <a:pathLst>
              <a:path extrusionOk="0" h="902434" w="2571998">
                <a:moveTo>
                  <a:pt x="0" y="0"/>
                </a:moveTo>
                <a:lnTo>
                  <a:pt x="2571999" y="0"/>
                </a:lnTo>
                <a:lnTo>
                  <a:pt x="2571999" y="902434"/>
                </a:lnTo>
                <a:lnTo>
                  <a:pt x="0" y="902434"/>
                </a:lnTo>
                <a:lnTo>
                  <a:pt x="0" y="0"/>
                </a:lnTo>
                <a:close/>
              </a:path>
            </a:pathLst>
          </a:custGeom>
          <a:blipFill rotWithShape="1">
            <a:blip r:embed="rId6">
              <a:alphaModFix/>
            </a:blip>
            <a:stretch>
              <a:fillRect b="-574764" l="0" r="-145344" t="0"/>
            </a:stretch>
          </a:blipFill>
          <a:ln>
            <a:noFill/>
          </a:ln>
        </p:spPr>
      </p:sp>
      <p:sp>
        <p:nvSpPr>
          <p:cNvPr id="426" name="Google Shape;426;p28"/>
          <p:cNvSpPr/>
          <p:nvPr/>
        </p:nvSpPr>
        <p:spPr>
          <a:xfrm>
            <a:off x="5088941" y="3460620"/>
            <a:ext cx="255411" cy="235907"/>
          </a:xfrm>
          <a:custGeom>
            <a:rect b="b" l="l" r="r" t="t"/>
            <a:pathLst>
              <a:path extrusionOk="0" h="471814" w="510822">
                <a:moveTo>
                  <a:pt x="0" y="0"/>
                </a:moveTo>
                <a:lnTo>
                  <a:pt x="510822" y="0"/>
                </a:lnTo>
                <a:lnTo>
                  <a:pt x="510822" y="471814"/>
                </a:lnTo>
                <a:lnTo>
                  <a:pt x="0" y="471814"/>
                </a:lnTo>
                <a:lnTo>
                  <a:pt x="0" y="0"/>
                </a:lnTo>
                <a:close/>
              </a:path>
            </a:pathLst>
          </a:custGeom>
          <a:blipFill rotWithShape="1">
            <a:blip r:embed="rId7">
              <a:alphaModFix/>
            </a:blip>
            <a:stretch>
              <a:fillRect b="0" l="0" r="0" t="0"/>
            </a:stretch>
          </a:blipFill>
          <a:ln>
            <a:noFill/>
          </a:ln>
        </p:spPr>
      </p:sp>
      <p:sp>
        <p:nvSpPr>
          <p:cNvPr id="427" name="Google Shape;427;p28"/>
          <p:cNvSpPr/>
          <p:nvPr/>
        </p:nvSpPr>
        <p:spPr>
          <a:xfrm>
            <a:off x="5443069" y="1772853"/>
            <a:ext cx="1044813" cy="850217"/>
          </a:xfrm>
          <a:custGeom>
            <a:rect b="b" l="l" r="r" t="t"/>
            <a:pathLst>
              <a:path extrusionOk="0" h="1700433" w="2089626">
                <a:moveTo>
                  <a:pt x="0" y="0"/>
                </a:moveTo>
                <a:lnTo>
                  <a:pt x="2089626" y="0"/>
                </a:lnTo>
                <a:lnTo>
                  <a:pt x="2089626" y="1700433"/>
                </a:lnTo>
                <a:lnTo>
                  <a:pt x="0" y="1700433"/>
                </a:lnTo>
                <a:lnTo>
                  <a:pt x="0" y="0"/>
                </a:lnTo>
                <a:close/>
              </a:path>
            </a:pathLst>
          </a:custGeom>
          <a:blipFill rotWithShape="1">
            <a:blip r:embed="rId8">
              <a:alphaModFix/>
            </a:blip>
            <a:stretch>
              <a:fillRect b="0" l="0" r="0" t="0"/>
            </a:stretch>
          </a:blipFill>
          <a:ln>
            <a:noFill/>
          </a:ln>
        </p:spPr>
      </p:sp>
      <p:sp>
        <p:nvSpPr>
          <p:cNvPr id="428" name="Google Shape;428;p28"/>
          <p:cNvSpPr/>
          <p:nvPr/>
        </p:nvSpPr>
        <p:spPr>
          <a:xfrm flipH="1">
            <a:off x="5413964" y="2798628"/>
            <a:ext cx="1491436" cy="1955752"/>
          </a:xfrm>
          <a:custGeom>
            <a:rect b="b" l="l" r="r" t="t"/>
            <a:pathLst>
              <a:path extrusionOk="0" h="3911503" w="2982873">
                <a:moveTo>
                  <a:pt x="2982873" y="0"/>
                </a:moveTo>
                <a:lnTo>
                  <a:pt x="0" y="0"/>
                </a:lnTo>
                <a:lnTo>
                  <a:pt x="0" y="3911503"/>
                </a:lnTo>
                <a:lnTo>
                  <a:pt x="2982873" y="3911503"/>
                </a:lnTo>
                <a:lnTo>
                  <a:pt x="2982873" y="0"/>
                </a:lnTo>
                <a:close/>
              </a:path>
            </a:pathLst>
          </a:custGeom>
          <a:blipFill rotWithShape="1">
            <a:blip r:embed="rId9">
              <a:alphaModFix/>
            </a:blip>
            <a:stretch>
              <a:fillRect b="0" l="0" r="0" t="0"/>
            </a:stretch>
          </a:blipFill>
          <a:ln>
            <a:noFill/>
          </a:ln>
        </p:spPr>
      </p:sp>
      <p:sp>
        <p:nvSpPr>
          <p:cNvPr id="429" name="Google Shape;429;p28"/>
          <p:cNvSpPr/>
          <p:nvPr/>
        </p:nvSpPr>
        <p:spPr>
          <a:xfrm>
            <a:off x="3480635" y="4187682"/>
            <a:ext cx="569552" cy="527095"/>
          </a:xfrm>
          <a:custGeom>
            <a:rect b="b" l="l" r="r" t="t"/>
            <a:pathLst>
              <a:path extrusionOk="0" h="1054189" w="1139104">
                <a:moveTo>
                  <a:pt x="0" y="0"/>
                </a:moveTo>
                <a:lnTo>
                  <a:pt x="1139105" y="0"/>
                </a:lnTo>
                <a:lnTo>
                  <a:pt x="1139105" y="1054189"/>
                </a:lnTo>
                <a:lnTo>
                  <a:pt x="0" y="1054189"/>
                </a:lnTo>
                <a:lnTo>
                  <a:pt x="0" y="0"/>
                </a:lnTo>
                <a:close/>
              </a:path>
            </a:pathLst>
          </a:custGeom>
          <a:blipFill rotWithShape="1">
            <a:blip r:embed="rId10">
              <a:alphaModFix/>
            </a:blip>
            <a:stretch>
              <a:fillRect b="0" l="0" r="0" t="0"/>
            </a:stretch>
          </a:blipFill>
          <a:ln>
            <a:noFill/>
          </a:ln>
        </p:spPr>
      </p:sp>
      <p:sp>
        <p:nvSpPr>
          <p:cNvPr id="430" name="Google Shape;430;p28"/>
          <p:cNvSpPr/>
          <p:nvPr/>
        </p:nvSpPr>
        <p:spPr>
          <a:xfrm>
            <a:off x="3342475" y="3321787"/>
            <a:ext cx="752355" cy="737308"/>
          </a:xfrm>
          <a:custGeom>
            <a:rect b="b" l="l" r="r" t="t"/>
            <a:pathLst>
              <a:path extrusionOk="0" h="1474616" w="1504710">
                <a:moveTo>
                  <a:pt x="0" y="0"/>
                </a:moveTo>
                <a:lnTo>
                  <a:pt x="1504710" y="0"/>
                </a:lnTo>
                <a:lnTo>
                  <a:pt x="1504710" y="1474616"/>
                </a:lnTo>
                <a:lnTo>
                  <a:pt x="0" y="1474616"/>
                </a:lnTo>
                <a:lnTo>
                  <a:pt x="0" y="0"/>
                </a:lnTo>
                <a:close/>
              </a:path>
            </a:pathLst>
          </a:custGeom>
          <a:blipFill rotWithShape="1">
            <a:blip r:embed="rId11">
              <a:alphaModFix/>
            </a:blip>
            <a:stretch>
              <a:fillRect b="0" l="0" r="0" t="0"/>
            </a:stretch>
          </a:blipFill>
          <a:ln>
            <a:noFill/>
          </a:ln>
        </p:spPr>
      </p:sp>
      <p:sp>
        <p:nvSpPr>
          <p:cNvPr id="431" name="Google Shape;431;p28"/>
          <p:cNvSpPr/>
          <p:nvPr/>
        </p:nvSpPr>
        <p:spPr>
          <a:xfrm>
            <a:off x="4358349" y="3840349"/>
            <a:ext cx="965743" cy="838989"/>
          </a:xfrm>
          <a:custGeom>
            <a:rect b="b" l="l" r="r" t="t"/>
            <a:pathLst>
              <a:path extrusionOk="0" h="1677978" w="1931486">
                <a:moveTo>
                  <a:pt x="0" y="0"/>
                </a:moveTo>
                <a:lnTo>
                  <a:pt x="1931486" y="0"/>
                </a:lnTo>
                <a:lnTo>
                  <a:pt x="1931486" y="1677979"/>
                </a:lnTo>
                <a:lnTo>
                  <a:pt x="0" y="1677979"/>
                </a:lnTo>
                <a:lnTo>
                  <a:pt x="0" y="0"/>
                </a:lnTo>
                <a:close/>
              </a:path>
            </a:pathLst>
          </a:custGeom>
          <a:blipFill rotWithShape="1">
            <a:blip r:embed="rId12">
              <a:alphaModFix/>
            </a:blip>
            <a:stretch>
              <a:fillRect b="0" l="0" r="0" t="0"/>
            </a:stretch>
          </a:blipFill>
          <a:ln>
            <a:noFill/>
          </a:ln>
        </p:spPr>
      </p:sp>
      <p:sp>
        <p:nvSpPr>
          <p:cNvPr id="432" name="Google Shape;432;p28"/>
          <p:cNvSpPr/>
          <p:nvPr/>
        </p:nvSpPr>
        <p:spPr>
          <a:xfrm>
            <a:off x="4688044" y="1834882"/>
            <a:ext cx="528603" cy="455944"/>
          </a:xfrm>
          <a:custGeom>
            <a:rect b="b" l="l" r="r" t="t"/>
            <a:pathLst>
              <a:path extrusionOk="0" h="911887" w="1057205">
                <a:moveTo>
                  <a:pt x="0" y="0"/>
                </a:moveTo>
                <a:lnTo>
                  <a:pt x="1057205" y="0"/>
                </a:lnTo>
                <a:lnTo>
                  <a:pt x="1057205" y="911887"/>
                </a:lnTo>
                <a:lnTo>
                  <a:pt x="0" y="911887"/>
                </a:lnTo>
                <a:lnTo>
                  <a:pt x="0" y="0"/>
                </a:lnTo>
                <a:close/>
              </a:path>
            </a:pathLst>
          </a:custGeom>
          <a:blipFill rotWithShape="1">
            <a:blip r:embed="rId13">
              <a:alphaModFix/>
            </a:blip>
            <a:stretch>
              <a:fillRect b="-210655" l="-31316" r="-136966" t="0"/>
            </a:stretch>
          </a:blipFill>
          <a:ln>
            <a:noFill/>
          </a:ln>
        </p:spPr>
      </p:sp>
      <p:sp>
        <p:nvSpPr>
          <p:cNvPr id="433" name="Google Shape;433;p28"/>
          <p:cNvSpPr/>
          <p:nvPr/>
        </p:nvSpPr>
        <p:spPr>
          <a:xfrm>
            <a:off x="6720871" y="1772853"/>
            <a:ext cx="807987" cy="798897"/>
          </a:xfrm>
          <a:custGeom>
            <a:rect b="b" l="l" r="r" t="t"/>
            <a:pathLst>
              <a:path extrusionOk="0" h="1597794" w="1615974">
                <a:moveTo>
                  <a:pt x="0" y="0"/>
                </a:moveTo>
                <a:lnTo>
                  <a:pt x="1615974" y="0"/>
                </a:lnTo>
                <a:lnTo>
                  <a:pt x="1615974" y="1597794"/>
                </a:lnTo>
                <a:lnTo>
                  <a:pt x="0" y="1597794"/>
                </a:lnTo>
                <a:lnTo>
                  <a:pt x="0" y="0"/>
                </a:lnTo>
                <a:close/>
              </a:path>
            </a:pathLst>
          </a:custGeom>
          <a:blipFill rotWithShape="1">
            <a:blip r:embed="rId14">
              <a:alphaModFix/>
            </a:blip>
            <a:stretch>
              <a:fillRect b="0" l="0" r="0" t="0"/>
            </a:stretch>
          </a:blipFill>
          <a:ln>
            <a:noFill/>
          </a:ln>
        </p:spPr>
      </p:sp>
      <p:sp>
        <p:nvSpPr>
          <p:cNvPr id="434" name="Google Shape;434;p28"/>
          <p:cNvSpPr/>
          <p:nvPr/>
        </p:nvSpPr>
        <p:spPr>
          <a:xfrm rot="-1188095">
            <a:off x="4342947" y="3338061"/>
            <a:ext cx="498273" cy="481025"/>
          </a:xfrm>
          <a:custGeom>
            <a:rect b="b" l="l" r="r" t="t"/>
            <a:pathLst>
              <a:path extrusionOk="0" h="962050" w="996547">
                <a:moveTo>
                  <a:pt x="0" y="0"/>
                </a:moveTo>
                <a:lnTo>
                  <a:pt x="996546" y="0"/>
                </a:lnTo>
                <a:lnTo>
                  <a:pt x="996546" y="962050"/>
                </a:lnTo>
                <a:lnTo>
                  <a:pt x="0" y="962050"/>
                </a:lnTo>
                <a:lnTo>
                  <a:pt x="0" y="0"/>
                </a:lnTo>
                <a:close/>
              </a:path>
            </a:pathLst>
          </a:custGeom>
          <a:blipFill rotWithShape="1">
            <a:blip r:embed="rId15">
              <a:alphaModFix/>
            </a:blip>
            <a:stretch>
              <a:fillRect b="-137185" l="-32497" r="-221773" t="-124714"/>
            </a:stretch>
          </a:blipFill>
          <a:ln>
            <a:noFill/>
          </a:ln>
        </p:spPr>
      </p:sp>
      <p:sp>
        <p:nvSpPr>
          <p:cNvPr id="435" name="Google Shape;435;p28"/>
          <p:cNvSpPr/>
          <p:nvPr/>
        </p:nvSpPr>
        <p:spPr>
          <a:xfrm>
            <a:off x="6587895" y="2617457"/>
            <a:ext cx="798539" cy="1144859"/>
          </a:xfrm>
          <a:custGeom>
            <a:rect b="b" l="l" r="r" t="t"/>
            <a:pathLst>
              <a:path extrusionOk="0" h="2289718" w="1597078">
                <a:moveTo>
                  <a:pt x="0" y="0"/>
                </a:moveTo>
                <a:lnTo>
                  <a:pt x="1597078" y="0"/>
                </a:lnTo>
                <a:lnTo>
                  <a:pt x="1597078" y="2289718"/>
                </a:lnTo>
                <a:lnTo>
                  <a:pt x="0" y="2289718"/>
                </a:lnTo>
                <a:lnTo>
                  <a:pt x="0" y="0"/>
                </a:lnTo>
                <a:close/>
              </a:path>
            </a:pathLst>
          </a:custGeom>
          <a:blipFill rotWithShape="1">
            <a:blip r:embed="rId16">
              <a:alphaModFix/>
            </a:blip>
            <a:stretch>
              <a:fillRect b="0" l="0" r="0" t="0"/>
            </a:stretch>
          </a:blipFill>
          <a:ln>
            <a:noFill/>
          </a:ln>
        </p:spPr>
      </p:sp>
      <p:sp>
        <p:nvSpPr>
          <p:cNvPr id="436" name="Google Shape;436;p28"/>
          <p:cNvSpPr/>
          <p:nvPr/>
        </p:nvSpPr>
        <p:spPr>
          <a:xfrm>
            <a:off x="7733645" y="1313316"/>
            <a:ext cx="1064190" cy="919074"/>
          </a:xfrm>
          <a:custGeom>
            <a:rect b="b" l="l" r="r" t="t"/>
            <a:pathLst>
              <a:path extrusionOk="0" h="1838148" w="2128381">
                <a:moveTo>
                  <a:pt x="0" y="0"/>
                </a:moveTo>
                <a:lnTo>
                  <a:pt x="2128382" y="0"/>
                </a:lnTo>
                <a:lnTo>
                  <a:pt x="2128382" y="1838148"/>
                </a:lnTo>
                <a:lnTo>
                  <a:pt x="0" y="1838148"/>
                </a:lnTo>
                <a:lnTo>
                  <a:pt x="0" y="0"/>
                </a:lnTo>
                <a:close/>
              </a:path>
            </a:pathLst>
          </a:custGeom>
          <a:blipFill rotWithShape="1">
            <a:blip r:embed="rId17">
              <a:alphaModFix/>
            </a:blip>
            <a:stretch>
              <a:fillRect b="0" l="0" r="0" t="0"/>
            </a:stretch>
          </a:blipFill>
          <a:ln>
            <a:noFill/>
          </a:ln>
        </p:spPr>
      </p:sp>
      <p:sp>
        <p:nvSpPr>
          <p:cNvPr id="437" name="Google Shape;437;p28"/>
          <p:cNvSpPr/>
          <p:nvPr/>
        </p:nvSpPr>
        <p:spPr>
          <a:xfrm>
            <a:off x="7230041" y="1370638"/>
            <a:ext cx="336282" cy="336282"/>
          </a:xfrm>
          <a:custGeom>
            <a:rect b="b" l="l" r="r" t="t"/>
            <a:pathLst>
              <a:path extrusionOk="0" h="672563" w="672563">
                <a:moveTo>
                  <a:pt x="0" y="0"/>
                </a:moveTo>
                <a:lnTo>
                  <a:pt x="672563" y="0"/>
                </a:lnTo>
                <a:lnTo>
                  <a:pt x="672563" y="672563"/>
                </a:lnTo>
                <a:lnTo>
                  <a:pt x="0" y="672563"/>
                </a:lnTo>
                <a:lnTo>
                  <a:pt x="0" y="0"/>
                </a:lnTo>
                <a:close/>
              </a:path>
            </a:pathLst>
          </a:custGeom>
          <a:blipFill rotWithShape="1">
            <a:blip r:embed="rId18">
              <a:alphaModFix/>
            </a:blip>
            <a:stretch>
              <a:fillRect b="0" l="0" r="0" t="0"/>
            </a:stretch>
          </a:blipFill>
          <a:ln>
            <a:noFill/>
          </a:ln>
        </p:spPr>
      </p:sp>
      <p:sp>
        <p:nvSpPr>
          <p:cNvPr id="438" name="Google Shape;438;p28"/>
          <p:cNvSpPr/>
          <p:nvPr/>
        </p:nvSpPr>
        <p:spPr>
          <a:xfrm>
            <a:off x="7060502" y="3813361"/>
            <a:ext cx="936711" cy="922660"/>
          </a:xfrm>
          <a:custGeom>
            <a:rect b="b" l="l" r="r" t="t"/>
            <a:pathLst>
              <a:path extrusionOk="0" h="1845321" w="1873422">
                <a:moveTo>
                  <a:pt x="0" y="0"/>
                </a:moveTo>
                <a:lnTo>
                  <a:pt x="1873422" y="0"/>
                </a:lnTo>
                <a:lnTo>
                  <a:pt x="1873422" y="1845321"/>
                </a:lnTo>
                <a:lnTo>
                  <a:pt x="0" y="1845321"/>
                </a:lnTo>
                <a:lnTo>
                  <a:pt x="0" y="0"/>
                </a:lnTo>
                <a:close/>
              </a:path>
            </a:pathLst>
          </a:custGeom>
          <a:blipFill rotWithShape="1">
            <a:blip r:embed="rId19">
              <a:alphaModFix/>
            </a:blip>
            <a:stretch>
              <a:fillRect b="0" l="0" r="0" t="0"/>
            </a:stretch>
          </a:blipFill>
          <a:ln>
            <a:noFill/>
          </a:ln>
        </p:spPr>
      </p:sp>
      <p:sp>
        <p:nvSpPr>
          <p:cNvPr id="439" name="Google Shape;439;p28"/>
          <p:cNvSpPr/>
          <p:nvPr/>
        </p:nvSpPr>
        <p:spPr>
          <a:xfrm>
            <a:off x="7195913" y="2171816"/>
            <a:ext cx="1400368" cy="1400368"/>
          </a:xfrm>
          <a:custGeom>
            <a:rect b="b" l="l" r="r" t="t"/>
            <a:pathLst>
              <a:path extrusionOk="0" h="2800736" w="2800736">
                <a:moveTo>
                  <a:pt x="0" y="0"/>
                </a:moveTo>
                <a:lnTo>
                  <a:pt x="2800736" y="0"/>
                </a:lnTo>
                <a:lnTo>
                  <a:pt x="2800736" y="2800736"/>
                </a:lnTo>
                <a:lnTo>
                  <a:pt x="0" y="2800736"/>
                </a:lnTo>
                <a:lnTo>
                  <a:pt x="0" y="0"/>
                </a:lnTo>
                <a:close/>
              </a:path>
            </a:pathLst>
          </a:custGeom>
          <a:blipFill rotWithShape="1">
            <a:blip r:embed="rId20">
              <a:alphaModFix/>
            </a:blip>
            <a:stretch>
              <a:fillRect b="0" l="0" r="0" t="0"/>
            </a:stretch>
          </a:blipFill>
          <a:ln>
            <a:noFill/>
          </a:ln>
        </p:spPr>
      </p:sp>
      <p:sp>
        <p:nvSpPr>
          <p:cNvPr id="440" name="Google Shape;440;p28"/>
          <p:cNvSpPr/>
          <p:nvPr/>
        </p:nvSpPr>
        <p:spPr>
          <a:xfrm>
            <a:off x="8420491" y="2514493"/>
            <a:ext cx="418320" cy="387135"/>
          </a:xfrm>
          <a:custGeom>
            <a:rect b="b" l="l" r="r" t="t"/>
            <a:pathLst>
              <a:path extrusionOk="0" h="774271" w="836639">
                <a:moveTo>
                  <a:pt x="0" y="0"/>
                </a:moveTo>
                <a:lnTo>
                  <a:pt x="836638" y="0"/>
                </a:lnTo>
                <a:lnTo>
                  <a:pt x="836638" y="774271"/>
                </a:lnTo>
                <a:lnTo>
                  <a:pt x="0" y="774271"/>
                </a:lnTo>
                <a:lnTo>
                  <a:pt x="0" y="0"/>
                </a:lnTo>
                <a:close/>
              </a:path>
            </a:pathLst>
          </a:custGeom>
          <a:blipFill rotWithShape="1">
            <a:blip r:embed="rId10">
              <a:alphaModFix/>
            </a:blip>
            <a:stretch>
              <a:fillRect b="0" l="0" r="0" t="0"/>
            </a:stretch>
          </a:blipFill>
          <a:ln>
            <a:noFill/>
          </a:ln>
        </p:spPr>
      </p:sp>
      <p:sp>
        <p:nvSpPr>
          <p:cNvPr id="441" name="Google Shape;441;p28"/>
          <p:cNvSpPr/>
          <p:nvPr/>
        </p:nvSpPr>
        <p:spPr>
          <a:xfrm>
            <a:off x="8170448" y="3859222"/>
            <a:ext cx="698710" cy="769929"/>
          </a:xfrm>
          <a:custGeom>
            <a:rect b="b" l="l" r="r" t="t"/>
            <a:pathLst>
              <a:path extrusionOk="0" h="1539857" w="1397420">
                <a:moveTo>
                  <a:pt x="0" y="0"/>
                </a:moveTo>
                <a:lnTo>
                  <a:pt x="1397421" y="0"/>
                </a:lnTo>
                <a:lnTo>
                  <a:pt x="1397421" y="1539857"/>
                </a:lnTo>
                <a:lnTo>
                  <a:pt x="0" y="1539857"/>
                </a:lnTo>
                <a:lnTo>
                  <a:pt x="0" y="0"/>
                </a:lnTo>
                <a:close/>
              </a:path>
            </a:pathLst>
          </a:custGeom>
          <a:blipFill rotWithShape="1">
            <a:blip r:embed="rId21">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445" name="Shape 445"/>
        <p:cNvGrpSpPr/>
        <p:nvPr/>
      </p:nvGrpSpPr>
      <p:grpSpPr>
        <a:xfrm>
          <a:off x="0" y="0"/>
          <a:ext cx="0" cy="0"/>
          <a:chOff x="0" y="0"/>
          <a:chExt cx="0" cy="0"/>
        </a:xfrm>
      </p:grpSpPr>
      <p:pic>
        <p:nvPicPr>
          <p:cNvPr id="446" name="Google Shape;446;p29"/>
          <p:cNvPicPr preferRelativeResize="0"/>
          <p:nvPr/>
        </p:nvPicPr>
        <p:blipFill>
          <a:blip r:embed="rId3">
            <a:alphaModFix/>
          </a:blip>
          <a:stretch>
            <a:fillRect/>
          </a:stretch>
        </p:blipFill>
        <p:spPr>
          <a:xfrm>
            <a:off x="0" y="2232"/>
            <a:ext cx="9144003" cy="5139037"/>
          </a:xfrm>
          <a:prstGeom prst="rect">
            <a:avLst/>
          </a:prstGeom>
          <a:noFill/>
          <a:ln>
            <a:noFill/>
          </a:ln>
        </p:spPr>
      </p:pic>
      <p:grpSp>
        <p:nvGrpSpPr>
          <p:cNvPr id="447" name="Google Shape;447;p29"/>
          <p:cNvGrpSpPr/>
          <p:nvPr/>
        </p:nvGrpSpPr>
        <p:grpSpPr>
          <a:xfrm>
            <a:off x="387109" y="1106783"/>
            <a:ext cx="2548821" cy="3736326"/>
            <a:chOff x="0" y="-19050"/>
            <a:chExt cx="1342589" cy="1968106"/>
          </a:xfrm>
        </p:grpSpPr>
        <p:sp>
          <p:nvSpPr>
            <p:cNvPr id="448" name="Google Shape;448;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9" name="Google Shape;449;p29"/>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0" name="Google Shape;450;p29"/>
          <p:cNvGrpSpPr/>
          <p:nvPr/>
        </p:nvGrpSpPr>
        <p:grpSpPr>
          <a:xfrm>
            <a:off x="3164696" y="1106783"/>
            <a:ext cx="5756490" cy="3736326"/>
            <a:chOff x="0" y="-19050"/>
            <a:chExt cx="3032225" cy="1968106"/>
          </a:xfrm>
        </p:grpSpPr>
        <p:sp>
          <p:nvSpPr>
            <p:cNvPr id="451" name="Google Shape;451;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2" name="Google Shape;452;p29"/>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3" name="Google Shape;453;p29"/>
          <p:cNvGrpSpPr/>
          <p:nvPr/>
        </p:nvGrpSpPr>
        <p:grpSpPr>
          <a:xfrm>
            <a:off x="569502" y="1247142"/>
            <a:ext cx="2184034" cy="359784"/>
            <a:chOff x="0" y="-19050"/>
            <a:chExt cx="1150437" cy="189516"/>
          </a:xfrm>
        </p:grpSpPr>
        <p:sp>
          <p:nvSpPr>
            <p:cNvPr id="454" name="Google Shape;454;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5" name="Google Shape;455;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6" name="Google Shape;456;p29"/>
          <p:cNvGrpSpPr/>
          <p:nvPr/>
        </p:nvGrpSpPr>
        <p:grpSpPr>
          <a:xfrm>
            <a:off x="4841220" y="1247142"/>
            <a:ext cx="2184034" cy="359784"/>
            <a:chOff x="0" y="-19050"/>
            <a:chExt cx="1150437" cy="189516"/>
          </a:xfrm>
        </p:grpSpPr>
        <p:sp>
          <p:nvSpPr>
            <p:cNvPr id="457" name="Google Shape;457;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8" name="Google Shape;458;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9" name="Google Shape;459;p29"/>
          <p:cNvGrpSpPr/>
          <p:nvPr/>
        </p:nvGrpSpPr>
        <p:grpSpPr>
          <a:xfrm>
            <a:off x="569502" y="3564341"/>
            <a:ext cx="2184034" cy="359784"/>
            <a:chOff x="0" y="-19050"/>
            <a:chExt cx="1150437" cy="189516"/>
          </a:xfrm>
        </p:grpSpPr>
        <p:sp>
          <p:nvSpPr>
            <p:cNvPr id="460" name="Google Shape;460;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1" name="Google Shape;461;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2" name="Google Shape;462;p29"/>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63" name="Google Shape;463;p29"/>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grpSp>
        <p:nvGrpSpPr>
          <p:cNvPr id="464" name="Google Shape;464;p29"/>
          <p:cNvGrpSpPr/>
          <p:nvPr/>
        </p:nvGrpSpPr>
        <p:grpSpPr>
          <a:xfrm>
            <a:off x="592850" y="4115312"/>
            <a:ext cx="2137338" cy="537898"/>
            <a:chOff x="0" y="-23569"/>
            <a:chExt cx="5699568" cy="1434394"/>
          </a:xfrm>
        </p:grpSpPr>
        <p:grpSp>
          <p:nvGrpSpPr>
            <p:cNvPr id="465" name="Google Shape;465;p29"/>
            <p:cNvGrpSpPr/>
            <p:nvPr/>
          </p:nvGrpSpPr>
          <p:grpSpPr>
            <a:xfrm>
              <a:off x="1668469" y="-23569"/>
              <a:ext cx="1005606" cy="1029175"/>
              <a:chOff x="0" y="-19050"/>
              <a:chExt cx="812800" cy="831850"/>
            </a:xfrm>
          </p:grpSpPr>
          <p:sp>
            <p:nvSpPr>
              <p:cNvPr id="466" name="Google Shape;466;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0C5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7" name="Google Shape;467;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8" name="Google Shape;468;p29"/>
            <p:cNvSpPr txBox="1"/>
            <p:nvPr/>
          </p:nvSpPr>
          <p:spPr>
            <a:xfrm>
              <a:off x="1357023"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#70C5F2</a:t>
              </a:r>
              <a:endParaRPr sz="700"/>
            </a:p>
          </p:txBody>
        </p:sp>
        <p:grpSp>
          <p:nvGrpSpPr>
            <p:cNvPr id="469" name="Google Shape;469;p29"/>
            <p:cNvGrpSpPr/>
            <p:nvPr/>
          </p:nvGrpSpPr>
          <p:grpSpPr>
            <a:xfrm>
              <a:off x="3025493" y="-23569"/>
              <a:ext cx="1005606" cy="1029175"/>
              <a:chOff x="0" y="-19050"/>
              <a:chExt cx="812800" cy="831850"/>
            </a:xfrm>
          </p:grpSpPr>
          <p:sp>
            <p:nvSpPr>
              <p:cNvPr id="470" name="Google Shape;470;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04B1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1" name="Google Shape;471;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2" name="Google Shape;472;p29"/>
            <p:cNvSpPr txBox="1"/>
            <p:nvPr/>
          </p:nvSpPr>
          <p:spPr>
            <a:xfrm>
              <a:off x="2714047"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#F04B16</a:t>
              </a:r>
              <a:endParaRPr sz="700"/>
            </a:p>
          </p:txBody>
        </p:sp>
        <p:grpSp>
          <p:nvGrpSpPr>
            <p:cNvPr id="473" name="Google Shape;473;p29"/>
            <p:cNvGrpSpPr/>
            <p:nvPr/>
          </p:nvGrpSpPr>
          <p:grpSpPr>
            <a:xfrm>
              <a:off x="4382516" y="-23569"/>
              <a:ext cx="1005606" cy="1029175"/>
              <a:chOff x="0" y="-19050"/>
              <a:chExt cx="812800" cy="831850"/>
            </a:xfrm>
          </p:grpSpPr>
          <p:sp>
            <p:nvSpPr>
              <p:cNvPr id="474" name="Google Shape;474;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4CC"/>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5" name="Google Shape;475;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6" name="Google Shape;476;p29"/>
            <p:cNvSpPr txBox="1"/>
            <p:nvPr/>
          </p:nvSpPr>
          <p:spPr>
            <a:xfrm>
              <a:off x="4071070"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#FFF4CC</a:t>
              </a:r>
              <a:endParaRPr sz="700"/>
            </a:p>
          </p:txBody>
        </p:sp>
        <p:grpSp>
          <p:nvGrpSpPr>
            <p:cNvPr id="477" name="Google Shape;477;p29"/>
            <p:cNvGrpSpPr/>
            <p:nvPr/>
          </p:nvGrpSpPr>
          <p:grpSpPr>
            <a:xfrm>
              <a:off x="311446" y="-23569"/>
              <a:ext cx="1005606" cy="1029175"/>
              <a:chOff x="0" y="-19050"/>
              <a:chExt cx="812800" cy="831850"/>
            </a:xfrm>
          </p:grpSpPr>
          <p:sp>
            <p:nvSpPr>
              <p:cNvPr id="478" name="Google Shape;478;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2599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9" name="Google Shape;479;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0" name="Google Shape;480;p29"/>
            <p:cNvSpPr txBox="1"/>
            <p:nvPr/>
          </p:nvSpPr>
          <p:spPr>
            <a:xfrm>
              <a:off x="0"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#025999</a:t>
              </a:r>
              <a:endParaRPr sz="700"/>
            </a:p>
          </p:txBody>
        </p:sp>
      </p:grpSp>
      <p:sp>
        <p:nvSpPr>
          <p:cNvPr id="481" name="Google Shape;481;p29"/>
          <p:cNvSpPr txBox="1"/>
          <p:nvPr/>
        </p:nvSpPr>
        <p:spPr>
          <a:xfrm>
            <a:off x="2105002" y="785746"/>
            <a:ext cx="4933995" cy="19842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Use these design resources in your Canva Presentation.</a:t>
            </a:r>
            <a:endParaRPr sz="700"/>
          </a:p>
        </p:txBody>
      </p:sp>
      <p:sp>
        <p:nvSpPr>
          <p:cNvPr id="482" name="Google Shape;482;p29"/>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0000"/>
                </a:solidFill>
                <a:latin typeface="Arial"/>
                <a:ea typeface="Arial"/>
                <a:cs typeface="Arial"/>
                <a:sym typeface="Arial"/>
              </a:rPr>
              <a:t>DON'T FORGET TO DELETE THIS PAGE BEFORE PRESENTING. </a:t>
            </a:r>
            <a:endParaRPr sz="700"/>
          </a:p>
        </p:txBody>
      </p:sp>
      <p:sp>
        <p:nvSpPr>
          <p:cNvPr id="483" name="Google Shape;483;p29"/>
          <p:cNvSpPr txBox="1"/>
          <p:nvPr/>
        </p:nvSpPr>
        <p:spPr>
          <a:xfrm>
            <a:off x="2984317" y="250655"/>
            <a:ext cx="3175366" cy="511278"/>
          </a:xfrm>
          <a:prstGeom prst="rect">
            <a:avLst/>
          </a:prstGeom>
          <a:noFill/>
          <a:ln>
            <a:noFill/>
          </a:ln>
        </p:spPr>
        <p:txBody>
          <a:bodyPr anchorCtr="0" anchor="t" bIns="0" lIns="0" spcFirstLastPara="1" rIns="0" wrap="square" tIns="0">
            <a:spAutoFit/>
          </a:bodyPr>
          <a:lstStyle/>
          <a:p>
            <a:pPr indent="0" lvl="0" marL="0" marR="0" rtl="0" algn="ctr">
              <a:lnSpc>
                <a:spcPct val="121010"/>
              </a:lnSpc>
              <a:spcBef>
                <a:spcPts val="0"/>
              </a:spcBef>
              <a:spcAft>
                <a:spcPts val="0"/>
              </a:spcAft>
              <a:buNone/>
            </a:pPr>
            <a:r>
              <a:rPr b="0" i="0" lang="en" sz="3300" u="none" cap="none" strike="noStrike">
                <a:solidFill>
                  <a:srgbClr val="FC3B28"/>
                </a:solidFill>
                <a:latin typeface="Calistoga"/>
                <a:ea typeface="Calistoga"/>
                <a:cs typeface="Calistoga"/>
                <a:sym typeface="Calistoga"/>
              </a:rPr>
              <a:t>Resource Page</a:t>
            </a:r>
            <a:endParaRPr sz="700"/>
          </a:p>
        </p:txBody>
      </p:sp>
      <p:sp>
        <p:nvSpPr>
          <p:cNvPr id="484" name="Google Shape;484;p29"/>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85" name="Google Shape;485;p29"/>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86" name="Google Shape;486;p29"/>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87" name="Google Shape;487;p29"/>
          <p:cNvSpPr/>
          <p:nvPr/>
        </p:nvSpPr>
        <p:spPr>
          <a:xfrm>
            <a:off x="3397268" y="1351454"/>
            <a:ext cx="1286997" cy="955659"/>
          </a:xfrm>
          <a:custGeom>
            <a:rect b="b" l="l" r="r" t="t"/>
            <a:pathLst>
              <a:path extrusionOk="0" h="1911318" w="2573993">
                <a:moveTo>
                  <a:pt x="0" y="0"/>
                </a:moveTo>
                <a:lnTo>
                  <a:pt x="2573993" y="0"/>
                </a:lnTo>
                <a:lnTo>
                  <a:pt x="2573993" y="1911318"/>
                </a:lnTo>
                <a:lnTo>
                  <a:pt x="0" y="1911318"/>
                </a:lnTo>
                <a:lnTo>
                  <a:pt x="0" y="0"/>
                </a:lnTo>
                <a:close/>
              </a:path>
            </a:pathLst>
          </a:custGeom>
          <a:blipFill rotWithShape="1">
            <a:blip r:embed="rId4">
              <a:alphaModFix/>
            </a:blip>
            <a:stretch>
              <a:fillRect b="0" l="0" r="0" t="0"/>
            </a:stretch>
          </a:blipFill>
          <a:ln>
            <a:noFill/>
          </a:ln>
        </p:spPr>
      </p:sp>
      <p:sp>
        <p:nvSpPr>
          <p:cNvPr id="488" name="Google Shape;488;p29"/>
          <p:cNvSpPr/>
          <p:nvPr/>
        </p:nvSpPr>
        <p:spPr>
          <a:xfrm>
            <a:off x="4726818" y="1678363"/>
            <a:ext cx="1126285" cy="1110799"/>
          </a:xfrm>
          <a:custGeom>
            <a:rect b="b" l="l" r="r" t="t"/>
            <a:pathLst>
              <a:path extrusionOk="0" h="2221598" w="2252570">
                <a:moveTo>
                  <a:pt x="0" y="0"/>
                </a:moveTo>
                <a:lnTo>
                  <a:pt x="2252570" y="0"/>
                </a:lnTo>
                <a:lnTo>
                  <a:pt x="2252570" y="2221598"/>
                </a:lnTo>
                <a:lnTo>
                  <a:pt x="0" y="2221598"/>
                </a:lnTo>
                <a:lnTo>
                  <a:pt x="0" y="0"/>
                </a:lnTo>
                <a:close/>
              </a:path>
            </a:pathLst>
          </a:custGeom>
          <a:blipFill rotWithShape="1">
            <a:blip r:embed="rId5">
              <a:alphaModFix/>
            </a:blip>
            <a:stretch>
              <a:fillRect b="0" l="0" r="0" t="0"/>
            </a:stretch>
          </a:blipFill>
          <a:ln>
            <a:noFill/>
          </a:ln>
        </p:spPr>
      </p:sp>
      <p:sp>
        <p:nvSpPr>
          <p:cNvPr id="489" name="Google Shape;489;p29"/>
          <p:cNvSpPr/>
          <p:nvPr/>
        </p:nvSpPr>
        <p:spPr>
          <a:xfrm>
            <a:off x="6103060" y="1728797"/>
            <a:ext cx="1027920" cy="1009931"/>
          </a:xfrm>
          <a:custGeom>
            <a:rect b="b" l="l" r="r" t="t"/>
            <a:pathLst>
              <a:path extrusionOk="0" h="2019863" w="2055840">
                <a:moveTo>
                  <a:pt x="0" y="0"/>
                </a:moveTo>
                <a:lnTo>
                  <a:pt x="2055840" y="0"/>
                </a:lnTo>
                <a:lnTo>
                  <a:pt x="2055840" y="2019863"/>
                </a:lnTo>
                <a:lnTo>
                  <a:pt x="0" y="2019863"/>
                </a:lnTo>
                <a:lnTo>
                  <a:pt x="0" y="0"/>
                </a:lnTo>
                <a:close/>
              </a:path>
            </a:pathLst>
          </a:custGeom>
          <a:blipFill rotWithShape="1">
            <a:blip r:embed="rId6">
              <a:alphaModFix/>
            </a:blip>
            <a:stretch>
              <a:fillRect b="0" l="0" r="0" t="0"/>
            </a:stretch>
          </a:blipFill>
          <a:ln>
            <a:noFill/>
          </a:ln>
        </p:spPr>
      </p:sp>
      <p:sp>
        <p:nvSpPr>
          <p:cNvPr id="490" name="Google Shape;490;p29"/>
          <p:cNvSpPr/>
          <p:nvPr/>
        </p:nvSpPr>
        <p:spPr>
          <a:xfrm>
            <a:off x="3540060" y="2424071"/>
            <a:ext cx="939107" cy="930890"/>
          </a:xfrm>
          <a:custGeom>
            <a:rect b="b" l="l" r="r" t="t"/>
            <a:pathLst>
              <a:path extrusionOk="0" h="1861780" w="1878214">
                <a:moveTo>
                  <a:pt x="0" y="0"/>
                </a:moveTo>
                <a:lnTo>
                  <a:pt x="1878215" y="0"/>
                </a:lnTo>
                <a:lnTo>
                  <a:pt x="1878215" y="1861780"/>
                </a:lnTo>
                <a:lnTo>
                  <a:pt x="0" y="1861780"/>
                </a:lnTo>
                <a:lnTo>
                  <a:pt x="0" y="0"/>
                </a:lnTo>
                <a:close/>
              </a:path>
            </a:pathLst>
          </a:custGeom>
          <a:blipFill rotWithShape="1">
            <a:blip r:embed="rId7">
              <a:alphaModFix/>
            </a:blip>
            <a:stretch>
              <a:fillRect b="0" l="0" r="0" t="0"/>
            </a:stretch>
          </a:blipFill>
          <a:ln>
            <a:noFill/>
          </a:ln>
        </p:spPr>
      </p:sp>
      <p:sp>
        <p:nvSpPr>
          <p:cNvPr id="491" name="Google Shape;491;p29"/>
          <p:cNvSpPr/>
          <p:nvPr/>
        </p:nvSpPr>
        <p:spPr>
          <a:xfrm>
            <a:off x="8341486" y="1358440"/>
            <a:ext cx="469996" cy="639847"/>
          </a:xfrm>
          <a:custGeom>
            <a:rect b="b" l="l" r="r" t="t"/>
            <a:pathLst>
              <a:path extrusionOk="0" h="1279693" w="939993">
                <a:moveTo>
                  <a:pt x="0" y="0"/>
                </a:moveTo>
                <a:lnTo>
                  <a:pt x="939992" y="0"/>
                </a:lnTo>
                <a:lnTo>
                  <a:pt x="939992" y="1279694"/>
                </a:lnTo>
                <a:lnTo>
                  <a:pt x="0" y="1279694"/>
                </a:lnTo>
                <a:lnTo>
                  <a:pt x="0" y="0"/>
                </a:lnTo>
                <a:close/>
              </a:path>
            </a:pathLst>
          </a:custGeom>
          <a:blipFill rotWithShape="1">
            <a:blip r:embed="rId8">
              <a:alphaModFix/>
            </a:blip>
            <a:stretch>
              <a:fillRect b="0" l="0" r="0" t="0"/>
            </a:stretch>
          </a:blipFill>
          <a:ln>
            <a:noFill/>
          </a:ln>
        </p:spPr>
      </p:sp>
      <p:sp>
        <p:nvSpPr>
          <p:cNvPr id="492" name="Google Shape;492;p29"/>
          <p:cNvSpPr/>
          <p:nvPr/>
        </p:nvSpPr>
        <p:spPr>
          <a:xfrm>
            <a:off x="7332293" y="1393544"/>
            <a:ext cx="889615" cy="1345184"/>
          </a:xfrm>
          <a:custGeom>
            <a:rect b="b" l="l" r="r" t="t"/>
            <a:pathLst>
              <a:path extrusionOk="0" h="2690368" w="1779230">
                <a:moveTo>
                  <a:pt x="0" y="0"/>
                </a:moveTo>
                <a:lnTo>
                  <a:pt x="1779230" y="0"/>
                </a:lnTo>
                <a:lnTo>
                  <a:pt x="1779230" y="2690368"/>
                </a:lnTo>
                <a:lnTo>
                  <a:pt x="0" y="2690368"/>
                </a:lnTo>
                <a:lnTo>
                  <a:pt x="0" y="0"/>
                </a:lnTo>
                <a:close/>
              </a:path>
            </a:pathLst>
          </a:custGeom>
          <a:blipFill rotWithShape="1">
            <a:blip r:embed="rId9">
              <a:alphaModFix/>
            </a:blip>
            <a:stretch>
              <a:fillRect b="0" l="0" r="0" t="0"/>
            </a:stretch>
          </a:blipFill>
          <a:ln>
            <a:noFill/>
          </a:ln>
        </p:spPr>
      </p:sp>
      <p:grpSp>
        <p:nvGrpSpPr>
          <p:cNvPr id="493" name="Google Shape;493;p29"/>
          <p:cNvGrpSpPr/>
          <p:nvPr/>
        </p:nvGrpSpPr>
        <p:grpSpPr>
          <a:xfrm>
            <a:off x="3397268" y="3471919"/>
            <a:ext cx="1212333" cy="1275428"/>
            <a:chOff x="0" y="0"/>
            <a:chExt cx="3232887" cy="3401140"/>
          </a:xfrm>
        </p:grpSpPr>
        <p:sp>
          <p:nvSpPr>
            <p:cNvPr id="494" name="Google Shape;494;p29"/>
            <p:cNvSpPr/>
            <p:nvPr/>
          </p:nvSpPr>
          <p:spPr>
            <a:xfrm>
              <a:off x="172328" y="155051"/>
              <a:ext cx="2888230" cy="3201578"/>
            </a:xfrm>
            <a:custGeom>
              <a:rect b="b" l="l" r="r" t="t"/>
              <a:pathLst>
                <a:path extrusionOk="0" h="3201578" w="2888230">
                  <a:moveTo>
                    <a:pt x="0" y="0"/>
                  </a:moveTo>
                  <a:lnTo>
                    <a:pt x="2888230" y="0"/>
                  </a:lnTo>
                  <a:lnTo>
                    <a:pt x="2888230" y="3201579"/>
                  </a:lnTo>
                  <a:lnTo>
                    <a:pt x="0" y="3201579"/>
                  </a:lnTo>
                  <a:lnTo>
                    <a:pt x="0" y="0"/>
                  </a:lnTo>
                  <a:close/>
                </a:path>
              </a:pathLst>
            </a:custGeom>
            <a:blipFill rotWithShape="1">
              <a:blip r:embed="rId10">
                <a:alphaModFix/>
              </a:blip>
              <a:stretch>
                <a:fillRect b="-1296" l="-99864" r="0" t="0"/>
              </a:stretch>
            </a:blipFill>
            <a:ln>
              <a:noFill/>
            </a:ln>
          </p:spPr>
        </p:sp>
        <p:sp>
          <p:nvSpPr>
            <p:cNvPr id="495" name="Google Shape;495;p29"/>
            <p:cNvSpPr/>
            <p:nvPr/>
          </p:nvSpPr>
          <p:spPr>
            <a:xfrm>
              <a:off x="0" y="0"/>
              <a:ext cx="3232887" cy="155051"/>
            </a:xfrm>
            <a:custGeom>
              <a:rect b="b" l="l" r="r" t="t"/>
              <a:pathLst>
                <a:path extrusionOk="0" h="155051" w="3232887">
                  <a:moveTo>
                    <a:pt x="0" y="0"/>
                  </a:moveTo>
                  <a:lnTo>
                    <a:pt x="3232887" y="0"/>
                  </a:lnTo>
                  <a:lnTo>
                    <a:pt x="3232887" y="155051"/>
                  </a:lnTo>
                  <a:lnTo>
                    <a:pt x="0" y="155051"/>
                  </a:lnTo>
                  <a:lnTo>
                    <a:pt x="0" y="0"/>
                  </a:lnTo>
                  <a:close/>
                </a:path>
              </a:pathLst>
            </a:custGeom>
            <a:blipFill rotWithShape="1">
              <a:blip r:embed="rId11">
                <a:alphaModFix/>
              </a:blip>
              <a:stretch>
                <a:fillRect b="-1991614" l="-78552" r="0" t="0"/>
              </a:stretch>
            </a:blipFill>
            <a:ln>
              <a:noFill/>
            </a:ln>
          </p:spPr>
        </p:sp>
        <p:sp>
          <p:nvSpPr>
            <p:cNvPr id="496" name="Google Shape;496;p29"/>
            <p:cNvSpPr/>
            <p:nvPr/>
          </p:nvSpPr>
          <p:spPr>
            <a:xfrm>
              <a:off x="0" y="3246089"/>
              <a:ext cx="3232887" cy="155051"/>
            </a:xfrm>
            <a:custGeom>
              <a:rect b="b" l="l" r="r" t="t"/>
              <a:pathLst>
                <a:path extrusionOk="0" h="155051" w="3232887">
                  <a:moveTo>
                    <a:pt x="0" y="0"/>
                  </a:moveTo>
                  <a:lnTo>
                    <a:pt x="3232887" y="0"/>
                  </a:lnTo>
                  <a:lnTo>
                    <a:pt x="3232887" y="155052"/>
                  </a:lnTo>
                  <a:lnTo>
                    <a:pt x="0" y="155052"/>
                  </a:lnTo>
                  <a:lnTo>
                    <a:pt x="0" y="0"/>
                  </a:lnTo>
                  <a:close/>
                </a:path>
              </a:pathLst>
            </a:custGeom>
            <a:blipFill rotWithShape="1">
              <a:blip r:embed="rId11">
                <a:alphaModFix/>
              </a:blip>
              <a:stretch>
                <a:fillRect b="-1991614" l="-78552" r="0" t="0"/>
              </a:stretch>
            </a:blipFill>
            <a:ln>
              <a:noFill/>
            </a:ln>
          </p:spPr>
        </p:sp>
        <p:sp>
          <p:nvSpPr>
            <p:cNvPr id="497" name="Google Shape;497;p29"/>
            <p:cNvSpPr/>
            <p:nvPr/>
          </p:nvSpPr>
          <p:spPr>
            <a:xfrm rot="5400000">
              <a:off x="-1522924" y="1616443"/>
              <a:ext cx="3232887" cy="155051"/>
            </a:xfrm>
            <a:custGeom>
              <a:rect b="b" l="l" r="r" t="t"/>
              <a:pathLst>
                <a:path extrusionOk="0" h="155051" w="3232887">
                  <a:moveTo>
                    <a:pt x="0" y="0"/>
                  </a:moveTo>
                  <a:lnTo>
                    <a:pt x="3232886" y="0"/>
                  </a:lnTo>
                  <a:lnTo>
                    <a:pt x="3232886" y="155052"/>
                  </a:lnTo>
                  <a:lnTo>
                    <a:pt x="0" y="155052"/>
                  </a:lnTo>
                  <a:lnTo>
                    <a:pt x="0" y="0"/>
                  </a:lnTo>
                  <a:close/>
                </a:path>
              </a:pathLst>
            </a:custGeom>
            <a:blipFill rotWithShape="1">
              <a:blip r:embed="rId11">
                <a:alphaModFix/>
              </a:blip>
              <a:stretch>
                <a:fillRect b="-1991614" l="-78552" r="0" t="0"/>
              </a:stretch>
            </a:blipFill>
            <a:ln>
              <a:noFill/>
            </a:ln>
          </p:spPr>
        </p:sp>
        <p:sp>
          <p:nvSpPr>
            <p:cNvPr id="498" name="Google Shape;498;p29"/>
            <p:cNvSpPr/>
            <p:nvPr/>
          </p:nvSpPr>
          <p:spPr>
            <a:xfrm rot="5400000">
              <a:off x="1522924" y="1616443"/>
              <a:ext cx="3232887" cy="155051"/>
            </a:xfrm>
            <a:custGeom>
              <a:rect b="b" l="l" r="r" t="t"/>
              <a:pathLst>
                <a:path extrusionOk="0" h="155051" w="3232887">
                  <a:moveTo>
                    <a:pt x="0" y="0"/>
                  </a:moveTo>
                  <a:lnTo>
                    <a:pt x="3232887" y="0"/>
                  </a:lnTo>
                  <a:lnTo>
                    <a:pt x="3232887" y="155052"/>
                  </a:lnTo>
                  <a:lnTo>
                    <a:pt x="0" y="155052"/>
                  </a:lnTo>
                  <a:lnTo>
                    <a:pt x="0" y="0"/>
                  </a:lnTo>
                  <a:close/>
                </a:path>
              </a:pathLst>
            </a:custGeom>
            <a:blipFill rotWithShape="1">
              <a:blip r:embed="rId11">
                <a:alphaModFix/>
              </a:blip>
              <a:stretch>
                <a:fillRect b="-1991614" l="-78552" r="0" t="0"/>
              </a:stretch>
            </a:blipFill>
            <a:ln>
              <a:noFill/>
            </a:ln>
          </p:spPr>
        </p:sp>
        <p:sp>
          <p:nvSpPr>
            <p:cNvPr id="499" name="Google Shape;499;p29"/>
            <p:cNvSpPr/>
            <p:nvPr/>
          </p:nvSpPr>
          <p:spPr>
            <a:xfrm>
              <a:off x="93519" y="200241"/>
              <a:ext cx="3045849" cy="3045849"/>
            </a:xfrm>
            <a:custGeom>
              <a:rect b="b" l="l" r="r" t="t"/>
              <a:pathLst>
                <a:path extrusionOk="0" h="3045849" w="3045849">
                  <a:moveTo>
                    <a:pt x="0" y="0"/>
                  </a:moveTo>
                  <a:lnTo>
                    <a:pt x="3045849" y="0"/>
                  </a:lnTo>
                  <a:lnTo>
                    <a:pt x="3045849" y="3045848"/>
                  </a:lnTo>
                  <a:lnTo>
                    <a:pt x="0" y="3045848"/>
                  </a:lnTo>
                  <a:lnTo>
                    <a:pt x="0" y="0"/>
                  </a:lnTo>
                  <a:close/>
                </a:path>
              </a:pathLst>
            </a:custGeom>
            <a:blipFill rotWithShape="1">
              <a:blip r:embed="rId12">
                <a:alphaModFix/>
              </a:blip>
              <a:stretch>
                <a:fillRect b="0" l="0" r="0" t="0"/>
              </a:stretch>
            </a:blipFill>
            <a:ln>
              <a:noFill/>
            </a:ln>
          </p:spPr>
        </p:sp>
      </p:grpSp>
      <p:sp>
        <p:nvSpPr>
          <p:cNvPr id="500" name="Google Shape;500;p29"/>
          <p:cNvSpPr/>
          <p:nvPr/>
        </p:nvSpPr>
        <p:spPr>
          <a:xfrm>
            <a:off x="8381354" y="2150022"/>
            <a:ext cx="362566" cy="639140"/>
          </a:xfrm>
          <a:custGeom>
            <a:rect b="b" l="l" r="r" t="t"/>
            <a:pathLst>
              <a:path extrusionOk="0" h="1278280" w="725133">
                <a:moveTo>
                  <a:pt x="0" y="0"/>
                </a:moveTo>
                <a:lnTo>
                  <a:pt x="725134" y="0"/>
                </a:lnTo>
                <a:lnTo>
                  <a:pt x="725134" y="1278281"/>
                </a:lnTo>
                <a:lnTo>
                  <a:pt x="0" y="1278281"/>
                </a:lnTo>
                <a:lnTo>
                  <a:pt x="0" y="0"/>
                </a:lnTo>
                <a:close/>
              </a:path>
            </a:pathLst>
          </a:custGeom>
          <a:blipFill rotWithShape="1">
            <a:blip r:embed="rId13">
              <a:alphaModFix/>
            </a:blip>
            <a:stretch>
              <a:fillRect b="0" l="0" r="0" t="0"/>
            </a:stretch>
          </a:blipFill>
          <a:ln>
            <a:noFill/>
          </a:ln>
        </p:spPr>
      </p:sp>
      <p:grpSp>
        <p:nvGrpSpPr>
          <p:cNvPr id="501" name="Google Shape;501;p29"/>
          <p:cNvGrpSpPr/>
          <p:nvPr/>
        </p:nvGrpSpPr>
        <p:grpSpPr>
          <a:xfrm>
            <a:off x="4844815" y="4007763"/>
            <a:ext cx="734131" cy="761833"/>
            <a:chOff x="0" y="0"/>
            <a:chExt cx="1957682" cy="2031557"/>
          </a:xfrm>
        </p:grpSpPr>
        <p:sp>
          <p:nvSpPr>
            <p:cNvPr id="502" name="Google Shape;502;p29"/>
            <p:cNvSpPr/>
            <p:nvPr/>
          </p:nvSpPr>
          <p:spPr>
            <a:xfrm>
              <a:off x="0" y="0"/>
              <a:ext cx="1957682" cy="2031557"/>
            </a:xfrm>
            <a:custGeom>
              <a:rect b="b" l="l" r="r" t="t"/>
              <a:pathLst>
                <a:path extrusionOk="0" h="2031557" w="1957682">
                  <a:moveTo>
                    <a:pt x="0" y="0"/>
                  </a:moveTo>
                  <a:lnTo>
                    <a:pt x="1957682" y="0"/>
                  </a:lnTo>
                  <a:lnTo>
                    <a:pt x="1957682" y="2031557"/>
                  </a:lnTo>
                  <a:lnTo>
                    <a:pt x="0" y="2031557"/>
                  </a:lnTo>
                  <a:lnTo>
                    <a:pt x="0" y="0"/>
                  </a:lnTo>
                  <a:close/>
                </a:path>
              </a:pathLst>
            </a:custGeom>
            <a:blipFill rotWithShape="1">
              <a:blip r:embed="rId14">
                <a:alphaModFix/>
              </a:blip>
              <a:stretch>
                <a:fillRect b="0" l="0" r="0" t="0"/>
              </a:stretch>
            </a:blipFill>
            <a:ln>
              <a:noFill/>
            </a:ln>
          </p:spPr>
        </p:sp>
        <p:sp>
          <p:nvSpPr>
            <p:cNvPr id="503" name="Google Shape;503;p29"/>
            <p:cNvSpPr/>
            <p:nvPr/>
          </p:nvSpPr>
          <p:spPr>
            <a:xfrm>
              <a:off x="287831" y="348640"/>
              <a:ext cx="1382020" cy="1334277"/>
            </a:xfrm>
            <a:custGeom>
              <a:rect b="b" l="l" r="r" t="t"/>
              <a:pathLst>
                <a:path extrusionOk="0" h="1334277" w="1382020">
                  <a:moveTo>
                    <a:pt x="0" y="0"/>
                  </a:moveTo>
                  <a:lnTo>
                    <a:pt x="1382020" y="0"/>
                  </a:lnTo>
                  <a:lnTo>
                    <a:pt x="1382020" y="1334277"/>
                  </a:lnTo>
                  <a:lnTo>
                    <a:pt x="0" y="1334277"/>
                  </a:lnTo>
                  <a:lnTo>
                    <a:pt x="0" y="0"/>
                  </a:lnTo>
                  <a:close/>
                </a:path>
              </a:pathLst>
            </a:custGeom>
            <a:blipFill rotWithShape="1">
              <a:blip r:embed="rId15">
                <a:alphaModFix/>
              </a:blip>
              <a:stretch>
                <a:fillRect b="0" l="0" r="0" t="0"/>
              </a:stretch>
            </a:blipFill>
            <a:ln>
              <a:noFill/>
            </a:ln>
          </p:spPr>
        </p:sp>
      </p:grpSp>
      <p:sp>
        <p:nvSpPr>
          <p:cNvPr id="504" name="Google Shape;504;p29"/>
          <p:cNvSpPr/>
          <p:nvPr/>
        </p:nvSpPr>
        <p:spPr>
          <a:xfrm>
            <a:off x="4743923" y="2993029"/>
            <a:ext cx="803360" cy="931097"/>
          </a:xfrm>
          <a:custGeom>
            <a:rect b="b" l="l" r="r" t="t"/>
            <a:pathLst>
              <a:path extrusionOk="0" h="1862193" w="1606719">
                <a:moveTo>
                  <a:pt x="0" y="0"/>
                </a:moveTo>
                <a:lnTo>
                  <a:pt x="1606719" y="0"/>
                </a:lnTo>
                <a:lnTo>
                  <a:pt x="1606719" y="1862193"/>
                </a:lnTo>
                <a:lnTo>
                  <a:pt x="0" y="1862193"/>
                </a:lnTo>
                <a:lnTo>
                  <a:pt x="0" y="0"/>
                </a:lnTo>
                <a:close/>
              </a:path>
            </a:pathLst>
          </a:custGeom>
          <a:blipFill rotWithShape="1">
            <a:blip r:embed="rId16">
              <a:alphaModFix/>
            </a:blip>
            <a:stretch>
              <a:fillRect b="0" l="0" r="0" t="0"/>
            </a:stretch>
          </a:blipFill>
          <a:ln>
            <a:noFill/>
          </a:ln>
        </p:spPr>
      </p:sp>
      <p:sp>
        <p:nvSpPr>
          <p:cNvPr id="505" name="Google Shape;505;p29"/>
          <p:cNvSpPr/>
          <p:nvPr/>
        </p:nvSpPr>
        <p:spPr>
          <a:xfrm>
            <a:off x="5737462" y="3909046"/>
            <a:ext cx="844443" cy="838301"/>
          </a:xfrm>
          <a:custGeom>
            <a:rect b="b" l="l" r="r" t="t"/>
            <a:pathLst>
              <a:path extrusionOk="0" h="1676603" w="1688886">
                <a:moveTo>
                  <a:pt x="0" y="0"/>
                </a:moveTo>
                <a:lnTo>
                  <a:pt x="1688886" y="0"/>
                </a:lnTo>
                <a:lnTo>
                  <a:pt x="1688886" y="1676603"/>
                </a:lnTo>
                <a:lnTo>
                  <a:pt x="0" y="1676603"/>
                </a:lnTo>
                <a:lnTo>
                  <a:pt x="0" y="0"/>
                </a:lnTo>
                <a:close/>
              </a:path>
            </a:pathLst>
          </a:custGeom>
          <a:blipFill rotWithShape="1">
            <a:blip r:embed="rId17">
              <a:alphaModFix/>
            </a:blip>
            <a:stretch>
              <a:fillRect b="0" l="0" r="0" t="0"/>
            </a:stretch>
          </a:blipFill>
          <a:ln>
            <a:noFill/>
          </a:ln>
        </p:spPr>
      </p:sp>
      <p:sp>
        <p:nvSpPr>
          <p:cNvPr id="506" name="Google Shape;506;p29"/>
          <p:cNvSpPr/>
          <p:nvPr/>
        </p:nvSpPr>
        <p:spPr>
          <a:xfrm>
            <a:off x="7357138" y="2964112"/>
            <a:ext cx="778822" cy="623058"/>
          </a:xfrm>
          <a:custGeom>
            <a:rect b="b" l="l" r="r" t="t"/>
            <a:pathLst>
              <a:path extrusionOk="0" h="1246116" w="1557644">
                <a:moveTo>
                  <a:pt x="0" y="0"/>
                </a:moveTo>
                <a:lnTo>
                  <a:pt x="1557644" y="0"/>
                </a:lnTo>
                <a:lnTo>
                  <a:pt x="1557644" y="1246115"/>
                </a:lnTo>
                <a:lnTo>
                  <a:pt x="0" y="1246115"/>
                </a:lnTo>
                <a:lnTo>
                  <a:pt x="0" y="0"/>
                </a:lnTo>
                <a:close/>
              </a:path>
            </a:pathLst>
          </a:custGeom>
          <a:blipFill rotWithShape="1">
            <a:blip r:embed="rId18">
              <a:alphaModFix/>
            </a:blip>
            <a:stretch>
              <a:fillRect b="0" l="0" r="0" t="0"/>
            </a:stretch>
          </a:blipFill>
          <a:ln>
            <a:noFill/>
          </a:ln>
        </p:spPr>
      </p:sp>
      <p:sp>
        <p:nvSpPr>
          <p:cNvPr id="507" name="Google Shape;507;p29"/>
          <p:cNvSpPr/>
          <p:nvPr/>
        </p:nvSpPr>
        <p:spPr>
          <a:xfrm>
            <a:off x="5614426" y="2889516"/>
            <a:ext cx="1124641" cy="950833"/>
          </a:xfrm>
          <a:custGeom>
            <a:rect b="b" l="l" r="r" t="t"/>
            <a:pathLst>
              <a:path extrusionOk="0" h="1901665" w="2249281">
                <a:moveTo>
                  <a:pt x="0" y="0"/>
                </a:moveTo>
                <a:lnTo>
                  <a:pt x="2249282" y="0"/>
                </a:lnTo>
                <a:lnTo>
                  <a:pt x="2249282" y="1901665"/>
                </a:lnTo>
                <a:lnTo>
                  <a:pt x="0" y="1901665"/>
                </a:lnTo>
                <a:lnTo>
                  <a:pt x="0" y="0"/>
                </a:lnTo>
                <a:close/>
              </a:path>
            </a:pathLst>
          </a:custGeom>
          <a:blipFill rotWithShape="1">
            <a:blip r:embed="rId19">
              <a:alphaModFix/>
            </a:blip>
            <a:stretch>
              <a:fillRect b="0" l="0" r="0" t="0"/>
            </a:stretch>
          </a:blipFill>
          <a:ln>
            <a:noFill/>
          </a:ln>
        </p:spPr>
      </p:sp>
      <p:sp>
        <p:nvSpPr>
          <p:cNvPr id="508" name="Google Shape;508;p29"/>
          <p:cNvSpPr/>
          <p:nvPr/>
        </p:nvSpPr>
        <p:spPr>
          <a:xfrm>
            <a:off x="7839417" y="2840649"/>
            <a:ext cx="1304583" cy="1906698"/>
          </a:xfrm>
          <a:custGeom>
            <a:rect b="b" l="l" r="r" t="t"/>
            <a:pathLst>
              <a:path extrusionOk="0" h="3813396" w="2609166">
                <a:moveTo>
                  <a:pt x="0" y="0"/>
                </a:moveTo>
                <a:lnTo>
                  <a:pt x="2609166" y="0"/>
                </a:lnTo>
                <a:lnTo>
                  <a:pt x="2609166" y="3813396"/>
                </a:lnTo>
                <a:lnTo>
                  <a:pt x="0" y="3813396"/>
                </a:lnTo>
                <a:lnTo>
                  <a:pt x="0" y="0"/>
                </a:lnTo>
                <a:close/>
              </a:path>
            </a:pathLst>
          </a:custGeom>
          <a:blipFill rotWithShape="1">
            <a:blip r:embed="rId20">
              <a:alphaModFix/>
            </a:blip>
            <a:stretch>
              <a:fillRect b="0" l="0" r="0" t="0"/>
            </a:stretch>
          </a:blipFill>
          <a:ln>
            <a:noFill/>
          </a:ln>
        </p:spPr>
      </p:sp>
      <p:sp>
        <p:nvSpPr>
          <p:cNvPr id="509" name="Google Shape;509;p29"/>
          <p:cNvSpPr/>
          <p:nvPr/>
        </p:nvSpPr>
        <p:spPr>
          <a:xfrm>
            <a:off x="6739067" y="3684265"/>
            <a:ext cx="1236142" cy="1063082"/>
          </a:xfrm>
          <a:custGeom>
            <a:rect b="b" l="l" r="r" t="t"/>
            <a:pathLst>
              <a:path extrusionOk="0" h="2126164" w="2472284">
                <a:moveTo>
                  <a:pt x="0" y="0"/>
                </a:moveTo>
                <a:lnTo>
                  <a:pt x="2472284" y="0"/>
                </a:lnTo>
                <a:lnTo>
                  <a:pt x="2472284" y="2126164"/>
                </a:lnTo>
                <a:lnTo>
                  <a:pt x="0" y="2126164"/>
                </a:lnTo>
                <a:lnTo>
                  <a:pt x="0" y="0"/>
                </a:lnTo>
                <a:close/>
              </a:path>
            </a:pathLst>
          </a:custGeom>
          <a:blipFill rotWithShape="1">
            <a:blip r:embed="rId21">
              <a:alphaModFix/>
            </a:blip>
            <a:stretch>
              <a:fillRect b="0" l="0" r="0" t="0"/>
            </a:stretch>
          </a:blipFill>
          <a:ln>
            <a:noFill/>
          </a:ln>
        </p:spPr>
      </p:sp>
      <p:sp>
        <p:nvSpPr>
          <p:cNvPr id="510" name="Google Shape;510;p29"/>
          <p:cNvSpPr/>
          <p:nvPr/>
        </p:nvSpPr>
        <p:spPr>
          <a:xfrm flipH="1" rot="-5400000">
            <a:off x="6703767" y="3044412"/>
            <a:ext cx="688670" cy="396846"/>
          </a:xfrm>
          <a:custGeom>
            <a:rect b="b" l="l" r="r" t="t"/>
            <a:pathLst>
              <a:path extrusionOk="0" h="793691" w="1377339">
                <a:moveTo>
                  <a:pt x="0" y="793692"/>
                </a:moveTo>
                <a:lnTo>
                  <a:pt x="1377339" y="793692"/>
                </a:lnTo>
                <a:lnTo>
                  <a:pt x="1377339" y="0"/>
                </a:lnTo>
                <a:lnTo>
                  <a:pt x="0" y="0"/>
                </a:lnTo>
                <a:lnTo>
                  <a:pt x="0" y="793692"/>
                </a:lnTo>
                <a:close/>
              </a:path>
            </a:pathLst>
          </a:custGeom>
          <a:blipFill rotWithShape="1">
            <a:blip r:embed="rId22">
              <a:alphaModFix/>
            </a:blip>
            <a:stretch>
              <a:fillRect b="0" l="0" r="0" t="0"/>
            </a:stretch>
          </a:blipFill>
          <a:ln>
            <a:noFill/>
          </a:ln>
        </p:spPr>
      </p:sp>
      <p:sp>
        <p:nvSpPr>
          <p:cNvPr id="511" name="Google Shape;511;p29"/>
          <p:cNvSpPr txBox="1"/>
          <p:nvPr/>
        </p:nvSpPr>
        <p:spPr>
          <a:xfrm>
            <a:off x="746931" y="2094003"/>
            <a:ext cx="18291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CALISTOGA</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JUA</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JUA</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A3FA"/>
        </a:solidFill>
      </p:bgPr>
    </p:bg>
    <p:spTree>
      <p:nvGrpSpPr>
        <p:cNvPr id="121" name="Shape 121"/>
        <p:cNvGrpSpPr/>
        <p:nvPr/>
      </p:nvGrpSpPr>
      <p:grpSpPr>
        <a:xfrm>
          <a:off x="0" y="0"/>
          <a:ext cx="0" cy="0"/>
          <a:chOff x="0" y="0"/>
          <a:chExt cx="0" cy="0"/>
        </a:xfrm>
      </p:grpSpPr>
      <p:pic>
        <p:nvPicPr>
          <p:cNvPr id="122" name="Google Shape;122;p12"/>
          <p:cNvPicPr preferRelativeResize="0"/>
          <p:nvPr/>
        </p:nvPicPr>
        <p:blipFill>
          <a:blip r:embed="rId3">
            <a:alphaModFix/>
          </a:blip>
          <a:stretch>
            <a:fillRect/>
          </a:stretch>
        </p:blipFill>
        <p:spPr>
          <a:xfrm>
            <a:off x="0" y="4465"/>
            <a:ext cx="9144003" cy="5134572"/>
          </a:xfrm>
          <a:prstGeom prst="rect">
            <a:avLst/>
          </a:prstGeom>
          <a:noFill/>
          <a:ln>
            <a:noFill/>
          </a:ln>
        </p:spPr>
      </p:pic>
      <p:sp>
        <p:nvSpPr>
          <p:cNvPr id="123" name="Google Shape;123;p12"/>
          <p:cNvSpPr/>
          <p:nvPr/>
        </p:nvSpPr>
        <p:spPr>
          <a:xfrm>
            <a:off x="825143" y="1369348"/>
            <a:ext cx="3519741" cy="2864189"/>
          </a:xfrm>
          <a:custGeom>
            <a:rect b="b" l="l" r="r" t="t"/>
            <a:pathLst>
              <a:path extrusionOk="0" h="5728378" w="7039482">
                <a:moveTo>
                  <a:pt x="0" y="0"/>
                </a:moveTo>
                <a:lnTo>
                  <a:pt x="7039482" y="0"/>
                </a:lnTo>
                <a:lnTo>
                  <a:pt x="7039482" y="5728378"/>
                </a:lnTo>
                <a:lnTo>
                  <a:pt x="0" y="5728378"/>
                </a:lnTo>
                <a:lnTo>
                  <a:pt x="0" y="0"/>
                </a:lnTo>
                <a:close/>
              </a:path>
            </a:pathLst>
          </a:custGeom>
          <a:blipFill rotWithShape="1">
            <a:blip r:embed="rId4">
              <a:alphaModFix/>
            </a:blip>
            <a:stretch>
              <a:fillRect b="0" l="0" r="0" t="0"/>
            </a:stretch>
          </a:blipFill>
          <a:ln>
            <a:noFill/>
          </a:ln>
        </p:spPr>
      </p:sp>
      <p:grpSp>
        <p:nvGrpSpPr>
          <p:cNvPr id="124" name="Google Shape;124;p12"/>
          <p:cNvGrpSpPr/>
          <p:nvPr/>
        </p:nvGrpSpPr>
        <p:grpSpPr>
          <a:xfrm>
            <a:off x="4999762" y="1771847"/>
            <a:ext cx="3352794" cy="2048475"/>
            <a:chOff x="0" y="-28575"/>
            <a:chExt cx="8940784" cy="5462601"/>
          </a:xfrm>
        </p:grpSpPr>
        <p:sp>
          <p:nvSpPr>
            <p:cNvPr id="125" name="Google Shape;125;p12"/>
            <p:cNvSpPr txBox="1"/>
            <p:nvPr/>
          </p:nvSpPr>
          <p:spPr>
            <a:xfrm>
              <a:off x="0" y="-28575"/>
              <a:ext cx="8940784" cy="3260938"/>
            </a:xfrm>
            <a:prstGeom prst="rect">
              <a:avLst/>
            </a:prstGeom>
            <a:noFill/>
            <a:ln>
              <a:noFill/>
            </a:ln>
          </p:spPr>
          <p:txBody>
            <a:bodyPr anchorCtr="0" anchor="t" bIns="0" lIns="0" spcFirstLastPara="1" rIns="0" wrap="square" tIns="0">
              <a:spAutoFit/>
            </a:bodyPr>
            <a:lstStyle/>
            <a:p>
              <a:pPr indent="0" lvl="0" marL="0" marR="0" rtl="0" algn="ctr">
                <a:lnSpc>
                  <a:spcPct val="102998"/>
                </a:lnSpc>
                <a:spcBef>
                  <a:spcPts val="0"/>
                </a:spcBef>
                <a:spcAft>
                  <a:spcPts val="0"/>
                </a:spcAft>
                <a:buNone/>
              </a:pPr>
              <a:r>
                <a:rPr b="0" i="0" lang="en" sz="2300" u="none" cap="none" strike="noStrike">
                  <a:solidFill>
                    <a:srgbClr val="FFFFFF"/>
                  </a:solidFill>
                  <a:latin typeface="Jua"/>
                  <a:ea typeface="Jua"/>
                  <a:cs typeface="Jua"/>
                  <a:sym typeface="Jua"/>
                </a:rPr>
                <a:t>Government of the people, by the people, for the people, shall not perish from the earth.</a:t>
              </a:r>
              <a:endParaRPr sz="700"/>
            </a:p>
          </p:txBody>
        </p:sp>
        <p:sp>
          <p:nvSpPr>
            <p:cNvPr id="126" name="Google Shape;126;p12"/>
            <p:cNvSpPr txBox="1"/>
            <p:nvPr/>
          </p:nvSpPr>
          <p:spPr>
            <a:xfrm>
              <a:off x="533111" y="4138663"/>
              <a:ext cx="7874563" cy="129536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FFFFFF"/>
                  </a:solidFill>
                  <a:latin typeface="Jua"/>
                  <a:ea typeface="Jua"/>
                  <a:cs typeface="Jua"/>
                  <a:sym typeface="Jua"/>
                </a:rPr>
                <a:t>Abraham Lincoln</a:t>
              </a:r>
              <a:endParaRPr sz="700"/>
            </a:p>
            <a:p>
              <a:pPr indent="0" lvl="0" marL="0" marR="0" rtl="0" algn="ctr">
                <a:lnSpc>
                  <a:spcPct val="140007"/>
                </a:lnSpc>
                <a:spcBef>
                  <a:spcPts val="0"/>
                </a:spcBef>
                <a:spcAft>
                  <a:spcPts val="0"/>
                </a:spcAft>
                <a:buNone/>
              </a:pPr>
              <a:r>
                <a:rPr b="0" i="0" lang="en" sz="1300" u="none" cap="none" strike="noStrike">
                  <a:solidFill>
                    <a:srgbClr val="FFFFFF"/>
                  </a:solidFill>
                  <a:latin typeface="Jua"/>
                  <a:ea typeface="Jua"/>
                  <a:cs typeface="Jua"/>
                  <a:sym typeface="Jua"/>
                </a:rPr>
                <a:t>(November 19, 1863)</a:t>
              </a:r>
              <a:endParaRPr sz="700"/>
            </a:p>
          </p:txBody>
        </p:sp>
      </p:grpSp>
      <p:sp>
        <p:nvSpPr>
          <p:cNvPr id="127" name="Google Shape;127;p12"/>
          <p:cNvSpPr/>
          <p:nvPr/>
        </p:nvSpPr>
        <p:spPr>
          <a:xfrm rot="-1171171">
            <a:off x="-119778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5">
              <a:alphaModFix/>
            </a:blip>
            <a:stretch>
              <a:fillRect b="-574764" l="0" r="-145344" t="0"/>
            </a:stretch>
          </a:blipFill>
          <a:ln>
            <a:noFill/>
          </a:ln>
        </p:spPr>
      </p:sp>
      <p:sp>
        <p:nvSpPr>
          <p:cNvPr id="128" name="Google Shape;128;p12"/>
          <p:cNvSpPr/>
          <p:nvPr/>
        </p:nvSpPr>
        <p:spPr>
          <a:xfrm rot="1269351">
            <a:off x="655755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5">
              <a:alphaModFix/>
            </a:blip>
            <a:stretch>
              <a:fillRect b="-574764" l="0" r="-145344"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515" name="Shape 515"/>
        <p:cNvGrpSpPr/>
        <p:nvPr/>
      </p:nvGrpSpPr>
      <p:grpSpPr>
        <a:xfrm>
          <a:off x="0" y="0"/>
          <a:ext cx="0" cy="0"/>
          <a:chOff x="0" y="0"/>
          <a:chExt cx="0" cy="0"/>
        </a:xfrm>
      </p:grpSpPr>
      <p:pic>
        <p:nvPicPr>
          <p:cNvPr id="516" name="Google Shape;516;p30"/>
          <p:cNvPicPr preferRelativeResize="0"/>
          <p:nvPr/>
        </p:nvPicPr>
        <p:blipFill>
          <a:blip r:embed="rId3">
            <a:alphaModFix/>
          </a:blip>
          <a:stretch>
            <a:fillRect/>
          </a:stretch>
        </p:blipFill>
        <p:spPr>
          <a:xfrm>
            <a:off x="0" y="2232"/>
            <a:ext cx="9144003" cy="5139037"/>
          </a:xfrm>
          <a:prstGeom prst="rect">
            <a:avLst/>
          </a:prstGeom>
          <a:noFill/>
          <a:ln>
            <a:noFill/>
          </a:ln>
        </p:spPr>
      </p:pic>
      <p:grpSp>
        <p:nvGrpSpPr>
          <p:cNvPr id="517" name="Google Shape;517;p30"/>
          <p:cNvGrpSpPr/>
          <p:nvPr/>
        </p:nvGrpSpPr>
        <p:grpSpPr>
          <a:xfrm>
            <a:off x="2997636" y="1454550"/>
            <a:ext cx="3148728" cy="1287724"/>
            <a:chOff x="0" y="-19050"/>
            <a:chExt cx="1658589" cy="678307"/>
          </a:xfrm>
        </p:grpSpPr>
        <p:sp>
          <p:nvSpPr>
            <p:cNvPr id="518" name="Google Shape;518;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9" name="Google Shape;519;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0" name="Google Shape;520;p30"/>
          <p:cNvSpPr/>
          <p:nvPr/>
        </p:nvSpPr>
        <p:spPr>
          <a:xfrm>
            <a:off x="3389498" y="1697181"/>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521" name="Google Shape;521;p30"/>
          <p:cNvGrpSpPr/>
          <p:nvPr/>
        </p:nvGrpSpPr>
        <p:grpSpPr>
          <a:xfrm>
            <a:off x="2997636" y="2991858"/>
            <a:ext cx="3148728" cy="1287724"/>
            <a:chOff x="0" y="-19050"/>
            <a:chExt cx="1658589" cy="678307"/>
          </a:xfrm>
        </p:grpSpPr>
        <p:sp>
          <p:nvSpPr>
            <p:cNvPr id="522" name="Google Shape;522;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3" name="Google Shape;523;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4" name="Google Shape;524;p30"/>
          <p:cNvSpPr txBox="1"/>
          <p:nvPr/>
        </p:nvSpPr>
        <p:spPr>
          <a:xfrm>
            <a:off x="1688740" y="942727"/>
            <a:ext cx="5766520" cy="19842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This presentation template is free for everyone to use thanks to the following:</a:t>
            </a:r>
            <a:endParaRPr sz="700"/>
          </a:p>
        </p:txBody>
      </p:sp>
      <p:sp>
        <p:nvSpPr>
          <p:cNvPr id="525" name="Google Shape;525;p30"/>
          <p:cNvSpPr txBox="1"/>
          <p:nvPr/>
        </p:nvSpPr>
        <p:spPr>
          <a:xfrm>
            <a:off x="2452785" y="4619625"/>
            <a:ext cx="4238430" cy="28743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025999"/>
                </a:solidFill>
                <a:latin typeface="Jua"/>
                <a:ea typeface="Jua"/>
                <a:cs typeface="Jua"/>
                <a:sym typeface="Jua"/>
              </a:rPr>
              <a:t>Happy designing!</a:t>
            </a:r>
            <a:endParaRPr sz="700"/>
          </a:p>
        </p:txBody>
      </p:sp>
      <p:sp>
        <p:nvSpPr>
          <p:cNvPr id="526" name="Google Shape;526;p30"/>
          <p:cNvSpPr txBox="1"/>
          <p:nvPr/>
        </p:nvSpPr>
        <p:spPr>
          <a:xfrm>
            <a:off x="2105002" y="2409895"/>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27" name="Google Shape;527;p30"/>
          <p:cNvSpPr txBox="1"/>
          <p:nvPr/>
        </p:nvSpPr>
        <p:spPr>
          <a:xfrm>
            <a:off x="2105002" y="3762149"/>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28" name="Google Shape;528;p30"/>
          <p:cNvSpPr txBox="1"/>
          <p:nvPr/>
        </p:nvSpPr>
        <p:spPr>
          <a:xfrm>
            <a:off x="1777803" y="296514"/>
            <a:ext cx="5588394" cy="589062"/>
          </a:xfrm>
          <a:prstGeom prst="rect">
            <a:avLst/>
          </a:prstGeom>
          <a:noFill/>
          <a:ln>
            <a:noFill/>
          </a:ln>
        </p:spPr>
        <p:txBody>
          <a:bodyPr anchorCtr="0" anchor="t" bIns="0" lIns="0" spcFirstLastPara="1" rIns="0" wrap="square" tIns="0">
            <a:spAutoFit/>
          </a:bodyPr>
          <a:lstStyle/>
          <a:p>
            <a:pPr indent="0" lvl="0" marL="0" marR="0" rtl="0" algn="ctr">
              <a:lnSpc>
                <a:spcPct val="121016"/>
              </a:lnSpc>
              <a:spcBef>
                <a:spcPts val="0"/>
              </a:spcBef>
              <a:spcAft>
                <a:spcPts val="0"/>
              </a:spcAft>
              <a:buNone/>
            </a:pPr>
            <a:r>
              <a:rPr b="0" i="0" lang="en" sz="3900" u="none" cap="none" strike="noStrike">
                <a:solidFill>
                  <a:srgbClr val="FC3B28"/>
                </a:solidFill>
                <a:latin typeface="Calistoga"/>
                <a:ea typeface="Calistoga"/>
                <a:cs typeface="Calistoga"/>
                <a:sym typeface="Calistoga"/>
              </a:rPr>
              <a:t>Credits</a:t>
            </a:r>
            <a:endParaRPr sz="700"/>
          </a:p>
        </p:txBody>
      </p:sp>
      <p:sp>
        <p:nvSpPr>
          <p:cNvPr id="529" name="Google Shape;529;p30"/>
          <p:cNvSpPr txBox="1"/>
          <p:nvPr/>
        </p:nvSpPr>
        <p:spPr>
          <a:xfrm>
            <a:off x="3055013" y="3395916"/>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132" name="Shape 132"/>
        <p:cNvGrpSpPr/>
        <p:nvPr/>
      </p:nvGrpSpPr>
      <p:grpSpPr>
        <a:xfrm>
          <a:off x="0" y="0"/>
          <a:ext cx="0" cy="0"/>
          <a:chOff x="0" y="0"/>
          <a:chExt cx="0" cy="0"/>
        </a:xfrm>
      </p:grpSpPr>
      <p:pic>
        <p:nvPicPr>
          <p:cNvPr id="133" name="Google Shape;133;p13"/>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34" name="Google Shape;134;p13"/>
          <p:cNvSpPr/>
          <p:nvPr/>
        </p:nvSpPr>
        <p:spPr>
          <a:xfrm rot="6997256">
            <a:off x="191297" y="620804"/>
            <a:ext cx="4954800" cy="4783634"/>
          </a:xfrm>
          <a:custGeom>
            <a:rect b="b" l="l" r="r" t="t"/>
            <a:pathLst>
              <a:path extrusionOk="0" h="9567267" w="9909599">
                <a:moveTo>
                  <a:pt x="0" y="0"/>
                </a:moveTo>
                <a:lnTo>
                  <a:pt x="9909598" y="0"/>
                </a:lnTo>
                <a:lnTo>
                  <a:pt x="9909598" y="9567267"/>
                </a:lnTo>
                <a:lnTo>
                  <a:pt x="0" y="9567267"/>
                </a:lnTo>
                <a:lnTo>
                  <a:pt x="0" y="0"/>
                </a:lnTo>
                <a:close/>
              </a:path>
            </a:pathLst>
          </a:custGeom>
          <a:blipFill rotWithShape="1">
            <a:blip r:embed="rId4">
              <a:alphaModFix/>
            </a:blip>
            <a:stretch>
              <a:fillRect b="0" l="0" r="0" t="0"/>
            </a:stretch>
          </a:blipFill>
          <a:ln>
            <a:noFill/>
          </a:ln>
        </p:spPr>
      </p:sp>
      <p:sp>
        <p:nvSpPr>
          <p:cNvPr id="135" name="Google Shape;135;p13"/>
          <p:cNvSpPr txBox="1"/>
          <p:nvPr/>
        </p:nvSpPr>
        <p:spPr>
          <a:xfrm>
            <a:off x="4084673" y="1289643"/>
            <a:ext cx="48657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 Abraham</a:t>
            </a:r>
            <a:endParaRPr sz="700"/>
          </a:p>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Lincoln</a:t>
            </a:r>
            <a:endParaRPr sz="700"/>
          </a:p>
        </p:txBody>
      </p:sp>
      <p:sp>
        <p:nvSpPr>
          <p:cNvPr id="136" name="Google Shape;136;p13"/>
          <p:cNvSpPr txBox="1"/>
          <p:nvPr/>
        </p:nvSpPr>
        <p:spPr>
          <a:xfrm>
            <a:off x="5715584" y="756851"/>
            <a:ext cx="1603788" cy="28743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025999"/>
                </a:solidFill>
                <a:latin typeface="Jua"/>
                <a:ea typeface="Jua"/>
                <a:cs typeface="Jua"/>
                <a:sym typeface="Jua"/>
              </a:rPr>
              <a:t>Introduction to</a:t>
            </a:r>
            <a:endParaRPr sz="700"/>
          </a:p>
        </p:txBody>
      </p:sp>
      <p:sp>
        <p:nvSpPr>
          <p:cNvPr id="137" name="Google Shape;137;p13"/>
          <p:cNvSpPr txBox="1"/>
          <p:nvPr/>
        </p:nvSpPr>
        <p:spPr>
          <a:xfrm>
            <a:off x="4749575" y="3024050"/>
            <a:ext cx="3580500" cy="144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Abraham Lincoln, often regarded as one of America's greatest presidents, rose from humble beginnings to become a towering figure in history. Born on February 12, 1809, in a one room log cabin in Hardin County, Kentucky, Lincoln's early life was marked by poverty and hardship. Despite his humble upbringing, Lincoln's intelligence, integrity, and determination would propel him to the highest office in the land.</a:t>
            </a:r>
            <a:endParaRPr sz="700"/>
          </a:p>
        </p:txBody>
      </p:sp>
      <p:sp>
        <p:nvSpPr>
          <p:cNvPr id="138" name="Google Shape;138;p13"/>
          <p:cNvSpPr/>
          <p:nvPr/>
        </p:nvSpPr>
        <p:spPr>
          <a:xfrm flipH="1">
            <a:off x="587828" y="218626"/>
            <a:ext cx="4161737" cy="5457372"/>
          </a:xfrm>
          <a:custGeom>
            <a:rect b="b" l="l" r="r" t="t"/>
            <a:pathLst>
              <a:path extrusionOk="0" h="10914744" w="8323473">
                <a:moveTo>
                  <a:pt x="8323474" y="0"/>
                </a:moveTo>
                <a:lnTo>
                  <a:pt x="0" y="0"/>
                </a:lnTo>
                <a:lnTo>
                  <a:pt x="0" y="10914744"/>
                </a:lnTo>
                <a:lnTo>
                  <a:pt x="8323474" y="10914744"/>
                </a:lnTo>
                <a:lnTo>
                  <a:pt x="8323474" y="0"/>
                </a:lnTo>
                <a:close/>
              </a:path>
            </a:pathLst>
          </a:custGeom>
          <a:blipFill rotWithShape="1">
            <a:blip r:embed="rId5">
              <a:alphaModFix/>
            </a:blip>
            <a:stretch>
              <a:fillRect b="0" l="0" r="0" t="0"/>
            </a:stretch>
          </a:blipFill>
          <a:ln>
            <a:noFill/>
          </a:ln>
        </p:spPr>
      </p:sp>
      <p:sp>
        <p:nvSpPr>
          <p:cNvPr id="139" name="Google Shape;139;p13"/>
          <p:cNvSpPr/>
          <p:nvPr/>
        </p:nvSpPr>
        <p:spPr>
          <a:xfrm>
            <a:off x="3226718" y="1209576"/>
            <a:ext cx="980517" cy="907424"/>
          </a:xfrm>
          <a:custGeom>
            <a:rect b="b" l="l" r="r" t="t"/>
            <a:pathLst>
              <a:path extrusionOk="0" h="1814848" w="1961034">
                <a:moveTo>
                  <a:pt x="0" y="0"/>
                </a:moveTo>
                <a:lnTo>
                  <a:pt x="1961034" y="0"/>
                </a:lnTo>
                <a:lnTo>
                  <a:pt x="1961034" y="1814848"/>
                </a:lnTo>
                <a:lnTo>
                  <a:pt x="0" y="1814848"/>
                </a:lnTo>
                <a:lnTo>
                  <a:pt x="0" y="0"/>
                </a:lnTo>
                <a:close/>
              </a:path>
            </a:pathLst>
          </a:custGeom>
          <a:blipFill rotWithShape="1">
            <a:blip r:embed="rId6">
              <a:alphaModFix/>
            </a:blip>
            <a:stretch>
              <a:fillRect b="0" l="0" r="0" t="0"/>
            </a:stretch>
          </a:blipFill>
          <a:ln>
            <a:noFill/>
          </a:ln>
        </p:spPr>
      </p:sp>
      <p:sp>
        <p:nvSpPr>
          <p:cNvPr id="140" name="Google Shape;140;p13"/>
          <p:cNvSpPr/>
          <p:nvPr/>
        </p:nvSpPr>
        <p:spPr>
          <a:xfrm>
            <a:off x="8094306" y="-514350"/>
            <a:ext cx="2099388" cy="2057400"/>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7">
              <a:alphaModFix/>
            </a:blip>
            <a:stretch>
              <a:fillRect b="0" l="0" r="0" t="0"/>
            </a:stretch>
          </a:blipFill>
          <a:ln>
            <a:noFill/>
          </a:ln>
        </p:spPr>
      </p:sp>
      <p:sp>
        <p:nvSpPr>
          <p:cNvPr id="141" name="Google Shape;141;p13"/>
          <p:cNvSpPr/>
          <p:nvPr/>
        </p:nvSpPr>
        <p:spPr>
          <a:xfrm>
            <a:off x="-752810" y="-71914"/>
            <a:ext cx="2099388" cy="2057400"/>
          </a:xfrm>
          <a:custGeom>
            <a:rect b="b" l="l" r="r" t="t"/>
            <a:pathLst>
              <a:path extrusionOk="0" h="4114800" w="4198776">
                <a:moveTo>
                  <a:pt x="0" y="0"/>
                </a:moveTo>
                <a:lnTo>
                  <a:pt x="4198775" y="0"/>
                </a:lnTo>
                <a:lnTo>
                  <a:pt x="4198775" y="4114800"/>
                </a:lnTo>
                <a:lnTo>
                  <a:pt x="0" y="41148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145" name="Shape 145"/>
        <p:cNvGrpSpPr/>
        <p:nvPr/>
      </p:nvGrpSpPr>
      <p:grpSpPr>
        <a:xfrm>
          <a:off x="0" y="0"/>
          <a:ext cx="0" cy="0"/>
          <a:chOff x="0" y="0"/>
          <a:chExt cx="0" cy="0"/>
        </a:xfrm>
      </p:grpSpPr>
      <p:pic>
        <p:nvPicPr>
          <p:cNvPr id="146" name="Google Shape;146;p14"/>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47" name="Google Shape;147;p14"/>
          <p:cNvSpPr/>
          <p:nvPr/>
        </p:nvSpPr>
        <p:spPr>
          <a:xfrm>
            <a:off x="3465720" y="2793006"/>
            <a:ext cx="2212561" cy="1922162"/>
          </a:xfrm>
          <a:custGeom>
            <a:rect b="b" l="l" r="r" t="t"/>
            <a:pathLst>
              <a:path extrusionOk="0" h="3844324" w="4425122">
                <a:moveTo>
                  <a:pt x="0" y="0"/>
                </a:moveTo>
                <a:lnTo>
                  <a:pt x="4425122" y="0"/>
                </a:lnTo>
                <a:lnTo>
                  <a:pt x="4425122" y="3844324"/>
                </a:lnTo>
                <a:lnTo>
                  <a:pt x="0" y="3844324"/>
                </a:lnTo>
                <a:lnTo>
                  <a:pt x="0" y="0"/>
                </a:lnTo>
                <a:close/>
              </a:path>
            </a:pathLst>
          </a:custGeom>
          <a:blipFill rotWithShape="1">
            <a:blip r:embed="rId4">
              <a:alphaModFix/>
            </a:blip>
            <a:stretch>
              <a:fillRect b="0" l="0" r="0" t="0"/>
            </a:stretch>
          </a:blipFill>
          <a:ln>
            <a:noFill/>
          </a:ln>
        </p:spPr>
      </p:sp>
      <p:sp>
        <p:nvSpPr>
          <p:cNvPr id="148" name="Google Shape;148;p14"/>
          <p:cNvSpPr/>
          <p:nvPr/>
        </p:nvSpPr>
        <p:spPr>
          <a:xfrm>
            <a:off x="-164595" y="-71914"/>
            <a:ext cx="1535605" cy="1324528"/>
          </a:xfrm>
          <a:custGeom>
            <a:rect b="b" l="l" r="r" t="t"/>
            <a:pathLst>
              <a:path extrusionOk="0" h="2649055" w="3071210">
                <a:moveTo>
                  <a:pt x="0" y="0"/>
                </a:moveTo>
                <a:lnTo>
                  <a:pt x="3071210" y="0"/>
                </a:lnTo>
                <a:lnTo>
                  <a:pt x="3071210" y="2649055"/>
                </a:lnTo>
                <a:lnTo>
                  <a:pt x="0" y="2649055"/>
                </a:lnTo>
                <a:lnTo>
                  <a:pt x="0" y="0"/>
                </a:lnTo>
                <a:close/>
              </a:path>
            </a:pathLst>
          </a:custGeom>
          <a:blipFill rotWithShape="1">
            <a:blip r:embed="rId5">
              <a:alphaModFix/>
            </a:blip>
            <a:stretch>
              <a:fillRect b="-210655" l="-31316" r="-136966" t="0"/>
            </a:stretch>
          </a:blipFill>
          <a:ln>
            <a:noFill/>
          </a:ln>
        </p:spPr>
      </p:sp>
      <p:sp>
        <p:nvSpPr>
          <p:cNvPr id="149" name="Google Shape;149;p14"/>
          <p:cNvSpPr/>
          <p:nvPr/>
        </p:nvSpPr>
        <p:spPr>
          <a:xfrm>
            <a:off x="1616158" y="514350"/>
            <a:ext cx="1085108" cy="1013593"/>
          </a:xfrm>
          <a:custGeom>
            <a:rect b="b" l="l" r="r" t="t"/>
            <a:pathLst>
              <a:path extrusionOk="0" h="2027186" w="2170216">
                <a:moveTo>
                  <a:pt x="0" y="0"/>
                </a:moveTo>
                <a:lnTo>
                  <a:pt x="2170216" y="0"/>
                </a:lnTo>
                <a:lnTo>
                  <a:pt x="2170216" y="2027186"/>
                </a:lnTo>
                <a:lnTo>
                  <a:pt x="0" y="2027186"/>
                </a:lnTo>
                <a:lnTo>
                  <a:pt x="0" y="0"/>
                </a:lnTo>
                <a:close/>
              </a:path>
            </a:pathLst>
          </a:custGeom>
          <a:blipFill rotWithShape="1">
            <a:blip r:embed="rId5">
              <a:alphaModFix/>
            </a:blip>
            <a:stretch>
              <a:fillRect b="-303308" l="-209859" r="-69791" t="-2634"/>
            </a:stretch>
          </a:blipFill>
          <a:ln>
            <a:noFill/>
          </a:ln>
        </p:spPr>
      </p:sp>
      <p:sp>
        <p:nvSpPr>
          <p:cNvPr id="150" name="Google Shape;150;p14"/>
          <p:cNvSpPr/>
          <p:nvPr/>
        </p:nvSpPr>
        <p:spPr>
          <a:xfrm>
            <a:off x="251201" y="2085898"/>
            <a:ext cx="526298" cy="491611"/>
          </a:xfrm>
          <a:custGeom>
            <a:rect b="b" l="l" r="r" t="t"/>
            <a:pathLst>
              <a:path extrusionOk="0" h="983223" w="1052595">
                <a:moveTo>
                  <a:pt x="0" y="0"/>
                </a:moveTo>
                <a:lnTo>
                  <a:pt x="1052596" y="0"/>
                </a:lnTo>
                <a:lnTo>
                  <a:pt x="1052596" y="983223"/>
                </a:lnTo>
                <a:lnTo>
                  <a:pt x="0" y="983223"/>
                </a:lnTo>
                <a:lnTo>
                  <a:pt x="0" y="0"/>
                </a:lnTo>
                <a:close/>
              </a:path>
            </a:pathLst>
          </a:custGeom>
          <a:blipFill rotWithShape="1">
            <a:blip r:embed="rId5">
              <a:alphaModFix/>
            </a:blip>
            <a:stretch>
              <a:fillRect b="-303308" l="-209859" r="-69791" t="-2634"/>
            </a:stretch>
          </a:blipFill>
          <a:ln>
            <a:noFill/>
          </a:ln>
        </p:spPr>
      </p:sp>
      <p:sp>
        <p:nvSpPr>
          <p:cNvPr id="151" name="Google Shape;151;p14"/>
          <p:cNvSpPr/>
          <p:nvPr/>
        </p:nvSpPr>
        <p:spPr>
          <a:xfrm>
            <a:off x="8103353" y="-71914"/>
            <a:ext cx="526298" cy="491612"/>
          </a:xfrm>
          <a:custGeom>
            <a:rect b="b" l="l" r="r" t="t"/>
            <a:pathLst>
              <a:path extrusionOk="0" h="983223" w="1052595">
                <a:moveTo>
                  <a:pt x="0" y="0"/>
                </a:moveTo>
                <a:lnTo>
                  <a:pt x="1052595" y="0"/>
                </a:lnTo>
                <a:lnTo>
                  <a:pt x="1052595" y="983223"/>
                </a:lnTo>
                <a:lnTo>
                  <a:pt x="0" y="983223"/>
                </a:lnTo>
                <a:lnTo>
                  <a:pt x="0" y="0"/>
                </a:lnTo>
                <a:close/>
              </a:path>
            </a:pathLst>
          </a:custGeom>
          <a:blipFill rotWithShape="1">
            <a:blip r:embed="rId5">
              <a:alphaModFix/>
            </a:blip>
            <a:stretch>
              <a:fillRect b="-303308" l="-209859" r="-69791" t="-2634"/>
            </a:stretch>
          </a:blipFill>
          <a:ln>
            <a:noFill/>
          </a:ln>
        </p:spPr>
      </p:sp>
      <p:sp>
        <p:nvSpPr>
          <p:cNvPr id="152" name="Google Shape;152;p14"/>
          <p:cNvSpPr/>
          <p:nvPr/>
        </p:nvSpPr>
        <p:spPr>
          <a:xfrm>
            <a:off x="6358865" y="285465"/>
            <a:ext cx="1085108" cy="1013593"/>
          </a:xfrm>
          <a:custGeom>
            <a:rect b="b" l="l" r="r" t="t"/>
            <a:pathLst>
              <a:path extrusionOk="0" h="2027186" w="2170216">
                <a:moveTo>
                  <a:pt x="0" y="0"/>
                </a:moveTo>
                <a:lnTo>
                  <a:pt x="2170216" y="0"/>
                </a:lnTo>
                <a:lnTo>
                  <a:pt x="2170216" y="2027186"/>
                </a:lnTo>
                <a:lnTo>
                  <a:pt x="0" y="2027186"/>
                </a:lnTo>
                <a:lnTo>
                  <a:pt x="0" y="0"/>
                </a:lnTo>
                <a:close/>
              </a:path>
            </a:pathLst>
          </a:custGeom>
          <a:blipFill rotWithShape="1">
            <a:blip r:embed="rId5">
              <a:alphaModFix/>
            </a:blip>
            <a:stretch>
              <a:fillRect b="-303308" l="-209859" r="-69791" t="-2634"/>
            </a:stretch>
          </a:blipFill>
          <a:ln>
            <a:noFill/>
          </a:ln>
        </p:spPr>
      </p:sp>
      <p:sp>
        <p:nvSpPr>
          <p:cNvPr id="153" name="Google Shape;153;p14"/>
          <p:cNvSpPr/>
          <p:nvPr/>
        </p:nvSpPr>
        <p:spPr>
          <a:xfrm>
            <a:off x="7861848" y="1007175"/>
            <a:ext cx="1535605" cy="1324528"/>
          </a:xfrm>
          <a:custGeom>
            <a:rect b="b" l="l" r="r" t="t"/>
            <a:pathLst>
              <a:path extrusionOk="0" h="2649055" w="3071210">
                <a:moveTo>
                  <a:pt x="0" y="0"/>
                </a:moveTo>
                <a:lnTo>
                  <a:pt x="3071210" y="0"/>
                </a:lnTo>
                <a:lnTo>
                  <a:pt x="3071210" y="2649055"/>
                </a:lnTo>
                <a:lnTo>
                  <a:pt x="0" y="2649055"/>
                </a:lnTo>
                <a:lnTo>
                  <a:pt x="0" y="0"/>
                </a:lnTo>
                <a:close/>
              </a:path>
            </a:pathLst>
          </a:custGeom>
          <a:blipFill rotWithShape="1">
            <a:blip r:embed="rId5">
              <a:alphaModFix/>
            </a:blip>
            <a:stretch>
              <a:fillRect b="-210655" l="-31316" r="-136966" t="0"/>
            </a:stretch>
          </a:blipFill>
          <a:ln>
            <a:noFill/>
          </a:ln>
        </p:spPr>
      </p:sp>
      <p:sp>
        <p:nvSpPr>
          <p:cNvPr id="154" name="Google Shape;154;p14"/>
          <p:cNvSpPr txBox="1"/>
          <p:nvPr/>
        </p:nvSpPr>
        <p:spPr>
          <a:xfrm>
            <a:off x="1371010" y="1037618"/>
            <a:ext cx="64020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Lincoln's</a:t>
            </a:r>
            <a:endParaRPr sz="700"/>
          </a:p>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Childhood and Youth</a:t>
            </a:r>
            <a:endParaRPr sz="700"/>
          </a:p>
        </p:txBody>
      </p:sp>
      <p:sp>
        <p:nvSpPr>
          <p:cNvPr id="155" name="Google Shape;155;p14"/>
          <p:cNvSpPr txBox="1"/>
          <p:nvPr/>
        </p:nvSpPr>
        <p:spPr>
          <a:xfrm>
            <a:off x="3770106" y="504825"/>
            <a:ext cx="1603789" cy="287436"/>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025999"/>
                </a:solidFill>
                <a:latin typeface="Jua"/>
                <a:ea typeface="Jua"/>
                <a:cs typeface="Jua"/>
                <a:sym typeface="Jua"/>
              </a:rPr>
              <a:t>Early Years</a:t>
            </a:r>
            <a:endParaRPr sz="700"/>
          </a:p>
        </p:txBody>
      </p:sp>
      <p:sp>
        <p:nvSpPr>
          <p:cNvPr id="156" name="Google Shape;156;p14"/>
          <p:cNvSpPr txBox="1"/>
          <p:nvPr/>
        </p:nvSpPr>
        <p:spPr>
          <a:xfrm>
            <a:off x="738126" y="3211095"/>
            <a:ext cx="2170216" cy="12555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Lincoln's formative years were spent in the wilderness of Kentucky and later Indiana, where he developed a strong work ethic and a thirst for knowledge. His love for reading and learning led him to pursue a career in law, despite limited formal education. </a:t>
            </a:r>
            <a:endParaRPr sz="700"/>
          </a:p>
        </p:txBody>
      </p:sp>
      <p:sp>
        <p:nvSpPr>
          <p:cNvPr id="157" name="Google Shape;157;p14"/>
          <p:cNvSpPr txBox="1"/>
          <p:nvPr/>
        </p:nvSpPr>
        <p:spPr>
          <a:xfrm>
            <a:off x="6075342" y="3211095"/>
            <a:ext cx="2330532" cy="12555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 During this time, Lincoln's experiences with frontier life and his interactions with diverse communities laid the groundwork for his deep empathy and understanding of the American people, shaping his future leadership style as a compassionate and inclusive statesman.</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161" name="Shape 161"/>
        <p:cNvGrpSpPr/>
        <p:nvPr/>
      </p:nvGrpSpPr>
      <p:grpSpPr>
        <a:xfrm>
          <a:off x="0" y="0"/>
          <a:ext cx="0" cy="0"/>
          <a:chOff x="0" y="0"/>
          <a:chExt cx="0" cy="0"/>
        </a:xfrm>
      </p:grpSpPr>
      <p:pic>
        <p:nvPicPr>
          <p:cNvPr id="162" name="Google Shape;162;p15"/>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63" name="Google Shape;163;p15"/>
          <p:cNvSpPr/>
          <p:nvPr/>
        </p:nvSpPr>
        <p:spPr>
          <a:xfrm rot="6997256">
            <a:off x="4938121" y="864076"/>
            <a:ext cx="4104903" cy="3963098"/>
          </a:xfrm>
          <a:custGeom>
            <a:rect b="b" l="l" r="r" t="t"/>
            <a:pathLst>
              <a:path extrusionOk="0" h="7926195" w="8209806">
                <a:moveTo>
                  <a:pt x="0" y="0"/>
                </a:moveTo>
                <a:lnTo>
                  <a:pt x="8209807" y="0"/>
                </a:lnTo>
                <a:lnTo>
                  <a:pt x="8209807" y="7926195"/>
                </a:lnTo>
                <a:lnTo>
                  <a:pt x="0" y="7926195"/>
                </a:lnTo>
                <a:lnTo>
                  <a:pt x="0" y="0"/>
                </a:lnTo>
                <a:close/>
              </a:path>
            </a:pathLst>
          </a:custGeom>
          <a:blipFill rotWithShape="1">
            <a:blip r:embed="rId4">
              <a:alphaModFix/>
            </a:blip>
            <a:stretch>
              <a:fillRect b="0" l="0" r="0" t="0"/>
            </a:stretch>
          </a:blipFill>
          <a:ln>
            <a:noFill/>
          </a:ln>
        </p:spPr>
      </p:sp>
      <p:sp>
        <p:nvSpPr>
          <p:cNvPr id="164" name="Google Shape;164;p15"/>
          <p:cNvSpPr/>
          <p:nvPr/>
        </p:nvSpPr>
        <p:spPr>
          <a:xfrm>
            <a:off x="5179848" y="243774"/>
            <a:ext cx="3185653" cy="4655954"/>
          </a:xfrm>
          <a:custGeom>
            <a:rect b="b" l="l" r="r" t="t"/>
            <a:pathLst>
              <a:path extrusionOk="0" h="9311907" w="6371305">
                <a:moveTo>
                  <a:pt x="0" y="0"/>
                </a:moveTo>
                <a:lnTo>
                  <a:pt x="6371305" y="0"/>
                </a:lnTo>
                <a:lnTo>
                  <a:pt x="6371305" y="9311906"/>
                </a:lnTo>
                <a:lnTo>
                  <a:pt x="0" y="9311906"/>
                </a:lnTo>
                <a:lnTo>
                  <a:pt x="0" y="0"/>
                </a:lnTo>
                <a:close/>
              </a:path>
            </a:pathLst>
          </a:custGeom>
          <a:blipFill rotWithShape="1">
            <a:blip r:embed="rId5">
              <a:alphaModFix/>
            </a:blip>
            <a:stretch>
              <a:fillRect b="0" l="0" r="0" t="0"/>
            </a:stretch>
          </a:blipFill>
          <a:ln>
            <a:noFill/>
          </a:ln>
        </p:spPr>
      </p:sp>
      <p:grpSp>
        <p:nvGrpSpPr>
          <p:cNvPr id="165" name="Google Shape;165;p15"/>
          <p:cNvGrpSpPr/>
          <p:nvPr/>
        </p:nvGrpSpPr>
        <p:grpSpPr>
          <a:xfrm>
            <a:off x="1114717" y="872675"/>
            <a:ext cx="2960108" cy="3394584"/>
            <a:chOff x="0" y="-9508"/>
            <a:chExt cx="7893621" cy="9052226"/>
          </a:xfrm>
        </p:grpSpPr>
        <p:sp>
          <p:nvSpPr>
            <p:cNvPr id="166" name="Google Shape;166;p15"/>
            <p:cNvSpPr txBox="1"/>
            <p:nvPr/>
          </p:nvSpPr>
          <p:spPr>
            <a:xfrm>
              <a:off x="21" y="-9508"/>
              <a:ext cx="78936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Birth of a</a:t>
              </a:r>
              <a:endParaRPr sz="700"/>
            </a:p>
            <a:p>
              <a:pPr indent="0" lvl="0" marL="0" marR="0" rtl="0" algn="ctr">
                <a:lnSpc>
                  <a:spcPct val="100000"/>
                </a:lnSpc>
                <a:spcBef>
                  <a:spcPts val="0"/>
                </a:spcBef>
                <a:spcAft>
                  <a:spcPts val="0"/>
                </a:spcAft>
                <a:buNone/>
              </a:pPr>
              <a:r>
                <a:rPr b="0" i="0" lang="en" sz="4500" u="none" cap="none" strike="noStrike">
                  <a:solidFill>
                    <a:srgbClr val="FC3B28"/>
                  </a:solidFill>
                  <a:latin typeface="Calistoga"/>
                  <a:ea typeface="Calistoga"/>
                  <a:cs typeface="Calistoga"/>
                  <a:sym typeface="Calistoga"/>
                </a:rPr>
                <a:t>Legend</a:t>
              </a:r>
              <a:endParaRPr sz="700"/>
            </a:p>
          </p:txBody>
        </p:sp>
        <p:sp>
          <p:nvSpPr>
            <p:cNvPr id="167" name="Google Shape;167;p15"/>
            <p:cNvSpPr txBox="1"/>
            <p:nvPr/>
          </p:nvSpPr>
          <p:spPr>
            <a:xfrm>
              <a:off x="0" y="4786498"/>
              <a:ext cx="7893553" cy="42562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Despite his premature death, Lincoln's legacy as the Great Emancipator, the savior of the Union, and the embodiment of American ideals continued to grow in the hearts and minds of the American people. His enduring impact on the nation and the world serves as a testament to the enduring power of leadership, courage, and compassion in times of adversity. Lincoln's memory lives on as a beacon of hope and inspiration for generations to come.</a:t>
              </a:r>
              <a:endParaRPr sz="700"/>
            </a:p>
          </p:txBody>
        </p:sp>
      </p:grpSp>
      <p:sp>
        <p:nvSpPr>
          <p:cNvPr id="168" name="Google Shape;168;p15"/>
          <p:cNvSpPr/>
          <p:nvPr/>
        </p:nvSpPr>
        <p:spPr>
          <a:xfrm>
            <a:off x="4678105" y="3513001"/>
            <a:ext cx="1085108" cy="1013593"/>
          </a:xfrm>
          <a:custGeom>
            <a:rect b="b" l="l" r="r" t="t"/>
            <a:pathLst>
              <a:path extrusionOk="0" h="2027186" w="2170216">
                <a:moveTo>
                  <a:pt x="0" y="0"/>
                </a:moveTo>
                <a:lnTo>
                  <a:pt x="2170216" y="0"/>
                </a:lnTo>
                <a:lnTo>
                  <a:pt x="2170216" y="2027186"/>
                </a:lnTo>
                <a:lnTo>
                  <a:pt x="0" y="2027186"/>
                </a:lnTo>
                <a:lnTo>
                  <a:pt x="0" y="0"/>
                </a:lnTo>
                <a:close/>
              </a:path>
            </a:pathLst>
          </a:custGeom>
          <a:blipFill rotWithShape="1">
            <a:blip r:embed="rId6">
              <a:alphaModFix/>
            </a:blip>
            <a:stretch>
              <a:fillRect b="-303308" l="-209859" r="-69791" t="-2634"/>
            </a:stretch>
          </a:blipFill>
          <a:ln>
            <a:noFill/>
          </a:ln>
        </p:spPr>
      </p:sp>
      <p:sp>
        <p:nvSpPr>
          <p:cNvPr id="169" name="Google Shape;169;p15"/>
          <p:cNvSpPr/>
          <p:nvPr/>
        </p:nvSpPr>
        <p:spPr>
          <a:xfrm rot="-2159042">
            <a:off x="7511261" y="2610553"/>
            <a:ext cx="1237534" cy="1155973"/>
          </a:xfrm>
          <a:custGeom>
            <a:rect b="b" l="l" r="r" t="t"/>
            <a:pathLst>
              <a:path extrusionOk="0" h="2311947" w="2475068">
                <a:moveTo>
                  <a:pt x="0" y="0"/>
                </a:moveTo>
                <a:lnTo>
                  <a:pt x="2475068" y="0"/>
                </a:lnTo>
                <a:lnTo>
                  <a:pt x="2475068" y="2311947"/>
                </a:lnTo>
                <a:lnTo>
                  <a:pt x="0" y="2311947"/>
                </a:lnTo>
                <a:lnTo>
                  <a:pt x="0" y="0"/>
                </a:lnTo>
                <a:close/>
              </a:path>
            </a:pathLst>
          </a:custGeom>
          <a:blipFill rotWithShape="1">
            <a:blip r:embed="rId6">
              <a:alphaModFix/>
            </a:blip>
            <a:stretch>
              <a:fillRect b="-303308" l="-209859" r="-69791" t="-2634"/>
            </a:stretch>
          </a:blipFill>
          <a:ln>
            <a:noFill/>
          </a:ln>
        </p:spPr>
      </p:sp>
      <p:sp>
        <p:nvSpPr>
          <p:cNvPr id="170" name="Google Shape;170;p15"/>
          <p:cNvSpPr/>
          <p:nvPr/>
        </p:nvSpPr>
        <p:spPr>
          <a:xfrm>
            <a:off x="165125" y="4102534"/>
            <a:ext cx="797192" cy="797193"/>
          </a:xfrm>
          <a:custGeom>
            <a:rect b="b" l="l" r="r" t="t"/>
            <a:pathLst>
              <a:path extrusionOk="0" h="1594385" w="1594385">
                <a:moveTo>
                  <a:pt x="0" y="0"/>
                </a:moveTo>
                <a:lnTo>
                  <a:pt x="1594384" y="0"/>
                </a:lnTo>
                <a:lnTo>
                  <a:pt x="1594384" y="1594385"/>
                </a:lnTo>
                <a:lnTo>
                  <a:pt x="0" y="1594385"/>
                </a:lnTo>
                <a:lnTo>
                  <a:pt x="0" y="0"/>
                </a:lnTo>
                <a:close/>
              </a:path>
            </a:pathLst>
          </a:custGeom>
          <a:blipFill rotWithShape="1">
            <a:blip r:embed="rId7">
              <a:alphaModFix/>
            </a:blip>
            <a:stretch>
              <a:fillRect b="0" l="0" r="0" t="0"/>
            </a:stretch>
          </a:blipFill>
          <a:ln>
            <a:noFill/>
          </a:ln>
        </p:spPr>
      </p:sp>
      <p:sp>
        <p:nvSpPr>
          <p:cNvPr id="171" name="Google Shape;171;p15"/>
          <p:cNvSpPr/>
          <p:nvPr/>
        </p:nvSpPr>
        <p:spPr>
          <a:xfrm>
            <a:off x="7446359" y="-193716"/>
            <a:ext cx="2099388" cy="2057400"/>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8">
              <a:alphaModFix/>
            </a:blip>
            <a:stretch>
              <a:fillRect b="0" l="0" r="0" t="0"/>
            </a:stretch>
          </a:blipFill>
          <a:ln>
            <a:noFill/>
          </a:ln>
        </p:spPr>
      </p:sp>
      <p:sp>
        <p:nvSpPr>
          <p:cNvPr id="172" name="Google Shape;172;p15"/>
          <p:cNvSpPr/>
          <p:nvPr/>
        </p:nvSpPr>
        <p:spPr>
          <a:xfrm>
            <a:off x="-1353999" y="-784926"/>
            <a:ext cx="2099388" cy="2057400"/>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8">
              <a:alphaModFix/>
            </a:blip>
            <a:stretch>
              <a:fillRect b="0" l="0" r="0" t="0"/>
            </a:stretch>
          </a:blipFill>
          <a:ln>
            <a:noFill/>
          </a:ln>
        </p:spPr>
      </p:sp>
      <p:sp>
        <p:nvSpPr>
          <p:cNvPr id="173" name="Google Shape;173;p15"/>
          <p:cNvSpPr/>
          <p:nvPr/>
        </p:nvSpPr>
        <p:spPr>
          <a:xfrm rot="-2700000">
            <a:off x="3963178" y="-634662"/>
            <a:ext cx="2099388" cy="2057400"/>
          </a:xfrm>
          <a:custGeom>
            <a:rect b="b" l="l" r="r" t="t"/>
            <a:pathLst>
              <a:path extrusionOk="0" h="4114800" w="4198776">
                <a:moveTo>
                  <a:pt x="0" y="0"/>
                </a:moveTo>
                <a:lnTo>
                  <a:pt x="4198776" y="0"/>
                </a:lnTo>
                <a:lnTo>
                  <a:pt x="4198776" y="4114800"/>
                </a:lnTo>
                <a:lnTo>
                  <a:pt x="0" y="41148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A3FA"/>
        </a:solidFill>
      </p:bgPr>
    </p:bg>
    <p:spTree>
      <p:nvGrpSpPr>
        <p:cNvPr id="177" name="Shape 177"/>
        <p:cNvGrpSpPr/>
        <p:nvPr/>
      </p:nvGrpSpPr>
      <p:grpSpPr>
        <a:xfrm>
          <a:off x="0" y="0"/>
          <a:ext cx="0" cy="0"/>
          <a:chOff x="0" y="0"/>
          <a:chExt cx="0" cy="0"/>
        </a:xfrm>
      </p:grpSpPr>
      <p:pic>
        <p:nvPicPr>
          <p:cNvPr id="178" name="Google Shape;178;p16"/>
          <p:cNvPicPr preferRelativeResize="0"/>
          <p:nvPr/>
        </p:nvPicPr>
        <p:blipFill>
          <a:blip r:embed="rId3">
            <a:alphaModFix/>
          </a:blip>
          <a:stretch>
            <a:fillRect/>
          </a:stretch>
        </p:blipFill>
        <p:spPr>
          <a:xfrm>
            <a:off x="0" y="4465"/>
            <a:ext cx="9144003" cy="5134572"/>
          </a:xfrm>
          <a:prstGeom prst="rect">
            <a:avLst/>
          </a:prstGeom>
          <a:noFill/>
          <a:ln>
            <a:noFill/>
          </a:ln>
        </p:spPr>
      </p:pic>
      <p:sp>
        <p:nvSpPr>
          <p:cNvPr id="179" name="Google Shape;179;p16"/>
          <p:cNvSpPr/>
          <p:nvPr/>
        </p:nvSpPr>
        <p:spPr>
          <a:xfrm rot="-1171171">
            <a:off x="-119778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4">
              <a:alphaModFix/>
            </a:blip>
            <a:stretch>
              <a:fillRect b="-574764" l="0" r="-145344" t="0"/>
            </a:stretch>
          </a:blipFill>
          <a:ln>
            <a:noFill/>
          </a:ln>
        </p:spPr>
      </p:sp>
      <p:sp>
        <p:nvSpPr>
          <p:cNvPr id="180" name="Google Shape;180;p16"/>
          <p:cNvSpPr/>
          <p:nvPr/>
        </p:nvSpPr>
        <p:spPr>
          <a:xfrm rot="1269351">
            <a:off x="655755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4">
              <a:alphaModFix/>
            </a:blip>
            <a:stretch>
              <a:fillRect b="-574764" l="0" r="-145344" t="0"/>
            </a:stretch>
          </a:blipFill>
          <a:ln>
            <a:noFill/>
          </a:ln>
        </p:spPr>
      </p:sp>
      <p:sp>
        <p:nvSpPr>
          <p:cNvPr id="181" name="Google Shape;181;p16"/>
          <p:cNvSpPr/>
          <p:nvPr/>
        </p:nvSpPr>
        <p:spPr>
          <a:xfrm>
            <a:off x="4572000" y="1094191"/>
            <a:ext cx="3490406" cy="3451139"/>
          </a:xfrm>
          <a:custGeom>
            <a:rect b="b" l="l" r="r" t="t"/>
            <a:pathLst>
              <a:path extrusionOk="0" h="6902278" w="6980812">
                <a:moveTo>
                  <a:pt x="0" y="0"/>
                </a:moveTo>
                <a:lnTo>
                  <a:pt x="6980812" y="0"/>
                </a:lnTo>
                <a:lnTo>
                  <a:pt x="6980812" y="6902278"/>
                </a:lnTo>
                <a:lnTo>
                  <a:pt x="0" y="6902278"/>
                </a:lnTo>
                <a:lnTo>
                  <a:pt x="0" y="0"/>
                </a:lnTo>
                <a:close/>
              </a:path>
            </a:pathLst>
          </a:custGeom>
          <a:blipFill rotWithShape="1">
            <a:blip r:embed="rId5">
              <a:alphaModFix/>
            </a:blip>
            <a:stretch>
              <a:fillRect b="0" l="0" r="0" t="0"/>
            </a:stretch>
          </a:blipFill>
          <a:ln>
            <a:noFill/>
          </a:ln>
        </p:spPr>
      </p:sp>
      <p:grpSp>
        <p:nvGrpSpPr>
          <p:cNvPr id="182" name="Google Shape;182;p16"/>
          <p:cNvGrpSpPr/>
          <p:nvPr/>
        </p:nvGrpSpPr>
        <p:grpSpPr>
          <a:xfrm>
            <a:off x="1138797" y="1909422"/>
            <a:ext cx="2350813" cy="1809961"/>
            <a:chOff x="0" y="-28575"/>
            <a:chExt cx="6268836" cy="4826563"/>
          </a:xfrm>
        </p:grpSpPr>
        <p:sp>
          <p:nvSpPr>
            <p:cNvPr id="183" name="Google Shape;183;p16"/>
            <p:cNvSpPr txBox="1"/>
            <p:nvPr/>
          </p:nvSpPr>
          <p:spPr>
            <a:xfrm>
              <a:off x="0" y="-28575"/>
              <a:ext cx="6268836" cy="3260938"/>
            </a:xfrm>
            <a:prstGeom prst="rect">
              <a:avLst/>
            </a:prstGeom>
            <a:noFill/>
            <a:ln>
              <a:noFill/>
            </a:ln>
          </p:spPr>
          <p:txBody>
            <a:bodyPr anchorCtr="0" anchor="t" bIns="0" lIns="0" spcFirstLastPara="1" rIns="0" wrap="square" tIns="0">
              <a:spAutoFit/>
            </a:bodyPr>
            <a:lstStyle/>
            <a:p>
              <a:pPr indent="0" lvl="0" marL="0" marR="0" rtl="0" algn="ctr">
                <a:lnSpc>
                  <a:spcPct val="102998"/>
                </a:lnSpc>
                <a:spcBef>
                  <a:spcPts val="0"/>
                </a:spcBef>
                <a:spcAft>
                  <a:spcPts val="0"/>
                </a:spcAft>
                <a:buNone/>
              </a:pPr>
              <a:r>
                <a:rPr b="0" i="0" lang="en" sz="2300" u="none" cap="none" strike="noStrike">
                  <a:solidFill>
                    <a:srgbClr val="FFFFFF"/>
                  </a:solidFill>
                  <a:latin typeface="Jua"/>
                  <a:ea typeface="Jua"/>
                  <a:cs typeface="Jua"/>
                  <a:sym typeface="Jua"/>
                </a:rPr>
                <a:t>Folks are usually about as happy as they make their minds up to be.</a:t>
              </a:r>
              <a:endParaRPr sz="700"/>
            </a:p>
          </p:txBody>
        </p:sp>
        <p:sp>
          <p:nvSpPr>
            <p:cNvPr id="184" name="Google Shape;184;p16"/>
            <p:cNvSpPr txBox="1"/>
            <p:nvPr/>
          </p:nvSpPr>
          <p:spPr>
            <a:xfrm>
              <a:off x="373791" y="4138663"/>
              <a:ext cx="5521254" cy="6593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FFFFFF"/>
                  </a:solidFill>
                  <a:latin typeface="Jua"/>
                  <a:ea typeface="Jua"/>
                  <a:cs typeface="Jua"/>
                  <a:sym typeface="Jua"/>
                </a:rPr>
                <a:t>Abraham Lincoln</a:t>
              </a:r>
              <a:endParaRPr sz="700"/>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188" name="Shape 188"/>
        <p:cNvGrpSpPr/>
        <p:nvPr/>
      </p:nvGrpSpPr>
      <p:grpSpPr>
        <a:xfrm>
          <a:off x="0" y="0"/>
          <a:ext cx="0" cy="0"/>
          <a:chOff x="0" y="0"/>
          <a:chExt cx="0" cy="0"/>
        </a:xfrm>
      </p:grpSpPr>
      <p:pic>
        <p:nvPicPr>
          <p:cNvPr id="189" name="Google Shape;189;p17"/>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190" name="Google Shape;190;p17"/>
          <p:cNvSpPr/>
          <p:nvPr/>
        </p:nvSpPr>
        <p:spPr>
          <a:xfrm rot="6411430">
            <a:off x="2861761" y="1663223"/>
            <a:ext cx="941725" cy="937016"/>
          </a:xfrm>
          <a:custGeom>
            <a:rect b="b" l="l" r="r" t="t"/>
            <a:pathLst>
              <a:path extrusionOk="0" h="1874032" w="1883449">
                <a:moveTo>
                  <a:pt x="0" y="0"/>
                </a:moveTo>
                <a:lnTo>
                  <a:pt x="1883449" y="0"/>
                </a:lnTo>
                <a:lnTo>
                  <a:pt x="1883449" y="1874031"/>
                </a:lnTo>
                <a:lnTo>
                  <a:pt x="0" y="1874031"/>
                </a:lnTo>
                <a:lnTo>
                  <a:pt x="0" y="0"/>
                </a:lnTo>
                <a:close/>
              </a:path>
            </a:pathLst>
          </a:custGeom>
          <a:blipFill rotWithShape="1">
            <a:blip r:embed="rId4">
              <a:alphaModFix/>
            </a:blip>
            <a:stretch>
              <a:fillRect b="0" l="0" r="0" t="0"/>
            </a:stretch>
          </a:blipFill>
          <a:ln>
            <a:noFill/>
          </a:ln>
        </p:spPr>
      </p:sp>
      <p:sp>
        <p:nvSpPr>
          <p:cNvPr id="191" name="Google Shape;191;p17"/>
          <p:cNvSpPr/>
          <p:nvPr/>
        </p:nvSpPr>
        <p:spPr>
          <a:xfrm rot="6411430">
            <a:off x="988837" y="1663223"/>
            <a:ext cx="941725" cy="937016"/>
          </a:xfrm>
          <a:custGeom>
            <a:rect b="b" l="l" r="r" t="t"/>
            <a:pathLst>
              <a:path extrusionOk="0" h="1874032" w="1883449">
                <a:moveTo>
                  <a:pt x="0" y="0"/>
                </a:moveTo>
                <a:lnTo>
                  <a:pt x="1883449" y="0"/>
                </a:lnTo>
                <a:lnTo>
                  <a:pt x="1883449" y="1874031"/>
                </a:lnTo>
                <a:lnTo>
                  <a:pt x="0" y="1874031"/>
                </a:lnTo>
                <a:lnTo>
                  <a:pt x="0" y="0"/>
                </a:lnTo>
                <a:close/>
              </a:path>
            </a:pathLst>
          </a:custGeom>
          <a:blipFill rotWithShape="1">
            <a:blip r:embed="rId4">
              <a:alphaModFix/>
            </a:blip>
            <a:stretch>
              <a:fillRect b="0" l="0" r="0" t="0"/>
            </a:stretch>
          </a:blipFill>
          <a:ln>
            <a:noFill/>
          </a:ln>
        </p:spPr>
      </p:sp>
      <p:sp>
        <p:nvSpPr>
          <p:cNvPr id="192" name="Google Shape;192;p17"/>
          <p:cNvSpPr/>
          <p:nvPr/>
        </p:nvSpPr>
        <p:spPr>
          <a:xfrm rot="6411430">
            <a:off x="4971518" y="1663224"/>
            <a:ext cx="941725" cy="937016"/>
          </a:xfrm>
          <a:custGeom>
            <a:rect b="b" l="l" r="r" t="t"/>
            <a:pathLst>
              <a:path extrusionOk="0" h="1874032" w="1883449">
                <a:moveTo>
                  <a:pt x="0" y="0"/>
                </a:moveTo>
                <a:lnTo>
                  <a:pt x="1883449" y="0"/>
                </a:lnTo>
                <a:lnTo>
                  <a:pt x="1883449" y="1874031"/>
                </a:lnTo>
                <a:lnTo>
                  <a:pt x="0" y="1874031"/>
                </a:lnTo>
                <a:lnTo>
                  <a:pt x="0" y="0"/>
                </a:lnTo>
                <a:close/>
              </a:path>
            </a:pathLst>
          </a:custGeom>
          <a:blipFill rotWithShape="1">
            <a:blip r:embed="rId4">
              <a:alphaModFix/>
            </a:blip>
            <a:stretch>
              <a:fillRect b="0" l="0" r="0" t="0"/>
            </a:stretch>
          </a:blipFill>
          <a:ln>
            <a:noFill/>
          </a:ln>
        </p:spPr>
      </p:sp>
      <p:sp>
        <p:nvSpPr>
          <p:cNvPr id="193" name="Google Shape;193;p17"/>
          <p:cNvSpPr/>
          <p:nvPr/>
        </p:nvSpPr>
        <p:spPr>
          <a:xfrm rot="6411430">
            <a:off x="7021349" y="1663224"/>
            <a:ext cx="941725" cy="937016"/>
          </a:xfrm>
          <a:custGeom>
            <a:rect b="b" l="l" r="r" t="t"/>
            <a:pathLst>
              <a:path extrusionOk="0" h="1874032" w="1883449">
                <a:moveTo>
                  <a:pt x="0" y="0"/>
                </a:moveTo>
                <a:lnTo>
                  <a:pt x="1883449" y="0"/>
                </a:lnTo>
                <a:lnTo>
                  <a:pt x="1883449" y="1874031"/>
                </a:lnTo>
                <a:lnTo>
                  <a:pt x="0" y="1874031"/>
                </a:lnTo>
                <a:lnTo>
                  <a:pt x="0" y="0"/>
                </a:lnTo>
                <a:close/>
              </a:path>
            </a:pathLst>
          </a:custGeom>
          <a:blipFill rotWithShape="1">
            <a:blip r:embed="rId4">
              <a:alphaModFix/>
            </a:blip>
            <a:stretch>
              <a:fillRect b="0" l="0" r="0" t="0"/>
            </a:stretch>
          </a:blipFill>
          <a:ln>
            <a:noFill/>
          </a:ln>
        </p:spPr>
      </p:sp>
      <p:sp>
        <p:nvSpPr>
          <p:cNvPr id="194" name="Google Shape;194;p17"/>
          <p:cNvSpPr/>
          <p:nvPr/>
        </p:nvSpPr>
        <p:spPr>
          <a:xfrm>
            <a:off x="2894820" y="1761767"/>
            <a:ext cx="875607" cy="845297"/>
          </a:xfrm>
          <a:custGeom>
            <a:rect b="b" l="l" r="r" t="t"/>
            <a:pathLst>
              <a:path extrusionOk="0" h="1690593" w="1751214">
                <a:moveTo>
                  <a:pt x="0" y="0"/>
                </a:moveTo>
                <a:lnTo>
                  <a:pt x="1751214" y="0"/>
                </a:lnTo>
                <a:lnTo>
                  <a:pt x="1751214" y="1690593"/>
                </a:lnTo>
                <a:lnTo>
                  <a:pt x="0" y="1690593"/>
                </a:lnTo>
                <a:lnTo>
                  <a:pt x="0" y="0"/>
                </a:lnTo>
                <a:close/>
              </a:path>
            </a:pathLst>
          </a:custGeom>
          <a:blipFill rotWithShape="1">
            <a:blip r:embed="rId5">
              <a:alphaModFix/>
            </a:blip>
            <a:stretch>
              <a:fillRect b="-137185" l="-32497" r="-221773" t="-124714"/>
            </a:stretch>
          </a:blipFill>
          <a:ln>
            <a:noFill/>
          </a:ln>
        </p:spPr>
      </p:sp>
      <p:sp>
        <p:nvSpPr>
          <p:cNvPr id="195" name="Google Shape;195;p17"/>
          <p:cNvSpPr/>
          <p:nvPr/>
        </p:nvSpPr>
        <p:spPr>
          <a:xfrm>
            <a:off x="1021896" y="1761767"/>
            <a:ext cx="875607" cy="845297"/>
          </a:xfrm>
          <a:custGeom>
            <a:rect b="b" l="l" r="r" t="t"/>
            <a:pathLst>
              <a:path extrusionOk="0" h="1690593" w="1751214">
                <a:moveTo>
                  <a:pt x="0" y="0"/>
                </a:moveTo>
                <a:lnTo>
                  <a:pt x="1751214" y="0"/>
                </a:lnTo>
                <a:lnTo>
                  <a:pt x="1751214" y="1690593"/>
                </a:lnTo>
                <a:lnTo>
                  <a:pt x="0" y="1690593"/>
                </a:lnTo>
                <a:lnTo>
                  <a:pt x="0" y="0"/>
                </a:lnTo>
                <a:close/>
              </a:path>
            </a:pathLst>
          </a:custGeom>
          <a:blipFill rotWithShape="1">
            <a:blip r:embed="rId5">
              <a:alphaModFix/>
            </a:blip>
            <a:stretch>
              <a:fillRect b="-137185" l="-32497" r="-221773" t="-124714"/>
            </a:stretch>
          </a:blipFill>
          <a:ln>
            <a:noFill/>
          </a:ln>
        </p:spPr>
      </p:sp>
      <p:sp>
        <p:nvSpPr>
          <p:cNvPr id="196" name="Google Shape;196;p17"/>
          <p:cNvSpPr/>
          <p:nvPr/>
        </p:nvSpPr>
        <p:spPr>
          <a:xfrm>
            <a:off x="5004577" y="1761767"/>
            <a:ext cx="875607" cy="845297"/>
          </a:xfrm>
          <a:custGeom>
            <a:rect b="b" l="l" r="r" t="t"/>
            <a:pathLst>
              <a:path extrusionOk="0" h="1690593" w="1751214">
                <a:moveTo>
                  <a:pt x="0" y="0"/>
                </a:moveTo>
                <a:lnTo>
                  <a:pt x="1751214" y="0"/>
                </a:lnTo>
                <a:lnTo>
                  <a:pt x="1751214" y="1690593"/>
                </a:lnTo>
                <a:lnTo>
                  <a:pt x="0" y="1690593"/>
                </a:lnTo>
                <a:lnTo>
                  <a:pt x="0" y="0"/>
                </a:lnTo>
                <a:close/>
              </a:path>
            </a:pathLst>
          </a:custGeom>
          <a:blipFill rotWithShape="1">
            <a:blip r:embed="rId5">
              <a:alphaModFix/>
            </a:blip>
            <a:stretch>
              <a:fillRect b="-137185" l="-32497" r="-221773" t="-124714"/>
            </a:stretch>
          </a:blipFill>
          <a:ln>
            <a:noFill/>
          </a:ln>
        </p:spPr>
      </p:sp>
      <p:sp>
        <p:nvSpPr>
          <p:cNvPr id="197" name="Google Shape;197;p17"/>
          <p:cNvSpPr/>
          <p:nvPr/>
        </p:nvSpPr>
        <p:spPr>
          <a:xfrm>
            <a:off x="7054408" y="1761767"/>
            <a:ext cx="875607" cy="845297"/>
          </a:xfrm>
          <a:custGeom>
            <a:rect b="b" l="l" r="r" t="t"/>
            <a:pathLst>
              <a:path extrusionOk="0" h="1690593" w="1751214">
                <a:moveTo>
                  <a:pt x="0" y="0"/>
                </a:moveTo>
                <a:lnTo>
                  <a:pt x="1751214" y="0"/>
                </a:lnTo>
                <a:lnTo>
                  <a:pt x="1751214" y="1690593"/>
                </a:lnTo>
                <a:lnTo>
                  <a:pt x="0" y="1690593"/>
                </a:lnTo>
                <a:lnTo>
                  <a:pt x="0" y="0"/>
                </a:lnTo>
                <a:close/>
              </a:path>
            </a:pathLst>
          </a:custGeom>
          <a:blipFill rotWithShape="1">
            <a:blip r:embed="rId5">
              <a:alphaModFix/>
            </a:blip>
            <a:stretch>
              <a:fillRect b="-137185" l="-32497" r="-221773" t="-124714"/>
            </a:stretch>
          </a:blipFill>
          <a:ln>
            <a:noFill/>
          </a:ln>
        </p:spPr>
      </p:sp>
      <p:sp>
        <p:nvSpPr>
          <p:cNvPr id="198" name="Google Shape;198;p17"/>
          <p:cNvSpPr txBox="1"/>
          <p:nvPr/>
        </p:nvSpPr>
        <p:spPr>
          <a:xfrm>
            <a:off x="1037077" y="2814850"/>
            <a:ext cx="845245" cy="289020"/>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FC3B28"/>
                </a:solidFill>
                <a:latin typeface="Jua"/>
                <a:ea typeface="Jua"/>
                <a:cs typeface="Jua"/>
                <a:sym typeface="Jua"/>
              </a:rPr>
              <a:t>1809</a:t>
            </a:r>
            <a:endParaRPr sz="700"/>
          </a:p>
        </p:txBody>
      </p:sp>
      <p:sp>
        <p:nvSpPr>
          <p:cNvPr id="199" name="Google Shape;199;p17"/>
          <p:cNvSpPr txBox="1"/>
          <p:nvPr/>
        </p:nvSpPr>
        <p:spPr>
          <a:xfrm>
            <a:off x="908532" y="3197357"/>
            <a:ext cx="1172157" cy="12557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Abraham Lincoln is born on February 12, 1809, in a one-room log cabin in Hardin County, Kentucky, to Thomas and Nancy Lincoln.</a:t>
            </a:r>
            <a:endParaRPr sz="700"/>
          </a:p>
        </p:txBody>
      </p:sp>
      <p:sp>
        <p:nvSpPr>
          <p:cNvPr id="200" name="Google Shape;200;p17"/>
          <p:cNvSpPr txBox="1"/>
          <p:nvPr/>
        </p:nvSpPr>
        <p:spPr>
          <a:xfrm>
            <a:off x="3008377" y="2814850"/>
            <a:ext cx="845245" cy="289020"/>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FC3B28"/>
                </a:solidFill>
                <a:latin typeface="Jua"/>
                <a:ea typeface="Jua"/>
                <a:cs typeface="Jua"/>
                <a:sym typeface="Jua"/>
              </a:rPr>
              <a:t>1837</a:t>
            </a:r>
            <a:endParaRPr sz="700"/>
          </a:p>
        </p:txBody>
      </p:sp>
      <p:sp>
        <p:nvSpPr>
          <p:cNvPr id="201" name="Google Shape;201;p17"/>
          <p:cNvSpPr txBox="1"/>
          <p:nvPr/>
        </p:nvSpPr>
        <p:spPr>
          <a:xfrm>
            <a:off x="2726196" y="3197357"/>
            <a:ext cx="1409609" cy="143179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In 1837, Lincoln relocates to Springfield, Illinois, where he begins his legal and political career, establishing himself as a respected lawyer and entering the world of Illinois politics.</a:t>
            </a:r>
            <a:endParaRPr sz="700"/>
          </a:p>
        </p:txBody>
      </p:sp>
      <p:sp>
        <p:nvSpPr>
          <p:cNvPr id="202" name="Google Shape;202;p17"/>
          <p:cNvSpPr txBox="1"/>
          <p:nvPr/>
        </p:nvSpPr>
        <p:spPr>
          <a:xfrm>
            <a:off x="5019758" y="2814850"/>
            <a:ext cx="845245" cy="289020"/>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FC3B28"/>
                </a:solidFill>
                <a:latin typeface="Jua"/>
                <a:ea typeface="Jua"/>
                <a:cs typeface="Jua"/>
                <a:sym typeface="Jua"/>
              </a:rPr>
              <a:t>1860</a:t>
            </a:r>
            <a:endParaRPr sz="700"/>
          </a:p>
        </p:txBody>
      </p:sp>
      <p:sp>
        <p:nvSpPr>
          <p:cNvPr id="203" name="Google Shape;203;p17"/>
          <p:cNvSpPr txBox="1"/>
          <p:nvPr/>
        </p:nvSpPr>
        <p:spPr>
          <a:xfrm>
            <a:off x="4851134" y="3197357"/>
            <a:ext cx="1182493" cy="143179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Abraham Lincoln is elected as the 16th President of the United States on November 6, 1860, becoming the first Republican president in American history.</a:t>
            </a:r>
            <a:endParaRPr sz="700"/>
          </a:p>
        </p:txBody>
      </p:sp>
      <p:sp>
        <p:nvSpPr>
          <p:cNvPr id="204" name="Google Shape;204;p17"/>
          <p:cNvSpPr txBox="1"/>
          <p:nvPr/>
        </p:nvSpPr>
        <p:spPr>
          <a:xfrm>
            <a:off x="6748955" y="2814850"/>
            <a:ext cx="1486513" cy="289020"/>
          </a:xfrm>
          <a:prstGeom prst="rect">
            <a:avLst/>
          </a:prstGeom>
          <a:noFill/>
          <a:ln>
            <a:noFill/>
          </a:ln>
        </p:spPr>
        <p:txBody>
          <a:bodyPr anchorCtr="0" anchor="t" bIns="0" lIns="0" spcFirstLastPara="1" rIns="0" wrap="square" tIns="0">
            <a:spAutoFit/>
          </a:bodyPr>
          <a:lstStyle/>
          <a:p>
            <a:pPr indent="0" lvl="0" marL="0" marR="0" rtl="0" algn="ctr">
              <a:lnSpc>
                <a:spcPct val="103040"/>
              </a:lnSpc>
              <a:spcBef>
                <a:spcPts val="0"/>
              </a:spcBef>
              <a:spcAft>
                <a:spcPts val="0"/>
              </a:spcAft>
              <a:buNone/>
            </a:pPr>
            <a:r>
              <a:rPr b="0" i="0" lang="en" sz="1800" u="none" cap="none" strike="noStrike">
                <a:solidFill>
                  <a:srgbClr val="FC3B28"/>
                </a:solidFill>
                <a:latin typeface="Jua"/>
                <a:ea typeface="Jua"/>
                <a:cs typeface="Jua"/>
                <a:sym typeface="Jua"/>
              </a:rPr>
              <a:t>1861-1865</a:t>
            </a:r>
            <a:endParaRPr sz="700"/>
          </a:p>
        </p:txBody>
      </p:sp>
      <p:sp>
        <p:nvSpPr>
          <p:cNvPr id="205" name="Google Shape;205;p17"/>
          <p:cNvSpPr txBox="1"/>
          <p:nvPr/>
        </p:nvSpPr>
        <p:spPr>
          <a:xfrm>
            <a:off x="6733313" y="3197357"/>
            <a:ext cx="1517798" cy="12557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Lincoln's presidency is defined by the Civil War (1861-1865), during which he navigates the nation through its most tumultuous period and ultimately abolish slavery.</a:t>
            </a:r>
            <a:endParaRPr sz="700"/>
          </a:p>
        </p:txBody>
      </p:sp>
      <p:sp>
        <p:nvSpPr>
          <p:cNvPr id="206" name="Google Shape;206;p17"/>
          <p:cNvSpPr txBox="1"/>
          <p:nvPr/>
        </p:nvSpPr>
        <p:spPr>
          <a:xfrm>
            <a:off x="2354207" y="509587"/>
            <a:ext cx="4435585" cy="689610"/>
          </a:xfrm>
          <a:prstGeom prst="rect">
            <a:avLst/>
          </a:prstGeom>
          <a:noFill/>
          <a:ln>
            <a:noFill/>
          </a:ln>
        </p:spPr>
        <p:txBody>
          <a:bodyPr anchorCtr="0" anchor="t" bIns="0" lIns="0" spcFirstLastPara="1" rIns="0" wrap="square" tIns="0">
            <a:spAutoFit/>
          </a:bodyPr>
          <a:lstStyle/>
          <a:p>
            <a:pPr indent="0" lvl="0" marL="0" marR="0" rtl="0" algn="ctr">
              <a:lnSpc>
                <a:spcPct val="121000"/>
              </a:lnSpc>
              <a:spcBef>
                <a:spcPts val="0"/>
              </a:spcBef>
              <a:spcAft>
                <a:spcPts val="0"/>
              </a:spcAft>
              <a:buNone/>
            </a:pPr>
            <a:r>
              <a:rPr b="0" i="0" lang="en" sz="4500" u="none" cap="none" strike="noStrike">
                <a:solidFill>
                  <a:srgbClr val="FC3B28"/>
                </a:solidFill>
                <a:latin typeface="Calistoga"/>
                <a:ea typeface="Calistoga"/>
                <a:cs typeface="Calistoga"/>
                <a:sym typeface="Calistoga"/>
              </a:rPr>
              <a:t>Timeline Page</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210" name="Shape 210"/>
        <p:cNvGrpSpPr/>
        <p:nvPr/>
      </p:nvGrpSpPr>
      <p:grpSpPr>
        <a:xfrm>
          <a:off x="0" y="0"/>
          <a:ext cx="0" cy="0"/>
          <a:chOff x="0" y="0"/>
          <a:chExt cx="0" cy="0"/>
        </a:xfrm>
      </p:grpSpPr>
      <p:pic>
        <p:nvPicPr>
          <p:cNvPr id="211" name="Google Shape;211;p18"/>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212" name="Google Shape;212;p18"/>
          <p:cNvSpPr/>
          <p:nvPr/>
        </p:nvSpPr>
        <p:spPr>
          <a:xfrm>
            <a:off x="5006345" y="139443"/>
            <a:ext cx="3393068" cy="4864614"/>
          </a:xfrm>
          <a:custGeom>
            <a:rect b="b" l="l" r="r" t="t"/>
            <a:pathLst>
              <a:path extrusionOk="0" h="9729228" w="6786136">
                <a:moveTo>
                  <a:pt x="0" y="0"/>
                </a:moveTo>
                <a:lnTo>
                  <a:pt x="6786136" y="0"/>
                </a:lnTo>
                <a:lnTo>
                  <a:pt x="6786136" y="9729228"/>
                </a:lnTo>
                <a:lnTo>
                  <a:pt x="0" y="9729228"/>
                </a:lnTo>
                <a:lnTo>
                  <a:pt x="0" y="0"/>
                </a:lnTo>
                <a:close/>
              </a:path>
            </a:pathLst>
          </a:custGeom>
          <a:blipFill rotWithShape="1">
            <a:blip r:embed="rId4">
              <a:alphaModFix/>
            </a:blip>
            <a:stretch>
              <a:fillRect b="0" l="0" r="0" t="0"/>
            </a:stretch>
          </a:blipFill>
          <a:ln>
            <a:noFill/>
          </a:ln>
        </p:spPr>
      </p:sp>
      <p:sp>
        <p:nvSpPr>
          <p:cNvPr id="213" name="Google Shape;213;p18"/>
          <p:cNvSpPr txBox="1"/>
          <p:nvPr/>
        </p:nvSpPr>
        <p:spPr>
          <a:xfrm>
            <a:off x="944677" y="981317"/>
            <a:ext cx="4061667" cy="689610"/>
          </a:xfrm>
          <a:prstGeom prst="rect">
            <a:avLst/>
          </a:prstGeom>
          <a:noFill/>
          <a:ln>
            <a:noFill/>
          </a:ln>
        </p:spPr>
        <p:txBody>
          <a:bodyPr anchorCtr="0" anchor="t" bIns="0" lIns="0" spcFirstLastPara="1" rIns="0" wrap="square" tIns="0">
            <a:spAutoFit/>
          </a:bodyPr>
          <a:lstStyle/>
          <a:p>
            <a:pPr indent="0" lvl="0" marL="0" marR="0" rtl="0" algn="ctr">
              <a:lnSpc>
                <a:spcPct val="121000"/>
              </a:lnSpc>
              <a:spcBef>
                <a:spcPts val="0"/>
              </a:spcBef>
              <a:spcAft>
                <a:spcPts val="0"/>
              </a:spcAft>
              <a:buNone/>
            </a:pPr>
            <a:r>
              <a:rPr b="0" i="0" lang="en" sz="4500" u="none" cap="none" strike="noStrike">
                <a:solidFill>
                  <a:srgbClr val="FC3B28"/>
                </a:solidFill>
                <a:latin typeface="Calistoga"/>
                <a:ea typeface="Calistoga"/>
                <a:cs typeface="Calistoga"/>
                <a:sym typeface="Calistoga"/>
              </a:rPr>
              <a:t>Political Rise</a:t>
            </a:r>
            <a:endParaRPr sz="700"/>
          </a:p>
        </p:txBody>
      </p:sp>
      <p:sp>
        <p:nvSpPr>
          <p:cNvPr id="214" name="Google Shape;214;p18"/>
          <p:cNvSpPr/>
          <p:nvPr/>
        </p:nvSpPr>
        <p:spPr>
          <a:xfrm rot="-1171171">
            <a:off x="-1197780" y="-56991"/>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5">
              <a:alphaModFix/>
            </a:blip>
            <a:stretch>
              <a:fillRect b="-574764" l="0" r="-145344" t="0"/>
            </a:stretch>
          </a:blipFill>
          <a:ln>
            <a:noFill/>
          </a:ln>
        </p:spPr>
      </p:sp>
      <p:sp>
        <p:nvSpPr>
          <p:cNvPr id="215" name="Google Shape;215;p18"/>
          <p:cNvSpPr/>
          <p:nvPr/>
        </p:nvSpPr>
        <p:spPr>
          <a:xfrm rot="1503407">
            <a:off x="6683083" y="16487"/>
            <a:ext cx="3893135" cy="1365979"/>
          </a:xfrm>
          <a:custGeom>
            <a:rect b="b" l="l" r="r" t="t"/>
            <a:pathLst>
              <a:path extrusionOk="0" h="2731958" w="7786270">
                <a:moveTo>
                  <a:pt x="0" y="0"/>
                </a:moveTo>
                <a:lnTo>
                  <a:pt x="7786270" y="0"/>
                </a:lnTo>
                <a:lnTo>
                  <a:pt x="7786270" y="2731958"/>
                </a:lnTo>
                <a:lnTo>
                  <a:pt x="0" y="2731958"/>
                </a:lnTo>
                <a:lnTo>
                  <a:pt x="0" y="0"/>
                </a:lnTo>
                <a:close/>
              </a:path>
            </a:pathLst>
          </a:custGeom>
          <a:blipFill rotWithShape="1">
            <a:blip r:embed="rId5">
              <a:alphaModFix/>
            </a:blip>
            <a:stretch>
              <a:fillRect b="-574764" l="0" r="-145344" t="0"/>
            </a:stretch>
          </a:blipFill>
          <a:ln>
            <a:noFill/>
          </a:ln>
        </p:spPr>
      </p:sp>
      <p:sp>
        <p:nvSpPr>
          <p:cNvPr id="216" name="Google Shape;216;p18"/>
          <p:cNvSpPr/>
          <p:nvPr/>
        </p:nvSpPr>
        <p:spPr>
          <a:xfrm>
            <a:off x="-2839310" y="4305059"/>
            <a:ext cx="4156364" cy="4114800"/>
          </a:xfrm>
          <a:custGeom>
            <a:rect b="b" l="l" r="r" t="t"/>
            <a:pathLst>
              <a:path extrusionOk="0" h="8229600" w="8312727">
                <a:moveTo>
                  <a:pt x="0" y="0"/>
                </a:moveTo>
                <a:lnTo>
                  <a:pt x="8312727" y="0"/>
                </a:lnTo>
                <a:lnTo>
                  <a:pt x="8312727" y="8229600"/>
                </a:lnTo>
                <a:lnTo>
                  <a:pt x="0" y="8229600"/>
                </a:lnTo>
                <a:lnTo>
                  <a:pt x="0" y="0"/>
                </a:lnTo>
                <a:close/>
              </a:path>
            </a:pathLst>
          </a:custGeom>
          <a:blipFill rotWithShape="1">
            <a:blip r:embed="rId6">
              <a:alphaModFix/>
            </a:blip>
            <a:stretch>
              <a:fillRect b="0" l="0" r="0" t="0"/>
            </a:stretch>
          </a:blipFill>
          <a:ln>
            <a:noFill/>
          </a:ln>
        </p:spPr>
      </p:sp>
      <p:sp>
        <p:nvSpPr>
          <p:cNvPr id="217" name="Google Shape;217;p18"/>
          <p:cNvSpPr txBox="1"/>
          <p:nvPr/>
        </p:nvSpPr>
        <p:spPr>
          <a:xfrm>
            <a:off x="1317054" y="2020845"/>
            <a:ext cx="3316915" cy="213657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Lincoln's entry into politics was marked by his election to the Illinois State Legislature in 1834, where he served four consecutive terms. As a member of the Whig Party, Lincoln advocated for economic development and internal improvements. In 1846, he was elected to the U.S. House of Representatives, where he opposed the expansion of slavery into new territories.</a:t>
            </a:r>
            <a:endParaRPr sz="700"/>
          </a:p>
          <a:p>
            <a:pPr indent="0" lvl="0" marL="0" marR="0" rtl="0" algn="ctr">
              <a:lnSpc>
                <a:spcPct val="140000"/>
              </a:lnSpc>
              <a:spcBef>
                <a:spcPts val="0"/>
              </a:spcBef>
              <a:spcAft>
                <a:spcPts val="0"/>
              </a:spcAft>
              <a:buNone/>
            </a:pPr>
            <a:r>
              <a:t/>
            </a:r>
            <a:endParaRPr b="0" i="0" sz="1000" u="none" cap="none" strike="noStrike">
              <a:solidFill>
                <a:srgbClr val="025999"/>
              </a:solidFill>
              <a:latin typeface="Jua"/>
              <a:ea typeface="Jua"/>
              <a:cs typeface="Jua"/>
              <a:sym typeface="Jua"/>
            </a:endParaRPr>
          </a:p>
          <a:p>
            <a:pPr indent="0" lvl="0" marL="0" marR="0" rtl="0" algn="ctr">
              <a:lnSpc>
                <a:spcPct val="140000"/>
              </a:lnSpc>
              <a:spcBef>
                <a:spcPts val="0"/>
              </a:spcBef>
              <a:spcAft>
                <a:spcPts val="0"/>
              </a:spcAft>
              <a:buNone/>
            </a:pPr>
            <a:r>
              <a:rPr b="0" i="0" lang="en" sz="1000" u="none" cap="none" strike="noStrike">
                <a:solidFill>
                  <a:srgbClr val="025999"/>
                </a:solidFill>
                <a:latin typeface="Jua"/>
                <a:ea typeface="Jua"/>
                <a:cs typeface="Jua"/>
                <a:sym typeface="Jua"/>
              </a:rPr>
              <a:t>Although his term in Congress was brief, Lincoln's opposition to the Kansas-Nebraska Act and the repeal of the Missouri Compromise foreshadowed his future role as a leader in the fight against slavery.</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E8FF"/>
        </a:solidFill>
      </p:bgPr>
    </p:bg>
    <p:spTree>
      <p:nvGrpSpPr>
        <p:cNvPr id="221" name="Shape 221"/>
        <p:cNvGrpSpPr/>
        <p:nvPr/>
      </p:nvGrpSpPr>
      <p:grpSpPr>
        <a:xfrm>
          <a:off x="0" y="0"/>
          <a:ext cx="0" cy="0"/>
          <a:chOff x="0" y="0"/>
          <a:chExt cx="0" cy="0"/>
        </a:xfrm>
      </p:grpSpPr>
      <p:pic>
        <p:nvPicPr>
          <p:cNvPr id="222" name="Google Shape;222;p19"/>
          <p:cNvPicPr preferRelativeResize="0"/>
          <p:nvPr/>
        </p:nvPicPr>
        <p:blipFill>
          <a:blip r:embed="rId3">
            <a:alphaModFix/>
          </a:blip>
          <a:stretch>
            <a:fillRect/>
          </a:stretch>
        </p:blipFill>
        <p:spPr>
          <a:xfrm>
            <a:off x="0" y="2232"/>
            <a:ext cx="9144003" cy="5139037"/>
          </a:xfrm>
          <a:prstGeom prst="rect">
            <a:avLst/>
          </a:prstGeom>
          <a:noFill/>
          <a:ln>
            <a:noFill/>
          </a:ln>
        </p:spPr>
      </p:pic>
      <p:sp>
        <p:nvSpPr>
          <p:cNvPr id="223" name="Google Shape;223;p19"/>
          <p:cNvSpPr/>
          <p:nvPr/>
        </p:nvSpPr>
        <p:spPr>
          <a:xfrm rot="6997256">
            <a:off x="314582" y="743948"/>
            <a:ext cx="3786407" cy="3655604"/>
          </a:xfrm>
          <a:custGeom>
            <a:rect b="b" l="l" r="r" t="t"/>
            <a:pathLst>
              <a:path extrusionOk="0" h="7311208" w="7572814">
                <a:moveTo>
                  <a:pt x="0" y="0"/>
                </a:moveTo>
                <a:lnTo>
                  <a:pt x="7572814" y="0"/>
                </a:lnTo>
                <a:lnTo>
                  <a:pt x="7572814" y="7311208"/>
                </a:lnTo>
                <a:lnTo>
                  <a:pt x="0" y="7311208"/>
                </a:lnTo>
                <a:lnTo>
                  <a:pt x="0" y="0"/>
                </a:lnTo>
                <a:close/>
              </a:path>
            </a:pathLst>
          </a:custGeom>
          <a:blipFill rotWithShape="1">
            <a:blip r:embed="rId4">
              <a:alphaModFix/>
            </a:blip>
            <a:stretch>
              <a:fillRect b="0" l="0" r="0" t="0"/>
            </a:stretch>
          </a:blipFill>
          <a:ln>
            <a:noFill/>
          </a:ln>
        </p:spPr>
      </p:sp>
      <p:sp>
        <p:nvSpPr>
          <p:cNvPr id="224" name="Google Shape;224;p19"/>
          <p:cNvSpPr/>
          <p:nvPr/>
        </p:nvSpPr>
        <p:spPr>
          <a:xfrm>
            <a:off x="225519" y="1541296"/>
            <a:ext cx="3271996" cy="2825815"/>
          </a:xfrm>
          <a:custGeom>
            <a:rect b="b" l="l" r="r" t="t"/>
            <a:pathLst>
              <a:path extrusionOk="0" h="5651629" w="6543991">
                <a:moveTo>
                  <a:pt x="0" y="0"/>
                </a:moveTo>
                <a:lnTo>
                  <a:pt x="6543992" y="0"/>
                </a:lnTo>
                <a:lnTo>
                  <a:pt x="6543992" y="5651629"/>
                </a:lnTo>
                <a:lnTo>
                  <a:pt x="0" y="5651629"/>
                </a:lnTo>
                <a:lnTo>
                  <a:pt x="0" y="0"/>
                </a:lnTo>
                <a:close/>
              </a:path>
            </a:pathLst>
          </a:custGeom>
          <a:blipFill rotWithShape="1">
            <a:blip r:embed="rId5">
              <a:alphaModFix/>
            </a:blip>
            <a:stretch>
              <a:fillRect b="0" l="0" r="0" t="0"/>
            </a:stretch>
          </a:blipFill>
          <a:ln>
            <a:noFill/>
          </a:ln>
        </p:spPr>
      </p:sp>
      <p:sp>
        <p:nvSpPr>
          <p:cNvPr id="225" name="Google Shape;225;p19"/>
          <p:cNvSpPr/>
          <p:nvPr/>
        </p:nvSpPr>
        <p:spPr>
          <a:xfrm>
            <a:off x="152122" y="514350"/>
            <a:ext cx="797193" cy="797192"/>
          </a:xfrm>
          <a:custGeom>
            <a:rect b="b" l="l" r="r" t="t"/>
            <a:pathLst>
              <a:path extrusionOk="0" h="1594385" w="1594385">
                <a:moveTo>
                  <a:pt x="0" y="0"/>
                </a:moveTo>
                <a:lnTo>
                  <a:pt x="1594385" y="0"/>
                </a:lnTo>
                <a:lnTo>
                  <a:pt x="1594385" y="1594385"/>
                </a:lnTo>
                <a:lnTo>
                  <a:pt x="0" y="1594385"/>
                </a:lnTo>
                <a:lnTo>
                  <a:pt x="0" y="0"/>
                </a:lnTo>
                <a:close/>
              </a:path>
            </a:pathLst>
          </a:custGeom>
          <a:blipFill rotWithShape="1">
            <a:blip r:embed="rId6">
              <a:alphaModFix/>
            </a:blip>
            <a:stretch>
              <a:fillRect b="0" l="0" r="0" t="0"/>
            </a:stretch>
          </a:blipFill>
          <a:ln>
            <a:noFill/>
          </a:ln>
        </p:spPr>
      </p:sp>
      <p:sp>
        <p:nvSpPr>
          <p:cNvPr id="226" name="Google Shape;226;p19"/>
          <p:cNvSpPr/>
          <p:nvPr/>
        </p:nvSpPr>
        <p:spPr>
          <a:xfrm>
            <a:off x="2683622" y="4484009"/>
            <a:ext cx="336281" cy="336282"/>
          </a:xfrm>
          <a:custGeom>
            <a:rect b="b" l="l" r="r" t="t"/>
            <a:pathLst>
              <a:path extrusionOk="0" h="672563" w="672563">
                <a:moveTo>
                  <a:pt x="0" y="0"/>
                </a:moveTo>
                <a:lnTo>
                  <a:pt x="672563" y="0"/>
                </a:lnTo>
                <a:lnTo>
                  <a:pt x="672563" y="672563"/>
                </a:lnTo>
                <a:lnTo>
                  <a:pt x="0" y="672563"/>
                </a:lnTo>
                <a:lnTo>
                  <a:pt x="0" y="0"/>
                </a:lnTo>
                <a:close/>
              </a:path>
            </a:pathLst>
          </a:custGeom>
          <a:blipFill rotWithShape="1">
            <a:blip r:embed="rId7">
              <a:alphaModFix/>
            </a:blip>
            <a:stretch>
              <a:fillRect b="0" l="0" r="0" t="0"/>
            </a:stretch>
          </a:blipFill>
          <a:ln>
            <a:noFill/>
          </a:ln>
        </p:spPr>
      </p:sp>
      <p:sp>
        <p:nvSpPr>
          <p:cNvPr id="227" name="Google Shape;227;p19"/>
          <p:cNvSpPr/>
          <p:nvPr/>
        </p:nvSpPr>
        <p:spPr>
          <a:xfrm>
            <a:off x="8131472" y="1067872"/>
            <a:ext cx="662363" cy="662363"/>
          </a:xfrm>
          <a:custGeom>
            <a:rect b="b" l="l" r="r" t="t"/>
            <a:pathLst>
              <a:path extrusionOk="0" h="1324725" w="1324725">
                <a:moveTo>
                  <a:pt x="0" y="0"/>
                </a:moveTo>
                <a:lnTo>
                  <a:pt x="1324725" y="0"/>
                </a:lnTo>
                <a:lnTo>
                  <a:pt x="1324725" y="1324725"/>
                </a:lnTo>
                <a:lnTo>
                  <a:pt x="0" y="1324725"/>
                </a:lnTo>
                <a:lnTo>
                  <a:pt x="0" y="0"/>
                </a:lnTo>
                <a:close/>
              </a:path>
            </a:pathLst>
          </a:custGeom>
          <a:blipFill rotWithShape="1">
            <a:blip r:embed="rId8">
              <a:alphaModFix/>
            </a:blip>
            <a:stretch>
              <a:fillRect b="0" l="0" r="0" t="0"/>
            </a:stretch>
          </a:blipFill>
          <a:ln>
            <a:noFill/>
          </a:ln>
        </p:spPr>
      </p:sp>
      <p:sp>
        <p:nvSpPr>
          <p:cNvPr id="228" name="Google Shape;228;p19"/>
          <p:cNvSpPr txBox="1"/>
          <p:nvPr/>
        </p:nvSpPr>
        <p:spPr>
          <a:xfrm>
            <a:off x="3883350" y="220478"/>
            <a:ext cx="4824113" cy="1380173"/>
          </a:xfrm>
          <a:prstGeom prst="rect">
            <a:avLst/>
          </a:prstGeom>
          <a:noFill/>
          <a:ln>
            <a:noFill/>
          </a:ln>
        </p:spPr>
        <p:txBody>
          <a:bodyPr anchorCtr="0" anchor="t" bIns="0" lIns="0" spcFirstLastPara="1" rIns="0" wrap="square" tIns="0">
            <a:spAutoFit/>
          </a:bodyPr>
          <a:lstStyle/>
          <a:p>
            <a:pPr indent="0" lvl="0" marL="0" marR="0" rtl="0" algn="just">
              <a:lnSpc>
                <a:spcPct val="121000"/>
              </a:lnSpc>
              <a:spcBef>
                <a:spcPts val="0"/>
              </a:spcBef>
              <a:spcAft>
                <a:spcPts val="0"/>
              </a:spcAft>
              <a:buNone/>
            </a:pPr>
            <a:r>
              <a:rPr b="0" i="0" lang="en" sz="4500" u="none" cap="none" strike="noStrike">
                <a:solidFill>
                  <a:srgbClr val="FC3B28"/>
                </a:solidFill>
                <a:latin typeface="Calistoga"/>
                <a:ea typeface="Calistoga"/>
                <a:cs typeface="Calistoga"/>
                <a:sym typeface="Calistoga"/>
              </a:rPr>
              <a:t>Lincoln's Views</a:t>
            </a:r>
            <a:endParaRPr sz="700"/>
          </a:p>
          <a:p>
            <a:pPr indent="0" lvl="0" marL="0" marR="0" rtl="0" algn="just">
              <a:lnSpc>
                <a:spcPct val="121000"/>
              </a:lnSpc>
              <a:spcBef>
                <a:spcPts val="0"/>
              </a:spcBef>
              <a:spcAft>
                <a:spcPts val="0"/>
              </a:spcAft>
              <a:buNone/>
            </a:pPr>
            <a:r>
              <a:rPr b="0" i="0" lang="en" sz="4500" u="none" cap="none" strike="noStrike">
                <a:solidFill>
                  <a:srgbClr val="FC3B28"/>
                </a:solidFill>
                <a:latin typeface="Calistoga"/>
                <a:ea typeface="Calistoga"/>
                <a:cs typeface="Calistoga"/>
                <a:sym typeface="Calistoga"/>
              </a:rPr>
              <a:t>on Slavery</a:t>
            </a:r>
            <a:endParaRPr sz="700"/>
          </a:p>
        </p:txBody>
      </p:sp>
      <p:sp>
        <p:nvSpPr>
          <p:cNvPr id="229" name="Google Shape;229;p19"/>
          <p:cNvSpPr txBox="1"/>
          <p:nvPr/>
        </p:nvSpPr>
        <p:spPr>
          <a:xfrm>
            <a:off x="4572000" y="1792217"/>
            <a:ext cx="2967110" cy="287436"/>
          </a:xfrm>
          <a:prstGeom prst="rect">
            <a:avLst/>
          </a:prstGeom>
          <a:noFill/>
          <a:ln>
            <a:noFill/>
          </a:ln>
        </p:spPr>
        <p:txBody>
          <a:bodyPr anchorCtr="0" anchor="t" bIns="0" lIns="0" spcFirstLastPara="1" rIns="0" wrap="square" tIns="0">
            <a:spAutoFit/>
          </a:bodyPr>
          <a:lstStyle/>
          <a:p>
            <a:pPr indent="0" lvl="0" marL="0" marR="0" rtl="0" algn="l">
              <a:lnSpc>
                <a:spcPct val="103040"/>
              </a:lnSpc>
              <a:spcBef>
                <a:spcPts val="0"/>
              </a:spcBef>
              <a:spcAft>
                <a:spcPts val="0"/>
              </a:spcAft>
              <a:buNone/>
            </a:pPr>
            <a:r>
              <a:rPr b="0" i="0" lang="en" sz="1800" u="none" cap="none" strike="noStrike">
                <a:solidFill>
                  <a:srgbClr val="02406D"/>
                </a:solidFill>
                <a:latin typeface="Jua"/>
                <a:ea typeface="Jua"/>
                <a:cs typeface="Jua"/>
                <a:sym typeface="Jua"/>
              </a:rPr>
              <a:t>Evolution of Opposition</a:t>
            </a:r>
            <a:endParaRPr sz="700"/>
          </a:p>
        </p:txBody>
      </p:sp>
      <p:sp>
        <p:nvSpPr>
          <p:cNvPr id="230" name="Google Shape;230;p19"/>
          <p:cNvSpPr txBox="1"/>
          <p:nvPr/>
        </p:nvSpPr>
        <p:spPr>
          <a:xfrm>
            <a:off x="4572000" y="2165435"/>
            <a:ext cx="4221835" cy="3746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25999"/>
                </a:solidFill>
                <a:latin typeface="Jua"/>
                <a:ea typeface="Jua"/>
                <a:cs typeface="Jua"/>
                <a:sym typeface="Jua"/>
              </a:rPr>
              <a:t>Lincoln's opposition to slavery evolved over time, from initially seeking to contain its spread to eventually advocating for its abolition.</a:t>
            </a:r>
            <a:endParaRPr sz="700"/>
          </a:p>
        </p:txBody>
      </p:sp>
      <p:sp>
        <p:nvSpPr>
          <p:cNvPr id="231" name="Google Shape;231;p19"/>
          <p:cNvSpPr txBox="1"/>
          <p:nvPr/>
        </p:nvSpPr>
        <p:spPr>
          <a:xfrm>
            <a:off x="4572000" y="2806752"/>
            <a:ext cx="3079780" cy="287436"/>
          </a:xfrm>
          <a:prstGeom prst="rect">
            <a:avLst/>
          </a:prstGeom>
          <a:noFill/>
          <a:ln>
            <a:noFill/>
          </a:ln>
        </p:spPr>
        <p:txBody>
          <a:bodyPr anchorCtr="0" anchor="t" bIns="0" lIns="0" spcFirstLastPara="1" rIns="0" wrap="square" tIns="0">
            <a:spAutoFit/>
          </a:bodyPr>
          <a:lstStyle/>
          <a:p>
            <a:pPr indent="0" lvl="0" marL="0" marR="0" rtl="0" algn="l">
              <a:lnSpc>
                <a:spcPct val="103040"/>
              </a:lnSpc>
              <a:spcBef>
                <a:spcPts val="0"/>
              </a:spcBef>
              <a:spcAft>
                <a:spcPts val="0"/>
              </a:spcAft>
              <a:buNone/>
            </a:pPr>
            <a:r>
              <a:rPr b="0" i="0" lang="en" sz="1800" u="none" cap="none" strike="noStrike">
                <a:solidFill>
                  <a:srgbClr val="02406D"/>
                </a:solidFill>
                <a:latin typeface="Jua"/>
                <a:ea typeface="Jua"/>
                <a:cs typeface="Jua"/>
                <a:sym typeface="Jua"/>
              </a:rPr>
              <a:t>Moral Abhorrence</a:t>
            </a:r>
            <a:endParaRPr sz="700"/>
          </a:p>
        </p:txBody>
      </p:sp>
      <p:sp>
        <p:nvSpPr>
          <p:cNvPr id="232" name="Google Shape;232;p19"/>
          <p:cNvSpPr txBox="1"/>
          <p:nvPr/>
        </p:nvSpPr>
        <p:spPr>
          <a:xfrm>
            <a:off x="4572000" y="3179970"/>
            <a:ext cx="4382152" cy="3746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25999"/>
                </a:solidFill>
                <a:latin typeface="Jua"/>
                <a:ea typeface="Jua"/>
                <a:cs typeface="Jua"/>
                <a:sym typeface="Jua"/>
              </a:rPr>
              <a:t>While Lincoln personally abhorred slavery, he initially prioritized preserving the Union over immediate emancipation, fearing the potential for civil unrest.</a:t>
            </a:r>
            <a:endParaRPr sz="700"/>
          </a:p>
        </p:txBody>
      </p:sp>
      <p:sp>
        <p:nvSpPr>
          <p:cNvPr id="233" name="Google Shape;233;p19"/>
          <p:cNvSpPr txBox="1"/>
          <p:nvPr/>
        </p:nvSpPr>
        <p:spPr>
          <a:xfrm>
            <a:off x="4572000" y="3821287"/>
            <a:ext cx="2967110" cy="287436"/>
          </a:xfrm>
          <a:prstGeom prst="rect">
            <a:avLst/>
          </a:prstGeom>
          <a:noFill/>
          <a:ln>
            <a:noFill/>
          </a:ln>
        </p:spPr>
        <p:txBody>
          <a:bodyPr anchorCtr="0" anchor="t" bIns="0" lIns="0" spcFirstLastPara="1" rIns="0" wrap="square" tIns="0">
            <a:spAutoFit/>
          </a:bodyPr>
          <a:lstStyle/>
          <a:p>
            <a:pPr indent="0" lvl="0" marL="0" marR="0" rtl="0" algn="l">
              <a:lnSpc>
                <a:spcPct val="103040"/>
              </a:lnSpc>
              <a:spcBef>
                <a:spcPts val="0"/>
              </a:spcBef>
              <a:spcAft>
                <a:spcPts val="0"/>
              </a:spcAft>
              <a:buNone/>
            </a:pPr>
            <a:r>
              <a:rPr b="0" i="0" lang="en" sz="1800" u="none" cap="none" strike="noStrike">
                <a:solidFill>
                  <a:srgbClr val="02406D"/>
                </a:solidFill>
                <a:latin typeface="Jua"/>
                <a:ea typeface="Jua"/>
                <a:cs typeface="Jua"/>
                <a:sym typeface="Jua"/>
              </a:rPr>
              <a:t>Commitment to Abolition</a:t>
            </a:r>
            <a:endParaRPr sz="700"/>
          </a:p>
        </p:txBody>
      </p:sp>
      <p:sp>
        <p:nvSpPr>
          <p:cNvPr id="234" name="Google Shape;234;p19"/>
          <p:cNvSpPr txBox="1"/>
          <p:nvPr/>
        </p:nvSpPr>
        <p:spPr>
          <a:xfrm>
            <a:off x="4572000" y="4194506"/>
            <a:ext cx="4221835" cy="5508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25999"/>
                </a:solidFill>
                <a:latin typeface="Jua"/>
                <a:ea typeface="Jua"/>
                <a:cs typeface="Jua"/>
                <a:sym typeface="Jua"/>
              </a:rPr>
              <a:t>As the Civil War progressed, Lincoln's commitment to ending slavery grew stronger, leading to the Emancipation Proclamation and eventual support for the 13th Amendment.</a:t>
            </a:r>
            <a:endParaRPr sz="700"/>
          </a:p>
        </p:txBody>
      </p:sp>
      <p:sp>
        <p:nvSpPr>
          <p:cNvPr id="235" name="Google Shape;235;p19"/>
          <p:cNvSpPr/>
          <p:nvPr/>
        </p:nvSpPr>
        <p:spPr>
          <a:xfrm>
            <a:off x="3859097" y="1748387"/>
            <a:ext cx="503985" cy="465499"/>
          </a:xfrm>
          <a:custGeom>
            <a:rect b="b" l="l" r="r" t="t"/>
            <a:pathLst>
              <a:path extrusionOk="0" h="930998" w="1007970">
                <a:moveTo>
                  <a:pt x="0" y="0"/>
                </a:moveTo>
                <a:lnTo>
                  <a:pt x="1007970" y="0"/>
                </a:lnTo>
                <a:lnTo>
                  <a:pt x="1007970" y="930999"/>
                </a:lnTo>
                <a:lnTo>
                  <a:pt x="0" y="930999"/>
                </a:lnTo>
                <a:lnTo>
                  <a:pt x="0" y="0"/>
                </a:lnTo>
                <a:close/>
              </a:path>
            </a:pathLst>
          </a:custGeom>
          <a:blipFill rotWithShape="1">
            <a:blip r:embed="rId9">
              <a:alphaModFix/>
            </a:blip>
            <a:stretch>
              <a:fillRect b="0" l="0" r="0" t="0"/>
            </a:stretch>
          </a:blipFill>
          <a:ln>
            <a:noFill/>
          </a:ln>
        </p:spPr>
      </p:sp>
      <p:sp>
        <p:nvSpPr>
          <p:cNvPr id="236" name="Google Shape;236;p19"/>
          <p:cNvSpPr txBox="1"/>
          <p:nvPr/>
        </p:nvSpPr>
        <p:spPr>
          <a:xfrm>
            <a:off x="3946786" y="1832656"/>
            <a:ext cx="395281" cy="287436"/>
          </a:xfrm>
          <a:prstGeom prst="rect">
            <a:avLst/>
          </a:prstGeom>
          <a:noFill/>
          <a:ln>
            <a:noFill/>
          </a:ln>
        </p:spPr>
        <p:txBody>
          <a:bodyPr anchorCtr="0" anchor="t" bIns="0" lIns="0" spcFirstLastPara="1" rIns="0" wrap="square" tIns="0">
            <a:spAutoFit/>
          </a:bodyPr>
          <a:lstStyle/>
          <a:p>
            <a:pPr indent="0" lvl="0" marL="0" marR="0" rtl="0" algn="l">
              <a:lnSpc>
                <a:spcPct val="103040"/>
              </a:lnSpc>
              <a:spcBef>
                <a:spcPts val="0"/>
              </a:spcBef>
              <a:spcAft>
                <a:spcPts val="0"/>
              </a:spcAft>
              <a:buNone/>
            </a:pPr>
            <a:r>
              <a:rPr b="0" i="0" lang="en" sz="1800" u="none" cap="none" strike="noStrike">
                <a:solidFill>
                  <a:srgbClr val="FC3B28"/>
                </a:solidFill>
                <a:latin typeface="Jua"/>
                <a:ea typeface="Jua"/>
                <a:cs typeface="Jua"/>
                <a:sym typeface="Jua"/>
              </a:rPr>
              <a:t>01.</a:t>
            </a:r>
            <a:endParaRPr sz="700"/>
          </a:p>
        </p:txBody>
      </p:sp>
      <p:sp>
        <p:nvSpPr>
          <p:cNvPr id="237" name="Google Shape;237;p19"/>
          <p:cNvSpPr/>
          <p:nvPr/>
        </p:nvSpPr>
        <p:spPr>
          <a:xfrm>
            <a:off x="3859097" y="2816277"/>
            <a:ext cx="503985" cy="465499"/>
          </a:xfrm>
          <a:custGeom>
            <a:rect b="b" l="l" r="r" t="t"/>
            <a:pathLst>
              <a:path extrusionOk="0" h="930998" w="1007970">
                <a:moveTo>
                  <a:pt x="0" y="0"/>
                </a:moveTo>
                <a:lnTo>
                  <a:pt x="1007970" y="0"/>
                </a:lnTo>
                <a:lnTo>
                  <a:pt x="1007970" y="930998"/>
                </a:lnTo>
                <a:lnTo>
                  <a:pt x="0" y="930998"/>
                </a:lnTo>
                <a:lnTo>
                  <a:pt x="0" y="0"/>
                </a:lnTo>
                <a:close/>
              </a:path>
            </a:pathLst>
          </a:custGeom>
          <a:blipFill rotWithShape="1">
            <a:blip r:embed="rId9">
              <a:alphaModFix/>
            </a:blip>
            <a:stretch>
              <a:fillRect b="0" l="0" r="0" t="0"/>
            </a:stretch>
          </a:blipFill>
          <a:ln>
            <a:noFill/>
          </a:ln>
        </p:spPr>
      </p:sp>
      <p:sp>
        <p:nvSpPr>
          <p:cNvPr id="238" name="Google Shape;238;p19"/>
          <p:cNvSpPr txBox="1"/>
          <p:nvPr/>
        </p:nvSpPr>
        <p:spPr>
          <a:xfrm>
            <a:off x="3946786" y="2900546"/>
            <a:ext cx="395281" cy="287436"/>
          </a:xfrm>
          <a:prstGeom prst="rect">
            <a:avLst/>
          </a:prstGeom>
          <a:noFill/>
          <a:ln>
            <a:noFill/>
          </a:ln>
        </p:spPr>
        <p:txBody>
          <a:bodyPr anchorCtr="0" anchor="t" bIns="0" lIns="0" spcFirstLastPara="1" rIns="0" wrap="square" tIns="0">
            <a:spAutoFit/>
          </a:bodyPr>
          <a:lstStyle/>
          <a:p>
            <a:pPr indent="0" lvl="0" marL="0" marR="0" rtl="0" algn="l">
              <a:lnSpc>
                <a:spcPct val="103040"/>
              </a:lnSpc>
              <a:spcBef>
                <a:spcPts val="0"/>
              </a:spcBef>
              <a:spcAft>
                <a:spcPts val="0"/>
              </a:spcAft>
              <a:buNone/>
            </a:pPr>
            <a:r>
              <a:rPr b="0" i="0" lang="en" sz="1800" u="none" cap="none" strike="noStrike">
                <a:solidFill>
                  <a:srgbClr val="FC3B28"/>
                </a:solidFill>
                <a:latin typeface="Jua"/>
                <a:ea typeface="Jua"/>
                <a:cs typeface="Jua"/>
                <a:sym typeface="Jua"/>
              </a:rPr>
              <a:t>02.</a:t>
            </a:r>
            <a:endParaRPr sz="700"/>
          </a:p>
        </p:txBody>
      </p:sp>
      <p:sp>
        <p:nvSpPr>
          <p:cNvPr id="239" name="Google Shape;239;p19"/>
          <p:cNvSpPr/>
          <p:nvPr/>
        </p:nvSpPr>
        <p:spPr>
          <a:xfrm>
            <a:off x="3859097" y="3822566"/>
            <a:ext cx="503985" cy="465499"/>
          </a:xfrm>
          <a:custGeom>
            <a:rect b="b" l="l" r="r" t="t"/>
            <a:pathLst>
              <a:path extrusionOk="0" h="930998" w="1007970">
                <a:moveTo>
                  <a:pt x="0" y="0"/>
                </a:moveTo>
                <a:lnTo>
                  <a:pt x="1007970" y="0"/>
                </a:lnTo>
                <a:lnTo>
                  <a:pt x="1007970" y="930998"/>
                </a:lnTo>
                <a:lnTo>
                  <a:pt x="0" y="930998"/>
                </a:lnTo>
                <a:lnTo>
                  <a:pt x="0" y="0"/>
                </a:lnTo>
                <a:close/>
              </a:path>
            </a:pathLst>
          </a:custGeom>
          <a:blipFill rotWithShape="1">
            <a:blip r:embed="rId9">
              <a:alphaModFix/>
            </a:blip>
            <a:stretch>
              <a:fillRect b="0" l="0" r="0" t="0"/>
            </a:stretch>
          </a:blipFill>
          <a:ln>
            <a:noFill/>
          </a:ln>
        </p:spPr>
      </p:sp>
      <p:sp>
        <p:nvSpPr>
          <p:cNvPr id="240" name="Google Shape;240;p19"/>
          <p:cNvSpPr txBox="1"/>
          <p:nvPr/>
        </p:nvSpPr>
        <p:spPr>
          <a:xfrm>
            <a:off x="3946786" y="3906835"/>
            <a:ext cx="395281" cy="287436"/>
          </a:xfrm>
          <a:prstGeom prst="rect">
            <a:avLst/>
          </a:prstGeom>
          <a:noFill/>
          <a:ln>
            <a:noFill/>
          </a:ln>
        </p:spPr>
        <p:txBody>
          <a:bodyPr anchorCtr="0" anchor="t" bIns="0" lIns="0" spcFirstLastPara="1" rIns="0" wrap="square" tIns="0">
            <a:spAutoFit/>
          </a:bodyPr>
          <a:lstStyle/>
          <a:p>
            <a:pPr indent="0" lvl="0" marL="0" marR="0" rtl="0" algn="l">
              <a:lnSpc>
                <a:spcPct val="103040"/>
              </a:lnSpc>
              <a:spcBef>
                <a:spcPts val="0"/>
              </a:spcBef>
              <a:spcAft>
                <a:spcPts val="0"/>
              </a:spcAft>
              <a:buNone/>
            </a:pPr>
            <a:r>
              <a:rPr b="0" i="0" lang="en" sz="1800" u="none" cap="none" strike="noStrike">
                <a:solidFill>
                  <a:srgbClr val="FC3B28"/>
                </a:solidFill>
                <a:latin typeface="Jua"/>
                <a:ea typeface="Jua"/>
                <a:cs typeface="Jua"/>
                <a:sym typeface="Jua"/>
              </a:rPr>
              <a:t>03.</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C3B28"/>
      </a:dk1>
      <a:lt1>
        <a:srgbClr val="C8E8FF"/>
      </a:lt1>
      <a:dk2>
        <a:srgbClr val="025999"/>
      </a:dk2>
      <a:lt2>
        <a:srgbClr val="025999"/>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