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Paytone One"/>
      <p:regular r:id="rId29"/>
    </p:embeddedFont>
    <p:embeddedFont>
      <p:font typeface="Nunito Light"/>
      <p:regular r:id="rId30"/>
      <p:bold r:id="rId31"/>
      <p:italic r:id="rId32"/>
      <p:boldItalic r:id="rId33"/>
    </p:embeddedFont>
    <p:embeddedFont>
      <p:font typeface="Open Sans Light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aytoneOne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Light-bold.fntdata"/><Relationship Id="rId30" Type="http://schemas.openxmlformats.org/officeDocument/2006/relationships/font" Target="fonts/NunitoLight-regular.fntdata"/><Relationship Id="rId11" Type="http://schemas.openxmlformats.org/officeDocument/2006/relationships/slide" Target="slides/slide5.xml"/><Relationship Id="rId33" Type="http://schemas.openxmlformats.org/officeDocument/2006/relationships/font" Target="fonts/Nunito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NunitoLight-italic.fntdata"/><Relationship Id="rId13" Type="http://schemas.openxmlformats.org/officeDocument/2006/relationships/slide" Target="slides/slide7.xml"/><Relationship Id="rId35" Type="http://schemas.openxmlformats.org/officeDocument/2006/relationships/font" Target="fonts/OpenSansLight-bold.fntdata"/><Relationship Id="rId12" Type="http://schemas.openxmlformats.org/officeDocument/2006/relationships/slide" Target="slides/slide6.xml"/><Relationship Id="rId34" Type="http://schemas.openxmlformats.org/officeDocument/2006/relationships/font" Target="fonts/OpenSansLight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Light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1c7f1ec9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251c7f1ec91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51c7f1ec91_2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51c7f1ec91_2_3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51c7f1ec91_2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251c7f1ec91_2_3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51c7f1ec91_2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251c7f1ec91_2_4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51c7f1ec91_2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g251c7f1ec91_2_4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51c7f1ec91_2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g251c7f1ec91_2_4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51c7f1ec91_2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51c7f1ec91_2_4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51c7f1ec91_2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251c7f1ec91_2_5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51c7f1ec91_2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g251c7f1ec91_2_5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51c7f1ec91_2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251c7f1ec91_2_5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251c7f1ec91_2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g251c7f1ec91_2_6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51c7f1ec91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51c7f1ec91_2_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51c7f1ec91_2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g251c7f1ec91_2_6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251c7f1ec91_2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g251c7f1ec91_2_7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51c7f1ec91_2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g251c7f1ec91_2_7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51c7f1ec91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51c7f1ec91_2_1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1c7f1ec91_2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251c7f1ec91_2_1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51c7f1ec91_2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251c7f1ec91_2_1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51c7f1ec91_2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51c7f1ec91_2_2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1c7f1ec91_2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g251c7f1ec91_2_2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51c7f1ec91_2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51c7f1ec91_2_3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51c7f1ec91_2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251c7f1ec91_2_3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7.png"/><Relationship Id="rId4" Type="http://schemas.openxmlformats.org/officeDocument/2006/relationships/image" Target="../media/image13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7537945" y="3233974"/>
            <a:ext cx="1408816" cy="1179883"/>
          </a:xfrm>
          <a:custGeom>
            <a:rect b="b" l="l" r="r" t="t"/>
            <a:pathLst>
              <a:path extrusionOk="0" h="1822213" w="2175777">
                <a:moveTo>
                  <a:pt x="0" y="0"/>
                </a:moveTo>
                <a:lnTo>
                  <a:pt x="2175777" y="0"/>
                </a:lnTo>
                <a:lnTo>
                  <a:pt x="2175777" y="1822213"/>
                </a:lnTo>
                <a:lnTo>
                  <a:pt x="0" y="1822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3616175" y="-689367"/>
            <a:ext cx="3414857" cy="1396987"/>
          </a:xfrm>
          <a:custGeom>
            <a:rect b="b" l="l" r="r" t="t"/>
            <a:pathLst>
              <a:path extrusionOk="0" h="1359598" w="3323462">
                <a:moveTo>
                  <a:pt x="0" y="0"/>
                </a:moveTo>
                <a:lnTo>
                  <a:pt x="3323462" y="0"/>
                </a:lnTo>
                <a:lnTo>
                  <a:pt x="3323462" y="1359598"/>
                </a:lnTo>
                <a:lnTo>
                  <a:pt x="0" y="1359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2"/>
          <p:cNvSpPr/>
          <p:nvPr/>
        </p:nvSpPr>
        <p:spPr>
          <a:xfrm>
            <a:off x="-887886" y="3363770"/>
            <a:ext cx="3346871" cy="2397196"/>
          </a:xfrm>
          <a:custGeom>
            <a:rect b="b" l="l" r="r" t="t"/>
            <a:pathLst>
              <a:path extrusionOk="0" h="2010227" w="2806600">
                <a:moveTo>
                  <a:pt x="0" y="0"/>
                </a:moveTo>
                <a:lnTo>
                  <a:pt x="2806600" y="0"/>
                </a:lnTo>
                <a:lnTo>
                  <a:pt x="2806600" y="2010227"/>
                </a:lnTo>
                <a:lnTo>
                  <a:pt x="0" y="201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1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9" name="Google Shape;129;p14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30" name="Google Shape;130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2" name="Google Shape;132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5" name="Google Shape;135;p15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7" name="Google Shape;137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8" name="Google Shape;138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1" name="Google Shape;141;p16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42" name="Google Shape;142;p16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143" name="Google Shape;143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4" name="Google Shape;144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5" name="Google Shape;145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8" name="Google Shape;148;p17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49" name="Google Shape;149;p17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50" name="Google Shape;150;p17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151" name="Google Shape;151;p17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152" name="Google Shape;152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63" name="Google Shape;163;p19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64" name="Google Shape;164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6" name="Google Shape;166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69" name="Google Shape;169;p2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71" name="Google Shape;171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8" name="Google Shape;178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643074" y="2618102"/>
            <a:ext cx="2605349" cy="2870907"/>
          </a:xfrm>
          <a:custGeom>
            <a:rect b="b" l="l" r="r" t="t"/>
            <a:pathLst>
              <a:path extrusionOk="0" h="2598106" w="2357782">
                <a:moveTo>
                  <a:pt x="0" y="0"/>
                </a:moveTo>
                <a:lnTo>
                  <a:pt x="2357781" y="0"/>
                </a:lnTo>
                <a:lnTo>
                  <a:pt x="2357781" y="2598107"/>
                </a:lnTo>
                <a:lnTo>
                  <a:pt x="0" y="259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 rot="10800000">
            <a:off x="361278" y="-382687"/>
            <a:ext cx="2780621" cy="1511963"/>
          </a:xfrm>
          <a:custGeom>
            <a:rect b="b" l="l" r="r" t="t"/>
            <a:pathLst>
              <a:path extrusionOk="0" h="1727958" w="3177853">
                <a:moveTo>
                  <a:pt x="0" y="0"/>
                </a:moveTo>
                <a:lnTo>
                  <a:pt x="3177854" y="0"/>
                </a:lnTo>
                <a:lnTo>
                  <a:pt x="3177854" y="1727957"/>
                </a:lnTo>
                <a:lnTo>
                  <a:pt x="0" y="1727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2441732">
            <a:off x="-163717" y="3198892"/>
            <a:ext cx="2238040" cy="1709303"/>
          </a:xfrm>
          <a:custGeom>
            <a:rect b="b" l="l" r="r" t="t"/>
            <a:pathLst>
              <a:path extrusionOk="0" h="1727958" w="2262465">
                <a:moveTo>
                  <a:pt x="0" y="0"/>
                </a:moveTo>
                <a:lnTo>
                  <a:pt x="2262465" y="0"/>
                </a:lnTo>
                <a:lnTo>
                  <a:pt x="2262465" y="1727957"/>
                </a:lnTo>
                <a:lnTo>
                  <a:pt x="0" y="1727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 flipH="1" rot="-2885978">
            <a:off x="7634784" y="-574635"/>
            <a:ext cx="1293458" cy="2529990"/>
          </a:xfrm>
          <a:custGeom>
            <a:rect b="b" l="l" r="r" t="t"/>
            <a:pathLst>
              <a:path extrusionOk="0" h="2579575" w="1318808">
                <a:moveTo>
                  <a:pt x="1318808" y="0"/>
                </a:moveTo>
                <a:lnTo>
                  <a:pt x="0" y="0"/>
                </a:lnTo>
                <a:lnTo>
                  <a:pt x="0" y="2579575"/>
                </a:lnTo>
                <a:lnTo>
                  <a:pt x="1318808" y="2579575"/>
                </a:lnTo>
                <a:lnTo>
                  <a:pt x="131880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>
            <a:off x="243398" y="-187900"/>
            <a:ext cx="2265586" cy="1676534"/>
          </a:xfrm>
          <a:custGeom>
            <a:rect b="b" l="l" r="r" t="t"/>
            <a:pathLst>
              <a:path extrusionOk="0" h="1570524" w="2122329">
                <a:moveTo>
                  <a:pt x="0" y="0"/>
                </a:moveTo>
                <a:lnTo>
                  <a:pt x="2122329" y="0"/>
                </a:lnTo>
                <a:lnTo>
                  <a:pt x="2122329" y="1570524"/>
                </a:lnTo>
                <a:lnTo>
                  <a:pt x="0" y="15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6595161" y="3398799"/>
            <a:ext cx="2089961" cy="1512371"/>
          </a:xfrm>
          <a:custGeom>
            <a:rect b="b" l="l" r="r" t="t"/>
            <a:pathLst>
              <a:path extrusionOk="0" h="1430138" w="1976322">
                <a:moveTo>
                  <a:pt x="0" y="0"/>
                </a:moveTo>
                <a:lnTo>
                  <a:pt x="1976322" y="0"/>
                </a:lnTo>
                <a:lnTo>
                  <a:pt x="1976322" y="1430138"/>
                </a:lnTo>
                <a:lnTo>
                  <a:pt x="0" y="1430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6722534" y="2659434"/>
            <a:ext cx="4048521" cy="2899752"/>
          </a:xfrm>
          <a:custGeom>
            <a:rect b="b" l="l" r="r" t="t"/>
            <a:pathLst>
              <a:path extrusionOk="0" h="2010227" w="2806600">
                <a:moveTo>
                  <a:pt x="0" y="0"/>
                </a:moveTo>
                <a:lnTo>
                  <a:pt x="2806600" y="0"/>
                </a:lnTo>
                <a:lnTo>
                  <a:pt x="2806600" y="2010227"/>
                </a:lnTo>
                <a:lnTo>
                  <a:pt x="0" y="201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4"/>
          <p:cNvSpPr/>
          <p:nvPr/>
        </p:nvSpPr>
        <p:spPr>
          <a:xfrm>
            <a:off x="239504" y="3487305"/>
            <a:ext cx="628016" cy="624090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4"/>
          <p:cNvSpPr/>
          <p:nvPr/>
        </p:nvSpPr>
        <p:spPr>
          <a:xfrm>
            <a:off x="7718268" y="175201"/>
            <a:ext cx="1200830" cy="1471606"/>
          </a:xfrm>
          <a:custGeom>
            <a:rect b="b" l="l" r="r" t="t"/>
            <a:pathLst>
              <a:path extrusionOk="0" h="1811207" w="1477945">
                <a:moveTo>
                  <a:pt x="0" y="0"/>
                </a:moveTo>
                <a:lnTo>
                  <a:pt x="1477945" y="0"/>
                </a:lnTo>
                <a:lnTo>
                  <a:pt x="1477945" y="1811207"/>
                </a:lnTo>
                <a:lnTo>
                  <a:pt x="0" y="1811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4"/>
          <p:cNvSpPr/>
          <p:nvPr/>
        </p:nvSpPr>
        <p:spPr>
          <a:xfrm>
            <a:off x="651726" y="4148476"/>
            <a:ext cx="423910" cy="421261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>
            <a:off x="124550" y="3957975"/>
            <a:ext cx="304588" cy="302684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8148773" y="324962"/>
            <a:ext cx="723530" cy="941084"/>
            <a:chOff x="2497" y="0"/>
            <a:chExt cx="1929413" cy="2509557"/>
          </a:xfrm>
        </p:grpSpPr>
        <p:grpSp>
          <p:nvGrpSpPr>
            <p:cNvPr id="40" name="Google Shape;40;p5"/>
            <p:cNvGrpSpPr/>
            <p:nvPr/>
          </p:nvGrpSpPr>
          <p:grpSpPr>
            <a:xfrm>
              <a:off x="2497" y="0"/>
              <a:ext cx="1114555" cy="1119551"/>
              <a:chOff x="1813" y="0"/>
              <a:chExt cx="809173" cy="812800"/>
            </a:xfrm>
          </p:grpSpPr>
          <p:sp>
            <p:nvSpPr>
              <p:cNvPr id="41" name="Google Shape;41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" name="Google Shape;42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5"/>
            <p:cNvGrpSpPr/>
            <p:nvPr/>
          </p:nvGrpSpPr>
          <p:grpSpPr>
            <a:xfrm>
              <a:off x="342096" y="1411107"/>
              <a:ext cx="540932" cy="543357"/>
              <a:chOff x="1813" y="0"/>
              <a:chExt cx="809173" cy="812800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" name="Google Shape;46;p5"/>
            <p:cNvGrpSpPr/>
            <p:nvPr/>
          </p:nvGrpSpPr>
          <p:grpSpPr>
            <a:xfrm>
              <a:off x="918925" y="2106408"/>
              <a:ext cx="401350" cy="403149"/>
              <a:chOff x="1813" y="0"/>
              <a:chExt cx="809173" cy="812800"/>
            </a:xfrm>
          </p:grpSpPr>
          <p:sp>
            <p:nvSpPr>
              <p:cNvPr id="47" name="Google Shape;47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" name="Google Shape;48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" name="Google Shape;49;p5"/>
            <p:cNvGrpSpPr/>
            <p:nvPr/>
          </p:nvGrpSpPr>
          <p:grpSpPr>
            <a:xfrm>
              <a:off x="1322522" y="716460"/>
              <a:ext cx="609388" cy="612120"/>
              <a:chOff x="1813" y="0"/>
              <a:chExt cx="809173" cy="812800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" name="Google Shape;51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1321840" y="1411107"/>
              <a:ext cx="304654" cy="306019"/>
              <a:chOff x="1813" y="0"/>
              <a:chExt cx="809173" cy="812800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" name="Google Shape;54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" name="Google Shape;55;p5"/>
          <p:cNvGrpSpPr/>
          <p:nvPr/>
        </p:nvGrpSpPr>
        <p:grpSpPr>
          <a:xfrm>
            <a:off x="156523" y="4015037"/>
            <a:ext cx="723530" cy="941084"/>
            <a:chOff x="2497" y="0"/>
            <a:chExt cx="1929413" cy="2509557"/>
          </a:xfrm>
        </p:grpSpPr>
        <p:grpSp>
          <p:nvGrpSpPr>
            <p:cNvPr id="56" name="Google Shape;56;p5"/>
            <p:cNvGrpSpPr/>
            <p:nvPr/>
          </p:nvGrpSpPr>
          <p:grpSpPr>
            <a:xfrm>
              <a:off x="2497" y="0"/>
              <a:ext cx="1114555" cy="1119551"/>
              <a:chOff x="1813" y="0"/>
              <a:chExt cx="809173" cy="812800"/>
            </a:xfrm>
          </p:grpSpPr>
          <p:sp>
            <p:nvSpPr>
              <p:cNvPr id="57" name="Google Shape;57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59;p5"/>
            <p:cNvGrpSpPr/>
            <p:nvPr/>
          </p:nvGrpSpPr>
          <p:grpSpPr>
            <a:xfrm>
              <a:off x="342096" y="1411107"/>
              <a:ext cx="540932" cy="543357"/>
              <a:chOff x="1813" y="0"/>
              <a:chExt cx="809173" cy="812800"/>
            </a:xfrm>
          </p:grpSpPr>
          <p:sp>
            <p:nvSpPr>
              <p:cNvPr id="60" name="Google Shape;60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5"/>
            <p:cNvGrpSpPr/>
            <p:nvPr/>
          </p:nvGrpSpPr>
          <p:grpSpPr>
            <a:xfrm>
              <a:off x="918925" y="2106408"/>
              <a:ext cx="401350" cy="403149"/>
              <a:chOff x="1813" y="0"/>
              <a:chExt cx="809173" cy="812800"/>
            </a:xfrm>
          </p:grpSpPr>
          <p:sp>
            <p:nvSpPr>
              <p:cNvPr id="63" name="Google Shape;63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" name="Google Shape;65;p5"/>
            <p:cNvGrpSpPr/>
            <p:nvPr/>
          </p:nvGrpSpPr>
          <p:grpSpPr>
            <a:xfrm>
              <a:off x="1322522" y="716460"/>
              <a:ext cx="609388" cy="612120"/>
              <a:chOff x="1813" y="0"/>
              <a:chExt cx="809173" cy="812800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5"/>
            <p:cNvGrpSpPr/>
            <p:nvPr/>
          </p:nvGrpSpPr>
          <p:grpSpPr>
            <a:xfrm>
              <a:off x="1321840" y="1411107"/>
              <a:ext cx="304654" cy="306019"/>
              <a:chOff x="1813" y="0"/>
              <a:chExt cx="809173" cy="812800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5"/>
              <p:cNvSpPr txBox="1"/>
              <p:nvPr/>
            </p:nvSpPr>
            <p:spPr>
              <a:xfrm>
                <a:off x="76200" y="28575"/>
                <a:ext cx="660300" cy="70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1" name="Google Shape;71;p5"/>
          <p:cNvSpPr/>
          <p:nvPr/>
        </p:nvSpPr>
        <p:spPr>
          <a:xfrm flipH="1">
            <a:off x="6785899" y="3972567"/>
            <a:ext cx="2481345" cy="1398858"/>
          </a:xfrm>
          <a:custGeom>
            <a:rect b="b" l="l" r="r" t="t"/>
            <a:pathLst>
              <a:path extrusionOk="0" h="1617177" w="2868607">
                <a:moveTo>
                  <a:pt x="2868608" y="0"/>
                </a:moveTo>
                <a:lnTo>
                  <a:pt x="0" y="0"/>
                </a:lnTo>
                <a:lnTo>
                  <a:pt x="0" y="1617178"/>
                </a:lnTo>
                <a:lnTo>
                  <a:pt x="2868608" y="1617178"/>
                </a:lnTo>
                <a:lnTo>
                  <a:pt x="2868608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-550977" y="1528262"/>
            <a:ext cx="2691044" cy="3830669"/>
          </a:xfrm>
          <a:custGeom>
            <a:rect b="b" l="l" r="r" t="t"/>
            <a:pathLst>
              <a:path extrusionOk="0" h="2579575" w="1812151">
                <a:moveTo>
                  <a:pt x="0" y="0"/>
                </a:moveTo>
                <a:lnTo>
                  <a:pt x="1812152" y="0"/>
                </a:lnTo>
                <a:lnTo>
                  <a:pt x="1812152" y="2579575"/>
                </a:lnTo>
                <a:lnTo>
                  <a:pt x="0" y="257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6"/>
          <p:cNvSpPr/>
          <p:nvPr/>
        </p:nvSpPr>
        <p:spPr>
          <a:xfrm rot="-8925869">
            <a:off x="6583604" y="-435986"/>
            <a:ext cx="3447147" cy="1874386"/>
          </a:xfrm>
          <a:custGeom>
            <a:rect b="b" l="l" r="r" t="t"/>
            <a:pathLst>
              <a:path extrusionOk="0" h="1727958" w="3177853">
                <a:moveTo>
                  <a:pt x="0" y="0"/>
                </a:moveTo>
                <a:lnTo>
                  <a:pt x="3177854" y="0"/>
                </a:lnTo>
                <a:lnTo>
                  <a:pt x="3177854" y="1727957"/>
                </a:lnTo>
                <a:lnTo>
                  <a:pt x="0" y="1727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6"/>
          <p:cNvSpPr/>
          <p:nvPr/>
        </p:nvSpPr>
        <p:spPr>
          <a:xfrm>
            <a:off x="6685605" y="2562696"/>
            <a:ext cx="2870600" cy="3163194"/>
          </a:xfrm>
          <a:custGeom>
            <a:rect b="b" l="l" r="r" t="t"/>
            <a:pathLst>
              <a:path extrusionOk="0" h="2598106" w="2357782">
                <a:moveTo>
                  <a:pt x="0" y="0"/>
                </a:moveTo>
                <a:lnTo>
                  <a:pt x="2357781" y="0"/>
                </a:lnTo>
                <a:lnTo>
                  <a:pt x="2357781" y="2598107"/>
                </a:lnTo>
                <a:lnTo>
                  <a:pt x="0" y="259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7820888" y="-421325"/>
            <a:ext cx="1771867" cy="1726765"/>
          </a:xfrm>
          <a:custGeom>
            <a:rect b="b" l="l" r="r" t="t"/>
            <a:pathLst>
              <a:path extrusionOk="0" h="1913313" w="1963287">
                <a:moveTo>
                  <a:pt x="0" y="0"/>
                </a:moveTo>
                <a:lnTo>
                  <a:pt x="1963287" y="0"/>
                </a:lnTo>
                <a:lnTo>
                  <a:pt x="1963287" y="1913313"/>
                </a:lnTo>
                <a:lnTo>
                  <a:pt x="0" y="1913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" name="Google Shape;82;p7"/>
          <p:cNvSpPr/>
          <p:nvPr/>
        </p:nvSpPr>
        <p:spPr>
          <a:xfrm>
            <a:off x="-344304" y="3656706"/>
            <a:ext cx="1772012" cy="1885120"/>
          </a:xfrm>
          <a:custGeom>
            <a:rect b="b" l="l" r="r" t="t"/>
            <a:pathLst>
              <a:path extrusionOk="0" h="1943423" w="1826817">
                <a:moveTo>
                  <a:pt x="0" y="0"/>
                </a:moveTo>
                <a:lnTo>
                  <a:pt x="1826817" y="0"/>
                </a:lnTo>
                <a:lnTo>
                  <a:pt x="1826817" y="1943423"/>
                </a:lnTo>
                <a:lnTo>
                  <a:pt x="0" y="1943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" name="Google Shape;83;p7"/>
          <p:cNvSpPr/>
          <p:nvPr/>
        </p:nvSpPr>
        <p:spPr>
          <a:xfrm>
            <a:off x="263412" y="-519650"/>
            <a:ext cx="2334562" cy="1727576"/>
          </a:xfrm>
          <a:custGeom>
            <a:rect b="b" l="l" r="r" t="t"/>
            <a:pathLst>
              <a:path extrusionOk="0" h="1570524" w="2122329">
                <a:moveTo>
                  <a:pt x="0" y="0"/>
                </a:moveTo>
                <a:lnTo>
                  <a:pt x="2122329" y="0"/>
                </a:lnTo>
                <a:lnTo>
                  <a:pt x="2122329" y="1570524"/>
                </a:lnTo>
                <a:lnTo>
                  <a:pt x="0" y="15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8"/>
          <p:cNvSpPr/>
          <p:nvPr/>
        </p:nvSpPr>
        <p:spPr>
          <a:xfrm>
            <a:off x="-281151" y="2962970"/>
            <a:ext cx="1630936" cy="2321618"/>
          </a:xfrm>
          <a:custGeom>
            <a:rect b="b" l="l" r="r" t="t"/>
            <a:pathLst>
              <a:path extrusionOk="0" h="2579575" w="1812151">
                <a:moveTo>
                  <a:pt x="0" y="0"/>
                </a:moveTo>
                <a:lnTo>
                  <a:pt x="1812152" y="0"/>
                </a:lnTo>
                <a:lnTo>
                  <a:pt x="1812152" y="2579575"/>
                </a:lnTo>
                <a:lnTo>
                  <a:pt x="0" y="257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8"/>
          <p:cNvSpPr/>
          <p:nvPr/>
        </p:nvSpPr>
        <p:spPr>
          <a:xfrm>
            <a:off x="8155377" y="-414882"/>
            <a:ext cx="1388061" cy="1405954"/>
          </a:xfrm>
          <a:custGeom>
            <a:rect b="b" l="l" r="r" t="t"/>
            <a:pathLst>
              <a:path extrusionOk="0" h="1735746" w="1713655">
                <a:moveTo>
                  <a:pt x="0" y="0"/>
                </a:moveTo>
                <a:lnTo>
                  <a:pt x="1713655" y="0"/>
                </a:lnTo>
                <a:lnTo>
                  <a:pt x="1713655" y="1735746"/>
                </a:lnTo>
                <a:lnTo>
                  <a:pt x="0" y="1735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8"/>
          <p:cNvSpPr/>
          <p:nvPr/>
        </p:nvSpPr>
        <p:spPr>
          <a:xfrm>
            <a:off x="6900052" y="-552301"/>
            <a:ext cx="1165285" cy="1180307"/>
          </a:xfrm>
          <a:custGeom>
            <a:rect b="b" l="l" r="r" t="t"/>
            <a:pathLst>
              <a:path extrusionOk="0" h="1735746" w="1713655">
                <a:moveTo>
                  <a:pt x="0" y="0"/>
                </a:moveTo>
                <a:lnTo>
                  <a:pt x="1713655" y="0"/>
                </a:lnTo>
                <a:lnTo>
                  <a:pt x="1713655" y="1735746"/>
                </a:lnTo>
                <a:lnTo>
                  <a:pt x="0" y="1735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8"/>
          <p:cNvSpPr/>
          <p:nvPr/>
        </p:nvSpPr>
        <p:spPr>
          <a:xfrm>
            <a:off x="8719253" y="991075"/>
            <a:ext cx="929658" cy="941642"/>
          </a:xfrm>
          <a:custGeom>
            <a:rect b="b" l="l" r="r" t="t"/>
            <a:pathLst>
              <a:path extrusionOk="0" h="1735746" w="1713655">
                <a:moveTo>
                  <a:pt x="0" y="0"/>
                </a:moveTo>
                <a:lnTo>
                  <a:pt x="1713655" y="0"/>
                </a:lnTo>
                <a:lnTo>
                  <a:pt x="1713655" y="1735746"/>
                </a:lnTo>
                <a:lnTo>
                  <a:pt x="0" y="1735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9"/>
          <p:cNvGrpSpPr/>
          <p:nvPr/>
        </p:nvGrpSpPr>
        <p:grpSpPr>
          <a:xfrm>
            <a:off x="-245022" y="-25037"/>
            <a:ext cx="9634043" cy="5193574"/>
            <a:chOff x="-416162" y="0"/>
            <a:chExt cx="9634043" cy="5193574"/>
          </a:xfrm>
        </p:grpSpPr>
        <p:sp>
          <p:nvSpPr>
            <p:cNvPr id="96" name="Google Shape;96;p9"/>
            <p:cNvSpPr/>
            <p:nvPr/>
          </p:nvSpPr>
          <p:spPr>
            <a:xfrm>
              <a:off x="-416162" y="0"/>
              <a:ext cx="9634043" cy="1216299"/>
            </a:xfrm>
            <a:custGeom>
              <a:rect b="b" l="l" r="r" t="t"/>
              <a:pathLst>
                <a:path extrusionOk="0" h="616628" w="4884179">
                  <a:moveTo>
                    <a:pt x="0" y="0"/>
                  </a:moveTo>
                  <a:lnTo>
                    <a:pt x="4884179" y="0"/>
                  </a:lnTo>
                  <a:lnTo>
                    <a:pt x="4884179" y="616628"/>
                  </a:lnTo>
                  <a:lnTo>
                    <a:pt x="0" y="616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7" name="Google Shape;97;p9"/>
            <p:cNvSpPr/>
            <p:nvPr/>
          </p:nvSpPr>
          <p:spPr>
            <a:xfrm>
              <a:off x="-416162" y="994319"/>
              <a:ext cx="9634043" cy="1216299"/>
            </a:xfrm>
            <a:custGeom>
              <a:rect b="b" l="l" r="r" t="t"/>
              <a:pathLst>
                <a:path extrusionOk="0" h="616628" w="4884179">
                  <a:moveTo>
                    <a:pt x="0" y="0"/>
                  </a:moveTo>
                  <a:lnTo>
                    <a:pt x="4884179" y="0"/>
                  </a:lnTo>
                  <a:lnTo>
                    <a:pt x="4884179" y="616628"/>
                  </a:lnTo>
                  <a:lnTo>
                    <a:pt x="0" y="616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8" name="Google Shape;98;p9"/>
            <p:cNvSpPr/>
            <p:nvPr/>
          </p:nvSpPr>
          <p:spPr>
            <a:xfrm>
              <a:off x="-416162" y="1988637"/>
              <a:ext cx="9634043" cy="1216299"/>
            </a:xfrm>
            <a:custGeom>
              <a:rect b="b" l="l" r="r" t="t"/>
              <a:pathLst>
                <a:path extrusionOk="0" h="616628" w="4884179">
                  <a:moveTo>
                    <a:pt x="0" y="0"/>
                  </a:moveTo>
                  <a:lnTo>
                    <a:pt x="4884179" y="0"/>
                  </a:lnTo>
                  <a:lnTo>
                    <a:pt x="4884179" y="616628"/>
                  </a:lnTo>
                  <a:lnTo>
                    <a:pt x="0" y="616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9" name="Google Shape;99;p9"/>
            <p:cNvSpPr/>
            <p:nvPr/>
          </p:nvSpPr>
          <p:spPr>
            <a:xfrm>
              <a:off x="-416162" y="2982956"/>
              <a:ext cx="9634043" cy="1216299"/>
            </a:xfrm>
            <a:custGeom>
              <a:rect b="b" l="l" r="r" t="t"/>
              <a:pathLst>
                <a:path extrusionOk="0" h="616628" w="4884179">
                  <a:moveTo>
                    <a:pt x="0" y="0"/>
                  </a:moveTo>
                  <a:lnTo>
                    <a:pt x="4884179" y="0"/>
                  </a:lnTo>
                  <a:lnTo>
                    <a:pt x="4884179" y="616628"/>
                  </a:lnTo>
                  <a:lnTo>
                    <a:pt x="0" y="616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0" name="Google Shape;100;p9"/>
            <p:cNvSpPr/>
            <p:nvPr/>
          </p:nvSpPr>
          <p:spPr>
            <a:xfrm>
              <a:off x="-416162" y="3977275"/>
              <a:ext cx="9634043" cy="1216299"/>
            </a:xfrm>
            <a:custGeom>
              <a:rect b="b" l="l" r="r" t="t"/>
              <a:pathLst>
                <a:path extrusionOk="0" h="616628" w="4884179">
                  <a:moveTo>
                    <a:pt x="0" y="0"/>
                  </a:moveTo>
                  <a:lnTo>
                    <a:pt x="4884179" y="0"/>
                  </a:lnTo>
                  <a:lnTo>
                    <a:pt x="4884179" y="616628"/>
                  </a:lnTo>
                  <a:lnTo>
                    <a:pt x="0" y="6166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0"/>
          <p:cNvSpPr/>
          <p:nvPr/>
        </p:nvSpPr>
        <p:spPr>
          <a:xfrm>
            <a:off x="-431176" y="2865665"/>
            <a:ext cx="2156460" cy="3069694"/>
          </a:xfrm>
          <a:custGeom>
            <a:rect b="b" l="l" r="r" t="t"/>
            <a:pathLst>
              <a:path extrusionOk="0" h="2579575" w="1812151">
                <a:moveTo>
                  <a:pt x="0" y="0"/>
                </a:moveTo>
                <a:lnTo>
                  <a:pt x="1812152" y="0"/>
                </a:lnTo>
                <a:lnTo>
                  <a:pt x="1812152" y="2579575"/>
                </a:lnTo>
                <a:lnTo>
                  <a:pt x="0" y="257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0"/>
          <p:cNvSpPr/>
          <p:nvPr/>
        </p:nvSpPr>
        <p:spPr>
          <a:xfrm flipH="1" rot="10800000">
            <a:off x="-303176" y="-191380"/>
            <a:ext cx="3440597" cy="1006375"/>
          </a:xfrm>
          <a:custGeom>
            <a:rect b="b" l="l" r="r" t="t"/>
            <a:pathLst>
              <a:path extrusionOk="0" h="1064947" w="3640843">
                <a:moveTo>
                  <a:pt x="0" y="0"/>
                </a:moveTo>
                <a:lnTo>
                  <a:pt x="3640843" y="0"/>
                </a:lnTo>
                <a:lnTo>
                  <a:pt x="3640843" y="1064946"/>
                </a:lnTo>
                <a:lnTo>
                  <a:pt x="0" y="1064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0"/>
          <p:cNvSpPr/>
          <p:nvPr/>
        </p:nvSpPr>
        <p:spPr>
          <a:xfrm flipH="1">
            <a:off x="6236808" y="3532665"/>
            <a:ext cx="3291727" cy="1855711"/>
          </a:xfrm>
          <a:custGeom>
            <a:rect b="b" l="l" r="r" t="t"/>
            <a:pathLst>
              <a:path extrusionOk="0" h="1617177" w="2868607">
                <a:moveTo>
                  <a:pt x="2868608" y="0"/>
                </a:moveTo>
                <a:lnTo>
                  <a:pt x="0" y="0"/>
                </a:lnTo>
                <a:lnTo>
                  <a:pt x="0" y="1617178"/>
                </a:lnTo>
                <a:lnTo>
                  <a:pt x="2868608" y="1617178"/>
                </a:lnTo>
                <a:lnTo>
                  <a:pt x="286860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0"/>
          <p:cNvSpPr/>
          <p:nvPr/>
        </p:nvSpPr>
        <p:spPr>
          <a:xfrm flipH="1" rot="10800000">
            <a:off x="7989701" y="-390803"/>
            <a:ext cx="3136375" cy="2246429"/>
          </a:xfrm>
          <a:custGeom>
            <a:rect b="b" l="l" r="r" t="t"/>
            <a:pathLst>
              <a:path extrusionOk="0" h="2010227" w="2806600">
                <a:moveTo>
                  <a:pt x="0" y="0"/>
                </a:moveTo>
                <a:lnTo>
                  <a:pt x="2806600" y="0"/>
                </a:lnTo>
                <a:lnTo>
                  <a:pt x="2806600" y="2010227"/>
                </a:lnTo>
                <a:lnTo>
                  <a:pt x="0" y="201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0"/>
          <p:cNvSpPr/>
          <p:nvPr/>
        </p:nvSpPr>
        <p:spPr>
          <a:xfrm>
            <a:off x="409404" y="967005"/>
            <a:ext cx="628016" cy="624090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0"/>
          <p:cNvSpPr/>
          <p:nvPr/>
        </p:nvSpPr>
        <p:spPr>
          <a:xfrm>
            <a:off x="7989704" y="300612"/>
            <a:ext cx="1053036" cy="1290485"/>
          </a:xfrm>
          <a:custGeom>
            <a:rect b="b" l="l" r="r" t="t"/>
            <a:pathLst>
              <a:path extrusionOk="0" h="1811207" w="1477945">
                <a:moveTo>
                  <a:pt x="0" y="0"/>
                </a:moveTo>
                <a:lnTo>
                  <a:pt x="1477945" y="0"/>
                </a:lnTo>
                <a:lnTo>
                  <a:pt x="1477945" y="1811207"/>
                </a:lnTo>
                <a:lnTo>
                  <a:pt x="0" y="1811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ytone One"/>
              <a:buChar char="●"/>
              <a:defRPr sz="18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ytone One"/>
              <a:buChar char="○"/>
              <a:defRPr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3" name="Google Shape;113;p11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1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10" Type="http://schemas.openxmlformats.org/officeDocument/2006/relationships/image" Target="../media/image23.png"/><Relationship Id="rId9" Type="http://schemas.openxmlformats.org/officeDocument/2006/relationships/image" Target="../media/image35.png"/><Relationship Id="rId5" Type="http://schemas.openxmlformats.org/officeDocument/2006/relationships/image" Target="../media/image21.png"/><Relationship Id="rId6" Type="http://schemas.openxmlformats.org/officeDocument/2006/relationships/image" Target="../media/image2.png"/><Relationship Id="rId7" Type="http://schemas.openxmlformats.org/officeDocument/2006/relationships/image" Target="../media/image12.png"/><Relationship Id="rId8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5.png"/><Relationship Id="rId9" Type="http://schemas.openxmlformats.org/officeDocument/2006/relationships/image" Target="../media/image90.jpg"/><Relationship Id="rId5" Type="http://schemas.openxmlformats.org/officeDocument/2006/relationships/image" Target="../media/image46.png"/><Relationship Id="rId6" Type="http://schemas.openxmlformats.org/officeDocument/2006/relationships/image" Target="../media/image9.png"/><Relationship Id="rId7" Type="http://schemas.openxmlformats.org/officeDocument/2006/relationships/image" Target="../media/image62.jpg"/><Relationship Id="rId8" Type="http://schemas.openxmlformats.org/officeDocument/2006/relationships/image" Target="../media/image7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9.png"/><Relationship Id="rId8" Type="http://schemas.openxmlformats.org/officeDocument/2006/relationships/image" Target="../media/image6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71.png"/><Relationship Id="rId5" Type="http://schemas.openxmlformats.org/officeDocument/2006/relationships/image" Target="../media/image18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image" Target="../media/image6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66.png"/><Relationship Id="rId5" Type="http://schemas.openxmlformats.org/officeDocument/2006/relationships/image" Target="../media/image49.png"/><Relationship Id="rId6" Type="http://schemas.openxmlformats.org/officeDocument/2006/relationships/image" Target="../media/image21.png"/><Relationship Id="rId7" Type="http://schemas.openxmlformats.org/officeDocument/2006/relationships/image" Target="../media/image7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84.jpg"/><Relationship Id="rId9" Type="http://schemas.openxmlformats.org/officeDocument/2006/relationships/image" Target="../media/image9.png"/><Relationship Id="rId5" Type="http://schemas.openxmlformats.org/officeDocument/2006/relationships/image" Target="../media/image79.jpg"/><Relationship Id="rId6" Type="http://schemas.openxmlformats.org/officeDocument/2006/relationships/image" Target="../media/image82.jpg"/><Relationship Id="rId7" Type="http://schemas.openxmlformats.org/officeDocument/2006/relationships/image" Target="../media/image78.jpg"/><Relationship Id="rId8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7.png"/><Relationship Id="rId7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54.png"/><Relationship Id="rId6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8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71.png"/><Relationship Id="rId5" Type="http://schemas.openxmlformats.org/officeDocument/2006/relationships/image" Target="../media/image18.png"/><Relationship Id="rId6" Type="http://schemas.openxmlformats.org/officeDocument/2006/relationships/image" Target="../media/image4.png"/><Relationship Id="rId7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6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20" Type="http://schemas.openxmlformats.org/officeDocument/2006/relationships/image" Target="../media/image53.png"/><Relationship Id="rId11" Type="http://schemas.openxmlformats.org/officeDocument/2006/relationships/image" Target="../media/image59.png"/><Relationship Id="rId22" Type="http://schemas.openxmlformats.org/officeDocument/2006/relationships/image" Target="../media/image18.png"/><Relationship Id="rId10" Type="http://schemas.openxmlformats.org/officeDocument/2006/relationships/image" Target="../media/image20.png"/><Relationship Id="rId21" Type="http://schemas.openxmlformats.org/officeDocument/2006/relationships/image" Target="../media/image9.png"/><Relationship Id="rId13" Type="http://schemas.openxmlformats.org/officeDocument/2006/relationships/image" Target="../media/image46.png"/><Relationship Id="rId1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.png"/><Relationship Id="rId15" Type="http://schemas.openxmlformats.org/officeDocument/2006/relationships/image" Target="../media/image86.png"/><Relationship Id="rId14" Type="http://schemas.openxmlformats.org/officeDocument/2006/relationships/image" Target="../media/image63.png"/><Relationship Id="rId17" Type="http://schemas.openxmlformats.org/officeDocument/2006/relationships/image" Target="../media/image17.png"/><Relationship Id="rId16" Type="http://schemas.openxmlformats.org/officeDocument/2006/relationships/image" Target="../media/image49.png"/><Relationship Id="rId5" Type="http://schemas.openxmlformats.org/officeDocument/2006/relationships/image" Target="../media/image10.png"/><Relationship Id="rId19" Type="http://schemas.openxmlformats.org/officeDocument/2006/relationships/image" Target="../media/image48.png"/><Relationship Id="rId6" Type="http://schemas.openxmlformats.org/officeDocument/2006/relationships/image" Target="../media/image19.png"/><Relationship Id="rId18" Type="http://schemas.openxmlformats.org/officeDocument/2006/relationships/image" Target="../media/image45.png"/><Relationship Id="rId7" Type="http://schemas.openxmlformats.org/officeDocument/2006/relationships/image" Target="../media/image35.png"/><Relationship Id="rId8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7.png"/><Relationship Id="rId13" Type="http://schemas.openxmlformats.org/officeDocument/2006/relationships/image" Target="../media/image27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71.png"/><Relationship Id="rId9" Type="http://schemas.openxmlformats.org/officeDocument/2006/relationships/image" Target="../media/image11.png"/><Relationship Id="rId15" Type="http://schemas.openxmlformats.org/officeDocument/2006/relationships/image" Target="../media/image13.png"/><Relationship Id="rId14" Type="http://schemas.openxmlformats.org/officeDocument/2006/relationships/image" Target="../media/image5.png"/><Relationship Id="rId16" Type="http://schemas.openxmlformats.org/officeDocument/2006/relationships/image" Target="../media/image8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7" Type="http://schemas.openxmlformats.org/officeDocument/2006/relationships/image" Target="../media/image3.png"/><Relationship Id="rId8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8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5.png"/><Relationship Id="rId5" Type="http://schemas.openxmlformats.org/officeDocument/2006/relationships/image" Target="../media/image37.jp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1" Type="http://schemas.openxmlformats.org/officeDocument/2006/relationships/image" Target="../media/image53.png"/><Relationship Id="rId10" Type="http://schemas.openxmlformats.org/officeDocument/2006/relationships/image" Target="../media/image48.png"/><Relationship Id="rId9" Type="http://schemas.openxmlformats.org/officeDocument/2006/relationships/image" Target="../media/image45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Relationship Id="rId7" Type="http://schemas.openxmlformats.org/officeDocument/2006/relationships/image" Target="../media/image12.pn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21.png"/><Relationship Id="rId6" Type="http://schemas.openxmlformats.org/officeDocument/2006/relationships/image" Target="../media/image35.png"/><Relationship Id="rId7" Type="http://schemas.openxmlformats.org/officeDocument/2006/relationships/image" Target="../media/image86.png"/><Relationship Id="rId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10" Type="http://schemas.openxmlformats.org/officeDocument/2006/relationships/image" Target="../media/image54.png"/><Relationship Id="rId9" Type="http://schemas.openxmlformats.org/officeDocument/2006/relationships/image" Target="../media/image59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46.png"/><Relationship Id="rId8" Type="http://schemas.openxmlformats.org/officeDocument/2006/relationships/image" Target="../media/image4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1.png"/><Relationship Id="rId4" Type="http://schemas.openxmlformats.org/officeDocument/2006/relationships/image" Target="../media/image1.png"/><Relationship Id="rId10" Type="http://schemas.openxmlformats.org/officeDocument/2006/relationships/image" Target="../media/image49.png"/><Relationship Id="rId9" Type="http://schemas.openxmlformats.org/officeDocument/2006/relationships/image" Target="../media/image46.png"/><Relationship Id="rId5" Type="http://schemas.openxmlformats.org/officeDocument/2006/relationships/image" Target="../media/image3.png"/><Relationship Id="rId6" Type="http://schemas.openxmlformats.org/officeDocument/2006/relationships/image" Target="../media/image18.png"/><Relationship Id="rId7" Type="http://schemas.openxmlformats.org/officeDocument/2006/relationships/image" Target="../media/image54.png"/><Relationship Id="rId8" Type="http://schemas.openxmlformats.org/officeDocument/2006/relationships/image" Target="../media/image5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7.png"/><Relationship Id="rId4" Type="http://schemas.openxmlformats.org/officeDocument/2006/relationships/image" Target="../media/image4.png"/><Relationship Id="rId5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C86E4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/>
          <p:nvPr/>
        </p:nvSpPr>
        <p:spPr>
          <a:xfrm>
            <a:off x="-1169770" y="-2159364"/>
            <a:ext cx="6929429" cy="9863955"/>
          </a:xfrm>
          <a:custGeom>
            <a:rect b="b" l="l" r="r" t="t"/>
            <a:pathLst>
              <a:path extrusionOk="0" h="19727911" w="13858857">
                <a:moveTo>
                  <a:pt x="0" y="0"/>
                </a:moveTo>
                <a:lnTo>
                  <a:pt x="13858857" y="0"/>
                </a:lnTo>
                <a:lnTo>
                  <a:pt x="13858857" y="19727911"/>
                </a:lnTo>
                <a:lnTo>
                  <a:pt x="0" y="19727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1" name="Google Shape;191;p23"/>
          <p:cNvGrpSpPr/>
          <p:nvPr/>
        </p:nvGrpSpPr>
        <p:grpSpPr>
          <a:xfrm>
            <a:off x="-168170" y="3926831"/>
            <a:ext cx="1726474" cy="1734213"/>
            <a:chOff x="1813" y="0"/>
            <a:chExt cx="809173" cy="812800"/>
          </a:xfrm>
        </p:grpSpPr>
        <p:sp>
          <p:nvSpPr>
            <p:cNvPr id="192" name="Google Shape;192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23"/>
          <p:cNvSpPr/>
          <p:nvPr/>
        </p:nvSpPr>
        <p:spPr>
          <a:xfrm flipH="1">
            <a:off x="6758150" y="-548605"/>
            <a:ext cx="3941399" cy="6005941"/>
          </a:xfrm>
          <a:custGeom>
            <a:rect b="b" l="l" r="r" t="t"/>
            <a:pathLst>
              <a:path extrusionOk="0" h="12011881" w="7882797">
                <a:moveTo>
                  <a:pt x="7882798" y="0"/>
                </a:moveTo>
                <a:lnTo>
                  <a:pt x="0" y="0"/>
                </a:lnTo>
                <a:lnTo>
                  <a:pt x="0" y="12011881"/>
                </a:lnTo>
                <a:lnTo>
                  <a:pt x="7882798" y="12011881"/>
                </a:lnTo>
                <a:lnTo>
                  <a:pt x="788279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23"/>
          <p:cNvSpPr/>
          <p:nvPr/>
        </p:nvSpPr>
        <p:spPr>
          <a:xfrm>
            <a:off x="1822052" y="0"/>
            <a:ext cx="6160488" cy="8067305"/>
          </a:xfrm>
          <a:custGeom>
            <a:rect b="b" l="l" r="r" t="t"/>
            <a:pathLst>
              <a:path extrusionOk="0" h="16134610" w="12320975">
                <a:moveTo>
                  <a:pt x="0" y="0"/>
                </a:moveTo>
                <a:lnTo>
                  <a:pt x="12320975" y="0"/>
                </a:lnTo>
                <a:lnTo>
                  <a:pt x="12320975" y="16134610"/>
                </a:lnTo>
                <a:lnTo>
                  <a:pt x="0" y="1613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23"/>
          <p:cNvSpPr txBox="1"/>
          <p:nvPr/>
        </p:nvSpPr>
        <p:spPr>
          <a:xfrm>
            <a:off x="382151" y="882781"/>
            <a:ext cx="211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Anatomy Lesson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for Elementary</a:t>
            </a:r>
            <a:endParaRPr sz="700"/>
          </a:p>
        </p:txBody>
      </p:sp>
      <p:grpSp>
        <p:nvGrpSpPr>
          <p:cNvPr id="197" name="Google Shape;197;p23"/>
          <p:cNvGrpSpPr/>
          <p:nvPr/>
        </p:nvGrpSpPr>
        <p:grpSpPr>
          <a:xfrm>
            <a:off x="7722453" y="200878"/>
            <a:ext cx="465210" cy="467295"/>
            <a:chOff x="1813" y="0"/>
            <a:chExt cx="809173" cy="812800"/>
          </a:xfrm>
        </p:grpSpPr>
        <p:sp>
          <p:nvSpPr>
            <p:cNvPr id="198" name="Google Shape;198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23"/>
          <p:cNvGrpSpPr/>
          <p:nvPr/>
        </p:nvGrpSpPr>
        <p:grpSpPr>
          <a:xfrm>
            <a:off x="8337933" y="2617714"/>
            <a:ext cx="547514" cy="549969"/>
            <a:chOff x="1813" y="0"/>
            <a:chExt cx="809173" cy="812800"/>
          </a:xfrm>
        </p:grpSpPr>
        <p:sp>
          <p:nvSpPr>
            <p:cNvPr id="201" name="Google Shape;201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23"/>
          <p:cNvGrpSpPr/>
          <p:nvPr/>
        </p:nvGrpSpPr>
        <p:grpSpPr>
          <a:xfrm>
            <a:off x="1715142" y="4552590"/>
            <a:ext cx="253434" cy="254570"/>
            <a:chOff x="1813" y="0"/>
            <a:chExt cx="809173" cy="812800"/>
          </a:xfrm>
        </p:grpSpPr>
        <p:sp>
          <p:nvSpPr>
            <p:cNvPr id="204" name="Google Shape;204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2122470" y="4666935"/>
            <a:ext cx="413046" cy="414897"/>
            <a:chOff x="1813" y="0"/>
            <a:chExt cx="809173" cy="812800"/>
          </a:xfrm>
        </p:grpSpPr>
        <p:sp>
          <p:nvSpPr>
            <p:cNvPr id="207" name="Google Shape;207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3"/>
          <p:cNvGrpSpPr/>
          <p:nvPr/>
        </p:nvGrpSpPr>
        <p:grpSpPr>
          <a:xfrm>
            <a:off x="7864195" y="789846"/>
            <a:ext cx="225758" cy="226770"/>
            <a:chOff x="1813" y="0"/>
            <a:chExt cx="809173" cy="812800"/>
          </a:xfrm>
        </p:grpSpPr>
        <p:sp>
          <p:nvSpPr>
            <p:cNvPr id="210" name="Google Shape;210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23"/>
          <p:cNvGrpSpPr/>
          <p:nvPr/>
        </p:nvGrpSpPr>
        <p:grpSpPr>
          <a:xfrm>
            <a:off x="8104952" y="1080051"/>
            <a:ext cx="167508" cy="168259"/>
            <a:chOff x="1813" y="0"/>
            <a:chExt cx="809173" cy="812800"/>
          </a:xfrm>
        </p:grpSpPr>
        <p:sp>
          <p:nvSpPr>
            <p:cNvPr id="213" name="Google Shape;213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23"/>
          <p:cNvGrpSpPr/>
          <p:nvPr/>
        </p:nvGrpSpPr>
        <p:grpSpPr>
          <a:xfrm>
            <a:off x="8273405" y="499915"/>
            <a:ext cx="254342" cy="255482"/>
            <a:chOff x="1813" y="0"/>
            <a:chExt cx="809173" cy="812800"/>
          </a:xfrm>
        </p:grpSpPr>
        <p:sp>
          <p:nvSpPr>
            <p:cNvPr id="216" name="Google Shape;216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23"/>
          <p:cNvGrpSpPr/>
          <p:nvPr/>
        </p:nvGrpSpPr>
        <p:grpSpPr>
          <a:xfrm>
            <a:off x="8273120" y="789846"/>
            <a:ext cx="127171" cy="127741"/>
            <a:chOff x="1813" y="0"/>
            <a:chExt cx="809173" cy="812800"/>
          </a:xfrm>
        </p:grpSpPr>
        <p:sp>
          <p:nvSpPr>
            <p:cNvPr id="219" name="Google Shape;219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23"/>
          <p:cNvSpPr/>
          <p:nvPr/>
        </p:nvSpPr>
        <p:spPr>
          <a:xfrm>
            <a:off x="152727" y="4157152"/>
            <a:ext cx="1332903" cy="986348"/>
          </a:xfrm>
          <a:custGeom>
            <a:rect b="b" l="l" r="r" t="t"/>
            <a:pathLst>
              <a:path extrusionOk="0" h="1972696" w="2665805">
                <a:moveTo>
                  <a:pt x="0" y="0"/>
                </a:moveTo>
                <a:lnTo>
                  <a:pt x="2665805" y="0"/>
                </a:lnTo>
                <a:lnTo>
                  <a:pt x="2665805" y="1972696"/>
                </a:lnTo>
                <a:lnTo>
                  <a:pt x="0" y="19726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2" name="Google Shape;222;p23"/>
          <p:cNvGrpSpPr/>
          <p:nvPr/>
        </p:nvGrpSpPr>
        <p:grpSpPr>
          <a:xfrm>
            <a:off x="7054798" y="3724002"/>
            <a:ext cx="2410236" cy="2421039"/>
            <a:chOff x="1813" y="0"/>
            <a:chExt cx="809173" cy="812800"/>
          </a:xfrm>
        </p:grpSpPr>
        <p:sp>
          <p:nvSpPr>
            <p:cNvPr id="223" name="Google Shape;223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3"/>
          <p:cNvSpPr/>
          <p:nvPr/>
        </p:nvSpPr>
        <p:spPr>
          <a:xfrm>
            <a:off x="7721411" y="3405808"/>
            <a:ext cx="1951126" cy="1901461"/>
          </a:xfrm>
          <a:custGeom>
            <a:rect b="b" l="l" r="r" t="t"/>
            <a:pathLst>
              <a:path extrusionOk="0" h="3802922" w="3902252">
                <a:moveTo>
                  <a:pt x="0" y="0"/>
                </a:moveTo>
                <a:lnTo>
                  <a:pt x="3902252" y="0"/>
                </a:lnTo>
                <a:lnTo>
                  <a:pt x="3902252" y="3802922"/>
                </a:lnTo>
                <a:lnTo>
                  <a:pt x="0" y="3802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23"/>
          <p:cNvSpPr/>
          <p:nvPr/>
        </p:nvSpPr>
        <p:spPr>
          <a:xfrm>
            <a:off x="4100436" y="82043"/>
            <a:ext cx="1455185" cy="1346707"/>
          </a:xfrm>
          <a:custGeom>
            <a:rect b="b" l="l" r="r" t="t"/>
            <a:pathLst>
              <a:path extrusionOk="0" h="2693414" w="2910369">
                <a:moveTo>
                  <a:pt x="0" y="0"/>
                </a:moveTo>
                <a:lnTo>
                  <a:pt x="2910369" y="0"/>
                </a:lnTo>
                <a:lnTo>
                  <a:pt x="2910369" y="2693414"/>
                </a:lnTo>
                <a:lnTo>
                  <a:pt x="0" y="2693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3"/>
          <p:cNvSpPr/>
          <p:nvPr/>
        </p:nvSpPr>
        <p:spPr>
          <a:xfrm>
            <a:off x="3484591" y="2334863"/>
            <a:ext cx="2835410" cy="2459074"/>
          </a:xfrm>
          <a:custGeom>
            <a:rect b="b" l="l" r="r" t="t"/>
            <a:pathLst>
              <a:path extrusionOk="0" h="4918147" w="5670819">
                <a:moveTo>
                  <a:pt x="0" y="0"/>
                </a:moveTo>
                <a:lnTo>
                  <a:pt x="5670819" y="0"/>
                </a:lnTo>
                <a:lnTo>
                  <a:pt x="5670819" y="4918147"/>
                </a:lnTo>
                <a:lnTo>
                  <a:pt x="0" y="4918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8" name="Google Shape;228;p23"/>
          <p:cNvGrpSpPr/>
          <p:nvPr/>
        </p:nvGrpSpPr>
        <p:grpSpPr>
          <a:xfrm>
            <a:off x="6528809" y="1154407"/>
            <a:ext cx="1726474" cy="1734213"/>
            <a:chOff x="1813" y="0"/>
            <a:chExt cx="809173" cy="812800"/>
          </a:xfrm>
        </p:grpSpPr>
        <p:sp>
          <p:nvSpPr>
            <p:cNvPr id="229" name="Google Shape;229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1" name="Google Shape;231;p23"/>
          <p:cNvSpPr/>
          <p:nvPr/>
        </p:nvSpPr>
        <p:spPr>
          <a:xfrm rot="1470679">
            <a:off x="6765563" y="1272457"/>
            <a:ext cx="1252967" cy="1498113"/>
          </a:xfrm>
          <a:custGeom>
            <a:rect b="b" l="l" r="r" t="t"/>
            <a:pathLst>
              <a:path extrusionOk="0" h="2996227" w="2505935">
                <a:moveTo>
                  <a:pt x="0" y="0"/>
                </a:moveTo>
                <a:lnTo>
                  <a:pt x="2505935" y="0"/>
                </a:lnTo>
                <a:lnTo>
                  <a:pt x="2505935" y="2996227"/>
                </a:lnTo>
                <a:lnTo>
                  <a:pt x="0" y="2996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2" name="Google Shape;232;p23"/>
          <p:cNvSpPr txBox="1"/>
          <p:nvPr/>
        </p:nvSpPr>
        <p:spPr>
          <a:xfrm>
            <a:off x="340344" y="1624615"/>
            <a:ext cx="4562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0" u="none" cap="none" strike="noStrike">
                <a:solidFill>
                  <a:srgbClr val="F9DBEA"/>
                </a:solidFill>
                <a:latin typeface="Paytone One"/>
                <a:ea typeface="Paytone One"/>
                <a:cs typeface="Paytone One"/>
                <a:sym typeface="Paytone One"/>
              </a:rPr>
              <a:t>Human Organs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2"/>
          <p:cNvSpPr/>
          <p:nvPr/>
        </p:nvSpPr>
        <p:spPr>
          <a:xfrm rot="10800000">
            <a:off x="3457571" y="-151269"/>
            <a:ext cx="4520921" cy="2458251"/>
          </a:xfrm>
          <a:custGeom>
            <a:rect b="b" l="l" r="r" t="t"/>
            <a:pathLst>
              <a:path extrusionOk="0" h="4916501" w="9041842">
                <a:moveTo>
                  <a:pt x="0" y="0"/>
                </a:moveTo>
                <a:lnTo>
                  <a:pt x="9041842" y="0"/>
                </a:lnTo>
                <a:lnTo>
                  <a:pt x="9041842" y="4916502"/>
                </a:lnTo>
                <a:lnTo>
                  <a:pt x="0" y="4916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2" name="Google Shape;502;p32"/>
          <p:cNvSpPr/>
          <p:nvPr/>
        </p:nvSpPr>
        <p:spPr>
          <a:xfrm>
            <a:off x="5453063" y="4147328"/>
            <a:ext cx="3657600" cy="1458468"/>
          </a:xfrm>
          <a:custGeom>
            <a:rect b="b" l="l" r="r" t="t"/>
            <a:pathLst>
              <a:path extrusionOk="0" h="2916936" w="7315200">
                <a:moveTo>
                  <a:pt x="0" y="0"/>
                </a:moveTo>
                <a:lnTo>
                  <a:pt x="7315200" y="0"/>
                </a:lnTo>
                <a:lnTo>
                  <a:pt x="7315200" y="2916936"/>
                </a:lnTo>
                <a:lnTo>
                  <a:pt x="0" y="2916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03" name="Google Shape;503;p32"/>
          <p:cNvGrpSpPr/>
          <p:nvPr/>
        </p:nvGrpSpPr>
        <p:grpSpPr>
          <a:xfrm rot="1446369">
            <a:off x="7150858" y="119468"/>
            <a:ext cx="1729927" cy="1641914"/>
            <a:chOff x="0" y="0"/>
            <a:chExt cx="4613140" cy="4378437"/>
          </a:xfrm>
        </p:grpSpPr>
        <p:grpSp>
          <p:nvGrpSpPr>
            <p:cNvPr id="504" name="Google Shape;504;p32"/>
            <p:cNvGrpSpPr/>
            <p:nvPr/>
          </p:nvGrpSpPr>
          <p:grpSpPr>
            <a:xfrm>
              <a:off x="254241" y="0"/>
              <a:ext cx="4358899" cy="4378437"/>
              <a:chOff x="1813" y="0"/>
              <a:chExt cx="809173" cy="812800"/>
            </a:xfrm>
          </p:grpSpPr>
          <p:sp>
            <p:nvSpPr>
              <p:cNvPr id="505" name="Google Shape;505;p3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7" name="Google Shape;507;p32"/>
            <p:cNvSpPr/>
            <p:nvPr/>
          </p:nvSpPr>
          <p:spPr>
            <a:xfrm>
              <a:off x="0" y="491236"/>
              <a:ext cx="3788290" cy="3547217"/>
            </a:xfrm>
            <a:custGeom>
              <a:rect b="b" l="l" r="r" t="t"/>
              <a:pathLst>
                <a:path extrusionOk="0" h="3547217" w="3788290">
                  <a:moveTo>
                    <a:pt x="0" y="0"/>
                  </a:moveTo>
                  <a:lnTo>
                    <a:pt x="3788290" y="0"/>
                  </a:lnTo>
                  <a:lnTo>
                    <a:pt x="3788290" y="3547217"/>
                  </a:lnTo>
                  <a:lnTo>
                    <a:pt x="0" y="35472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08" name="Google Shape;508;p32"/>
          <p:cNvSpPr txBox="1"/>
          <p:nvPr/>
        </p:nvSpPr>
        <p:spPr>
          <a:xfrm>
            <a:off x="2730500" y="907836"/>
            <a:ext cx="3683000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Write a caption for the photos.</a:t>
            </a:r>
            <a:endParaRPr sz="700"/>
          </a:p>
        </p:txBody>
      </p:sp>
      <p:sp>
        <p:nvSpPr>
          <p:cNvPr id="509" name="Google Shape;509;p32"/>
          <p:cNvSpPr/>
          <p:nvPr/>
        </p:nvSpPr>
        <p:spPr>
          <a:xfrm>
            <a:off x="2730500" y="1947660"/>
            <a:ext cx="628015" cy="624090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32"/>
          <p:cNvSpPr/>
          <p:nvPr/>
        </p:nvSpPr>
        <p:spPr>
          <a:xfrm>
            <a:off x="-90349" y="4629150"/>
            <a:ext cx="476944" cy="473963"/>
          </a:xfrm>
          <a:custGeom>
            <a:rect b="b" l="l" r="r" t="t"/>
            <a:pathLst>
              <a:path extrusionOk="0" h="947926" w="953888">
                <a:moveTo>
                  <a:pt x="0" y="0"/>
                </a:moveTo>
                <a:lnTo>
                  <a:pt x="953888" y="0"/>
                </a:lnTo>
                <a:lnTo>
                  <a:pt x="953888" y="947926"/>
                </a:lnTo>
                <a:lnTo>
                  <a:pt x="0" y="947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1" name="Google Shape;511;p32"/>
          <p:cNvSpPr/>
          <p:nvPr/>
        </p:nvSpPr>
        <p:spPr>
          <a:xfrm>
            <a:off x="5962722" y="4510635"/>
            <a:ext cx="368229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2" name="Google Shape;512;p32"/>
          <p:cNvSpPr/>
          <p:nvPr/>
        </p:nvSpPr>
        <p:spPr>
          <a:xfrm>
            <a:off x="148123" y="1876192"/>
            <a:ext cx="2762250" cy="2762239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0683" l="-17778" r="-18026" t="-73152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3190864" y="1876187"/>
            <a:ext cx="2762261" cy="276225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4901" l="0" r="0" t="-24901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2"/>
          <p:cNvSpPr/>
          <p:nvPr/>
        </p:nvSpPr>
        <p:spPr>
          <a:xfrm>
            <a:off x="6233617" y="1876187"/>
            <a:ext cx="2762261" cy="276225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25045" l="0" r="0" t="-25045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/>
          <p:nvPr/>
        </p:nvSpPr>
        <p:spPr>
          <a:xfrm rot="1282474">
            <a:off x="-652390" y="1704946"/>
            <a:ext cx="2693814" cy="2057400"/>
          </a:xfrm>
          <a:custGeom>
            <a:rect b="b" l="l" r="r" t="t"/>
            <a:pathLst>
              <a:path extrusionOk="0" h="4114800" w="5387627">
                <a:moveTo>
                  <a:pt x="0" y="0"/>
                </a:moveTo>
                <a:lnTo>
                  <a:pt x="5387627" y="0"/>
                </a:lnTo>
                <a:lnTo>
                  <a:pt x="5387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20" name="Google Shape;520;p33"/>
          <p:cNvGrpSpPr/>
          <p:nvPr/>
        </p:nvGrpSpPr>
        <p:grpSpPr>
          <a:xfrm>
            <a:off x="-463799" y="2912732"/>
            <a:ext cx="2528179" cy="2539511"/>
            <a:chOff x="1813" y="0"/>
            <a:chExt cx="809173" cy="812800"/>
          </a:xfrm>
        </p:grpSpPr>
        <p:sp>
          <p:nvSpPr>
            <p:cNvPr id="521" name="Google Shape;521;p3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3" name="Google Shape;523;p33"/>
          <p:cNvSpPr txBox="1"/>
          <p:nvPr/>
        </p:nvSpPr>
        <p:spPr>
          <a:xfrm>
            <a:off x="1183921" y="994321"/>
            <a:ext cx="6776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Understanding how our organs work is crucial to maintaining good health.</a:t>
            </a:r>
            <a:endParaRPr sz="700"/>
          </a:p>
        </p:txBody>
      </p:sp>
      <p:sp>
        <p:nvSpPr>
          <p:cNvPr id="524" name="Google Shape;524;p33"/>
          <p:cNvSpPr/>
          <p:nvPr/>
        </p:nvSpPr>
        <p:spPr>
          <a:xfrm>
            <a:off x="-469464" y="-1063079"/>
            <a:ext cx="2872461" cy="2057400"/>
          </a:xfrm>
          <a:custGeom>
            <a:rect b="b" l="l" r="r" t="t"/>
            <a:pathLst>
              <a:path extrusionOk="0" h="4114800" w="5744921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5" name="Google Shape;525;p33"/>
          <p:cNvSpPr txBox="1"/>
          <p:nvPr/>
        </p:nvSpPr>
        <p:spPr>
          <a:xfrm>
            <a:off x="1370809" y="3875783"/>
            <a:ext cx="6402382" cy="306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— Include a credit, citation, or supporting message</a:t>
            </a:r>
            <a:endParaRPr sz="700"/>
          </a:p>
        </p:txBody>
      </p:sp>
      <p:sp>
        <p:nvSpPr>
          <p:cNvPr id="526" name="Google Shape;526;p33"/>
          <p:cNvSpPr/>
          <p:nvPr/>
        </p:nvSpPr>
        <p:spPr>
          <a:xfrm>
            <a:off x="5816396" y="1474328"/>
            <a:ext cx="3671587" cy="4045827"/>
          </a:xfrm>
          <a:custGeom>
            <a:rect b="b" l="l" r="r" t="t"/>
            <a:pathLst>
              <a:path extrusionOk="0" h="8091653" w="7343175">
                <a:moveTo>
                  <a:pt x="0" y="0"/>
                </a:moveTo>
                <a:lnTo>
                  <a:pt x="7343176" y="0"/>
                </a:lnTo>
                <a:lnTo>
                  <a:pt x="7343176" y="8091654"/>
                </a:lnTo>
                <a:lnTo>
                  <a:pt x="0" y="8091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7" name="Google Shape;527;p33"/>
          <p:cNvSpPr/>
          <p:nvPr/>
        </p:nvSpPr>
        <p:spPr>
          <a:xfrm>
            <a:off x="7346887" y="141788"/>
            <a:ext cx="1226383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2"/>
                </a:lnTo>
                <a:lnTo>
                  <a:pt x="0" y="300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33"/>
          <p:cNvSpPr/>
          <p:nvPr/>
        </p:nvSpPr>
        <p:spPr>
          <a:xfrm>
            <a:off x="291175" y="581204"/>
            <a:ext cx="628015" cy="624090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p33"/>
          <p:cNvSpPr/>
          <p:nvPr/>
        </p:nvSpPr>
        <p:spPr>
          <a:xfrm>
            <a:off x="161054" y="3086100"/>
            <a:ext cx="1780586" cy="2057400"/>
          </a:xfrm>
          <a:custGeom>
            <a:rect b="b" l="l" r="r" t="t"/>
            <a:pathLst>
              <a:path extrusionOk="0" h="4114800" w="3561172">
                <a:moveTo>
                  <a:pt x="0" y="0"/>
                </a:moveTo>
                <a:lnTo>
                  <a:pt x="3561173" y="0"/>
                </a:lnTo>
                <a:lnTo>
                  <a:pt x="35611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4"/>
          <p:cNvSpPr/>
          <p:nvPr/>
        </p:nvSpPr>
        <p:spPr>
          <a:xfrm>
            <a:off x="-659279" y="-349433"/>
            <a:ext cx="3671588" cy="4045827"/>
          </a:xfrm>
          <a:custGeom>
            <a:rect b="b" l="l" r="r" t="t"/>
            <a:pathLst>
              <a:path extrusionOk="0" h="8091653" w="7343175">
                <a:moveTo>
                  <a:pt x="0" y="0"/>
                </a:moveTo>
                <a:lnTo>
                  <a:pt x="7343176" y="0"/>
                </a:lnTo>
                <a:lnTo>
                  <a:pt x="7343176" y="8091653"/>
                </a:lnTo>
                <a:lnTo>
                  <a:pt x="0" y="8091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34"/>
          <p:cNvSpPr/>
          <p:nvPr/>
        </p:nvSpPr>
        <p:spPr>
          <a:xfrm flipH="1">
            <a:off x="5847571" y="89327"/>
            <a:ext cx="3941399" cy="6005941"/>
          </a:xfrm>
          <a:custGeom>
            <a:rect b="b" l="l" r="r" t="t"/>
            <a:pathLst>
              <a:path extrusionOk="0" h="12011881" w="7882797">
                <a:moveTo>
                  <a:pt x="7882797" y="0"/>
                </a:moveTo>
                <a:lnTo>
                  <a:pt x="0" y="0"/>
                </a:lnTo>
                <a:lnTo>
                  <a:pt x="0" y="12011881"/>
                </a:lnTo>
                <a:lnTo>
                  <a:pt x="7882797" y="12011881"/>
                </a:lnTo>
                <a:lnTo>
                  <a:pt x="788279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34"/>
          <p:cNvSpPr txBox="1"/>
          <p:nvPr/>
        </p:nvSpPr>
        <p:spPr>
          <a:xfrm>
            <a:off x="1848674" y="2590425"/>
            <a:ext cx="3048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3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The liver is the largest internal organ.</a:t>
            </a:r>
            <a:endParaRPr sz="700"/>
          </a:p>
        </p:txBody>
      </p:sp>
      <p:sp>
        <p:nvSpPr>
          <p:cNvPr id="537" name="Google Shape;537;p34"/>
          <p:cNvSpPr txBox="1"/>
          <p:nvPr/>
        </p:nvSpPr>
        <p:spPr>
          <a:xfrm>
            <a:off x="1848682" y="1850901"/>
            <a:ext cx="5535354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Fun Fact</a:t>
            </a:r>
            <a:endParaRPr sz="700"/>
          </a:p>
        </p:txBody>
      </p:sp>
      <p:grpSp>
        <p:nvGrpSpPr>
          <p:cNvPr id="538" name="Google Shape;538;p34"/>
          <p:cNvGrpSpPr/>
          <p:nvPr/>
        </p:nvGrpSpPr>
        <p:grpSpPr>
          <a:xfrm>
            <a:off x="5532556" y="959532"/>
            <a:ext cx="2989570" cy="3002971"/>
            <a:chOff x="1813" y="0"/>
            <a:chExt cx="809173" cy="812800"/>
          </a:xfrm>
        </p:grpSpPr>
        <p:sp>
          <p:nvSpPr>
            <p:cNvPr id="539" name="Google Shape;539;p3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1" name="Google Shape;541;p34"/>
          <p:cNvSpPr/>
          <p:nvPr/>
        </p:nvSpPr>
        <p:spPr>
          <a:xfrm>
            <a:off x="464169" y="99089"/>
            <a:ext cx="1226384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1"/>
                </a:lnTo>
                <a:lnTo>
                  <a:pt x="0" y="3005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34"/>
          <p:cNvSpPr/>
          <p:nvPr/>
        </p:nvSpPr>
        <p:spPr>
          <a:xfrm>
            <a:off x="772809" y="3903350"/>
            <a:ext cx="2872461" cy="2057400"/>
          </a:xfrm>
          <a:custGeom>
            <a:rect b="b" l="l" r="r" t="t"/>
            <a:pathLst>
              <a:path extrusionOk="0" h="4114800" w="5744921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3" name="Google Shape;543;p34"/>
          <p:cNvSpPr/>
          <p:nvPr/>
        </p:nvSpPr>
        <p:spPr>
          <a:xfrm>
            <a:off x="7493708" y="836021"/>
            <a:ext cx="1035119" cy="765989"/>
          </a:xfrm>
          <a:custGeom>
            <a:rect b="b" l="l" r="r" t="t"/>
            <a:pathLst>
              <a:path extrusionOk="0" h="1531977" w="2070239">
                <a:moveTo>
                  <a:pt x="0" y="0"/>
                </a:moveTo>
                <a:lnTo>
                  <a:pt x="2070239" y="0"/>
                </a:lnTo>
                <a:lnTo>
                  <a:pt x="2070239" y="1531977"/>
                </a:lnTo>
                <a:lnTo>
                  <a:pt x="0" y="1531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4" name="Google Shape;544;p34"/>
          <p:cNvSpPr/>
          <p:nvPr/>
        </p:nvSpPr>
        <p:spPr>
          <a:xfrm>
            <a:off x="5717813" y="1265996"/>
            <a:ext cx="2759779" cy="2378428"/>
          </a:xfrm>
          <a:custGeom>
            <a:rect b="b" l="l" r="r" t="t"/>
            <a:pathLst>
              <a:path extrusionOk="0" h="4756856" w="5519558">
                <a:moveTo>
                  <a:pt x="0" y="0"/>
                </a:moveTo>
                <a:lnTo>
                  <a:pt x="5519558" y="0"/>
                </a:lnTo>
                <a:lnTo>
                  <a:pt x="5519558" y="4756855"/>
                </a:lnTo>
                <a:lnTo>
                  <a:pt x="0" y="4756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34"/>
          <p:cNvSpPr/>
          <p:nvPr/>
        </p:nvSpPr>
        <p:spPr>
          <a:xfrm>
            <a:off x="5300569" y="3092298"/>
            <a:ext cx="1226384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1"/>
                </a:lnTo>
                <a:lnTo>
                  <a:pt x="0" y="3005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5"/>
          <p:cNvSpPr/>
          <p:nvPr/>
        </p:nvSpPr>
        <p:spPr>
          <a:xfrm>
            <a:off x="-343979" y="3881134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1" name="Google Shape;551;p35"/>
          <p:cNvSpPr/>
          <p:nvPr/>
        </p:nvSpPr>
        <p:spPr>
          <a:xfrm>
            <a:off x="-343979" y="2221088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2" name="Google Shape;552;p35"/>
          <p:cNvSpPr/>
          <p:nvPr/>
        </p:nvSpPr>
        <p:spPr>
          <a:xfrm>
            <a:off x="-343979" y="561043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53" name="Google Shape;553;p35"/>
          <p:cNvGrpSpPr/>
          <p:nvPr/>
        </p:nvGrpSpPr>
        <p:grpSpPr>
          <a:xfrm>
            <a:off x="514350" y="-161250"/>
            <a:ext cx="3107932" cy="2031518"/>
            <a:chOff x="0" y="-1301967"/>
            <a:chExt cx="8287819" cy="5417382"/>
          </a:xfrm>
        </p:grpSpPr>
        <p:sp>
          <p:nvSpPr>
            <p:cNvPr id="554" name="Google Shape;554;p35"/>
            <p:cNvSpPr txBox="1"/>
            <p:nvPr/>
          </p:nvSpPr>
          <p:spPr>
            <a:xfrm>
              <a:off x="318439" y="2605312"/>
              <a:ext cx="6364497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  <p:grpSp>
          <p:nvGrpSpPr>
            <p:cNvPr id="555" name="Google Shape;555;p35"/>
            <p:cNvGrpSpPr/>
            <p:nvPr/>
          </p:nvGrpSpPr>
          <p:grpSpPr>
            <a:xfrm>
              <a:off x="0" y="-1301967"/>
              <a:ext cx="8287819" cy="5417382"/>
              <a:chOff x="0" y="-257179"/>
              <a:chExt cx="1637100" cy="1070100"/>
            </a:xfrm>
          </p:grpSpPr>
          <p:sp>
            <p:nvSpPr>
              <p:cNvPr id="556" name="Google Shape;556;p35"/>
              <p:cNvSpPr/>
              <p:nvPr/>
            </p:nvSpPr>
            <p:spPr>
              <a:xfrm>
                <a:off x="0" y="0"/>
                <a:ext cx="1636955" cy="672617"/>
              </a:xfrm>
              <a:custGeom>
                <a:rect b="b" l="l" r="r" t="t"/>
                <a:pathLst>
                  <a:path extrusionOk="0" h="672617" w="1636955">
                    <a:moveTo>
                      <a:pt x="0" y="0"/>
                    </a:moveTo>
                    <a:lnTo>
                      <a:pt x="1636955" y="0"/>
                    </a:lnTo>
                    <a:lnTo>
                      <a:pt x="1636955" y="672617"/>
                    </a:lnTo>
                    <a:lnTo>
                      <a:pt x="0" y="6726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557" name="Google Shape;557;p35"/>
              <p:cNvSpPr txBox="1"/>
              <p:nvPr/>
            </p:nvSpPr>
            <p:spPr>
              <a:xfrm>
                <a:off x="0" y="-257179"/>
                <a:ext cx="1637100" cy="107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4500" u="none" cap="none" strike="noStrike">
                    <a:solidFill>
                      <a:srgbClr val="5763CF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2 out of 5</a:t>
                </a:r>
                <a:endParaRPr sz="700"/>
              </a:p>
            </p:txBody>
          </p:sp>
        </p:grpSp>
      </p:grpSp>
      <p:grpSp>
        <p:nvGrpSpPr>
          <p:cNvPr id="558" name="Google Shape;558;p35"/>
          <p:cNvGrpSpPr/>
          <p:nvPr/>
        </p:nvGrpSpPr>
        <p:grpSpPr>
          <a:xfrm>
            <a:off x="338149" y="3166598"/>
            <a:ext cx="2282678" cy="2292910"/>
            <a:chOff x="1813" y="0"/>
            <a:chExt cx="809173" cy="812800"/>
          </a:xfrm>
        </p:grpSpPr>
        <p:sp>
          <p:nvSpPr>
            <p:cNvPr id="559" name="Google Shape;559;p3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35"/>
          <p:cNvSpPr/>
          <p:nvPr/>
        </p:nvSpPr>
        <p:spPr>
          <a:xfrm>
            <a:off x="407679" y="3679769"/>
            <a:ext cx="1989086" cy="1403210"/>
          </a:xfrm>
          <a:custGeom>
            <a:rect b="b" l="l" r="r" t="t"/>
            <a:pathLst>
              <a:path extrusionOk="0" h="2806420" w="3978172">
                <a:moveTo>
                  <a:pt x="0" y="0"/>
                </a:moveTo>
                <a:lnTo>
                  <a:pt x="3978172" y="0"/>
                </a:lnTo>
                <a:lnTo>
                  <a:pt x="3978172" y="2806420"/>
                </a:lnTo>
                <a:lnTo>
                  <a:pt x="0" y="2806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2" name="Google Shape;562;p35"/>
          <p:cNvGrpSpPr/>
          <p:nvPr/>
        </p:nvGrpSpPr>
        <p:grpSpPr>
          <a:xfrm>
            <a:off x="7556518" y="157484"/>
            <a:ext cx="1608719" cy="1615929"/>
            <a:chOff x="1813" y="0"/>
            <a:chExt cx="809173" cy="812800"/>
          </a:xfrm>
        </p:grpSpPr>
        <p:sp>
          <p:nvSpPr>
            <p:cNvPr id="563" name="Google Shape;563;p3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35"/>
          <p:cNvSpPr/>
          <p:nvPr/>
        </p:nvSpPr>
        <p:spPr>
          <a:xfrm flipH="1">
            <a:off x="7797216" y="-7902"/>
            <a:ext cx="1418318" cy="1449954"/>
          </a:xfrm>
          <a:custGeom>
            <a:rect b="b" l="l" r="r" t="t"/>
            <a:pathLst>
              <a:path extrusionOk="0" h="2899908" w="2836637">
                <a:moveTo>
                  <a:pt x="2836637" y="0"/>
                </a:moveTo>
                <a:lnTo>
                  <a:pt x="0" y="0"/>
                </a:lnTo>
                <a:lnTo>
                  <a:pt x="0" y="2899908"/>
                </a:lnTo>
                <a:lnTo>
                  <a:pt x="2836637" y="2899908"/>
                </a:lnTo>
                <a:lnTo>
                  <a:pt x="283663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35"/>
          <p:cNvSpPr/>
          <p:nvPr/>
        </p:nvSpPr>
        <p:spPr>
          <a:xfrm>
            <a:off x="2892238" y="157484"/>
            <a:ext cx="3927764" cy="5143500"/>
          </a:xfrm>
          <a:custGeom>
            <a:rect b="b" l="l" r="r" t="t"/>
            <a:pathLst>
              <a:path extrusionOk="0" h="10287000" w="7855527">
                <a:moveTo>
                  <a:pt x="0" y="0"/>
                </a:moveTo>
                <a:lnTo>
                  <a:pt x="7855527" y="0"/>
                </a:lnTo>
                <a:lnTo>
                  <a:pt x="785552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7" name="Google Shape;567;p35"/>
          <p:cNvGrpSpPr/>
          <p:nvPr/>
        </p:nvGrpSpPr>
        <p:grpSpPr>
          <a:xfrm>
            <a:off x="3302291" y="1347100"/>
            <a:ext cx="3107952" cy="2031518"/>
            <a:chOff x="0" y="-1301923"/>
            <a:chExt cx="8287870" cy="5417382"/>
          </a:xfrm>
        </p:grpSpPr>
        <p:sp>
          <p:nvSpPr>
            <p:cNvPr id="568" name="Google Shape;568;p35"/>
            <p:cNvSpPr txBox="1"/>
            <p:nvPr/>
          </p:nvSpPr>
          <p:spPr>
            <a:xfrm>
              <a:off x="271031" y="2667218"/>
              <a:ext cx="7454088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  <p:grpSp>
          <p:nvGrpSpPr>
            <p:cNvPr id="569" name="Google Shape;569;p35"/>
            <p:cNvGrpSpPr/>
            <p:nvPr/>
          </p:nvGrpSpPr>
          <p:grpSpPr>
            <a:xfrm>
              <a:off x="0" y="-1301923"/>
              <a:ext cx="8287870" cy="5417382"/>
              <a:chOff x="0" y="-257170"/>
              <a:chExt cx="1637110" cy="1070100"/>
            </a:xfrm>
          </p:grpSpPr>
          <p:sp>
            <p:nvSpPr>
              <p:cNvPr id="570" name="Google Shape;570;p35"/>
              <p:cNvSpPr/>
              <p:nvPr/>
            </p:nvSpPr>
            <p:spPr>
              <a:xfrm>
                <a:off x="0" y="0"/>
                <a:ext cx="1636955" cy="672617"/>
              </a:xfrm>
              <a:custGeom>
                <a:rect b="b" l="l" r="r" t="t"/>
                <a:pathLst>
                  <a:path extrusionOk="0" h="672617" w="1636955">
                    <a:moveTo>
                      <a:pt x="0" y="0"/>
                    </a:moveTo>
                    <a:lnTo>
                      <a:pt x="1636955" y="0"/>
                    </a:lnTo>
                    <a:lnTo>
                      <a:pt x="1636955" y="672617"/>
                    </a:lnTo>
                    <a:lnTo>
                      <a:pt x="0" y="6726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571" name="Google Shape;571;p35"/>
              <p:cNvSpPr txBox="1"/>
              <p:nvPr/>
            </p:nvSpPr>
            <p:spPr>
              <a:xfrm>
                <a:off x="10" y="-257170"/>
                <a:ext cx="1637100" cy="107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4500" u="none" cap="none" strike="noStrike">
                    <a:solidFill>
                      <a:srgbClr val="5763CF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12 million</a:t>
                </a:r>
                <a:endParaRPr sz="700"/>
              </a:p>
            </p:txBody>
          </p:sp>
        </p:grpSp>
      </p:grpSp>
      <p:grpSp>
        <p:nvGrpSpPr>
          <p:cNvPr id="572" name="Google Shape;572;p35"/>
          <p:cNvGrpSpPr/>
          <p:nvPr/>
        </p:nvGrpSpPr>
        <p:grpSpPr>
          <a:xfrm>
            <a:off x="5496245" y="2624000"/>
            <a:ext cx="3107932" cy="2031518"/>
            <a:chOff x="-27" y="-1301980"/>
            <a:chExt cx="8287819" cy="5417382"/>
          </a:xfrm>
        </p:grpSpPr>
        <p:sp>
          <p:nvSpPr>
            <p:cNvPr id="573" name="Google Shape;573;p35"/>
            <p:cNvSpPr txBox="1"/>
            <p:nvPr/>
          </p:nvSpPr>
          <p:spPr>
            <a:xfrm>
              <a:off x="1420562" y="2699237"/>
              <a:ext cx="6535263" cy="464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the featured statistic.</a:t>
              </a:r>
              <a:endParaRPr sz="700"/>
            </a:p>
          </p:txBody>
        </p:sp>
        <p:grpSp>
          <p:nvGrpSpPr>
            <p:cNvPr id="574" name="Google Shape;574;p35"/>
            <p:cNvGrpSpPr/>
            <p:nvPr/>
          </p:nvGrpSpPr>
          <p:grpSpPr>
            <a:xfrm>
              <a:off x="-27" y="-1301980"/>
              <a:ext cx="8287819" cy="5417382"/>
              <a:chOff x="-5" y="-257181"/>
              <a:chExt cx="1637100" cy="1070100"/>
            </a:xfrm>
          </p:grpSpPr>
          <p:sp>
            <p:nvSpPr>
              <p:cNvPr id="575" name="Google Shape;575;p35"/>
              <p:cNvSpPr/>
              <p:nvPr/>
            </p:nvSpPr>
            <p:spPr>
              <a:xfrm>
                <a:off x="0" y="0"/>
                <a:ext cx="1636955" cy="672617"/>
              </a:xfrm>
              <a:custGeom>
                <a:rect b="b" l="l" r="r" t="t"/>
                <a:pathLst>
                  <a:path extrusionOk="0" h="672617" w="1636955">
                    <a:moveTo>
                      <a:pt x="0" y="0"/>
                    </a:moveTo>
                    <a:lnTo>
                      <a:pt x="1636955" y="0"/>
                    </a:lnTo>
                    <a:lnTo>
                      <a:pt x="1636955" y="672617"/>
                    </a:lnTo>
                    <a:lnTo>
                      <a:pt x="0" y="67261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>
                <a:noFill/>
              </a:ln>
            </p:spPr>
          </p:sp>
          <p:sp>
            <p:nvSpPr>
              <p:cNvPr id="576" name="Google Shape;576;p35"/>
              <p:cNvSpPr txBox="1"/>
              <p:nvPr/>
            </p:nvSpPr>
            <p:spPr>
              <a:xfrm>
                <a:off x="-5" y="-257181"/>
                <a:ext cx="1637100" cy="107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7000" lIns="127000" spcFirstLastPara="1" rIns="127000" wrap="square" tIns="127000">
                <a:noAutofit/>
              </a:bodyPr>
              <a:lstStyle/>
              <a:p>
                <a:pPr indent="0" lvl="0" marL="0" marR="0" rtl="0" algn="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" sz="4500" u="none" cap="none" strike="noStrike">
                    <a:solidFill>
                      <a:srgbClr val="5763CF"/>
                    </a:solidFill>
                    <a:latin typeface="Paytone One"/>
                    <a:ea typeface="Paytone One"/>
                    <a:cs typeface="Paytone One"/>
                    <a:sym typeface="Paytone One"/>
                  </a:rPr>
                  <a:t>95%</a:t>
                </a:r>
                <a:endParaRPr sz="700"/>
              </a:p>
            </p:txBody>
          </p:sp>
        </p:grpSp>
      </p:grpSp>
      <p:sp>
        <p:nvSpPr>
          <p:cNvPr id="577" name="Google Shape;577;p35"/>
          <p:cNvSpPr/>
          <p:nvPr/>
        </p:nvSpPr>
        <p:spPr>
          <a:xfrm rot="-1224070">
            <a:off x="3183071" y="1044274"/>
            <a:ext cx="1627735" cy="795556"/>
          </a:xfrm>
          <a:custGeom>
            <a:rect b="b" l="l" r="r" t="t"/>
            <a:pathLst>
              <a:path extrusionOk="0" h="1591111" w="3255469">
                <a:moveTo>
                  <a:pt x="0" y="0"/>
                </a:moveTo>
                <a:lnTo>
                  <a:pt x="3255469" y="0"/>
                </a:lnTo>
                <a:lnTo>
                  <a:pt x="3255469" y="1591110"/>
                </a:lnTo>
                <a:lnTo>
                  <a:pt x="0" y="1591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35"/>
          <p:cNvSpPr/>
          <p:nvPr/>
        </p:nvSpPr>
        <p:spPr>
          <a:xfrm flipH="1" rot="-8782183">
            <a:off x="5090583" y="3151889"/>
            <a:ext cx="2006535" cy="980695"/>
          </a:xfrm>
          <a:custGeom>
            <a:rect b="b" l="l" r="r" t="t"/>
            <a:pathLst>
              <a:path extrusionOk="0" h="1961389" w="4013071">
                <a:moveTo>
                  <a:pt x="0" y="1961389"/>
                </a:moveTo>
                <a:lnTo>
                  <a:pt x="4013071" y="1961389"/>
                </a:lnTo>
                <a:lnTo>
                  <a:pt x="4013071" y="0"/>
                </a:lnTo>
                <a:lnTo>
                  <a:pt x="0" y="0"/>
                </a:lnTo>
                <a:lnTo>
                  <a:pt x="0" y="1961389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6"/>
          <p:cNvSpPr/>
          <p:nvPr/>
        </p:nvSpPr>
        <p:spPr>
          <a:xfrm>
            <a:off x="-343979" y="3881134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4" name="Google Shape;584;p36"/>
          <p:cNvSpPr/>
          <p:nvPr/>
        </p:nvSpPr>
        <p:spPr>
          <a:xfrm>
            <a:off x="-343979" y="2221088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5" name="Google Shape;585;p36"/>
          <p:cNvSpPr/>
          <p:nvPr/>
        </p:nvSpPr>
        <p:spPr>
          <a:xfrm>
            <a:off x="-343979" y="561043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6" name="Google Shape;586;p36"/>
          <p:cNvSpPr/>
          <p:nvPr/>
        </p:nvSpPr>
        <p:spPr>
          <a:xfrm>
            <a:off x="970211" y="2120542"/>
            <a:ext cx="1671832" cy="1496390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67" l="0" r="0" t="-3867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6"/>
          <p:cNvSpPr/>
          <p:nvPr/>
        </p:nvSpPr>
        <p:spPr>
          <a:xfrm>
            <a:off x="2826421" y="2120542"/>
            <a:ext cx="1671832" cy="1496390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368" l="0" r="0" t="-1333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6"/>
          <p:cNvSpPr/>
          <p:nvPr/>
        </p:nvSpPr>
        <p:spPr>
          <a:xfrm>
            <a:off x="4682631" y="2120542"/>
            <a:ext cx="1671832" cy="1496390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9401" l="0" r="0" t="-5230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6"/>
          <p:cNvSpPr/>
          <p:nvPr/>
        </p:nvSpPr>
        <p:spPr>
          <a:xfrm>
            <a:off x="6538841" y="2120542"/>
            <a:ext cx="1671832" cy="1496390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55521" l="0" r="0" t="-618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6"/>
          <p:cNvSpPr txBox="1"/>
          <p:nvPr/>
        </p:nvSpPr>
        <p:spPr>
          <a:xfrm>
            <a:off x="1085842" y="514350"/>
            <a:ext cx="697231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Add a Team Members Page</a:t>
            </a:r>
            <a:endParaRPr sz="700"/>
          </a:p>
        </p:txBody>
      </p:sp>
      <p:sp>
        <p:nvSpPr>
          <p:cNvPr id="591" name="Google Shape;591;p36"/>
          <p:cNvSpPr txBox="1"/>
          <p:nvPr/>
        </p:nvSpPr>
        <p:spPr>
          <a:xfrm>
            <a:off x="1491402" y="1223966"/>
            <a:ext cx="61611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Elaborate on what you want to discuss. </a:t>
            </a:r>
            <a:endParaRPr sz="700"/>
          </a:p>
        </p:txBody>
      </p:sp>
      <p:sp>
        <p:nvSpPr>
          <p:cNvPr id="592" name="Google Shape;592;p36"/>
          <p:cNvSpPr txBox="1"/>
          <p:nvPr/>
        </p:nvSpPr>
        <p:spPr>
          <a:xfrm>
            <a:off x="1180254" y="3702882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 Name</a:t>
            </a:r>
            <a:endParaRPr sz="700"/>
          </a:p>
        </p:txBody>
      </p:sp>
      <p:sp>
        <p:nvSpPr>
          <p:cNvPr id="593" name="Google Shape;593;p36"/>
          <p:cNvSpPr txBox="1"/>
          <p:nvPr/>
        </p:nvSpPr>
        <p:spPr>
          <a:xfrm>
            <a:off x="1180254" y="3968637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594" name="Google Shape;594;p36"/>
          <p:cNvSpPr txBox="1"/>
          <p:nvPr/>
        </p:nvSpPr>
        <p:spPr>
          <a:xfrm>
            <a:off x="3036464" y="3702882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 Name</a:t>
            </a:r>
            <a:endParaRPr sz="700"/>
          </a:p>
        </p:txBody>
      </p:sp>
      <p:sp>
        <p:nvSpPr>
          <p:cNvPr id="595" name="Google Shape;595;p36"/>
          <p:cNvSpPr txBox="1"/>
          <p:nvPr/>
        </p:nvSpPr>
        <p:spPr>
          <a:xfrm>
            <a:off x="3036464" y="3968637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596" name="Google Shape;596;p36"/>
          <p:cNvSpPr txBox="1"/>
          <p:nvPr/>
        </p:nvSpPr>
        <p:spPr>
          <a:xfrm>
            <a:off x="4892673" y="3702882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 Name</a:t>
            </a:r>
            <a:endParaRPr sz="700"/>
          </a:p>
        </p:txBody>
      </p:sp>
      <p:sp>
        <p:nvSpPr>
          <p:cNvPr id="597" name="Google Shape;597;p36"/>
          <p:cNvSpPr txBox="1"/>
          <p:nvPr/>
        </p:nvSpPr>
        <p:spPr>
          <a:xfrm>
            <a:off x="4892673" y="3968637"/>
            <a:ext cx="1214864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598" name="Google Shape;598;p36"/>
          <p:cNvSpPr txBox="1"/>
          <p:nvPr/>
        </p:nvSpPr>
        <p:spPr>
          <a:xfrm>
            <a:off x="6748883" y="3702882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 Name</a:t>
            </a:r>
            <a:endParaRPr sz="700"/>
          </a:p>
        </p:txBody>
      </p:sp>
      <p:sp>
        <p:nvSpPr>
          <p:cNvPr id="599" name="Google Shape;599;p36"/>
          <p:cNvSpPr txBox="1"/>
          <p:nvPr/>
        </p:nvSpPr>
        <p:spPr>
          <a:xfrm>
            <a:off x="6748883" y="3968637"/>
            <a:ext cx="1214863" cy="1666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191919"/>
                </a:solidFill>
                <a:latin typeface="Nunito Light"/>
                <a:ea typeface="Nunito Light"/>
                <a:cs typeface="Nunito Light"/>
                <a:sym typeface="Nunito Light"/>
              </a:rPr>
              <a:t>Title or Position</a:t>
            </a:r>
            <a:endParaRPr sz="700"/>
          </a:p>
        </p:txBody>
      </p:sp>
      <p:sp>
        <p:nvSpPr>
          <p:cNvPr id="600" name="Google Shape;600;p36"/>
          <p:cNvSpPr/>
          <p:nvPr/>
        </p:nvSpPr>
        <p:spPr>
          <a:xfrm>
            <a:off x="7917617" y="3786226"/>
            <a:ext cx="1226383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1"/>
                </a:lnTo>
                <a:lnTo>
                  <a:pt x="0" y="3005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1" name="Google Shape;601;p36"/>
          <p:cNvSpPr/>
          <p:nvPr/>
        </p:nvSpPr>
        <p:spPr>
          <a:xfrm>
            <a:off x="291175" y="581204"/>
            <a:ext cx="628015" cy="624090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2" name="Google Shape;602;p36"/>
          <p:cNvSpPr/>
          <p:nvPr/>
        </p:nvSpPr>
        <p:spPr>
          <a:xfrm>
            <a:off x="200343" y="1461495"/>
            <a:ext cx="404841" cy="402310"/>
          </a:xfrm>
          <a:custGeom>
            <a:rect b="b" l="l" r="r" t="t"/>
            <a:pathLst>
              <a:path extrusionOk="0" h="804621" w="809681">
                <a:moveTo>
                  <a:pt x="0" y="0"/>
                </a:moveTo>
                <a:lnTo>
                  <a:pt x="809681" y="0"/>
                </a:lnTo>
                <a:lnTo>
                  <a:pt x="809681" y="804621"/>
                </a:lnTo>
                <a:lnTo>
                  <a:pt x="0" y="8046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3" name="Google Shape;603;p36"/>
          <p:cNvSpPr/>
          <p:nvPr/>
        </p:nvSpPr>
        <p:spPr>
          <a:xfrm>
            <a:off x="84044" y="4327115"/>
            <a:ext cx="771338" cy="766517"/>
          </a:xfrm>
          <a:custGeom>
            <a:rect b="b" l="l" r="r" t="t"/>
            <a:pathLst>
              <a:path extrusionOk="0" h="1533034" w="1542676">
                <a:moveTo>
                  <a:pt x="0" y="0"/>
                </a:moveTo>
                <a:lnTo>
                  <a:pt x="1542675" y="0"/>
                </a:lnTo>
                <a:lnTo>
                  <a:pt x="1542675" y="1533034"/>
                </a:lnTo>
                <a:lnTo>
                  <a:pt x="0" y="153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4" name="Google Shape;604;p36"/>
          <p:cNvSpPr/>
          <p:nvPr/>
        </p:nvSpPr>
        <p:spPr>
          <a:xfrm>
            <a:off x="659067" y="4183659"/>
            <a:ext cx="260123" cy="258497"/>
          </a:xfrm>
          <a:custGeom>
            <a:rect b="b" l="l" r="r" t="t"/>
            <a:pathLst>
              <a:path extrusionOk="0" h="516995" w="520246">
                <a:moveTo>
                  <a:pt x="0" y="0"/>
                </a:moveTo>
                <a:lnTo>
                  <a:pt x="520246" y="0"/>
                </a:lnTo>
                <a:lnTo>
                  <a:pt x="520246" y="516994"/>
                </a:lnTo>
                <a:lnTo>
                  <a:pt x="0" y="516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5" name="Google Shape;605;p36"/>
          <p:cNvSpPr/>
          <p:nvPr/>
        </p:nvSpPr>
        <p:spPr>
          <a:xfrm>
            <a:off x="70280" y="3858853"/>
            <a:ext cx="326850" cy="324807"/>
          </a:xfrm>
          <a:custGeom>
            <a:rect b="b" l="l" r="r" t="t"/>
            <a:pathLst>
              <a:path extrusionOk="0" h="649613" w="653699">
                <a:moveTo>
                  <a:pt x="0" y="0"/>
                </a:moveTo>
                <a:lnTo>
                  <a:pt x="653699" y="0"/>
                </a:lnTo>
                <a:lnTo>
                  <a:pt x="653699" y="649613"/>
                </a:lnTo>
                <a:lnTo>
                  <a:pt x="0" y="649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7"/>
          <p:cNvSpPr/>
          <p:nvPr/>
        </p:nvSpPr>
        <p:spPr>
          <a:xfrm>
            <a:off x="-504220" y="-152791"/>
            <a:ext cx="3969835" cy="5651010"/>
          </a:xfrm>
          <a:custGeom>
            <a:rect b="b" l="l" r="r" t="t"/>
            <a:pathLst>
              <a:path extrusionOk="0" h="11302020" w="7939669">
                <a:moveTo>
                  <a:pt x="0" y="0"/>
                </a:moveTo>
                <a:lnTo>
                  <a:pt x="7939669" y="0"/>
                </a:lnTo>
                <a:lnTo>
                  <a:pt x="7939669" y="11302020"/>
                </a:lnTo>
                <a:lnTo>
                  <a:pt x="0" y="11302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1" name="Google Shape;611;p37"/>
          <p:cNvGrpSpPr/>
          <p:nvPr/>
        </p:nvGrpSpPr>
        <p:grpSpPr>
          <a:xfrm>
            <a:off x="741698" y="2112905"/>
            <a:ext cx="1690031" cy="1606601"/>
            <a:chOff x="-105630" y="-3427"/>
            <a:chExt cx="4506749" cy="4284268"/>
          </a:xfrm>
        </p:grpSpPr>
        <p:sp>
          <p:nvSpPr>
            <p:cNvPr id="612" name="Google Shape;612;p37"/>
            <p:cNvSpPr txBox="1"/>
            <p:nvPr/>
          </p:nvSpPr>
          <p:spPr>
            <a:xfrm>
              <a:off x="1308858" y="1557055"/>
              <a:ext cx="1659698" cy="1068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43%</a:t>
              </a:r>
              <a:endParaRPr sz="700"/>
            </a:p>
          </p:txBody>
        </p:sp>
        <p:grpSp>
          <p:nvGrpSpPr>
            <p:cNvPr id="613" name="Google Shape;613;p37"/>
            <p:cNvGrpSpPr/>
            <p:nvPr/>
          </p:nvGrpSpPr>
          <p:grpSpPr>
            <a:xfrm>
              <a:off x="-105630" y="-3427"/>
              <a:ext cx="4506749" cy="4284268"/>
              <a:chOff x="-62725" y="-2035"/>
              <a:chExt cx="2676183" cy="2544070"/>
            </a:xfrm>
          </p:grpSpPr>
          <p:sp>
            <p:nvSpPr>
              <p:cNvPr id="614" name="Google Shape;614;p3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7"/>
              <p:cNvSpPr/>
              <p:nvPr/>
            </p:nvSpPr>
            <p:spPr>
              <a:xfrm>
                <a:off x="1253776" y="17180"/>
                <a:ext cx="1359682" cy="2305316"/>
              </a:xfrm>
              <a:custGeom>
                <a:rect b="b" l="l" r="r" t="t"/>
                <a:pathLst>
                  <a:path extrusionOk="0" h="2305316" w="1359682">
                    <a:moveTo>
                      <a:pt x="333724" y="23148"/>
                    </a:moveTo>
                    <a:cubicBezTo>
                      <a:pt x="795530" y="142386"/>
                      <a:pt x="1151595" y="510313"/>
                      <a:pt x="1255638" y="975778"/>
                    </a:cubicBezTo>
                    <a:cubicBezTo>
                      <a:pt x="1359682" y="1441243"/>
                      <a:pt x="1194161" y="1925759"/>
                      <a:pt x="827075" y="2230276"/>
                    </a:cubicBezTo>
                    <a:cubicBezTo>
                      <a:pt x="757285" y="2288700"/>
                      <a:pt x="661569" y="2305316"/>
                      <a:pt x="576170" y="2273833"/>
                    </a:cubicBezTo>
                    <a:cubicBezTo>
                      <a:pt x="490772" y="2242349"/>
                      <a:pt x="428746" y="2167579"/>
                      <a:pt x="413580" y="2077835"/>
                    </a:cubicBezTo>
                    <a:cubicBezTo>
                      <a:pt x="398413" y="1988091"/>
                      <a:pt x="432425" y="1897091"/>
                      <a:pt x="502735" y="1839294"/>
                    </a:cubicBezTo>
                    <a:cubicBezTo>
                      <a:pt x="722986" y="1656583"/>
                      <a:pt x="822299" y="1365874"/>
                      <a:pt x="759873" y="1086595"/>
                    </a:cubicBezTo>
                    <a:cubicBezTo>
                      <a:pt x="697446" y="807316"/>
                      <a:pt x="483808" y="586559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6" name="Google Shape;616;p37"/>
          <p:cNvSpPr/>
          <p:nvPr/>
        </p:nvSpPr>
        <p:spPr>
          <a:xfrm rot="5679662">
            <a:off x="6408473" y="-1445269"/>
            <a:ext cx="3671588" cy="4045827"/>
          </a:xfrm>
          <a:custGeom>
            <a:rect b="b" l="l" r="r" t="t"/>
            <a:pathLst>
              <a:path extrusionOk="0" h="8091653" w="7343175">
                <a:moveTo>
                  <a:pt x="0" y="0"/>
                </a:moveTo>
                <a:lnTo>
                  <a:pt x="7343176" y="0"/>
                </a:lnTo>
                <a:lnTo>
                  <a:pt x="7343176" y="8091653"/>
                </a:lnTo>
                <a:lnTo>
                  <a:pt x="0" y="8091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7" name="Google Shape;617;p37"/>
          <p:cNvGrpSpPr/>
          <p:nvPr/>
        </p:nvGrpSpPr>
        <p:grpSpPr>
          <a:xfrm>
            <a:off x="3730374" y="2112905"/>
            <a:ext cx="1690522" cy="1658834"/>
            <a:chOff x="-105630" y="-3427"/>
            <a:chExt cx="4508059" cy="4423557"/>
          </a:xfrm>
        </p:grpSpPr>
        <p:sp>
          <p:nvSpPr>
            <p:cNvPr id="618" name="Google Shape;618;p37"/>
            <p:cNvSpPr txBox="1"/>
            <p:nvPr/>
          </p:nvSpPr>
          <p:spPr>
            <a:xfrm>
              <a:off x="1243426" y="1557055"/>
              <a:ext cx="1790562" cy="1068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60%</a:t>
              </a:r>
              <a:endParaRPr sz="700"/>
            </a:p>
          </p:txBody>
        </p:sp>
        <p:grpSp>
          <p:nvGrpSpPr>
            <p:cNvPr id="619" name="Google Shape;619;p37"/>
            <p:cNvGrpSpPr/>
            <p:nvPr/>
          </p:nvGrpSpPr>
          <p:grpSpPr>
            <a:xfrm>
              <a:off x="-105630" y="-3427"/>
              <a:ext cx="4508059" cy="4423557"/>
              <a:chOff x="-62725" y="-2035"/>
              <a:chExt cx="2676961" cy="2626782"/>
            </a:xfrm>
          </p:grpSpPr>
          <p:sp>
            <p:nvSpPr>
              <p:cNvPr id="620" name="Google Shape;620;p3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7"/>
              <p:cNvSpPr/>
              <p:nvPr/>
            </p:nvSpPr>
            <p:spPr>
              <a:xfrm>
                <a:off x="631484" y="17180"/>
                <a:ext cx="1982752" cy="2607567"/>
              </a:xfrm>
              <a:custGeom>
                <a:rect b="b" l="l" r="r" t="t"/>
                <a:pathLst>
                  <a:path extrusionOk="0" h="2607567" w="1982752">
                    <a:moveTo>
                      <a:pt x="956016" y="23148"/>
                    </a:moveTo>
                    <a:cubicBezTo>
                      <a:pt x="1413392" y="141242"/>
                      <a:pt x="1767432" y="503428"/>
                      <a:pt x="1875092" y="963372"/>
                    </a:cubicBezTo>
                    <a:cubicBezTo>
                      <a:pt x="1982752" y="1423316"/>
                      <a:pt x="1826241" y="1905008"/>
                      <a:pt x="1468794" y="2213830"/>
                    </a:cubicBezTo>
                    <a:cubicBezTo>
                      <a:pt x="1111347" y="2522651"/>
                      <a:pt x="612034" y="2607566"/>
                      <a:pt x="172596" y="2434267"/>
                    </a:cubicBezTo>
                    <a:cubicBezTo>
                      <a:pt x="87777" y="2401255"/>
                      <a:pt x="27104" y="2325383"/>
                      <a:pt x="13552" y="2235381"/>
                    </a:cubicBezTo>
                    <a:cubicBezTo>
                      <a:pt x="0" y="2145379"/>
                      <a:pt x="35640" y="2055005"/>
                      <a:pt x="106977" y="1998480"/>
                    </a:cubicBezTo>
                    <a:cubicBezTo>
                      <a:pt x="178315" y="1941954"/>
                      <a:pt x="274443" y="1927919"/>
                      <a:pt x="358964" y="1961689"/>
                    </a:cubicBezTo>
                    <a:cubicBezTo>
                      <a:pt x="622627" y="2065668"/>
                      <a:pt x="922214" y="2014718"/>
                      <a:pt x="1136682" y="1829426"/>
                    </a:cubicBezTo>
                    <a:cubicBezTo>
                      <a:pt x="1351150" y="1644133"/>
                      <a:pt x="1445057" y="1355117"/>
                      <a:pt x="1380461" y="1079151"/>
                    </a:cubicBezTo>
                    <a:cubicBezTo>
                      <a:pt x="1315865" y="803185"/>
                      <a:pt x="1103441" y="585873"/>
                      <a:pt x="829016" y="515017"/>
                    </a:cubicBezTo>
                    <a:cubicBezTo>
                      <a:pt x="740788" y="492657"/>
                      <a:pt x="671268" y="424799"/>
                      <a:pt x="646780" y="337138"/>
                    </a:cubicBezTo>
                    <a:cubicBezTo>
                      <a:pt x="622292" y="249478"/>
                      <a:pt x="646578" y="155414"/>
                      <a:pt x="710444" y="90567"/>
                    </a:cubicBezTo>
                    <a:cubicBezTo>
                      <a:pt x="774310" y="25719"/>
                      <a:pt x="867992" y="0"/>
                      <a:pt x="956016" y="23148"/>
                    </a:cubicBez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22" name="Google Shape;622;p37"/>
          <p:cNvGrpSpPr/>
          <p:nvPr/>
        </p:nvGrpSpPr>
        <p:grpSpPr>
          <a:xfrm>
            <a:off x="6719050" y="2112905"/>
            <a:ext cx="1683253" cy="1606601"/>
            <a:chOff x="-105630" y="-3427"/>
            <a:chExt cx="4488673" cy="4284268"/>
          </a:xfrm>
        </p:grpSpPr>
        <p:sp>
          <p:nvSpPr>
            <p:cNvPr id="623" name="Google Shape;623;p37"/>
            <p:cNvSpPr txBox="1"/>
            <p:nvPr/>
          </p:nvSpPr>
          <p:spPr>
            <a:xfrm>
              <a:off x="1349481" y="1557055"/>
              <a:ext cx="1578452" cy="1068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4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35%</a:t>
              </a:r>
              <a:endParaRPr sz="700"/>
            </a:p>
          </p:txBody>
        </p:sp>
        <p:grpSp>
          <p:nvGrpSpPr>
            <p:cNvPr id="624" name="Google Shape;624;p37"/>
            <p:cNvGrpSpPr/>
            <p:nvPr/>
          </p:nvGrpSpPr>
          <p:grpSpPr>
            <a:xfrm>
              <a:off x="-105630" y="-3427"/>
              <a:ext cx="4488673" cy="4284268"/>
              <a:chOff x="-62725" y="-2035"/>
              <a:chExt cx="2665449" cy="2544070"/>
            </a:xfrm>
          </p:grpSpPr>
          <p:sp>
            <p:nvSpPr>
              <p:cNvPr id="625" name="Google Shape;625;p37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510035"/>
                    </a:lnTo>
                    <a:cubicBezTo>
                      <a:pt x="1059677" y="508814"/>
                      <a:pt x="806846" y="653783"/>
                      <a:pt x="669968" y="890048"/>
                    </a:cubicBezTo>
                    <a:cubicBezTo>
                      <a:pt x="533090" y="1126313"/>
                      <a:pt x="533090" y="1417757"/>
                      <a:pt x="669968" y="1654022"/>
                    </a:cubicBezTo>
                    <a:cubicBezTo>
                      <a:pt x="806846" y="1890287"/>
                      <a:pt x="1059677" y="2035256"/>
                      <a:pt x="1332725" y="2034035"/>
                    </a:cubicBezTo>
                    <a:cubicBezTo>
                      <a:pt x="1605773" y="2035256"/>
                      <a:pt x="1858604" y="1890287"/>
                      <a:pt x="1995482" y="1654022"/>
                    </a:cubicBezTo>
                    <a:cubicBezTo>
                      <a:pt x="2132360" y="1417757"/>
                      <a:pt x="2132360" y="1126313"/>
                      <a:pt x="1995482" y="890048"/>
                    </a:cubicBezTo>
                    <a:cubicBezTo>
                      <a:pt x="1858604" y="653783"/>
                      <a:pt x="1605773" y="508814"/>
                      <a:pt x="1332725" y="5100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1253776" y="17180"/>
                <a:ext cx="1331199" cy="1891336"/>
              </a:xfrm>
              <a:custGeom>
                <a:rect b="b" l="l" r="r" t="t"/>
                <a:pathLst>
                  <a:path extrusionOk="0" h="1891336" w="1331199">
                    <a:moveTo>
                      <a:pt x="333724" y="23148"/>
                    </a:moveTo>
                    <a:cubicBezTo>
                      <a:pt x="686133" y="114139"/>
                      <a:pt x="982565" y="351956"/>
                      <a:pt x="1147802" y="676252"/>
                    </a:cubicBezTo>
                    <a:cubicBezTo>
                      <a:pt x="1313039" y="1000548"/>
                      <a:pt x="1331198" y="1380152"/>
                      <a:pt x="1197671" y="1718740"/>
                    </a:cubicBezTo>
                    <a:cubicBezTo>
                      <a:pt x="1164659" y="1803560"/>
                      <a:pt x="1088787" y="1864232"/>
                      <a:pt x="998785" y="1877784"/>
                    </a:cubicBezTo>
                    <a:cubicBezTo>
                      <a:pt x="908783" y="1891336"/>
                      <a:pt x="818409" y="1855696"/>
                      <a:pt x="761883" y="1784359"/>
                    </a:cubicBezTo>
                    <a:cubicBezTo>
                      <a:pt x="705358" y="1713021"/>
                      <a:pt x="691323" y="1616893"/>
                      <a:pt x="725093" y="1532372"/>
                    </a:cubicBezTo>
                    <a:cubicBezTo>
                      <a:pt x="805209" y="1329220"/>
                      <a:pt x="794313" y="1101457"/>
                      <a:pt x="695171" y="906879"/>
                    </a:cubicBezTo>
                    <a:cubicBezTo>
                      <a:pt x="596029" y="712302"/>
                      <a:pt x="418169" y="569612"/>
                      <a:pt x="206724" y="515017"/>
                    </a:cubicBezTo>
                    <a:cubicBezTo>
                      <a:pt x="118496" y="492657"/>
                      <a:pt x="48976" y="424799"/>
                      <a:pt x="24488" y="337138"/>
                    </a:cubicBezTo>
                    <a:cubicBezTo>
                      <a:pt x="0" y="249478"/>
                      <a:pt x="24286" y="155414"/>
                      <a:pt x="88152" y="90567"/>
                    </a:cubicBezTo>
                    <a:cubicBezTo>
                      <a:pt x="152018" y="25719"/>
                      <a:pt x="245700" y="0"/>
                      <a:pt x="333724" y="23148"/>
                    </a:cubicBez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27" name="Google Shape;627;p37"/>
          <p:cNvSpPr txBox="1"/>
          <p:nvPr/>
        </p:nvSpPr>
        <p:spPr>
          <a:xfrm>
            <a:off x="1085842" y="514350"/>
            <a:ext cx="697231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Important Data</a:t>
            </a:r>
            <a:endParaRPr sz="700"/>
          </a:p>
        </p:txBody>
      </p:sp>
      <p:sp>
        <p:nvSpPr>
          <p:cNvPr id="628" name="Google Shape;628;p37"/>
          <p:cNvSpPr txBox="1"/>
          <p:nvPr/>
        </p:nvSpPr>
        <p:spPr>
          <a:xfrm>
            <a:off x="1491402" y="1223941"/>
            <a:ext cx="6161196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Elaborate on the featured statistic</a:t>
            </a:r>
            <a:endParaRPr sz="700"/>
          </a:p>
        </p:txBody>
      </p:sp>
      <p:grpSp>
        <p:nvGrpSpPr>
          <p:cNvPr id="629" name="Google Shape;629;p37"/>
          <p:cNvGrpSpPr/>
          <p:nvPr/>
        </p:nvGrpSpPr>
        <p:grpSpPr>
          <a:xfrm>
            <a:off x="138855" y="4256036"/>
            <a:ext cx="465210" cy="467295"/>
            <a:chOff x="1813" y="0"/>
            <a:chExt cx="809173" cy="812800"/>
          </a:xfrm>
        </p:grpSpPr>
        <p:sp>
          <p:nvSpPr>
            <p:cNvPr id="630" name="Google Shape;630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2" name="Google Shape;632;p37"/>
          <p:cNvGrpSpPr/>
          <p:nvPr/>
        </p:nvGrpSpPr>
        <p:grpSpPr>
          <a:xfrm>
            <a:off x="1176850" y="1750669"/>
            <a:ext cx="167508" cy="168259"/>
            <a:chOff x="1813" y="0"/>
            <a:chExt cx="809173" cy="812800"/>
          </a:xfrm>
        </p:grpSpPr>
        <p:sp>
          <p:nvSpPr>
            <p:cNvPr id="633" name="Google Shape;633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5" name="Google Shape;635;p37"/>
          <p:cNvGrpSpPr/>
          <p:nvPr/>
        </p:nvGrpSpPr>
        <p:grpSpPr>
          <a:xfrm>
            <a:off x="1480981" y="1442646"/>
            <a:ext cx="127171" cy="127741"/>
            <a:chOff x="1813" y="0"/>
            <a:chExt cx="809173" cy="812800"/>
          </a:xfrm>
        </p:grpSpPr>
        <p:sp>
          <p:nvSpPr>
            <p:cNvPr id="636" name="Google Shape;636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8" name="Google Shape;638;p37"/>
          <p:cNvGrpSpPr/>
          <p:nvPr/>
        </p:nvGrpSpPr>
        <p:grpSpPr>
          <a:xfrm>
            <a:off x="2860294" y="4362662"/>
            <a:ext cx="225758" cy="226770"/>
            <a:chOff x="1813" y="0"/>
            <a:chExt cx="809173" cy="812800"/>
          </a:xfrm>
        </p:grpSpPr>
        <p:sp>
          <p:nvSpPr>
            <p:cNvPr id="639" name="Google Shape;639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37"/>
          <p:cNvGrpSpPr/>
          <p:nvPr/>
        </p:nvGrpSpPr>
        <p:grpSpPr>
          <a:xfrm>
            <a:off x="3381860" y="4589432"/>
            <a:ext cx="167508" cy="168259"/>
            <a:chOff x="1813" y="0"/>
            <a:chExt cx="809173" cy="812800"/>
          </a:xfrm>
        </p:grpSpPr>
        <p:sp>
          <p:nvSpPr>
            <p:cNvPr id="642" name="Google Shape;642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4" name="Google Shape;644;p37"/>
          <p:cNvGrpSpPr/>
          <p:nvPr/>
        </p:nvGrpSpPr>
        <p:grpSpPr>
          <a:xfrm>
            <a:off x="3163494" y="4800127"/>
            <a:ext cx="127171" cy="127741"/>
            <a:chOff x="1813" y="0"/>
            <a:chExt cx="809173" cy="812800"/>
          </a:xfrm>
        </p:grpSpPr>
        <p:sp>
          <p:nvSpPr>
            <p:cNvPr id="645" name="Google Shape;645;p3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37"/>
          <p:cNvSpPr/>
          <p:nvPr/>
        </p:nvSpPr>
        <p:spPr>
          <a:xfrm>
            <a:off x="2049823" y="940987"/>
            <a:ext cx="368229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8" name="Google Shape;648;p37"/>
          <p:cNvSpPr/>
          <p:nvPr/>
        </p:nvSpPr>
        <p:spPr>
          <a:xfrm>
            <a:off x="1765520" y="-152791"/>
            <a:ext cx="568606" cy="565053"/>
          </a:xfrm>
          <a:custGeom>
            <a:rect b="b" l="l" r="r" t="t"/>
            <a:pathLst>
              <a:path extrusionOk="0" h="1130105" w="1137213">
                <a:moveTo>
                  <a:pt x="0" y="0"/>
                </a:moveTo>
                <a:lnTo>
                  <a:pt x="1137213" y="0"/>
                </a:lnTo>
                <a:lnTo>
                  <a:pt x="1137213" y="1130105"/>
                </a:lnTo>
                <a:lnTo>
                  <a:pt x="0" y="1130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49" name="Google Shape;649;p37"/>
          <p:cNvGrpSpPr/>
          <p:nvPr/>
        </p:nvGrpSpPr>
        <p:grpSpPr>
          <a:xfrm>
            <a:off x="7465017" y="728644"/>
            <a:ext cx="593141" cy="1022026"/>
            <a:chOff x="0" y="0"/>
            <a:chExt cx="1581709" cy="2725401"/>
          </a:xfrm>
        </p:grpSpPr>
        <p:sp>
          <p:nvSpPr>
            <p:cNvPr id="650" name="Google Shape;650;p37"/>
            <p:cNvSpPr/>
            <p:nvPr/>
          </p:nvSpPr>
          <p:spPr>
            <a:xfrm>
              <a:off x="247273" y="0"/>
              <a:ext cx="1134381" cy="1127291"/>
            </a:xfrm>
            <a:custGeom>
              <a:rect b="b" l="l" r="r" t="t"/>
              <a:pathLst>
                <a:path extrusionOk="0" h="1127291" w="1134381">
                  <a:moveTo>
                    <a:pt x="0" y="0"/>
                  </a:moveTo>
                  <a:lnTo>
                    <a:pt x="1134381" y="0"/>
                  </a:lnTo>
                  <a:lnTo>
                    <a:pt x="1134381" y="1127291"/>
                  </a:lnTo>
                  <a:lnTo>
                    <a:pt x="0" y="11272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1" name="Google Shape;651;p37"/>
            <p:cNvSpPr/>
            <p:nvPr/>
          </p:nvSpPr>
          <p:spPr>
            <a:xfrm>
              <a:off x="0" y="1444791"/>
              <a:ext cx="767245" cy="762450"/>
            </a:xfrm>
            <a:custGeom>
              <a:rect b="b" l="l" r="r" t="t"/>
              <a:pathLst>
                <a:path extrusionOk="0" h="762450" w="767245">
                  <a:moveTo>
                    <a:pt x="0" y="0"/>
                  </a:moveTo>
                  <a:lnTo>
                    <a:pt x="767245" y="0"/>
                  </a:lnTo>
                  <a:lnTo>
                    <a:pt x="767245" y="762450"/>
                  </a:lnTo>
                  <a:lnTo>
                    <a:pt x="0" y="76245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652" name="Google Shape;652;p37"/>
            <p:cNvSpPr/>
            <p:nvPr/>
          </p:nvSpPr>
          <p:spPr>
            <a:xfrm>
              <a:off x="1060290" y="2207241"/>
              <a:ext cx="521419" cy="518160"/>
            </a:xfrm>
            <a:custGeom>
              <a:rect b="b" l="l" r="r" t="t"/>
              <a:pathLst>
                <a:path extrusionOk="0" h="518160" w="521419">
                  <a:moveTo>
                    <a:pt x="0" y="0"/>
                  </a:moveTo>
                  <a:lnTo>
                    <a:pt x="521419" y="0"/>
                  </a:lnTo>
                  <a:lnTo>
                    <a:pt x="521419" y="518160"/>
                  </a:lnTo>
                  <a:lnTo>
                    <a:pt x="0" y="5181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653" name="Google Shape;653;p37"/>
          <p:cNvSpPr/>
          <p:nvPr/>
        </p:nvSpPr>
        <p:spPr>
          <a:xfrm>
            <a:off x="5374015" y="4256036"/>
            <a:ext cx="1503772" cy="1088184"/>
          </a:xfrm>
          <a:custGeom>
            <a:rect b="b" l="l" r="r" t="t"/>
            <a:pathLst>
              <a:path extrusionOk="0" h="2176368" w="3007543">
                <a:moveTo>
                  <a:pt x="0" y="0"/>
                </a:moveTo>
                <a:lnTo>
                  <a:pt x="3007544" y="0"/>
                </a:lnTo>
                <a:lnTo>
                  <a:pt x="3007544" y="2176367"/>
                </a:lnTo>
                <a:lnTo>
                  <a:pt x="0" y="21763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p37"/>
          <p:cNvSpPr/>
          <p:nvPr/>
        </p:nvSpPr>
        <p:spPr>
          <a:xfrm>
            <a:off x="312259" y="214519"/>
            <a:ext cx="1415070" cy="1047152"/>
          </a:xfrm>
          <a:custGeom>
            <a:rect b="b" l="l" r="r" t="t"/>
            <a:pathLst>
              <a:path extrusionOk="0" h="2094303" w="2830139">
                <a:moveTo>
                  <a:pt x="0" y="0"/>
                </a:moveTo>
                <a:lnTo>
                  <a:pt x="2830139" y="0"/>
                </a:lnTo>
                <a:lnTo>
                  <a:pt x="2830139" y="2094303"/>
                </a:lnTo>
                <a:lnTo>
                  <a:pt x="0" y="20943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37"/>
          <p:cNvSpPr txBox="1"/>
          <p:nvPr/>
        </p:nvSpPr>
        <p:spPr>
          <a:xfrm>
            <a:off x="698605" y="3893820"/>
            <a:ext cx="17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featured statistic.</a:t>
            </a:r>
            <a:endParaRPr sz="700"/>
          </a:p>
        </p:txBody>
      </p:sp>
      <p:sp>
        <p:nvSpPr>
          <p:cNvPr id="656" name="Google Shape;656;p37"/>
          <p:cNvSpPr txBox="1"/>
          <p:nvPr/>
        </p:nvSpPr>
        <p:spPr>
          <a:xfrm>
            <a:off x="6675957" y="3893820"/>
            <a:ext cx="17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featured statistic.</a:t>
            </a:r>
            <a:endParaRPr sz="700"/>
          </a:p>
        </p:txBody>
      </p:sp>
      <p:sp>
        <p:nvSpPr>
          <p:cNvPr id="657" name="Google Shape;657;p37"/>
          <p:cNvSpPr txBox="1"/>
          <p:nvPr/>
        </p:nvSpPr>
        <p:spPr>
          <a:xfrm>
            <a:off x="3687281" y="3893820"/>
            <a:ext cx="17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the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featured statistic.</a:t>
            </a:r>
            <a:endParaRPr sz="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8"/>
          <p:cNvSpPr/>
          <p:nvPr/>
        </p:nvSpPr>
        <p:spPr>
          <a:xfrm rot="8036954">
            <a:off x="3722232" y="-232896"/>
            <a:ext cx="2456597" cy="2057400"/>
          </a:xfrm>
          <a:custGeom>
            <a:rect b="b" l="l" r="r" t="t"/>
            <a:pathLst>
              <a:path extrusionOk="0" h="4114800" w="4913194">
                <a:moveTo>
                  <a:pt x="0" y="0"/>
                </a:moveTo>
                <a:lnTo>
                  <a:pt x="4913194" y="0"/>
                </a:lnTo>
                <a:lnTo>
                  <a:pt x="4913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3" name="Google Shape;663;p38"/>
          <p:cNvSpPr/>
          <p:nvPr/>
        </p:nvSpPr>
        <p:spPr>
          <a:xfrm rot="1282474">
            <a:off x="980552" y="2971127"/>
            <a:ext cx="3699944" cy="2825833"/>
          </a:xfrm>
          <a:custGeom>
            <a:rect b="b" l="l" r="r" t="t"/>
            <a:pathLst>
              <a:path extrusionOk="0" h="5651665" w="7399888">
                <a:moveTo>
                  <a:pt x="0" y="0"/>
                </a:moveTo>
                <a:lnTo>
                  <a:pt x="7399888" y="0"/>
                </a:lnTo>
                <a:lnTo>
                  <a:pt x="7399888" y="5651665"/>
                </a:lnTo>
                <a:lnTo>
                  <a:pt x="0" y="56516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64" name="Google Shape;664;p38"/>
          <p:cNvGrpSpPr/>
          <p:nvPr/>
        </p:nvGrpSpPr>
        <p:grpSpPr>
          <a:xfrm>
            <a:off x="4572083" y="532451"/>
            <a:ext cx="4183201" cy="4216718"/>
            <a:chOff x="0" y="-38100"/>
            <a:chExt cx="11155201" cy="11244580"/>
          </a:xfrm>
        </p:grpSpPr>
        <p:sp>
          <p:nvSpPr>
            <p:cNvPr id="665" name="Google Shape;665;p38"/>
            <p:cNvSpPr txBox="1"/>
            <p:nvPr/>
          </p:nvSpPr>
          <p:spPr>
            <a:xfrm>
              <a:off x="677230" y="10690860"/>
              <a:ext cx="1157949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1</a:t>
              </a:r>
              <a:endParaRPr sz="700"/>
            </a:p>
          </p:txBody>
        </p:sp>
        <p:sp>
          <p:nvSpPr>
            <p:cNvPr id="666" name="Google Shape;666;p38"/>
            <p:cNvSpPr txBox="1"/>
            <p:nvPr/>
          </p:nvSpPr>
          <p:spPr>
            <a:xfrm>
              <a:off x="3007236" y="10690860"/>
              <a:ext cx="1157949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2</a:t>
              </a:r>
              <a:endParaRPr sz="700"/>
            </a:p>
          </p:txBody>
        </p:sp>
        <p:sp>
          <p:nvSpPr>
            <p:cNvPr id="667" name="Google Shape;667;p38"/>
            <p:cNvSpPr txBox="1"/>
            <p:nvPr/>
          </p:nvSpPr>
          <p:spPr>
            <a:xfrm>
              <a:off x="5337241" y="10690860"/>
              <a:ext cx="1157949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3</a:t>
              </a:r>
              <a:endParaRPr sz="700"/>
            </a:p>
          </p:txBody>
        </p:sp>
        <p:sp>
          <p:nvSpPr>
            <p:cNvPr id="668" name="Google Shape;668;p38"/>
            <p:cNvSpPr txBox="1"/>
            <p:nvPr/>
          </p:nvSpPr>
          <p:spPr>
            <a:xfrm>
              <a:off x="7667247" y="10690860"/>
              <a:ext cx="1157949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4</a:t>
              </a:r>
              <a:endParaRPr sz="700"/>
            </a:p>
          </p:txBody>
        </p:sp>
        <p:sp>
          <p:nvSpPr>
            <p:cNvPr id="669" name="Google Shape;669;p38"/>
            <p:cNvSpPr txBox="1"/>
            <p:nvPr/>
          </p:nvSpPr>
          <p:spPr>
            <a:xfrm>
              <a:off x="9997252" y="10690860"/>
              <a:ext cx="1157949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5</a:t>
              </a:r>
              <a:endParaRPr sz="700"/>
            </a:p>
          </p:txBody>
        </p:sp>
        <p:grpSp>
          <p:nvGrpSpPr>
            <p:cNvPr id="670" name="Google Shape;670;p38"/>
            <p:cNvGrpSpPr/>
            <p:nvPr/>
          </p:nvGrpSpPr>
          <p:grpSpPr>
            <a:xfrm>
              <a:off x="772716" y="232410"/>
              <a:ext cx="10287000" cy="10299700"/>
              <a:chOff x="0" y="-6350"/>
              <a:chExt cx="10287000" cy="10299700"/>
            </a:xfrm>
          </p:grpSpPr>
          <p:sp>
            <p:nvSpPr>
              <p:cNvPr id="671" name="Google Shape;671;p38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72" name="Google Shape;672;p38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73" name="Google Shape;673;p38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74" name="Google Shape;674;p38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75" name="Google Shape;675;p38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676" name="Google Shape;676;p38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677" name="Google Shape;677;p38"/>
            <p:cNvSpPr txBox="1"/>
            <p:nvPr/>
          </p:nvSpPr>
          <p:spPr>
            <a:xfrm>
              <a:off x="0" y="-38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50 </a:t>
              </a:r>
              <a:endParaRPr sz="700"/>
            </a:p>
          </p:txBody>
        </p:sp>
        <p:sp>
          <p:nvSpPr>
            <p:cNvPr id="678" name="Google Shape;678;p38"/>
            <p:cNvSpPr txBox="1"/>
            <p:nvPr/>
          </p:nvSpPr>
          <p:spPr>
            <a:xfrm>
              <a:off x="0" y="20193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40 </a:t>
              </a:r>
              <a:endParaRPr sz="700"/>
            </a:p>
          </p:txBody>
        </p:sp>
        <p:sp>
          <p:nvSpPr>
            <p:cNvPr id="679" name="Google Shape;679;p38"/>
            <p:cNvSpPr txBox="1"/>
            <p:nvPr/>
          </p:nvSpPr>
          <p:spPr>
            <a:xfrm>
              <a:off x="0" y="40767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30 </a:t>
              </a:r>
              <a:endParaRPr sz="700"/>
            </a:p>
          </p:txBody>
        </p:sp>
        <p:sp>
          <p:nvSpPr>
            <p:cNvPr id="680" name="Google Shape;680;p38"/>
            <p:cNvSpPr txBox="1"/>
            <p:nvPr/>
          </p:nvSpPr>
          <p:spPr>
            <a:xfrm>
              <a:off x="0" y="6134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 </a:t>
              </a:r>
              <a:endParaRPr sz="700"/>
            </a:p>
          </p:txBody>
        </p:sp>
        <p:sp>
          <p:nvSpPr>
            <p:cNvPr id="681" name="Google Shape;681;p38"/>
            <p:cNvSpPr txBox="1"/>
            <p:nvPr/>
          </p:nvSpPr>
          <p:spPr>
            <a:xfrm>
              <a:off x="0" y="81915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10 </a:t>
              </a:r>
              <a:endParaRPr sz="700"/>
            </a:p>
          </p:txBody>
        </p:sp>
        <p:sp>
          <p:nvSpPr>
            <p:cNvPr id="682" name="Google Shape;682;p38"/>
            <p:cNvSpPr txBox="1"/>
            <p:nvPr/>
          </p:nvSpPr>
          <p:spPr>
            <a:xfrm>
              <a:off x="231907" y="10248900"/>
              <a:ext cx="337608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 </a:t>
              </a:r>
              <a:endParaRPr sz="700"/>
            </a:p>
          </p:txBody>
        </p:sp>
        <p:grpSp>
          <p:nvGrpSpPr>
            <p:cNvPr id="683" name="Google Shape;683;p38"/>
            <p:cNvGrpSpPr/>
            <p:nvPr/>
          </p:nvGrpSpPr>
          <p:grpSpPr>
            <a:xfrm>
              <a:off x="771017" y="232410"/>
              <a:ext cx="10288699" cy="10293350"/>
              <a:chOff x="-1699" y="-6350"/>
              <a:chExt cx="10288699" cy="10293350"/>
            </a:xfrm>
          </p:grpSpPr>
          <p:sp>
            <p:nvSpPr>
              <p:cNvPr id="684" name="Google Shape;684;p38"/>
              <p:cNvSpPr/>
              <p:nvPr/>
            </p:nvSpPr>
            <p:spPr>
              <a:xfrm>
                <a:off x="-1699" y="8216889"/>
                <a:ext cx="970375" cy="2070111"/>
              </a:xfrm>
              <a:custGeom>
                <a:rect b="b" l="l" r="r" t="t"/>
                <a:pathLst>
                  <a:path extrusionOk="0" h="2070111" w="970375">
                    <a:moveTo>
                      <a:pt x="1699" y="2070111"/>
                    </a:moveTo>
                    <a:lnTo>
                      <a:pt x="1699" y="489850"/>
                    </a:lnTo>
                    <a:lnTo>
                      <a:pt x="1699" y="489850"/>
                    </a:lnTo>
                    <a:cubicBezTo>
                      <a:pt x="0" y="360524"/>
                      <a:pt x="50188" y="235909"/>
                      <a:pt x="141045" y="143860"/>
                    </a:cubicBezTo>
                    <a:cubicBezTo>
                      <a:pt x="231901" y="51809"/>
                      <a:pt x="355851" y="0"/>
                      <a:pt x="485188" y="11"/>
                    </a:cubicBezTo>
                    <a:lnTo>
                      <a:pt x="485188" y="11"/>
                    </a:lnTo>
                    <a:cubicBezTo>
                      <a:pt x="614525" y="0"/>
                      <a:pt x="738475" y="51809"/>
                      <a:pt x="829331" y="143860"/>
                    </a:cubicBezTo>
                    <a:cubicBezTo>
                      <a:pt x="920188" y="235909"/>
                      <a:pt x="970376" y="360524"/>
                      <a:pt x="968677" y="489850"/>
                    </a:cubicBezTo>
                    <a:lnTo>
                      <a:pt x="968677" y="2070111"/>
                    </a:ln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8"/>
              <p:cNvSpPr/>
              <p:nvPr/>
            </p:nvSpPr>
            <p:spPr>
              <a:xfrm>
                <a:off x="2330005" y="6165850"/>
                <a:ext cx="966978" cy="4121150"/>
              </a:xfrm>
              <a:custGeom>
                <a:rect b="b" l="l" r="r" t="t"/>
                <a:pathLst>
                  <a:path extrusionOk="0" h="4121150" w="966978">
                    <a:moveTo>
                      <a:pt x="0" y="4121150"/>
                    </a:moveTo>
                    <a:lnTo>
                      <a:pt x="0" y="483489"/>
                    </a:lnTo>
                    <a:cubicBezTo>
                      <a:pt x="0" y="355260"/>
                      <a:pt x="50939" y="232282"/>
                      <a:pt x="141611" y="141611"/>
                    </a:cubicBezTo>
                    <a:cubicBezTo>
                      <a:pt x="232283" y="50939"/>
                      <a:pt x="355260" y="0"/>
                      <a:pt x="483490" y="0"/>
                    </a:cubicBezTo>
                    <a:lnTo>
                      <a:pt x="483490" y="0"/>
                    </a:lnTo>
                    <a:cubicBezTo>
                      <a:pt x="611719" y="0"/>
                      <a:pt x="734696" y="50939"/>
                      <a:pt x="825368" y="141611"/>
                    </a:cubicBezTo>
                    <a:cubicBezTo>
                      <a:pt x="916040" y="232282"/>
                      <a:pt x="966979" y="355260"/>
                      <a:pt x="966979" y="483489"/>
                    </a:cubicBezTo>
                    <a:lnTo>
                      <a:pt x="966979" y="4121150"/>
                    </a:ln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8"/>
              <p:cNvSpPr/>
              <p:nvPr/>
            </p:nvSpPr>
            <p:spPr>
              <a:xfrm>
                <a:off x="4660011" y="4108450"/>
                <a:ext cx="966978" cy="6178550"/>
              </a:xfrm>
              <a:custGeom>
                <a:rect b="b" l="l" r="r" t="t"/>
                <a:pathLst>
                  <a:path extrusionOk="0" h="6178550" w="966978">
                    <a:moveTo>
                      <a:pt x="0" y="6178550"/>
                    </a:moveTo>
                    <a:lnTo>
                      <a:pt x="0" y="483489"/>
                    </a:lnTo>
                    <a:cubicBezTo>
                      <a:pt x="0" y="355260"/>
                      <a:pt x="50939" y="232282"/>
                      <a:pt x="141611" y="141611"/>
                    </a:cubicBezTo>
                    <a:cubicBezTo>
                      <a:pt x="232282" y="50939"/>
                      <a:pt x="355260" y="0"/>
                      <a:pt x="483489" y="0"/>
                    </a:cubicBezTo>
                    <a:lnTo>
                      <a:pt x="483489" y="0"/>
                    </a:lnTo>
                    <a:cubicBezTo>
                      <a:pt x="611718" y="0"/>
                      <a:pt x="734696" y="50939"/>
                      <a:pt x="825367" y="141611"/>
                    </a:cubicBezTo>
                    <a:cubicBezTo>
                      <a:pt x="916039" y="232282"/>
                      <a:pt x="966978" y="355260"/>
                      <a:pt x="966978" y="483489"/>
                    </a:cubicBezTo>
                    <a:lnTo>
                      <a:pt x="966978" y="6178550"/>
                    </a:ln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8"/>
              <p:cNvSpPr/>
              <p:nvPr/>
            </p:nvSpPr>
            <p:spPr>
              <a:xfrm>
                <a:off x="6990017" y="2051050"/>
                <a:ext cx="966977" cy="8235950"/>
              </a:xfrm>
              <a:custGeom>
                <a:rect b="b" l="l" r="r" t="t"/>
                <a:pathLst>
                  <a:path extrusionOk="0" h="8235950" w="966977">
                    <a:moveTo>
                      <a:pt x="0" y="8235950"/>
                    </a:moveTo>
                    <a:lnTo>
                      <a:pt x="0" y="483489"/>
                    </a:lnTo>
                    <a:cubicBezTo>
                      <a:pt x="0" y="355260"/>
                      <a:pt x="50938" y="232283"/>
                      <a:pt x="141610" y="141611"/>
                    </a:cubicBezTo>
                    <a:cubicBezTo>
                      <a:pt x="232282" y="50939"/>
                      <a:pt x="355259" y="0"/>
                      <a:pt x="483489" y="0"/>
                    </a:cubicBezTo>
                    <a:lnTo>
                      <a:pt x="483489" y="0"/>
                    </a:lnTo>
                    <a:cubicBezTo>
                      <a:pt x="750512" y="0"/>
                      <a:pt x="966977" y="216466"/>
                      <a:pt x="966977" y="483489"/>
                    </a:cubicBezTo>
                    <a:lnTo>
                      <a:pt x="966977" y="8235950"/>
                    </a:ln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8"/>
              <p:cNvSpPr/>
              <p:nvPr/>
            </p:nvSpPr>
            <p:spPr>
              <a:xfrm>
                <a:off x="9320022" y="-6350"/>
                <a:ext cx="966978" cy="10293350"/>
              </a:xfrm>
              <a:custGeom>
                <a:rect b="b" l="l" r="r" t="t"/>
                <a:pathLst>
                  <a:path extrusionOk="0" h="10293350" w="966978">
                    <a:moveTo>
                      <a:pt x="0" y="10293350"/>
                    </a:moveTo>
                    <a:lnTo>
                      <a:pt x="0" y="483489"/>
                    </a:lnTo>
                    <a:cubicBezTo>
                      <a:pt x="0" y="355260"/>
                      <a:pt x="50939" y="232282"/>
                      <a:pt x="141611" y="141611"/>
                    </a:cubicBezTo>
                    <a:cubicBezTo>
                      <a:pt x="232283" y="50939"/>
                      <a:pt x="355260" y="0"/>
                      <a:pt x="483489" y="0"/>
                    </a:cubicBezTo>
                    <a:lnTo>
                      <a:pt x="483489" y="0"/>
                    </a:lnTo>
                    <a:cubicBezTo>
                      <a:pt x="611718" y="0"/>
                      <a:pt x="734695" y="50939"/>
                      <a:pt x="825367" y="141611"/>
                    </a:cubicBezTo>
                    <a:cubicBezTo>
                      <a:pt x="916039" y="232282"/>
                      <a:pt x="966978" y="355260"/>
                      <a:pt x="966978" y="483489"/>
                    </a:cubicBezTo>
                    <a:lnTo>
                      <a:pt x="966978" y="10293350"/>
                    </a:lnTo>
                    <a:close/>
                  </a:path>
                </a:pathLst>
              </a:custGeom>
              <a:solidFill>
                <a:srgbClr val="7C86E4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8"/>
              <p:cNvSpPr/>
              <p:nvPr/>
            </p:nvSpPr>
            <p:spPr>
              <a:xfrm>
                <a:off x="0" y="9251950"/>
                <a:ext cx="966978" cy="1035050"/>
              </a:xfrm>
              <a:custGeom>
                <a:rect b="b" l="l" r="r" t="t"/>
                <a:pathLst>
                  <a:path extrusionOk="0" h="1035050" w="966978">
                    <a:moveTo>
                      <a:pt x="0" y="0"/>
                    </a:moveTo>
                    <a:lnTo>
                      <a:pt x="966978" y="0"/>
                    </a:lnTo>
                    <a:lnTo>
                      <a:pt x="966978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CF5784"/>
              </a:solidFill>
              <a:ln>
                <a:noFill/>
              </a:ln>
            </p:spPr>
          </p:sp>
          <p:sp>
            <p:nvSpPr>
              <p:cNvPr id="690" name="Google Shape;690;p38"/>
              <p:cNvSpPr/>
              <p:nvPr/>
            </p:nvSpPr>
            <p:spPr>
              <a:xfrm>
                <a:off x="2330005" y="6990080"/>
                <a:ext cx="966978" cy="3296920"/>
              </a:xfrm>
              <a:custGeom>
                <a:rect b="b" l="l" r="r" t="t"/>
                <a:pathLst>
                  <a:path extrusionOk="0" h="3296920" w="966978">
                    <a:moveTo>
                      <a:pt x="0" y="0"/>
                    </a:moveTo>
                    <a:lnTo>
                      <a:pt x="966979" y="0"/>
                    </a:lnTo>
                    <a:lnTo>
                      <a:pt x="966979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CF5784"/>
              </a:solidFill>
              <a:ln>
                <a:noFill/>
              </a:ln>
            </p:spPr>
          </p:sp>
          <p:sp>
            <p:nvSpPr>
              <p:cNvPr id="691" name="Google Shape;691;p38"/>
              <p:cNvSpPr/>
              <p:nvPr/>
            </p:nvSpPr>
            <p:spPr>
              <a:xfrm>
                <a:off x="4660011" y="5138208"/>
                <a:ext cx="966978" cy="5148792"/>
              </a:xfrm>
              <a:custGeom>
                <a:rect b="b" l="l" r="r" t="t"/>
                <a:pathLst>
                  <a:path extrusionOk="0" h="5148792" w="966978">
                    <a:moveTo>
                      <a:pt x="0" y="0"/>
                    </a:moveTo>
                    <a:lnTo>
                      <a:pt x="966978" y="0"/>
                    </a:lnTo>
                    <a:lnTo>
                      <a:pt x="966978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CF5784"/>
              </a:solidFill>
              <a:ln>
                <a:noFill/>
              </a:ln>
            </p:spPr>
          </p:sp>
          <p:sp>
            <p:nvSpPr>
              <p:cNvPr id="692" name="Google Shape;692;p38"/>
              <p:cNvSpPr/>
              <p:nvPr/>
            </p:nvSpPr>
            <p:spPr>
              <a:xfrm>
                <a:off x="6990017" y="3698240"/>
                <a:ext cx="966977" cy="6588760"/>
              </a:xfrm>
              <a:custGeom>
                <a:rect b="b" l="l" r="r" t="t"/>
                <a:pathLst>
                  <a:path extrusionOk="0" h="6588760" w="966977">
                    <a:moveTo>
                      <a:pt x="0" y="0"/>
                    </a:moveTo>
                    <a:lnTo>
                      <a:pt x="966977" y="0"/>
                    </a:lnTo>
                    <a:lnTo>
                      <a:pt x="966977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CF5784"/>
              </a:solidFill>
              <a:ln>
                <a:noFill/>
              </a:ln>
            </p:spPr>
          </p:sp>
          <p:sp>
            <p:nvSpPr>
              <p:cNvPr id="693" name="Google Shape;693;p38"/>
              <p:cNvSpPr/>
              <p:nvPr/>
            </p:nvSpPr>
            <p:spPr>
              <a:xfrm>
                <a:off x="9320022" y="1640586"/>
                <a:ext cx="966978" cy="8646414"/>
              </a:xfrm>
              <a:custGeom>
                <a:rect b="b" l="l" r="r" t="t"/>
                <a:pathLst>
                  <a:path extrusionOk="0" h="8646414" w="966978">
                    <a:moveTo>
                      <a:pt x="0" y="0"/>
                    </a:moveTo>
                    <a:lnTo>
                      <a:pt x="966978" y="0"/>
                    </a:lnTo>
                    <a:lnTo>
                      <a:pt x="966978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CF5784"/>
              </a:solidFill>
              <a:ln>
                <a:noFill/>
              </a:ln>
            </p:spPr>
          </p:sp>
          <p:sp>
            <p:nvSpPr>
              <p:cNvPr id="694" name="Google Shape;694;p38"/>
              <p:cNvSpPr/>
              <p:nvPr/>
            </p:nvSpPr>
            <p:spPr>
              <a:xfrm>
                <a:off x="0" y="10287000"/>
                <a:ext cx="966978" cy="0"/>
              </a:xfrm>
              <a:custGeom>
                <a:rect b="b" l="l" r="r" t="t"/>
                <a:pathLst>
                  <a:path extrusionOk="0" h="120000" w="966978">
                    <a:moveTo>
                      <a:pt x="0" y="0"/>
                    </a:moveTo>
                    <a:lnTo>
                      <a:pt x="966978" y="0"/>
                    </a:lnTo>
                    <a:lnTo>
                      <a:pt x="96697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5" name="Google Shape;695;p38"/>
              <p:cNvSpPr/>
              <p:nvPr/>
            </p:nvSpPr>
            <p:spPr>
              <a:xfrm>
                <a:off x="2330005" y="8638540"/>
                <a:ext cx="966978" cy="1648460"/>
              </a:xfrm>
              <a:custGeom>
                <a:rect b="b" l="l" r="r" t="t"/>
                <a:pathLst>
                  <a:path extrusionOk="0" h="1648460" w="966978">
                    <a:moveTo>
                      <a:pt x="0" y="0"/>
                    </a:moveTo>
                    <a:lnTo>
                      <a:pt x="966979" y="0"/>
                    </a:lnTo>
                    <a:lnTo>
                      <a:pt x="966979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6" name="Google Shape;696;p38"/>
              <p:cNvSpPr/>
              <p:nvPr/>
            </p:nvSpPr>
            <p:spPr>
              <a:xfrm>
                <a:off x="4660011" y="7197725"/>
                <a:ext cx="966978" cy="3089275"/>
              </a:xfrm>
              <a:custGeom>
                <a:rect b="b" l="l" r="r" t="t"/>
                <a:pathLst>
                  <a:path extrusionOk="0" h="3089275" w="966978">
                    <a:moveTo>
                      <a:pt x="0" y="0"/>
                    </a:moveTo>
                    <a:lnTo>
                      <a:pt x="966978" y="0"/>
                    </a:lnTo>
                    <a:lnTo>
                      <a:pt x="966978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7" name="Google Shape;697;p38"/>
              <p:cNvSpPr/>
              <p:nvPr/>
            </p:nvSpPr>
            <p:spPr>
              <a:xfrm>
                <a:off x="6990017" y="6580822"/>
                <a:ext cx="966977" cy="3706178"/>
              </a:xfrm>
              <a:custGeom>
                <a:rect b="b" l="l" r="r" t="t"/>
                <a:pathLst>
                  <a:path extrusionOk="0" h="3706178" w="966977">
                    <a:moveTo>
                      <a:pt x="0" y="0"/>
                    </a:moveTo>
                    <a:lnTo>
                      <a:pt x="966977" y="0"/>
                    </a:lnTo>
                    <a:lnTo>
                      <a:pt x="966977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698" name="Google Shape;698;p38"/>
              <p:cNvSpPr/>
              <p:nvPr/>
            </p:nvSpPr>
            <p:spPr>
              <a:xfrm>
                <a:off x="9320022" y="5757926"/>
                <a:ext cx="966978" cy="4529074"/>
              </a:xfrm>
              <a:custGeom>
                <a:rect b="b" l="l" r="r" t="t"/>
                <a:pathLst>
                  <a:path extrusionOk="0" h="4529074" w="966978">
                    <a:moveTo>
                      <a:pt x="0" y="0"/>
                    </a:moveTo>
                    <a:lnTo>
                      <a:pt x="966978" y="0"/>
                    </a:lnTo>
                    <a:lnTo>
                      <a:pt x="966978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</p:grpSp>
      <p:grpSp>
        <p:nvGrpSpPr>
          <p:cNvPr id="699" name="Google Shape;699;p38"/>
          <p:cNvGrpSpPr/>
          <p:nvPr/>
        </p:nvGrpSpPr>
        <p:grpSpPr>
          <a:xfrm>
            <a:off x="-475333" y="2706102"/>
            <a:ext cx="3081223" cy="3095034"/>
            <a:chOff x="1813" y="0"/>
            <a:chExt cx="809173" cy="812800"/>
          </a:xfrm>
        </p:grpSpPr>
        <p:sp>
          <p:nvSpPr>
            <p:cNvPr id="700" name="Google Shape;700;p3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2" name="Google Shape;702;p38"/>
          <p:cNvSpPr/>
          <p:nvPr/>
        </p:nvSpPr>
        <p:spPr>
          <a:xfrm>
            <a:off x="146456" y="3023205"/>
            <a:ext cx="2650047" cy="2057400"/>
          </a:xfrm>
          <a:custGeom>
            <a:rect b="b" l="l" r="r" t="t"/>
            <a:pathLst>
              <a:path extrusionOk="0" h="4114800" w="5300094">
                <a:moveTo>
                  <a:pt x="0" y="0"/>
                </a:moveTo>
                <a:lnTo>
                  <a:pt x="5300094" y="0"/>
                </a:lnTo>
                <a:lnTo>
                  <a:pt x="53000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3" name="Google Shape;703;p38"/>
          <p:cNvSpPr/>
          <p:nvPr/>
        </p:nvSpPr>
        <p:spPr>
          <a:xfrm>
            <a:off x="-315643" y="-1637112"/>
            <a:ext cx="3803213" cy="2724052"/>
          </a:xfrm>
          <a:custGeom>
            <a:rect b="b" l="l" r="r" t="t"/>
            <a:pathLst>
              <a:path extrusionOk="0" h="5448103" w="7606426">
                <a:moveTo>
                  <a:pt x="0" y="0"/>
                </a:moveTo>
                <a:lnTo>
                  <a:pt x="7606426" y="0"/>
                </a:lnTo>
                <a:lnTo>
                  <a:pt x="7606426" y="5448102"/>
                </a:lnTo>
                <a:lnTo>
                  <a:pt x="0" y="54481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04" name="Google Shape;704;p38"/>
          <p:cNvGrpSpPr/>
          <p:nvPr/>
        </p:nvGrpSpPr>
        <p:grpSpPr>
          <a:xfrm>
            <a:off x="514350" y="545680"/>
            <a:ext cx="3877088" cy="1838995"/>
            <a:chOff x="0" y="0"/>
            <a:chExt cx="10338900" cy="4903987"/>
          </a:xfrm>
        </p:grpSpPr>
        <p:sp>
          <p:nvSpPr>
            <p:cNvPr id="705" name="Google Shape;705;p38"/>
            <p:cNvSpPr txBox="1"/>
            <p:nvPr/>
          </p:nvSpPr>
          <p:spPr>
            <a:xfrm>
              <a:off x="0" y="0"/>
              <a:ext cx="10338900" cy="31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8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Important Data</a:t>
              </a:r>
              <a:endParaRPr sz="700"/>
            </a:p>
          </p:txBody>
        </p:sp>
        <p:sp>
          <p:nvSpPr>
            <p:cNvPr id="706" name="Google Shape;706;p38"/>
            <p:cNvSpPr txBox="1"/>
            <p:nvPr/>
          </p:nvSpPr>
          <p:spPr>
            <a:xfrm>
              <a:off x="0" y="3426187"/>
              <a:ext cx="7849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Elaborate on what you want to discuss. </a:t>
              </a:r>
              <a:endParaRPr sz="7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9"/>
          <p:cNvSpPr/>
          <p:nvPr/>
        </p:nvSpPr>
        <p:spPr>
          <a:xfrm>
            <a:off x="1900692" y="-729234"/>
            <a:ext cx="3657600" cy="1458468"/>
          </a:xfrm>
          <a:custGeom>
            <a:rect b="b" l="l" r="r" t="t"/>
            <a:pathLst>
              <a:path extrusionOk="0" h="2916936" w="7315200">
                <a:moveTo>
                  <a:pt x="0" y="0"/>
                </a:moveTo>
                <a:lnTo>
                  <a:pt x="7315200" y="0"/>
                </a:lnTo>
                <a:lnTo>
                  <a:pt x="7315200" y="2916936"/>
                </a:lnTo>
                <a:lnTo>
                  <a:pt x="0" y="2916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2" name="Google Shape;712;p39"/>
          <p:cNvSpPr/>
          <p:nvPr/>
        </p:nvSpPr>
        <p:spPr>
          <a:xfrm>
            <a:off x="-469464" y="-1063079"/>
            <a:ext cx="2872461" cy="2057400"/>
          </a:xfrm>
          <a:custGeom>
            <a:rect b="b" l="l" r="r" t="t"/>
            <a:pathLst>
              <a:path extrusionOk="0" h="4114800" w="5744921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3" name="Google Shape;713;p39"/>
          <p:cNvSpPr/>
          <p:nvPr/>
        </p:nvSpPr>
        <p:spPr>
          <a:xfrm>
            <a:off x="7414551" y="3696753"/>
            <a:ext cx="2872460" cy="2057400"/>
          </a:xfrm>
          <a:custGeom>
            <a:rect b="b" l="l" r="r" t="t"/>
            <a:pathLst>
              <a:path extrusionOk="0" h="4114800" w="5744921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4" name="Google Shape;714;p39"/>
          <p:cNvSpPr/>
          <p:nvPr/>
        </p:nvSpPr>
        <p:spPr>
          <a:xfrm>
            <a:off x="6468755" y="1041832"/>
            <a:ext cx="368228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5" name="Google Shape;715;p39"/>
          <p:cNvSpPr/>
          <p:nvPr/>
        </p:nvSpPr>
        <p:spPr>
          <a:xfrm>
            <a:off x="6724303" y="476779"/>
            <a:ext cx="568607" cy="565053"/>
          </a:xfrm>
          <a:custGeom>
            <a:rect b="b" l="l" r="r" t="t"/>
            <a:pathLst>
              <a:path extrusionOk="0" h="1130105" w="1137213">
                <a:moveTo>
                  <a:pt x="0" y="0"/>
                </a:moveTo>
                <a:lnTo>
                  <a:pt x="1137213" y="0"/>
                </a:lnTo>
                <a:lnTo>
                  <a:pt x="1137213" y="1130105"/>
                </a:lnTo>
                <a:lnTo>
                  <a:pt x="0" y="1130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6" name="Google Shape;716;p39"/>
          <p:cNvSpPr/>
          <p:nvPr/>
        </p:nvSpPr>
        <p:spPr>
          <a:xfrm>
            <a:off x="7317652" y="732275"/>
            <a:ext cx="679732" cy="675483"/>
          </a:xfrm>
          <a:custGeom>
            <a:rect b="b" l="l" r="r" t="t"/>
            <a:pathLst>
              <a:path extrusionOk="0" h="1350967" w="1359464">
                <a:moveTo>
                  <a:pt x="0" y="0"/>
                </a:moveTo>
                <a:lnTo>
                  <a:pt x="1359464" y="0"/>
                </a:lnTo>
                <a:lnTo>
                  <a:pt x="1359464" y="1350967"/>
                </a:lnTo>
                <a:lnTo>
                  <a:pt x="0" y="135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17" name="Google Shape;717;p39"/>
          <p:cNvGrpSpPr/>
          <p:nvPr/>
        </p:nvGrpSpPr>
        <p:grpSpPr>
          <a:xfrm>
            <a:off x="5059141" y="2135117"/>
            <a:ext cx="3293526" cy="3308289"/>
            <a:chOff x="1813" y="0"/>
            <a:chExt cx="809173" cy="812800"/>
          </a:xfrm>
        </p:grpSpPr>
        <p:sp>
          <p:nvSpPr>
            <p:cNvPr id="718" name="Google Shape;718;p3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39"/>
          <p:cNvSpPr/>
          <p:nvPr/>
        </p:nvSpPr>
        <p:spPr>
          <a:xfrm rot="-8100000">
            <a:off x="3045591" y="3038550"/>
            <a:ext cx="2456597" cy="2057400"/>
          </a:xfrm>
          <a:custGeom>
            <a:rect b="b" l="l" r="r" t="t"/>
            <a:pathLst>
              <a:path extrusionOk="0" h="4114800" w="4913194">
                <a:moveTo>
                  <a:pt x="0" y="0"/>
                </a:moveTo>
                <a:lnTo>
                  <a:pt x="4913194" y="0"/>
                </a:lnTo>
                <a:lnTo>
                  <a:pt x="4913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1" name="Google Shape;721;p39"/>
          <p:cNvSpPr/>
          <p:nvPr/>
        </p:nvSpPr>
        <p:spPr>
          <a:xfrm rot="10800000">
            <a:off x="-753659" y="3305057"/>
            <a:ext cx="3156657" cy="1716432"/>
          </a:xfrm>
          <a:custGeom>
            <a:rect b="b" l="l" r="r" t="t"/>
            <a:pathLst>
              <a:path extrusionOk="0" h="3432864" w="6313313">
                <a:moveTo>
                  <a:pt x="0" y="0"/>
                </a:moveTo>
                <a:lnTo>
                  <a:pt x="6313313" y="0"/>
                </a:lnTo>
                <a:lnTo>
                  <a:pt x="6313313" y="3432864"/>
                </a:lnTo>
                <a:lnTo>
                  <a:pt x="0" y="3432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2" name="Google Shape;722;p39"/>
          <p:cNvSpPr/>
          <p:nvPr/>
        </p:nvSpPr>
        <p:spPr>
          <a:xfrm>
            <a:off x="4443197" y="2167105"/>
            <a:ext cx="4700803" cy="2462046"/>
          </a:xfrm>
          <a:custGeom>
            <a:rect b="b" l="l" r="r" t="t"/>
            <a:pathLst>
              <a:path extrusionOk="0" h="4924091" w="9401606">
                <a:moveTo>
                  <a:pt x="0" y="0"/>
                </a:moveTo>
                <a:lnTo>
                  <a:pt x="9401606" y="0"/>
                </a:lnTo>
                <a:lnTo>
                  <a:pt x="9401606" y="4924091"/>
                </a:lnTo>
                <a:lnTo>
                  <a:pt x="0" y="4924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3" name="Google Shape;723;p39"/>
          <p:cNvSpPr txBox="1"/>
          <p:nvPr/>
        </p:nvSpPr>
        <p:spPr>
          <a:xfrm>
            <a:off x="514350" y="1604004"/>
            <a:ext cx="4358431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Conclusions</a:t>
            </a:r>
            <a:endParaRPr sz="700"/>
          </a:p>
        </p:txBody>
      </p:sp>
      <p:sp>
        <p:nvSpPr>
          <p:cNvPr id="724" name="Google Shape;724;p39"/>
          <p:cNvSpPr txBox="1"/>
          <p:nvPr/>
        </p:nvSpPr>
        <p:spPr>
          <a:xfrm>
            <a:off x="584594" y="2349205"/>
            <a:ext cx="27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Take care of your body's organs and they will take care of you.</a:t>
            </a:r>
            <a:endParaRPr sz="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0"/>
          <p:cNvSpPr txBox="1"/>
          <p:nvPr/>
        </p:nvSpPr>
        <p:spPr>
          <a:xfrm>
            <a:off x="1864537" y="1887269"/>
            <a:ext cx="541492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Thank you!</a:t>
            </a:r>
            <a:endParaRPr sz="700"/>
          </a:p>
        </p:txBody>
      </p:sp>
      <p:sp>
        <p:nvSpPr>
          <p:cNvPr id="730" name="Google Shape;730;p40"/>
          <p:cNvSpPr txBox="1"/>
          <p:nvPr/>
        </p:nvSpPr>
        <p:spPr>
          <a:xfrm>
            <a:off x="2851909" y="2687907"/>
            <a:ext cx="344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Write a closing statement or call-to-action here.</a:t>
            </a:r>
            <a:endParaRPr sz="700"/>
          </a:p>
        </p:txBody>
      </p:sp>
      <p:sp>
        <p:nvSpPr>
          <p:cNvPr id="731" name="Google Shape;731;p40"/>
          <p:cNvSpPr/>
          <p:nvPr/>
        </p:nvSpPr>
        <p:spPr>
          <a:xfrm>
            <a:off x="-504220" y="-152791"/>
            <a:ext cx="3969835" cy="5651010"/>
          </a:xfrm>
          <a:custGeom>
            <a:rect b="b" l="l" r="r" t="t"/>
            <a:pathLst>
              <a:path extrusionOk="0" h="11302020" w="7939669">
                <a:moveTo>
                  <a:pt x="0" y="0"/>
                </a:moveTo>
                <a:lnTo>
                  <a:pt x="7939669" y="0"/>
                </a:lnTo>
                <a:lnTo>
                  <a:pt x="7939669" y="11302020"/>
                </a:lnTo>
                <a:lnTo>
                  <a:pt x="0" y="113020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2" name="Google Shape;732;p40"/>
          <p:cNvSpPr/>
          <p:nvPr/>
        </p:nvSpPr>
        <p:spPr>
          <a:xfrm flipH="1">
            <a:off x="5847571" y="89327"/>
            <a:ext cx="3941399" cy="6005941"/>
          </a:xfrm>
          <a:custGeom>
            <a:rect b="b" l="l" r="r" t="t"/>
            <a:pathLst>
              <a:path extrusionOk="0" h="12011881" w="7882797">
                <a:moveTo>
                  <a:pt x="7882797" y="0"/>
                </a:moveTo>
                <a:lnTo>
                  <a:pt x="0" y="0"/>
                </a:lnTo>
                <a:lnTo>
                  <a:pt x="0" y="12011881"/>
                </a:lnTo>
                <a:lnTo>
                  <a:pt x="7882797" y="12011881"/>
                </a:lnTo>
                <a:lnTo>
                  <a:pt x="788279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33" name="Google Shape;733;p40"/>
          <p:cNvGrpSpPr/>
          <p:nvPr/>
        </p:nvGrpSpPr>
        <p:grpSpPr>
          <a:xfrm>
            <a:off x="7722453" y="200878"/>
            <a:ext cx="465210" cy="467295"/>
            <a:chOff x="1813" y="0"/>
            <a:chExt cx="809173" cy="812800"/>
          </a:xfrm>
        </p:grpSpPr>
        <p:sp>
          <p:nvSpPr>
            <p:cNvPr id="734" name="Google Shape;734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6" name="Google Shape;736;p40"/>
          <p:cNvGrpSpPr/>
          <p:nvPr/>
        </p:nvGrpSpPr>
        <p:grpSpPr>
          <a:xfrm>
            <a:off x="7864195" y="789846"/>
            <a:ext cx="225758" cy="226770"/>
            <a:chOff x="1813" y="0"/>
            <a:chExt cx="809173" cy="812800"/>
          </a:xfrm>
        </p:grpSpPr>
        <p:sp>
          <p:nvSpPr>
            <p:cNvPr id="737" name="Google Shape;737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40"/>
          <p:cNvGrpSpPr/>
          <p:nvPr/>
        </p:nvGrpSpPr>
        <p:grpSpPr>
          <a:xfrm>
            <a:off x="8104952" y="1080051"/>
            <a:ext cx="167508" cy="168259"/>
            <a:chOff x="1813" y="0"/>
            <a:chExt cx="809173" cy="812800"/>
          </a:xfrm>
        </p:grpSpPr>
        <p:sp>
          <p:nvSpPr>
            <p:cNvPr id="740" name="Google Shape;740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40"/>
          <p:cNvGrpSpPr/>
          <p:nvPr/>
        </p:nvGrpSpPr>
        <p:grpSpPr>
          <a:xfrm>
            <a:off x="8273405" y="499915"/>
            <a:ext cx="254342" cy="255482"/>
            <a:chOff x="1813" y="0"/>
            <a:chExt cx="809173" cy="812800"/>
          </a:xfrm>
        </p:grpSpPr>
        <p:sp>
          <p:nvSpPr>
            <p:cNvPr id="743" name="Google Shape;743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0"/>
          <p:cNvGrpSpPr/>
          <p:nvPr/>
        </p:nvGrpSpPr>
        <p:grpSpPr>
          <a:xfrm>
            <a:off x="8273120" y="789846"/>
            <a:ext cx="127171" cy="127741"/>
            <a:chOff x="1813" y="0"/>
            <a:chExt cx="809173" cy="812800"/>
          </a:xfrm>
        </p:grpSpPr>
        <p:sp>
          <p:nvSpPr>
            <p:cNvPr id="746" name="Google Shape;746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8" name="Google Shape;748;p40"/>
          <p:cNvSpPr/>
          <p:nvPr/>
        </p:nvSpPr>
        <p:spPr>
          <a:xfrm>
            <a:off x="709984" y="166126"/>
            <a:ext cx="1226383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2"/>
                </a:lnTo>
                <a:lnTo>
                  <a:pt x="0" y="300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9" name="Google Shape;749;p40"/>
          <p:cNvSpPr/>
          <p:nvPr/>
        </p:nvSpPr>
        <p:spPr>
          <a:xfrm rot="8036954">
            <a:off x="3071864" y="-692501"/>
            <a:ext cx="2456597" cy="2057400"/>
          </a:xfrm>
          <a:custGeom>
            <a:rect b="b" l="l" r="r" t="t"/>
            <a:pathLst>
              <a:path extrusionOk="0" h="4114800" w="4913194">
                <a:moveTo>
                  <a:pt x="0" y="0"/>
                </a:moveTo>
                <a:lnTo>
                  <a:pt x="4913194" y="0"/>
                </a:lnTo>
                <a:lnTo>
                  <a:pt x="4913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50" name="Google Shape;750;p40"/>
          <p:cNvGrpSpPr/>
          <p:nvPr/>
        </p:nvGrpSpPr>
        <p:grpSpPr>
          <a:xfrm>
            <a:off x="-141117" y="3523770"/>
            <a:ext cx="719392" cy="722617"/>
            <a:chOff x="1813" y="0"/>
            <a:chExt cx="809173" cy="812800"/>
          </a:xfrm>
        </p:grpSpPr>
        <p:sp>
          <p:nvSpPr>
            <p:cNvPr id="751" name="Google Shape;751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3" name="Google Shape;753;p40"/>
          <p:cNvGrpSpPr/>
          <p:nvPr/>
        </p:nvGrpSpPr>
        <p:grpSpPr>
          <a:xfrm>
            <a:off x="78070" y="4434539"/>
            <a:ext cx="349108" cy="350673"/>
            <a:chOff x="1813" y="0"/>
            <a:chExt cx="809173" cy="812800"/>
          </a:xfrm>
        </p:grpSpPr>
        <p:sp>
          <p:nvSpPr>
            <p:cNvPr id="754" name="Google Shape;754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0"/>
          <p:cNvGrpSpPr/>
          <p:nvPr/>
        </p:nvGrpSpPr>
        <p:grpSpPr>
          <a:xfrm>
            <a:off x="450372" y="4883308"/>
            <a:ext cx="259031" cy="260193"/>
            <a:chOff x="1813" y="0"/>
            <a:chExt cx="809173" cy="812800"/>
          </a:xfrm>
        </p:grpSpPr>
        <p:sp>
          <p:nvSpPr>
            <p:cNvPr id="757" name="Google Shape;757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40"/>
          <p:cNvGrpSpPr/>
          <p:nvPr/>
        </p:nvGrpSpPr>
        <p:grpSpPr>
          <a:xfrm>
            <a:off x="710865" y="3986194"/>
            <a:ext cx="393310" cy="395073"/>
            <a:chOff x="1813" y="0"/>
            <a:chExt cx="809173" cy="812800"/>
          </a:xfrm>
        </p:grpSpPr>
        <p:sp>
          <p:nvSpPr>
            <p:cNvPr id="760" name="Google Shape;760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0"/>
          <p:cNvGrpSpPr/>
          <p:nvPr/>
        </p:nvGrpSpPr>
        <p:grpSpPr>
          <a:xfrm>
            <a:off x="710425" y="4434540"/>
            <a:ext cx="196655" cy="197536"/>
            <a:chOff x="1813" y="0"/>
            <a:chExt cx="809173" cy="812800"/>
          </a:xfrm>
        </p:grpSpPr>
        <p:sp>
          <p:nvSpPr>
            <p:cNvPr id="763" name="Google Shape;763;p4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5" name="Google Shape;765;p40"/>
          <p:cNvSpPr/>
          <p:nvPr/>
        </p:nvSpPr>
        <p:spPr>
          <a:xfrm>
            <a:off x="7429283" y="4389552"/>
            <a:ext cx="529489" cy="526179"/>
          </a:xfrm>
          <a:custGeom>
            <a:rect b="b" l="l" r="r" t="t"/>
            <a:pathLst>
              <a:path extrusionOk="0" h="1052359" w="1058978">
                <a:moveTo>
                  <a:pt x="0" y="0"/>
                </a:moveTo>
                <a:lnTo>
                  <a:pt x="1058978" y="0"/>
                </a:lnTo>
                <a:lnTo>
                  <a:pt x="1058978" y="1052360"/>
                </a:lnTo>
                <a:lnTo>
                  <a:pt x="0" y="10523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6" name="Google Shape;766;p40"/>
          <p:cNvSpPr/>
          <p:nvPr/>
        </p:nvSpPr>
        <p:spPr>
          <a:xfrm>
            <a:off x="7796744" y="3577043"/>
            <a:ext cx="817620" cy="812510"/>
          </a:xfrm>
          <a:custGeom>
            <a:rect b="b" l="l" r="r" t="t"/>
            <a:pathLst>
              <a:path extrusionOk="0" h="1625019" w="1635239">
                <a:moveTo>
                  <a:pt x="0" y="0"/>
                </a:moveTo>
                <a:lnTo>
                  <a:pt x="1635239" y="0"/>
                </a:lnTo>
                <a:lnTo>
                  <a:pt x="1635239" y="1625018"/>
                </a:lnTo>
                <a:lnTo>
                  <a:pt x="0" y="1625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7" name="Google Shape;767;p40"/>
          <p:cNvSpPr/>
          <p:nvPr/>
        </p:nvSpPr>
        <p:spPr>
          <a:xfrm>
            <a:off x="8649942" y="3944429"/>
            <a:ext cx="977411" cy="971303"/>
          </a:xfrm>
          <a:custGeom>
            <a:rect b="b" l="l" r="r" t="t"/>
            <a:pathLst>
              <a:path extrusionOk="0" h="1942605" w="1954822">
                <a:moveTo>
                  <a:pt x="0" y="0"/>
                </a:moveTo>
                <a:lnTo>
                  <a:pt x="1954822" y="0"/>
                </a:lnTo>
                <a:lnTo>
                  <a:pt x="1954822" y="1942605"/>
                </a:lnTo>
                <a:lnTo>
                  <a:pt x="0" y="1942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8" name="Google Shape;768;p40"/>
          <p:cNvSpPr/>
          <p:nvPr/>
        </p:nvSpPr>
        <p:spPr>
          <a:xfrm>
            <a:off x="4516939" y="4700344"/>
            <a:ext cx="368229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9" name="Google Shape;769;p40"/>
          <p:cNvSpPr/>
          <p:nvPr/>
        </p:nvSpPr>
        <p:spPr>
          <a:xfrm>
            <a:off x="4832305" y="4114950"/>
            <a:ext cx="498039" cy="494926"/>
          </a:xfrm>
          <a:custGeom>
            <a:rect b="b" l="l" r="r" t="t"/>
            <a:pathLst>
              <a:path extrusionOk="0" h="989852" w="996077">
                <a:moveTo>
                  <a:pt x="0" y="0"/>
                </a:moveTo>
                <a:lnTo>
                  <a:pt x="996077" y="0"/>
                </a:lnTo>
                <a:lnTo>
                  <a:pt x="996077" y="989852"/>
                </a:lnTo>
                <a:lnTo>
                  <a:pt x="0" y="98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41"/>
          <p:cNvSpPr/>
          <p:nvPr/>
        </p:nvSpPr>
        <p:spPr>
          <a:xfrm>
            <a:off x="396788" y="202305"/>
            <a:ext cx="628016" cy="624091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0"/>
                </a:lnTo>
                <a:lnTo>
                  <a:pt x="0" y="1248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41"/>
          <p:cNvSpPr/>
          <p:nvPr/>
        </p:nvSpPr>
        <p:spPr>
          <a:xfrm rot="10800000">
            <a:off x="1275628" y="-246421"/>
            <a:ext cx="4520921" cy="2458251"/>
          </a:xfrm>
          <a:custGeom>
            <a:rect b="b" l="l" r="r" t="t"/>
            <a:pathLst>
              <a:path extrusionOk="0" h="4916501" w="9041842">
                <a:moveTo>
                  <a:pt x="0" y="0"/>
                </a:moveTo>
                <a:lnTo>
                  <a:pt x="9041842" y="0"/>
                </a:lnTo>
                <a:lnTo>
                  <a:pt x="9041842" y="4916501"/>
                </a:lnTo>
                <a:lnTo>
                  <a:pt x="0" y="4916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6" name="Google Shape;776;p41"/>
          <p:cNvSpPr/>
          <p:nvPr/>
        </p:nvSpPr>
        <p:spPr>
          <a:xfrm>
            <a:off x="1024804" y="826395"/>
            <a:ext cx="476944" cy="473963"/>
          </a:xfrm>
          <a:custGeom>
            <a:rect b="b" l="l" r="r" t="t"/>
            <a:pathLst>
              <a:path extrusionOk="0" h="947926" w="953888">
                <a:moveTo>
                  <a:pt x="0" y="0"/>
                </a:moveTo>
                <a:lnTo>
                  <a:pt x="953888" y="0"/>
                </a:lnTo>
                <a:lnTo>
                  <a:pt x="953888" y="947926"/>
                </a:lnTo>
                <a:lnTo>
                  <a:pt x="0" y="947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7" name="Google Shape;777;p41"/>
          <p:cNvSpPr/>
          <p:nvPr/>
        </p:nvSpPr>
        <p:spPr>
          <a:xfrm>
            <a:off x="1434039" y="331387"/>
            <a:ext cx="368229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8" name="Google Shape;778;p41"/>
          <p:cNvSpPr/>
          <p:nvPr/>
        </p:nvSpPr>
        <p:spPr>
          <a:xfrm>
            <a:off x="7314558" y="4208305"/>
            <a:ext cx="368229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41"/>
          <p:cNvSpPr/>
          <p:nvPr/>
        </p:nvSpPr>
        <p:spPr>
          <a:xfrm>
            <a:off x="7570106" y="3643252"/>
            <a:ext cx="568607" cy="565053"/>
          </a:xfrm>
          <a:custGeom>
            <a:rect b="b" l="l" r="r" t="t"/>
            <a:pathLst>
              <a:path extrusionOk="0" h="1130105" w="1137213">
                <a:moveTo>
                  <a:pt x="0" y="0"/>
                </a:moveTo>
                <a:lnTo>
                  <a:pt x="1137213" y="0"/>
                </a:lnTo>
                <a:lnTo>
                  <a:pt x="1137213" y="1130105"/>
                </a:lnTo>
                <a:lnTo>
                  <a:pt x="0" y="1130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41"/>
          <p:cNvSpPr/>
          <p:nvPr/>
        </p:nvSpPr>
        <p:spPr>
          <a:xfrm>
            <a:off x="8163455" y="3898748"/>
            <a:ext cx="679732" cy="675483"/>
          </a:xfrm>
          <a:custGeom>
            <a:rect b="b" l="l" r="r" t="t"/>
            <a:pathLst>
              <a:path extrusionOk="0" h="1350967" w="1359464">
                <a:moveTo>
                  <a:pt x="0" y="0"/>
                </a:moveTo>
                <a:lnTo>
                  <a:pt x="1359464" y="0"/>
                </a:lnTo>
                <a:lnTo>
                  <a:pt x="1359464" y="1350967"/>
                </a:lnTo>
                <a:lnTo>
                  <a:pt x="0" y="135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41"/>
          <p:cNvSpPr txBox="1"/>
          <p:nvPr/>
        </p:nvSpPr>
        <p:spPr>
          <a:xfrm>
            <a:off x="3329534" y="1718385"/>
            <a:ext cx="2484932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 sz="700"/>
          </a:p>
        </p:txBody>
      </p:sp>
      <p:sp>
        <p:nvSpPr>
          <p:cNvPr id="782" name="Google Shape;782;p41"/>
          <p:cNvSpPr txBox="1"/>
          <p:nvPr/>
        </p:nvSpPr>
        <p:spPr>
          <a:xfrm>
            <a:off x="2320900" y="2597475"/>
            <a:ext cx="466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783" name="Google Shape;783;p41"/>
          <p:cNvSpPr txBox="1"/>
          <p:nvPr/>
        </p:nvSpPr>
        <p:spPr>
          <a:xfrm>
            <a:off x="2968461" y="3213040"/>
            <a:ext cx="3207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SlidesCarnival for the presentation template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Pexels for the photos</a:t>
            </a:r>
            <a:endParaRPr sz="700"/>
          </a:p>
        </p:txBody>
      </p:sp>
      <p:sp>
        <p:nvSpPr>
          <p:cNvPr id="784" name="Google Shape;784;p41"/>
          <p:cNvSpPr txBox="1"/>
          <p:nvPr/>
        </p:nvSpPr>
        <p:spPr>
          <a:xfrm>
            <a:off x="3329534" y="4029015"/>
            <a:ext cx="2484932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Happy designing! </a:t>
            </a:r>
            <a:endParaRPr sz="700"/>
          </a:p>
        </p:txBody>
      </p:sp>
      <p:sp>
        <p:nvSpPr>
          <p:cNvPr id="785" name="Google Shape;785;p41"/>
          <p:cNvSpPr/>
          <p:nvPr/>
        </p:nvSpPr>
        <p:spPr>
          <a:xfrm flipH="1" rot="-6159748">
            <a:off x="6545098" y="250217"/>
            <a:ext cx="2456597" cy="2057400"/>
          </a:xfrm>
          <a:custGeom>
            <a:rect b="b" l="l" r="r" t="t"/>
            <a:pathLst>
              <a:path extrusionOk="0" h="4114800" w="4913194">
                <a:moveTo>
                  <a:pt x="0" y="4114800"/>
                </a:moveTo>
                <a:lnTo>
                  <a:pt x="4913194" y="4114800"/>
                </a:lnTo>
                <a:lnTo>
                  <a:pt x="4913194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6" name="Google Shape;786;p41"/>
          <p:cNvSpPr/>
          <p:nvPr/>
        </p:nvSpPr>
        <p:spPr>
          <a:xfrm flipH="1" rot="-2825023">
            <a:off x="-5506" y="1910503"/>
            <a:ext cx="2060619" cy="4030551"/>
          </a:xfrm>
          <a:custGeom>
            <a:rect b="b" l="l" r="r" t="t"/>
            <a:pathLst>
              <a:path extrusionOk="0" h="8061101" w="4121238">
                <a:moveTo>
                  <a:pt x="4121238" y="0"/>
                </a:moveTo>
                <a:lnTo>
                  <a:pt x="0" y="0"/>
                </a:lnTo>
                <a:lnTo>
                  <a:pt x="0" y="8061101"/>
                </a:lnTo>
                <a:lnTo>
                  <a:pt x="4121238" y="8061101"/>
                </a:lnTo>
                <a:lnTo>
                  <a:pt x="4121238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7" name="Google Shape;787;p41"/>
          <p:cNvSpPr/>
          <p:nvPr/>
        </p:nvSpPr>
        <p:spPr>
          <a:xfrm>
            <a:off x="2842865" y="4391268"/>
            <a:ext cx="3657600" cy="1458468"/>
          </a:xfrm>
          <a:custGeom>
            <a:rect b="b" l="l" r="r" t="t"/>
            <a:pathLst>
              <a:path extrusionOk="0" h="2916936" w="7315200">
                <a:moveTo>
                  <a:pt x="0" y="0"/>
                </a:moveTo>
                <a:lnTo>
                  <a:pt x="7315200" y="0"/>
                </a:lnTo>
                <a:lnTo>
                  <a:pt x="7315200" y="2916936"/>
                </a:lnTo>
                <a:lnTo>
                  <a:pt x="0" y="2916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"/>
          <p:cNvSpPr/>
          <p:nvPr/>
        </p:nvSpPr>
        <p:spPr>
          <a:xfrm>
            <a:off x="5726530" y="1257592"/>
            <a:ext cx="3671588" cy="4045827"/>
          </a:xfrm>
          <a:custGeom>
            <a:rect b="b" l="l" r="r" t="t"/>
            <a:pathLst>
              <a:path extrusionOk="0" h="8091653" w="7343175">
                <a:moveTo>
                  <a:pt x="0" y="0"/>
                </a:moveTo>
                <a:lnTo>
                  <a:pt x="7343176" y="0"/>
                </a:lnTo>
                <a:lnTo>
                  <a:pt x="7343176" y="8091654"/>
                </a:lnTo>
                <a:lnTo>
                  <a:pt x="0" y="8091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24"/>
          <p:cNvSpPr/>
          <p:nvPr/>
        </p:nvSpPr>
        <p:spPr>
          <a:xfrm flipH="1">
            <a:off x="-114796" y="1602852"/>
            <a:ext cx="3590417" cy="3590417"/>
          </a:xfrm>
          <a:custGeom>
            <a:rect b="b" l="l" r="r" t="t"/>
            <a:pathLst>
              <a:path extrusionOk="0" h="7180834" w="7180834">
                <a:moveTo>
                  <a:pt x="7180834" y="0"/>
                </a:moveTo>
                <a:lnTo>
                  <a:pt x="0" y="0"/>
                </a:lnTo>
                <a:lnTo>
                  <a:pt x="0" y="7180834"/>
                </a:lnTo>
                <a:lnTo>
                  <a:pt x="7180834" y="7180834"/>
                </a:lnTo>
                <a:lnTo>
                  <a:pt x="7180834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9" name="Google Shape;239;p24"/>
          <p:cNvGrpSpPr/>
          <p:nvPr/>
        </p:nvGrpSpPr>
        <p:grpSpPr>
          <a:xfrm>
            <a:off x="7722453" y="200878"/>
            <a:ext cx="465210" cy="467295"/>
            <a:chOff x="1813" y="0"/>
            <a:chExt cx="809173" cy="812800"/>
          </a:xfrm>
        </p:grpSpPr>
        <p:sp>
          <p:nvSpPr>
            <p:cNvPr id="240" name="Google Shape;240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DBEA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24"/>
          <p:cNvGrpSpPr/>
          <p:nvPr/>
        </p:nvGrpSpPr>
        <p:grpSpPr>
          <a:xfrm>
            <a:off x="7864195" y="789846"/>
            <a:ext cx="225758" cy="226770"/>
            <a:chOff x="1813" y="0"/>
            <a:chExt cx="809173" cy="812800"/>
          </a:xfrm>
        </p:grpSpPr>
        <p:sp>
          <p:nvSpPr>
            <p:cNvPr id="243" name="Google Shape;243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DBEA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24"/>
          <p:cNvGrpSpPr/>
          <p:nvPr/>
        </p:nvGrpSpPr>
        <p:grpSpPr>
          <a:xfrm>
            <a:off x="8104952" y="1080051"/>
            <a:ext cx="167508" cy="168259"/>
            <a:chOff x="1813" y="0"/>
            <a:chExt cx="809173" cy="812800"/>
          </a:xfrm>
        </p:grpSpPr>
        <p:sp>
          <p:nvSpPr>
            <p:cNvPr id="246" name="Google Shape;246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24"/>
          <p:cNvGrpSpPr/>
          <p:nvPr/>
        </p:nvGrpSpPr>
        <p:grpSpPr>
          <a:xfrm>
            <a:off x="8273405" y="499915"/>
            <a:ext cx="254342" cy="255482"/>
            <a:chOff x="1813" y="0"/>
            <a:chExt cx="809173" cy="812800"/>
          </a:xfrm>
        </p:grpSpPr>
        <p:sp>
          <p:nvSpPr>
            <p:cNvPr id="249" name="Google Shape;249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DBEA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24"/>
          <p:cNvGrpSpPr/>
          <p:nvPr/>
        </p:nvGrpSpPr>
        <p:grpSpPr>
          <a:xfrm>
            <a:off x="8273120" y="789846"/>
            <a:ext cx="127171" cy="127741"/>
            <a:chOff x="1813" y="0"/>
            <a:chExt cx="809173" cy="812800"/>
          </a:xfrm>
        </p:grpSpPr>
        <p:sp>
          <p:nvSpPr>
            <p:cNvPr id="252" name="Google Shape;252;p2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24"/>
          <p:cNvSpPr/>
          <p:nvPr/>
        </p:nvSpPr>
        <p:spPr>
          <a:xfrm>
            <a:off x="205759" y="289748"/>
            <a:ext cx="1933956" cy="2057400"/>
          </a:xfrm>
          <a:custGeom>
            <a:rect b="b" l="l" r="r" t="t"/>
            <a:pathLst>
              <a:path extrusionOk="0" h="4114800" w="3867912">
                <a:moveTo>
                  <a:pt x="0" y="0"/>
                </a:moveTo>
                <a:lnTo>
                  <a:pt x="3867912" y="0"/>
                </a:lnTo>
                <a:lnTo>
                  <a:pt x="38679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24"/>
          <p:cNvSpPr txBox="1"/>
          <p:nvPr/>
        </p:nvSpPr>
        <p:spPr>
          <a:xfrm>
            <a:off x="2225441" y="514350"/>
            <a:ext cx="4693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How to Use This Presentation</a:t>
            </a:r>
            <a:endParaRPr sz="700"/>
          </a:p>
        </p:txBody>
      </p:sp>
      <p:sp>
        <p:nvSpPr>
          <p:cNvPr id="256" name="Google Shape;256;p24"/>
          <p:cNvSpPr txBox="1"/>
          <p:nvPr/>
        </p:nvSpPr>
        <p:spPr>
          <a:xfrm>
            <a:off x="514350" y="2884500"/>
            <a:ext cx="2654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"Google Slides" button below this presentation preview. </a:t>
            </a:r>
            <a:endParaRPr sz="700"/>
          </a:p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"Make a copy."</a:t>
            </a:r>
            <a:endParaRPr sz="700"/>
          </a:p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Start editing your presentation.</a:t>
            </a:r>
            <a:endParaRPr sz="700"/>
          </a:p>
          <a:p>
            <a:pPr indent="-13335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You need to sign in to your Google account.</a:t>
            </a:r>
            <a:endParaRPr sz="700"/>
          </a:p>
        </p:txBody>
      </p:sp>
      <p:sp>
        <p:nvSpPr>
          <p:cNvPr id="257" name="Google Shape;257;p24"/>
          <p:cNvSpPr txBox="1"/>
          <p:nvPr/>
        </p:nvSpPr>
        <p:spPr>
          <a:xfrm>
            <a:off x="514350" y="2328098"/>
            <a:ext cx="2570651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Google Slides</a:t>
            </a:r>
            <a:endParaRPr sz="700"/>
          </a:p>
        </p:txBody>
      </p:sp>
      <p:sp>
        <p:nvSpPr>
          <p:cNvPr id="258" name="Google Shape;258;p24"/>
          <p:cNvSpPr txBox="1"/>
          <p:nvPr/>
        </p:nvSpPr>
        <p:spPr>
          <a:xfrm>
            <a:off x="3286675" y="2884488"/>
            <a:ext cx="2570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"PowerPoint" button below this presentation preview. </a:t>
            </a:r>
            <a:endParaRPr sz="700"/>
          </a:p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Start editing your presentation.</a:t>
            </a:r>
            <a:endParaRPr sz="700"/>
          </a:p>
          <a:p>
            <a:pPr indent="-13335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Download and install the fonts used in this presentation as listed on the next page.</a:t>
            </a:r>
            <a:endParaRPr sz="700"/>
          </a:p>
        </p:txBody>
      </p:sp>
      <p:sp>
        <p:nvSpPr>
          <p:cNvPr id="259" name="Google Shape;259;p24"/>
          <p:cNvSpPr txBox="1"/>
          <p:nvPr/>
        </p:nvSpPr>
        <p:spPr>
          <a:xfrm>
            <a:off x="3286675" y="2328098"/>
            <a:ext cx="25706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PowerPoint</a:t>
            </a:r>
            <a:endParaRPr sz="700"/>
          </a:p>
        </p:txBody>
      </p:sp>
      <p:sp>
        <p:nvSpPr>
          <p:cNvPr id="260" name="Google Shape;260;p24"/>
          <p:cNvSpPr txBox="1"/>
          <p:nvPr/>
        </p:nvSpPr>
        <p:spPr>
          <a:xfrm>
            <a:off x="6058999" y="2884488"/>
            <a:ext cx="2570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Click on the "Canva" button under this presentation preview. </a:t>
            </a:r>
            <a:endParaRPr sz="700"/>
          </a:p>
          <a:p>
            <a:pPr indent="-12700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Start editing your presentation.</a:t>
            </a:r>
            <a:endParaRPr sz="700"/>
          </a:p>
          <a:p>
            <a:pPr indent="-133350" lvl="1" marL="266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•"/>
            </a:pPr>
            <a:r>
              <a:rPr b="0" i="0" lang="en" sz="13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You need to sign in to your Canva account.</a:t>
            </a:r>
            <a:endParaRPr sz="700"/>
          </a:p>
        </p:txBody>
      </p:sp>
      <p:sp>
        <p:nvSpPr>
          <p:cNvPr id="261" name="Google Shape;261;p24"/>
          <p:cNvSpPr txBox="1"/>
          <p:nvPr/>
        </p:nvSpPr>
        <p:spPr>
          <a:xfrm>
            <a:off x="6058999" y="2328098"/>
            <a:ext cx="2570650" cy="28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Canva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2" name="Google Shape;792;p42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93" name="Google Shape;793;p42"/>
          <p:cNvSpPr txBox="1"/>
          <p:nvPr/>
        </p:nvSpPr>
        <p:spPr>
          <a:xfrm>
            <a:off x="514350" y="387638"/>
            <a:ext cx="252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 sz="700"/>
          </a:p>
        </p:txBody>
      </p:sp>
      <p:sp>
        <p:nvSpPr>
          <p:cNvPr id="794" name="Google Shape;794;p42"/>
          <p:cNvSpPr txBox="1"/>
          <p:nvPr/>
        </p:nvSpPr>
        <p:spPr>
          <a:xfrm>
            <a:off x="514350" y="1701165"/>
            <a:ext cx="252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Use these design resources in your Canva Presentation.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You can find these fonts online too. Happy designing!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Don't forget to delete this page before presenting. </a:t>
            </a:r>
            <a:endParaRPr sz="700"/>
          </a:p>
        </p:txBody>
      </p:sp>
      <p:sp>
        <p:nvSpPr>
          <p:cNvPr id="795" name="Google Shape;795;p42"/>
          <p:cNvSpPr txBox="1"/>
          <p:nvPr/>
        </p:nvSpPr>
        <p:spPr>
          <a:xfrm>
            <a:off x="514350" y="2347246"/>
            <a:ext cx="2338383" cy="3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This presentation template uses the following free fonts:</a:t>
            </a:r>
            <a:endParaRPr sz="700"/>
          </a:p>
        </p:txBody>
      </p:sp>
      <p:sp>
        <p:nvSpPr>
          <p:cNvPr id="796" name="Google Shape;796;p42"/>
          <p:cNvSpPr txBox="1"/>
          <p:nvPr/>
        </p:nvSpPr>
        <p:spPr>
          <a:xfrm>
            <a:off x="514350" y="2977872"/>
            <a:ext cx="2529566" cy="4408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Titles: </a:t>
            </a:r>
            <a:r>
              <a:rPr b="0" i="0" lang="en" sz="800" u="none" cap="none" strike="noStrike">
                <a:solidFill>
                  <a:srgbClr val="5763CF"/>
                </a:solidFill>
                <a:latin typeface="Nunito Light"/>
                <a:ea typeface="Nunito Light"/>
                <a:cs typeface="Nunito Light"/>
                <a:sym typeface="Nunito Light"/>
              </a:rPr>
              <a:t>Paytone One</a:t>
            </a:r>
            <a:endParaRPr sz="700"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Headers: </a:t>
            </a:r>
            <a:r>
              <a:rPr b="0" i="0" lang="en" sz="800" u="none" cap="none" strike="noStrike">
                <a:solidFill>
                  <a:srgbClr val="5763CF"/>
                </a:solidFill>
                <a:latin typeface="Nunito Light"/>
                <a:ea typeface="Nunito Light"/>
                <a:cs typeface="Nunito Light"/>
                <a:sym typeface="Nunito Light"/>
              </a:rPr>
              <a:t>Paytone ﻿One</a:t>
            </a:r>
            <a:endParaRPr sz="700"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Body Copy: </a:t>
            </a:r>
            <a:r>
              <a:rPr b="0" i="0" lang="en" sz="800" u="none" cap="none" strike="noStrike">
                <a:solidFill>
                  <a:srgbClr val="5763CF"/>
                </a:solidFill>
                <a:latin typeface="Nunito Light"/>
                <a:ea typeface="Nunito Light"/>
                <a:cs typeface="Nunito Light"/>
                <a:sym typeface="Nunito Light"/>
              </a:rPr>
              <a:t>Nunito Light</a:t>
            </a:r>
            <a:endParaRPr sz="700"/>
          </a:p>
        </p:txBody>
      </p:sp>
      <p:sp>
        <p:nvSpPr>
          <p:cNvPr id="797" name="Google Shape;797;p42"/>
          <p:cNvSpPr/>
          <p:nvPr/>
        </p:nvSpPr>
        <p:spPr>
          <a:xfrm>
            <a:off x="3644850" y="305645"/>
            <a:ext cx="981643" cy="956657"/>
          </a:xfrm>
          <a:custGeom>
            <a:rect b="b" l="l" r="r" t="t"/>
            <a:pathLst>
              <a:path extrusionOk="0" h="1913313" w="1963287">
                <a:moveTo>
                  <a:pt x="0" y="0"/>
                </a:moveTo>
                <a:lnTo>
                  <a:pt x="1963287" y="0"/>
                </a:lnTo>
                <a:lnTo>
                  <a:pt x="1963287" y="1913313"/>
                </a:lnTo>
                <a:lnTo>
                  <a:pt x="0" y="19133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8" name="Google Shape;798;p42"/>
          <p:cNvSpPr/>
          <p:nvPr/>
        </p:nvSpPr>
        <p:spPr>
          <a:xfrm>
            <a:off x="4777526" y="315234"/>
            <a:ext cx="784071" cy="937476"/>
          </a:xfrm>
          <a:custGeom>
            <a:rect b="b" l="l" r="r" t="t"/>
            <a:pathLst>
              <a:path extrusionOk="0" h="1874953" w="1568142">
                <a:moveTo>
                  <a:pt x="0" y="0"/>
                </a:moveTo>
                <a:lnTo>
                  <a:pt x="1568142" y="0"/>
                </a:lnTo>
                <a:lnTo>
                  <a:pt x="1568142" y="1874953"/>
                </a:lnTo>
                <a:lnTo>
                  <a:pt x="0" y="1874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9" name="Google Shape;799;p42"/>
          <p:cNvSpPr/>
          <p:nvPr/>
        </p:nvSpPr>
        <p:spPr>
          <a:xfrm>
            <a:off x="5712629" y="298117"/>
            <a:ext cx="913408" cy="971712"/>
          </a:xfrm>
          <a:custGeom>
            <a:rect b="b" l="l" r="r" t="t"/>
            <a:pathLst>
              <a:path extrusionOk="0" h="1943423" w="1826817">
                <a:moveTo>
                  <a:pt x="0" y="0"/>
                </a:moveTo>
                <a:lnTo>
                  <a:pt x="1826817" y="0"/>
                </a:lnTo>
                <a:lnTo>
                  <a:pt x="1826817" y="1943423"/>
                </a:lnTo>
                <a:lnTo>
                  <a:pt x="0" y="1943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0" name="Google Shape;800;p42"/>
          <p:cNvSpPr/>
          <p:nvPr/>
        </p:nvSpPr>
        <p:spPr>
          <a:xfrm>
            <a:off x="6777070" y="350037"/>
            <a:ext cx="856827" cy="867873"/>
          </a:xfrm>
          <a:custGeom>
            <a:rect b="b" l="l" r="r" t="t"/>
            <a:pathLst>
              <a:path extrusionOk="0" h="1735746" w="1713655">
                <a:moveTo>
                  <a:pt x="0" y="0"/>
                </a:moveTo>
                <a:lnTo>
                  <a:pt x="1713655" y="0"/>
                </a:lnTo>
                <a:lnTo>
                  <a:pt x="1713655" y="1735746"/>
                </a:lnTo>
                <a:lnTo>
                  <a:pt x="0" y="1735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1" name="Google Shape;801;p42"/>
          <p:cNvSpPr/>
          <p:nvPr/>
        </p:nvSpPr>
        <p:spPr>
          <a:xfrm>
            <a:off x="7784929" y="318229"/>
            <a:ext cx="1074042" cy="931487"/>
          </a:xfrm>
          <a:custGeom>
            <a:rect b="b" l="l" r="r" t="t"/>
            <a:pathLst>
              <a:path extrusionOk="0" h="1862974" w="2148084">
                <a:moveTo>
                  <a:pt x="0" y="0"/>
                </a:moveTo>
                <a:lnTo>
                  <a:pt x="2148083" y="0"/>
                </a:lnTo>
                <a:lnTo>
                  <a:pt x="2148083" y="1862975"/>
                </a:lnTo>
                <a:lnTo>
                  <a:pt x="0" y="1862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2" name="Google Shape;802;p42"/>
          <p:cNvSpPr/>
          <p:nvPr/>
        </p:nvSpPr>
        <p:spPr>
          <a:xfrm>
            <a:off x="3644851" y="1471281"/>
            <a:ext cx="883122" cy="855826"/>
          </a:xfrm>
          <a:custGeom>
            <a:rect b="b" l="l" r="r" t="t"/>
            <a:pathLst>
              <a:path extrusionOk="0" h="1711652" w="1766245">
                <a:moveTo>
                  <a:pt x="0" y="0"/>
                </a:moveTo>
                <a:lnTo>
                  <a:pt x="1766245" y="0"/>
                </a:lnTo>
                <a:lnTo>
                  <a:pt x="1766245" y="1711652"/>
                </a:lnTo>
                <a:lnTo>
                  <a:pt x="0" y="1711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3" name="Google Shape;803;p42"/>
          <p:cNvSpPr/>
          <p:nvPr/>
        </p:nvSpPr>
        <p:spPr>
          <a:xfrm>
            <a:off x="4541490" y="1506563"/>
            <a:ext cx="1061164" cy="785262"/>
          </a:xfrm>
          <a:custGeom>
            <a:rect b="b" l="l" r="r" t="t"/>
            <a:pathLst>
              <a:path extrusionOk="0" h="1570524" w="2122329">
                <a:moveTo>
                  <a:pt x="0" y="0"/>
                </a:moveTo>
                <a:lnTo>
                  <a:pt x="2122329" y="0"/>
                </a:lnTo>
                <a:lnTo>
                  <a:pt x="2122329" y="1570524"/>
                </a:lnTo>
                <a:lnTo>
                  <a:pt x="0" y="15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4" name="Google Shape;804;p42"/>
          <p:cNvSpPr/>
          <p:nvPr/>
        </p:nvSpPr>
        <p:spPr>
          <a:xfrm>
            <a:off x="6944966" y="1420155"/>
            <a:ext cx="1035253" cy="958080"/>
          </a:xfrm>
          <a:custGeom>
            <a:rect b="b" l="l" r="r" t="t"/>
            <a:pathLst>
              <a:path extrusionOk="0" h="1916159" w="2070506">
                <a:moveTo>
                  <a:pt x="0" y="0"/>
                </a:moveTo>
                <a:lnTo>
                  <a:pt x="2070506" y="0"/>
                </a:lnTo>
                <a:lnTo>
                  <a:pt x="2070506" y="1916159"/>
                </a:lnTo>
                <a:lnTo>
                  <a:pt x="0" y="1916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5" name="Google Shape;805;p42"/>
          <p:cNvSpPr/>
          <p:nvPr/>
        </p:nvSpPr>
        <p:spPr>
          <a:xfrm>
            <a:off x="5616171" y="1419715"/>
            <a:ext cx="1315279" cy="958959"/>
          </a:xfrm>
          <a:custGeom>
            <a:rect b="b" l="l" r="r" t="t"/>
            <a:pathLst>
              <a:path extrusionOk="0" h="1917917" w="2630559">
                <a:moveTo>
                  <a:pt x="0" y="0"/>
                </a:moveTo>
                <a:lnTo>
                  <a:pt x="2630559" y="0"/>
                </a:lnTo>
                <a:lnTo>
                  <a:pt x="2630559" y="1917917"/>
                </a:lnTo>
                <a:lnTo>
                  <a:pt x="0" y="1917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6" name="Google Shape;806;p42"/>
          <p:cNvSpPr/>
          <p:nvPr/>
        </p:nvSpPr>
        <p:spPr>
          <a:xfrm>
            <a:off x="3529402" y="2647149"/>
            <a:ext cx="1114020" cy="864885"/>
          </a:xfrm>
          <a:custGeom>
            <a:rect b="b" l="l" r="r" t="t"/>
            <a:pathLst>
              <a:path extrusionOk="0" h="1729769" w="2228040">
                <a:moveTo>
                  <a:pt x="0" y="0"/>
                </a:moveTo>
                <a:lnTo>
                  <a:pt x="2228041" y="0"/>
                </a:lnTo>
                <a:lnTo>
                  <a:pt x="2228041" y="1729769"/>
                </a:lnTo>
                <a:lnTo>
                  <a:pt x="0" y="1729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7" name="Google Shape;807;p42"/>
          <p:cNvSpPr/>
          <p:nvPr/>
        </p:nvSpPr>
        <p:spPr>
          <a:xfrm>
            <a:off x="7993736" y="1476992"/>
            <a:ext cx="901791" cy="844404"/>
          </a:xfrm>
          <a:custGeom>
            <a:rect b="b" l="l" r="r" t="t"/>
            <a:pathLst>
              <a:path extrusionOk="0" h="1688808" w="1803582">
                <a:moveTo>
                  <a:pt x="0" y="0"/>
                </a:moveTo>
                <a:lnTo>
                  <a:pt x="1803581" y="0"/>
                </a:lnTo>
                <a:lnTo>
                  <a:pt x="1803581" y="1688808"/>
                </a:lnTo>
                <a:lnTo>
                  <a:pt x="0" y="1688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8" name="Google Shape;808;p42"/>
          <p:cNvSpPr/>
          <p:nvPr/>
        </p:nvSpPr>
        <p:spPr>
          <a:xfrm>
            <a:off x="5786980" y="2580230"/>
            <a:ext cx="864349" cy="998723"/>
          </a:xfrm>
          <a:custGeom>
            <a:rect b="b" l="l" r="r" t="t"/>
            <a:pathLst>
              <a:path extrusionOk="0" h="1997446" w="1728699">
                <a:moveTo>
                  <a:pt x="0" y="0"/>
                </a:moveTo>
                <a:lnTo>
                  <a:pt x="1728699" y="0"/>
                </a:lnTo>
                <a:lnTo>
                  <a:pt x="1728699" y="1997446"/>
                </a:lnTo>
                <a:lnTo>
                  <a:pt x="0" y="19974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9" name="Google Shape;809;p42"/>
          <p:cNvSpPr/>
          <p:nvPr/>
        </p:nvSpPr>
        <p:spPr>
          <a:xfrm>
            <a:off x="8028656" y="2661985"/>
            <a:ext cx="1063349" cy="835213"/>
          </a:xfrm>
          <a:custGeom>
            <a:rect b="b" l="l" r="r" t="t"/>
            <a:pathLst>
              <a:path extrusionOk="0" h="1670425" w="2126698">
                <a:moveTo>
                  <a:pt x="0" y="0"/>
                </a:moveTo>
                <a:lnTo>
                  <a:pt x="2126698" y="0"/>
                </a:lnTo>
                <a:lnTo>
                  <a:pt x="2126698" y="1670425"/>
                </a:lnTo>
                <a:lnTo>
                  <a:pt x="0" y="1670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0" name="Google Shape;810;p42"/>
          <p:cNvSpPr/>
          <p:nvPr/>
        </p:nvSpPr>
        <p:spPr>
          <a:xfrm flipH="1">
            <a:off x="4838005" y="2693981"/>
            <a:ext cx="754392" cy="771219"/>
          </a:xfrm>
          <a:custGeom>
            <a:rect b="b" l="l" r="r" t="t"/>
            <a:pathLst>
              <a:path extrusionOk="0" h="1542437" w="1508784">
                <a:moveTo>
                  <a:pt x="1508784" y="0"/>
                </a:moveTo>
                <a:lnTo>
                  <a:pt x="0" y="0"/>
                </a:lnTo>
                <a:lnTo>
                  <a:pt x="0" y="1542437"/>
                </a:lnTo>
                <a:lnTo>
                  <a:pt x="1508784" y="1542437"/>
                </a:lnTo>
                <a:lnTo>
                  <a:pt x="1508784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1" name="Google Shape;811;p42"/>
          <p:cNvSpPr/>
          <p:nvPr/>
        </p:nvSpPr>
        <p:spPr>
          <a:xfrm>
            <a:off x="6845912" y="2722057"/>
            <a:ext cx="988161" cy="715069"/>
          </a:xfrm>
          <a:custGeom>
            <a:rect b="b" l="l" r="r" t="t"/>
            <a:pathLst>
              <a:path extrusionOk="0" h="1430138" w="1976322">
                <a:moveTo>
                  <a:pt x="0" y="0"/>
                </a:moveTo>
                <a:lnTo>
                  <a:pt x="1976322" y="0"/>
                </a:lnTo>
                <a:lnTo>
                  <a:pt x="1976322" y="1430138"/>
                </a:lnTo>
                <a:lnTo>
                  <a:pt x="0" y="1430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2" name="Google Shape;812;p42"/>
          <p:cNvSpPr/>
          <p:nvPr/>
        </p:nvSpPr>
        <p:spPr>
          <a:xfrm>
            <a:off x="3644850" y="3939619"/>
            <a:ext cx="643394" cy="697962"/>
          </a:xfrm>
          <a:custGeom>
            <a:rect b="b" l="l" r="r" t="t"/>
            <a:pathLst>
              <a:path extrusionOk="0" h="1395924" w="1286788">
                <a:moveTo>
                  <a:pt x="0" y="0"/>
                </a:moveTo>
                <a:lnTo>
                  <a:pt x="1286788" y="0"/>
                </a:lnTo>
                <a:lnTo>
                  <a:pt x="1286788" y="1395924"/>
                </a:lnTo>
                <a:lnTo>
                  <a:pt x="0" y="1395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3" name="Google Shape;813;p42"/>
          <p:cNvSpPr/>
          <p:nvPr/>
        </p:nvSpPr>
        <p:spPr>
          <a:xfrm>
            <a:off x="4490014" y="3939619"/>
            <a:ext cx="728424" cy="697962"/>
          </a:xfrm>
          <a:custGeom>
            <a:rect b="b" l="l" r="r" t="t"/>
            <a:pathLst>
              <a:path extrusionOk="0" h="1395924" w="1456847">
                <a:moveTo>
                  <a:pt x="0" y="0"/>
                </a:moveTo>
                <a:lnTo>
                  <a:pt x="1456846" y="0"/>
                </a:lnTo>
                <a:lnTo>
                  <a:pt x="1456846" y="1395924"/>
                </a:lnTo>
                <a:lnTo>
                  <a:pt x="0" y="1395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4" name="Google Shape;814;p42"/>
          <p:cNvSpPr/>
          <p:nvPr/>
        </p:nvSpPr>
        <p:spPr>
          <a:xfrm>
            <a:off x="5420205" y="3939619"/>
            <a:ext cx="697962" cy="697962"/>
          </a:xfrm>
          <a:custGeom>
            <a:rect b="b" l="l" r="r" t="t"/>
            <a:pathLst>
              <a:path extrusionOk="0" h="1395924" w="1395924">
                <a:moveTo>
                  <a:pt x="0" y="0"/>
                </a:moveTo>
                <a:lnTo>
                  <a:pt x="1395924" y="0"/>
                </a:lnTo>
                <a:lnTo>
                  <a:pt x="1395924" y="1395924"/>
                </a:lnTo>
                <a:lnTo>
                  <a:pt x="0" y="1395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15" name="Google Shape;815;p42"/>
          <p:cNvGrpSpPr/>
          <p:nvPr/>
        </p:nvGrpSpPr>
        <p:grpSpPr>
          <a:xfrm>
            <a:off x="6320873" y="3818062"/>
            <a:ext cx="723526" cy="941077"/>
            <a:chOff x="2497" y="0"/>
            <a:chExt cx="1929403" cy="2509539"/>
          </a:xfrm>
        </p:grpSpPr>
        <p:grpSp>
          <p:nvGrpSpPr>
            <p:cNvPr id="816" name="Google Shape;816;p42"/>
            <p:cNvGrpSpPr/>
            <p:nvPr/>
          </p:nvGrpSpPr>
          <p:grpSpPr>
            <a:xfrm>
              <a:off x="2497" y="0"/>
              <a:ext cx="1114595" cy="1119591"/>
              <a:chOff x="1813" y="0"/>
              <a:chExt cx="809173" cy="812800"/>
            </a:xfrm>
          </p:grpSpPr>
          <p:sp>
            <p:nvSpPr>
              <p:cNvPr id="817" name="Google Shape;817;p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9" name="Google Shape;819;p42"/>
            <p:cNvGrpSpPr/>
            <p:nvPr/>
          </p:nvGrpSpPr>
          <p:grpSpPr>
            <a:xfrm>
              <a:off x="342096" y="1411107"/>
              <a:ext cx="540894" cy="543318"/>
              <a:chOff x="1813" y="0"/>
              <a:chExt cx="809173" cy="812800"/>
            </a:xfrm>
          </p:grpSpPr>
          <p:sp>
            <p:nvSpPr>
              <p:cNvPr id="820" name="Google Shape;820;p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42"/>
            <p:cNvGrpSpPr/>
            <p:nvPr/>
          </p:nvGrpSpPr>
          <p:grpSpPr>
            <a:xfrm>
              <a:off x="918925" y="2106408"/>
              <a:ext cx="401332" cy="403131"/>
              <a:chOff x="1813" y="0"/>
              <a:chExt cx="809173" cy="812800"/>
            </a:xfrm>
          </p:grpSpPr>
          <p:sp>
            <p:nvSpPr>
              <p:cNvPr id="823" name="Google Shape;823;p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5" name="Google Shape;825;p42"/>
            <p:cNvGrpSpPr/>
            <p:nvPr/>
          </p:nvGrpSpPr>
          <p:grpSpPr>
            <a:xfrm>
              <a:off x="1322522" y="716460"/>
              <a:ext cx="609378" cy="612109"/>
              <a:chOff x="1813" y="0"/>
              <a:chExt cx="809173" cy="812800"/>
            </a:xfrm>
          </p:grpSpPr>
          <p:sp>
            <p:nvSpPr>
              <p:cNvPr id="826" name="Google Shape;826;p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42"/>
            <p:cNvGrpSpPr/>
            <p:nvPr/>
          </p:nvGrpSpPr>
          <p:grpSpPr>
            <a:xfrm>
              <a:off x="1321840" y="1411107"/>
              <a:ext cx="304689" cy="306055"/>
              <a:chOff x="1813" y="0"/>
              <a:chExt cx="809173" cy="812800"/>
            </a:xfrm>
          </p:grpSpPr>
          <p:sp>
            <p:nvSpPr>
              <p:cNvPr id="829" name="Google Shape;829;p4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31" name="Google Shape;831;p42"/>
          <p:cNvSpPr/>
          <p:nvPr/>
        </p:nvSpPr>
        <p:spPr>
          <a:xfrm>
            <a:off x="7246680" y="3976555"/>
            <a:ext cx="628015" cy="624090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1"/>
                </a:lnTo>
                <a:lnTo>
                  <a:pt x="0" y="1248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2" name="Google Shape;832;p42"/>
          <p:cNvSpPr/>
          <p:nvPr/>
        </p:nvSpPr>
        <p:spPr>
          <a:xfrm>
            <a:off x="8076464" y="3835799"/>
            <a:ext cx="738973" cy="905604"/>
          </a:xfrm>
          <a:custGeom>
            <a:rect b="b" l="l" r="r" t="t"/>
            <a:pathLst>
              <a:path extrusionOk="0" h="1811207" w="1477945">
                <a:moveTo>
                  <a:pt x="0" y="0"/>
                </a:moveTo>
                <a:lnTo>
                  <a:pt x="1477945" y="0"/>
                </a:lnTo>
                <a:lnTo>
                  <a:pt x="1477945" y="1811207"/>
                </a:lnTo>
                <a:lnTo>
                  <a:pt x="0" y="1811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7" name="Google Shape;837;p43"/>
          <p:cNvCxnSpPr/>
          <p:nvPr/>
        </p:nvCxnSpPr>
        <p:spPr>
          <a:xfrm rot="-5400000">
            <a:off x="896008" y="2573141"/>
            <a:ext cx="5128764" cy="0"/>
          </a:xfrm>
          <a:prstGeom prst="straightConnector1">
            <a:avLst/>
          </a:prstGeom>
          <a:noFill/>
          <a:ln cap="rnd" cmpd="sng" w="9525">
            <a:solidFill>
              <a:srgbClr val="000000">
                <a:alpha val="2980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8" name="Google Shape;838;p43"/>
          <p:cNvSpPr txBox="1"/>
          <p:nvPr/>
        </p:nvSpPr>
        <p:spPr>
          <a:xfrm>
            <a:off x="514350" y="387638"/>
            <a:ext cx="2529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Page</a:t>
            </a:r>
            <a:endParaRPr sz="700"/>
          </a:p>
        </p:txBody>
      </p:sp>
      <p:sp>
        <p:nvSpPr>
          <p:cNvPr id="839" name="Google Shape;839;p43"/>
          <p:cNvSpPr txBox="1"/>
          <p:nvPr/>
        </p:nvSpPr>
        <p:spPr>
          <a:xfrm>
            <a:off x="514350" y="1701165"/>
            <a:ext cx="2529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Use these design resources in your Canva Presentation.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You can find these fonts online too. Happy designing! 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Don't forget to delete this page before presenting. </a:t>
            </a:r>
            <a:endParaRPr sz="700"/>
          </a:p>
        </p:txBody>
      </p:sp>
      <p:sp>
        <p:nvSpPr>
          <p:cNvPr id="840" name="Google Shape;840;p43"/>
          <p:cNvSpPr txBox="1"/>
          <p:nvPr/>
        </p:nvSpPr>
        <p:spPr>
          <a:xfrm>
            <a:off x="514350" y="2347246"/>
            <a:ext cx="2338383" cy="3794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This presentation template uses the following free fonts:</a:t>
            </a:r>
            <a:endParaRPr sz="700"/>
          </a:p>
        </p:txBody>
      </p:sp>
      <p:sp>
        <p:nvSpPr>
          <p:cNvPr id="841" name="Google Shape;841;p43"/>
          <p:cNvSpPr txBox="1"/>
          <p:nvPr/>
        </p:nvSpPr>
        <p:spPr>
          <a:xfrm>
            <a:off x="514350" y="2977872"/>
            <a:ext cx="2529566" cy="4408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Titles: </a:t>
            </a:r>
            <a:r>
              <a:rPr b="0" i="0" lang="en" sz="800" u="none" cap="none" strike="noStrike">
                <a:solidFill>
                  <a:srgbClr val="5763CF"/>
                </a:solidFill>
                <a:latin typeface="Nunito Light"/>
                <a:ea typeface="Nunito Light"/>
                <a:cs typeface="Nunito Light"/>
                <a:sym typeface="Nunito Light"/>
              </a:rPr>
              <a:t>Paytone One</a:t>
            </a:r>
            <a:endParaRPr sz="700"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Headers: </a:t>
            </a:r>
            <a:r>
              <a:rPr b="0" i="0" lang="en" sz="800" u="none" cap="none" strike="noStrike">
                <a:solidFill>
                  <a:srgbClr val="5763CF"/>
                </a:solidFill>
                <a:latin typeface="Nunito Light"/>
                <a:ea typeface="Nunito Light"/>
                <a:cs typeface="Nunito Light"/>
                <a:sym typeface="Nunito Light"/>
              </a:rPr>
              <a:t>Paytone ﻿One</a:t>
            </a:r>
            <a:endParaRPr sz="700"/>
          </a:p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Body Copy: </a:t>
            </a:r>
            <a:r>
              <a:rPr b="0" i="0" lang="en" sz="800" u="none" cap="none" strike="noStrike">
                <a:solidFill>
                  <a:srgbClr val="5763CF"/>
                </a:solidFill>
                <a:latin typeface="Nunito Light"/>
                <a:ea typeface="Nunito Light"/>
                <a:cs typeface="Nunito Light"/>
                <a:sym typeface="Nunito Light"/>
              </a:rPr>
              <a:t>Nunito Light</a:t>
            </a:r>
            <a:endParaRPr sz="700"/>
          </a:p>
        </p:txBody>
      </p:sp>
      <p:sp>
        <p:nvSpPr>
          <p:cNvPr id="842" name="Google Shape;842;p43"/>
          <p:cNvSpPr/>
          <p:nvPr/>
        </p:nvSpPr>
        <p:spPr>
          <a:xfrm>
            <a:off x="3506376" y="314244"/>
            <a:ext cx="906075" cy="1289788"/>
          </a:xfrm>
          <a:custGeom>
            <a:rect b="b" l="l" r="r" t="t"/>
            <a:pathLst>
              <a:path extrusionOk="0" h="2579575" w="1812151">
                <a:moveTo>
                  <a:pt x="0" y="0"/>
                </a:moveTo>
                <a:lnTo>
                  <a:pt x="1812152" y="0"/>
                </a:lnTo>
                <a:lnTo>
                  <a:pt x="1812152" y="2579575"/>
                </a:lnTo>
                <a:lnTo>
                  <a:pt x="0" y="2579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43"/>
          <p:cNvSpPr/>
          <p:nvPr/>
        </p:nvSpPr>
        <p:spPr>
          <a:xfrm flipH="1">
            <a:off x="4514502" y="309611"/>
            <a:ext cx="852504" cy="1299053"/>
          </a:xfrm>
          <a:custGeom>
            <a:rect b="b" l="l" r="r" t="t"/>
            <a:pathLst>
              <a:path extrusionOk="0" h="2598106" w="1705007">
                <a:moveTo>
                  <a:pt x="1705007" y="0"/>
                </a:moveTo>
                <a:lnTo>
                  <a:pt x="0" y="0"/>
                </a:lnTo>
                <a:lnTo>
                  <a:pt x="0" y="2598107"/>
                </a:lnTo>
                <a:lnTo>
                  <a:pt x="1705007" y="2598107"/>
                </a:lnTo>
                <a:lnTo>
                  <a:pt x="170500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43"/>
          <p:cNvSpPr/>
          <p:nvPr/>
        </p:nvSpPr>
        <p:spPr>
          <a:xfrm>
            <a:off x="6860895" y="309611"/>
            <a:ext cx="1178891" cy="1299053"/>
          </a:xfrm>
          <a:custGeom>
            <a:rect b="b" l="l" r="r" t="t"/>
            <a:pathLst>
              <a:path extrusionOk="0" h="2598106" w="2357782">
                <a:moveTo>
                  <a:pt x="0" y="0"/>
                </a:moveTo>
                <a:lnTo>
                  <a:pt x="2357781" y="0"/>
                </a:lnTo>
                <a:lnTo>
                  <a:pt x="2357781" y="2598107"/>
                </a:lnTo>
                <a:lnTo>
                  <a:pt x="0" y="259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5" name="Google Shape;845;p43"/>
          <p:cNvSpPr/>
          <p:nvPr/>
        </p:nvSpPr>
        <p:spPr>
          <a:xfrm flipH="1">
            <a:off x="5469057" y="314244"/>
            <a:ext cx="1289788" cy="1289788"/>
          </a:xfrm>
          <a:custGeom>
            <a:rect b="b" l="l" r="r" t="t"/>
            <a:pathLst>
              <a:path extrusionOk="0" h="2579575" w="2579575">
                <a:moveTo>
                  <a:pt x="2579575" y="0"/>
                </a:moveTo>
                <a:lnTo>
                  <a:pt x="0" y="0"/>
                </a:lnTo>
                <a:lnTo>
                  <a:pt x="0" y="2579575"/>
                </a:lnTo>
                <a:lnTo>
                  <a:pt x="2579575" y="2579575"/>
                </a:lnTo>
                <a:lnTo>
                  <a:pt x="257957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6" name="Google Shape;846;p43"/>
          <p:cNvSpPr/>
          <p:nvPr/>
        </p:nvSpPr>
        <p:spPr>
          <a:xfrm flipH="1">
            <a:off x="8141835" y="314244"/>
            <a:ext cx="659404" cy="1289788"/>
          </a:xfrm>
          <a:custGeom>
            <a:rect b="b" l="l" r="r" t="t"/>
            <a:pathLst>
              <a:path extrusionOk="0" h="2579575" w="1318808">
                <a:moveTo>
                  <a:pt x="1318808" y="0"/>
                </a:moveTo>
                <a:lnTo>
                  <a:pt x="0" y="0"/>
                </a:lnTo>
                <a:lnTo>
                  <a:pt x="0" y="2579575"/>
                </a:lnTo>
                <a:lnTo>
                  <a:pt x="1318808" y="2579575"/>
                </a:lnTo>
                <a:lnTo>
                  <a:pt x="1318808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7" name="Google Shape;847;p43"/>
          <p:cNvSpPr/>
          <p:nvPr/>
        </p:nvSpPr>
        <p:spPr>
          <a:xfrm rot="10800000">
            <a:off x="3506376" y="1894224"/>
            <a:ext cx="1588927" cy="863979"/>
          </a:xfrm>
          <a:custGeom>
            <a:rect b="b" l="l" r="r" t="t"/>
            <a:pathLst>
              <a:path extrusionOk="0" h="1727958" w="3177853">
                <a:moveTo>
                  <a:pt x="0" y="0"/>
                </a:moveTo>
                <a:lnTo>
                  <a:pt x="3177854" y="0"/>
                </a:lnTo>
                <a:lnTo>
                  <a:pt x="3177854" y="1727957"/>
                </a:lnTo>
                <a:lnTo>
                  <a:pt x="0" y="1727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8" name="Google Shape;848;p43"/>
          <p:cNvSpPr/>
          <p:nvPr/>
        </p:nvSpPr>
        <p:spPr>
          <a:xfrm>
            <a:off x="5283041" y="1894224"/>
            <a:ext cx="1131232" cy="863979"/>
          </a:xfrm>
          <a:custGeom>
            <a:rect b="b" l="l" r="r" t="t"/>
            <a:pathLst>
              <a:path extrusionOk="0" h="1727958" w="2262465">
                <a:moveTo>
                  <a:pt x="0" y="0"/>
                </a:moveTo>
                <a:lnTo>
                  <a:pt x="2262465" y="0"/>
                </a:lnTo>
                <a:lnTo>
                  <a:pt x="2262465" y="1727957"/>
                </a:lnTo>
                <a:lnTo>
                  <a:pt x="0" y="1727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9" name="Google Shape;849;p43"/>
          <p:cNvSpPr/>
          <p:nvPr/>
        </p:nvSpPr>
        <p:spPr>
          <a:xfrm>
            <a:off x="5193229" y="4395150"/>
            <a:ext cx="2442090" cy="308314"/>
          </a:xfrm>
          <a:custGeom>
            <a:rect b="b" l="l" r="r" t="t"/>
            <a:pathLst>
              <a:path extrusionOk="0" h="616628" w="4884179">
                <a:moveTo>
                  <a:pt x="0" y="0"/>
                </a:moveTo>
                <a:lnTo>
                  <a:pt x="4884179" y="0"/>
                </a:lnTo>
                <a:lnTo>
                  <a:pt x="4884179" y="616628"/>
                </a:lnTo>
                <a:lnTo>
                  <a:pt x="0" y="616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0" name="Google Shape;850;p43"/>
          <p:cNvSpPr/>
          <p:nvPr/>
        </p:nvSpPr>
        <p:spPr>
          <a:xfrm>
            <a:off x="6602011" y="1870660"/>
            <a:ext cx="1087888" cy="911107"/>
          </a:xfrm>
          <a:custGeom>
            <a:rect b="b" l="l" r="r" t="t"/>
            <a:pathLst>
              <a:path extrusionOk="0" h="1822213" w="2175777">
                <a:moveTo>
                  <a:pt x="0" y="0"/>
                </a:moveTo>
                <a:lnTo>
                  <a:pt x="2175777" y="0"/>
                </a:lnTo>
                <a:lnTo>
                  <a:pt x="2175777" y="1822213"/>
                </a:lnTo>
                <a:lnTo>
                  <a:pt x="0" y="18222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1" name="Google Shape;851;p43"/>
          <p:cNvSpPr/>
          <p:nvPr/>
        </p:nvSpPr>
        <p:spPr>
          <a:xfrm>
            <a:off x="7877637" y="1829653"/>
            <a:ext cx="923602" cy="993121"/>
          </a:xfrm>
          <a:custGeom>
            <a:rect b="b" l="l" r="r" t="t"/>
            <a:pathLst>
              <a:path extrusionOk="0" h="1986242" w="1847205">
                <a:moveTo>
                  <a:pt x="0" y="0"/>
                </a:moveTo>
                <a:lnTo>
                  <a:pt x="1847205" y="0"/>
                </a:lnTo>
                <a:lnTo>
                  <a:pt x="1847205" y="1986241"/>
                </a:lnTo>
                <a:lnTo>
                  <a:pt x="0" y="1986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2" name="Google Shape;852;p43"/>
          <p:cNvSpPr/>
          <p:nvPr/>
        </p:nvSpPr>
        <p:spPr>
          <a:xfrm>
            <a:off x="3506376" y="3134980"/>
            <a:ext cx="1820422" cy="532473"/>
          </a:xfrm>
          <a:custGeom>
            <a:rect b="b" l="l" r="r" t="t"/>
            <a:pathLst>
              <a:path extrusionOk="0" h="1064947" w="3640843">
                <a:moveTo>
                  <a:pt x="0" y="0"/>
                </a:moveTo>
                <a:lnTo>
                  <a:pt x="3640843" y="0"/>
                </a:lnTo>
                <a:lnTo>
                  <a:pt x="3640843" y="1064946"/>
                </a:lnTo>
                <a:lnTo>
                  <a:pt x="0" y="1064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3" name="Google Shape;853;p43"/>
          <p:cNvSpPr/>
          <p:nvPr/>
        </p:nvSpPr>
        <p:spPr>
          <a:xfrm>
            <a:off x="5544875" y="3061317"/>
            <a:ext cx="1661731" cy="679799"/>
          </a:xfrm>
          <a:custGeom>
            <a:rect b="b" l="l" r="r" t="t"/>
            <a:pathLst>
              <a:path extrusionOk="0" h="1359598" w="3323462">
                <a:moveTo>
                  <a:pt x="0" y="0"/>
                </a:moveTo>
                <a:lnTo>
                  <a:pt x="3323462" y="0"/>
                </a:lnTo>
                <a:lnTo>
                  <a:pt x="3323462" y="1359598"/>
                </a:lnTo>
                <a:lnTo>
                  <a:pt x="0" y="1359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4" name="Google Shape;854;p43"/>
          <p:cNvSpPr/>
          <p:nvPr/>
        </p:nvSpPr>
        <p:spPr>
          <a:xfrm flipH="1">
            <a:off x="7424684" y="2996922"/>
            <a:ext cx="1434304" cy="808589"/>
          </a:xfrm>
          <a:custGeom>
            <a:rect b="b" l="l" r="r" t="t"/>
            <a:pathLst>
              <a:path extrusionOk="0" h="1617177" w="2868607">
                <a:moveTo>
                  <a:pt x="2868608" y="0"/>
                </a:moveTo>
                <a:lnTo>
                  <a:pt x="0" y="0"/>
                </a:lnTo>
                <a:lnTo>
                  <a:pt x="0" y="1617178"/>
                </a:lnTo>
                <a:lnTo>
                  <a:pt x="2868608" y="1617178"/>
                </a:lnTo>
                <a:lnTo>
                  <a:pt x="2868608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5" name="Google Shape;855;p43"/>
          <p:cNvSpPr/>
          <p:nvPr/>
        </p:nvSpPr>
        <p:spPr>
          <a:xfrm>
            <a:off x="3599189" y="3957966"/>
            <a:ext cx="1403300" cy="1005114"/>
          </a:xfrm>
          <a:custGeom>
            <a:rect b="b" l="l" r="r" t="t"/>
            <a:pathLst>
              <a:path extrusionOk="0" h="2010227" w="2806600">
                <a:moveTo>
                  <a:pt x="0" y="0"/>
                </a:moveTo>
                <a:lnTo>
                  <a:pt x="2806600" y="0"/>
                </a:lnTo>
                <a:lnTo>
                  <a:pt x="2806600" y="2010227"/>
                </a:lnTo>
                <a:lnTo>
                  <a:pt x="0" y="2010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44"/>
          <p:cNvSpPr/>
          <p:nvPr/>
        </p:nvSpPr>
        <p:spPr>
          <a:xfrm>
            <a:off x="-343979" y="3881134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1" name="Google Shape;861;p44"/>
          <p:cNvSpPr/>
          <p:nvPr/>
        </p:nvSpPr>
        <p:spPr>
          <a:xfrm>
            <a:off x="-343979" y="2221088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2" name="Google Shape;862;p44"/>
          <p:cNvSpPr/>
          <p:nvPr/>
        </p:nvSpPr>
        <p:spPr>
          <a:xfrm>
            <a:off x="-343979" y="561043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3" name="Google Shape;863;p44"/>
          <p:cNvSpPr txBox="1"/>
          <p:nvPr/>
        </p:nvSpPr>
        <p:spPr>
          <a:xfrm>
            <a:off x="1978213" y="2247152"/>
            <a:ext cx="519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Free templates for all your presentation needs</a:t>
            </a:r>
            <a:endParaRPr sz="700"/>
          </a:p>
        </p:txBody>
      </p:sp>
      <p:sp>
        <p:nvSpPr>
          <p:cNvPr id="864" name="Google Shape;864;p44"/>
          <p:cNvSpPr/>
          <p:nvPr/>
        </p:nvSpPr>
        <p:spPr>
          <a:xfrm>
            <a:off x="3213489" y="656157"/>
            <a:ext cx="2717022" cy="679256"/>
          </a:xfrm>
          <a:custGeom>
            <a:rect b="b" l="l" r="r" t="t"/>
            <a:pathLst>
              <a:path extrusionOk="0" h="1358511" w="5434044">
                <a:moveTo>
                  <a:pt x="0" y="0"/>
                </a:moveTo>
                <a:lnTo>
                  <a:pt x="5434044" y="0"/>
                </a:lnTo>
                <a:lnTo>
                  <a:pt x="5434044" y="1358511"/>
                </a:lnTo>
                <a:lnTo>
                  <a:pt x="0" y="1358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5" name="Google Shape;865;p44"/>
          <p:cNvSpPr txBox="1"/>
          <p:nvPr/>
        </p:nvSpPr>
        <p:spPr>
          <a:xfrm>
            <a:off x="514350" y="3819525"/>
            <a:ext cx="191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For PowerPoint, Google Slides, and Canva</a:t>
            </a:r>
            <a:endParaRPr sz="700"/>
          </a:p>
        </p:txBody>
      </p:sp>
      <p:sp>
        <p:nvSpPr>
          <p:cNvPr id="866" name="Google Shape;866;p44"/>
          <p:cNvSpPr txBox="1"/>
          <p:nvPr/>
        </p:nvSpPr>
        <p:spPr>
          <a:xfrm>
            <a:off x="2529576" y="3819525"/>
            <a:ext cx="191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100% free for personal or commercial use</a:t>
            </a:r>
            <a:endParaRPr sz="700"/>
          </a:p>
        </p:txBody>
      </p:sp>
      <p:sp>
        <p:nvSpPr>
          <p:cNvPr id="867" name="Google Shape;867;p44"/>
          <p:cNvSpPr txBox="1"/>
          <p:nvPr/>
        </p:nvSpPr>
        <p:spPr>
          <a:xfrm>
            <a:off x="4576606" y="3819525"/>
            <a:ext cx="191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Ready to use, professional, and customizable</a:t>
            </a:r>
            <a:endParaRPr sz="700"/>
          </a:p>
        </p:txBody>
      </p:sp>
      <p:sp>
        <p:nvSpPr>
          <p:cNvPr id="868" name="Google Shape;868;p44"/>
          <p:cNvSpPr txBox="1"/>
          <p:nvPr/>
        </p:nvSpPr>
        <p:spPr>
          <a:xfrm>
            <a:off x="6733509" y="3819525"/>
            <a:ext cx="1919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Blow your audience away with attractive visuals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>
            <a:off x="-343979" y="3881134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5"/>
          <p:cNvSpPr/>
          <p:nvPr/>
        </p:nvSpPr>
        <p:spPr>
          <a:xfrm>
            <a:off x="-343979" y="2221088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25"/>
          <p:cNvSpPr/>
          <p:nvPr/>
        </p:nvSpPr>
        <p:spPr>
          <a:xfrm>
            <a:off x="-343979" y="561043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9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25"/>
          <p:cNvSpPr/>
          <p:nvPr/>
        </p:nvSpPr>
        <p:spPr>
          <a:xfrm rot="1164571">
            <a:off x="209328" y="867450"/>
            <a:ext cx="1994321" cy="2020031"/>
          </a:xfrm>
          <a:custGeom>
            <a:rect b="b" l="l" r="r" t="t"/>
            <a:pathLst>
              <a:path extrusionOk="0" h="4040061" w="3988642">
                <a:moveTo>
                  <a:pt x="0" y="0"/>
                </a:moveTo>
                <a:lnTo>
                  <a:pt x="3988642" y="0"/>
                </a:lnTo>
                <a:lnTo>
                  <a:pt x="3988642" y="4040061"/>
                </a:lnTo>
                <a:lnTo>
                  <a:pt x="0" y="40400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0" name="Google Shape;270;p25"/>
          <p:cNvGrpSpPr/>
          <p:nvPr/>
        </p:nvGrpSpPr>
        <p:grpSpPr>
          <a:xfrm>
            <a:off x="2282851" y="894704"/>
            <a:ext cx="4578298" cy="3199555"/>
            <a:chOff x="0" y="0"/>
            <a:chExt cx="12208794" cy="8532147"/>
          </a:xfrm>
        </p:grpSpPr>
        <p:sp>
          <p:nvSpPr>
            <p:cNvPr id="271" name="Google Shape;271;p25"/>
            <p:cNvSpPr txBox="1"/>
            <p:nvPr/>
          </p:nvSpPr>
          <p:spPr>
            <a:xfrm>
              <a:off x="694197" y="0"/>
              <a:ext cx="108204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Agenda </a:t>
              </a:r>
              <a:endParaRPr sz="700"/>
            </a:p>
          </p:txBody>
        </p:sp>
        <p:sp>
          <p:nvSpPr>
            <p:cNvPr id="272" name="Google Shape;272;p25"/>
            <p:cNvSpPr txBox="1"/>
            <p:nvPr/>
          </p:nvSpPr>
          <p:spPr>
            <a:xfrm>
              <a:off x="0" y="3245396"/>
              <a:ext cx="12208794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an agenda here.</a:t>
              </a:r>
              <a:endParaRPr sz="700"/>
            </a:p>
          </p:txBody>
        </p:sp>
        <p:sp>
          <p:nvSpPr>
            <p:cNvPr id="273" name="Google Shape;273;p25"/>
            <p:cNvSpPr txBox="1"/>
            <p:nvPr/>
          </p:nvSpPr>
          <p:spPr>
            <a:xfrm>
              <a:off x="0" y="6525547"/>
              <a:ext cx="12208794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an agenda here.</a:t>
              </a:r>
              <a:endParaRPr sz="700"/>
            </a:p>
          </p:txBody>
        </p:sp>
        <p:sp>
          <p:nvSpPr>
            <p:cNvPr id="274" name="Google Shape;274;p25"/>
            <p:cNvSpPr txBox="1"/>
            <p:nvPr/>
          </p:nvSpPr>
          <p:spPr>
            <a:xfrm>
              <a:off x="0" y="4341147"/>
              <a:ext cx="12208794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an agenda here.</a:t>
              </a:r>
              <a:endParaRPr sz="700"/>
            </a:p>
          </p:txBody>
        </p:sp>
        <p:sp>
          <p:nvSpPr>
            <p:cNvPr id="275" name="Google Shape;275;p25"/>
            <p:cNvSpPr txBox="1"/>
            <p:nvPr/>
          </p:nvSpPr>
          <p:spPr>
            <a:xfrm>
              <a:off x="0" y="5433347"/>
              <a:ext cx="12208794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an agenda here.</a:t>
              </a:r>
              <a:endParaRPr sz="700"/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0" y="7617747"/>
              <a:ext cx="12208794" cy="9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2300" u="none" cap="none" strike="noStrike">
                  <a:solidFill>
                    <a:srgbClr val="FFFFF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Write an agenda here.</a:t>
              </a:r>
              <a:endParaRPr sz="700"/>
            </a:p>
          </p:txBody>
        </p:sp>
      </p:grpSp>
      <p:grpSp>
        <p:nvGrpSpPr>
          <p:cNvPr id="277" name="Google Shape;277;p25"/>
          <p:cNvGrpSpPr/>
          <p:nvPr/>
        </p:nvGrpSpPr>
        <p:grpSpPr>
          <a:xfrm>
            <a:off x="6487140" y="2221088"/>
            <a:ext cx="2962154" cy="2975431"/>
            <a:chOff x="1813" y="0"/>
            <a:chExt cx="809173" cy="812800"/>
          </a:xfrm>
        </p:grpSpPr>
        <p:sp>
          <p:nvSpPr>
            <p:cNvPr id="278" name="Google Shape;278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5"/>
          <p:cNvSpPr/>
          <p:nvPr/>
        </p:nvSpPr>
        <p:spPr>
          <a:xfrm rot="585036">
            <a:off x="6483605" y="2224725"/>
            <a:ext cx="2787731" cy="2417723"/>
          </a:xfrm>
          <a:custGeom>
            <a:rect b="b" l="l" r="r" t="t"/>
            <a:pathLst>
              <a:path extrusionOk="0" h="4835446" w="5575462">
                <a:moveTo>
                  <a:pt x="0" y="0"/>
                </a:moveTo>
                <a:lnTo>
                  <a:pt x="5575463" y="0"/>
                </a:lnTo>
                <a:lnTo>
                  <a:pt x="5575463" y="4835447"/>
                </a:lnTo>
                <a:lnTo>
                  <a:pt x="0" y="4835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/>
          <p:nvPr/>
        </p:nvSpPr>
        <p:spPr>
          <a:xfrm>
            <a:off x="6245702" y="2458711"/>
            <a:ext cx="3671588" cy="4045827"/>
          </a:xfrm>
          <a:custGeom>
            <a:rect b="b" l="l" r="r" t="t"/>
            <a:pathLst>
              <a:path extrusionOk="0" h="8091653" w="7343175">
                <a:moveTo>
                  <a:pt x="0" y="0"/>
                </a:moveTo>
                <a:lnTo>
                  <a:pt x="7343176" y="0"/>
                </a:lnTo>
                <a:lnTo>
                  <a:pt x="7343176" y="8091653"/>
                </a:lnTo>
                <a:lnTo>
                  <a:pt x="0" y="8091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26"/>
          <p:cNvSpPr/>
          <p:nvPr/>
        </p:nvSpPr>
        <p:spPr>
          <a:xfrm flipH="1">
            <a:off x="-376329" y="2745852"/>
            <a:ext cx="3590417" cy="3590417"/>
          </a:xfrm>
          <a:custGeom>
            <a:rect b="b" l="l" r="r" t="t"/>
            <a:pathLst>
              <a:path extrusionOk="0" h="7180834" w="7180834">
                <a:moveTo>
                  <a:pt x="7180834" y="0"/>
                </a:moveTo>
                <a:lnTo>
                  <a:pt x="0" y="0"/>
                </a:lnTo>
                <a:lnTo>
                  <a:pt x="0" y="7180834"/>
                </a:lnTo>
                <a:lnTo>
                  <a:pt x="7180834" y="7180834"/>
                </a:lnTo>
                <a:lnTo>
                  <a:pt x="7180834" y="0"/>
                </a:lnTo>
                <a:close/>
              </a:path>
            </a:pathLst>
          </a:custGeom>
          <a:blipFill rotWithShape="1">
            <a:blip r:embed="rId4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7" name="Google Shape;287;p26"/>
          <p:cNvGrpSpPr/>
          <p:nvPr/>
        </p:nvGrpSpPr>
        <p:grpSpPr>
          <a:xfrm>
            <a:off x="1600623" y="1538285"/>
            <a:ext cx="465210" cy="467295"/>
            <a:chOff x="1813" y="0"/>
            <a:chExt cx="809173" cy="812800"/>
          </a:xfrm>
        </p:grpSpPr>
        <p:sp>
          <p:nvSpPr>
            <p:cNvPr id="288" name="Google Shape;288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6"/>
          <p:cNvGrpSpPr/>
          <p:nvPr/>
        </p:nvGrpSpPr>
        <p:grpSpPr>
          <a:xfrm>
            <a:off x="7864195" y="789846"/>
            <a:ext cx="225758" cy="226770"/>
            <a:chOff x="1813" y="0"/>
            <a:chExt cx="809173" cy="812800"/>
          </a:xfrm>
        </p:grpSpPr>
        <p:sp>
          <p:nvSpPr>
            <p:cNvPr id="291" name="Google Shape;291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6"/>
          <p:cNvGrpSpPr/>
          <p:nvPr/>
        </p:nvGrpSpPr>
        <p:grpSpPr>
          <a:xfrm>
            <a:off x="8104952" y="1080051"/>
            <a:ext cx="167508" cy="168259"/>
            <a:chOff x="1813" y="0"/>
            <a:chExt cx="809173" cy="812800"/>
          </a:xfrm>
        </p:grpSpPr>
        <p:sp>
          <p:nvSpPr>
            <p:cNvPr id="294" name="Google Shape;294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26"/>
          <p:cNvGrpSpPr/>
          <p:nvPr/>
        </p:nvGrpSpPr>
        <p:grpSpPr>
          <a:xfrm>
            <a:off x="8273405" y="499915"/>
            <a:ext cx="254342" cy="255482"/>
            <a:chOff x="1813" y="0"/>
            <a:chExt cx="809173" cy="812800"/>
          </a:xfrm>
        </p:grpSpPr>
        <p:sp>
          <p:nvSpPr>
            <p:cNvPr id="297" name="Google Shape;297;p2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26"/>
          <p:cNvSpPr/>
          <p:nvPr/>
        </p:nvSpPr>
        <p:spPr>
          <a:xfrm>
            <a:off x="2895286" y="90533"/>
            <a:ext cx="3429080" cy="3069234"/>
          </a:xfrm>
          <a:custGeom>
            <a:rect b="b" l="l" r="r" t="t"/>
            <a:pathLst>
              <a:path extrusionOk="0" h="11644630" w="13009880">
                <a:moveTo>
                  <a:pt x="10152380" y="938530"/>
                </a:moveTo>
                <a:cubicBezTo>
                  <a:pt x="8962390" y="189230"/>
                  <a:pt x="8643620" y="154940"/>
                  <a:pt x="7245350" y="0"/>
                </a:cubicBezTo>
                <a:cubicBezTo>
                  <a:pt x="4039870" y="38100"/>
                  <a:pt x="1441450" y="1889760"/>
                  <a:pt x="435610" y="4933950"/>
                </a:cubicBezTo>
                <a:cubicBezTo>
                  <a:pt x="91440" y="5975350"/>
                  <a:pt x="0" y="7139940"/>
                  <a:pt x="403860" y="8159750"/>
                </a:cubicBezTo>
                <a:cubicBezTo>
                  <a:pt x="934720" y="9499600"/>
                  <a:pt x="2254250" y="10407650"/>
                  <a:pt x="3648710" y="10773410"/>
                </a:cubicBezTo>
                <a:cubicBezTo>
                  <a:pt x="5043170" y="11140440"/>
                  <a:pt x="6578600" y="11644630"/>
                  <a:pt x="8008619" y="11470640"/>
                </a:cubicBezTo>
                <a:cubicBezTo>
                  <a:pt x="9123679" y="11334750"/>
                  <a:pt x="10237469" y="10519410"/>
                  <a:pt x="11071860" y="9767570"/>
                </a:cubicBezTo>
                <a:cubicBezTo>
                  <a:pt x="11625579" y="9268460"/>
                  <a:pt x="11971019" y="8576310"/>
                  <a:pt x="12202160" y="7867650"/>
                </a:cubicBezTo>
                <a:cubicBezTo>
                  <a:pt x="13009880" y="5401310"/>
                  <a:pt x="12348210" y="2322830"/>
                  <a:pt x="10152380" y="93853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9655" r="-1965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0" name="Google Shape;300;p26"/>
          <p:cNvGrpSpPr/>
          <p:nvPr/>
        </p:nvGrpSpPr>
        <p:grpSpPr>
          <a:xfrm>
            <a:off x="682668" y="3168118"/>
            <a:ext cx="7778700" cy="1455217"/>
            <a:chOff x="0" y="0"/>
            <a:chExt cx="20743200" cy="3880579"/>
          </a:xfrm>
        </p:grpSpPr>
        <p:sp>
          <p:nvSpPr>
            <p:cNvPr id="301" name="Google Shape;301;p26"/>
            <p:cNvSpPr txBox="1"/>
            <p:nvPr/>
          </p:nvSpPr>
          <p:spPr>
            <a:xfrm>
              <a:off x="0" y="0"/>
              <a:ext cx="20743102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5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Hello there!</a:t>
              </a:r>
              <a:endParaRPr sz="700"/>
            </a:p>
          </p:txBody>
        </p:sp>
        <p:sp>
          <p:nvSpPr>
            <p:cNvPr id="302" name="Google Shape;302;p26"/>
            <p:cNvSpPr txBox="1"/>
            <p:nvPr/>
          </p:nvSpPr>
          <p:spPr>
            <a:xfrm>
              <a:off x="0" y="2402779"/>
              <a:ext cx="207432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Come and explore the fascinating world of human anatomy with us! Learn about the different organs and their functions. Let's dive in together!</a:t>
              </a:r>
              <a:endParaRPr sz="700"/>
            </a:p>
          </p:txBody>
        </p:sp>
      </p:grpSp>
      <p:grpSp>
        <p:nvGrpSpPr>
          <p:cNvPr id="303" name="Google Shape;303;p26"/>
          <p:cNvGrpSpPr/>
          <p:nvPr/>
        </p:nvGrpSpPr>
        <p:grpSpPr>
          <a:xfrm>
            <a:off x="6906827" y="1976334"/>
            <a:ext cx="1918012" cy="1922300"/>
            <a:chOff x="11434" y="0"/>
            <a:chExt cx="5114699" cy="5126133"/>
          </a:xfrm>
        </p:grpSpPr>
        <p:grpSp>
          <p:nvGrpSpPr>
            <p:cNvPr id="304" name="Google Shape;304;p26"/>
            <p:cNvGrpSpPr/>
            <p:nvPr/>
          </p:nvGrpSpPr>
          <p:grpSpPr>
            <a:xfrm>
              <a:off x="11434" y="0"/>
              <a:ext cx="5103258" cy="5126133"/>
              <a:chOff x="1813" y="0"/>
              <a:chExt cx="809173" cy="812800"/>
            </a:xfrm>
          </p:grpSpPr>
          <p:sp>
            <p:nvSpPr>
              <p:cNvPr id="305" name="Google Shape;305;p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7" name="Google Shape;307;p26"/>
            <p:cNvSpPr/>
            <p:nvPr/>
          </p:nvSpPr>
          <p:spPr>
            <a:xfrm>
              <a:off x="454725" y="570445"/>
              <a:ext cx="4671408" cy="3456842"/>
            </a:xfrm>
            <a:custGeom>
              <a:rect b="b" l="l" r="r" t="t"/>
              <a:pathLst>
                <a:path extrusionOk="0" h="3456842" w="4671408">
                  <a:moveTo>
                    <a:pt x="0" y="0"/>
                  </a:moveTo>
                  <a:lnTo>
                    <a:pt x="4671408" y="0"/>
                  </a:lnTo>
                  <a:lnTo>
                    <a:pt x="4671408" y="3456842"/>
                  </a:lnTo>
                  <a:lnTo>
                    <a:pt x="0" y="34568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08" name="Google Shape;308;p26"/>
          <p:cNvGrpSpPr/>
          <p:nvPr/>
        </p:nvGrpSpPr>
        <p:grpSpPr>
          <a:xfrm rot="1133258">
            <a:off x="158276" y="2122325"/>
            <a:ext cx="1918012" cy="1922300"/>
            <a:chOff x="11434" y="0"/>
            <a:chExt cx="5114699" cy="5126133"/>
          </a:xfrm>
        </p:grpSpPr>
        <p:grpSp>
          <p:nvGrpSpPr>
            <p:cNvPr id="309" name="Google Shape;309;p26"/>
            <p:cNvGrpSpPr/>
            <p:nvPr/>
          </p:nvGrpSpPr>
          <p:grpSpPr>
            <a:xfrm>
              <a:off x="11434" y="0"/>
              <a:ext cx="5103258" cy="5126133"/>
              <a:chOff x="1813" y="0"/>
              <a:chExt cx="809173" cy="812800"/>
            </a:xfrm>
          </p:grpSpPr>
          <p:sp>
            <p:nvSpPr>
              <p:cNvPr id="310" name="Google Shape;310;p2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>
                  <a:alpha val="69803"/>
                </a:srgbClr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2" name="Google Shape;312;p26"/>
            <p:cNvSpPr/>
            <p:nvPr/>
          </p:nvSpPr>
          <p:spPr>
            <a:xfrm>
              <a:off x="454725" y="570445"/>
              <a:ext cx="4671408" cy="3456842"/>
            </a:xfrm>
            <a:custGeom>
              <a:rect b="b" l="l" r="r" t="t"/>
              <a:pathLst>
                <a:path extrusionOk="0" h="3456842" w="4671408">
                  <a:moveTo>
                    <a:pt x="0" y="0"/>
                  </a:moveTo>
                  <a:lnTo>
                    <a:pt x="4671408" y="0"/>
                  </a:lnTo>
                  <a:lnTo>
                    <a:pt x="4671408" y="3456842"/>
                  </a:lnTo>
                  <a:lnTo>
                    <a:pt x="0" y="34568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/>
          <p:nvPr/>
        </p:nvSpPr>
        <p:spPr>
          <a:xfrm rot="10800000">
            <a:off x="3457571" y="-151269"/>
            <a:ext cx="4520921" cy="2458251"/>
          </a:xfrm>
          <a:custGeom>
            <a:rect b="b" l="l" r="r" t="t"/>
            <a:pathLst>
              <a:path extrusionOk="0" h="4916501" w="9041842">
                <a:moveTo>
                  <a:pt x="0" y="0"/>
                </a:moveTo>
                <a:lnTo>
                  <a:pt x="9041842" y="0"/>
                </a:lnTo>
                <a:lnTo>
                  <a:pt x="9041842" y="4916502"/>
                </a:lnTo>
                <a:lnTo>
                  <a:pt x="0" y="4916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7"/>
          <p:cNvSpPr/>
          <p:nvPr/>
        </p:nvSpPr>
        <p:spPr>
          <a:xfrm flipH="1" rot="-815146">
            <a:off x="-376325" y="-498654"/>
            <a:ext cx="1596812" cy="3123348"/>
          </a:xfrm>
          <a:custGeom>
            <a:rect b="b" l="l" r="r" t="t"/>
            <a:pathLst>
              <a:path extrusionOk="0" h="6246696" w="3193623">
                <a:moveTo>
                  <a:pt x="3193623" y="0"/>
                </a:moveTo>
                <a:lnTo>
                  <a:pt x="0" y="0"/>
                </a:lnTo>
                <a:lnTo>
                  <a:pt x="0" y="6246695"/>
                </a:lnTo>
                <a:lnTo>
                  <a:pt x="3193623" y="6246695"/>
                </a:lnTo>
                <a:lnTo>
                  <a:pt x="319362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7"/>
          <p:cNvSpPr/>
          <p:nvPr/>
        </p:nvSpPr>
        <p:spPr>
          <a:xfrm>
            <a:off x="4440824" y="4023382"/>
            <a:ext cx="2693814" cy="2057400"/>
          </a:xfrm>
          <a:custGeom>
            <a:rect b="b" l="l" r="r" t="t"/>
            <a:pathLst>
              <a:path extrusionOk="0" h="4114800" w="5387627">
                <a:moveTo>
                  <a:pt x="0" y="0"/>
                </a:moveTo>
                <a:lnTo>
                  <a:pt x="5387627" y="0"/>
                </a:lnTo>
                <a:lnTo>
                  <a:pt x="5387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7"/>
          <p:cNvSpPr/>
          <p:nvPr/>
        </p:nvSpPr>
        <p:spPr>
          <a:xfrm>
            <a:off x="2364459" y="3985664"/>
            <a:ext cx="2123021" cy="2057400"/>
          </a:xfrm>
          <a:custGeom>
            <a:rect b="b" l="l" r="r" t="t"/>
            <a:pathLst>
              <a:path extrusionOk="0" h="4114800" w="4246041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7"/>
          <p:cNvSpPr/>
          <p:nvPr/>
        </p:nvSpPr>
        <p:spPr>
          <a:xfrm rot="-4529783">
            <a:off x="7100197" y="195123"/>
            <a:ext cx="1931511" cy="1882345"/>
          </a:xfrm>
          <a:custGeom>
            <a:rect b="b" l="l" r="r" t="t"/>
            <a:pathLst>
              <a:path extrusionOk="0" h="3764690" w="3863021">
                <a:moveTo>
                  <a:pt x="0" y="0"/>
                </a:moveTo>
                <a:lnTo>
                  <a:pt x="3863022" y="0"/>
                </a:lnTo>
                <a:lnTo>
                  <a:pt x="3863022" y="3764689"/>
                </a:lnTo>
                <a:lnTo>
                  <a:pt x="0" y="3764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7"/>
          <p:cNvSpPr/>
          <p:nvPr/>
        </p:nvSpPr>
        <p:spPr>
          <a:xfrm>
            <a:off x="42106" y="210911"/>
            <a:ext cx="1706225" cy="1234687"/>
          </a:xfrm>
          <a:custGeom>
            <a:rect b="b" l="l" r="r" t="t"/>
            <a:pathLst>
              <a:path extrusionOk="0" h="2469373" w="3412450">
                <a:moveTo>
                  <a:pt x="0" y="0"/>
                </a:moveTo>
                <a:lnTo>
                  <a:pt x="3412450" y="0"/>
                </a:lnTo>
                <a:lnTo>
                  <a:pt x="3412450" y="2469373"/>
                </a:lnTo>
                <a:lnTo>
                  <a:pt x="0" y="2469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7"/>
          <p:cNvSpPr txBox="1"/>
          <p:nvPr/>
        </p:nvSpPr>
        <p:spPr>
          <a:xfrm>
            <a:off x="1269754" y="543603"/>
            <a:ext cx="66045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Discovering the</a:t>
            </a:r>
            <a:endParaRPr sz="4400">
              <a:solidFill>
                <a:srgbClr val="5763CF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4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Human Body</a:t>
            </a:r>
            <a:endParaRPr sz="700"/>
          </a:p>
        </p:txBody>
      </p:sp>
      <p:grpSp>
        <p:nvGrpSpPr>
          <p:cNvPr id="324" name="Google Shape;324;p27"/>
          <p:cNvGrpSpPr/>
          <p:nvPr/>
        </p:nvGrpSpPr>
        <p:grpSpPr>
          <a:xfrm>
            <a:off x="1585401" y="1332213"/>
            <a:ext cx="225758" cy="226770"/>
            <a:chOff x="1813" y="0"/>
            <a:chExt cx="809173" cy="812800"/>
          </a:xfrm>
        </p:grpSpPr>
        <p:sp>
          <p:nvSpPr>
            <p:cNvPr id="325" name="Google Shape;325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7"/>
          <p:cNvGrpSpPr/>
          <p:nvPr/>
        </p:nvGrpSpPr>
        <p:grpSpPr>
          <a:xfrm>
            <a:off x="2196575" y="1951803"/>
            <a:ext cx="167508" cy="168259"/>
            <a:chOff x="1813" y="0"/>
            <a:chExt cx="809173" cy="812800"/>
          </a:xfrm>
        </p:grpSpPr>
        <p:sp>
          <p:nvSpPr>
            <p:cNvPr id="328" name="Google Shape;328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7"/>
          <p:cNvGrpSpPr/>
          <p:nvPr/>
        </p:nvGrpSpPr>
        <p:grpSpPr>
          <a:xfrm>
            <a:off x="1727166" y="925618"/>
            <a:ext cx="254342" cy="255482"/>
            <a:chOff x="1813" y="0"/>
            <a:chExt cx="809173" cy="812800"/>
          </a:xfrm>
        </p:grpSpPr>
        <p:sp>
          <p:nvSpPr>
            <p:cNvPr id="331" name="Google Shape;331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7"/>
          <p:cNvGrpSpPr/>
          <p:nvPr/>
        </p:nvGrpSpPr>
        <p:grpSpPr>
          <a:xfrm>
            <a:off x="2074404" y="1510850"/>
            <a:ext cx="127171" cy="127741"/>
            <a:chOff x="1813" y="0"/>
            <a:chExt cx="809173" cy="812800"/>
          </a:xfrm>
        </p:grpSpPr>
        <p:sp>
          <p:nvSpPr>
            <p:cNvPr id="334" name="Google Shape;334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7"/>
          <p:cNvGrpSpPr/>
          <p:nvPr/>
        </p:nvGrpSpPr>
        <p:grpSpPr>
          <a:xfrm>
            <a:off x="6966754" y="1554461"/>
            <a:ext cx="167508" cy="168259"/>
            <a:chOff x="1813" y="0"/>
            <a:chExt cx="809173" cy="812800"/>
          </a:xfrm>
        </p:grpSpPr>
        <p:sp>
          <p:nvSpPr>
            <p:cNvPr id="337" name="Google Shape;337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27"/>
          <p:cNvGrpSpPr/>
          <p:nvPr/>
        </p:nvGrpSpPr>
        <p:grpSpPr>
          <a:xfrm>
            <a:off x="7197374" y="1784415"/>
            <a:ext cx="333282" cy="334776"/>
            <a:chOff x="1813" y="0"/>
            <a:chExt cx="809173" cy="812800"/>
          </a:xfrm>
        </p:grpSpPr>
        <p:sp>
          <p:nvSpPr>
            <p:cNvPr id="340" name="Google Shape;340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27"/>
          <p:cNvGrpSpPr/>
          <p:nvPr/>
        </p:nvGrpSpPr>
        <p:grpSpPr>
          <a:xfrm>
            <a:off x="6860731" y="1786097"/>
            <a:ext cx="104356" cy="104824"/>
            <a:chOff x="1813" y="0"/>
            <a:chExt cx="809173" cy="812800"/>
          </a:xfrm>
        </p:grpSpPr>
        <p:sp>
          <p:nvSpPr>
            <p:cNvPr id="343" name="Google Shape;343;p2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7"/>
          <p:cNvGrpSpPr/>
          <p:nvPr/>
        </p:nvGrpSpPr>
        <p:grpSpPr>
          <a:xfrm>
            <a:off x="330433" y="2318371"/>
            <a:ext cx="2621606" cy="2064589"/>
            <a:chOff x="0" y="-47625"/>
            <a:chExt cx="1380928" cy="1087520"/>
          </a:xfrm>
        </p:grpSpPr>
        <p:sp>
          <p:nvSpPr>
            <p:cNvPr id="346" name="Google Shape;346;p27"/>
            <p:cNvSpPr/>
            <p:nvPr/>
          </p:nvSpPr>
          <p:spPr>
            <a:xfrm>
              <a:off x="0" y="0"/>
              <a:ext cx="1380928" cy="1039895"/>
            </a:xfrm>
            <a:custGeom>
              <a:rect b="b" l="l" r="r" t="t"/>
              <a:pathLst>
                <a:path extrusionOk="0" h="1039895" w="1380928">
                  <a:moveTo>
                    <a:pt x="75305" y="0"/>
                  </a:moveTo>
                  <a:lnTo>
                    <a:pt x="1305623" y="0"/>
                  </a:lnTo>
                  <a:cubicBezTo>
                    <a:pt x="1325595" y="0"/>
                    <a:pt x="1344750" y="7934"/>
                    <a:pt x="1358872" y="22056"/>
                  </a:cubicBezTo>
                  <a:cubicBezTo>
                    <a:pt x="1372994" y="36179"/>
                    <a:pt x="1380928" y="55333"/>
                    <a:pt x="1380928" y="75305"/>
                  </a:cubicBezTo>
                  <a:lnTo>
                    <a:pt x="1380928" y="964591"/>
                  </a:lnTo>
                  <a:cubicBezTo>
                    <a:pt x="1380928" y="984563"/>
                    <a:pt x="1372994" y="1003717"/>
                    <a:pt x="1358872" y="1017839"/>
                  </a:cubicBezTo>
                  <a:cubicBezTo>
                    <a:pt x="1344750" y="1031962"/>
                    <a:pt x="1325595" y="1039895"/>
                    <a:pt x="1305623" y="1039895"/>
                  </a:cubicBezTo>
                  <a:lnTo>
                    <a:pt x="75305" y="1039895"/>
                  </a:lnTo>
                  <a:cubicBezTo>
                    <a:pt x="55333" y="1039895"/>
                    <a:pt x="36179" y="1031962"/>
                    <a:pt x="22056" y="1017839"/>
                  </a:cubicBezTo>
                  <a:cubicBezTo>
                    <a:pt x="7934" y="1003717"/>
                    <a:pt x="0" y="984563"/>
                    <a:pt x="0" y="964591"/>
                  </a:cubicBezTo>
                  <a:lnTo>
                    <a:pt x="0" y="75305"/>
                  </a:lnTo>
                  <a:cubicBezTo>
                    <a:pt x="0" y="55333"/>
                    <a:pt x="7934" y="36179"/>
                    <a:pt x="22056" y="22056"/>
                  </a:cubicBezTo>
                  <a:cubicBezTo>
                    <a:pt x="36179" y="7934"/>
                    <a:pt x="55333" y="0"/>
                    <a:pt x="75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27"/>
          <p:cNvSpPr/>
          <p:nvPr/>
        </p:nvSpPr>
        <p:spPr>
          <a:xfrm>
            <a:off x="1319538" y="2576820"/>
            <a:ext cx="643394" cy="697962"/>
          </a:xfrm>
          <a:custGeom>
            <a:rect b="b" l="l" r="r" t="t"/>
            <a:pathLst>
              <a:path extrusionOk="0" h="1395924" w="1286788">
                <a:moveTo>
                  <a:pt x="0" y="0"/>
                </a:moveTo>
                <a:lnTo>
                  <a:pt x="1286788" y="0"/>
                </a:lnTo>
                <a:lnTo>
                  <a:pt x="1286788" y="1395924"/>
                </a:lnTo>
                <a:lnTo>
                  <a:pt x="0" y="1395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7"/>
          <p:cNvSpPr txBox="1"/>
          <p:nvPr/>
        </p:nvSpPr>
        <p:spPr>
          <a:xfrm>
            <a:off x="495204" y="3405491"/>
            <a:ext cx="2292063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Arial"/>
                <a:ea typeface="Arial"/>
                <a:cs typeface="Arial"/>
                <a:sym typeface="Arial"/>
              </a:rPr>
              <a:t>Human Organs</a:t>
            </a:r>
            <a:endParaRPr sz="700"/>
          </a:p>
        </p:txBody>
      </p:sp>
      <p:sp>
        <p:nvSpPr>
          <p:cNvPr id="350" name="Google Shape;350;p27"/>
          <p:cNvSpPr txBox="1"/>
          <p:nvPr/>
        </p:nvSpPr>
        <p:spPr>
          <a:xfrm>
            <a:off x="495204" y="3807255"/>
            <a:ext cx="22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Briefly elaborate on what you want to discuss. </a:t>
            </a:r>
            <a:endParaRPr sz="700"/>
          </a:p>
        </p:txBody>
      </p:sp>
      <p:grpSp>
        <p:nvGrpSpPr>
          <p:cNvPr id="351" name="Google Shape;351;p27"/>
          <p:cNvGrpSpPr/>
          <p:nvPr/>
        </p:nvGrpSpPr>
        <p:grpSpPr>
          <a:xfrm>
            <a:off x="3261197" y="2318371"/>
            <a:ext cx="2621606" cy="2064589"/>
            <a:chOff x="0" y="-47625"/>
            <a:chExt cx="1380928" cy="1087520"/>
          </a:xfrm>
        </p:grpSpPr>
        <p:sp>
          <p:nvSpPr>
            <p:cNvPr id="352" name="Google Shape;352;p27"/>
            <p:cNvSpPr/>
            <p:nvPr/>
          </p:nvSpPr>
          <p:spPr>
            <a:xfrm>
              <a:off x="0" y="0"/>
              <a:ext cx="1380928" cy="1039895"/>
            </a:xfrm>
            <a:custGeom>
              <a:rect b="b" l="l" r="r" t="t"/>
              <a:pathLst>
                <a:path extrusionOk="0" h="1039895" w="1380928">
                  <a:moveTo>
                    <a:pt x="75305" y="0"/>
                  </a:moveTo>
                  <a:lnTo>
                    <a:pt x="1305623" y="0"/>
                  </a:lnTo>
                  <a:cubicBezTo>
                    <a:pt x="1325595" y="0"/>
                    <a:pt x="1344750" y="7934"/>
                    <a:pt x="1358872" y="22056"/>
                  </a:cubicBezTo>
                  <a:cubicBezTo>
                    <a:pt x="1372994" y="36179"/>
                    <a:pt x="1380928" y="55333"/>
                    <a:pt x="1380928" y="75305"/>
                  </a:cubicBezTo>
                  <a:lnTo>
                    <a:pt x="1380928" y="964591"/>
                  </a:lnTo>
                  <a:cubicBezTo>
                    <a:pt x="1380928" y="984563"/>
                    <a:pt x="1372994" y="1003717"/>
                    <a:pt x="1358872" y="1017839"/>
                  </a:cubicBezTo>
                  <a:cubicBezTo>
                    <a:pt x="1344750" y="1031962"/>
                    <a:pt x="1325595" y="1039895"/>
                    <a:pt x="1305623" y="1039895"/>
                  </a:cubicBezTo>
                  <a:lnTo>
                    <a:pt x="75305" y="1039895"/>
                  </a:lnTo>
                  <a:cubicBezTo>
                    <a:pt x="55333" y="1039895"/>
                    <a:pt x="36179" y="1031962"/>
                    <a:pt x="22056" y="1017839"/>
                  </a:cubicBezTo>
                  <a:cubicBezTo>
                    <a:pt x="7934" y="1003717"/>
                    <a:pt x="0" y="984563"/>
                    <a:pt x="0" y="964591"/>
                  </a:cubicBezTo>
                  <a:lnTo>
                    <a:pt x="0" y="75305"/>
                  </a:lnTo>
                  <a:cubicBezTo>
                    <a:pt x="0" y="55333"/>
                    <a:pt x="7934" y="36179"/>
                    <a:pt x="22056" y="22056"/>
                  </a:cubicBezTo>
                  <a:cubicBezTo>
                    <a:pt x="36179" y="7934"/>
                    <a:pt x="55333" y="0"/>
                    <a:pt x="75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27"/>
          <p:cNvSpPr/>
          <p:nvPr/>
        </p:nvSpPr>
        <p:spPr>
          <a:xfrm>
            <a:off x="4208568" y="2576820"/>
            <a:ext cx="728424" cy="697962"/>
          </a:xfrm>
          <a:custGeom>
            <a:rect b="b" l="l" r="r" t="t"/>
            <a:pathLst>
              <a:path extrusionOk="0" h="1395924" w="1456847">
                <a:moveTo>
                  <a:pt x="0" y="0"/>
                </a:moveTo>
                <a:lnTo>
                  <a:pt x="1456847" y="0"/>
                </a:lnTo>
                <a:lnTo>
                  <a:pt x="1456847" y="1395924"/>
                </a:lnTo>
                <a:lnTo>
                  <a:pt x="0" y="1395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7"/>
          <p:cNvSpPr txBox="1"/>
          <p:nvPr/>
        </p:nvSpPr>
        <p:spPr>
          <a:xfrm>
            <a:off x="3425969" y="3405491"/>
            <a:ext cx="2292063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Arial"/>
                <a:ea typeface="Arial"/>
                <a:cs typeface="Arial"/>
                <a:sym typeface="Arial"/>
              </a:rPr>
              <a:t>Functions of Organs</a:t>
            </a:r>
            <a:endParaRPr sz="700"/>
          </a:p>
        </p:txBody>
      </p:sp>
      <p:sp>
        <p:nvSpPr>
          <p:cNvPr id="356" name="Google Shape;356;p27"/>
          <p:cNvSpPr txBox="1"/>
          <p:nvPr/>
        </p:nvSpPr>
        <p:spPr>
          <a:xfrm>
            <a:off x="3425969" y="3807255"/>
            <a:ext cx="22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Briefly elaborate on what you want to discuss. </a:t>
            </a:r>
            <a:endParaRPr sz="700"/>
          </a:p>
        </p:txBody>
      </p:sp>
      <p:grpSp>
        <p:nvGrpSpPr>
          <p:cNvPr id="357" name="Google Shape;357;p27"/>
          <p:cNvGrpSpPr/>
          <p:nvPr/>
        </p:nvGrpSpPr>
        <p:grpSpPr>
          <a:xfrm>
            <a:off x="6191962" y="2318371"/>
            <a:ext cx="2621606" cy="2064589"/>
            <a:chOff x="0" y="-47625"/>
            <a:chExt cx="1380928" cy="1087520"/>
          </a:xfrm>
        </p:grpSpPr>
        <p:sp>
          <p:nvSpPr>
            <p:cNvPr id="358" name="Google Shape;358;p27"/>
            <p:cNvSpPr/>
            <p:nvPr/>
          </p:nvSpPr>
          <p:spPr>
            <a:xfrm>
              <a:off x="0" y="0"/>
              <a:ext cx="1380928" cy="1039895"/>
            </a:xfrm>
            <a:custGeom>
              <a:rect b="b" l="l" r="r" t="t"/>
              <a:pathLst>
                <a:path extrusionOk="0" h="1039895" w="1380928">
                  <a:moveTo>
                    <a:pt x="75305" y="0"/>
                  </a:moveTo>
                  <a:lnTo>
                    <a:pt x="1305623" y="0"/>
                  </a:lnTo>
                  <a:cubicBezTo>
                    <a:pt x="1325595" y="0"/>
                    <a:pt x="1344750" y="7934"/>
                    <a:pt x="1358872" y="22056"/>
                  </a:cubicBezTo>
                  <a:cubicBezTo>
                    <a:pt x="1372994" y="36179"/>
                    <a:pt x="1380928" y="55333"/>
                    <a:pt x="1380928" y="75305"/>
                  </a:cubicBezTo>
                  <a:lnTo>
                    <a:pt x="1380928" y="964591"/>
                  </a:lnTo>
                  <a:cubicBezTo>
                    <a:pt x="1380928" y="984563"/>
                    <a:pt x="1372994" y="1003717"/>
                    <a:pt x="1358872" y="1017839"/>
                  </a:cubicBezTo>
                  <a:cubicBezTo>
                    <a:pt x="1344750" y="1031962"/>
                    <a:pt x="1325595" y="1039895"/>
                    <a:pt x="1305623" y="1039895"/>
                  </a:cubicBezTo>
                  <a:lnTo>
                    <a:pt x="75305" y="1039895"/>
                  </a:lnTo>
                  <a:cubicBezTo>
                    <a:pt x="55333" y="1039895"/>
                    <a:pt x="36179" y="1031962"/>
                    <a:pt x="22056" y="1017839"/>
                  </a:cubicBezTo>
                  <a:cubicBezTo>
                    <a:pt x="7934" y="1003717"/>
                    <a:pt x="0" y="984563"/>
                    <a:pt x="0" y="964591"/>
                  </a:cubicBezTo>
                  <a:lnTo>
                    <a:pt x="0" y="75305"/>
                  </a:lnTo>
                  <a:cubicBezTo>
                    <a:pt x="0" y="55333"/>
                    <a:pt x="7934" y="36179"/>
                    <a:pt x="22056" y="22056"/>
                  </a:cubicBezTo>
                  <a:cubicBezTo>
                    <a:pt x="36179" y="7934"/>
                    <a:pt x="55333" y="0"/>
                    <a:pt x="75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27"/>
          <p:cNvSpPr/>
          <p:nvPr/>
        </p:nvSpPr>
        <p:spPr>
          <a:xfrm>
            <a:off x="7153784" y="2576820"/>
            <a:ext cx="697962" cy="697962"/>
          </a:xfrm>
          <a:custGeom>
            <a:rect b="b" l="l" r="r" t="t"/>
            <a:pathLst>
              <a:path extrusionOk="0" h="1395924" w="1395924">
                <a:moveTo>
                  <a:pt x="0" y="0"/>
                </a:moveTo>
                <a:lnTo>
                  <a:pt x="1395924" y="0"/>
                </a:lnTo>
                <a:lnTo>
                  <a:pt x="1395924" y="1395924"/>
                </a:lnTo>
                <a:lnTo>
                  <a:pt x="0" y="13959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7"/>
          <p:cNvSpPr txBox="1"/>
          <p:nvPr/>
        </p:nvSpPr>
        <p:spPr>
          <a:xfrm>
            <a:off x="6356733" y="3405491"/>
            <a:ext cx="2292062" cy="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Arial"/>
                <a:ea typeface="Arial"/>
                <a:cs typeface="Arial"/>
                <a:sym typeface="Arial"/>
              </a:rPr>
              <a:t>Interesting Facts</a:t>
            </a:r>
            <a:endParaRPr sz="700"/>
          </a:p>
        </p:txBody>
      </p:sp>
      <p:sp>
        <p:nvSpPr>
          <p:cNvPr id="362" name="Google Shape;362;p27"/>
          <p:cNvSpPr txBox="1"/>
          <p:nvPr/>
        </p:nvSpPr>
        <p:spPr>
          <a:xfrm>
            <a:off x="6356733" y="3807255"/>
            <a:ext cx="22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Briefly elaborate on what you want to discuss. </a:t>
            </a:r>
            <a:endParaRPr sz="700"/>
          </a:p>
        </p:txBody>
      </p:sp>
      <p:sp>
        <p:nvSpPr>
          <p:cNvPr id="363" name="Google Shape;363;p27"/>
          <p:cNvSpPr txBox="1"/>
          <p:nvPr/>
        </p:nvSpPr>
        <p:spPr>
          <a:xfrm>
            <a:off x="1698281" y="1849077"/>
            <a:ext cx="5747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In this lesson, we will explore the human organs and their functions.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/>
          <p:nvPr/>
        </p:nvSpPr>
        <p:spPr>
          <a:xfrm>
            <a:off x="-343979" y="3881134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8"/>
          <p:cNvSpPr/>
          <p:nvPr/>
        </p:nvSpPr>
        <p:spPr>
          <a:xfrm>
            <a:off x="-343979" y="2221088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8"/>
          <p:cNvSpPr/>
          <p:nvPr/>
        </p:nvSpPr>
        <p:spPr>
          <a:xfrm>
            <a:off x="-343979" y="561043"/>
            <a:ext cx="9603945" cy="1212498"/>
          </a:xfrm>
          <a:custGeom>
            <a:rect b="b" l="l" r="r" t="t"/>
            <a:pathLst>
              <a:path extrusionOk="0" h="2424996" w="19207890">
                <a:moveTo>
                  <a:pt x="0" y="0"/>
                </a:moveTo>
                <a:lnTo>
                  <a:pt x="19207890" y="0"/>
                </a:lnTo>
                <a:lnTo>
                  <a:pt x="19207890" y="2424996"/>
                </a:lnTo>
                <a:lnTo>
                  <a:pt x="0" y="2424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1" name="Google Shape;371;p28"/>
          <p:cNvSpPr/>
          <p:nvPr/>
        </p:nvSpPr>
        <p:spPr>
          <a:xfrm>
            <a:off x="396788" y="202305"/>
            <a:ext cx="628016" cy="624091"/>
          </a:xfrm>
          <a:custGeom>
            <a:rect b="b" l="l" r="r" t="t"/>
            <a:pathLst>
              <a:path extrusionOk="0" h="1248181" w="1256031">
                <a:moveTo>
                  <a:pt x="0" y="0"/>
                </a:moveTo>
                <a:lnTo>
                  <a:pt x="1256031" y="0"/>
                </a:lnTo>
                <a:lnTo>
                  <a:pt x="1256031" y="1248180"/>
                </a:lnTo>
                <a:lnTo>
                  <a:pt x="0" y="1248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2" name="Google Shape;372;p28"/>
          <p:cNvSpPr txBox="1"/>
          <p:nvPr/>
        </p:nvSpPr>
        <p:spPr>
          <a:xfrm>
            <a:off x="514350" y="1645927"/>
            <a:ext cx="3681554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Human Body</a:t>
            </a:r>
            <a:endParaRPr sz="700"/>
          </a:p>
        </p:txBody>
      </p:sp>
      <p:sp>
        <p:nvSpPr>
          <p:cNvPr id="373" name="Google Shape;373;p28"/>
          <p:cNvSpPr txBox="1"/>
          <p:nvPr/>
        </p:nvSpPr>
        <p:spPr>
          <a:xfrm>
            <a:off x="514350" y="2370249"/>
            <a:ext cx="33723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The human body is a complex system made up of many organs. In this lesson, we will dive into the different organs that make up the human body</a:t>
            </a:r>
            <a:endParaRPr sz="700"/>
          </a:p>
        </p:txBody>
      </p:sp>
      <p:sp>
        <p:nvSpPr>
          <p:cNvPr id="374" name="Google Shape;374;p28"/>
          <p:cNvSpPr/>
          <p:nvPr/>
        </p:nvSpPr>
        <p:spPr>
          <a:xfrm>
            <a:off x="1024804" y="826395"/>
            <a:ext cx="476944" cy="473963"/>
          </a:xfrm>
          <a:custGeom>
            <a:rect b="b" l="l" r="r" t="t"/>
            <a:pathLst>
              <a:path extrusionOk="0" h="947926" w="953888">
                <a:moveTo>
                  <a:pt x="0" y="0"/>
                </a:moveTo>
                <a:lnTo>
                  <a:pt x="953888" y="0"/>
                </a:lnTo>
                <a:lnTo>
                  <a:pt x="953888" y="947926"/>
                </a:lnTo>
                <a:lnTo>
                  <a:pt x="0" y="947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8"/>
          <p:cNvSpPr/>
          <p:nvPr/>
        </p:nvSpPr>
        <p:spPr>
          <a:xfrm>
            <a:off x="1434039" y="331387"/>
            <a:ext cx="368229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8"/>
          <p:cNvSpPr/>
          <p:nvPr/>
        </p:nvSpPr>
        <p:spPr>
          <a:xfrm>
            <a:off x="585143" y="4446187"/>
            <a:ext cx="368228" cy="365927"/>
          </a:xfrm>
          <a:custGeom>
            <a:rect b="b" l="l" r="r" t="t"/>
            <a:pathLst>
              <a:path extrusionOk="0" h="731854" w="736457">
                <a:moveTo>
                  <a:pt x="0" y="0"/>
                </a:moveTo>
                <a:lnTo>
                  <a:pt x="736457" y="0"/>
                </a:lnTo>
                <a:lnTo>
                  <a:pt x="736457" y="731854"/>
                </a:lnTo>
                <a:lnTo>
                  <a:pt x="0" y="731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8"/>
          <p:cNvSpPr/>
          <p:nvPr/>
        </p:nvSpPr>
        <p:spPr>
          <a:xfrm>
            <a:off x="840690" y="3881134"/>
            <a:ext cx="568606" cy="565053"/>
          </a:xfrm>
          <a:custGeom>
            <a:rect b="b" l="l" r="r" t="t"/>
            <a:pathLst>
              <a:path extrusionOk="0" h="1130105" w="1137213">
                <a:moveTo>
                  <a:pt x="0" y="0"/>
                </a:moveTo>
                <a:lnTo>
                  <a:pt x="1137212" y="0"/>
                </a:lnTo>
                <a:lnTo>
                  <a:pt x="1137212" y="1130105"/>
                </a:lnTo>
                <a:lnTo>
                  <a:pt x="0" y="11301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8" name="Google Shape;378;p28"/>
          <p:cNvSpPr/>
          <p:nvPr/>
        </p:nvSpPr>
        <p:spPr>
          <a:xfrm>
            <a:off x="1434039" y="4136630"/>
            <a:ext cx="679732" cy="675483"/>
          </a:xfrm>
          <a:custGeom>
            <a:rect b="b" l="l" r="r" t="t"/>
            <a:pathLst>
              <a:path extrusionOk="0" h="1350967" w="1359464">
                <a:moveTo>
                  <a:pt x="0" y="0"/>
                </a:moveTo>
                <a:lnTo>
                  <a:pt x="1359464" y="0"/>
                </a:lnTo>
                <a:lnTo>
                  <a:pt x="1359464" y="1350967"/>
                </a:lnTo>
                <a:lnTo>
                  <a:pt x="0" y="1350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28"/>
          <p:cNvSpPr/>
          <p:nvPr/>
        </p:nvSpPr>
        <p:spPr>
          <a:xfrm>
            <a:off x="4701886" y="0"/>
            <a:ext cx="3927764" cy="5143500"/>
          </a:xfrm>
          <a:custGeom>
            <a:rect b="b" l="l" r="r" t="t"/>
            <a:pathLst>
              <a:path extrusionOk="0" h="10287000" w="7855527">
                <a:moveTo>
                  <a:pt x="0" y="0"/>
                </a:moveTo>
                <a:lnTo>
                  <a:pt x="7855527" y="0"/>
                </a:lnTo>
                <a:lnTo>
                  <a:pt x="785552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0" name="Google Shape;380;p28"/>
          <p:cNvGrpSpPr/>
          <p:nvPr/>
        </p:nvGrpSpPr>
        <p:grpSpPr>
          <a:xfrm>
            <a:off x="3957283" y="1063376"/>
            <a:ext cx="1562967" cy="1569973"/>
            <a:chOff x="9338" y="0"/>
            <a:chExt cx="4167913" cy="4186595"/>
          </a:xfrm>
        </p:grpSpPr>
        <p:grpSp>
          <p:nvGrpSpPr>
            <p:cNvPr id="381" name="Google Shape;381;p28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382" name="Google Shape;382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4" name="Google Shape;384;p28"/>
            <p:cNvSpPr/>
            <p:nvPr/>
          </p:nvSpPr>
          <p:spPr>
            <a:xfrm>
              <a:off x="132052" y="392363"/>
              <a:ext cx="3922491" cy="3401869"/>
            </a:xfrm>
            <a:custGeom>
              <a:rect b="b" l="l" r="r" t="t"/>
              <a:pathLst>
                <a:path extrusionOk="0" h="3401869" w="3922491">
                  <a:moveTo>
                    <a:pt x="0" y="0"/>
                  </a:moveTo>
                  <a:lnTo>
                    <a:pt x="3922491" y="0"/>
                  </a:lnTo>
                  <a:lnTo>
                    <a:pt x="3922491" y="3401869"/>
                  </a:lnTo>
                  <a:lnTo>
                    <a:pt x="0" y="34018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85" name="Google Shape;385;p28"/>
          <p:cNvGrpSpPr/>
          <p:nvPr/>
        </p:nvGrpSpPr>
        <p:grpSpPr>
          <a:xfrm>
            <a:off x="5456743" y="3351643"/>
            <a:ext cx="1562967" cy="1569973"/>
            <a:chOff x="9338" y="0"/>
            <a:chExt cx="4167913" cy="4186595"/>
          </a:xfrm>
        </p:grpSpPr>
        <p:grpSp>
          <p:nvGrpSpPr>
            <p:cNvPr id="386" name="Google Shape;386;p28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387" name="Google Shape;387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9" name="Google Shape;389;p28"/>
            <p:cNvSpPr/>
            <p:nvPr/>
          </p:nvSpPr>
          <p:spPr>
            <a:xfrm>
              <a:off x="50330" y="488639"/>
              <a:ext cx="4085935" cy="3209316"/>
            </a:xfrm>
            <a:custGeom>
              <a:rect b="b" l="l" r="r" t="t"/>
              <a:pathLst>
                <a:path extrusionOk="0" h="3209316" w="4085935">
                  <a:moveTo>
                    <a:pt x="0" y="0"/>
                  </a:moveTo>
                  <a:lnTo>
                    <a:pt x="4085935" y="0"/>
                  </a:lnTo>
                  <a:lnTo>
                    <a:pt x="4085935" y="3209316"/>
                  </a:lnTo>
                  <a:lnTo>
                    <a:pt x="0" y="32093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90" name="Google Shape;390;p28"/>
          <p:cNvGrpSpPr/>
          <p:nvPr/>
        </p:nvGrpSpPr>
        <p:grpSpPr>
          <a:xfrm>
            <a:off x="7472554" y="647454"/>
            <a:ext cx="1562967" cy="1569973"/>
            <a:chOff x="9338" y="0"/>
            <a:chExt cx="4167913" cy="4186595"/>
          </a:xfrm>
        </p:grpSpPr>
        <p:grpSp>
          <p:nvGrpSpPr>
            <p:cNvPr id="391" name="Google Shape;391;p28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392" name="Google Shape;392;p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4" name="Google Shape;394;p28"/>
            <p:cNvSpPr/>
            <p:nvPr/>
          </p:nvSpPr>
          <p:spPr>
            <a:xfrm>
              <a:off x="589552" y="295341"/>
              <a:ext cx="3007490" cy="3595912"/>
            </a:xfrm>
            <a:custGeom>
              <a:rect b="b" l="l" r="r" t="t"/>
              <a:pathLst>
                <a:path extrusionOk="0" h="3595912" w="3007490">
                  <a:moveTo>
                    <a:pt x="0" y="0"/>
                  </a:moveTo>
                  <a:lnTo>
                    <a:pt x="3007490" y="0"/>
                  </a:lnTo>
                  <a:lnTo>
                    <a:pt x="3007490" y="3595912"/>
                  </a:lnTo>
                  <a:lnTo>
                    <a:pt x="0" y="35959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395" name="Google Shape;395;p28"/>
          <p:cNvCxnSpPr/>
          <p:nvPr/>
        </p:nvCxnSpPr>
        <p:spPr>
          <a:xfrm>
            <a:off x="5456582" y="1931677"/>
            <a:ext cx="1209187" cy="452860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96" name="Google Shape;396;p28"/>
          <p:cNvCxnSpPr/>
          <p:nvPr/>
        </p:nvCxnSpPr>
        <p:spPr>
          <a:xfrm flipH="1">
            <a:off x="7023214" y="1645927"/>
            <a:ext cx="575218" cy="285750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97" name="Google Shape;397;p28"/>
          <p:cNvCxnSpPr/>
          <p:nvPr/>
        </p:nvCxnSpPr>
        <p:spPr>
          <a:xfrm flipH="1" rot="10800000">
            <a:off x="6515303" y="2827337"/>
            <a:ext cx="149209" cy="779845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9"/>
          <p:cNvSpPr/>
          <p:nvPr/>
        </p:nvSpPr>
        <p:spPr>
          <a:xfrm>
            <a:off x="4701886" y="0"/>
            <a:ext cx="3927764" cy="5143500"/>
          </a:xfrm>
          <a:custGeom>
            <a:rect b="b" l="l" r="r" t="t"/>
            <a:pathLst>
              <a:path extrusionOk="0" h="10287000" w="7855527">
                <a:moveTo>
                  <a:pt x="0" y="0"/>
                </a:moveTo>
                <a:lnTo>
                  <a:pt x="7855527" y="0"/>
                </a:lnTo>
                <a:lnTo>
                  <a:pt x="785552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9"/>
          <p:cNvSpPr/>
          <p:nvPr/>
        </p:nvSpPr>
        <p:spPr>
          <a:xfrm rot="10800000">
            <a:off x="1275628" y="-246421"/>
            <a:ext cx="4520921" cy="2458251"/>
          </a:xfrm>
          <a:custGeom>
            <a:rect b="b" l="l" r="r" t="t"/>
            <a:pathLst>
              <a:path extrusionOk="0" h="4916501" w="9041842">
                <a:moveTo>
                  <a:pt x="0" y="0"/>
                </a:moveTo>
                <a:lnTo>
                  <a:pt x="9041842" y="0"/>
                </a:lnTo>
                <a:lnTo>
                  <a:pt x="9041842" y="4916501"/>
                </a:lnTo>
                <a:lnTo>
                  <a:pt x="0" y="4916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29"/>
          <p:cNvSpPr/>
          <p:nvPr/>
        </p:nvSpPr>
        <p:spPr>
          <a:xfrm flipH="1" rot="-2825023">
            <a:off x="70124" y="2255490"/>
            <a:ext cx="1596811" cy="3123348"/>
          </a:xfrm>
          <a:custGeom>
            <a:rect b="b" l="l" r="r" t="t"/>
            <a:pathLst>
              <a:path extrusionOk="0" h="6246696" w="3193623">
                <a:moveTo>
                  <a:pt x="3193623" y="0"/>
                </a:moveTo>
                <a:lnTo>
                  <a:pt x="0" y="0"/>
                </a:lnTo>
                <a:lnTo>
                  <a:pt x="0" y="6246696"/>
                </a:lnTo>
                <a:lnTo>
                  <a:pt x="3193623" y="6246696"/>
                </a:lnTo>
                <a:lnTo>
                  <a:pt x="319362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29"/>
          <p:cNvSpPr/>
          <p:nvPr/>
        </p:nvSpPr>
        <p:spPr>
          <a:xfrm>
            <a:off x="1462304" y="-648308"/>
            <a:ext cx="1226384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2"/>
                </a:lnTo>
                <a:lnTo>
                  <a:pt x="0" y="300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29"/>
          <p:cNvSpPr txBox="1"/>
          <p:nvPr/>
        </p:nvSpPr>
        <p:spPr>
          <a:xfrm>
            <a:off x="514350" y="854613"/>
            <a:ext cx="3765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Organs and Organ Systems</a:t>
            </a:r>
            <a:endParaRPr sz="700"/>
          </a:p>
        </p:txBody>
      </p:sp>
      <p:sp>
        <p:nvSpPr>
          <p:cNvPr id="407" name="Google Shape;407;p29"/>
          <p:cNvSpPr txBox="1"/>
          <p:nvPr/>
        </p:nvSpPr>
        <p:spPr>
          <a:xfrm>
            <a:off x="514350" y="2393153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Topic One</a:t>
            </a:r>
            <a:endParaRPr sz="700"/>
          </a:p>
        </p:txBody>
      </p:sp>
      <p:sp>
        <p:nvSpPr>
          <p:cNvPr id="408" name="Google Shape;408;p29"/>
          <p:cNvSpPr txBox="1"/>
          <p:nvPr/>
        </p:nvSpPr>
        <p:spPr>
          <a:xfrm>
            <a:off x="2856247" y="2393153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Topic Two</a:t>
            </a:r>
            <a:endParaRPr sz="700"/>
          </a:p>
        </p:txBody>
      </p:sp>
      <p:sp>
        <p:nvSpPr>
          <p:cNvPr id="409" name="Google Shape;409;p29"/>
          <p:cNvSpPr txBox="1"/>
          <p:nvPr/>
        </p:nvSpPr>
        <p:spPr>
          <a:xfrm>
            <a:off x="514350" y="3889751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Topic Three</a:t>
            </a:r>
            <a:endParaRPr sz="700"/>
          </a:p>
        </p:txBody>
      </p:sp>
      <p:sp>
        <p:nvSpPr>
          <p:cNvPr id="410" name="Google Shape;410;p29"/>
          <p:cNvSpPr txBox="1"/>
          <p:nvPr/>
        </p:nvSpPr>
        <p:spPr>
          <a:xfrm>
            <a:off x="2856247" y="3889751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Topic Four</a:t>
            </a:r>
            <a:endParaRPr sz="700"/>
          </a:p>
        </p:txBody>
      </p:sp>
      <p:sp>
        <p:nvSpPr>
          <p:cNvPr id="411" name="Google Shape;411;p29"/>
          <p:cNvSpPr txBox="1"/>
          <p:nvPr/>
        </p:nvSpPr>
        <p:spPr>
          <a:xfrm>
            <a:off x="514350" y="2738694"/>
            <a:ext cx="193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412" name="Google Shape;412;p29"/>
          <p:cNvSpPr txBox="1"/>
          <p:nvPr/>
        </p:nvSpPr>
        <p:spPr>
          <a:xfrm>
            <a:off x="2856247" y="2738694"/>
            <a:ext cx="193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413" name="Google Shape;413;p29"/>
          <p:cNvSpPr txBox="1"/>
          <p:nvPr/>
        </p:nvSpPr>
        <p:spPr>
          <a:xfrm>
            <a:off x="514350" y="4235292"/>
            <a:ext cx="19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sp>
        <p:nvSpPr>
          <p:cNvPr id="414" name="Google Shape;414;p29"/>
          <p:cNvSpPr txBox="1"/>
          <p:nvPr/>
        </p:nvSpPr>
        <p:spPr>
          <a:xfrm>
            <a:off x="2856247" y="4235292"/>
            <a:ext cx="19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grpSp>
        <p:nvGrpSpPr>
          <p:cNvPr id="415" name="Google Shape;415;p29"/>
          <p:cNvGrpSpPr/>
          <p:nvPr/>
        </p:nvGrpSpPr>
        <p:grpSpPr>
          <a:xfrm>
            <a:off x="7442688" y="0"/>
            <a:ext cx="1562967" cy="1569973"/>
            <a:chOff x="9338" y="0"/>
            <a:chExt cx="4167913" cy="4186595"/>
          </a:xfrm>
        </p:grpSpPr>
        <p:grpSp>
          <p:nvGrpSpPr>
            <p:cNvPr id="416" name="Google Shape;416;p29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417" name="Google Shape;417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9" name="Google Shape;419;p29"/>
            <p:cNvSpPr/>
            <p:nvPr/>
          </p:nvSpPr>
          <p:spPr>
            <a:xfrm>
              <a:off x="291093" y="385773"/>
              <a:ext cx="3680752" cy="3446522"/>
            </a:xfrm>
            <a:custGeom>
              <a:rect b="b" l="l" r="r" t="t"/>
              <a:pathLst>
                <a:path extrusionOk="0" h="3446522" w="3680752">
                  <a:moveTo>
                    <a:pt x="0" y="0"/>
                  </a:moveTo>
                  <a:lnTo>
                    <a:pt x="3680752" y="0"/>
                  </a:lnTo>
                  <a:lnTo>
                    <a:pt x="3680752" y="3446522"/>
                  </a:lnTo>
                  <a:lnTo>
                    <a:pt x="0" y="34465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20" name="Google Shape;420;p29"/>
          <p:cNvGrpSpPr/>
          <p:nvPr/>
        </p:nvGrpSpPr>
        <p:grpSpPr>
          <a:xfrm>
            <a:off x="5099297" y="3663665"/>
            <a:ext cx="1562967" cy="1569973"/>
            <a:chOff x="9338" y="0"/>
            <a:chExt cx="4167913" cy="4186595"/>
          </a:xfrm>
        </p:grpSpPr>
        <p:grpSp>
          <p:nvGrpSpPr>
            <p:cNvPr id="421" name="Google Shape;421;p29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422" name="Google Shape;422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4" name="Google Shape;424;p29"/>
            <p:cNvSpPr/>
            <p:nvPr/>
          </p:nvSpPr>
          <p:spPr>
            <a:xfrm flipH="1">
              <a:off x="363503" y="324920"/>
              <a:ext cx="3459589" cy="3536755"/>
            </a:xfrm>
            <a:custGeom>
              <a:rect b="b" l="l" r="r" t="t"/>
              <a:pathLst>
                <a:path extrusionOk="0" h="3536755" w="3459589">
                  <a:moveTo>
                    <a:pt x="3459589" y="0"/>
                  </a:moveTo>
                  <a:lnTo>
                    <a:pt x="0" y="0"/>
                  </a:lnTo>
                  <a:lnTo>
                    <a:pt x="0" y="3536755"/>
                  </a:lnTo>
                  <a:lnTo>
                    <a:pt x="3459589" y="3536755"/>
                  </a:lnTo>
                  <a:lnTo>
                    <a:pt x="3459589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25" name="Google Shape;425;p29"/>
          <p:cNvGrpSpPr/>
          <p:nvPr/>
        </p:nvGrpSpPr>
        <p:grpSpPr>
          <a:xfrm>
            <a:off x="7577529" y="3469355"/>
            <a:ext cx="1562967" cy="1569973"/>
            <a:chOff x="9338" y="0"/>
            <a:chExt cx="4167913" cy="4186595"/>
          </a:xfrm>
        </p:grpSpPr>
        <p:grpSp>
          <p:nvGrpSpPr>
            <p:cNvPr id="426" name="Google Shape;426;p29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427" name="Google Shape;427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9" name="Google Shape;429;p29"/>
            <p:cNvSpPr/>
            <p:nvPr/>
          </p:nvSpPr>
          <p:spPr>
            <a:xfrm>
              <a:off x="339591" y="899421"/>
              <a:ext cx="3507412" cy="2557222"/>
            </a:xfrm>
            <a:custGeom>
              <a:rect b="b" l="l" r="r" t="t"/>
              <a:pathLst>
                <a:path extrusionOk="0" h="2557222" w="3507412">
                  <a:moveTo>
                    <a:pt x="0" y="0"/>
                  </a:moveTo>
                  <a:lnTo>
                    <a:pt x="3507412" y="0"/>
                  </a:lnTo>
                  <a:lnTo>
                    <a:pt x="3507412" y="2557222"/>
                  </a:lnTo>
                  <a:lnTo>
                    <a:pt x="0" y="255722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30" name="Google Shape;430;p29"/>
          <p:cNvGrpSpPr/>
          <p:nvPr/>
        </p:nvGrpSpPr>
        <p:grpSpPr>
          <a:xfrm>
            <a:off x="4463682" y="514350"/>
            <a:ext cx="1562967" cy="1569973"/>
            <a:chOff x="9338" y="0"/>
            <a:chExt cx="4167913" cy="4186595"/>
          </a:xfrm>
        </p:grpSpPr>
        <p:grpSp>
          <p:nvGrpSpPr>
            <p:cNvPr id="431" name="Google Shape;431;p29"/>
            <p:cNvGrpSpPr/>
            <p:nvPr/>
          </p:nvGrpSpPr>
          <p:grpSpPr>
            <a:xfrm>
              <a:off x="9338" y="0"/>
              <a:ext cx="4167913" cy="4186595"/>
              <a:chOff x="1813" y="0"/>
              <a:chExt cx="809173" cy="812800"/>
            </a:xfrm>
          </p:grpSpPr>
          <p:sp>
            <p:nvSpPr>
              <p:cNvPr id="432" name="Google Shape;432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29"/>
            <p:cNvSpPr/>
            <p:nvPr/>
          </p:nvSpPr>
          <p:spPr>
            <a:xfrm>
              <a:off x="230283" y="646921"/>
              <a:ext cx="3726028" cy="2892753"/>
            </a:xfrm>
            <a:custGeom>
              <a:rect b="b" l="l" r="r" t="t"/>
              <a:pathLst>
                <a:path extrusionOk="0" h="2892753" w="3726028">
                  <a:moveTo>
                    <a:pt x="0" y="0"/>
                  </a:moveTo>
                  <a:lnTo>
                    <a:pt x="3726028" y="0"/>
                  </a:lnTo>
                  <a:lnTo>
                    <a:pt x="3726028" y="2892753"/>
                  </a:lnTo>
                  <a:lnTo>
                    <a:pt x="0" y="289275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cxnSp>
        <p:nvCxnSpPr>
          <p:cNvPr id="435" name="Google Shape;435;p29"/>
          <p:cNvCxnSpPr/>
          <p:nvPr/>
        </p:nvCxnSpPr>
        <p:spPr>
          <a:xfrm>
            <a:off x="5796549" y="1699203"/>
            <a:ext cx="510821" cy="385121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6" name="Google Shape;436;p29"/>
          <p:cNvCxnSpPr/>
          <p:nvPr/>
        </p:nvCxnSpPr>
        <p:spPr>
          <a:xfrm rot="10800000">
            <a:off x="6665768" y="329785"/>
            <a:ext cx="908259" cy="331676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7" name="Google Shape;437;p29"/>
          <p:cNvCxnSpPr/>
          <p:nvPr/>
        </p:nvCxnSpPr>
        <p:spPr>
          <a:xfrm flipH="1" rot="10800000">
            <a:off x="6051959" y="2514597"/>
            <a:ext cx="871390" cy="1302567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8" name="Google Shape;438;p29"/>
          <p:cNvCxnSpPr/>
          <p:nvPr/>
        </p:nvCxnSpPr>
        <p:spPr>
          <a:xfrm flipH="1">
            <a:off x="6665768" y="3663665"/>
            <a:ext cx="1376743" cy="153499"/>
          </a:xfrm>
          <a:prstGeom prst="straightConnector1">
            <a:avLst/>
          </a:prstGeom>
          <a:noFill/>
          <a:ln cap="flat" cmpd="sng" w="38100">
            <a:solidFill>
              <a:srgbClr val="A0325B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0"/>
          <p:cNvSpPr/>
          <p:nvPr/>
        </p:nvSpPr>
        <p:spPr>
          <a:xfrm>
            <a:off x="630263" y="-558717"/>
            <a:ext cx="8432085" cy="11042016"/>
          </a:xfrm>
          <a:custGeom>
            <a:rect b="b" l="l" r="r" t="t"/>
            <a:pathLst>
              <a:path extrusionOk="0" h="22084031" w="16864169">
                <a:moveTo>
                  <a:pt x="0" y="0"/>
                </a:moveTo>
                <a:lnTo>
                  <a:pt x="16864169" y="0"/>
                </a:lnTo>
                <a:lnTo>
                  <a:pt x="16864169" y="22084030"/>
                </a:lnTo>
                <a:lnTo>
                  <a:pt x="0" y="22084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30"/>
          <p:cNvSpPr/>
          <p:nvPr/>
        </p:nvSpPr>
        <p:spPr>
          <a:xfrm rot="10800000">
            <a:off x="7007530" y="-558717"/>
            <a:ext cx="4520921" cy="2458251"/>
          </a:xfrm>
          <a:custGeom>
            <a:rect b="b" l="l" r="r" t="t"/>
            <a:pathLst>
              <a:path extrusionOk="0" h="4916501" w="9041842">
                <a:moveTo>
                  <a:pt x="0" y="0"/>
                </a:moveTo>
                <a:lnTo>
                  <a:pt x="9041842" y="0"/>
                </a:lnTo>
                <a:lnTo>
                  <a:pt x="9041842" y="4916501"/>
                </a:lnTo>
                <a:lnTo>
                  <a:pt x="0" y="4916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5" name="Google Shape;445;p30"/>
          <p:cNvSpPr/>
          <p:nvPr/>
        </p:nvSpPr>
        <p:spPr>
          <a:xfrm flipH="1" rot="-2825023">
            <a:off x="70124" y="2255490"/>
            <a:ext cx="1596811" cy="3123348"/>
          </a:xfrm>
          <a:custGeom>
            <a:rect b="b" l="l" r="r" t="t"/>
            <a:pathLst>
              <a:path extrusionOk="0" h="6246696" w="3193623">
                <a:moveTo>
                  <a:pt x="3193623" y="0"/>
                </a:moveTo>
                <a:lnTo>
                  <a:pt x="0" y="0"/>
                </a:lnTo>
                <a:lnTo>
                  <a:pt x="0" y="6246696"/>
                </a:lnTo>
                <a:lnTo>
                  <a:pt x="3193623" y="6246696"/>
                </a:lnTo>
                <a:lnTo>
                  <a:pt x="319362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6" name="Google Shape;446;p30"/>
          <p:cNvSpPr/>
          <p:nvPr/>
        </p:nvSpPr>
        <p:spPr>
          <a:xfrm>
            <a:off x="1462304" y="-648308"/>
            <a:ext cx="1226384" cy="1502921"/>
          </a:xfrm>
          <a:custGeom>
            <a:rect b="b" l="l" r="r" t="t"/>
            <a:pathLst>
              <a:path extrusionOk="0" h="3005842" w="2452767">
                <a:moveTo>
                  <a:pt x="0" y="0"/>
                </a:moveTo>
                <a:lnTo>
                  <a:pt x="2452767" y="0"/>
                </a:lnTo>
                <a:lnTo>
                  <a:pt x="2452767" y="3005842"/>
                </a:lnTo>
                <a:lnTo>
                  <a:pt x="0" y="30058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30"/>
          <p:cNvSpPr txBox="1"/>
          <p:nvPr/>
        </p:nvSpPr>
        <p:spPr>
          <a:xfrm>
            <a:off x="911494" y="854613"/>
            <a:ext cx="732101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Organs and Organ Systems</a:t>
            </a:r>
            <a:endParaRPr sz="700"/>
          </a:p>
        </p:txBody>
      </p:sp>
      <p:grpSp>
        <p:nvGrpSpPr>
          <p:cNvPr id="448" name="Google Shape;448;p30"/>
          <p:cNvGrpSpPr/>
          <p:nvPr/>
        </p:nvGrpSpPr>
        <p:grpSpPr>
          <a:xfrm>
            <a:off x="344453" y="1873834"/>
            <a:ext cx="1935376" cy="2096322"/>
            <a:chOff x="0" y="0"/>
            <a:chExt cx="5161003" cy="5590192"/>
          </a:xfrm>
        </p:grpSpPr>
        <p:sp>
          <p:nvSpPr>
            <p:cNvPr id="449" name="Google Shape;449;p30"/>
            <p:cNvSpPr txBox="1"/>
            <p:nvPr/>
          </p:nvSpPr>
          <p:spPr>
            <a:xfrm>
              <a:off x="0" y="3670850"/>
              <a:ext cx="5161003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Topic One</a:t>
              </a:r>
              <a:endParaRPr sz="700"/>
            </a:p>
          </p:txBody>
        </p:sp>
        <p:sp>
          <p:nvSpPr>
            <p:cNvPr id="450" name="Google Shape;450;p30"/>
            <p:cNvSpPr txBox="1"/>
            <p:nvPr/>
          </p:nvSpPr>
          <p:spPr>
            <a:xfrm>
              <a:off x="0" y="4604992"/>
              <a:ext cx="51609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 </a:t>
              </a:r>
              <a:endParaRPr sz="700"/>
            </a:p>
          </p:txBody>
        </p:sp>
        <p:grpSp>
          <p:nvGrpSpPr>
            <p:cNvPr id="451" name="Google Shape;451;p30"/>
            <p:cNvGrpSpPr/>
            <p:nvPr/>
          </p:nvGrpSpPr>
          <p:grpSpPr>
            <a:xfrm>
              <a:off x="968263" y="0"/>
              <a:ext cx="3224473" cy="3238926"/>
              <a:chOff x="1813" y="0"/>
              <a:chExt cx="809173" cy="812800"/>
            </a:xfrm>
          </p:grpSpPr>
          <p:sp>
            <p:nvSpPr>
              <p:cNvPr id="452" name="Google Shape;452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650" lIns="19650" spcFirstLastPara="1" rIns="19650" wrap="square" tIns="1965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4" name="Google Shape;454;p30"/>
            <p:cNvSpPr/>
            <p:nvPr/>
          </p:nvSpPr>
          <p:spPr>
            <a:xfrm>
              <a:off x="1139195" y="500485"/>
              <a:ext cx="2882612" cy="2237955"/>
            </a:xfrm>
            <a:custGeom>
              <a:rect b="b" l="l" r="r" t="t"/>
              <a:pathLst>
                <a:path extrusionOk="0" h="2237955" w="2882612">
                  <a:moveTo>
                    <a:pt x="0" y="0"/>
                  </a:moveTo>
                  <a:lnTo>
                    <a:pt x="2882612" y="0"/>
                  </a:lnTo>
                  <a:lnTo>
                    <a:pt x="2882612" y="2237955"/>
                  </a:lnTo>
                  <a:lnTo>
                    <a:pt x="0" y="22379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55" name="Google Shape;455;p30"/>
          <p:cNvGrpSpPr/>
          <p:nvPr/>
        </p:nvGrpSpPr>
        <p:grpSpPr>
          <a:xfrm>
            <a:off x="6783170" y="1873834"/>
            <a:ext cx="2016377" cy="2096322"/>
            <a:chOff x="0" y="0"/>
            <a:chExt cx="5377004" cy="5590192"/>
          </a:xfrm>
        </p:grpSpPr>
        <p:sp>
          <p:nvSpPr>
            <p:cNvPr id="456" name="Google Shape;456;p30"/>
            <p:cNvSpPr txBox="1"/>
            <p:nvPr/>
          </p:nvSpPr>
          <p:spPr>
            <a:xfrm>
              <a:off x="0" y="3670850"/>
              <a:ext cx="5377004" cy="64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rgbClr val="5763CF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Topic Four</a:t>
              </a:r>
              <a:endParaRPr sz="700"/>
            </a:p>
          </p:txBody>
        </p:sp>
        <p:sp>
          <p:nvSpPr>
            <p:cNvPr id="457" name="Google Shape;457;p30"/>
            <p:cNvSpPr txBox="1"/>
            <p:nvPr/>
          </p:nvSpPr>
          <p:spPr>
            <a:xfrm>
              <a:off x="35091" y="4604992"/>
              <a:ext cx="53067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Nunito Light"/>
                  <a:ea typeface="Nunito Light"/>
                  <a:cs typeface="Nunito Light"/>
                  <a:sym typeface="Nunito Light"/>
                </a:rPr>
                <a:t>Elaborate on what you want to discuss. </a:t>
              </a:r>
              <a:endParaRPr sz="700"/>
            </a:p>
          </p:txBody>
        </p:sp>
        <p:grpSp>
          <p:nvGrpSpPr>
            <p:cNvPr id="458" name="Google Shape;458;p30"/>
            <p:cNvGrpSpPr/>
            <p:nvPr/>
          </p:nvGrpSpPr>
          <p:grpSpPr>
            <a:xfrm>
              <a:off x="1076476" y="0"/>
              <a:ext cx="3224049" cy="3238500"/>
              <a:chOff x="1813" y="0"/>
              <a:chExt cx="809173" cy="812800"/>
            </a:xfrm>
          </p:grpSpPr>
          <p:sp>
            <p:nvSpPr>
              <p:cNvPr id="459" name="Google Shape;459;p3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9650" lIns="19650" spcFirstLastPara="1" rIns="19650" wrap="square" tIns="19650">
                <a:noAutofit/>
              </a:bodyPr>
              <a:lstStyle/>
              <a:p>
                <a:pPr indent="0" lvl="0" marL="0" marR="0" rtl="0" algn="ctr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1" name="Google Shape;461;p30"/>
            <p:cNvSpPr/>
            <p:nvPr/>
          </p:nvSpPr>
          <p:spPr>
            <a:xfrm>
              <a:off x="1331940" y="695739"/>
              <a:ext cx="2713125" cy="1978114"/>
            </a:xfrm>
            <a:custGeom>
              <a:rect b="b" l="l" r="r" t="t"/>
              <a:pathLst>
                <a:path extrusionOk="0" h="1978114" w="2713125">
                  <a:moveTo>
                    <a:pt x="0" y="0"/>
                  </a:moveTo>
                  <a:lnTo>
                    <a:pt x="2713124" y="0"/>
                  </a:lnTo>
                  <a:lnTo>
                    <a:pt x="2713124" y="1978114"/>
                  </a:lnTo>
                  <a:lnTo>
                    <a:pt x="0" y="19781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62" name="Google Shape;462;p30"/>
          <p:cNvSpPr txBox="1"/>
          <p:nvPr/>
        </p:nvSpPr>
        <p:spPr>
          <a:xfrm>
            <a:off x="2346047" y="4209080"/>
            <a:ext cx="2016377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Topic Two</a:t>
            </a:r>
            <a:endParaRPr sz="700"/>
          </a:p>
        </p:txBody>
      </p:sp>
      <p:sp>
        <p:nvSpPr>
          <p:cNvPr id="463" name="Google Shape;463;p30"/>
          <p:cNvSpPr txBox="1"/>
          <p:nvPr/>
        </p:nvSpPr>
        <p:spPr>
          <a:xfrm>
            <a:off x="2386547" y="4554621"/>
            <a:ext cx="193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grpSp>
        <p:nvGrpSpPr>
          <p:cNvPr id="464" name="Google Shape;464;p30"/>
          <p:cNvGrpSpPr/>
          <p:nvPr/>
        </p:nvGrpSpPr>
        <p:grpSpPr>
          <a:xfrm>
            <a:off x="2749725" y="2832512"/>
            <a:ext cx="1209018" cy="1214438"/>
            <a:chOff x="1813" y="0"/>
            <a:chExt cx="809173" cy="812800"/>
          </a:xfrm>
        </p:grpSpPr>
        <p:sp>
          <p:nvSpPr>
            <p:cNvPr id="465" name="Google Shape;465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50" lIns="19650" spcFirstLastPara="1" rIns="19650" wrap="square" tIns="196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7" name="Google Shape;467;p30"/>
          <p:cNvSpPr/>
          <p:nvPr/>
        </p:nvSpPr>
        <p:spPr>
          <a:xfrm>
            <a:off x="2831456" y="2944416"/>
            <a:ext cx="1067704" cy="999759"/>
          </a:xfrm>
          <a:custGeom>
            <a:rect b="b" l="l" r="r" t="t"/>
            <a:pathLst>
              <a:path extrusionOk="0" h="1999518" w="2135408">
                <a:moveTo>
                  <a:pt x="0" y="0"/>
                </a:moveTo>
                <a:lnTo>
                  <a:pt x="2135407" y="0"/>
                </a:lnTo>
                <a:lnTo>
                  <a:pt x="2135407" y="1999518"/>
                </a:lnTo>
                <a:lnTo>
                  <a:pt x="0" y="19995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8" name="Google Shape;468;p30"/>
          <p:cNvSpPr txBox="1"/>
          <p:nvPr/>
        </p:nvSpPr>
        <p:spPr>
          <a:xfrm>
            <a:off x="4835236" y="4209080"/>
            <a:ext cx="1935376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6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Topic Three</a:t>
            </a:r>
            <a:endParaRPr sz="700"/>
          </a:p>
        </p:txBody>
      </p:sp>
      <p:sp>
        <p:nvSpPr>
          <p:cNvPr id="469" name="Google Shape;469;p30"/>
          <p:cNvSpPr txBox="1"/>
          <p:nvPr/>
        </p:nvSpPr>
        <p:spPr>
          <a:xfrm>
            <a:off x="4807894" y="4554621"/>
            <a:ext cx="19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 </a:t>
            </a:r>
            <a:endParaRPr sz="700"/>
          </a:p>
        </p:txBody>
      </p:sp>
      <p:grpSp>
        <p:nvGrpSpPr>
          <p:cNvPr id="470" name="Google Shape;470;p30"/>
          <p:cNvGrpSpPr/>
          <p:nvPr/>
        </p:nvGrpSpPr>
        <p:grpSpPr>
          <a:xfrm>
            <a:off x="5198414" y="2832512"/>
            <a:ext cx="1209018" cy="1214438"/>
            <a:chOff x="1813" y="0"/>
            <a:chExt cx="809173" cy="812800"/>
          </a:xfrm>
        </p:grpSpPr>
        <p:sp>
          <p:nvSpPr>
            <p:cNvPr id="471" name="Google Shape;471;p30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50" lIns="19650" spcFirstLastPara="1" rIns="19650" wrap="square" tIns="1965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30"/>
          <p:cNvSpPr/>
          <p:nvPr/>
        </p:nvSpPr>
        <p:spPr>
          <a:xfrm flipH="1">
            <a:off x="5301149" y="2926763"/>
            <a:ext cx="1003550" cy="1025934"/>
          </a:xfrm>
          <a:custGeom>
            <a:rect b="b" l="l" r="r" t="t"/>
            <a:pathLst>
              <a:path extrusionOk="0" h="2051867" w="2007099">
                <a:moveTo>
                  <a:pt x="2007099" y="0"/>
                </a:moveTo>
                <a:lnTo>
                  <a:pt x="0" y="0"/>
                </a:lnTo>
                <a:lnTo>
                  <a:pt x="0" y="2051867"/>
                </a:lnTo>
                <a:lnTo>
                  <a:pt x="2007099" y="2051867"/>
                </a:lnTo>
                <a:lnTo>
                  <a:pt x="2007099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BAD9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31"/>
          <p:cNvGrpSpPr/>
          <p:nvPr/>
        </p:nvGrpSpPr>
        <p:grpSpPr>
          <a:xfrm>
            <a:off x="998836" y="2525191"/>
            <a:ext cx="3311796" cy="1650438"/>
            <a:chOff x="0" y="-47625"/>
            <a:chExt cx="1744485" cy="869366"/>
          </a:xfrm>
        </p:grpSpPr>
        <p:sp>
          <p:nvSpPr>
            <p:cNvPr id="479" name="Google Shape;479;p31"/>
            <p:cNvSpPr/>
            <p:nvPr/>
          </p:nvSpPr>
          <p:spPr>
            <a:xfrm>
              <a:off x="0" y="0"/>
              <a:ext cx="1744485" cy="821741"/>
            </a:xfrm>
            <a:custGeom>
              <a:rect b="b" l="l" r="r" t="t"/>
              <a:pathLst>
                <a:path extrusionOk="0" h="821741" w="1744485">
                  <a:moveTo>
                    <a:pt x="59611" y="0"/>
                  </a:moveTo>
                  <a:lnTo>
                    <a:pt x="1684874" y="0"/>
                  </a:lnTo>
                  <a:cubicBezTo>
                    <a:pt x="1717797" y="0"/>
                    <a:pt x="1744485" y="26689"/>
                    <a:pt x="1744485" y="59611"/>
                  </a:cubicBezTo>
                  <a:lnTo>
                    <a:pt x="1744485" y="762130"/>
                  </a:lnTo>
                  <a:cubicBezTo>
                    <a:pt x="1744485" y="795053"/>
                    <a:pt x="1717797" y="821741"/>
                    <a:pt x="1684874" y="821741"/>
                  </a:cubicBezTo>
                  <a:lnTo>
                    <a:pt x="59611" y="821741"/>
                  </a:lnTo>
                  <a:cubicBezTo>
                    <a:pt x="26689" y="821741"/>
                    <a:pt x="0" y="795053"/>
                    <a:pt x="0" y="762130"/>
                  </a:cubicBezTo>
                  <a:lnTo>
                    <a:pt x="0" y="59611"/>
                  </a:lnTo>
                  <a:cubicBezTo>
                    <a:pt x="0" y="26689"/>
                    <a:pt x="26689" y="0"/>
                    <a:pt x="59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31"/>
          <p:cNvSpPr/>
          <p:nvPr/>
        </p:nvSpPr>
        <p:spPr>
          <a:xfrm>
            <a:off x="998836" y="2012177"/>
            <a:ext cx="3311796" cy="1288590"/>
          </a:xfrm>
          <a:custGeom>
            <a:rect b="b" l="l" r="r" t="t"/>
            <a:pathLst>
              <a:path extrusionOk="0" h="2577180" w="6623593">
                <a:moveTo>
                  <a:pt x="0" y="0"/>
                </a:moveTo>
                <a:lnTo>
                  <a:pt x="6623592" y="0"/>
                </a:lnTo>
                <a:lnTo>
                  <a:pt x="6623592" y="2577180"/>
                </a:lnTo>
                <a:lnTo>
                  <a:pt x="0" y="25771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31"/>
          <p:cNvSpPr/>
          <p:nvPr/>
        </p:nvSpPr>
        <p:spPr>
          <a:xfrm rot="10800000">
            <a:off x="998835" y="3491267"/>
            <a:ext cx="3311796" cy="1288590"/>
          </a:xfrm>
          <a:custGeom>
            <a:rect b="b" l="l" r="r" t="t"/>
            <a:pathLst>
              <a:path extrusionOk="0" h="2577180" w="6623593">
                <a:moveTo>
                  <a:pt x="6623592" y="2577180"/>
                </a:moveTo>
                <a:lnTo>
                  <a:pt x="0" y="2577180"/>
                </a:lnTo>
                <a:lnTo>
                  <a:pt x="0" y="0"/>
                </a:lnTo>
                <a:lnTo>
                  <a:pt x="6623592" y="0"/>
                </a:lnTo>
                <a:lnTo>
                  <a:pt x="6623592" y="257718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3" name="Google Shape;483;p31"/>
          <p:cNvSpPr/>
          <p:nvPr/>
        </p:nvSpPr>
        <p:spPr>
          <a:xfrm rot="-4559631">
            <a:off x="-348348" y="-457276"/>
            <a:ext cx="2456597" cy="2057400"/>
          </a:xfrm>
          <a:custGeom>
            <a:rect b="b" l="l" r="r" t="t"/>
            <a:pathLst>
              <a:path extrusionOk="0" h="4114800" w="4913194">
                <a:moveTo>
                  <a:pt x="0" y="0"/>
                </a:moveTo>
                <a:lnTo>
                  <a:pt x="4913194" y="0"/>
                </a:lnTo>
                <a:lnTo>
                  <a:pt x="49131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4" name="Google Shape;484;p31"/>
          <p:cNvSpPr/>
          <p:nvPr/>
        </p:nvSpPr>
        <p:spPr>
          <a:xfrm>
            <a:off x="7962018" y="633812"/>
            <a:ext cx="2123433" cy="2283262"/>
          </a:xfrm>
          <a:custGeom>
            <a:rect b="b" l="l" r="r" t="t"/>
            <a:pathLst>
              <a:path extrusionOk="0" h="4566524" w="4246867">
                <a:moveTo>
                  <a:pt x="0" y="0"/>
                </a:moveTo>
                <a:lnTo>
                  <a:pt x="4246867" y="0"/>
                </a:lnTo>
                <a:lnTo>
                  <a:pt x="4246867" y="4566523"/>
                </a:lnTo>
                <a:lnTo>
                  <a:pt x="0" y="4566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31"/>
          <p:cNvSpPr/>
          <p:nvPr/>
        </p:nvSpPr>
        <p:spPr>
          <a:xfrm flipH="1">
            <a:off x="5133206" y="453219"/>
            <a:ext cx="2958077" cy="1150961"/>
          </a:xfrm>
          <a:custGeom>
            <a:rect b="b" l="l" r="r" t="t"/>
            <a:pathLst>
              <a:path extrusionOk="0" h="2301922" w="5916154">
                <a:moveTo>
                  <a:pt x="5916154" y="0"/>
                </a:moveTo>
                <a:lnTo>
                  <a:pt x="0" y="0"/>
                </a:lnTo>
                <a:lnTo>
                  <a:pt x="0" y="2301922"/>
                </a:lnTo>
                <a:lnTo>
                  <a:pt x="5916154" y="2301922"/>
                </a:lnTo>
                <a:lnTo>
                  <a:pt x="591615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31"/>
          <p:cNvSpPr/>
          <p:nvPr/>
        </p:nvSpPr>
        <p:spPr>
          <a:xfrm flipH="1" rot="10800000">
            <a:off x="5133206" y="3747405"/>
            <a:ext cx="2958077" cy="1150961"/>
          </a:xfrm>
          <a:custGeom>
            <a:rect b="b" l="l" r="r" t="t"/>
            <a:pathLst>
              <a:path extrusionOk="0" h="2301922" w="5916154">
                <a:moveTo>
                  <a:pt x="0" y="2301922"/>
                </a:moveTo>
                <a:lnTo>
                  <a:pt x="5916154" y="2301922"/>
                </a:lnTo>
                <a:lnTo>
                  <a:pt x="5916154" y="0"/>
                </a:lnTo>
                <a:lnTo>
                  <a:pt x="0" y="0"/>
                </a:lnTo>
                <a:lnTo>
                  <a:pt x="0" y="230192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87" name="Google Shape;487;p31"/>
          <p:cNvGrpSpPr/>
          <p:nvPr/>
        </p:nvGrpSpPr>
        <p:grpSpPr>
          <a:xfrm>
            <a:off x="5133206" y="976527"/>
            <a:ext cx="2958077" cy="3339787"/>
            <a:chOff x="0" y="-47625"/>
            <a:chExt cx="1558164" cy="1759229"/>
          </a:xfrm>
        </p:grpSpPr>
        <p:sp>
          <p:nvSpPr>
            <p:cNvPr id="488" name="Google Shape;488;p31"/>
            <p:cNvSpPr/>
            <p:nvPr/>
          </p:nvSpPr>
          <p:spPr>
            <a:xfrm>
              <a:off x="0" y="0"/>
              <a:ext cx="1558164" cy="1711604"/>
            </a:xfrm>
            <a:custGeom>
              <a:rect b="b" l="l" r="r" t="t"/>
              <a:pathLst>
                <a:path extrusionOk="0" h="1711604" w="1558164">
                  <a:moveTo>
                    <a:pt x="66739" y="0"/>
                  </a:moveTo>
                  <a:lnTo>
                    <a:pt x="1491425" y="0"/>
                  </a:lnTo>
                  <a:cubicBezTo>
                    <a:pt x="1509125" y="0"/>
                    <a:pt x="1526101" y="7031"/>
                    <a:pt x="1538617" y="19547"/>
                  </a:cubicBezTo>
                  <a:cubicBezTo>
                    <a:pt x="1551133" y="32063"/>
                    <a:pt x="1558164" y="49039"/>
                    <a:pt x="1558164" y="66739"/>
                  </a:cubicBezTo>
                  <a:lnTo>
                    <a:pt x="1558164" y="1644865"/>
                  </a:lnTo>
                  <a:cubicBezTo>
                    <a:pt x="1558164" y="1681724"/>
                    <a:pt x="1528284" y="1711604"/>
                    <a:pt x="1491425" y="1711604"/>
                  </a:cubicBezTo>
                  <a:lnTo>
                    <a:pt x="66739" y="1711604"/>
                  </a:lnTo>
                  <a:cubicBezTo>
                    <a:pt x="29880" y="1711604"/>
                    <a:pt x="0" y="1681724"/>
                    <a:pt x="0" y="1644865"/>
                  </a:cubicBezTo>
                  <a:lnTo>
                    <a:pt x="0" y="66739"/>
                  </a:lnTo>
                  <a:cubicBezTo>
                    <a:pt x="0" y="29880"/>
                    <a:pt x="29880" y="0"/>
                    <a:pt x="66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31"/>
          <p:cNvSpPr txBox="1"/>
          <p:nvPr/>
        </p:nvSpPr>
        <p:spPr>
          <a:xfrm>
            <a:off x="5332550" y="1043125"/>
            <a:ext cx="272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C86E4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491" name="Google Shape;491;p31"/>
          <p:cNvSpPr txBox="1"/>
          <p:nvPr/>
        </p:nvSpPr>
        <p:spPr>
          <a:xfrm>
            <a:off x="5332550" y="3664125"/>
            <a:ext cx="268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C86E4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492" name="Google Shape;492;p31"/>
          <p:cNvSpPr txBox="1"/>
          <p:nvPr/>
        </p:nvSpPr>
        <p:spPr>
          <a:xfrm>
            <a:off x="1270950" y="3558750"/>
            <a:ext cx="272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C86E4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493" name="Google Shape;493;p31"/>
          <p:cNvSpPr txBox="1"/>
          <p:nvPr/>
        </p:nvSpPr>
        <p:spPr>
          <a:xfrm>
            <a:off x="998836" y="588189"/>
            <a:ext cx="365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800" u="none" cap="none" strike="noStrike">
                <a:solidFill>
                  <a:srgbClr val="5763CF"/>
                </a:solidFill>
                <a:latin typeface="Paytone One"/>
                <a:ea typeface="Paytone One"/>
                <a:cs typeface="Paytone One"/>
                <a:sym typeface="Paytone One"/>
              </a:rPr>
              <a:t>Functions of the Organs</a:t>
            </a:r>
            <a:endParaRPr sz="700"/>
          </a:p>
        </p:txBody>
      </p:sp>
      <p:sp>
        <p:nvSpPr>
          <p:cNvPr id="494" name="Google Shape;494;p31"/>
          <p:cNvSpPr txBox="1"/>
          <p:nvPr/>
        </p:nvSpPr>
        <p:spPr>
          <a:xfrm>
            <a:off x="5332550" y="1917525"/>
            <a:ext cx="268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C86E4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495" name="Google Shape;495;p31"/>
          <p:cNvSpPr txBox="1"/>
          <p:nvPr/>
        </p:nvSpPr>
        <p:spPr>
          <a:xfrm>
            <a:off x="5332550" y="2791925"/>
            <a:ext cx="268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C86E4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  <p:sp>
        <p:nvSpPr>
          <p:cNvPr id="496" name="Google Shape;496;p31"/>
          <p:cNvSpPr txBox="1"/>
          <p:nvPr/>
        </p:nvSpPr>
        <p:spPr>
          <a:xfrm>
            <a:off x="1270950" y="2686550"/>
            <a:ext cx="272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7C86E4"/>
                </a:solidFill>
                <a:latin typeface="Paytone One"/>
                <a:ea typeface="Paytone One"/>
                <a:cs typeface="Paytone One"/>
                <a:sym typeface="Paytone One"/>
              </a:rPr>
              <a:t>Add a main point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 Light"/>
                <a:ea typeface="Nunito Light"/>
                <a:cs typeface="Nunito Light"/>
                <a:sym typeface="Nunito Light"/>
              </a:rPr>
              <a:t>Elaborate on what you want to discuss.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5763CF"/>
      </a:dk1>
      <a:lt1>
        <a:srgbClr val="F4BAD9"/>
      </a:lt1>
      <a:dk2>
        <a:srgbClr val="595959"/>
      </a:dk2>
      <a:lt2>
        <a:srgbClr val="FCEDF5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