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8" r:id="rId4"/>
    <p:sldMasterId id="214748366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</p:sldIdLst>
  <p:sldSz cy="5143500" cx="9144000"/>
  <p:notesSz cx="6858000" cy="9144000"/>
  <p:embeddedFontLst>
    <p:embeddedFont>
      <p:font typeface="Caveat"/>
      <p:regular r:id="rId26"/>
      <p:bold r:id="rId27"/>
    </p:embeddedFont>
    <p:embeddedFont>
      <p:font typeface="Inter"/>
      <p:regular r:id="rId28"/>
      <p:bold r:id="rId29"/>
    </p:embeddedFont>
    <p:embeddedFont>
      <p:font typeface="Sigmar One"/>
      <p:regular r:id="rId3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3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26" Type="http://schemas.openxmlformats.org/officeDocument/2006/relationships/font" Target="fonts/Caveat-regular.fntdata"/><Relationship Id="rId25" Type="http://schemas.openxmlformats.org/officeDocument/2006/relationships/slide" Target="slides/slide19.xml"/><Relationship Id="rId28" Type="http://schemas.openxmlformats.org/officeDocument/2006/relationships/font" Target="fonts/Inter-regular.fntdata"/><Relationship Id="rId27" Type="http://schemas.openxmlformats.org/officeDocument/2006/relationships/font" Target="fonts/Caveat-bold.fntdata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29" Type="http://schemas.openxmlformats.org/officeDocument/2006/relationships/font" Target="fonts/Inter-bold.fntdata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0" Type="http://schemas.openxmlformats.org/officeDocument/2006/relationships/font" Target="fonts/SigmarOne-regular.fntdata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251c38f372a_2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" name="Google Shape;162;g251c38f372a_2_7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251c38f372a_2_3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5" name="Google Shape;395;g251c38f372a_2_30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g251c38f372a_2_3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1" name="Google Shape;411;g251c38f372a_2_3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g251c38f372a_2_3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5" name="Google Shape;445;g251c38f372a_2_34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3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g251c38f372a_2_3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5" name="Google Shape;465;g251c38f372a_2_36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8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g251c38f372a_2_4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0" name="Google Shape;510;g251c38f372a_2_4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5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g251c38f372a_2_4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7" name="Google Shape;537;g251c38f372a_2_43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4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g251c38f372a_2_4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6" name="Google Shape;586;g251c38f372a_2_48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4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g251c38f372a_2_5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6" name="Google Shape;606;g251c38f372a_2_50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2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g251c38f372a_2_5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4" name="Google Shape;624;g251c38f372a_2_52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g251c38f372a_2_5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3" name="Google Shape;673;g251c38f372a_2_56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251c38f372a_2_1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9" name="Google Shape;189;g251c38f372a_2_10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251c38f372a_2_1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4" name="Google Shape;214;g251c38f372a_2_12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251c38f372a_2_1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6" name="Google Shape;236;g251c38f372a_2_14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251c38f372a_2_1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2" name="Google Shape;252;g251c38f372a_2_16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251c38f372a_2_1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6" name="Google Shape;286;g251c38f372a_2_19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251c38f372a_2_2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5" name="Google Shape;305;g251c38f372a_2_2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g251c38f372a_2_2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9" name="Google Shape;329;g251c38f372a_2_23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g251c38f372a_2_2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9" name="Google Shape;359;g251c38f372a_2_26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10.png"/><Relationship Id="rId4" Type="http://schemas.openxmlformats.org/officeDocument/2006/relationships/image" Target="../media/image1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Relationship Id="rId3" Type="http://schemas.openxmlformats.org/officeDocument/2006/relationships/image" Target="../media/image3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0.png"/><Relationship Id="rId3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14.png"/><Relationship Id="rId4" Type="http://schemas.openxmlformats.org/officeDocument/2006/relationships/image" Target="../media/image1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Relationship Id="rId4" Type="http://schemas.openxmlformats.org/officeDocument/2006/relationships/image" Target="../media/image1.png"/><Relationship Id="rId5" Type="http://schemas.openxmlformats.org/officeDocument/2006/relationships/image" Target="../media/image14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6.png"/><Relationship Id="rId3" Type="http://schemas.openxmlformats.org/officeDocument/2006/relationships/image" Target="../media/image8.png"/><Relationship Id="rId4" Type="http://schemas.openxmlformats.org/officeDocument/2006/relationships/image" Target="../media/image18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6.png"/><Relationship Id="rId3" Type="http://schemas.openxmlformats.org/officeDocument/2006/relationships/image" Target="../media/image38.png"/><Relationship Id="rId4" Type="http://schemas.openxmlformats.org/officeDocument/2006/relationships/image" Target="../media/image19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Relationship Id="rId3" Type="http://schemas.openxmlformats.org/officeDocument/2006/relationships/image" Target="../media/image6.png"/><Relationship Id="rId4" Type="http://schemas.openxmlformats.org/officeDocument/2006/relationships/image" Target="../media/image14.png"/><Relationship Id="rId10" Type="http://schemas.openxmlformats.org/officeDocument/2006/relationships/image" Target="../media/image40.png"/><Relationship Id="rId9" Type="http://schemas.openxmlformats.org/officeDocument/2006/relationships/image" Target="../media/image30.png"/><Relationship Id="rId5" Type="http://schemas.openxmlformats.org/officeDocument/2006/relationships/image" Target="../media/image1.png"/><Relationship Id="rId6" Type="http://schemas.openxmlformats.org/officeDocument/2006/relationships/image" Target="../media/image7.png"/><Relationship Id="rId7" Type="http://schemas.openxmlformats.org/officeDocument/2006/relationships/image" Target="../media/image5.png"/><Relationship Id="rId8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-439729" y="3748664"/>
            <a:ext cx="1970901" cy="1627651"/>
          </a:xfrm>
          <a:custGeom>
            <a:rect b="b" l="l" r="r" t="t"/>
            <a:pathLst>
              <a:path extrusionOk="0" h="1173082" w="1220372">
                <a:moveTo>
                  <a:pt x="0" y="0"/>
                </a:moveTo>
                <a:lnTo>
                  <a:pt x="1220372" y="0"/>
                </a:lnTo>
                <a:lnTo>
                  <a:pt x="1220372" y="1173083"/>
                </a:lnTo>
                <a:lnTo>
                  <a:pt x="0" y="117308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4" name="Google Shape;14;p2"/>
          <p:cNvSpPr/>
          <p:nvPr/>
        </p:nvSpPr>
        <p:spPr>
          <a:xfrm>
            <a:off x="6668974" y="3482453"/>
            <a:ext cx="2253830" cy="2416290"/>
          </a:xfrm>
          <a:custGeom>
            <a:rect b="b" l="l" r="r" t="t"/>
            <a:pathLst>
              <a:path extrusionOk="0" h="1503135" w="1424221">
                <a:moveTo>
                  <a:pt x="0" y="0"/>
                </a:moveTo>
                <a:lnTo>
                  <a:pt x="1424221" y="0"/>
                </a:lnTo>
                <a:lnTo>
                  <a:pt x="1424221" y="1503135"/>
                </a:lnTo>
                <a:lnTo>
                  <a:pt x="0" y="150313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5" name="Google Shape;15;p2"/>
          <p:cNvSpPr/>
          <p:nvPr/>
        </p:nvSpPr>
        <p:spPr>
          <a:xfrm>
            <a:off x="4973088" y="220428"/>
            <a:ext cx="956159" cy="713534"/>
          </a:xfrm>
          <a:custGeom>
            <a:rect b="b" l="l" r="r" t="t"/>
            <a:pathLst>
              <a:path extrusionOk="0" h="1427068" w="1912318">
                <a:moveTo>
                  <a:pt x="0" y="0"/>
                </a:moveTo>
                <a:lnTo>
                  <a:pt x="1912318" y="0"/>
                </a:lnTo>
                <a:lnTo>
                  <a:pt x="1912318" y="1427068"/>
                </a:lnTo>
                <a:lnTo>
                  <a:pt x="0" y="142706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2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93" name="Google Shape;93;p12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94" name="Google Shape;94;p12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3"/>
          <p:cNvSpPr txBox="1"/>
          <p:nvPr>
            <p:ph type="ctrTitle"/>
          </p:nvPr>
        </p:nvSpPr>
        <p:spPr>
          <a:xfrm>
            <a:off x="342900" y="1065213"/>
            <a:ext cx="3886200" cy="73501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97" name="Google Shape;97;p13"/>
          <p:cNvSpPr txBox="1"/>
          <p:nvPr>
            <p:ph idx="1" type="subTitle"/>
          </p:nvPr>
        </p:nvSpPr>
        <p:spPr>
          <a:xfrm>
            <a:off x="685800" y="1943100"/>
            <a:ext cx="3200400" cy="8763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lvl="0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98" name="Google Shape;98;p13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99" name="Google Shape;99;p13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00" name="Google Shape;100;p13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4"/>
          <p:cNvSpPr txBox="1"/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03" name="Google Shape;103;p14"/>
          <p:cNvSpPr txBox="1"/>
          <p:nvPr>
            <p:ph idx="1" type="body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85750" lvl="0" marL="457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1pPr>
            <a:lvl2pPr indent="-28575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indent="-28575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indent="-28575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indent="-28575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indent="-28575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indent="-28575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indent="-28575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indent="-28575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/>
        </p:txBody>
      </p:sp>
      <p:sp>
        <p:nvSpPr>
          <p:cNvPr id="104" name="Google Shape;104;p14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05" name="Google Shape;105;p14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06" name="Google Shape;106;p14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5"/>
          <p:cNvSpPr txBox="1"/>
          <p:nvPr>
            <p:ph type="title"/>
          </p:nvPr>
        </p:nvSpPr>
        <p:spPr>
          <a:xfrm>
            <a:off x="361156" y="2203450"/>
            <a:ext cx="3886200" cy="681038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 cap="none"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09" name="Google Shape;109;p15"/>
          <p:cNvSpPr txBox="1"/>
          <p:nvPr>
            <p:ph idx="1" type="body"/>
          </p:nvPr>
        </p:nvSpPr>
        <p:spPr>
          <a:xfrm>
            <a:off x="361156" y="1453357"/>
            <a:ext cx="3886200" cy="750094"/>
          </a:xfrm>
          <a:prstGeom prst="rect">
            <a:avLst/>
          </a:prstGeom>
          <a:noFill/>
          <a:ln>
            <a:noFill/>
          </a:ln>
        </p:spPr>
        <p:txBody>
          <a:bodyPr anchorCtr="0" anchor="b" bIns="22850" lIns="45725" spcFirstLastPara="1" rIns="45725" wrap="square" tIns="22850">
            <a:normAutofit/>
          </a:bodyPr>
          <a:lstStyle>
            <a:lvl1pPr indent="-228600" lvl="0" marL="4572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 sz="1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900"/>
              <a:buNone/>
              <a:defRPr sz="9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800"/>
              <a:buNone/>
              <a:defRPr sz="8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10" name="Google Shape;110;p15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11" name="Google Shape;111;p15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12" name="Google Shape;112;p15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6"/>
          <p:cNvSpPr txBox="1"/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15" name="Google Shape;115;p16"/>
          <p:cNvSpPr txBox="1"/>
          <p:nvPr>
            <p:ph idx="1" type="body"/>
          </p:nvPr>
        </p:nvSpPr>
        <p:spPr>
          <a:xfrm>
            <a:off x="228600" y="800100"/>
            <a:ext cx="2019300" cy="2262982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317500" lvl="0" marL="4572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1pPr>
            <a:lvl2pPr indent="-30480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2pPr>
            <a:lvl3pPr indent="-2921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3pPr>
            <a:lvl4pPr indent="-28575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 sz="900"/>
            </a:lvl4pPr>
            <a:lvl5pPr indent="-28575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 sz="900"/>
            </a:lvl5pPr>
            <a:lvl6pPr indent="-28575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6pPr>
            <a:lvl7pPr indent="-28575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7pPr>
            <a:lvl8pPr indent="-28575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8pPr>
            <a:lvl9pPr indent="-28575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9pPr>
          </a:lstStyle>
          <a:p/>
        </p:txBody>
      </p:sp>
      <p:sp>
        <p:nvSpPr>
          <p:cNvPr id="116" name="Google Shape;116;p16"/>
          <p:cNvSpPr txBox="1"/>
          <p:nvPr>
            <p:ph idx="2" type="body"/>
          </p:nvPr>
        </p:nvSpPr>
        <p:spPr>
          <a:xfrm>
            <a:off x="2324100" y="800100"/>
            <a:ext cx="2019300" cy="2262982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317500" lvl="0" marL="4572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1pPr>
            <a:lvl2pPr indent="-30480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2pPr>
            <a:lvl3pPr indent="-2921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3pPr>
            <a:lvl4pPr indent="-28575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 sz="900"/>
            </a:lvl4pPr>
            <a:lvl5pPr indent="-28575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 sz="900"/>
            </a:lvl5pPr>
            <a:lvl6pPr indent="-28575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6pPr>
            <a:lvl7pPr indent="-28575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7pPr>
            <a:lvl8pPr indent="-28575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8pPr>
            <a:lvl9pPr indent="-28575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9pPr>
          </a:lstStyle>
          <a:p/>
        </p:txBody>
      </p:sp>
      <p:sp>
        <p:nvSpPr>
          <p:cNvPr id="117" name="Google Shape;117;p16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18" name="Google Shape;118;p16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19" name="Google Shape;119;p16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7"/>
          <p:cNvSpPr txBox="1"/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22" name="Google Shape;122;p17"/>
          <p:cNvSpPr txBox="1"/>
          <p:nvPr>
            <p:ph idx="1" type="body"/>
          </p:nvPr>
        </p:nvSpPr>
        <p:spPr>
          <a:xfrm>
            <a:off x="228600" y="767556"/>
            <a:ext cx="2020094" cy="319881"/>
          </a:xfrm>
          <a:prstGeom prst="rect">
            <a:avLst/>
          </a:prstGeom>
          <a:noFill/>
          <a:ln>
            <a:noFill/>
          </a:ln>
        </p:spPr>
        <p:txBody>
          <a:bodyPr anchorCtr="0" anchor="b" bIns="22850" lIns="45725" spcFirstLastPara="1" rIns="45725" wrap="square" tIns="22850">
            <a:normAutofit/>
          </a:bodyPr>
          <a:lstStyle>
            <a:lvl1pPr indent="-228600" lvl="0" marL="457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1pPr>
            <a:lvl2pPr indent="-22860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b="1" sz="10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b="1" sz="900"/>
            </a:lvl3pPr>
            <a:lvl4pPr indent="-22860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4pPr>
            <a:lvl5pPr indent="-22860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5pPr>
            <a:lvl6pPr indent="-22860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6pPr>
            <a:lvl7pPr indent="-22860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7pPr>
            <a:lvl8pPr indent="-22860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8pPr>
            <a:lvl9pPr indent="-22860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9pPr>
          </a:lstStyle>
          <a:p/>
        </p:txBody>
      </p:sp>
      <p:sp>
        <p:nvSpPr>
          <p:cNvPr id="123" name="Google Shape;123;p17"/>
          <p:cNvSpPr txBox="1"/>
          <p:nvPr>
            <p:ph idx="2" type="body"/>
          </p:nvPr>
        </p:nvSpPr>
        <p:spPr>
          <a:xfrm>
            <a:off x="228600" y="1087438"/>
            <a:ext cx="2020094" cy="1975644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304800" lvl="0" marL="457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1pPr>
            <a:lvl2pPr indent="-29210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sz="1000"/>
            </a:lvl2pPr>
            <a:lvl3pPr indent="-28575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3pPr>
            <a:lvl4pPr indent="-27940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–"/>
              <a:defRPr sz="800"/>
            </a:lvl4pPr>
            <a:lvl5pPr indent="-27940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»"/>
              <a:defRPr sz="800"/>
            </a:lvl5pPr>
            <a:lvl6pPr indent="-27940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6pPr>
            <a:lvl7pPr indent="-27940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7pPr>
            <a:lvl8pPr indent="-27940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8pPr>
            <a:lvl9pPr indent="-27940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9pPr>
          </a:lstStyle>
          <a:p/>
        </p:txBody>
      </p:sp>
      <p:sp>
        <p:nvSpPr>
          <p:cNvPr id="124" name="Google Shape;124;p17"/>
          <p:cNvSpPr txBox="1"/>
          <p:nvPr>
            <p:ph idx="3" type="body"/>
          </p:nvPr>
        </p:nvSpPr>
        <p:spPr>
          <a:xfrm>
            <a:off x="2322513" y="767556"/>
            <a:ext cx="2020888" cy="319881"/>
          </a:xfrm>
          <a:prstGeom prst="rect">
            <a:avLst/>
          </a:prstGeom>
          <a:noFill/>
          <a:ln>
            <a:noFill/>
          </a:ln>
        </p:spPr>
        <p:txBody>
          <a:bodyPr anchorCtr="0" anchor="b" bIns="22850" lIns="45725" spcFirstLastPara="1" rIns="45725" wrap="square" tIns="22850">
            <a:normAutofit/>
          </a:bodyPr>
          <a:lstStyle>
            <a:lvl1pPr indent="-228600" lvl="0" marL="457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1pPr>
            <a:lvl2pPr indent="-22860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b="1" sz="10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b="1" sz="900"/>
            </a:lvl3pPr>
            <a:lvl4pPr indent="-22860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4pPr>
            <a:lvl5pPr indent="-22860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5pPr>
            <a:lvl6pPr indent="-22860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6pPr>
            <a:lvl7pPr indent="-22860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7pPr>
            <a:lvl8pPr indent="-22860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8pPr>
            <a:lvl9pPr indent="-22860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9pPr>
          </a:lstStyle>
          <a:p/>
        </p:txBody>
      </p:sp>
      <p:sp>
        <p:nvSpPr>
          <p:cNvPr id="125" name="Google Shape;125;p17"/>
          <p:cNvSpPr txBox="1"/>
          <p:nvPr>
            <p:ph idx="4" type="body"/>
          </p:nvPr>
        </p:nvSpPr>
        <p:spPr>
          <a:xfrm>
            <a:off x="2322513" y="1087438"/>
            <a:ext cx="2020888" cy="1975644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304800" lvl="0" marL="457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1pPr>
            <a:lvl2pPr indent="-29210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sz="1000"/>
            </a:lvl2pPr>
            <a:lvl3pPr indent="-28575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3pPr>
            <a:lvl4pPr indent="-27940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–"/>
              <a:defRPr sz="800"/>
            </a:lvl4pPr>
            <a:lvl5pPr indent="-27940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»"/>
              <a:defRPr sz="800"/>
            </a:lvl5pPr>
            <a:lvl6pPr indent="-27940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6pPr>
            <a:lvl7pPr indent="-27940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7pPr>
            <a:lvl8pPr indent="-27940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8pPr>
            <a:lvl9pPr indent="-27940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9pPr>
          </a:lstStyle>
          <a:p/>
        </p:txBody>
      </p:sp>
      <p:sp>
        <p:nvSpPr>
          <p:cNvPr id="126" name="Google Shape;126;p17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27" name="Google Shape;127;p17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28" name="Google Shape;128;p17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8"/>
          <p:cNvSpPr txBox="1"/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31" name="Google Shape;131;p18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32" name="Google Shape;132;p18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33" name="Google Shape;133;p18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9"/>
          <p:cNvSpPr txBox="1"/>
          <p:nvPr>
            <p:ph type="title"/>
          </p:nvPr>
        </p:nvSpPr>
        <p:spPr>
          <a:xfrm>
            <a:off x="228600" y="136525"/>
            <a:ext cx="1504157" cy="581025"/>
          </a:xfrm>
          <a:prstGeom prst="rect">
            <a:avLst/>
          </a:prstGeom>
          <a:noFill/>
          <a:ln>
            <a:noFill/>
          </a:ln>
        </p:spPr>
        <p:txBody>
          <a:bodyPr anchorCtr="0" anchor="b" bIns="22850" lIns="45725" spcFirstLastPara="1" rIns="45725" wrap="square" tIns="2285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  <a:defRPr b="1" sz="1000"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36" name="Google Shape;136;p19"/>
          <p:cNvSpPr txBox="1"/>
          <p:nvPr>
            <p:ph idx="1" type="body"/>
          </p:nvPr>
        </p:nvSpPr>
        <p:spPr>
          <a:xfrm>
            <a:off x="1787525" y="136525"/>
            <a:ext cx="2555875" cy="2926557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330200" lvl="0" marL="4572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1pPr>
            <a:lvl2pPr indent="-317500" lvl="1" marL="9144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 sz="1400"/>
            </a:lvl2pPr>
            <a:lvl3pPr indent="-3048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3pPr>
            <a:lvl4pPr indent="-29210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sz="1000"/>
            </a:lvl4pPr>
            <a:lvl5pPr indent="-29210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»"/>
              <a:defRPr sz="1000"/>
            </a:lvl5pPr>
            <a:lvl6pPr indent="-29210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6pPr>
            <a:lvl7pPr indent="-29210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7pPr>
            <a:lvl8pPr indent="-29210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8pPr>
            <a:lvl9pPr indent="-29210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9pPr>
          </a:lstStyle>
          <a:p/>
        </p:txBody>
      </p:sp>
      <p:sp>
        <p:nvSpPr>
          <p:cNvPr id="137" name="Google Shape;137;p19"/>
          <p:cNvSpPr txBox="1"/>
          <p:nvPr>
            <p:ph idx="2" type="body"/>
          </p:nvPr>
        </p:nvSpPr>
        <p:spPr>
          <a:xfrm>
            <a:off x="228600" y="717550"/>
            <a:ext cx="1504157" cy="2345532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28600" lvl="0" marL="4572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1pPr>
            <a:lvl2pPr indent="-228600" lvl="1" marL="9144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2pPr>
            <a:lvl3pPr indent="-228600" lvl="2" marL="1371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3pPr>
            <a:lvl4pPr indent="-228600" lvl="3" marL="18288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4pPr>
            <a:lvl5pPr indent="-228600" lvl="4" marL="22860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5pPr>
            <a:lvl6pPr indent="-228600" lvl="5" marL="27432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6pPr>
            <a:lvl7pPr indent="-228600" lvl="6" marL="32004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7pPr>
            <a:lvl8pPr indent="-228600" lvl="7" marL="3657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8pPr>
            <a:lvl9pPr indent="-228600" lvl="8" marL="41148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9pPr>
          </a:lstStyle>
          <a:p/>
        </p:txBody>
      </p:sp>
      <p:sp>
        <p:nvSpPr>
          <p:cNvPr id="138" name="Google Shape;138;p19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39" name="Google Shape;139;p19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40" name="Google Shape;140;p19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0"/>
          <p:cNvSpPr txBox="1"/>
          <p:nvPr>
            <p:ph type="title"/>
          </p:nvPr>
        </p:nvSpPr>
        <p:spPr>
          <a:xfrm>
            <a:off x="896144" y="2400300"/>
            <a:ext cx="2743200" cy="283369"/>
          </a:xfrm>
          <a:prstGeom prst="rect">
            <a:avLst/>
          </a:prstGeom>
          <a:noFill/>
          <a:ln>
            <a:noFill/>
          </a:ln>
        </p:spPr>
        <p:txBody>
          <a:bodyPr anchorCtr="0" anchor="b" bIns="22850" lIns="45725" spcFirstLastPara="1" rIns="45725" wrap="square" tIns="2285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  <a:defRPr b="1" sz="1000"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43" name="Google Shape;143;p20"/>
          <p:cNvSpPr/>
          <p:nvPr>
            <p:ph idx="2" type="pic"/>
          </p:nvPr>
        </p:nvSpPr>
        <p:spPr>
          <a:xfrm>
            <a:off x="896144" y="306388"/>
            <a:ext cx="2743200" cy="2057400"/>
          </a:xfrm>
          <a:prstGeom prst="rect">
            <a:avLst/>
          </a:prstGeom>
          <a:noFill/>
          <a:ln>
            <a:noFill/>
          </a:ln>
        </p:spPr>
      </p:sp>
      <p:sp>
        <p:nvSpPr>
          <p:cNvPr id="144" name="Google Shape;144;p20"/>
          <p:cNvSpPr txBox="1"/>
          <p:nvPr>
            <p:ph idx="1" type="body"/>
          </p:nvPr>
        </p:nvSpPr>
        <p:spPr>
          <a:xfrm>
            <a:off x="896144" y="2683669"/>
            <a:ext cx="2743200" cy="402431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28600" lvl="0" marL="4572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1pPr>
            <a:lvl2pPr indent="-228600" lvl="1" marL="9144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2pPr>
            <a:lvl3pPr indent="-228600" lvl="2" marL="1371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3pPr>
            <a:lvl4pPr indent="-228600" lvl="3" marL="18288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4pPr>
            <a:lvl5pPr indent="-228600" lvl="4" marL="22860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5pPr>
            <a:lvl6pPr indent="-228600" lvl="5" marL="27432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6pPr>
            <a:lvl7pPr indent="-228600" lvl="6" marL="32004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7pPr>
            <a:lvl8pPr indent="-228600" lvl="7" marL="3657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8pPr>
            <a:lvl9pPr indent="-228600" lvl="8" marL="41148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9pPr>
          </a:lstStyle>
          <a:p/>
        </p:txBody>
      </p:sp>
      <p:sp>
        <p:nvSpPr>
          <p:cNvPr id="145" name="Google Shape;145;p20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46" name="Google Shape;146;p20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47" name="Google Shape;147;p20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1"/>
          <p:cNvSpPr txBox="1"/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50" name="Google Shape;150;p21"/>
          <p:cNvSpPr txBox="1"/>
          <p:nvPr>
            <p:ph idx="1" type="body"/>
          </p:nvPr>
        </p:nvSpPr>
        <p:spPr>
          <a:xfrm rot="5400000">
            <a:off x="1154509" y="-125809"/>
            <a:ext cx="2262982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85750" lvl="0" marL="457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1pPr>
            <a:lvl2pPr indent="-28575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indent="-28575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indent="-28575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indent="-28575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indent="-28575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indent="-28575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indent="-28575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indent="-28575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/>
        </p:txBody>
      </p:sp>
      <p:sp>
        <p:nvSpPr>
          <p:cNvPr id="151" name="Google Shape;151;p21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52" name="Google Shape;152;p21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53" name="Google Shape;153;p21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8" name="Google Shape;18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9" name="Google Shape;19;p3"/>
          <p:cNvSpPr/>
          <p:nvPr/>
        </p:nvSpPr>
        <p:spPr>
          <a:xfrm flipH="1" rot="1663559">
            <a:off x="-487377" y="3503203"/>
            <a:ext cx="2014952" cy="1669892"/>
          </a:xfrm>
          <a:custGeom>
            <a:rect b="b" l="l" r="r" t="t"/>
            <a:pathLst>
              <a:path extrusionOk="0" h="1163905" w="1404410">
                <a:moveTo>
                  <a:pt x="0" y="0"/>
                </a:moveTo>
                <a:lnTo>
                  <a:pt x="1404411" y="0"/>
                </a:lnTo>
                <a:lnTo>
                  <a:pt x="1404411" y="1163905"/>
                </a:lnTo>
                <a:lnTo>
                  <a:pt x="0" y="116390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0" name="Google Shape;20;p3"/>
          <p:cNvSpPr/>
          <p:nvPr/>
        </p:nvSpPr>
        <p:spPr>
          <a:xfrm flipH="1">
            <a:off x="6785570" y="349817"/>
            <a:ext cx="3308853" cy="1548575"/>
          </a:xfrm>
          <a:custGeom>
            <a:rect b="b" l="l" r="r" t="t"/>
            <a:pathLst>
              <a:path extrusionOk="0" h="1035836" w="1940676">
                <a:moveTo>
                  <a:pt x="0" y="0"/>
                </a:moveTo>
                <a:lnTo>
                  <a:pt x="1940676" y="0"/>
                </a:lnTo>
                <a:lnTo>
                  <a:pt x="1940676" y="1035835"/>
                </a:lnTo>
                <a:lnTo>
                  <a:pt x="0" y="103583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" name="Google Shape;21;p3"/>
          <p:cNvSpPr/>
          <p:nvPr/>
        </p:nvSpPr>
        <p:spPr>
          <a:xfrm flipH="1" rot="1659376">
            <a:off x="4662174" y="4427301"/>
            <a:ext cx="1648986" cy="1366597"/>
          </a:xfrm>
          <a:custGeom>
            <a:rect b="b" l="l" r="r" t="t"/>
            <a:pathLst>
              <a:path extrusionOk="0" h="1163905" w="1404410">
                <a:moveTo>
                  <a:pt x="0" y="0"/>
                </a:moveTo>
                <a:lnTo>
                  <a:pt x="1404411" y="0"/>
                </a:lnTo>
                <a:lnTo>
                  <a:pt x="1404411" y="1163905"/>
                </a:lnTo>
                <a:lnTo>
                  <a:pt x="0" y="116390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" name="Google Shape;22;p3"/>
          <p:cNvSpPr/>
          <p:nvPr/>
        </p:nvSpPr>
        <p:spPr>
          <a:xfrm flipH="1" rot="1657008">
            <a:off x="8213725" y="3275655"/>
            <a:ext cx="1454230" cy="1205193"/>
          </a:xfrm>
          <a:custGeom>
            <a:rect b="b" l="l" r="r" t="t"/>
            <a:pathLst>
              <a:path extrusionOk="0" h="1163905" w="1404410">
                <a:moveTo>
                  <a:pt x="0" y="0"/>
                </a:moveTo>
                <a:lnTo>
                  <a:pt x="1404411" y="0"/>
                </a:lnTo>
                <a:lnTo>
                  <a:pt x="1404411" y="1163905"/>
                </a:lnTo>
                <a:lnTo>
                  <a:pt x="0" y="116390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2"/>
          <p:cNvSpPr txBox="1"/>
          <p:nvPr>
            <p:ph type="title"/>
          </p:nvPr>
        </p:nvSpPr>
        <p:spPr>
          <a:xfrm rot="5400000">
            <a:off x="2366169" y="1085850"/>
            <a:ext cx="2925763" cy="102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56" name="Google Shape;156;p22"/>
          <p:cNvSpPr txBox="1"/>
          <p:nvPr>
            <p:ph idx="1" type="body"/>
          </p:nvPr>
        </p:nvSpPr>
        <p:spPr>
          <a:xfrm rot="5400000">
            <a:off x="270669" y="95250"/>
            <a:ext cx="2925763" cy="30099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85750" lvl="0" marL="457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1pPr>
            <a:lvl2pPr indent="-28575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indent="-28575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indent="-28575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indent="-28575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indent="-28575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indent="-28575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indent="-28575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indent="-28575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/>
        </p:txBody>
      </p:sp>
      <p:sp>
        <p:nvSpPr>
          <p:cNvPr id="157" name="Google Shape;157;p22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58" name="Google Shape;158;p22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59" name="Google Shape;159;p22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5" name="Google Shape;25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6" name="Google Shape;26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7" name="Google Shape;27;p4"/>
          <p:cNvSpPr/>
          <p:nvPr/>
        </p:nvSpPr>
        <p:spPr>
          <a:xfrm>
            <a:off x="7792801" y="3372073"/>
            <a:ext cx="1479221" cy="1955931"/>
          </a:xfrm>
          <a:custGeom>
            <a:rect b="b" l="l" r="r" t="t"/>
            <a:pathLst>
              <a:path extrusionOk="0" h="1540103" w="1314863">
                <a:moveTo>
                  <a:pt x="0" y="0"/>
                </a:moveTo>
                <a:lnTo>
                  <a:pt x="1314863" y="0"/>
                </a:lnTo>
                <a:lnTo>
                  <a:pt x="1314863" y="1540103"/>
                </a:lnTo>
                <a:lnTo>
                  <a:pt x="0" y="154010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8" name="Google Shape;28;p4"/>
          <p:cNvSpPr/>
          <p:nvPr/>
        </p:nvSpPr>
        <p:spPr>
          <a:xfrm>
            <a:off x="1736170" y="4367151"/>
            <a:ext cx="2228827" cy="1240683"/>
          </a:xfrm>
          <a:custGeom>
            <a:rect b="b" l="l" r="r" t="t"/>
            <a:pathLst>
              <a:path extrusionOk="0" h="1107753" w="1542441">
                <a:moveTo>
                  <a:pt x="0" y="0"/>
                </a:moveTo>
                <a:lnTo>
                  <a:pt x="1542441" y="0"/>
                </a:lnTo>
                <a:lnTo>
                  <a:pt x="1542441" y="1107753"/>
                </a:lnTo>
                <a:lnTo>
                  <a:pt x="0" y="110775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9" name="Google Shape;29;p4"/>
          <p:cNvSpPr/>
          <p:nvPr/>
        </p:nvSpPr>
        <p:spPr>
          <a:xfrm>
            <a:off x="-146533" y="3372066"/>
            <a:ext cx="1882717" cy="2098976"/>
          </a:xfrm>
          <a:custGeom>
            <a:rect b="b" l="l" r="r" t="t"/>
            <a:pathLst>
              <a:path extrusionOk="0" h="1411076" w="1540055">
                <a:moveTo>
                  <a:pt x="0" y="0"/>
                </a:moveTo>
                <a:lnTo>
                  <a:pt x="1540055" y="0"/>
                </a:lnTo>
                <a:lnTo>
                  <a:pt x="1540055" y="1411076"/>
                </a:lnTo>
                <a:lnTo>
                  <a:pt x="0" y="141107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2" name="Google Shape;3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3" name="Google Shape;3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4" name="Google Shape;3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5" name="Google Shape;35;p5"/>
          <p:cNvSpPr/>
          <p:nvPr/>
        </p:nvSpPr>
        <p:spPr>
          <a:xfrm rot="-1017029">
            <a:off x="8114220" y="254550"/>
            <a:ext cx="1142643" cy="1967931"/>
          </a:xfrm>
          <a:custGeom>
            <a:rect b="b" l="l" r="r" t="t"/>
            <a:pathLst>
              <a:path extrusionOk="0" h="1681317" w="1101263">
                <a:moveTo>
                  <a:pt x="0" y="0"/>
                </a:moveTo>
                <a:lnTo>
                  <a:pt x="1101263" y="0"/>
                </a:lnTo>
                <a:lnTo>
                  <a:pt x="1101263" y="1681317"/>
                </a:lnTo>
                <a:lnTo>
                  <a:pt x="0" y="168131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6" name="Google Shape;36;p5"/>
          <p:cNvSpPr/>
          <p:nvPr/>
        </p:nvSpPr>
        <p:spPr>
          <a:xfrm>
            <a:off x="6641502" y="3447750"/>
            <a:ext cx="1018155" cy="1968431"/>
          </a:xfrm>
          <a:custGeom>
            <a:rect b="b" l="l" r="r" t="t"/>
            <a:pathLst>
              <a:path extrusionOk="0" h="1805900" w="1160291">
                <a:moveTo>
                  <a:pt x="0" y="0"/>
                </a:moveTo>
                <a:lnTo>
                  <a:pt x="1160291" y="0"/>
                </a:lnTo>
                <a:lnTo>
                  <a:pt x="1160291" y="1805900"/>
                </a:lnTo>
                <a:lnTo>
                  <a:pt x="0" y="18059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7" name="Google Shape;37;p5"/>
          <p:cNvSpPr/>
          <p:nvPr/>
        </p:nvSpPr>
        <p:spPr>
          <a:xfrm>
            <a:off x="260564" y="2214979"/>
            <a:ext cx="956159" cy="713534"/>
          </a:xfrm>
          <a:custGeom>
            <a:rect b="b" l="l" r="r" t="t"/>
            <a:pathLst>
              <a:path extrusionOk="0" h="1427068" w="1912318">
                <a:moveTo>
                  <a:pt x="0" y="0"/>
                </a:moveTo>
                <a:lnTo>
                  <a:pt x="1912318" y="0"/>
                </a:lnTo>
                <a:lnTo>
                  <a:pt x="1912318" y="1427068"/>
                </a:lnTo>
                <a:lnTo>
                  <a:pt x="0" y="142706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8" name="Google Shape;38;p5"/>
          <p:cNvSpPr/>
          <p:nvPr/>
        </p:nvSpPr>
        <p:spPr>
          <a:xfrm>
            <a:off x="6355827" y="3730050"/>
            <a:ext cx="765792" cy="1765267"/>
          </a:xfrm>
          <a:custGeom>
            <a:rect b="b" l="l" r="r" t="t"/>
            <a:pathLst>
              <a:path extrusionOk="0" h="1805900" w="1160291">
                <a:moveTo>
                  <a:pt x="0" y="0"/>
                </a:moveTo>
                <a:lnTo>
                  <a:pt x="1160291" y="0"/>
                </a:lnTo>
                <a:lnTo>
                  <a:pt x="1160291" y="1805900"/>
                </a:lnTo>
                <a:lnTo>
                  <a:pt x="0" y="18059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9" name="Google Shape;39;p5"/>
          <p:cNvSpPr/>
          <p:nvPr/>
        </p:nvSpPr>
        <p:spPr>
          <a:xfrm>
            <a:off x="-238973" y="3332825"/>
            <a:ext cx="1018155" cy="1968431"/>
          </a:xfrm>
          <a:custGeom>
            <a:rect b="b" l="l" r="r" t="t"/>
            <a:pathLst>
              <a:path extrusionOk="0" h="1805900" w="1160291">
                <a:moveTo>
                  <a:pt x="0" y="0"/>
                </a:moveTo>
                <a:lnTo>
                  <a:pt x="1160291" y="0"/>
                </a:lnTo>
                <a:lnTo>
                  <a:pt x="1160291" y="1805900"/>
                </a:lnTo>
                <a:lnTo>
                  <a:pt x="0" y="18059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0" name="Google Shape;40;p5"/>
          <p:cNvSpPr/>
          <p:nvPr/>
        </p:nvSpPr>
        <p:spPr>
          <a:xfrm>
            <a:off x="311700" y="3826974"/>
            <a:ext cx="905027" cy="1589192"/>
          </a:xfrm>
          <a:custGeom>
            <a:rect b="b" l="l" r="r" t="t"/>
            <a:pathLst>
              <a:path extrusionOk="0" h="1805900" w="1160291">
                <a:moveTo>
                  <a:pt x="0" y="0"/>
                </a:moveTo>
                <a:lnTo>
                  <a:pt x="1160291" y="0"/>
                </a:lnTo>
                <a:lnTo>
                  <a:pt x="1160291" y="1805900"/>
                </a:lnTo>
                <a:lnTo>
                  <a:pt x="0" y="18059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43" name="Google Shape;43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4" name="Google Shape;44;p6"/>
          <p:cNvSpPr/>
          <p:nvPr/>
        </p:nvSpPr>
        <p:spPr>
          <a:xfrm>
            <a:off x="-167979" y="3011755"/>
            <a:ext cx="1961815" cy="2232506"/>
          </a:xfrm>
          <a:custGeom>
            <a:rect b="b" l="l" r="r" t="t"/>
            <a:pathLst>
              <a:path extrusionOk="0" h="1537009" w="1350647">
                <a:moveTo>
                  <a:pt x="0" y="0"/>
                </a:moveTo>
                <a:lnTo>
                  <a:pt x="1350647" y="0"/>
                </a:lnTo>
                <a:lnTo>
                  <a:pt x="1350647" y="1537010"/>
                </a:lnTo>
                <a:lnTo>
                  <a:pt x="0" y="153701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5" name="Google Shape;45;p6"/>
          <p:cNvSpPr/>
          <p:nvPr/>
        </p:nvSpPr>
        <p:spPr>
          <a:xfrm>
            <a:off x="3425795" y="4107941"/>
            <a:ext cx="2292419" cy="1180596"/>
          </a:xfrm>
          <a:custGeom>
            <a:rect b="b" l="l" r="r" t="t"/>
            <a:pathLst>
              <a:path extrusionOk="0" h="850880" w="1652194">
                <a:moveTo>
                  <a:pt x="0" y="0"/>
                </a:moveTo>
                <a:lnTo>
                  <a:pt x="1652194" y="0"/>
                </a:lnTo>
                <a:lnTo>
                  <a:pt x="1652194" y="850880"/>
                </a:lnTo>
                <a:lnTo>
                  <a:pt x="0" y="85088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6" name="Google Shape;46;p6"/>
          <p:cNvSpPr/>
          <p:nvPr/>
        </p:nvSpPr>
        <p:spPr>
          <a:xfrm rot="-310108">
            <a:off x="6894427" y="2808923"/>
            <a:ext cx="1407821" cy="580726"/>
          </a:xfrm>
          <a:custGeom>
            <a:rect b="b" l="l" r="r" t="t"/>
            <a:pathLst>
              <a:path extrusionOk="0" h="1162543" w="2818285">
                <a:moveTo>
                  <a:pt x="0" y="0"/>
                </a:moveTo>
                <a:lnTo>
                  <a:pt x="2818285" y="0"/>
                </a:lnTo>
                <a:lnTo>
                  <a:pt x="2818285" y="1162543"/>
                </a:lnTo>
                <a:lnTo>
                  <a:pt x="0" y="116254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7" name="Google Shape;47;p6"/>
          <p:cNvSpPr/>
          <p:nvPr/>
        </p:nvSpPr>
        <p:spPr>
          <a:xfrm rot="-304776">
            <a:off x="7409951" y="3436860"/>
            <a:ext cx="1273229" cy="525207"/>
          </a:xfrm>
          <a:custGeom>
            <a:rect b="b" l="l" r="r" t="t"/>
            <a:pathLst>
              <a:path extrusionOk="0" h="1162543" w="2818285">
                <a:moveTo>
                  <a:pt x="0" y="0"/>
                </a:moveTo>
                <a:lnTo>
                  <a:pt x="2818285" y="0"/>
                </a:lnTo>
                <a:lnTo>
                  <a:pt x="2818285" y="1162543"/>
                </a:lnTo>
                <a:lnTo>
                  <a:pt x="0" y="116254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8" name="Google Shape;48;p6"/>
          <p:cNvSpPr/>
          <p:nvPr/>
        </p:nvSpPr>
        <p:spPr>
          <a:xfrm rot="-303435">
            <a:off x="8087952" y="2653783"/>
            <a:ext cx="799277" cy="373385"/>
          </a:xfrm>
          <a:custGeom>
            <a:rect b="b" l="l" r="r" t="t"/>
            <a:pathLst>
              <a:path extrusionOk="0" h="1162543" w="2818285">
                <a:moveTo>
                  <a:pt x="0" y="0"/>
                </a:moveTo>
                <a:lnTo>
                  <a:pt x="2818285" y="0"/>
                </a:lnTo>
                <a:lnTo>
                  <a:pt x="2818285" y="1162543"/>
                </a:lnTo>
                <a:lnTo>
                  <a:pt x="0" y="116254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7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51" name="Google Shape;5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2" name="Google Shape;52;p7"/>
          <p:cNvSpPr/>
          <p:nvPr/>
        </p:nvSpPr>
        <p:spPr>
          <a:xfrm>
            <a:off x="-161426" y="3514601"/>
            <a:ext cx="2015273" cy="2126936"/>
          </a:xfrm>
          <a:custGeom>
            <a:rect b="b" l="l" r="r" t="t"/>
            <a:pathLst>
              <a:path extrusionOk="0" h="1503135" w="1424221">
                <a:moveTo>
                  <a:pt x="0" y="0"/>
                </a:moveTo>
                <a:lnTo>
                  <a:pt x="1424221" y="0"/>
                </a:lnTo>
                <a:lnTo>
                  <a:pt x="1424221" y="1503135"/>
                </a:lnTo>
                <a:lnTo>
                  <a:pt x="0" y="150313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3" name="Google Shape;53;p7"/>
          <p:cNvSpPr/>
          <p:nvPr/>
        </p:nvSpPr>
        <p:spPr>
          <a:xfrm flipH="1">
            <a:off x="6379322" y="1810899"/>
            <a:ext cx="2408253" cy="2206562"/>
          </a:xfrm>
          <a:custGeom>
            <a:rect b="b" l="l" r="r" t="t"/>
            <a:pathLst>
              <a:path extrusionOk="0" h="1416733" w="1546230">
                <a:moveTo>
                  <a:pt x="1546230" y="0"/>
                </a:moveTo>
                <a:lnTo>
                  <a:pt x="0" y="0"/>
                </a:lnTo>
                <a:lnTo>
                  <a:pt x="0" y="1416734"/>
                </a:lnTo>
                <a:lnTo>
                  <a:pt x="1546230" y="1416734"/>
                </a:lnTo>
                <a:lnTo>
                  <a:pt x="154623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4" name="Google Shape;54;p7"/>
          <p:cNvSpPr/>
          <p:nvPr/>
        </p:nvSpPr>
        <p:spPr>
          <a:xfrm>
            <a:off x="5312838" y="870004"/>
            <a:ext cx="956159" cy="713534"/>
          </a:xfrm>
          <a:custGeom>
            <a:rect b="b" l="l" r="r" t="t"/>
            <a:pathLst>
              <a:path extrusionOk="0" h="1427068" w="1912318">
                <a:moveTo>
                  <a:pt x="0" y="0"/>
                </a:moveTo>
                <a:lnTo>
                  <a:pt x="1912318" y="0"/>
                </a:lnTo>
                <a:lnTo>
                  <a:pt x="1912318" y="1427068"/>
                </a:lnTo>
                <a:lnTo>
                  <a:pt x="0" y="142706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5" name="Google Shape;55;p7"/>
          <p:cNvSpPr/>
          <p:nvPr/>
        </p:nvSpPr>
        <p:spPr>
          <a:xfrm flipH="1" rot="-4395840">
            <a:off x="5684071" y="254003"/>
            <a:ext cx="713893" cy="532743"/>
          </a:xfrm>
          <a:custGeom>
            <a:rect b="b" l="l" r="r" t="t"/>
            <a:pathLst>
              <a:path extrusionOk="0" h="1427068" w="1912318">
                <a:moveTo>
                  <a:pt x="0" y="0"/>
                </a:moveTo>
                <a:lnTo>
                  <a:pt x="1912318" y="0"/>
                </a:lnTo>
                <a:lnTo>
                  <a:pt x="1912318" y="1427068"/>
                </a:lnTo>
                <a:lnTo>
                  <a:pt x="0" y="142706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6" name="Google Shape;56;p7"/>
          <p:cNvSpPr/>
          <p:nvPr/>
        </p:nvSpPr>
        <p:spPr>
          <a:xfrm>
            <a:off x="7777770" y="3589083"/>
            <a:ext cx="1366243" cy="1787841"/>
          </a:xfrm>
          <a:custGeom>
            <a:rect b="b" l="l" r="r" t="t"/>
            <a:pathLst>
              <a:path extrusionOk="0" h="1805900" w="1160291">
                <a:moveTo>
                  <a:pt x="0" y="0"/>
                </a:moveTo>
                <a:lnTo>
                  <a:pt x="1160291" y="0"/>
                </a:lnTo>
                <a:lnTo>
                  <a:pt x="1160291" y="1805900"/>
                </a:lnTo>
                <a:lnTo>
                  <a:pt x="0" y="18059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8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" name="Google Shape;59;p8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60" name="Google Shape;60;p8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61" name="Google Shape;61;p8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2" name="Google Shape;62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3" name="Google Shape;63;p8"/>
          <p:cNvSpPr/>
          <p:nvPr/>
        </p:nvSpPr>
        <p:spPr>
          <a:xfrm>
            <a:off x="4093900" y="3497211"/>
            <a:ext cx="956177" cy="830786"/>
          </a:xfrm>
          <a:custGeom>
            <a:rect b="b" l="l" r="r" t="t"/>
            <a:pathLst>
              <a:path extrusionOk="0" h="1288041" w="1262280">
                <a:moveTo>
                  <a:pt x="0" y="0"/>
                </a:moveTo>
                <a:lnTo>
                  <a:pt x="1262280" y="0"/>
                </a:lnTo>
                <a:lnTo>
                  <a:pt x="1262280" y="1288042"/>
                </a:lnTo>
                <a:lnTo>
                  <a:pt x="0" y="128804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4" name="Google Shape;64;p8"/>
          <p:cNvSpPr/>
          <p:nvPr/>
        </p:nvSpPr>
        <p:spPr>
          <a:xfrm rot="-312797">
            <a:off x="7294792" y="303145"/>
            <a:ext cx="1938544" cy="799650"/>
          </a:xfrm>
          <a:custGeom>
            <a:rect b="b" l="l" r="r" t="t"/>
            <a:pathLst>
              <a:path extrusionOk="0" h="1162543" w="2818285">
                <a:moveTo>
                  <a:pt x="0" y="0"/>
                </a:moveTo>
                <a:lnTo>
                  <a:pt x="2818285" y="0"/>
                </a:lnTo>
                <a:lnTo>
                  <a:pt x="2818285" y="1162543"/>
                </a:lnTo>
                <a:lnTo>
                  <a:pt x="0" y="116254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5" name="Google Shape;65;p8"/>
          <p:cNvSpPr/>
          <p:nvPr/>
        </p:nvSpPr>
        <p:spPr>
          <a:xfrm rot="-3011666">
            <a:off x="195488" y="3857404"/>
            <a:ext cx="1755786" cy="1446699"/>
          </a:xfrm>
          <a:custGeom>
            <a:rect b="b" l="l" r="r" t="t"/>
            <a:pathLst>
              <a:path extrusionOk="0" h="1211048" w="1450357">
                <a:moveTo>
                  <a:pt x="0" y="0"/>
                </a:moveTo>
                <a:lnTo>
                  <a:pt x="1450357" y="0"/>
                </a:lnTo>
                <a:lnTo>
                  <a:pt x="1450357" y="1211048"/>
                </a:lnTo>
                <a:lnTo>
                  <a:pt x="0" y="12110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9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68" name="Google Shape;68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9" name="Google Shape;69;p9"/>
          <p:cNvSpPr/>
          <p:nvPr/>
        </p:nvSpPr>
        <p:spPr>
          <a:xfrm rot="-1216502">
            <a:off x="7460999" y="-35819"/>
            <a:ext cx="2291369" cy="1314673"/>
          </a:xfrm>
          <a:custGeom>
            <a:rect b="b" l="l" r="r" t="t"/>
            <a:pathLst>
              <a:path extrusionOk="0" h="847571" w="1477248">
                <a:moveTo>
                  <a:pt x="0" y="0"/>
                </a:moveTo>
                <a:lnTo>
                  <a:pt x="1477248" y="0"/>
                </a:lnTo>
                <a:lnTo>
                  <a:pt x="1477248" y="847571"/>
                </a:lnTo>
                <a:lnTo>
                  <a:pt x="0" y="84757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0" name="Google Shape;70;p9"/>
          <p:cNvSpPr/>
          <p:nvPr/>
        </p:nvSpPr>
        <p:spPr>
          <a:xfrm>
            <a:off x="-599567" y="1292961"/>
            <a:ext cx="2319949" cy="1705162"/>
          </a:xfrm>
          <a:custGeom>
            <a:rect b="b" l="l" r="r" t="t"/>
            <a:pathLst>
              <a:path extrusionOk="0" h="1355994" w="1844890">
                <a:moveTo>
                  <a:pt x="0" y="0"/>
                </a:moveTo>
                <a:lnTo>
                  <a:pt x="1844890" y="0"/>
                </a:lnTo>
                <a:lnTo>
                  <a:pt x="1844890" y="1355995"/>
                </a:lnTo>
                <a:lnTo>
                  <a:pt x="0" y="135599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1" name="Google Shape;71;p9"/>
          <p:cNvSpPr/>
          <p:nvPr/>
        </p:nvSpPr>
        <p:spPr>
          <a:xfrm>
            <a:off x="6433882" y="3589142"/>
            <a:ext cx="1612823" cy="1554359"/>
          </a:xfrm>
          <a:custGeom>
            <a:rect b="b" l="l" r="r" t="t"/>
            <a:pathLst>
              <a:path extrusionOk="0" h="1509086" w="1565848">
                <a:moveTo>
                  <a:pt x="0" y="0"/>
                </a:moveTo>
                <a:lnTo>
                  <a:pt x="1565848" y="0"/>
                </a:lnTo>
                <a:lnTo>
                  <a:pt x="1565848" y="1509087"/>
                </a:lnTo>
                <a:lnTo>
                  <a:pt x="0" y="150908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4" name="Google Shape;74;p10"/>
          <p:cNvSpPr/>
          <p:nvPr/>
        </p:nvSpPr>
        <p:spPr>
          <a:xfrm>
            <a:off x="-221402" y="2966651"/>
            <a:ext cx="2243148" cy="2367438"/>
          </a:xfrm>
          <a:custGeom>
            <a:rect b="b" l="l" r="r" t="t"/>
            <a:pathLst>
              <a:path extrusionOk="0" h="1503135" w="1424221">
                <a:moveTo>
                  <a:pt x="0" y="0"/>
                </a:moveTo>
                <a:lnTo>
                  <a:pt x="1424221" y="0"/>
                </a:lnTo>
                <a:lnTo>
                  <a:pt x="1424221" y="1503135"/>
                </a:lnTo>
                <a:lnTo>
                  <a:pt x="0" y="150313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5" name="Google Shape;75;p10"/>
          <p:cNvSpPr/>
          <p:nvPr/>
        </p:nvSpPr>
        <p:spPr>
          <a:xfrm>
            <a:off x="6434103" y="1405878"/>
            <a:ext cx="1338035" cy="2042800"/>
          </a:xfrm>
          <a:custGeom>
            <a:rect b="b" l="l" r="r" t="t"/>
            <a:pathLst>
              <a:path extrusionOk="0" h="1681317" w="1101263">
                <a:moveTo>
                  <a:pt x="0" y="0"/>
                </a:moveTo>
                <a:lnTo>
                  <a:pt x="1101263" y="0"/>
                </a:lnTo>
                <a:lnTo>
                  <a:pt x="1101263" y="1681317"/>
                </a:lnTo>
                <a:lnTo>
                  <a:pt x="0" y="168131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6" name="Google Shape;76;p10"/>
          <p:cNvSpPr/>
          <p:nvPr/>
        </p:nvSpPr>
        <p:spPr>
          <a:xfrm>
            <a:off x="5947546" y="3640709"/>
            <a:ext cx="1171894" cy="1823959"/>
          </a:xfrm>
          <a:custGeom>
            <a:rect b="b" l="l" r="r" t="t"/>
            <a:pathLst>
              <a:path extrusionOk="0" h="1805900" w="1160291">
                <a:moveTo>
                  <a:pt x="0" y="0"/>
                </a:moveTo>
                <a:lnTo>
                  <a:pt x="1160291" y="0"/>
                </a:lnTo>
                <a:lnTo>
                  <a:pt x="1160291" y="1805900"/>
                </a:lnTo>
                <a:lnTo>
                  <a:pt x="0" y="18059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7" name="Google Shape;77;p10"/>
          <p:cNvSpPr/>
          <p:nvPr/>
        </p:nvSpPr>
        <p:spPr>
          <a:xfrm>
            <a:off x="8357151" y="360477"/>
            <a:ext cx="779270" cy="549421"/>
          </a:xfrm>
          <a:custGeom>
            <a:rect b="b" l="l" r="r" t="t"/>
            <a:pathLst>
              <a:path extrusionOk="0" h="1427068" w="1912318">
                <a:moveTo>
                  <a:pt x="0" y="0"/>
                </a:moveTo>
                <a:lnTo>
                  <a:pt x="1912318" y="0"/>
                </a:lnTo>
                <a:lnTo>
                  <a:pt x="1912318" y="1427068"/>
                </a:lnTo>
                <a:lnTo>
                  <a:pt x="0" y="142706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8" name="Google Shape;78;p10"/>
          <p:cNvSpPr/>
          <p:nvPr/>
        </p:nvSpPr>
        <p:spPr>
          <a:xfrm>
            <a:off x="1876747" y="3448677"/>
            <a:ext cx="1796361" cy="2044222"/>
          </a:xfrm>
          <a:custGeom>
            <a:rect b="b" l="l" r="r" t="t"/>
            <a:pathLst>
              <a:path extrusionOk="0" h="1537009" w="1350647">
                <a:moveTo>
                  <a:pt x="0" y="0"/>
                </a:moveTo>
                <a:lnTo>
                  <a:pt x="1350647" y="0"/>
                </a:lnTo>
                <a:lnTo>
                  <a:pt x="1350647" y="1537010"/>
                </a:lnTo>
                <a:lnTo>
                  <a:pt x="0" y="153701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9" name="Google Shape;79;p10"/>
          <p:cNvSpPr/>
          <p:nvPr/>
        </p:nvSpPr>
        <p:spPr>
          <a:xfrm>
            <a:off x="4154336" y="4504485"/>
            <a:ext cx="1610889" cy="829608"/>
          </a:xfrm>
          <a:custGeom>
            <a:rect b="b" l="l" r="r" t="t"/>
            <a:pathLst>
              <a:path extrusionOk="0" h="850880" w="1652194">
                <a:moveTo>
                  <a:pt x="0" y="0"/>
                </a:moveTo>
                <a:lnTo>
                  <a:pt x="1652194" y="0"/>
                </a:lnTo>
                <a:lnTo>
                  <a:pt x="1652194" y="850880"/>
                </a:lnTo>
                <a:lnTo>
                  <a:pt x="0" y="85088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0" name="Google Shape;80;p10"/>
          <p:cNvSpPr/>
          <p:nvPr/>
        </p:nvSpPr>
        <p:spPr>
          <a:xfrm>
            <a:off x="-258977" y="1699502"/>
            <a:ext cx="2023155" cy="1079859"/>
          </a:xfrm>
          <a:custGeom>
            <a:rect b="b" l="l" r="r" t="t"/>
            <a:pathLst>
              <a:path extrusionOk="0" h="1035836" w="1940676">
                <a:moveTo>
                  <a:pt x="0" y="0"/>
                </a:moveTo>
                <a:lnTo>
                  <a:pt x="1940676" y="0"/>
                </a:lnTo>
                <a:lnTo>
                  <a:pt x="1940676" y="1035835"/>
                </a:lnTo>
                <a:lnTo>
                  <a:pt x="0" y="103583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1" name="Google Shape;81;p10"/>
          <p:cNvSpPr/>
          <p:nvPr/>
        </p:nvSpPr>
        <p:spPr>
          <a:xfrm>
            <a:off x="7186148" y="3123579"/>
            <a:ext cx="2021602" cy="2367908"/>
          </a:xfrm>
          <a:custGeom>
            <a:rect b="b" l="l" r="r" t="t"/>
            <a:pathLst>
              <a:path extrusionOk="0" h="1540103" w="1314863">
                <a:moveTo>
                  <a:pt x="0" y="0"/>
                </a:moveTo>
                <a:lnTo>
                  <a:pt x="1314863" y="0"/>
                </a:lnTo>
                <a:lnTo>
                  <a:pt x="1314863" y="1540103"/>
                </a:lnTo>
                <a:lnTo>
                  <a:pt x="0" y="154010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2" name="Google Shape;82;p10"/>
          <p:cNvSpPr/>
          <p:nvPr/>
        </p:nvSpPr>
        <p:spPr>
          <a:xfrm>
            <a:off x="7897800" y="3640702"/>
            <a:ext cx="1337350" cy="1613997"/>
          </a:xfrm>
          <a:custGeom>
            <a:rect b="b" l="l" r="r" t="t"/>
            <a:pathLst>
              <a:path extrusionOk="0" h="1239153" w="1246946">
                <a:moveTo>
                  <a:pt x="0" y="0"/>
                </a:moveTo>
                <a:lnTo>
                  <a:pt x="1246946" y="0"/>
                </a:lnTo>
                <a:lnTo>
                  <a:pt x="1246946" y="1239153"/>
                </a:lnTo>
                <a:lnTo>
                  <a:pt x="0" y="123915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3" name="Google Shape;83;p10"/>
          <p:cNvSpPr/>
          <p:nvPr/>
        </p:nvSpPr>
        <p:spPr>
          <a:xfrm>
            <a:off x="7949747" y="93175"/>
            <a:ext cx="559353" cy="392444"/>
          </a:xfrm>
          <a:custGeom>
            <a:rect b="b" l="l" r="r" t="t"/>
            <a:pathLst>
              <a:path extrusionOk="0" h="1427068" w="1912318">
                <a:moveTo>
                  <a:pt x="0" y="0"/>
                </a:moveTo>
                <a:lnTo>
                  <a:pt x="1912318" y="0"/>
                </a:lnTo>
                <a:lnTo>
                  <a:pt x="1912318" y="1427068"/>
                </a:lnTo>
                <a:lnTo>
                  <a:pt x="0" y="142706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4" name="Google Shape;84;p10"/>
          <p:cNvSpPr/>
          <p:nvPr/>
        </p:nvSpPr>
        <p:spPr>
          <a:xfrm>
            <a:off x="8562737" y="0"/>
            <a:ext cx="368121" cy="260440"/>
          </a:xfrm>
          <a:custGeom>
            <a:rect b="b" l="l" r="r" t="t"/>
            <a:pathLst>
              <a:path extrusionOk="0" h="1427068" w="1912318">
                <a:moveTo>
                  <a:pt x="0" y="0"/>
                </a:moveTo>
                <a:lnTo>
                  <a:pt x="1912318" y="0"/>
                </a:lnTo>
                <a:lnTo>
                  <a:pt x="1912318" y="1427068"/>
                </a:lnTo>
                <a:lnTo>
                  <a:pt x="0" y="142706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0" Type="http://schemas.openxmlformats.org/officeDocument/2006/relationships/theme" Target="../theme/theme3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slideLayout" Target="../slideLayouts/slideLayout11.xml"/><Relationship Id="rId3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6.xml"/><Relationship Id="rId8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igmar One"/>
              <a:buNone/>
              <a:defRPr sz="2800">
                <a:solidFill>
                  <a:schemeClr val="dk1"/>
                </a:solidFill>
                <a:latin typeface="Sigmar One"/>
                <a:ea typeface="Sigmar One"/>
                <a:cs typeface="Sigmar One"/>
                <a:sym typeface="Sigmar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Sigmar One"/>
              <a:buChar char="●"/>
              <a:defRPr sz="1800">
                <a:solidFill>
                  <a:schemeClr val="dk2"/>
                </a:solidFill>
                <a:latin typeface="Sigmar One"/>
                <a:ea typeface="Sigmar One"/>
                <a:cs typeface="Sigmar One"/>
                <a:sym typeface="Sigmar One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veat"/>
              <a:buChar char="○"/>
              <a:defRPr>
                <a:solidFill>
                  <a:schemeClr val="dk2"/>
                </a:solidFill>
                <a:latin typeface="Caveat"/>
                <a:ea typeface="Caveat"/>
                <a:cs typeface="Caveat"/>
                <a:sym typeface="Caveat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Inter"/>
              <a:buChar char="■"/>
              <a:defRPr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Inter"/>
              <a:buChar char="●"/>
              <a:defRPr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Inter"/>
              <a:buChar char="○"/>
              <a:defRPr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Inter"/>
              <a:buChar char="■"/>
              <a:defRPr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Inter"/>
              <a:buChar char="●"/>
              <a:defRPr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Inter"/>
              <a:buChar char="○"/>
              <a:defRPr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Inter"/>
              <a:buChar char="■"/>
              <a:defRPr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1"/>
          <p:cNvSpPr txBox="1"/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  <a:defRPr b="0" i="0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9pPr>
          </a:lstStyle>
          <a:p/>
        </p:txBody>
      </p:sp>
      <p:sp>
        <p:nvSpPr>
          <p:cNvPr id="87" name="Google Shape;87;p11"/>
          <p:cNvSpPr txBox="1"/>
          <p:nvPr>
            <p:ph idx="1" type="body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330200" lvl="0" marL="4572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17500" lvl="1" marL="9144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04800" lvl="2" marL="13716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92100" lvl="3" marL="18288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–"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92100" lvl="4" marL="22860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»"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92100" lvl="5" marL="27432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92100" lvl="6" marL="32004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92100" lvl="7" marL="36576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92100" lvl="8" marL="41148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8" name="Google Shape;88;p11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9" name="Google Shape;89;p11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0" name="Google Shape;90;p11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1" Type="http://schemas.openxmlformats.org/officeDocument/2006/relationships/image" Target="../media/image33.png"/><Relationship Id="rId10" Type="http://schemas.openxmlformats.org/officeDocument/2006/relationships/image" Target="../media/image35.png"/><Relationship Id="rId13" Type="http://schemas.openxmlformats.org/officeDocument/2006/relationships/image" Target="../media/image14.png"/><Relationship Id="rId12" Type="http://schemas.openxmlformats.org/officeDocument/2006/relationships/image" Target="../media/image11.pn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0.png"/><Relationship Id="rId4" Type="http://schemas.openxmlformats.org/officeDocument/2006/relationships/image" Target="../media/image4.png"/><Relationship Id="rId9" Type="http://schemas.openxmlformats.org/officeDocument/2006/relationships/image" Target="../media/image6.png"/><Relationship Id="rId15" Type="http://schemas.openxmlformats.org/officeDocument/2006/relationships/image" Target="../media/image40.png"/><Relationship Id="rId14" Type="http://schemas.openxmlformats.org/officeDocument/2006/relationships/image" Target="../media/image18.png"/><Relationship Id="rId17" Type="http://schemas.openxmlformats.org/officeDocument/2006/relationships/image" Target="../media/image51.png"/><Relationship Id="rId16" Type="http://schemas.openxmlformats.org/officeDocument/2006/relationships/image" Target="../media/image1.png"/><Relationship Id="rId5" Type="http://schemas.openxmlformats.org/officeDocument/2006/relationships/image" Target="../media/image26.png"/><Relationship Id="rId6" Type="http://schemas.openxmlformats.org/officeDocument/2006/relationships/image" Target="../media/image17.png"/><Relationship Id="rId18" Type="http://schemas.openxmlformats.org/officeDocument/2006/relationships/image" Target="../media/image46.png"/><Relationship Id="rId7" Type="http://schemas.openxmlformats.org/officeDocument/2006/relationships/image" Target="../media/image32.png"/><Relationship Id="rId8" Type="http://schemas.openxmlformats.org/officeDocument/2006/relationships/image" Target="../media/image10.png"/></Relationships>
</file>

<file path=ppt/slides/_rels/slide10.xml.rels><?xml version="1.0" encoding="UTF-8" standalone="yes"?><Relationships xmlns="http://schemas.openxmlformats.org/package/2006/relationships"><Relationship Id="rId11" Type="http://schemas.openxmlformats.org/officeDocument/2006/relationships/image" Target="../media/image7.png"/><Relationship Id="rId10" Type="http://schemas.openxmlformats.org/officeDocument/2006/relationships/image" Target="../media/image35.png"/><Relationship Id="rId12" Type="http://schemas.openxmlformats.org/officeDocument/2006/relationships/image" Target="../media/image85.pn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0.png"/><Relationship Id="rId4" Type="http://schemas.openxmlformats.org/officeDocument/2006/relationships/image" Target="../media/image81.png"/><Relationship Id="rId9" Type="http://schemas.openxmlformats.org/officeDocument/2006/relationships/image" Target="../media/image13.png"/><Relationship Id="rId5" Type="http://schemas.openxmlformats.org/officeDocument/2006/relationships/image" Target="../media/image46.png"/><Relationship Id="rId6" Type="http://schemas.openxmlformats.org/officeDocument/2006/relationships/image" Target="../media/image68.png"/><Relationship Id="rId7" Type="http://schemas.openxmlformats.org/officeDocument/2006/relationships/image" Target="../media/image3.png"/><Relationship Id="rId8" Type="http://schemas.openxmlformats.org/officeDocument/2006/relationships/image" Target="../media/image1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0.png"/><Relationship Id="rId4" Type="http://schemas.openxmlformats.org/officeDocument/2006/relationships/image" Target="../media/image83.png"/><Relationship Id="rId9" Type="http://schemas.openxmlformats.org/officeDocument/2006/relationships/image" Target="../media/image109.png"/><Relationship Id="rId5" Type="http://schemas.openxmlformats.org/officeDocument/2006/relationships/image" Target="../media/image17.png"/><Relationship Id="rId6" Type="http://schemas.openxmlformats.org/officeDocument/2006/relationships/image" Target="../media/image1.png"/><Relationship Id="rId7" Type="http://schemas.openxmlformats.org/officeDocument/2006/relationships/image" Target="../media/image19.png"/><Relationship Id="rId8" Type="http://schemas.openxmlformats.org/officeDocument/2006/relationships/image" Target="../media/image87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0.png"/><Relationship Id="rId4" Type="http://schemas.openxmlformats.org/officeDocument/2006/relationships/image" Target="../media/image8.png"/><Relationship Id="rId5" Type="http://schemas.openxmlformats.org/officeDocument/2006/relationships/image" Target="../media/image1.png"/><Relationship Id="rId6" Type="http://schemas.openxmlformats.org/officeDocument/2006/relationships/image" Target="../media/image96.png"/><Relationship Id="rId7" Type="http://schemas.openxmlformats.org/officeDocument/2006/relationships/image" Target="../media/image82.jpg"/><Relationship Id="rId8" Type="http://schemas.openxmlformats.org/officeDocument/2006/relationships/image" Target="../media/image76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0.png"/><Relationship Id="rId4" Type="http://schemas.openxmlformats.org/officeDocument/2006/relationships/image" Target="../media/image78.png"/><Relationship Id="rId5" Type="http://schemas.openxmlformats.org/officeDocument/2006/relationships/image" Target="../media/image91.png"/><Relationship Id="rId6" Type="http://schemas.openxmlformats.org/officeDocument/2006/relationships/image" Target="../media/image89.png"/><Relationship Id="rId7" Type="http://schemas.openxmlformats.org/officeDocument/2006/relationships/image" Target="../media/image94.png"/><Relationship Id="rId8" Type="http://schemas.openxmlformats.org/officeDocument/2006/relationships/image" Target="../media/image1.png"/></Relationships>
</file>

<file path=ppt/slides/_rels/slide14.xml.rels><?xml version="1.0" encoding="UTF-8" standalone="yes"?><Relationships xmlns="http://schemas.openxmlformats.org/package/2006/relationships"><Relationship Id="rId10" Type="http://schemas.openxmlformats.org/officeDocument/2006/relationships/image" Target="../media/image1.pn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0.png"/><Relationship Id="rId4" Type="http://schemas.openxmlformats.org/officeDocument/2006/relationships/image" Target="../media/image38.png"/><Relationship Id="rId9" Type="http://schemas.openxmlformats.org/officeDocument/2006/relationships/image" Target="../media/image86.jpg"/><Relationship Id="rId5" Type="http://schemas.openxmlformats.org/officeDocument/2006/relationships/image" Target="../media/image130.png"/><Relationship Id="rId6" Type="http://schemas.openxmlformats.org/officeDocument/2006/relationships/image" Target="../media/image84.png"/><Relationship Id="rId7" Type="http://schemas.openxmlformats.org/officeDocument/2006/relationships/image" Target="../media/image132.jpg"/><Relationship Id="rId8" Type="http://schemas.openxmlformats.org/officeDocument/2006/relationships/image" Target="../media/image101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0.png"/><Relationship Id="rId4" Type="http://schemas.openxmlformats.org/officeDocument/2006/relationships/image" Target="../media/image102.png"/><Relationship Id="rId5" Type="http://schemas.openxmlformats.org/officeDocument/2006/relationships/image" Target="../media/image108.png"/><Relationship Id="rId6" Type="http://schemas.openxmlformats.org/officeDocument/2006/relationships/image" Target="../media/image109.png"/><Relationship Id="rId7" Type="http://schemas.openxmlformats.org/officeDocument/2006/relationships/image" Target="../media/image1.png"/></Relationships>
</file>

<file path=ppt/slides/_rels/slide16.xml.rels><?xml version="1.0" encoding="UTF-8" standalone="yes"?><Relationships xmlns="http://schemas.openxmlformats.org/package/2006/relationships"><Relationship Id="rId10" Type="http://schemas.openxmlformats.org/officeDocument/2006/relationships/image" Target="../media/image1.pn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0.png"/><Relationship Id="rId4" Type="http://schemas.openxmlformats.org/officeDocument/2006/relationships/image" Target="../media/image113.png"/><Relationship Id="rId9" Type="http://schemas.openxmlformats.org/officeDocument/2006/relationships/image" Target="../media/image124.png"/><Relationship Id="rId5" Type="http://schemas.openxmlformats.org/officeDocument/2006/relationships/image" Target="../media/image46.png"/><Relationship Id="rId6" Type="http://schemas.openxmlformats.org/officeDocument/2006/relationships/image" Target="../media/image125.png"/><Relationship Id="rId7" Type="http://schemas.openxmlformats.org/officeDocument/2006/relationships/image" Target="../media/image123.png"/><Relationship Id="rId8" Type="http://schemas.openxmlformats.org/officeDocument/2006/relationships/image" Target="../media/image128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0.png"/><Relationship Id="rId4" Type="http://schemas.openxmlformats.org/officeDocument/2006/relationships/image" Target="../media/image83.png"/><Relationship Id="rId9" Type="http://schemas.openxmlformats.org/officeDocument/2006/relationships/image" Target="../media/image1.png"/><Relationship Id="rId5" Type="http://schemas.openxmlformats.org/officeDocument/2006/relationships/image" Target="../media/image134.png"/><Relationship Id="rId6" Type="http://schemas.openxmlformats.org/officeDocument/2006/relationships/image" Target="../media/image35.png"/><Relationship Id="rId7" Type="http://schemas.openxmlformats.org/officeDocument/2006/relationships/image" Target="../media/image121.png"/><Relationship Id="rId8" Type="http://schemas.openxmlformats.org/officeDocument/2006/relationships/image" Target="../media/image18.png"/></Relationships>
</file>

<file path=ppt/slides/_rels/slide18.xml.rels><?xml version="1.0" encoding="UTF-8" standalone="yes"?><Relationships xmlns="http://schemas.openxmlformats.org/package/2006/relationships"><Relationship Id="rId40" Type="http://schemas.openxmlformats.org/officeDocument/2006/relationships/image" Target="../media/image8.png"/><Relationship Id="rId20" Type="http://schemas.openxmlformats.org/officeDocument/2006/relationships/image" Target="../media/image56.png"/><Relationship Id="rId42" Type="http://schemas.openxmlformats.org/officeDocument/2006/relationships/image" Target="../media/image89.png"/><Relationship Id="rId41" Type="http://schemas.openxmlformats.org/officeDocument/2006/relationships/image" Target="../media/image91.png"/><Relationship Id="rId22" Type="http://schemas.openxmlformats.org/officeDocument/2006/relationships/image" Target="../media/image42.png"/><Relationship Id="rId21" Type="http://schemas.openxmlformats.org/officeDocument/2006/relationships/image" Target="../media/image60.png"/><Relationship Id="rId24" Type="http://schemas.openxmlformats.org/officeDocument/2006/relationships/image" Target="../media/image30.png"/><Relationship Id="rId23" Type="http://schemas.openxmlformats.org/officeDocument/2006/relationships/image" Target="../media/image3.pn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0.png"/><Relationship Id="rId4" Type="http://schemas.openxmlformats.org/officeDocument/2006/relationships/image" Target="../media/image4.png"/><Relationship Id="rId9" Type="http://schemas.openxmlformats.org/officeDocument/2006/relationships/image" Target="../media/image6.png"/><Relationship Id="rId26" Type="http://schemas.openxmlformats.org/officeDocument/2006/relationships/image" Target="../media/image9.png"/><Relationship Id="rId25" Type="http://schemas.openxmlformats.org/officeDocument/2006/relationships/image" Target="../media/image50.png"/><Relationship Id="rId28" Type="http://schemas.openxmlformats.org/officeDocument/2006/relationships/image" Target="../media/image38.png"/><Relationship Id="rId27" Type="http://schemas.openxmlformats.org/officeDocument/2006/relationships/image" Target="../media/image57.png"/><Relationship Id="rId5" Type="http://schemas.openxmlformats.org/officeDocument/2006/relationships/image" Target="../media/image26.png"/><Relationship Id="rId6" Type="http://schemas.openxmlformats.org/officeDocument/2006/relationships/image" Target="../media/image17.png"/><Relationship Id="rId29" Type="http://schemas.openxmlformats.org/officeDocument/2006/relationships/image" Target="../media/image53.png"/><Relationship Id="rId7" Type="http://schemas.openxmlformats.org/officeDocument/2006/relationships/image" Target="../media/image32.png"/><Relationship Id="rId8" Type="http://schemas.openxmlformats.org/officeDocument/2006/relationships/image" Target="../media/image10.png"/><Relationship Id="rId31" Type="http://schemas.openxmlformats.org/officeDocument/2006/relationships/image" Target="../media/image58.png"/><Relationship Id="rId30" Type="http://schemas.openxmlformats.org/officeDocument/2006/relationships/image" Target="../media/image64.png"/><Relationship Id="rId11" Type="http://schemas.openxmlformats.org/officeDocument/2006/relationships/image" Target="../media/image11.png"/><Relationship Id="rId33" Type="http://schemas.openxmlformats.org/officeDocument/2006/relationships/image" Target="../media/image77.png"/><Relationship Id="rId10" Type="http://schemas.openxmlformats.org/officeDocument/2006/relationships/image" Target="../media/image33.png"/><Relationship Id="rId32" Type="http://schemas.openxmlformats.org/officeDocument/2006/relationships/image" Target="../media/image74.png"/><Relationship Id="rId13" Type="http://schemas.openxmlformats.org/officeDocument/2006/relationships/image" Target="../media/image18.png"/><Relationship Id="rId35" Type="http://schemas.openxmlformats.org/officeDocument/2006/relationships/image" Target="../media/image81.png"/><Relationship Id="rId12" Type="http://schemas.openxmlformats.org/officeDocument/2006/relationships/image" Target="../media/image14.png"/><Relationship Id="rId34" Type="http://schemas.openxmlformats.org/officeDocument/2006/relationships/image" Target="../media/image70.png"/><Relationship Id="rId15" Type="http://schemas.openxmlformats.org/officeDocument/2006/relationships/image" Target="../media/image1.png"/><Relationship Id="rId37" Type="http://schemas.openxmlformats.org/officeDocument/2006/relationships/image" Target="../media/image13.png"/><Relationship Id="rId14" Type="http://schemas.openxmlformats.org/officeDocument/2006/relationships/image" Target="../media/image40.png"/><Relationship Id="rId36" Type="http://schemas.openxmlformats.org/officeDocument/2006/relationships/image" Target="../media/image16.png"/><Relationship Id="rId17" Type="http://schemas.openxmlformats.org/officeDocument/2006/relationships/image" Target="../media/image7.png"/><Relationship Id="rId39" Type="http://schemas.openxmlformats.org/officeDocument/2006/relationships/image" Target="../media/image109.png"/><Relationship Id="rId16" Type="http://schemas.openxmlformats.org/officeDocument/2006/relationships/image" Target="../media/image51.png"/><Relationship Id="rId38" Type="http://schemas.openxmlformats.org/officeDocument/2006/relationships/image" Target="../media/image19.png"/><Relationship Id="rId19" Type="http://schemas.openxmlformats.org/officeDocument/2006/relationships/image" Target="../media/image5.png"/><Relationship Id="rId18" Type="http://schemas.openxmlformats.org/officeDocument/2006/relationships/image" Target="../media/image2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0.png"/><Relationship Id="rId4" Type="http://schemas.openxmlformats.org/officeDocument/2006/relationships/image" Target="../media/image83.png"/><Relationship Id="rId9" Type="http://schemas.openxmlformats.org/officeDocument/2006/relationships/image" Target="../media/image94.png"/><Relationship Id="rId5" Type="http://schemas.openxmlformats.org/officeDocument/2006/relationships/image" Target="../media/image8.png"/><Relationship Id="rId6" Type="http://schemas.openxmlformats.org/officeDocument/2006/relationships/image" Target="../media/image96.png"/><Relationship Id="rId7" Type="http://schemas.openxmlformats.org/officeDocument/2006/relationships/image" Target="../media/image133.png"/><Relationship Id="rId8" Type="http://schemas.openxmlformats.org/officeDocument/2006/relationships/image" Target="../media/image19.png"/><Relationship Id="rId11" Type="http://schemas.openxmlformats.org/officeDocument/2006/relationships/image" Target="../media/image2.png"/><Relationship Id="rId10" Type="http://schemas.openxmlformats.org/officeDocument/2006/relationships/image" Target="../media/image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0.png"/><Relationship Id="rId4" Type="http://schemas.openxmlformats.org/officeDocument/2006/relationships/image" Target="../media/image7.png"/><Relationship Id="rId5" Type="http://schemas.openxmlformats.org/officeDocument/2006/relationships/image" Target="../media/image2.png"/><Relationship Id="rId6" Type="http://schemas.openxmlformats.org/officeDocument/2006/relationships/image" Target="../media/image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0.png"/><Relationship Id="rId4" Type="http://schemas.openxmlformats.org/officeDocument/2006/relationships/image" Target="../media/image56.png"/><Relationship Id="rId5" Type="http://schemas.openxmlformats.org/officeDocument/2006/relationships/image" Target="../media/image6.png"/><Relationship Id="rId6" Type="http://schemas.openxmlformats.org/officeDocument/2006/relationships/image" Target="../media/image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0.png"/><Relationship Id="rId4" Type="http://schemas.openxmlformats.org/officeDocument/2006/relationships/image" Target="../media/image49.jpg"/><Relationship Id="rId5" Type="http://schemas.openxmlformats.org/officeDocument/2006/relationships/image" Target="../media/image1.png"/><Relationship Id="rId6" Type="http://schemas.openxmlformats.org/officeDocument/2006/relationships/image" Target="../media/image60.png"/><Relationship Id="rId7" Type="http://schemas.openxmlformats.org/officeDocument/2006/relationships/image" Target="../media/image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0.png"/><Relationship Id="rId4" Type="http://schemas.openxmlformats.org/officeDocument/2006/relationships/image" Target="../media/image42.png"/><Relationship Id="rId5" Type="http://schemas.openxmlformats.org/officeDocument/2006/relationships/image" Target="../media/image3.png"/><Relationship Id="rId6" Type="http://schemas.openxmlformats.org/officeDocument/2006/relationships/image" Target="../media/image30.png"/><Relationship Id="rId7" Type="http://schemas.openxmlformats.org/officeDocument/2006/relationships/image" Target="../media/image1.png"/></Relationships>
</file>

<file path=ppt/slides/_rels/slide6.xml.rels><?xml version="1.0" encoding="UTF-8" standalone="yes"?><Relationships xmlns="http://schemas.openxmlformats.org/package/2006/relationships"><Relationship Id="rId11" Type="http://schemas.openxmlformats.org/officeDocument/2006/relationships/image" Target="../media/image1.png"/><Relationship Id="rId10" Type="http://schemas.openxmlformats.org/officeDocument/2006/relationships/image" Target="../media/image53.pn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0.png"/><Relationship Id="rId4" Type="http://schemas.openxmlformats.org/officeDocument/2006/relationships/image" Target="../media/image46.png"/><Relationship Id="rId9" Type="http://schemas.openxmlformats.org/officeDocument/2006/relationships/image" Target="../media/image38.png"/><Relationship Id="rId5" Type="http://schemas.openxmlformats.org/officeDocument/2006/relationships/image" Target="../media/image35.png"/><Relationship Id="rId6" Type="http://schemas.openxmlformats.org/officeDocument/2006/relationships/image" Target="../media/image50.png"/><Relationship Id="rId7" Type="http://schemas.openxmlformats.org/officeDocument/2006/relationships/image" Target="../media/image9.png"/><Relationship Id="rId8" Type="http://schemas.openxmlformats.org/officeDocument/2006/relationships/image" Target="../media/image57.png"/></Relationships>
</file>

<file path=ppt/slides/_rels/slide7.xml.rels><?xml version="1.0" encoding="UTF-8" standalone="yes"?><Relationships xmlns="http://schemas.openxmlformats.org/package/2006/relationships"><Relationship Id="rId10" Type="http://schemas.openxmlformats.org/officeDocument/2006/relationships/image" Target="../media/image1.pn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0.png"/><Relationship Id="rId4" Type="http://schemas.openxmlformats.org/officeDocument/2006/relationships/image" Target="../media/image64.png"/><Relationship Id="rId9" Type="http://schemas.openxmlformats.org/officeDocument/2006/relationships/image" Target="../media/image65.jpg"/><Relationship Id="rId5" Type="http://schemas.openxmlformats.org/officeDocument/2006/relationships/image" Target="../media/image59.png"/><Relationship Id="rId6" Type="http://schemas.openxmlformats.org/officeDocument/2006/relationships/image" Target="../media/image58.png"/><Relationship Id="rId7" Type="http://schemas.openxmlformats.org/officeDocument/2006/relationships/image" Target="../media/image62.jpg"/><Relationship Id="rId8" Type="http://schemas.openxmlformats.org/officeDocument/2006/relationships/image" Target="../media/image54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0.png"/><Relationship Id="rId4" Type="http://schemas.openxmlformats.org/officeDocument/2006/relationships/image" Target="../media/image74.png"/><Relationship Id="rId9" Type="http://schemas.openxmlformats.org/officeDocument/2006/relationships/image" Target="../media/image1.png"/><Relationship Id="rId5" Type="http://schemas.openxmlformats.org/officeDocument/2006/relationships/image" Target="../media/image88.png"/><Relationship Id="rId6" Type="http://schemas.openxmlformats.org/officeDocument/2006/relationships/image" Target="../media/image77.png"/><Relationship Id="rId7" Type="http://schemas.openxmlformats.org/officeDocument/2006/relationships/image" Target="../media/image70.png"/><Relationship Id="rId8" Type="http://schemas.openxmlformats.org/officeDocument/2006/relationships/image" Target="../media/image6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0.png"/><Relationship Id="rId4" Type="http://schemas.openxmlformats.org/officeDocument/2006/relationships/image" Target="../media/image69.jpg"/><Relationship Id="rId9" Type="http://schemas.openxmlformats.org/officeDocument/2006/relationships/image" Target="../media/image38.png"/><Relationship Id="rId5" Type="http://schemas.openxmlformats.org/officeDocument/2006/relationships/image" Target="../media/image80.jpg"/><Relationship Id="rId6" Type="http://schemas.openxmlformats.org/officeDocument/2006/relationships/image" Target="../media/image95.jpg"/><Relationship Id="rId7" Type="http://schemas.openxmlformats.org/officeDocument/2006/relationships/image" Target="../media/image71.jpg"/><Relationship Id="rId8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23"/>
          <p:cNvPicPr preferRelativeResize="0"/>
          <p:nvPr/>
        </p:nvPicPr>
        <p:blipFill rotWithShape="1">
          <a:blip r:embed="rId3">
            <a:alphaModFix/>
          </a:blip>
          <a:srcRect b="40137" l="14815" r="17448" t="21856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23"/>
          <p:cNvSpPr/>
          <p:nvPr/>
        </p:nvSpPr>
        <p:spPr>
          <a:xfrm>
            <a:off x="-160811" y="3971220"/>
            <a:ext cx="1477931" cy="1420660"/>
          </a:xfrm>
          <a:custGeom>
            <a:rect b="b" l="l" r="r" t="t"/>
            <a:pathLst>
              <a:path extrusionOk="0" h="2841321" w="2955861">
                <a:moveTo>
                  <a:pt x="0" y="0"/>
                </a:moveTo>
                <a:lnTo>
                  <a:pt x="2955861" y="0"/>
                </a:lnTo>
                <a:lnTo>
                  <a:pt x="2955861" y="2841321"/>
                </a:lnTo>
                <a:lnTo>
                  <a:pt x="0" y="284132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66" name="Google Shape;166;p23"/>
          <p:cNvSpPr/>
          <p:nvPr/>
        </p:nvSpPr>
        <p:spPr>
          <a:xfrm>
            <a:off x="2643541" y="3029455"/>
            <a:ext cx="1477249" cy="847571"/>
          </a:xfrm>
          <a:custGeom>
            <a:rect b="b" l="l" r="r" t="t"/>
            <a:pathLst>
              <a:path extrusionOk="0" h="1695143" w="2954497">
                <a:moveTo>
                  <a:pt x="0" y="0"/>
                </a:moveTo>
                <a:lnTo>
                  <a:pt x="2954497" y="0"/>
                </a:lnTo>
                <a:lnTo>
                  <a:pt x="2954497" y="1695142"/>
                </a:lnTo>
                <a:lnTo>
                  <a:pt x="0" y="169514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67" name="Google Shape;167;p23"/>
          <p:cNvSpPr/>
          <p:nvPr/>
        </p:nvSpPr>
        <p:spPr>
          <a:xfrm>
            <a:off x="6908515" y="687662"/>
            <a:ext cx="807873" cy="494822"/>
          </a:xfrm>
          <a:custGeom>
            <a:rect b="b" l="l" r="r" t="t"/>
            <a:pathLst>
              <a:path extrusionOk="0" h="989644" w="1615746">
                <a:moveTo>
                  <a:pt x="0" y="0"/>
                </a:moveTo>
                <a:lnTo>
                  <a:pt x="1615746" y="0"/>
                </a:lnTo>
                <a:lnTo>
                  <a:pt x="1615746" y="989645"/>
                </a:lnTo>
                <a:lnTo>
                  <a:pt x="0" y="98964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68" name="Google Shape;168;p23"/>
          <p:cNvSpPr/>
          <p:nvPr/>
        </p:nvSpPr>
        <p:spPr>
          <a:xfrm>
            <a:off x="7629511" y="520858"/>
            <a:ext cx="544666" cy="333608"/>
          </a:xfrm>
          <a:custGeom>
            <a:rect b="b" l="l" r="r" t="t"/>
            <a:pathLst>
              <a:path extrusionOk="0" h="667216" w="1089333">
                <a:moveTo>
                  <a:pt x="0" y="0"/>
                </a:moveTo>
                <a:lnTo>
                  <a:pt x="1089333" y="0"/>
                </a:lnTo>
                <a:lnTo>
                  <a:pt x="1089333" y="667217"/>
                </a:lnTo>
                <a:lnTo>
                  <a:pt x="0" y="66721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69" name="Google Shape;169;p23"/>
          <p:cNvSpPr/>
          <p:nvPr/>
        </p:nvSpPr>
        <p:spPr>
          <a:xfrm>
            <a:off x="7901844" y="935074"/>
            <a:ext cx="544666" cy="333608"/>
          </a:xfrm>
          <a:custGeom>
            <a:rect b="b" l="l" r="r" t="t"/>
            <a:pathLst>
              <a:path extrusionOk="0" h="667216" w="1089333">
                <a:moveTo>
                  <a:pt x="0" y="0"/>
                </a:moveTo>
                <a:lnTo>
                  <a:pt x="1089333" y="0"/>
                </a:lnTo>
                <a:lnTo>
                  <a:pt x="1089333" y="667216"/>
                </a:lnTo>
                <a:lnTo>
                  <a:pt x="0" y="66721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0" name="Google Shape;170;p23"/>
          <p:cNvSpPr/>
          <p:nvPr/>
        </p:nvSpPr>
        <p:spPr>
          <a:xfrm rot="-1720275">
            <a:off x="-1201363" y="2207377"/>
            <a:ext cx="3171330" cy="2057400"/>
          </a:xfrm>
          <a:custGeom>
            <a:rect b="b" l="l" r="r" t="t"/>
            <a:pathLst>
              <a:path extrusionOk="0" h="4114800" w="6342659">
                <a:moveTo>
                  <a:pt x="0" y="0"/>
                </a:moveTo>
                <a:lnTo>
                  <a:pt x="6342659" y="0"/>
                </a:lnTo>
                <a:lnTo>
                  <a:pt x="634265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1" name="Google Shape;171;p23"/>
          <p:cNvSpPr/>
          <p:nvPr/>
        </p:nvSpPr>
        <p:spPr>
          <a:xfrm>
            <a:off x="910114" y="3440925"/>
            <a:ext cx="1912318" cy="2018278"/>
          </a:xfrm>
          <a:custGeom>
            <a:rect b="b" l="l" r="r" t="t"/>
            <a:pathLst>
              <a:path extrusionOk="0" h="4036556" w="3824637">
                <a:moveTo>
                  <a:pt x="0" y="0"/>
                </a:moveTo>
                <a:lnTo>
                  <a:pt x="3824637" y="0"/>
                </a:lnTo>
                <a:lnTo>
                  <a:pt x="3824637" y="4036556"/>
                </a:lnTo>
                <a:lnTo>
                  <a:pt x="0" y="403655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2" name="Google Shape;172;p23"/>
          <p:cNvSpPr/>
          <p:nvPr/>
        </p:nvSpPr>
        <p:spPr>
          <a:xfrm>
            <a:off x="5643217" y="2713373"/>
            <a:ext cx="1265298" cy="1931754"/>
          </a:xfrm>
          <a:custGeom>
            <a:rect b="b" l="l" r="r" t="t"/>
            <a:pathLst>
              <a:path extrusionOk="0" h="3863507" w="2530597">
                <a:moveTo>
                  <a:pt x="0" y="0"/>
                </a:moveTo>
                <a:lnTo>
                  <a:pt x="2530597" y="0"/>
                </a:lnTo>
                <a:lnTo>
                  <a:pt x="2530597" y="3863507"/>
                </a:lnTo>
                <a:lnTo>
                  <a:pt x="0" y="386350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3" name="Google Shape;173;p23"/>
          <p:cNvSpPr/>
          <p:nvPr/>
        </p:nvSpPr>
        <p:spPr>
          <a:xfrm>
            <a:off x="3977383" y="3421364"/>
            <a:ext cx="1912318" cy="2018278"/>
          </a:xfrm>
          <a:custGeom>
            <a:rect b="b" l="l" r="r" t="t"/>
            <a:pathLst>
              <a:path extrusionOk="0" h="4036556" w="3824637">
                <a:moveTo>
                  <a:pt x="0" y="0"/>
                </a:moveTo>
                <a:lnTo>
                  <a:pt x="3824637" y="0"/>
                </a:lnTo>
                <a:lnTo>
                  <a:pt x="3824637" y="4036556"/>
                </a:lnTo>
                <a:lnTo>
                  <a:pt x="0" y="403655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4" name="Google Shape;174;p23"/>
          <p:cNvSpPr/>
          <p:nvPr/>
        </p:nvSpPr>
        <p:spPr>
          <a:xfrm rot="-2587797">
            <a:off x="2248085" y="3883252"/>
            <a:ext cx="1939314" cy="1487982"/>
          </a:xfrm>
          <a:custGeom>
            <a:rect b="b" l="l" r="r" t="t"/>
            <a:pathLst>
              <a:path extrusionOk="0" h="2975965" w="3878627">
                <a:moveTo>
                  <a:pt x="0" y="0"/>
                </a:moveTo>
                <a:lnTo>
                  <a:pt x="3878627" y="0"/>
                </a:lnTo>
                <a:lnTo>
                  <a:pt x="3878627" y="2975965"/>
                </a:lnTo>
                <a:lnTo>
                  <a:pt x="0" y="297596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5" name="Google Shape;175;p23"/>
          <p:cNvSpPr/>
          <p:nvPr/>
        </p:nvSpPr>
        <p:spPr>
          <a:xfrm flipH="1">
            <a:off x="6908515" y="2361758"/>
            <a:ext cx="2355615" cy="2158332"/>
          </a:xfrm>
          <a:custGeom>
            <a:rect b="b" l="l" r="r" t="t"/>
            <a:pathLst>
              <a:path extrusionOk="0" h="4316664" w="4711230">
                <a:moveTo>
                  <a:pt x="4711230" y="0"/>
                </a:moveTo>
                <a:lnTo>
                  <a:pt x="0" y="0"/>
                </a:lnTo>
                <a:lnTo>
                  <a:pt x="0" y="4316664"/>
                </a:lnTo>
                <a:lnTo>
                  <a:pt x="4711230" y="4316664"/>
                </a:lnTo>
                <a:lnTo>
                  <a:pt x="471123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6" name="Google Shape;176;p23"/>
          <p:cNvSpPr/>
          <p:nvPr/>
        </p:nvSpPr>
        <p:spPr>
          <a:xfrm>
            <a:off x="6677025" y="3421364"/>
            <a:ext cx="1321879" cy="2057400"/>
          </a:xfrm>
          <a:custGeom>
            <a:rect b="b" l="l" r="r" t="t"/>
            <a:pathLst>
              <a:path extrusionOk="0" h="4114800" w="2643759">
                <a:moveTo>
                  <a:pt x="0" y="0"/>
                </a:moveTo>
                <a:lnTo>
                  <a:pt x="2643759" y="0"/>
                </a:lnTo>
                <a:lnTo>
                  <a:pt x="264375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7" name="Google Shape;177;p23"/>
          <p:cNvSpPr/>
          <p:nvPr/>
        </p:nvSpPr>
        <p:spPr>
          <a:xfrm rot="-3018193">
            <a:off x="4988110" y="3856892"/>
            <a:ext cx="1849720" cy="1544517"/>
          </a:xfrm>
          <a:custGeom>
            <a:rect b="b" l="l" r="r" t="t"/>
            <a:pathLst>
              <a:path extrusionOk="0" h="3089033" w="3699440">
                <a:moveTo>
                  <a:pt x="0" y="0"/>
                </a:moveTo>
                <a:lnTo>
                  <a:pt x="3699441" y="0"/>
                </a:lnTo>
                <a:lnTo>
                  <a:pt x="3699441" y="3089032"/>
                </a:lnTo>
                <a:lnTo>
                  <a:pt x="0" y="308903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8" name="Google Shape;178;p23"/>
          <p:cNvSpPr/>
          <p:nvPr/>
        </p:nvSpPr>
        <p:spPr>
          <a:xfrm>
            <a:off x="7705151" y="3877026"/>
            <a:ext cx="1611812" cy="1601738"/>
          </a:xfrm>
          <a:custGeom>
            <a:rect b="b" l="l" r="r" t="t"/>
            <a:pathLst>
              <a:path extrusionOk="0" h="3203475" w="3223623">
                <a:moveTo>
                  <a:pt x="0" y="0"/>
                </a:moveTo>
                <a:lnTo>
                  <a:pt x="3223623" y="0"/>
                </a:lnTo>
                <a:lnTo>
                  <a:pt x="3223623" y="3203476"/>
                </a:lnTo>
                <a:lnTo>
                  <a:pt x="0" y="320347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9" name="Google Shape;179;p23"/>
          <p:cNvSpPr/>
          <p:nvPr/>
        </p:nvSpPr>
        <p:spPr>
          <a:xfrm>
            <a:off x="1176814" y="1292909"/>
            <a:ext cx="956159" cy="713534"/>
          </a:xfrm>
          <a:custGeom>
            <a:rect b="b" l="l" r="r" t="t"/>
            <a:pathLst>
              <a:path extrusionOk="0" h="1427068" w="1912318">
                <a:moveTo>
                  <a:pt x="0" y="0"/>
                </a:moveTo>
                <a:lnTo>
                  <a:pt x="1912318" y="0"/>
                </a:lnTo>
                <a:lnTo>
                  <a:pt x="1912318" y="1427067"/>
                </a:lnTo>
                <a:lnTo>
                  <a:pt x="0" y="142706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80" name="Google Shape;180;p23"/>
          <p:cNvSpPr/>
          <p:nvPr/>
        </p:nvSpPr>
        <p:spPr>
          <a:xfrm>
            <a:off x="5889701" y="221540"/>
            <a:ext cx="956159" cy="713534"/>
          </a:xfrm>
          <a:custGeom>
            <a:rect b="b" l="l" r="r" t="t"/>
            <a:pathLst>
              <a:path extrusionOk="0" h="1427068" w="1912318">
                <a:moveTo>
                  <a:pt x="0" y="0"/>
                </a:moveTo>
                <a:lnTo>
                  <a:pt x="1912318" y="0"/>
                </a:lnTo>
                <a:lnTo>
                  <a:pt x="1912318" y="1427068"/>
                </a:lnTo>
                <a:lnTo>
                  <a:pt x="0" y="142706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81" name="Google Shape;181;p23"/>
          <p:cNvSpPr/>
          <p:nvPr/>
        </p:nvSpPr>
        <p:spPr>
          <a:xfrm>
            <a:off x="6495510" y="1362619"/>
            <a:ext cx="769332" cy="574114"/>
          </a:xfrm>
          <a:custGeom>
            <a:rect b="b" l="l" r="r" t="t"/>
            <a:pathLst>
              <a:path extrusionOk="0" h="1148228" w="1538663">
                <a:moveTo>
                  <a:pt x="0" y="0"/>
                </a:moveTo>
                <a:lnTo>
                  <a:pt x="1538663" y="0"/>
                </a:lnTo>
                <a:lnTo>
                  <a:pt x="1538663" y="1148227"/>
                </a:lnTo>
                <a:lnTo>
                  <a:pt x="0" y="114822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82" name="Google Shape;182;p23"/>
          <p:cNvSpPr/>
          <p:nvPr/>
        </p:nvSpPr>
        <p:spPr>
          <a:xfrm rot="-6038130">
            <a:off x="1854560" y="2185387"/>
            <a:ext cx="956159" cy="713534"/>
          </a:xfrm>
          <a:custGeom>
            <a:rect b="b" l="l" r="r" t="t"/>
            <a:pathLst>
              <a:path extrusionOk="0" h="1427068" w="1912318">
                <a:moveTo>
                  <a:pt x="0" y="0"/>
                </a:moveTo>
                <a:lnTo>
                  <a:pt x="1912319" y="0"/>
                </a:lnTo>
                <a:lnTo>
                  <a:pt x="1912319" y="1427068"/>
                </a:lnTo>
                <a:lnTo>
                  <a:pt x="0" y="142706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83" name="Google Shape;183;p23"/>
          <p:cNvSpPr/>
          <p:nvPr/>
        </p:nvSpPr>
        <p:spPr>
          <a:xfrm>
            <a:off x="174241" y="935074"/>
            <a:ext cx="680218" cy="1117400"/>
          </a:xfrm>
          <a:custGeom>
            <a:rect b="b" l="l" r="r" t="t"/>
            <a:pathLst>
              <a:path extrusionOk="0" h="2234801" w="1360435">
                <a:moveTo>
                  <a:pt x="0" y="0"/>
                </a:moveTo>
                <a:lnTo>
                  <a:pt x="1360436" y="0"/>
                </a:lnTo>
                <a:lnTo>
                  <a:pt x="1360436" y="2234801"/>
                </a:lnTo>
                <a:lnTo>
                  <a:pt x="0" y="223480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84" name="Google Shape;184;p23"/>
          <p:cNvSpPr/>
          <p:nvPr/>
        </p:nvSpPr>
        <p:spPr>
          <a:xfrm>
            <a:off x="2284949" y="375067"/>
            <a:ext cx="4574101" cy="2470015"/>
          </a:xfrm>
          <a:custGeom>
            <a:rect b="b" l="l" r="r" t="t"/>
            <a:pathLst>
              <a:path extrusionOk="0" h="4940029" w="9148201">
                <a:moveTo>
                  <a:pt x="0" y="0"/>
                </a:moveTo>
                <a:lnTo>
                  <a:pt x="9148202" y="0"/>
                </a:lnTo>
                <a:lnTo>
                  <a:pt x="9148202" y="4940029"/>
                </a:lnTo>
                <a:lnTo>
                  <a:pt x="0" y="494002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85" name="Google Shape;185;p23"/>
          <p:cNvSpPr txBox="1"/>
          <p:nvPr/>
        </p:nvSpPr>
        <p:spPr>
          <a:xfrm>
            <a:off x="2533502" y="541673"/>
            <a:ext cx="4077000" cy="169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5500" u="none" cap="none" strike="noStrike">
                <a:solidFill>
                  <a:srgbClr val="FFFFFF"/>
                </a:solidFill>
                <a:latin typeface="Sigmar One"/>
                <a:ea typeface="Sigmar One"/>
                <a:cs typeface="Sigmar One"/>
                <a:sym typeface="Sigmar One"/>
              </a:rPr>
              <a:t>Marine</a:t>
            </a:r>
            <a:endParaRPr sz="7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5500" u="none" cap="none" strike="noStrike">
                <a:solidFill>
                  <a:srgbClr val="FFFFFF"/>
                </a:solidFill>
                <a:latin typeface="Sigmar One"/>
                <a:ea typeface="Sigmar One"/>
                <a:cs typeface="Sigmar One"/>
                <a:sym typeface="Sigmar One"/>
              </a:rPr>
              <a:t>Biology</a:t>
            </a:r>
            <a:endParaRPr sz="700"/>
          </a:p>
        </p:txBody>
      </p:sp>
      <p:sp>
        <p:nvSpPr>
          <p:cNvPr id="186" name="Google Shape;186;p23"/>
          <p:cNvSpPr txBox="1"/>
          <p:nvPr/>
        </p:nvSpPr>
        <p:spPr>
          <a:xfrm>
            <a:off x="3327905" y="2243360"/>
            <a:ext cx="2488191" cy="4319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99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900" u="none" cap="none" strike="noStrike">
                <a:solidFill>
                  <a:srgbClr val="383C61"/>
                </a:solidFill>
                <a:latin typeface="Caveat"/>
                <a:ea typeface="Caveat"/>
                <a:cs typeface="Caveat"/>
                <a:sym typeface="Caveat"/>
              </a:rPr>
              <a:t>for Middle School</a:t>
            </a:r>
            <a:endParaRPr sz="7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7" name="Google Shape;397;p32"/>
          <p:cNvPicPr preferRelativeResize="0"/>
          <p:nvPr/>
        </p:nvPicPr>
        <p:blipFill rotWithShape="1">
          <a:blip r:embed="rId3">
            <a:alphaModFix/>
          </a:blip>
          <a:srcRect b="40137" l="14815" r="17448" t="21856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98" name="Google Shape;398;p32"/>
          <p:cNvSpPr/>
          <p:nvPr/>
        </p:nvSpPr>
        <p:spPr>
          <a:xfrm>
            <a:off x="1492151" y="0"/>
            <a:ext cx="4553029" cy="4114800"/>
          </a:xfrm>
          <a:custGeom>
            <a:rect b="b" l="l" r="r" t="t"/>
            <a:pathLst>
              <a:path extrusionOk="0" h="8229600" w="9106058">
                <a:moveTo>
                  <a:pt x="0" y="0"/>
                </a:moveTo>
                <a:lnTo>
                  <a:pt x="9106058" y="0"/>
                </a:lnTo>
                <a:lnTo>
                  <a:pt x="910605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99" name="Google Shape;399;p32"/>
          <p:cNvSpPr/>
          <p:nvPr/>
        </p:nvSpPr>
        <p:spPr>
          <a:xfrm>
            <a:off x="2769902" y="1598617"/>
            <a:ext cx="3604196" cy="1946266"/>
          </a:xfrm>
          <a:custGeom>
            <a:rect b="b" l="l" r="r" t="t"/>
            <a:pathLst>
              <a:path extrusionOk="0" h="3892532" w="7208393">
                <a:moveTo>
                  <a:pt x="0" y="0"/>
                </a:moveTo>
                <a:lnTo>
                  <a:pt x="7208394" y="0"/>
                </a:lnTo>
                <a:lnTo>
                  <a:pt x="7208394" y="3892532"/>
                </a:lnTo>
                <a:lnTo>
                  <a:pt x="0" y="389253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00" name="Google Shape;400;p32"/>
          <p:cNvSpPr/>
          <p:nvPr/>
        </p:nvSpPr>
        <p:spPr>
          <a:xfrm>
            <a:off x="1121746" y="-514350"/>
            <a:ext cx="1764221" cy="2057400"/>
          </a:xfrm>
          <a:custGeom>
            <a:rect b="b" l="l" r="r" t="t"/>
            <a:pathLst>
              <a:path extrusionOk="0" h="4114800" w="3528441">
                <a:moveTo>
                  <a:pt x="0" y="0"/>
                </a:moveTo>
                <a:lnTo>
                  <a:pt x="3528441" y="0"/>
                </a:lnTo>
                <a:lnTo>
                  <a:pt x="352844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01" name="Google Shape;401;p32"/>
          <p:cNvSpPr txBox="1"/>
          <p:nvPr/>
        </p:nvSpPr>
        <p:spPr>
          <a:xfrm>
            <a:off x="3023031" y="1706299"/>
            <a:ext cx="3097800" cy="175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3800" u="none" cap="none" strike="noStrike">
                <a:solidFill>
                  <a:srgbClr val="FFFFFF"/>
                </a:solidFill>
                <a:latin typeface="Sigmar One"/>
                <a:ea typeface="Sigmar One"/>
                <a:cs typeface="Sigmar One"/>
                <a:sym typeface="Sigmar One"/>
              </a:rPr>
              <a:t>Add a</a:t>
            </a:r>
            <a:endParaRPr sz="7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3800" u="none" cap="none" strike="noStrike">
                <a:solidFill>
                  <a:srgbClr val="FFFFFF"/>
                </a:solidFill>
                <a:latin typeface="Sigmar One"/>
                <a:ea typeface="Sigmar One"/>
                <a:cs typeface="Sigmar One"/>
                <a:sym typeface="Sigmar One"/>
              </a:rPr>
              <a:t>Section</a:t>
            </a:r>
            <a:endParaRPr sz="7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3800" u="none" cap="none" strike="noStrike">
                <a:solidFill>
                  <a:srgbClr val="FFFFFF"/>
                </a:solidFill>
                <a:latin typeface="Sigmar One"/>
                <a:ea typeface="Sigmar One"/>
                <a:cs typeface="Sigmar One"/>
                <a:sym typeface="Sigmar One"/>
              </a:rPr>
              <a:t>Header</a:t>
            </a:r>
            <a:endParaRPr sz="700"/>
          </a:p>
        </p:txBody>
      </p:sp>
      <p:sp>
        <p:nvSpPr>
          <p:cNvPr id="402" name="Google Shape;402;p32"/>
          <p:cNvSpPr/>
          <p:nvPr/>
        </p:nvSpPr>
        <p:spPr>
          <a:xfrm>
            <a:off x="5781675" y="2858530"/>
            <a:ext cx="2984114" cy="1592770"/>
          </a:xfrm>
          <a:custGeom>
            <a:rect b="b" l="l" r="r" t="t"/>
            <a:pathLst>
              <a:path extrusionOk="0" h="3185541" w="5968227">
                <a:moveTo>
                  <a:pt x="0" y="0"/>
                </a:moveTo>
                <a:lnTo>
                  <a:pt x="5968227" y="0"/>
                </a:lnTo>
                <a:lnTo>
                  <a:pt x="5968227" y="3185541"/>
                </a:lnTo>
                <a:lnTo>
                  <a:pt x="0" y="318554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03" name="Google Shape;403;p32"/>
          <p:cNvSpPr/>
          <p:nvPr/>
        </p:nvSpPr>
        <p:spPr>
          <a:xfrm>
            <a:off x="6560867" y="663495"/>
            <a:ext cx="1412681" cy="1441511"/>
          </a:xfrm>
          <a:custGeom>
            <a:rect b="b" l="l" r="r" t="t"/>
            <a:pathLst>
              <a:path extrusionOk="0" h="2883022" w="2825361">
                <a:moveTo>
                  <a:pt x="0" y="0"/>
                </a:moveTo>
                <a:lnTo>
                  <a:pt x="2825362" y="0"/>
                </a:lnTo>
                <a:lnTo>
                  <a:pt x="2825362" y="2883022"/>
                </a:lnTo>
                <a:lnTo>
                  <a:pt x="0" y="288302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04" name="Google Shape;404;p32"/>
          <p:cNvSpPr/>
          <p:nvPr/>
        </p:nvSpPr>
        <p:spPr>
          <a:xfrm>
            <a:off x="789945" y="2571750"/>
            <a:ext cx="702205" cy="581953"/>
          </a:xfrm>
          <a:custGeom>
            <a:rect b="b" l="l" r="r" t="t"/>
            <a:pathLst>
              <a:path extrusionOk="0" h="1163905" w="1404410">
                <a:moveTo>
                  <a:pt x="0" y="0"/>
                </a:moveTo>
                <a:lnTo>
                  <a:pt x="1404411" y="0"/>
                </a:lnTo>
                <a:lnTo>
                  <a:pt x="1404411" y="1163905"/>
                </a:lnTo>
                <a:lnTo>
                  <a:pt x="0" y="116390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05" name="Google Shape;405;p32"/>
          <p:cNvSpPr/>
          <p:nvPr/>
        </p:nvSpPr>
        <p:spPr>
          <a:xfrm>
            <a:off x="233510" y="2868102"/>
            <a:ext cx="539062" cy="446747"/>
          </a:xfrm>
          <a:custGeom>
            <a:rect b="b" l="l" r="r" t="t"/>
            <a:pathLst>
              <a:path extrusionOk="0" h="893495" w="1078124">
                <a:moveTo>
                  <a:pt x="0" y="0"/>
                </a:moveTo>
                <a:lnTo>
                  <a:pt x="1078124" y="0"/>
                </a:lnTo>
                <a:lnTo>
                  <a:pt x="1078124" y="893495"/>
                </a:lnTo>
                <a:lnTo>
                  <a:pt x="0" y="89349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06" name="Google Shape;406;p32"/>
          <p:cNvSpPr/>
          <p:nvPr/>
        </p:nvSpPr>
        <p:spPr>
          <a:xfrm>
            <a:off x="228600" y="2968027"/>
            <a:ext cx="2145865" cy="2264766"/>
          </a:xfrm>
          <a:custGeom>
            <a:rect b="b" l="l" r="r" t="t"/>
            <a:pathLst>
              <a:path extrusionOk="0" h="4529531" w="4291730">
                <a:moveTo>
                  <a:pt x="0" y="0"/>
                </a:moveTo>
                <a:lnTo>
                  <a:pt x="4291730" y="0"/>
                </a:lnTo>
                <a:lnTo>
                  <a:pt x="4291730" y="4529531"/>
                </a:lnTo>
                <a:lnTo>
                  <a:pt x="0" y="452953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07" name="Google Shape;407;p32"/>
          <p:cNvSpPr/>
          <p:nvPr/>
        </p:nvSpPr>
        <p:spPr>
          <a:xfrm>
            <a:off x="7336060" y="3314849"/>
            <a:ext cx="1807940" cy="2057400"/>
          </a:xfrm>
          <a:custGeom>
            <a:rect b="b" l="l" r="r" t="t"/>
            <a:pathLst>
              <a:path extrusionOk="0" h="4114800" w="3615880">
                <a:moveTo>
                  <a:pt x="0" y="0"/>
                </a:moveTo>
                <a:lnTo>
                  <a:pt x="3615880" y="0"/>
                </a:lnTo>
                <a:lnTo>
                  <a:pt x="361588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08" name="Google Shape;408;p32"/>
          <p:cNvSpPr/>
          <p:nvPr/>
        </p:nvSpPr>
        <p:spPr>
          <a:xfrm>
            <a:off x="4640936" y="4451301"/>
            <a:ext cx="1480034" cy="762217"/>
          </a:xfrm>
          <a:custGeom>
            <a:rect b="b" l="l" r="r" t="t"/>
            <a:pathLst>
              <a:path extrusionOk="0" h="1524434" w="2960067">
                <a:moveTo>
                  <a:pt x="0" y="0"/>
                </a:moveTo>
                <a:lnTo>
                  <a:pt x="2960066" y="0"/>
                </a:lnTo>
                <a:lnTo>
                  <a:pt x="2960066" y="1524434"/>
                </a:lnTo>
                <a:lnTo>
                  <a:pt x="0" y="152443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3" name="Google Shape;413;p33"/>
          <p:cNvPicPr preferRelativeResize="0"/>
          <p:nvPr/>
        </p:nvPicPr>
        <p:blipFill rotWithShape="1">
          <a:blip r:embed="rId3">
            <a:alphaModFix/>
          </a:blip>
          <a:srcRect b="40137" l="14815" r="17448" t="21856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14" name="Google Shape;414;p33"/>
          <p:cNvSpPr/>
          <p:nvPr/>
        </p:nvSpPr>
        <p:spPr>
          <a:xfrm>
            <a:off x="-115835" y="2862496"/>
            <a:ext cx="2242654" cy="2379474"/>
          </a:xfrm>
          <a:custGeom>
            <a:rect b="b" l="l" r="r" t="t"/>
            <a:pathLst>
              <a:path extrusionOk="0" h="4758948" w="4485308">
                <a:moveTo>
                  <a:pt x="0" y="0"/>
                </a:moveTo>
                <a:lnTo>
                  <a:pt x="4485309" y="0"/>
                </a:lnTo>
                <a:lnTo>
                  <a:pt x="4485309" y="4758948"/>
                </a:lnTo>
                <a:lnTo>
                  <a:pt x="0" y="47589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415" name="Google Shape;415;p33"/>
          <p:cNvGrpSpPr/>
          <p:nvPr/>
        </p:nvGrpSpPr>
        <p:grpSpPr>
          <a:xfrm>
            <a:off x="1393156" y="3457247"/>
            <a:ext cx="2861484" cy="1633462"/>
            <a:chOff x="0" y="-47625"/>
            <a:chExt cx="1507284" cy="860425"/>
          </a:xfrm>
        </p:grpSpPr>
        <p:sp>
          <p:nvSpPr>
            <p:cNvPr id="416" name="Google Shape;416;p33"/>
            <p:cNvSpPr/>
            <p:nvPr/>
          </p:nvSpPr>
          <p:spPr>
            <a:xfrm>
              <a:off x="0" y="0"/>
              <a:ext cx="1507284" cy="667511"/>
            </a:xfrm>
            <a:custGeom>
              <a:rect b="b" l="l" r="r" t="t"/>
              <a:pathLst>
                <a:path extrusionOk="0" h="667511" w="1507284">
                  <a:moveTo>
                    <a:pt x="68992" y="0"/>
                  </a:moveTo>
                  <a:lnTo>
                    <a:pt x="1438292" y="0"/>
                  </a:lnTo>
                  <a:cubicBezTo>
                    <a:pt x="1456589" y="0"/>
                    <a:pt x="1474138" y="7269"/>
                    <a:pt x="1487076" y="20207"/>
                  </a:cubicBezTo>
                  <a:cubicBezTo>
                    <a:pt x="1500015" y="33146"/>
                    <a:pt x="1507284" y="50694"/>
                    <a:pt x="1507284" y="68992"/>
                  </a:cubicBezTo>
                  <a:lnTo>
                    <a:pt x="1507284" y="598519"/>
                  </a:lnTo>
                  <a:cubicBezTo>
                    <a:pt x="1507284" y="636622"/>
                    <a:pt x="1476395" y="667511"/>
                    <a:pt x="1438292" y="667511"/>
                  </a:cubicBezTo>
                  <a:lnTo>
                    <a:pt x="68992" y="667511"/>
                  </a:lnTo>
                  <a:cubicBezTo>
                    <a:pt x="50694" y="667511"/>
                    <a:pt x="33146" y="660242"/>
                    <a:pt x="20207" y="647303"/>
                  </a:cubicBezTo>
                  <a:cubicBezTo>
                    <a:pt x="7269" y="634365"/>
                    <a:pt x="0" y="616817"/>
                    <a:pt x="0" y="598519"/>
                  </a:cubicBezTo>
                  <a:lnTo>
                    <a:pt x="0" y="68992"/>
                  </a:lnTo>
                  <a:cubicBezTo>
                    <a:pt x="0" y="50694"/>
                    <a:pt x="7269" y="33146"/>
                    <a:pt x="20207" y="20207"/>
                  </a:cubicBezTo>
                  <a:cubicBezTo>
                    <a:pt x="33146" y="7269"/>
                    <a:pt x="50694" y="0"/>
                    <a:pt x="68992" y="0"/>
                  </a:cubicBezTo>
                  <a:close/>
                </a:path>
              </a:pathLst>
            </a:custGeom>
            <a:solidFill>
              <a:srgbClr val="FF8657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7" name="Google Shape;417;p33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788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18" name="Google Shape;418;p33"/>
          <p:cNvGrpSpPr/>
          <p:nvPr/>
        </p:nvGrpSpPr>
        <p:grpSpPr>
          <a:xfrm>
            <a:off x="4889361" y="3457247"/>
            <a:ext cx="2861484" cy="1633462"/>
            <a:chOff x="0" y="-47625"/>
            <a:chExt cx="1507284" cy="860425"/>
          </a:xfrm>
        </p:grpSpPr>
        <p:sp>
          <p:nvSpPr>
            <p:cNvPr id="419" name="Google Shape;419;p33"/>
            <p:cNvSpPr/>
            <p:nvPr/>
          </p:nvSpPr>
          <p:spPr>
            <a:xfrm>
              <a:off x="0" y="0"/>
              <a:ext cx="1507284" cy="667511"/>
            </a:xfrm>
            <a:custGeom>
              <a:rect b="b" l="l" r="r" t="t"/>
              <a:pathLst>
                <a:path extrusionOk="0" h="667511" w="1507284">
                  <a:moveTo>
                    <a:pt x="68992" y="0"/>
                  </a:moveTo>
                  <a:lnTo>
                    <a:pt x="1438292" y="0"/>
                  </a:lnTo>
                  <a:cubicBezTo>
                    <a:pt x="1456589" y="0"/>
                    <a:pt x="1474138" y="7269"/>
                    <a:pt x="1487076" y="20207"/>
                  </a:cubicBezTo>
                  <a:cubicBezTo>
                    <a:pt x="1500015" y="33146"/>
                    <a:pt x="1507284" y="50694"/>
                    <a:pt x="1507284" y="68992"/>
                  </a:cubicBezTo>
                  <a:lnTo>
                    <a:pt x="1507284" y="598519"/>
                  </a:lnTo>
                  <a:cubicBezTo>
                    <a:pt x="1507284" y="636622"/>
                    <a:pt x="1476395" y="667511"/>
                    <a:pt x="1438292" y="667511"/>
                  </a:cubicBezTo>
                  <a:lnTo>
                    <a:pt x="68992" y="667511"/>
                  </a:lnTo>
                  <a:cubicBezTo>
                    <a:pt x="50694" y="667511"/>
                    <a:pt x="33146" y="660242"/>
                    <a:pt x="20207" y="647303"/>
                  </a:cubicBezTo>
                  <a:cubicBezTo>
                    <a:pt x="7269" y="634365"/>
                    <a:pt x="0" y="616817"/>
                    <a:pt x="0" y="598519"/>
                  </a:cubicBezTo>
                  <a:lnTo>
                    <a:pt x="0" y="68992"/>
                  </a:lnTo>
                  <a:cubicBezTo>
                    <a:pt x="0" y="50694"/>
                    <a:pt x="7269" y="33146"/>
                    <a:pt x="20207" y="20207"/>
                  </a:cubicBezTo>
                  <a:cubicBezTo>
                    <a:pt x="33146" y="7269"/>
                    <a:pt x="50694" y="0"/>
                    <a:pt x="68992" y="0"/>
                  </a:cubicBezTo>
                  <a:close/>
                </a:path>
              </a:pathLst>
            </a:custGeom>
            <a:solidFill>
              <a:srgbClr val="FF8657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0" name="Google Shape;420;p33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788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21" name="Google Shape;421;p33"/>
          <p:cNvGrpSpPr/>
          <p:nvPr/>
        </p:nvGrpSpPr>
        <p:grpSpPr>
          <a:xfrm>
            <a:off x="4889361" y="1961928"/>
            <a:ext cx="2861484" cy="1633462"/>
            <a:chOff x="0" y="-47625"/>
            <a:chExt cx="1507284" cy="860425"/>
          </a:xfrm>
        </p:grpSpPr>
        <p:sp>
          <p:nvSpPr>
            <p:cNvPr id="422" name="Google Shape;422;p33"/>
            <p:cNvSpPr/>
            <p:nvPr/>
          </p:nvSpPr>
          <p:spPr>
            <a:xfrm>
              <a:off x="0" y="0"/>
              <a:ext cx="1507284" cy="667511"/>
            </a:xfrm>
            <a:custGeom>
              <a:rect b="b" l="l" r="r" t="t"/>
              <a:pathLst>
                <a:path extrusionOk="0" h="667511" w="1507284">
                  <a:moveTo>
                    <a:pt x="68992" y="0"/>
                  </a:moveTo>
                  <a:lnTo>
                    <a:pt x="1438292" y="0"/>
                  </a:lnTo>
                  <a:cubicBezTo>
                    <a:pt x="1456589" y="0"/>
                    <a:pt x="1474138" y="7269"/>
                    <a:pt x="1487076" y="20207"/>
                  </a:cubicBezTo>
                  <a:cubicBezTo>
                    <a:pt x="1500015" y="33146"/>
                    <a:pt x="1507284" y="50694"/>
                    <a:pt x="1507284" y="68992"/>
                  </a:cubicBezTo>
                  <a:lnTo>
                    <a:pt x="1507284" y="598519"/>
                  </a:lnTo>
                  <a:cubicBezTo>
                    <a:pt x="1507284" y="636622"/>
                    <a:pt x="1476395" y="667511"/>
                    <a:pt x="1438292" y="667511"/>
                  </a:cubicBezTo>
                  <a:lnTo>
                    <a:pt x="68992" y="667511"/>
                  </a:lnTo>
                  <a:cubicBezTo>
                    <a:pt x="50694" y="667511"/>
                    <a:pt x="33146" y="660242"/>
                    <a:pt x="20207" y="647303"/>
                  </a:cubicBezTo>
                  <a:cubicBezTo>
                    <a:pt x="7269" y="634365"/>
                    <a:pt x="0" y="616817"/>
                    <a:pt x="0" y="598519"/>
                  </a:cubicBezTo>
                  <a:lnTo>
                    <a:pt x="0" y="68992"/>
                  </a:lnTo>
                  <a:cubicBezTo>
                    <a:pt x="0" y="50694"/>
                    <a:pt x="7269" y="33146"/>
                    <a:pt x="20207" y="20207"/>
                  </a:cubicBezTo>
                  <a:cubicBezTo>
                    <a:pt x="33146" y="7269"/>
                    <a:pt x="50694" y="0"/>
                    <a:pt x="68992" y="0"/>
                  </a:cubicBezTo>
                  <a:close/>
                </a:path>
              </a:pathLst>
            </a:custGeom>
            <a:solidFill>
              <a:srgbClr val="FF8657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3" name="Google Shape;423;p33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788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24" name="Google Shape;424;p33"/>
          <p:cNvGrpSpPr/>
          <p:nvPr/>
        </p:nvGrpSpPr>
        <p:grpSpPr>
          <a:xfrm>
            <a:off x="1393156" y="1961928"/>
            <a:ext cx="2861484" cy="1633462"/>
            <a:chOff x="0" y="-47625"/>
            <a:chExt cx="1507284" cy="860425"/>
          </a:xfrm>
        </p:grpSpPr>
        <p:sp>
          <p:nvSpPr>
            <p:cNvPr id="425" name="Google Shape;425;p33"/>
            <p:cNvSpPr/>
            <p:nvPr/>
          </p:nvSpPr>
          <p:spPr>
            <a:xfrm>
              <a:off x="0" y="0"/>
              <a:ext cx="1507284" cy="667511"/>
            </a:xfrm>
            <a:custGeom>
              <a:rect b="b" l="l" r="r" t="t"/>
              <a:pathLst>
                <a:path extrusionOk="0" h="667511" w="1507284">
                  <a:moveTo>
                    <a:pt x="68992" y="0"/>
                  </a:moveTo>
                  <a:lnTo>
                    <a:pt x="1438292" y="0"/>
                  </a:lnTo>
                  <a:cubicBezTo>
                    <a:pt x="1456589" y="0"/>
                    <a:pt x="1474138" y="7269"/>
                    <a:pt x="1487076" y="20207"/>
                  </a:cubicBezTo>
                  <a:cubicBezTo>
                    <a:pt x="1500015" y="33146"/>
                    <a:pt x="1507284" y="50694"/>
                    <a:pt x="1507284" y="68992"/>
                  </a:cubicBezTo>
                  <a:lnTo>
                    <a:pt x="1507284" y="598519"/>
                  </a:lnTo>
                  <a:cubicBezTo>
                    <a:pt x="1507284" y="636622"/>
                    <a:pt x="1476395" y="667511"/>
                    <a:pt x="1438292" y="667511"/>
                  </a:cubicBezTo>
                  <a:lnTo>
                    <a:pt x="68992" y="667511"/>
                  </a:lnTo>
                  <a:cubicBezTo>
                    <a:pt x="50694" y="667511"/>
                    <a:pt x="33146" y="660242"/>
                    <a:pt x="20207" y="647303"/>
                  </a:cubicBezTo>
                  <a:cubicBezTo>
                    <a:pt x="7269" y="634365"/>
                    <a:pt x="0" y="616817"/>
                    <a:pt x="0" y="598519"/>
                  </a:cubicBezTo>
                  <a:lnTo>
                    <a:pt x="0" y="68992"/>
                  </a:lnTo>
                  <a:cubicBezTo>
                    <a:pt x="0" y="50694"/>
                    <a:pt x="7269" y="33146"/>
                    <a:pt x="20207" y="20207"/>
                  </a:cubicBezTo>
                  <a:cubicBezTo>
                    <a:pt x="33146" y="7269"/>
                    <a:pt x="50694" y="0"/>
                    <a:pt x="68992" y="0"/>
                  </a:cubicBezTo>
                  <a:close/>
                </a:path>
              </a:pathLst>
            </a:custGeom>
            <a:solidFill>
              <a:srgbClr val="FF8657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6" name="Google Shape;426;p33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788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27" name="Google Shape;427;p33"/>
          <p:cNvSpPr/>
          <p:nvPr/>
        </p:nvSpPr>
        <p:spPr>
          <a:xfrm>
            <a:off x="1005493" y="2102327"/>
            <a:ext cx="544667" cy="333608"/>
          </a:xfrm>
          <a:custGeom>
            <a:rect b="b" l="l" r="r" t="t"/>
            <a:pathLst>
              <a:path extrusionOk="0" h="667216" w="1089333">
                <a:moveTo>
                  <a:pt x="0" y="0"/>
                </a:moveTo>
                <a:lnTo>
                  <a:pt x="1089332" y="0"/>
                </a:lnTo>
                <a:lnTo>
                  <a:pt x="1089332" y="667216"/>
                </a:lnTo>
                <a:lnTo>
                  <a:pt x="0" y="66721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28" name="Google Shape;428;p33"/>
          <p:cNvSpPr/>
          <p:nvPr/>
        </p:nvSpPr>
        <p:spPr>
          <a:xfrm>
            <a:off x="371749" y="2410149"/>
            <a:ext cx="791769" cy="484958"/>
          </a:xfrm>
          <a:custGeom>
            <a:rect b="b" l="l" r="r" t="t"/>
            <a:pathLst>
              <a:path extrusionOk="0" h="969917" w="1583538">
                <a:moveTo>
                  <a:pt x="0" y="0"/>
                </a:moveTo>
                <a:lnTo>
                  <a:pt x="1583537" y="0"/>
                </a:lnTo>
                <a:lnTo>
                  <a:pt x="1583537" y="969917"/>
                </a:lnTo>
                <a:lnTo>
                  <a:pt x="0" y="96991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29" name="Google Shape;429;p33"/>
          <p:cNvSpPr/>
          <p:nvPr/>
        </p:nvSpPr>
        <p:spPr>
          <a:xfrm>
            <a:off x="147055" y="1870774"/>
            <a:ext cx="620578" cy="463106"/>
          </a:xfrm>
          <a:custGeom>
            <a:rect b="b" l="l" r="r" t="t"/>
            <a:pathLst>
              <a:path extrusionOk="0" h="926212" w="1241155">
                <a:moveTo>
                  <a:pt x="0" y="0"/>
                </a:moveTo>
                <a:lnTo>
                  <a:pt x="1241155" y="0"/>
                </a:lnTo>
                <a:lnTo>
                  <a:pt x="1241155" y="926212"/>
                </a:lnTo>
                <a:lnTo>
                  <a:pt x="0" y="92621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30" name="Google Shape;430;p33"/>
          <p:cNvSpPr/>
          <p:nvPr/>
        </p:nvSpPr>
        <p:spPr>
          <a:xfrm>
            <a:off x="7303370" y="3714560"/>
            <a:ext cx="1489174" cy="1435192"/>
          </a:xfrm>
          <a:custGeom>
            <a:rect b="b" l="l" r="r" t="t"/>
            <a:pathLst>
              <a:path extrusionOk="0" h="2870383" w="2978348">
                <a:moveTo>
                  <a:pt x="0" y="0"/>
                </a:moveTo>
                <a:lnTo>
                  <a:pt x="2978348" y="0"/>
                </a:lnTo>
                <a:lnTo>
                  <a:pt x="2978348" y="2870383"/>
                </a:lnTo>
                <a:lnTo>
                  <a:pt x="0" y="287038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31" name="Google Shape;431;p33"/>
          <p:cNvSpPr/>
          <p:nvPr/>
        </p:nvSpPr>
        <p:spPr>
          <a:xfrm>
            <a:off x="3736677" y="4392431"/>
            <a:ext cx="1600159" cy="849539"/>
          </a:xfrm>
          <a:custGeom>
            <a:rect b="b" l="l" r="r" t="t"/>
            <a:pathLst>
              <a:path extrusionOk="0" h="1699078" w="3200318">
                <a:moveTo>
                  <a:pt x="0" y="0"/>
                </a:moveTo>
                <a:lnTo>
                  <a:pt x="3200317" y="0"/>
                </a:lnTo>
                <a:lnTo>
                  <a:pt x="3200317" y="1699078"/>
                </a:lnTo>
                <a:lnTo>
                  <a:pt x="0" y="169907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32" name="Google Shape;432;p33"/>
          <p:cNvSpPr/>
          <p:nvPr/>
        </p:nvSpPr>
        <p:spPr>
          <a:xfrm rot="-988615">
            <a:off x="7605598" y="1702193"/>
            <a:ext cx="1481252" cy="1436814"/>
          </a:xfrm>
          <a:custGeom>
            <a:rect b="b" l="l" r="r" t="t"/>
            <a:pathLst>
              <a:path extrusionOk="0" h="2873628" w="2962504">
                <a:moveTo>
                  <a:pt x="0" y="0"/>
                </a:moveTo>
                <a:lnTo>
                  <a:pt x="2962504" y="0"/>
                </a:lnTo>
                <a:lnTo>
                  <a:pt x="2962504" y="2873629"/>
                </a:lnTo>
                <a:lnTo>
                  <a:pt x="0" y="287362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33" name="Google Shape;433;p33"/>
          <p:cNvSpPr txBox="1"/>
          <p:nvPr/>
        </p:nvSpPr>
        <p:spPr>
          <a:xfrm>
            <a:off x="1393156" y="328613"/>
            <a:ext cx="6357600" cy="169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5500" u="none" cap="none" strike="noStrike">
                <a:solidFill>
                  <a:srgbClr val="FFFFFF"/>
                </a:solidFill>
                <a:latin typeface="Sigmar One"/>
                <a:ea typeface="Sigmar One"/>
                <a:cs typeface="Sigmar One"/>
                <a:sym typeface="Sigmar One"/>
              </a:rPr>
              <a:t>Write Your Topic or Idea</a:t>
            </a:r>
            <a:endParaRPr sz="700"/>
          </a:p>
        </p:txBody>
      </p:sp>
      <p:sp>
        <p:nvSpPr>
          <p:cNvPr id="434" name="Google Shape;434;p33"/>
          <p:cNvSpPr txBox="1"/>
          <p:nvPr/>
        </p:nvSpPr>
        <p:spPr>
          <a:xfrm>
            <a:off x="1550159" y="3719323"/>
            <a:ext cx="2547477" cy="4286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99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900" u="none" cap="none" strike="noStrike">
                <a:solidFill>
                  <a:srgbClr val="383C61"/>
                </a:solidFill>
                <a:latin typeface="Caveat"/>
                <a:ea typeface="Caveat"/>
                <a:cs typeface="Caveat"/>
                <a:sym typeface="Caveat"/>
              </a:rPr>
              <a:t>Add a main point</a:t>
            </a:r>
            <a:endParaRPr sz="700"/>
          </a:p>
        </p:txBody>
      </p:sp>
      <p:sp>
        <p:nvSpPr>
          <p:cNvPr id="435" name="Google Shape;435;p33"/>
          <p:cNvSpPr txBox="1"/>
          <p:nvPr/>
        </p:nvSpPr>
        <p:spPr>
          <a:xfrm>
            <a:off x="5046364" y="3719323"/>
            <a:ext cx="2547477" cy="4286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99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900" u="none" cap="none" strike="noStrike">
                <a:solidFill>
                  <a:srgbClr val="383C61"/>
                </a:solidFill>
                <a:latin typeface="Caveat"/>
                <a:ea typeface="Caveat"/>
                <a:cs typeface="Caveat"/>
                <a:sym typeface="Caveat"/>
              </a:rPr>
              <a:t>Add a main point</a:t>
            </a:r>
            <a:endParaRPr sz="700"/>
          </a:p>
        </p:txBody>
      </p:sp>
      <p:sp>
        <p:nvSpPr>
          <p:cNvPr id="436" name="Google Shape;436;p33"/>
          <p:cNvSpPr txBox="1"/>
          <p:nvPr/>
        </p:nvSpPr>
        <p:spPr>
          <a:xfrm>
            <a:off x="5046364" y="2224004"/>
            <a:ext cx="2547477" cy="4286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99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900" u="none" cap="none" strike="noStrike">
                <a:solidFill>
                  <a:srgbClr val="383C61"/>
                </a:solidFill>
                <a:latin typeface="Caveat"/>
                <a:ea typeface="Caveat"/>
                <a:cs typeface="Caveat"/>
                <a:sym typeface="Caveat"/>
              </a:rPr>
              <a:t>Add a main point</a:t>
            </a:r>
            <a:endParaRPr sz="700"/>
          </a:p>
        </p:txBody>
      </p:sp>
      <p:sp>
        <p:nvSpPr>
          <p:cNvPr id="437" name="Google Shape;437;p33"/>
          <p:cNvSpPr txBox="1"/>
          <p:nvPr/>
        </p:nvSpPr>
        <p:spPr>
          <a:xfrm>
            <a:off x="1550159" y="2224004"/>
            <a:ext cx="2547477" cy="4286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99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900" u="none" cap="none" strike="noStrike">
                <a:solidFill>
                  <a:srgbClr val="383C61"/>
                </a:solidFill>
                <a:latin typeface="Caveat"/>
                <a:ea typeface="Caveat"/>
                <a:cs typeface="Caveat"/>
                <a:sym typeface="Caveat"/>
              </a:rPr>
              <a:t>Add a main point</a:t>
            </a:r>
            <a:endParaRPr sz="700"/>
          </a:p>
        </p:txBody>
      </p:sp>
      <p:sp>
        <p:nvSpPr>
          <p:cNvPr id="438" name="Google Shape;438;p33"/>
          <p:cNvSpPr txBox="1"/>
          <p:nvPr/>
        </p:nvSpPr>
        <p:spPr>
          <a:xfrm>
            <a:off x="1840630" y="4157473"/>
            <a:ext cx="19665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Briefly elaborate on</a:t>
            </a:r>
            <a:endParaRPr sz="700"/>
          </a:p>
          <a:p>
            <a: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what you want to discuss.</a:t>
            </a:r>
            <a:endParaRPr sz="700"/>
          </a:p>
        </p:txBody>
      </p:sp>
      <p:sp>
        <p:nvSpPr>
          <p:cNvPr id="439" name="Google Shape;439;p33"/>
          <p:cNvSpPr txBox="1"/>
          <p:nvPr/>
        </p:nvSpPr>
        <p:spPr>
          <a:xfrm>
            <a:off x="5336836" y="4157473"/>
            <a:ext cx="19665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Briefly elaborate on</a:t>
            </a:r>
            <a:endParaRPr sz="700"/>
          </a:p>
          <a:p>
            <a: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what you want to discuss.</a:t>
            </a:r>
            <a:endParaRPr sz="700"/>
          </a:p>
        </p:txBody>
      </p:sp>
      <p:sp>
        <p:nvSpPr>
          <p:cNvPr id="440" name="Google Shape;440;p33"/>
          <p:cNvSpPr txBox="1"/>
          <p:nvPr/>
        </p:nvSpPr>
        <p:spPr>
          <a:xfrm>
            <a:off x="5336836" y="2662154"/>
            <a:ext cx="19665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Briefly elaborate on</a:t>
            </a:r>
            <a:endParaRPr sz="700"/>
          </a:p>
          <a:p>
            <a: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what you want to discuss.</a:t>
            </a:r>
            <a:endParaRPr sz="700"/>
          </a:p>
        </p:txBody>
      </p:sp>
      <p:sp>
        <p:nvSpPr>
          <p:cNvPr id="441" name="Google Shape;441;p33"/>
          <p:cNvSpPr txBox="1"/>
          <p:nvPr/>
        </p:nvSpPr>
        <p:spPr>
          <a:xfrm>
            <a:off x="1840630" y="2662154"/>
            <a:ext cx="19665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Briefly elaborate on</a:t>
            </a:r>
            <a:endParaRPr sz="700"/>
          </a:p>
          <a:p>
            <a: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what you want to discuss.</a:t>
            </a:r>
            <a:endParaRPr sz="700"/>
          </a:p>
        </p:txBody>
      </p:sp>
      <p:sp>
        <p:nvSpPr>
          <p:cNvPr id="442" name="Google Shape;442;p33"/>
          <p:cNvSpPr/>
          <p:nvPr/>
        </p:nvSpPr>
        <p:spPr>
          <a:xfrm>
            <a:off x="7303370" y="514350"/>
            <a:ext cx="705482" cy="526465"/>
          </a:xfrm>
          <a:custGeom>
            <a:rect b="b" l="l" r="r" t="t"/>
            <a:pathLst>
              <a:path extrusionOk="0" h="1052931" w="1410963">
                <a:moveTo>
                  <a:pt x="0" y="0"/>
                </a:moveTo>
                <a:lnTo>
                  <a:pt x="1410963" y="0"/>
                </a:lnTo>
                <a:lnTo>
                  <a:pt x="1410963" y="1052931"/>
                </a:lnTo>
                <a:lnTo>
                  <a:pt x="0" y="105293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7" name="Google Shape;447;p34"/>
          <p:cNvPicPr preferRelativeResize="0"/>
          <p:nvPr/>
        </p:nvPicPr>
        <p:blipFill rotWithShape="1">
          <a:blip r:embed="rId3">
            <a:alphaModFix/>
          </a:blip>
          <a:srcRect b="40137" l="14815" r="17448" t="21856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48" name="Google Shape;448;p34"/>
          <p:cNvSpPr/>
          <p:nvPr/>
        </p:nvSpPr>
        <p:spPr>
          <a:xfrm>
            <a:off x="3587577" y="3774515"/>
            <a:ext cx="3657600" cy="1508760"/>
          </a:xfrm>
          <a:custGeom>
            <a:rect b="b" l="l" r="r" t="t"/>
            <a:pathLst>
              <a:path extrusionOk="0" h="3017520" w="7315200">
                <a:moveTo>
                  <a:pt x="0" y="0"/>
                </a:moveTo>
                <a:lnTo>
                  <a:pt x="7315200" y="0"/>
                </a:lnTo>
                <a:lnTo>
                  <a:pt x="7315200" y="3017520"/>
                </a:lnTo>
                <a:lnTo>
                  <a:pt x="0" y="301752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49" name="Google Shape;449;p34"/>
          <p:cNvSpPr/>
          <p:nvPr/>
        </p:nvSpPr>
        <p:spPr>
          <a:xfrm>
            <a:off x="281871" y="3187738"/>
            <a:ext cx="799130" cy="596351"/>
          </a:xfrm>
          <a:custGeom>
            <a:rect b="b" l="l" r="r" t="t"/>
            <a:pathLst>
              <a:path extrusionOk="0" h="1192701" w="1598259">
                <a:moveTo>
                  <a:pt x="0" y="0"/>
                </a:moveTo>
                <a:lnTo>
                  <a:pt x="1598259" y="0"/>
                </a:lnTo>
                <a:lnTo>
                  <a:pt x="1598259" y="1192701"/>
                </a:lnTo>
                <a:lnTo>
                  <a:pt x="0" y="119270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50" name="Google Shape;450;p34"/>
          <p:cNvSpPr/>
          <p:nvPr/>
        </p:nvSpPr>
        <p:spPr>
          <a:xfrm>
            <a:off x="7540452" y="3832106"/>
            <a:ext cx="2027021" cy="696789"/>
          </a:xfrm>
          <a:custGeom>
            <a:rect b="b" l="l" r="r" t="t"/>
            <a:pathLst>
              <a:path extrusionOk="0" h="1393577" w="4054043">
                <a:moveTo>
                  <a:pt x="0" y="0"/>
                </a:moveTo>
                <a:lnTo>
                  <a:pt x="4054043" y="0"/>
                </a:lnTo>
                <a:lnTo>
                  <a:pt x="4054043" y="1393577"/>
                </a:lnTo>
                <a:lnTo>
                  <a:pt x="0" y="139357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51" name="Google Shape;451;p34"/>
          <p:cNvSpPr/>
          <p:nvPr/>
        </p:nvSpPr>
        <p:spPr>
          <a:xfrm>
            <a:off x="1018500" y="243589"/>
            <a:ext cx="2027021" cy="696789"/>
          </a:xfrm>
          <a:custGeom>
            <a:rect b="b" l="l" r="r" t="t"/>
            <a:pathLst>
              <a:path extrusionOk="0" h="1393577" w="4054043">
                <a:moveTo>
                  <a:pt x="0" y="0"/>
                </a:moveTo>
                <a:lnTo>
                  <a:pt x="4054043" y="0"/>
                </a:lnTo>
                <a:lnTo>
                  <a:pt x="4054043" y="1393577"/>
                </a:lnTo>
                <a:lnTo>
                  <a:pt x="0" y="139357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52" name="Google Shape;452;p34"/>
          <p:cNvSpPr txBox="1"/>
          <p:nvPr/>
        </p:nvSpPr>
        <p:spPr>
          <a:xfrm>
            <a:off x="6033946" y="935615"/>
            <a:ext cx="2595600" cy="2770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4500" u="none" cap="none" strike="noStrike">
                <a:solidFill>
                  <a:srgbClr val="FFFFFF"/>
                </a:solidFill>
                <a:latin typeface="Sigmar One"/>
                <a:ea typeface="Sigmar One"/>
                <a:cs typeface="Sigmar One"/>
                <a:sym typeface="Sigmar One"/>
              </a:rPr>
              <a:t>Write Your</a:t>
            </a:r>
            <a:endParaRPr sz="7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4500" u="none" cap="none" strike="noStrike">
                <a:solidFill>
                  <a:srgbClr val="FFFFFF"/>
                </a:solidFill>
                <a:latin typeface="Sigmar One"/>
                <a:ea typeface="Sigmar One"/>
                <a:cs typeface="Sigmar One"/>
                <a:sym typeface="Sigmar One"/>
              </a:rPr>
              <a:t>Topic or Idea</a:t>
            </a:r>
            <a:endParaRPr sz="700"/>
          </a:p>
        </p:txBody>
      </p:sp>
      <p:grpSp>
        <p:nvGrpSpPr>
          <p:cNvPr id="453" name="Google Shape;453;p34"/>
          <p:cNvGrpSpPr/>
          <p:nvPr/>
        </p:nvGrpSpPr>
        <p:grpSpPr>
          <a:xfrm>
            <a:off x="2096445" y="380915"/>
            <a:ext cx="3312505" cy="3327353"/>
            <a:chOff x="1813" y="0"/>
            <a:chExt cx="809173" cy="812800"/>
          </a:xfrm>
        </p:grpSpPr>
        <p:sp>
          <p:nvSpPr>
            <p:cNvPr id="454" name="Google Shape;454;p34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ED7843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5" name="Google Shape;455;p34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88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56" name="Google Shape;456;p34"/>
          <p:cNvSpPr/>
          <p:nvPr/>
        </p:nvSpPr>
        <p:spPr>
          <a:xfrm rot="619038">
            <a:off x="2113492" y="412161"/>
            <a:ext cx="3278415" cy="3278408"/>
          </a:xfrm>
          <a:custGeom>
            <a:rect b="b" l="l" r="r" t="t"/>
            <a:pathLst>
              <a:path extrusionOk="0" h="6875404" w="6875418">
                <a:moveTo>
                  <a:pt x="6561380" y="2869099"/>
                </a:moveTo>
                <a:cubicBezTo>
                  <a:pt x="6875418" y="4594174"/>
                  <a:pt x="5731473" y="6247306"/>
                  <a:pt x="4006348" y="6561353"/>
                </a:cubicBezTo>
                <a:cubicBezTo>
                  <a:pt x="2281199" y="6875404"/>
                  <a:pt x="628091" y="5731455"/>
                  <a:pt x="314053" y="4006380"/>
                </a:cubicBezTo>
                <a:cubicBezTo>
                  <a:pt x="0" y="2281219"/>
                  <a:pt x="1143922" y="628103"/>
                  <a:pt x="2869072" y="314051"/>
                </a:cubicBezTo>
                <a:cubicBezTo>
                  <a:pt x="4594221" y="0"/>
                  <a:pt x="6247327" y="1143937"/>
                  <a:pt x="6561380" y="2869099"/>
                </a:cubicBez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-8135" l="-27513" r="-27510" t="-8135"/>
            </a:stretch>
          </a:blip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7" name="Google Shape;457;p34"/>
          <p:cNvSpPr/>
          <p:nvPr/>
        </p:nvSpPr>
        <p:spPr>
          <a:xfrm>
            <a:off x="3949178" y="243589"/>
            <a:ext cx="799129" cy="596351"/>
          </a:xfrm>
          <a:custGeom>
            <a:rect b="b" l="l" r="r" t="t"/>
            <a:pathLst>
              <a:path extrusionOk="0" h="1192701" w="1598259">
                <a:moveTo>
                  <a:pt x="0" y="0"/>
                </a:moveTo>
                <a:lnTo>
                  <a:pt x="1598260" y="0"/>
                </a:lnTo>
                <a:lnTo>
                  <a:pt x="1598260" y="1192701"/>
                </a:lnTo>
                <a:lnTo>
                  <a:pt x="0" y="119270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458" name="Google Shape;458;p34"/>
          <p:cNvGrpSpPr/>
          <p:nvPr/>
        </p:nvGrpSpPr>
        <p:grpSpPr>
          <a:xfrm>
            <a:off x="127270" y="1879941"/>
            <a:ext cx="2869781" cy="2882644"/>
            <a:chOff x="1813" y="0"/>
            <a:chExt cx="809173" cy="812800"/>
          </a:xfrm>
        </p:grpSpPr>
        <p:sp>
          <p:nvSpPr>
            <p:cNvPr id="459" name="Google Shape;459;p34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ED7843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0" name="Google Shape;460;p34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88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61" name="Google Shape;461;p34"/>
          <p:cNvSpPr/>
          <p:nvPr/>
        </p:nvSpPr>
        <p:spPr>
          <a:xfrm rot="-449446">
            <a:off x="167326" y="1932298"/>
            <a:ext cx="2789674" cy="2789665"/>
          </a:xfrm>
          <a:custGeom>
            <a:rect b="b" l="l" r="r" t="t"/>
            <a:pathLst>
              <a:path extrusionOk="0" h="6752975" w="6752996">
                <a:moveTo>
                  <a:pt x="6524396" y="3790441"/>
                </a:moveTo>
                <a:cubicBezTo>
                  <a:pt x="6295808" y="5528902"/>
                  <a:pt x="4701097" y="6752975"/>
                  <a:pt x="2962585" y="6524381"/>
                </a:cubicBezTo>
                <a:cubicBezTo>
                  <a:pt x="1224048" y="6295783"/>
                  <a:pt x="0" y="4701075"/>
                  <a:pt x="228588" y="2962613"/>
                </a:cubicBezTo>
                <a:cubicBezTo>
                  <a:pt x="457187" y="1224064"/>
                  <a:pt x="2051872" y="0"/>
                  <a:pt x="3790409" y="228598"/>
                </a:cubicBezTo>
                <a:cubicBezTo>
                  <a:pt x="5528946" y="457196"/>
                  <a:pt x="6752996" y="2051891"/>
                  <a:pt x="6524396" y="3790441"/>
                </a:cubicBez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-6082" l="-24778" r="-24776" t="-6083"/>
            </a:stretch>
          </a:blip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2" name="Google Shape;462;p34"/>
          <p:cNvSpPr/>
          <p:nvPr/>
        </p:nvSpPr>
        <p:spPr>
          <a:xfrm>
            <a:off x="1162597" y="1581766"/>
            <a:ext cx="799130" cy="596351"/>
          </a:xfrm>
          <a:custGeom>
            <a:rect b="b" l="l" r="r" t="t"/>
            <a:pathLst>
              <a:path extrusionOk="0" h="1192701" w="1598259">
                <a:moveTo>
                  <a:pt x="0" y="0"/>
                </a:moveTo>
                <a:lnTo>
                  <a:pt x="1598260" y="0"/>
                </a:lnTo>
                <a:lnTo>
                  <a:pt x="1598260" y="1192701"/>
                </a:lnTo>
                <a:lnTo>
                  <a:pt x="0" y="119270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7" name="Google Shape;467;p35"/>
          <p:cNvPicPr preferRelativeResize="0"/>
          <p:nvPr/>
        </p:nvPicPr>
        <p:blipFill rotWithShape="1">
          <a:blip r:embed="rId3">
            <a:alphaModFix/>
          </a:blip>
          <a:srcRect b="40137" l="14815" r="17448" t="21856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68" name="Google Shape;468;p35"/>
          <p:cNvGrpSpPr/>
          <p:nvPr/>
        </p:nvGrpSpPr>
        <p:grpSpPr>
          <a:xfrm>
            <a:off x="533945" y="3741720"/>
            <a:ext cx="2098758" cy="1633463"/>
            <a:chOff x="0" y="-47625"/>
            <a:chExt cx="1105519" cy="860425"/>
          </a:xfrm>
        </p:grpSpPr>
        <p:sp>
          <p:nvSpPr>
            <p:cNvPr id="469" name="Google Shape;469;p35"/>
            <p:cNvSpPr/>
            <p:nvPr/>
          </p:nvSpPr>
          <p:spPr>
            <a:xfrm>
              <a:off x="0" y="0"/>
              <a:ext cx="1105519" cy="348159"/>
            </a:xfrm>
            <a:custGeom>
              <a:rect b="b" l="l" r="r" t="t"/>
              <a:pathLst>
                <a:path extrusionOk="0" h="348159" w="1105519">
                  <a:moveTo>
                    <a:pt x="94065" y="0"/>
                  </a:moveTo>
                  <a:lnTo>
                    <a:pt x="1011454" y="0"/>
                  </a:lnTo>
                  <a:cubicBezTo>
                    <a:pt x="1063404" y="0"/>
                    <a:pt x="1105519" y="42114"/>
                    <a:pt x="1105519" y="94065"/>
                  </a:cubicBezTo>
                  <a:lnTo>
                    <a:pt x="1105519" y="254094"/>
                  </a:lnTo>
                  <a:cubicBezTo>
                    <a:pt x="1105519" y="279042"/>
                    <a:pt x="1095608" y="302967"/>
                    <a:pt x="1077968" y="320608"/>
                  </a:cubicBezTo>
                  <a:cubicBezTo>
                    <a:pt x="1060327" y="338249"/>
                    <a:pt x="1036401" y="348159"/>
                    <a:pt x="1011454" y="348159"/>
                  </a:cubicBezTo>
                  <a:lnTo>
                    <a:pt x="94065" y="348159"/>
                  </a:lnTo>
                  <a:cubicBezTo>
                    <a:pt x="69117" y="348159"/>
                    <a:pt x="45191" y="338249"/>
                    <a:pt x="27551" y="320608"/>
                  </a:cubicBezTo>
                  <a:cubicBezTo>
                    <a:pt x="9910" y="302967"/>
                    <a:pt x="0" y="279042"/>
                    <a:pt x="0" y="254094"/>
                  </a:cubicBezTo>
                  <a:lnTo>
                    <a:pt x="0" y="94065"/>
                  </a:lnTo>
                  <a:cubicBezTo>
                    <a:pt x="0" y="69117"/>
                    <a:pt x="9910" y="45191"/>
                    <a:pt x="27551" y="27551"/>
                  </a:cubicBezTo>
                  <a:cubicBezTo>
                    <a:pt x="45191" y="9910"/>
                    <a:pt x="69117" y="0"/>
                    <a:pt x="94065" y="0"/>
                  </a:cubicBezTo>
                  <a:close/>
                </a:path>
              </a:pathLst>
            </a:custGeom>
            <a:solidFill>
              <a:srgbClr val="FF8657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0" name="Google Shape;470;p3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788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71" name="Google Shape;471;p35"/>
          <p:cNvGrpSpPr/>
          <p:nvPr/>
        </p:nvGrpSpPr>
        <p:grpSpPr>
          <a:xfrm>
            <a:off x="3522621" y="3741720"/>
            <a:ext cx="2098758" cy="1633463"/>
            <a:chOff x="0" y="-47625"/>
            <a:chExt cx="1105519" cy="860425"/>
          </a:xfrm>
        </p:grpSpPr>
        <p:sp>
          <p:nvSpPr>
            <p:cNvPr id="472" name="Google Shape;472;p35"/>
            <p:cNvSpPr/>
            <p:nvPr/>
          </p:nvSpPr>
          <p:spPr>
            <a:xfrm>
              <a:off x="0" y="0"/>
              <a:ext cx="1105519" cy="348159"/>
            </a:xfrm>
            <a:custGeom>
              <a:rect b="b" l="l" r="r" t="t"/>
              <a:pathLst>
                <a:path extrusionOk="0" h="348159" w="1105519">
                  <a:moveTo>
                    <a:pt x="94065" y="0"/>
                  </a:moveTo>
                  <a:lnTo>
                    <a:pt x="1011454" y="0"/>
                  </a:lnTo>
                  <a:cubicBezTo>
                    <a:pt x="1063404" y="0"/>
                    <a:pt x="1105519" y="42114"/>
                    <a:pt x="1105519" y="94065"/>
                  </a:cubicBezTo>
                  <a:lnTo>
                    <a:pt x="1105519" y="254094"/>
                  </a:lnTo>
                  <a:cubicBezTo>
                    <a:pt x="1105519" y="279042"/>
                    <a:pt x="1095608" y="302967"/>
                    <a:pt x="1077968" y="320608"/>
                  </a:cubicBezTo>
                  <a:cubicBezTo>
                    <a:pt x="1060327" y="338249"/>
                    <a:pt x="1036401" y="348159"/>
                    <a:pt x="1011454" y="348159"/>
                  </a:cubicBezTo>
                  <a:lnTo>
                    <a:pt x="94065" y="348159"/>
                  </a:lnTo>
                  <a:cubicBezTo>
                    <a:pt x="69117" y="348159"/>
                    <a:pt x="45191" y="338249"/>
                    <a:pt x="27551" y="320608"/>
                  </a:cubicBezTo>
                  <a:cubicBezTo>
                    <a:pt x="9910" y="302967"/>
                    <a:pt x="0" y="279042"/>
                    <a:pt x="0" y="254094"/>
                  </a:cubicBezTo>
                  <a:lnTo>
                    <a:pt x="0" y="94065"/>
                  </a:lnTo>
                  <a:cubicBezTo>
                    <a:pt x="0" y="69117"/>
                    <a:pt x="9910" y="45191"/>
                    <a:pt x="27551" y="27551"/>
                  </a:cubicBezTo>
                  <a:cubicBezTo>
                    <a:pt x="45191" y="9910"/>
                    <a:pt x="69117" y="0"/>
                    <a:pt x="94065" y="0"/>
                  </a:cubicBezTo>
                  <a:close/>
                </a:path>
              </a:pathLst>
            </a:custGeom>
            <a:solidFill>
              <a:srgbClr val="FF8657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3" name="Google Shape;473;p3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788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74" name="Google Shape;474;p35"/>
          <p:cNvGrpSpPr/>
          <p:nvPr/>
        </p:nvGrpSpPr>
        <p:grpSpPr>
          <a:xfrm>
            <a:off x="6603220" y="3741720"/>
            <a:ext cx="2098758" cy="1633463"/>
            <a:chOff x="0" y="-47625"/>
            <a:chExt cx="1105519" cy="860425"/>
          </a:xfrm>
        </p:grpSpPr>
        <p:sp>
          <p:nvSpPr>
            <p:cNvPr id="475" name="Google Shape;475;p35"/>
            <p:cNvSpPr/>
            <p:nvPr/>
          </p:nvSpPr>
          <p:spPr>
            <a:xfrm>
              <a:off x="0" y="0"/>
              <a:ext cx="1105519" cy="348159"/>
            </a:xfrm>
            <a:custGeom>
              <a:rect b="b" l="l" r="r" t="t"/>
              <a:pathLst>
                <a:path extrusionOk="0" h="348159" w="1105519">
                  <a:moveTo>
                    <a:pt x="94065" y="0"/>
                  </a:moveTo>
                  <a:lnTo>
                    <a:pt x="1011454" y="0"/>
                  </a:lnTo>
                  <a:cubicBezTo>
                    <a:pt x="1063404" y="0"/>
                    <a:pt x="1105519" y="42114"/>
                    <a:pt x="1105519" y="94065"/>
                  </a:cubicBezTo>
                  <a:lnTo>
                    <a:pt x="1105519" y="254094"/>
                  </a:lnTo>
                  <a:cubicBezTo>
                    <a:pt x="1105519" y="279042"/>
                    <a:pt x="1095608" y="302967"/>
                    <a:pt x="1077968" y="320608"/>
                  </a:cubicBezTo>
                  <a:cubicBezTo>
                    <a:pt x="1060327" y="338249"/>
                    <a:pt x="1036401" y="348159"/>
                    <a:pt x="1011454" y="348159"/>
                  </a:cubicBezTo>
                  <a:lnTo>
                    <a:pt x="94065" y="348159"/>
                  </a:lnTo>
                  <a:cubicBezTo>
                    <a:pt x="69117" y="348159"/>
                    <a:pt x="45191" y="338249"/>
                    <a:pt x="27551" y="320608"/>
                  </a:cubicBezTo>
                  <a:cubicBezTo>
                    <a:pt x="9910" y="302967"/>
                    <a:pt x="0" y="279042"/>
                    <a:pt x="0" y="254094"/>
                  </a:cubicBezTo>
                  <a:lnTo>
                    <a:pt x="0" y="94065"/>
                  </a:lnTo>
                  <a:cubicBezTo>
                    <a:pt x="0" y="69117"/>
                    <a:pt x="9910" y="45191"/>
                    <a:pt x="27551" y="27551"/>
                  </a:cubicBezTo>
                  <a:cubicBezTo>
                    <a:pt x="45191" y="9910"/>
                    <a:pt x="69117" y="0"/>
                    <a:pt x="94065" y="0"/>
                  </a:cubicBezTo>
                  <a:close/>
                </a:path>
              </a:pathLst>
            </a:custGeom>
            <a:solidFill>
              <a:srgbClr val="FF8657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6" name="Google Shape;476;p3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788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77" name="Google Shape;477;p35"/>
          <p:cNvGrpSpPr/>
          <p:nvPr/>
        </p:nvGrpSpPr>
        <p:grpSpPr>
          <a:xfrm>
            <a:off x="741698" y="2112905"/>
            <a:ext cx="1690031" cy="1606601"/>
            <a:chOff x="-105630" y="-3427"/>
            <a:chExt cx="4506749" cy="4284268"/>
          </a:xfrm>
        </p:grpSpPr>
        <p:sp>
          <p:nvSpPr>
            <p:cNvPr id="478" name="Google Shape;478;p35"/>
            <p:cNvSpPr txBox="1"/>
            <p:nvPr/>
          </p:nvSpPr>
          <p:spPr>
            <a:xfrm>
              <a:off x="1439419" y="1643849"/>
              <a:ext cx="1398576" cy="81826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7802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600" u="none" cap="none" strike="noStrike">
                  <a:solidFill>
                    <a:srgbClr val="FFFFFF"/>
                  </a:solidFill>
                  <a:latin typeface="Sigmar One"/>
                  <a:ea typeface="Sigmar One"/>
                  <a:cs typeface="Sigmar One"/>
                  <a:sym typeface="Sigmar One"/>
                </a:rPr>
                <a:t>43%</a:t>
              </a:r>
              <a:endParaRPr sz="700"/>
            </a:p>
          </p:txBody>
        </p:sp>
        <p:grpSp>
          <p:nvGrpSpPr>
            <p:cNvPr id="479" name="Google Shape;479;p35"/>
            <p:cNvGrpSpPr/>
            <p:nvPr/>
          </p:nvGrpSpPr>
          <p:grpSpPr>
            <a:xfrm>
              <a:off x="-105630" y="-3427"/>
              <a:ext cx="4506749" cy="4284268"/>
              <a:chOff x="-62725" y="-2035"/>
              <a:chExt cx="2676183" cy="2544070"/>
            </a:xfrm>
          </p:grpSpPr>
          <p:sp>
            <p:nvSpPr>
              <p:cNvPr id="480" name="Google Shape;480;p35"/>
              <p:cNvSpPr/>
              <p:nvPr/>
            </p:nvSpPr>
            <p:spPr>
              <a:xfrm>
                <a:off x="-62725" y="-2035"/>
                <a:ext cx="2665449" cy="2544070"/>
              </a:xfrm>
              <a:custGeom>
                <a:rect b="b" l="l" r="r" t="t"/>
                <a:pathLst>
                  <a:path extrusionOk="0" h="2544070" w="2665449">
                    <a:moveTo>
                      <a:pt x="1332725" y="2035"/>
                    </a:moveTo>
                    <a:cubicBezTo>
                      <a:pt x="1787805" y="0"/>
                      <a:pt x="2209190" y="241614"/>
                      <a:pt x="2437320" y="635390"/>
                    </a:cubicBezTo>
                    <a:cubicBezTo>
                      <a:pt x="2665450" y="1029165"/>
                      <a:pt x="2665450" y="1514905"/>
                      <a:pt x="2437320" y="1908680"/>
                    </a:cubicBezTo>
                    <a:cubicBezTo>
                      <a:pt x="2209190" y="2302456"/>
                      <a:pt x="1787805" y="2544070"/>
                      <a:pt x="1332725" y="2542035"/>
                    </a:cubicBezTo>
                    <a:cubicBezTo>
                      <a:pt x="877645" y="2544070"/>
                      <a:pt x="456260" y="2302456"/>
                      <a:pt x="228130" y="1908680"/>
                    </a:cubicBezTo>
                    <a:cubicBezTo>
                      <a:pt x="0" y="1514905"/>
                      <a:pt x="0" y="1029165"/>
                      <a:pt x="228130" y="635390"/>
                    </a:cubicBezTo>
                    <a:cubicBezTo>
                      <a:pt x="456260" y="241614"/>
                      <a:pt x="877645" y="0"/>
                      <a:pt x="1332725" y="2035"/>
                    </a:cubicBezTo>
                    <a:lnTo>
                      <a:pt x="1332725" y="510035"/>
                    </a:lnTo>
                    <a:cubicBezTo>
                      <a:pt x="1059677" y="508814"/>
                      <a:pt x="806846" y="653783"/>
                      <a:pt x="669968" y="890048"/>
                    </a:cubicBezTo>
                    <a:cubicBezTo>
                      <a:pt x="533090" y="1126313"/>
                      <a:pt x="533090" y="1417757"/>
                      <a:pt x="669968" y="1654022"/>
                    </a:cubicBezTo>
                    <a:cubicBezTo>
                      <a:pt x="806846" y="1890287"/>
                      <a:pt x="1059677" y="2035256"/>
                      <a:pt x="1332725" y="2034035"/>
                    </a:cubicBezTo>
                    <a:cubicBezTo>
                      <a:pt x="1605773" y="2035256"/>
                      <a:pt x="1858604" y="1890287"/>
                      <a:pt x="1995482" y="1654022"/>
                    </a:cubicBezTo>
                    <a:cubicBezTo>
                      <a:pt x="2132360" y="1417757"/>
                      <a:pt x="2132360" y="1126313"/>
                      <a:pt x="1995482" y="890048"/>
                    </a:cubicBezTo>
                    <a:cubicBezTo>
                      <a:pt x="1858604" y="653783"/>
                      <a:pt x="1605773" y="508814"/>
                      <a:pt x="1332725" y="510035"/>
                    </a:cubicBezTo>
                    <a:close/>
                  </a:path>
                </a:pathLst>
              </a:custGeom>
              <a:solidFill>
                <a:srgbClr val="A8E2DC"/>
              </a:solidFill>
              <a:ln>
                <a:noFill/>
              </a:ln>
            </p:spPr>
            <p:txBody>
              <a:bodyPr anchorCtr="0" anchor="ctr" bIns="45725" lIns="45725" spcFirstLastPara="1" rIns="45725" wrap="square" tIns="457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1" name="Google Shape;481;p35"/>
              <p:cNvSpPr/>
              <p:nvPr/>
            </p:nvSpPr>
            <p:spPr>
              <a:xfrm>
                <a:off x="1253776" y="17180"/>
                <a:ext cx="1359682" cy="2305316"/>
              </a:xfrm>
              <a:custGeom>
                <a:rect b="b" l="l" r="r" t="t"/>
                <a:pathLst>
                  <a:path extrusionOk="0" h="2305316" w="1359682">
                    <a:moveTo>
                      <a:pt x="333724" y="23148"/>
                    </a:moveTo>
                    <a:cubicBezTo>
                      <a:pt x="795530" y="142386"/>
                      <a:pt x="1151595" y="510313"/>
                      <a:pt x="1255638" y="975778"/>
                    </a:cubicBezTo>
                    <a:cubicBezTo>
                      <a:pt x="1359682" y="1441243"/>
                      <a:pt x="1194161" y="1925759"/>
                      <a:pt x="827075" y="2230276"/>
                    </a:cubicBezTo>
                    <a:cubicBezTo>
                      <a:pt x="757285" y="2288700"/>
                      <a:pt x="661569" y="2305316"/>
                      <a:pt x="576170" y="2273833"/>
                    </a:cubicBezTo>
                    <a:cubicBezTo>
                      <a:pt x="490772" y="2242349"/>
                      <a:pt x="428746" y="2167579"/>
                      <a:pt x="413580" y="2077835"/>
                    </a:cubicBezTo>
                    <a:cubicBezTo>
                      <a:pt x="398413" y="1988091"/>
                      <a:pt x="432425" y="1897091"/>
                      <a:pt x="502735" y="1839294"/>
                    </a:cubicBezTo>
                    <a:cubicBezTo>
                      <a:pt x="722986" y="1656583"/>
                      <a:pt x="822299" y="1365874"/>
                      <a:pt x="759873" y="1086595"/>
                    </a:cubicBezTo>
                    <a:cubicBezTo>
                      <a:pt x="697446" y="807316"/>
                      <a:pt x="483808" y="586559"/>
                      <a:pt x="206724" y="515017"/>
                    </a:cubicBezTo>
                    <a:cubicBezTo>
                      <a:pt x="118496" y="492657"/>
                      <a:pt x="48976" y="424799"/>
                      <a:pt x="24488" y="337138"/>
                    </a:cubicBezTo>
                    <a:cubicBezTo>
                      <a:pt x="0" y="249478"/>
                      <a:pt x="24286" y="155414"/>
                      <a:pt x="88152" y="90567"/>
                    </a:cubicBezTo>
                    <a:cubicBezTo>
                      <a:pt x="152018" y="25719"/>
                      <a:pt x="245700" y="0"/>
                      <a:pt x="333724" y="23148"/>
                    </a:cubicBezTo>
                    <a:close/>
                  </a:path>
                </a:pathLst>
              </a:custGeom>
              <a:solidFill>
                <a:srgbClr val="FF8657"/>
              </a:solidFill>
              <a:ln>
                <a:noFill/>
              </a:ln>
            </p:spPr>
            <p:txBody>
              <a:bodyPr anchorCtr="0" anchor="ctr" bIns="45725" lIns="45725" spcFirstLastPara="1" rIns="45725" wrap="square" tIns="457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482" name="Google Shape;482;p35"/>
          <p:cNvGrpSpPr/>
          <p:nvPr/>
        </p:nvGrpSpPr>
        <p:grpSpPr>
          <a:xfrm>
            <a:off x="3730374" y="2112905"/>
            <a:ext cx="1690522" cy="1658834"/>
            <a:chOff x="-105630" y="-3427"/>
            <a:chExt cx="4508059" cy="4423557"/>
          </a:xfrm>
        </p:grpSpPr>
        <p:sp>
          <p:nvSpPr>
            <p:cNvPr id="483" name="Google Shape;483;p35"/>
            <p:cNvSpPr txBox="1"/>
            <p:nvPr/>
          </p:nvSpPr>
          <p:spPr>
            <a:xfrm>
              <a:off x="1408271" y="1643849"/>
              <a:ext cx="1460872" cy="81826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7802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600" u="none" cap="none" strike="noStrike">
                  <a:solidFill>
                    <a:srgbClr val="FFFFFF"/>
                  </a:solidFill>
                  <a:latin typeface="Sigmar One"/>
                  <a:ea typeface="Sigmar One"/>
                  <a:cs typeface="Sigmar One"/>
                  <a:sym typeface="Sigmar One"/>
                </a:rPr>
                <a:t>60%</a:t>
              </a:r>
              <a:endParaRPr sz="700"/>
            </a:p>
          </p:txBody>
        </p:sp>
        <p:grpSp>
          <p:nvGrpSpPr>
            <p:cNvPr id="484" name="Google Shape;484;p35"/>
            <p:cNvGrpSpPr/>
            <p:nvPr/>
          </p:nvGrpSpPr>
          <p:grpSpPr>
            <a:xfrm>
              <a:off x="-105630" y="-3427"/>
              <a:ext cx="4508059" cy="4423557"/>
              <a:chOff x="-62725" y="-2035"/>
              <a:chExt cx="2676961" cy="2626782"/>
            </a:xfrm>
          </p:grpSpPr>
          <p:sp>
            <p:nvSpPr>
              <p:cNvPr id="485" name="Google Shape;485;p35"/>
              <p:cNvSpPr/>
              <p:nvPr/>
            </p:nvSpPr>
            <p:spPr>
              <a:xfrm>
                <a:off x="-62725" y="-2035"/>
                <a:ext cx="2665449" cy="2544070"/>
              </a:xfrm>
              <a:custGeom>
                <a:rect b="b" l="l" r="r" t="t"/>
                <a:pathLst>
                  <a:path extrusionOk="0" h="2544070" w="2665449">
                    <a:moveTo>
                      <a:pt x="1332725" y="2035"/>
                    </a:moveTo>
                    <a:cubicBezTo>
                      <a:pt x="1787805" y="0"/>
                      <a:pt x="2209190" y="241614"/>
                      <a:pt x="2437320" y="635390"/>
                    </a:cubicBezTo>
                    <a:cubicBezTo>
                      <a:pt x="2665450" y="1029165"/>
                      <a:pt x="2665450" y="1514905"/>
                      <a:pt x="2437320" y="1908680"/>
                    </a:cubicBezTo>
                    <a:cubicBezTo>
                      <a:pt x="2209190" y="2302456"/>
                      <a:pt x="1787805" y="2544070"/>
                      <a:pt x="1332725" y="2542035"/>
                    </a:cubicBezTo>
                    <a:cubicBezTo>
                      <a:pt x="877645" y="2544070"/>
                      <a:pt x="456260" y="2302456"/>
                      <a:pt x="228130" y="1908680"/>
                    </a:cubicBezTo>
                    <a:cubicBezTo>
                      <a:pt x="0" y="1514905"/>
                      <a:pt x="0" y="1029165"/>
                      <a:pt x="228130" y="635390"/>
                    </a:cubicBezTo>
                    <a:cubicBezTo>
                      <a:pt x="456260" y="241614"/>
                      <a:pt x="877645" y="0"/>
                      <a:pt x="1332725" y="2035"/>
                    </a:cubicBezTo>
                    <a:lnTo>
                      <a:pt x="1332725" y="510035"/>
                    </a:lnTo>
                    <a:cubicBezTo>
                      <a:pt x="1059677" y="508814"/>
                      <a:pt x="806846" y="653783"/>
                      <a:pt x="669968" y="890048"/>
                    </a:cubicBezTo>
                    <a:cubicBezTo>
                      <a:pt x="533090" y="1126313"/>
                      <a:pt x="533090" y="1417757"/>
                      <a:pt x="669968" y="1654022"/>
                    </a:cubicBezTo>
                    <a:cubicBezTo>
                      <a:pt x="806846" y="1890287"/>
                      <a:pt x="1059677" y="2035256"/>
                      <a:pt x="1332725" y="2034035"/>
                    </a:cubicBezTo>
                    <a:cubicBezTo>
                      <a:pt x="1605773" y="2035256"/>
                      <a:pt x="1858604" y="1890287"/>
                      <a:pt x="1995482" y="1654022"/>
                    </a:cubicBezTo>
                    <a:cubicBezTo>
                      <a:pt x="2132360" y="1417757"/>
                      <a:pt x="2132360" y="1126313"/>
                      <a:pt x="1995482" y="890048"/>
                    </a:cubicBezTo>
                    <a:cubicBezTo>
                      <a:pt x="1858604" y="653783"/>
                      <a:pt x="1605773" y="508814"/>
                      <a:pt x="1332725" y="510035"/>
                    </a:cubicBezTo>
                    <a:close/>
                  </a:path>
                </a:pathLst>
              </a:custGeom>
              <a:solidFill>
                <a:srgbClr val="A8E2DC"/>
              </a:solidFill>
              <a:ln>
                <a:noFill/>
              </a:ln>
            </p:spPr>
            <p:txBody>
              <a:bodyPr anchorCtr="0" anchor="ctr" bIns="45725" lIns="45725" spcFirstLastPara="1" rIns="45725" wrap="square" tIns="457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6" name="Google Shape;486;p35"/>
              <p:cNvSpPr/>
              <p:nvPr/>
            </p:nvSpPr>
            <p:spPr>
              <a:xfrm>
                <a:off x="631484" y="17180"/>
                <a:ext cx="1982752" cy="2607567"/>
              </a:xfrm>
              <a:custGeom>
                <a:rect b="b" l="l" r="r" t="t"/>
                <a:pathLst>
                  <a:path extrusionOk="0" h="2607567" w="1982752">
                    <a:moveTo>
                      <a:pt x="956016" y="23148"/>
                    </a:moveTo>
                    <a:cubicBezTo>
                      <a:pt x="1413392" y="141242"/>
                      <a:pt x="1767432" y="503428"/>
                      <a:pt x="1875092" y="963372"/>
                    </a:cubicBezTo>
                    <a:cubicBezTo>
                      <a:pt x="1982752" y="1423316"/>
                      <a:pt x="1826241" y="1905008"/>
                      <a:pt x="1468794" y="2213830"/>
                    </a:cubicBezTo>
                    <a:cubicBezTo>
                      <a:pt x="1111347" y="2522651"/>
                      <a:pt x="612034" y="2607566"/>
                      <a:pt x="172596" y="2434267"/>
                    </a:cubicBezTo>
                    <a:cubicBezTo>
                      <a:pt x="87777" y="2401255"/>
                      <a:pt x="27104" y="2325383"/>
                      <a:pt x="13552" y="2235381"/>
                    </a:cubicBezTo>
                    <a:cubicBezTo>
                      <a:pt x="0" y="2145379"/>
                      <a:pt x="35640" y="2055005"/>
                      <a:pt x="106977" y="1998480"/>
                    </a:cubicBezTo>
                    <a:cubicBezTo>
                      <a:pt x="178315" y="1941954"/>
                      <a:pt x="274443" y="1927919"/>
                      <a:pt x="358964" y="1961689"/>
                    </a:cubicBezTo>
                    <a:cubicBezTo>
                      <a:pt x="622627" y="2065668"/>
                      <a:pt x="922214" y="2014718"/>
                      <a:pt x="1136682" y="1829426"/>
                    </a:cubicBezTo>
                    <a:cubicBezTo>
                      <a:pt x="1351150" y="1644133"/>
                      <a:pt x="1445057" y="1355117"/>
                      <a:pt x="1380461" y="1079151"/>
                    </a:cubicBezTo>
                    <a:cubicBezTo>
                      <a:pt x="1315865" y="803185"/>
                      <a:pt x="1103441" y="585873"/>
                      <a:pt x="829016" y="515017"/>
                    </a:cubicBezTo>
                    <a:cubicBezTo>
                      <a:pt x="740788" y="492657"/>
                      <a:pt x="671268" y="424799"/>
                      <a:pt x="646780" y="337138"/>
                    </a:cubicBezTo>
                    <a:cubicBezTo>
                      <a:pt x="622292" y="249478"/>
                      <a:pt x="646578" y="155414"/>
                      <a:pt x="710444" y="90567"/>
                    </a:cubicBezTo>
                    <a:cubicBezTo>
                      <a:pt x="774310" y="25719"/>
                      <a:pt x="867992" y="0"/>
                      <a:pt x="956016" y="23148"/>
                    </a:cubicBezTo>
                    <a:close/>
                  </a:path>
                </a:pathLst>
              </a:custGeom>
              <a:solidFill>
                <a:srgbClr val="FF8657"/>
              </a:solidFill>
              <a:ln>
                <a:noFill/>
              </a:ln>
            </p:spPr>
            <p:txBody>
              <a:bodyPr anchorCtr="0" anchor="ctr" bIns="45725" lIns="45725" spcFirstLastPara="1" rIns="45725" wrap="square" tIns="457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487" name="Google Shape;487;p35"/>
          <p:cNvGrpSpPr/>
          <p:nvPr/>
        </p:nvGrpSpPr>
        <p:grpSpPr>
          <a:xfrm>
            <a:off x="6719050" y="2112905"/>
            <a:ext cx="1683253" cy="1606601"/>
            <a:chOff x="-105630" y="-3427"/>
            <a:chExt cx="4488673" cy="4284268"/>
          </a:xfrm>
        </p:grpSpPr>
        <p:sp>
          <p:nvSpPr>
            <p:cNvPr id="488" name="Google Shape;488;p35"/>
            <p:cNvSpPr txBox="1"/>
            <p:nvPr/>
          </p:nvSpPr>
          <p:spPr>
            <a:xfrm>
              <a:off x="1477354" y="1643849"/>
              <a:ext cx="1322706" cy="81826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7802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600" u="none" cap="none" strike="noStrike">
                  <a:solidFill>
                    <a:srgbClr val="FFFFFF"/>
                  </a:solidFill>
                  <a:latin typeface="Sigmar One"/>
                  <a:ea typeface="Sigmar One"/>
                  <a:cs typeface="Sigmar One"/>
                  <a:sym typeface="Sigmar One"/>
                </a:rPr>
                <a:t>35%</a:t>
              </a:r>
              <a:endParaRPr sz="700"/>
            </a:p>
          </p:txBody>
        </p:sp>
        <p:grpSp>
          <p:nvGrpSpPr>
            <p:cNvPr id="489" name="Google Shape;489;p35"/>
            <p:cNvGrpSpPr/>
            <p:nvPr/>
          </p:nvGrpSpPr>
          <p:grpSpPr>
            <a:xfrm>
              <a:off x="-105630" y="-3427"/>
              <a:ext cx="4488673" cy="4284268"/>
              <a:chOff x="-62725" y="-2035"/>
              <a:chExt cx="2665449" cy="2544070"/>
            </a:xfrm>
          </p:grpSpPr>
          <p:sp>
            <p:nvSpPr>
              <p:cNvPr id="490" name="Google Shape;490;p35"/>
              <p:cNvSpPr/>
              <p:nvPr/>
            </p:nvSpPr>
            <p:spPr>
              <a:xfrm>
                <a:off x="-62725" y="-2035"/>
                <a:ext cx="2665449" cy="2544070"/>
              </a:xfrm>
              <a:custGeom>
                <a:rect b="b" l="l" r="r" t="t"/>
                <a:pathLst>
                  <a:path extrusionOk="0" h="2544070" w="2665449">
                    <a:moveTo>
                      <a:pt x="1332725" y="2035"/>
                    </a:moveTo>
                    <a:cubicBezTo>
                      <a:pt x="1787805" y="0"/>
                      <a:pt x="2209190" y="241614"/>
                      <a:pt x="2437320" y="635390"/>
                    </a:cubicBezTo>
                    <a:cubicBezTo>
                      <a:pt x="2665450" y="1029165"/>
                      <a:pt x="2665450" y="1514905"/>
                      <a:pt x="2437320" y="1908680"/>
                    </a:cubicBezTo>
                    <a:cubicBezTo>
                      <a:pt x="2209190" y="2302456"/>
                      <a:pt x="1787805" y="2544070"/>
                      <a:pt x="1332725" y="2542035"/>
                    </a:cubicBezTo>
                    <a:cubicBezTo>
                      <a:pt x="877645" y="2544070"/>
                      <a:pt x="456260" y="2302456"/>
                      <a:pt x="228130" y="1908680"/>
                    </a:cubicBezTo>
                    <a:cubicBezTo>
                      <a:pt x="0" y="1514905"/>
                      <a:pt x="0" y="1029165"/>
                      <a:pt x="228130" y="635390"/>
                    </a:cubicBezTo>
                    <a:cubicBezTo>
                      <a:pt x="456260" y="241614"/>
                      <a:pt x="877645" y="0"/>
                      <a:pt x="1332725" y="2035"/>
                    </a:cubicBezTo>
                    <a:lnTo>
                      <a:pt x="1332725" y="510035"/>
                    </a:lnTo>
                    <a:cubicBezTo>
                      <a:pt x="1059677" y="508814"/>
                      <a:pt x="806846" y="653783"/>
                      <a:pt x="669968" y="890048"/>
                    </a:cubicBezTo>
                    <a:cubicBezTo>
                      <a:pt x="533090" y="1126313"/>
                      <a:pt x="533090" y="1417757"/>
                      <a:pt x="669968" y="1654022"/>
                    </a:cubicBezTo>
                    <a:cubicBezTo>
                      <a:pt x="806846" y="1890287"/>
                      <a:pt x="1059677" y="2035256"/>
                      <a:pt x="1332725" y="2034035"/>
                    </a:cubicBezTo>
                    <a:cubicBezTo>
                      <a:pt x="1605773" y="2035256"/>
                      <a:pt x="1858604" y="1890287"/>
                      <a:pt x="1995482" y="1654022"/>
                    </a:cubicBezTo>
                    <a:cubicBezTo>
                      <a:pt x="2132360" y="1417757"/>
                      <a:pt x="2132360" y="1126313"/>
                      <a:pt x="1995482" y="890048"/>
                    </a:cubicBezTo>
                    <a:cubicBezTo>
                      <a:pt x="1858604" y="653783"/>
                      <a:pt x="1605773" y="508814"/>
                      <a:pt x="1332725" y="510035"/>
                    </a:cubicBezTo>
                    <a:close/>
                  </a:path>
                </a:pathLst>
              </a:custGeom>
              <a:solidFill>
                <a:srgbClr val="A8E2DC"/>
              </a:solidFill>
              <a:ln>
                <a:noFill/>
              </a:ln>
            </p:spPr>
            <p:txBody>
              <a:bodyPr anchorCtr="0" anchor="ctr" bIns="45725" lIns="45725" spcFirstLastPara="1" rIns="45725" wrap="square" tIns="457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1" name="Google Shape;491;p35"/>
              <p:cNvSpPr/>
              <p:nvPr/>
            </p:nvSpPr>
            <p:spPr>
              <a:xfrm>
                <a:off x="1253776" y="17180"/>
                <a:ext cx="1331199" cy="1891336"/>
              </a:xfrm>
              <a:custGeom>
                <a:rect b="b" l="l" r="r" t="t"/>
                <a:pathLst>
                  <a:path extrusionOk="0" h="1891336" w="1331199">
                    <a:moveTo>
                      <a:pt x="333724" y="23148"/>
                    </a:moveTo>
                    <a:cubicBezTo>
                      <a:pt x="686133" y="114139"/>
                      <a:pt x="982565" y="351956"/>
                      <a:pt x="1147802" y="676252"/>
                    </a:cubicBezTo>
                    <a:cubicBezTo>
                      <a:pt x="1313039" y="1000548"/>
                      <a:pt x="1331198" y="1380152"/>
                      <a:pt x="1197671" y="1718740"/>
                    </a:cubicBezTo>
                    <a:cubicBezTo>
                      <a:pt x="1164659" y="1803560"/>
                      <a:pt x="1088787" y="1864232"/>
                      <a:pt x="998785" y="1877784"/>
                    </a:cubicBezTo>
                    <a:cubicBezTo>
                      <a:pt x="908783" y="1891336"/>
                      <a:pt x="818409" y="1855696"/>
                      <a:pt x="761883" y="1784359"/>
                    </a:cubicBezTo>
                    <a:cubicBezTo>
                      <a:pt x="705358" y="1713021"/>
                      <a:pt x="691323" y="1616893"/>
                      <a:pt x="725093" y="1532372"/>
                    </a:cubicBezTo>
                    <a:cubicBezTo>
                      <a:pt x="805209" y="1329220"/>
                      <a:pt x="794313" y="1101457"/>
                      <a:pt x="695171" y="906879"/>
                    </a:cubicBezTo>
                    <a:cubicBezTo>
                      <a:pt x="596029" y="712302"/>
                      <a:pt x="418169" y="569612"/>
                      <a:pt x="206724" y="515017"/>
                    </a:cubicBezTo>
                    <a:cubicBezTo>
                      <a:pt x="118496" y="492657"/>
                      <a:pt x="48976" y="424799"/>
                      <a:pt x="24488" y="337138"/>
                    </a:cubicBezTo>
                    <a:cubicBezTo>
                      <a:pt x="0" y="249478"/>
                      <a:pt x="24286" y="155414"/>
                      <a:pt x="88152" y="90567"/>
                    </a:cubicBezTo>
                    <a:cubicBezTo>
                      <a:pt x="152018" y="25719"/>
                      <a:pt x="245700" y="0"/>
                      <a:pt x="333724" y="23148"/>
                    </a:cubicBezTo>
                    <a:close/>
                  </a:path>
                </a:pathLst>
              </a:custGeom>
              <a:solidFill>
                <a:srgbClr val="FF8657"/>
              </a:solidFill>
              <a:ln>
                <a:noFill/>
              </a:ln>
            </p:spPr>
            <p:txBody>
              <a:bodyPr anchorCtr="0" anchor="ctr" bIns="45725" lIns="45725" spcFirstLastPara="1" rIns="45725" wrap="square" tIns="457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492" name="Google Shape;492;p35"/>
          <p:cNvSpPr/>
          <p:nvPr/>
        </p:nvSpPr>
        <p:spPr>
          <a:xfrm>
            <a:off x="2272473" y="3636095"/>
            <a:ext cx="1285406" cy="1507406"/>
          </a:xfrm>
          <a:custGeom>
            <a:rect b="b" l="l" r="r" t="t"/>
            <a:pathLst>
              <a:path extrusionOk="0" h="3014811" w="2570812">
                <a:moveTo>
                  <a:pt x="0" y="0"/>
                </a:moveTo>
                <a:lnTo>
                  <a:pt x="2570811" y="0"/>
                </a:lnTo>
                <a:lnTo>
                  <a:pt x="2570811" y="3014811"/>
                </a:lnTo>
                <a:lnTo>
                  <a:pt x="0" y="301481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93" name="Google Shape;493;p35"/>
          <p:cNvSpPr/>
          <p:nvPr/>
        </p:nvSpPr>
        <p:spPr>
          <a:xfrm>
            <a:off x="5374015" y="3832133"/>
            <a:ext cx="1278139" cy="1428814"/>
          </a:xfrm>
          <a:custGeom>
            <a:rect b="b" l="l" r="r" t="t"/>
            <a:pathLst>
              <a:path extrusionOk="0" h="2857628" w="2556279">
                <a:moveTo>
                  <a:pt x="0" y="0"/>
                </a:moveTo>
                <a:lnTo>
                  <a:pt x="2556279" y="0"/>
                </a:lnTo>
                <a:lnTo>
                  <a:pt x="2556279" y="2857629"/>
                </a:lnTo>
                <a:lnTo>
                  <a:pt x="0" y="285762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94" name="Google Shape;494;p35"/>
          <p:cNvSpPr/>
          <p:nvPr/>
        </p:nvSpPr>
        <p:spPr>
          <a:xfrm>
            <a:off x="6873177" y="378524"/>
            <a:ext cx="3657600" cy="1709928"/>
          </a:xfrm>
          <a:custGeom>
            <a:rect b="b" l="l" r="r" t="t"/>
            <a:pathLst>
              <a:path extrusionOk="0" h="3419856" w="7315200">
                <a:moveTo>
                  <a:pt x="0" y="0"/>
                </a:moveTo>
                <a:lnTo>
                  <a:pt x="7315200" y="0"/>
                </a:lnTo>
                <a:lnTo>
                  <a:pt x="7315200" y="3419856"/>
                </a:lnTo>
                <a:lnTo>
                  <a:pt x="0" y="341985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95" name="Google Shape;495;p35"/>
          <p:cNvSpPr/>
          <p:nvPr/>
        </p:nvSpPr>
        <p:spPr>
          <a:xfrm>
            <a:off x="-1314450" y="378524"/>
            <a:ext cx="3657600" cy="1709928"/>
          </a:xfrm>
          <a:custGeom>
            <a:rect b="b" l="l" r="r" t="t"/>
            <a:pathLst>
              <a:path extrusionOk="0" h="3419856" w="7315200">
                <a:moveTo>
                  <a:pt x="0" y="0"/>
                </a:moveTo>
                <a:lnTo>
                  <a:pt x="7315200" y="0"/>
                </a:lnTo>
                <a:lnTo>
                  <a:pt x="7315200" y="3419856"/>
                </a:lnTo>
                <a:lnTo>
                  <a:pt x="0" y="341985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96" name="Google Shape;496;p35"/>
          <p:cNvSpPr/>
          <p:nvPr/>
        </p:nvSpPr>
        <p:spPr>
          <a:xfrm>
            <a:off x="2265532" y="2088452"/>
            <a:ext cx="734342" cy="453956"/>
          </a:xfrm>
          <a:custGeom>
            <a:rect b="b" l="l" r="r" t="t"/>
            <a:pathLst>
              <a:path extrusionOk="0" h="907913" w="1468683">
                <a:moveTo>
                  <a:pt x="0" y="0"/>
                </a:moveTo>
                <a:lnTo>
                  <a:pt x="1468684" y="0"/>
                </a:lnTo>
                <a:lnTo>
                  <a:pt x="1468684" y="907913"/>
                </a:lnTo>
                <a:lnTo>
                  <a:pt x="0" y="90791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97" name="Google Shape;497;p35"/>
          <p:cNvSpPr/>
          <p:nvPr/>
        </p:nvSpPr>
        <p:spPr>
          <a:xfrm>
            <a:off x="6013085" y="3060968"/>
            <a:ext cx="734342" cy="453956"/>
          </a:xfrm>
          <a:custGeom>
            <a:rect b="b" l="l" r="r" t="t"/>
            <a:pathLst>
              <a:path extrusionOk="0" h="907913" w="1468683">
                <a:moveTo>
                  <a:pt x="0" y="0"/>
                </a:moveTo>
                <a:lnTo>
                  <a:pt x="1468683" y="0"/>
                </a:lnTo>
                <a:lnTo>
                  <a:pt x="1468683" y="907914"/>
                </a:lnTo>
                <a:lnTo>
                  <a:pt x="0" y="9079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98" name="Google Shape;498;p35"/>
          <p:cNvSpPr/>
          <p:nvPr/>
        </p:nvSpPr>
        <p:spPr>
          <a:xfrm>
            <a:off x="2748330" y="2571750"/>
            <a:ext cx="1158554" cy="716197"/>
          </a:xfrm>
          <a:custGeom>
            <a:rect b="b" l="l" r="r" t="t"/>
            <a:pathLst>
              <a:path extrusionOk="0" h="1432394" w="2317108">
                <a:moveTo>
                  <a:pt x="0" y="0"/>
                </a:moveTo>
                <a:lnTo>
                  <a:pt x="2317108" y="0"/>
                </a:lnTo>
                <a:lnTo>
                  <a:pt x="2317108" y="1432394"/>
                </a:lnTo>
                <a:lnTo>
                  <a:pt x="0" y="143239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99" name="Google Shape;499;p35"/>
          <p:cNvSpPr txBox="1"/>
          <p:nvPr/>
        </p:nvSpPr>
        <p:spPr>
          <a:xfrm>
            <a:off x="894175" y="3962270"/>
            <a:ext cx="1378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Elaborate on the featured statistic.</a:t>
            </a:r>
            <a:endParaRPr sz="700"/>
          </a:p>
        </p:txBody>
      </p:sp>
      <p:sp>
        <p:nvSpPr>
          <p:cNvPr id="500" name="Google Shape;500;p35"/>
          <p:cNvSpPr txBox="1"/>
          <p:nvPr/>
        </p:nvSpPr>
        <p:spPr>
          <a:xfrm>
            <a:off x="6758661" y="3962270"/>
            <a:ext cx="16041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Elaborate on the featured statistic.</a:t>
            </a:r>
            <a:endParaRPr sz="700"/>
          </a:p>
        </p:txBody>
      </p:sp>
      <p:sp>
        <p:nvSpPr>
          <p:cNvPr id="501" name="Google Shape;501;p35"/>
          <p:cNvSpPr txBox="1"/>
          <p:nvPr/>
        </p:nvSpPr>
        <p:spPr>
          <a:xfrm>
            <a:off x="3769985" y="3962270"/>
            <a:ext cx="16041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Elaborate on the featured statistic.</a:t>
            </a:r>
            <a:endParaRPr sz="700"/>
          </a:p>
        </p:txBody>
      </p:sp>
      <p:sp>
        <p:nvSpPr>
          <p:cNvPr id="502" name="Google Shape;502;p35"/>
          <p:cNvSpPr txBox="1"/>
          <p:nvPr/>
        </p:nvSpPr>
        <p:spPr>
          <a:xfrm>
            <a:off x="1085842" y="404813"/>
            <a:ext cx="6972316" cy="8286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99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5500" u="none" cap="none" strike="noStrike">
                <a:solidFill>
                  <a:srgbClr val="FFFFFF"/>
                </a:solidFill>
                <a:latin typeface="Sigmar One"/>
                <a:ea typeface="Sigmar One"/>
                <a:cs typeface="Sigmar One"/>
                <a:sym typeface="Sigmar One"/>
              </a:rPr>
              <a:t>Research</a:t>
            </a:r>
            <a:endParaRPr sz="700"/>
          </a:p>
        </p:txBody>
      </p:sp>
      <p:sp>
        <p:nvSpPr>
          <p:cNvPr id="503" name="Google Shape;503;p35"/>
          <p:cNvSpPr txBox="1"/>
          <p:nvPr/>
        </p:nvSpPr>
        <p:spPr>
          <a:xfrm>
            <a:off x="1491402" y="1162823"/>
            <a:ext cx="6161196" cy="4286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99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900" u="none" cap="none" strike="noStrike">
                <a:solidFill>
                  <a:srgbClr val="FFFFFF"/>
                </a:solidFill>
                <a:latin typeface="Caveat"/>
                <a:ea typeface="Caveat"/>
                <a:cs typeface="Caveat"/>
                <a:sym typeface="Caveat"/>
              </a:rPr>
              <a:t>Elaborate on the featured statistic</a:t>
            </a:r>
            <a:endParaRPr sz="700"/>
          </a:p>
        </p:txBody>
      </p:sp>
      <p:sp>
        <p:nvSpPr>
          <p:cNvPr id="504" name="Google Shape;504;p35"/>
          <p:cNvSpPr/>
          <p:nvPr/>
        </p:nvSpPr>
        <p:spPr>
          <a:xfrm>
            <a:off x="1679858" y="251117"/>
            <a:ext cx="705481" cy="526466"/>
          </a:xfrm>
          <a:custGeom>
            <a:rect b="b" l="l" r="r" t="t"/>
            <a:pathLst>
              <a:path extrusionOk="0" h="1052931" w="1410963">
                <a:moveTo>
                  <a:pt x="0" y="0"/>
                </a:moveTo>
                <a:lnTo>
                  <a:pt x="1410963" y="0"/>
                </a:lnTo>
                <a:lnTo>
                  <a:pt x="1410963" y="1052932"/>
                </a:lnTo>
                <a:lnTo>
                  <a:pt x="0" y="105293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05" name="Google Shape;505;p35"/>
          <p:cNvSpPr/>
          <p:nvPr/>
        </p:nvSpPr>
        <p:spPr>
          <a:xfrm>
            <a:off x="5552158" y="2315430"/>
            <a:ext cx="705482" cy="526465"/>
          </a:xfrm>
          <a:custGeom>
            <a:rect b="b" l="l" r="r" t="t"/>
            <a:pathLst>
              <a:path extrusionOk="0" h="1052931" w="1410963">
                <a:moveTo>
                  <a:pt x="0" y="0"/>
                </a:moveTo>
                <a:lnTo>
                  <a:pt x="1410963" y="0"/>
                </a:lnTo>
                <a:lnTo>
                  <a:pt x="1410963" y="1052931"/>
                </a:lnTo>
                <a:lnTo>
                  <a:pt x="0" y="105293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06" name="Google Shape;506;p35"/>
          <p:cNvSpPr/>
          <p:nvPr/>
        </p:nvSpPr>
        <p:spPr>
          <a:xfrm>
            <a:off x="0" y="4546541"/>
            <a:ext cx="705482" cy="526465"/>
          </a:xfrm>
          <a:custGeom>
            <a:rect b="b" l="l" r="r" t="t"/>
            <a:pathLst>
              <a:path extrusionOk="0" h="1052931" w="1410963">
                <a:moveTo>
                  <a:pt x="0" y="0"/>
                </a:moveTo>
                <a:lnTo>
                  <a:pt x="1410963" y="0"/>
                </a:lnTo>
                <a:lnTo>
                  <a:pt x="1410963" y="1052931"/>
                </a:lnTo>
                <a:lnTo>
                  <a:pt x="0" y="105293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07" name="Google Shape;507;p35"/>
          <p:cNvSpPr/>
          <p:nvPr/>
        </p:nvSpPr>
        <p:spPr>
          <a:xfrm>
            <a:off x="8438519" y="3191755"/>
            <a:ext cx="705482" cy="526466"/>
          </a:xfrm>
          <a:custGeom>
            <a:rect b="b" l="l" r="r" t="t"/>
            <a:pathLst>
              <a:path extrusionOk="0" h="1052931" w="1410963">
                <a:moveTo>
                  <a:pt x="0" y="0"/>
                </a:moveTo>
                <a:lnTo>
                  <a:pt x="1410963" y="0"/>
                </a:lnTo>
                <a:lnTo>
                  <a:pt x="1410963" y="1052931"/>
                </a:lnTo>
                <a:lnTo>
                  <a:pt x="0" y="105293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" name="Google Shape;512;p36"/>
          <p:cNvPicPr preferRelativeResize="0"/>
          <p:nvPr/>
        </p:nvPicPr>
        <p:blipFill rotWithShape="1">
          <a:blip r:embed="rId3">
            <a:alphaModFix/>
          </a:blip>
          <a:srcRect b="40137" l="14815" r="17448" t="21856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13" name="Google Shape;513;p36"/>
          <p:cNvSpPr/>
          <p:nvPr/>
        </p:nvSpPr>
        <p:spPr>
          <a:xfrm>
            <a:off x="6058289" y="-203031"/>
            <a:ext cx="1676207" cy="1232013"/>
          </a:xfrm>
          <a:custGeom>
            <a:rect b="b" l="l" r="r" t="t"/>
            <a:pathLst>
              <a:path extrusionOk="0" h="2464025" w="3352415">
                <a:moveTo>
                  <a:pt x="0" y="0"/>
                </a:moveTo>
                <a:lnTo>
                  <a:pt x="3352415" y="0"/>
                </a:lnTo>
                <a:lnTo>
                  <a:pt x="3352415" y="2464025"/>
                </a:lnTo>
                <a:lnTo>
                  <a:pt x="0" y="246402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14" name="Google Shape;514;p36"/>
          <p:cNvSpPr/>
          <p:nvPr/>
        </p:nvSpPr>
        <p:spPr>
          <a:xfrm>
            <a:off x="106869" y="3131096"/>
            <a:ext cx="1824451" cy="2116979"/>
          </a:xfrm>
          <a:custGeom>
            <a:rect b="b" l="l" r="r" t="t"/>
            <a:pathLst>
              <a:path extrusionOk="0" h="4233958" w="3648902">
                <a:moveTo>
                  <a:pt x="0" y="0"/>
                </a:moveTo>
                <a:lnTo>
                  <a:pt x="3648902" y="0"/>
                </a:lnTo>
                <a:lnTo>
                  <a:pt x="3648902" y="4233959"/>
                </a:lnTo>
                <a:lnTo>
                  <a:pt x="0" y="423395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15" name="Google Shape;515;p36"/>
          <p:cNvSpPr/>
          <p:nvPr/>
        </p:nvSpPr>
        <p:spPr>
          <a:xfrm>
            <a:off x="7138866" y="2872935"/>
            <a:ext cx="1901619" cy="2362260"/>
          </a:xfrm>
          <a:custGeom>
            <a:rect b="b" l="l" r="r" t="t"/>
            <a:pathLst>
              <a:path extrusionOk="0" h="4724519" w="3803238">
                <a:moveTo>
                  <a:pt x="0" y="0"/>
                </a:moveTo>
                <a:lnTo>
                  <a:pt x="3803238" y="0"/>
                </a:lnTo>
                <a:lnTo>
                  <a:pt x="3803238" y="4724520"/>
                </a:lnTo>
                <a:lnTo>
                  <a:pt x="0" y="472452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516" name="Google Shape;516;p36"/>
          <p:cNvGrpSpPr/>
          <p:nvPr/>
        </p:nvGrpSpPr>
        <p:grpSpPr>
          <a:xfrm>
            <a:off x="415717" y="4071188"/>
            <a:ext cx="8312566" cy="756041"/>
            <a:chOff x="0" y="9525"/>
            <a:chExt cx="22166842" cy="2016110"/>
          </a:xfrm>
        </p:grpSpPr>
        <p:sp>
          <p:nvSpPr>
            <p:cNvPr id="517" name="Google Shape;517;p36"/>
            <p:cNvSpPr txBox="1"/>
            <p:nvPr/>
          </p:nvSpPr>
          <p:spPr>
            <a:xfrm>
              <a:off x="0" y="1541342"/>
              <a:ext cx="22166842" cy="48429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100" u="none" cap="none" strike="noStrike">
                  <a:solidFill>
                    <a:srgbClr val="FFFFFF"/>
                  </a:solidFill>
                  <a:latin typeface="Inter"/>
                  <a:ea typeface="Inter"/>
                  <a:cs typeface="Inter"/>
                  <a:sym typeface="Inter"/>
                </a:rPr>
                <a:t>What can you say about your projects? Share it here!</a:t>
              </a:r>
              <a:endParaRPr sz="700"/>
            </a:p>
          </p:txBody>
        </p:sp>
        <p:sp>
          <p:nvSpPr>
            <p:cNvPr id="518" name="Google Shape;518;p36"/>
            <p:cNvSpPr txBox="1"/>
            <p:nvPr/>
          </p:nvSpPr>
          <p:spPr>
            <a:xfrm>
              <a:off x="0" y="9525"/>
              <a:ext cx="22166842" cy="10826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2700" u="none" cap="none" strike="noStrike">
                  <a:solidFill>
                    <a:srgbClr val="FFFFFF"/>
                  </a:solidFill>
                  <a:latin typeface="Sigmar One"/>
                  <a:ea typeface="Sigmar One"/>
                  <a:cs typeface="Sigmar One"/>
                  <a:sym typeface="Sigmar One"/>
                </a:rPr>
                <a:t>A picture is worth a thousand words</a:t>
              </a:r>
              <a:endParaRPr sz="700"/>
            </a:p>
          </p:txBody>
        </p:sp>
      </p:grpSp>
      <p:sp>
        <p:nvSpPr>
          <p:cNvPr id="519" name="Google Shape;519;p36"/>
          <p:cNvSpPr/>
          <p:nvPr/>
        </p:nvSpPr>
        <p:spPr>
          <a:xfrm>
            <a:off x="1775290" y="2807442"/>
            <a:ext cx="1676207" cy="1232013"/>
          </a:xfrm>
          <a:custGeom>
            <a:rect b="b" l="l" r="r" t="t"/>
            <a:pathLst>
              <a:path extrusionOk="0" h="2464025" w="3352415">
                <a:moveTo>
                  <a:pt x="0" y="0"/>
                </a:moveTo>
                <a:lnTo>
                  <a:pt x="3352415" y="0"/>
                </a:lnTo>
                <a:lnTo>
                  <a:pt x="3352415" y="2464025"/>
                </a:lnTo>
                <a:lnTo>
                  <a:pt x="0" y="246402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520" name="Google Shape;520;p36"/>
          <p:cNvGrpSpPr/>
          <p:nvPr/>
        </p:nvGrpSpPr>
        <p:grpSpPr>
          <a:xfrm>
            <a:off x="6272955" y="1017686"/>
            <a:ext cx="2713928" cy="2726093"/>
            <a:chOff x="1813" y="0"/>
            <a:chExt cx="809173" cy="812800"/>
          </a:xfrm>
        </p:grpSpPr>
        <p:sp>
          <p:nvSpPr>
            <p:cNvPr id="521" name="Google Shape;521;p36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ED7843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2" name="Google Shape;522;p36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88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23" name="Google Shape;523;p36"/>
          <p:cNvGrpSpPr/>
          <p:nvPr/>
        </p:nvGrpSpPr>
        <p:grpSpPr>
          <a:xfrm>
            <a:off x="156981" y="598719"/>
            <a:ext cx="2657920" cy="2669834"/>
            <a:chOff x="1813" y="0"/>
            <a:chExt cx="809173" cy="812800"/>
          </a:xfrm>
        </p:grpSpPr>
        <p:sp>
          <p:nvSpPr>
            <p:cNvPr id="524" name="Google Shape;524;p36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ED7843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5" name="Google Shape;525;p36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88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26" name="Google Shape;526;p36"/>
          <p:cNvGrpSpPr/>
          <p:nvPr/>
        </p:nvGrpSpPr>
        <p:grpSpPr>
          <a:xfrm>
            <a:off x="3037164" y="436720"/>
            <a:ext cx="3014368" cy="3027879"/>
            <a:chOff x="1813" y="0"/>
            <a:chExt cx="809173" cy="812800"/>
          </a:xfrm>
        </p:grpSpPr>
        <p:sp>
          <p:nvSpPr>
            <p:cNvPr id="527" name="Google Shape;527;p36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ED7843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8" name="Google Shape;528;p36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88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29" name="Google Shape;529;p36"/>
          <p:cNvSpPr/>
          <p:nvPr/>
        </p:nvSpPr>
        <p:spPr>
          <a:xfrm rot="-449446">
            <a:off x="6310835" y="1067200"/>
            <a:ext cx="2638172" cy="2638163"/>
          </a:xfrm>
          <a:custGeom>
            <a:rect b="b" l="l" r="r" t="t"/>
            <a:pathLst>
              <a:path extrusionOk="0" h="6752975" w="6752996">
                <a:moveTo>
                  <a:pt x="6524396" y="3790441"/>
                </a:moveTo>
                <a:cubicBezTo>
                  <a:pt x="6295808" y="5528902"/>
                  <a:pt x="4701097" y="6752975"/>
                  <a:pt x="2962585" y="6524381"/>
                </a:cubicBezTo>
                <a:cubicBezTo>
                  <a:pt x="1224048" y="6295783"/>
                  <a:pt x="0" y="4701075"/>
                  <a:pt x="228588" y="2962613"/>
                </a:cubicBezTo>
                <a:cubicBezTo>
                  <a:pt x="457187" y="1224064"/>
                  <a:pt x="2051872" y="0"/>
                  <a:pt x="3790409" y="228598"/>
                </a:cubicBezTo>
                <a:cubicBezTo>
                  <a:pt x="5528946" y="457196"/>
                  <a:pt x="6752996" y="2051891"/>
                  <a:pt x="6524396" y="3790441"/>
                </a:cubicBez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-3225" l="-3440" r="-63974" t="-8940"/>
            </a:stretch>
          </a:blip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0" name="Google Shape;530;p36"/>
          <p:cNvSpPr/>
          <p:nvPr/>
        </p:nvSpPr>
        <p:spPr>
          <a:xfrm rot="-300005">
            <a:off x="217324" y="670456"/>
            <a:ext cx="2537239" cy="2537230"/>
          </a:xfrm>
          <a:custGeom>
            <a:rect b="b" l="l" r="r" t="t"/>
            <a:pathLst>
              <a:path extrusionOk="0" h="6631469" w="6631491">
                <a:moveTo>
                  <a:pt x="6478659" y="3592498"/>
                </a:moveTo>
                <a:cubicBezTo>
                  <a:pt x="6325836" y="5339251"/>
                  <a:pt x="4785825" y="6631468"/>
                  <a:pt x="3039022" y="6478640"/>
                </a:cubicBezTo>
                <a:cubicBezTo>
                  <a:pt x="1292193" y="6325810"/>
                  <a:pt x="0" y="4785802"/>
                  <a:pt x="152824" y="3039049"/>
                </a:cubicBezTo>
                <a:cubicBezTo>
                  <a:pt x="305656" y="1292207"/>
                  <a:pt x="1845640" y="0"/>
                  <a:pt x="3592468" y="152830"/>
                </a:cubicBezTo>
                <a:cubicBezTo>
                  <a:pt x="5339297" y="305661"/>
                  <a:pt x="6631491" y="1845656"/>
                  <a:pt x="6478659" y="3592498"/>
                </a:cubicBez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-4161" l="-32532" r="-32532" t="-4161"/>
            </a:stretch>
          </a:blip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1" name="Google Shape;531;p36"/>
          <p:cNvSpPr/>
          <p:nvPr/>
        </p:nvSpPr>
        <p:spPr>
          <a:xfrm rot="585250">
            <a:off x="3057681" y="470158"/>
            <a:ext cx="2973337" cy="2973331"/>
          </a:xfrm>
          <a:custGeom>
            <a:rect b="b" l="l" r="r" t="t"/>
            <a:pathLst>
              <a:path extrusionOk="0" h="6852338" w="6852353">
                <a:moveTo>
                  <a:pt x="6555285" y="2888294"/>
                </a:moveTo>
                <a:cubicBezTo>
                  <a:pt x="6852352" y="4616372"/>
                  <a:pt x="5692215" y="6258182"/>
                  <a:pt x="3964087" y="6555258"/>
                </a:cubicBezTo>
                <a:cubicBezTo>
                  <a:pt x="2235935" y="6852338"/>
                  <a:pt x="594150" y="5692197"/>
                  <a:pt x="297082" y="3964119"/>
                </a:cubicBezTo>
                <a:cubicBezTo>
                  <a:pt x="0" y="2235954"/>
                  <a:pt x="1160114" y="594161"/>
                  <a:pt x="2888267" y="297080"/>
                </a:cubicBezTo>
                <a:cubicBezTo>
                  <a:pt x="4616419" y="0"/>
                  <a:pt x="6258202" y="1160129"/>
                  <a:pt x="6555285" y="2888294"/>
                </a:cubicBez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-36174" r="-24622" t="-7736"/>
            </a:stretch>
          </a:blip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2" name="Google Shape;532;p36"/>
          <p:cNvSpPr/>
          <p:nvPr/>
        </p:nvSpPr>
        <p:spPr>
          <a:xfrm>
            <a:off x="7808731" y="741675"/>
            <a:ext cx="727273" cy="542727"/>
          </a:xfrm>
          <a:custGeom>
            <a:rect b="b" l="l" r="r" t="t"/>
            <a:pathLst>
              <a:path extrusionOk="0" h="1085454" w="1454545">
                <a:moveTo>
                  <a:pt x="0" y="0"/>
                </a:moveTo>
                <a:lnTo>
                  <a:pt x="1454544" y="0"/>
                </a:lnTo>
                <a:lnTo>
                  <a:pt x="1454544" y="1085454"/>
                </a:lnTo>
                <a:lnTo>
                  <a:pt x="0" y="108545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33" name="Google Shape;533;p36"/>
          <p:cNvSpPr/>
          <p:nvPr/>
        </p:nvSpPr>
        <p:spPr>
          <a:xfrm>
            <a:off x="514350" y="308247"/>
            <a:ext cx="669944" cy="499946"/>
          </a:xfrm>
          <a:custGeom>
            <a:rect b="b" l="l" r="r" t="t"/>
            <a:pathLst>
              <a:path extrusionOk="0" h="999891" w="1339888">
                <a:moveTo>
                  <a:pt x="0" y="0"/>
                </a:moveTo>
                <a:lnTo>
                  <a:pt x="1339888" y="0"/>
                </a:lnTo>
                <a:lnTo>
                  <a:pt x="1339888" y="999891"/>
                </a:lnTo>
                <a:lnTo>
                  <a:pt x="0" y="99989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34" name="Google Shape;534;p36"/>
          <p:cNvSpPr/>
          <p:nvPr/>
        </p:nvSpPr>
        <p:spPr>
          <a:xfrm>
            <a:off x="3398310" y="145324"/>
            <a:ext cx="799129" cy="596351"/>
          </a:xfrm>
          <a:custGeom>
            <a:rect b="b" l="l" r="r" t="t"/>
            <a:pathLst>
              <a:path extrusionOk="0" h="1192701" w="1598259">
                <a:moveTo>
                  <a:pt x="0" y="0"/>
                </a:moveTo>
                <a:lnTo>
                  <a:pt x="1598259" y="0"/>
                </a:lnTo>
                <a:lnTo>
                  <a:pt x="1598259" y="1192701"/>
                </a:lnTo>
                <a:lnTo>
                  <a:pt x="0" y="119270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8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9" name="Google Shape;539;p37"/>
          <p:cNvPicPr preferRelativeResize="0"/>
          <p:nvPr/>
        </p:nvPicPr>
        <p:blipFill rotWithShape="1">
          <a:blip r:embed="rId3">
            <a:alphaModFix/>
          </a:blip>
          <a:srcRect b="40137" l="14815" r="17448" t="21856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40" name="Google Shape;540;p37"/>
          <p:cNvGrpSpPr/>
          <p:nvPr/>
        </p:nvGrpSpPr>
        <p:grpSpPr>
          <a:xfrm>
            <a:off x="4524123" y="500685"/>
            <a:ext cx="4195353" cy="4247721"/>
            <a:chOff x="0" y="-123825"/>
            <a:chExt cx="11187609" cy="11327257"/>
          </a:xfrm>
        </p:grpSpPr>
        <p:sp>
          <p:nvSpPr>
            <p:cNvPr id="541" name="Google Shape;541;p37"/>
            <p:cNvSpPr txBox="1"/>
            <p:nvPr/>
          </p:nvSpPr>
          <p:spPr>
            <a:xfrm>
              <a:off x="1126004" y="10604119"/>
              <a:ext cx="1400870" cy="59931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78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200" u="none" cap="none" strike="noStrike">
                  <a:solidFill>
                    <a:srgbClr val="FFFFFF"/>
                  </a:solidFill>
                  <a:latin typeface="Sigmar One"/>
                  <a:ea typeface="Sigmar One"/>
                  <a:cs typeface="Sigmar One"/>
                  <a:sym typeface="Sigmar One"/>
                </a:rPr>
                <a:t>Item 1</a:t>
              </a:r>
              <a:endParaRPr sz="700"/>
            </a:p>
          </p:txBody>
        </p:sp>
        <p:sp>
          <p:nvSpPr>
            <p:cNvPr id="542" name="Google Shape;542;p37"/>
            <p:cNvSpPr txBox="1"/>
            <p:nvPr/>
          </p:nvSpPr>
          <p:spPr>
            <a:xfrm>
              <a:off x="3217128" y="10604119"/>
              <a:ext cx="1436291" cy="59931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78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200" u="none" cap="none" strike="noStrike">
                  <a:solidFill>
                    <a:srgbClr val="FFFFFF"/>
                  </a:solidFill>
                  <a:latin typeface="Sigmar One"/>
                  <a:ea typeface="Sigmar One"/>
                  <a:cs typeface="Sigmar One"/>
                  <a:sym typeface="Sigmar One"/>
                </a:rPr>
                <a:t>Item 2</a:t>
              </a:r>
              <a:endParaRPr sz="700"/>
            </a:p>
          </p:txBody>
        </p:sp>
        <p:sp>
          <p:nvSpPr>
            <p:cNvPr id="543" name="Google Shape;543;p37"/>
            <p:cNvSpPr txBox="1"/>
            <p:nvPr/>
          </p:nvSpPr>
          <p:spPr>
            <a:xfrm>
              <a:off x="5328394" y="10604119"/>
              <a:ext cx="1431429" cy="59931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78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200" u="none" cap="none" strike="noStrike">
                  <a:solidFill>
                    <a:srgbClr val="FFFFFF"/>
                  </a:solidFill>
                  <a:latin typeface="Sigmar One"/>
                  <a:ea typeface="Sigmar One"/>
                  <a:cs typeface="Sigmar One"/>
                  <a:sym typeface="Sigmar One"/>
                </a:rPr>
                <a:t>Item 3</a:t>
              </a:r>
              <a:endParaRPr sz="700"/>
            </a:p>
          </p:txBody>
        </p:sp>
        <p:sp>
          <p:nvSpPr>
            <p:cNvPr id="544" name="Google Shape;544;p37"/>
            <p:cNvSpPr txBox="1"/>
            <p:nvPr/>
          </p:nvSpPr>
          <p:spPr>
            <a:xfrm>
              <a:off x="7412871" y="10604119"/>
              <a:ext cx="1480145" cy="59931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78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200" u="none" cap="none" strike="noStrike">
                  <a:solidFill>
                    <a:srgbClr val="FFFFFF"/>
                  </a:solidFill>
                  <a:latin typeface="Sigmar One"/>
                  <a:ea typeface="Sigmar One"/>
                  <a:cs typeface="Sigmar One"/>
                  <a:sym typeface="Sigmar One"/>
                </a:rPr>
                <a:t>Item 4</a:t>
              </a:r>
              <a:endParaRPr sz="700"/>
            </a:p>
          </p:txBody>
        </p:sp>
        <p:sp>
          <p:nvSpPr>
            <p:cNvPr id="545" name="Google Shape;545;p37"/>
            <p:cNvSpPr txBox="1"/>
            <p:nvPr/>
          </p:nvSpPr>
          <p:spPr>
            <a:xfrm>
              <a:off x="9550132" y="10604119"/>
              <a:ext cx="1423293" cy="59931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78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200" u="none" cap="none" strike="noStrike">
                  <a:solidFill>
                    <a:srgbClr val="FFFFFF"/>
                  </a:solidFill>
                  <a:latin typeface="Sigmar One"/>
                  <a:ea typeface="Sigmar One"/>
                  <a:cs typeface="Sigmar One"/>
                  <a:sym typeface="Sigmar One"/>
                </a:rPr>
                <a:t>Item 5</a:t>
              </a:r>
              <a:endParaRPr sz="700"/>
            </a:p>
          </p:txBody>
        </p:sp>
        <p:grpSp>
          <p:nvGrpSpPr>
            <p:cNvPr id="546" name="Google Shape;546;p37"/>
            <p:cNvGrpSpPr/>
            <p:nvPr/>
          </p:nvGrpSpPr>
          <p:grpSpPr>
            <a:xfrm>
              <a:off x="900609" y="231394"/>
              <a:ext cx="10287000" cy="10299700"/>
              <a:chOff x="0" y="-6350"/>
              <a:chExt cx="10287000" cy="10299700"/>
            </a:xfrm>
          </p:grpSpPr>
          <p:sp>
            <p:nvSpPr>
              <p:cNvPr id="547" name="Google Shape;547;p37"/>
              <p:cNvSpPr/>
              <p:nvPr/>
            </p:nvSpPr>
            <p:spPr>
              <a:xfrm>
                <a:off x="0" y="-6350"/>
                <a:ext cx="10287000" cy="12700"/>
              </a:xfrm>
              <a:custGeom>
                <a:rect b="b" l="l" r="r" t="t"/>
                <a:pathLst>
                  <a:path extrusionOk="0" h="12700" w="10287000">
                    <a:moveTo>
                      <a:pt x="0" y="0"/>
                    </a:moveTo>
                    <a:lnTo>
                      <a:pt x="10287000" y="0"/>
                    </a:lnTo>
                    <a:lnTo>
                      <a:pt x="10287000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FFFFFF">
                  <a:alpha val="24705"/>
                </a:srgbClr>
              </a:solidFill>
              <a:ln>
                <a:noFill/>
              </a:ln>
            </p:spPr>
          </p:sp>
          <p:sp>
            <p:nvSpPr>
              <p:cNvPr id="548" name="Google Shape;548;p37"/>
              <p:cNvSpPr/>
              <p:nvPr/>
            </p:nvSpPr>
            <p:spPr>
              <a:xfrm>
                <a:off x="0" y="2051050"/>
                <a:ext cx="10287000" cy="12700"/>
              </a:xfrm>
              <a:custGeom>
                <a:rect b="b" l="l" r="r" t="t"/>
                <a:pathLst>
                  <a:path extrusionOk="0" h="12700" w="10287000">
                    <a:moveTo>
                      <a:pt x="0" y="0"/>
                    </a:moveTo>
                    <a:lnTo>
                      <a:pt x="10287000" y="0"/>
                    </a:lnTo>
                    <a:lnTo>
                      <a:pt x="10287000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FFFFFF">
                  <a:alpha val="24705"/>
                </a:srgbClr>
              </a:solidFill>
              <a:ln>
                <a:noFill/>
              </a:ln>
            </p:spPr>
          </p:sp>
          <p:sp>
            <p:nvSpPr>
              <p:cNvPr id="549" name="Google Shape;549;p37"/>
              <p:cNvSpPr/>
              <p:nvPr/>
            </p:nvSpPr>
            <p:spPr>
              <a:xfrm>
                <a:off x="0" y="4108450"/>
                <a:ext cx="10287000" cy="12700"/>
              </a:xfrm>
              <a:custGeom>
                <a:rect b="b" l="l" r="r" t="t"/>
                <a:pathLst>
                  <a:path extrusionOk="0" h="12700" w="10287000">
                    <a:moveTo>
                      <a:pt x="0" y="0"/>
                    </a:moveTo>
                    <a:lnTo>
                      <a:pt x="10287000" y="0"/>
                    </a:lnTo>
                    <a:lnTo>
                      <a:pt x="10287000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FFFFFF">
                  <a:alpha val="24705"/>
                </a:srgbClr>
              </a:solidFill>
              <a:ln>
                <a:noFill/>
              </a:ln>
            </p:spPr>
          </p:sp>
          <p:sp>
            <p:nvSpPr>
              <p:cNvPr id="550" name="Google Shape;550;p37"/>
              <p:cNvSpPr/>
              <p:nvPr/>
            </p:nvSpPr>
            <p:spPr>
              <a:xfrm>
                <a:off x="0" y="6165850"/>
                <a:ext cx="10287000" cy="12700"/>
              </a:xfrm>
              <a:custGeom>
                <a:rect b="b" l="l" r="r" t="t"/>
                <a:pathLst>
                  <a:path extrusionOk="0" h="12700" w="10287000">
                    <a:moveTo>
                      <a:pt x="0" y="0"/>
                    </a:moveTo>
                    <a:lnTo>
                      <a:pt x="10287000" y="0"/>
                    </a:lnTo>
                    <a:lnTo>
                      <a:pt x="10287000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FFFFFF">
                  <a:alpha val="24705"/>
                </a:srgbClr>
              </a:solidFill>
              <a:ln>
                <a:noFill/>
              </a:ln>
            </p:spPr>
          </p:sp>
          <p:sp>
            <p:nvSpPr>
              <p:cNvPr id="551" name="Google Shape;551;p37"/>
              <p:cNvSpPr/>
              <p:nvPr/>
            </p:nvSpPr>
            <p:spPr>
              <a:xfrm>
                <a:off x="0" y="8223250"/>
                <a:ext cx="10287000" cy="12700"/>
              </a:xfrm>
              <a:custGeom>
                <a:rect b="b" l="l" r="r" t="t"/>
                <a:pathLst>
                  <a:path extrusionOk="0" h="12700" w="10287000">
                    <a:moveTo>
                      <a:pt x="0" y="0"/>
                    </a:moveTo>
                    <a:lnTo>
                      <a:pt x="10287000" y="0"/>
                    </a:lnTo>
                    <a:lnTo>
                      <a:pt x="10287000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FFFFFF">
                  <a:alpha val="24705"/>
                </a:srgbClr>
              </a:solidFill>
              <a:ln>
                <a:noFill/>
              </a:ln>
            </p:spPr>
          </p:sp>
          <p:sp>
            <p:nvSpPr>
              <p:cNvPr id="552" name="Google Shape;552;p37"/>
              <p:cNvSpPr/>
              <p:nvPr/>
            </p:nvSpPr>
            <p:spPr>
              <a:xfrm>
                <a:off x="0" y="10280650"/>
                <a:ext cx="10287000" cy="12700"/>
              </a:xfrm>
              <a:custGeom>
                <a:rect b="b" l="l" r="r" t="t"/>
                <a:pathLst>
                  <a:path extrusionOk="0" h="12700" w="10287000">
                    <a:moveTo>
                      <a:pt x="0" y="0"/>
                    </a:moveTo>
                    <a:lnTo>
                      <a:pt x="10287000" y="0"/>
                    </a:lnTo>
                    <a:lnTo>
                      <a:pt x="10287000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FFFFFF">
                  <a:alpha val="60000"/>
                </a:srgbClr>
              </a:solidFill>
              <a:ln>
                <a:noFill/>
              </a:ln>
            </p:spPr>
          </p:sp>
        </p:grpSp>
        <p:sp>
          <p:nvSpPr>
            <p:cNvPr id="553" name="Google Shape;553;p37"/>
            <p:cNvSpPr txBox="1"/>
            <p:nvPr/>
          </p:nvSpPr>
          <p:spPr>
            <a:xfrm>
              <a:off x="56852" y="-123825"/>
              <a:ext cx="640556" cy="59931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78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200" u="none" cap="none" strike="noStrike">
                  <a:solidFill>
                    <a:srgbClr val="FFFFFF"/>
                  </a:solidFill>
                  <a:latin typeface="Sigmar One"/>
                  <a:ea typeface="Sigmar One"/>
                  <a:cs typeface="Sigmar One"/>
                  <a:sym typeface="Sigmar One"/>
                </a:rPr>
                <a:t>50 </a:t>
              </a:r>
              <a:endParaRPr sz="700"/>
            </a:p>
          </p:txBody>
        </p:sp>
        <p:sp>
          <p:nvSpPr>
            <p:cNvPr id="554" name="Google Shape;554;p37"/>
            <p:cNvSpPr txBox="1"/>
            <p:nvPr/>
          </p:nvSpPr>
          <p:spPr>
            <a:xfrm>
              <a:off x="0" y="1933575"/>
              <a:ext cx="697409" cy="59931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78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200" u="none" cap="none" strike="noStrike">
                  <a:solidFill>
                    <a:srgbClr val="FFFFFF"/>
                  </a:solidFill>
                  <a:latin typeface="Sigmar One"/>
                  <a:ea typeface="Sigmar One"/>
                  <a:cs typeface="Sigmar One"/>
                  <a:sym typeface="Sigmar One"/>
                </a:rPr>
                <a:t>40 </a:t>
              </a:r>
              <a:endParaRPr sz="700"/>
            </a:p>
          </p:txBody>
        </p:sp>
        <p:sp>
          <p:nvSpPr>
            <p:cNvPr id="555" name="Google Shape;555;p37"/>
            <p:cNvSpPr txBox="1"/>
            <p:nvPr/>
          </p:nvSpPr>
          <p:spPr>
            <a:xfrm>
              <a:off x="48716" y="3990975"/>
              <a:ext cx="648692" cy="59931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78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200" u="none" cap="none" strike="noStrike">
                  <a:solidFill>
                    <a:srgbClr val="FFFFFF"/>
                  </a:solidFill>
                  <a:latin typeface="Sigmar One"/>
                  <a:ea typeface="Sigmar One"/>
                  <a:cs typeface="Sigmar One"/>
                  <a:sym typeface="Sigmar One"/>
                </a:rPr>
                <a:t>30 </a:t>
              </a:r>
              <a:endParaRPr sz="700"/>
            </a:p>
          </p:txBody>
        </p:sp>
        <p:sp>
          <p:nvSpPr>
            <p:cNvPr id="556" name="Google Shape;556;p37"/>
            <p:cNvSpPr txBox="1"/>
            <p:nvPr/>
          </p:nvSpPr>
          <p:spPr>
            <a:xfrm>
              <a:off x="43855" y="6048375"/>
              <a:ext cx="653554" cy="59931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78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200" u="none" cap="none" strike="noStrike">
                  <a:solidFill>
                    <a:srgbClr val="FFFFFF"/>
                  </a:solidFill>
                  <a:latin typeface="Sigmar One"/>
                  <a:ea typeface="Sigmar One"/>
                  <a:cs typeface="Sigmar One"/>
                  <a:sym typeface="Sigmar One"/>
                </a:rPr>
                <a:t>20 </a:t>
              </a:r>
              <a:endParaRPr sz="700"/>
            </a:p>
          </p:txBody>
        </p:sp>
        <p:sp>
          <p:nvSpPr>
            <p:cNvPr id="557" name="Google Shape;557;p37"/>
            <p:cNvSpPr txBox="1"/>
            <p:nvPr/>
          </p:nvSpPr>
          <p:spPr>
            <a:xfrm>
              <a:off x="79177" y="8105775"/>
              <a:ext cx="618232" cy="59931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78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200" u="none" cap="none" strike="noStrike">
                  <a:solidFill>
                    <a:srgbClr val="FFFFFF"/>
                  </a:solidFill>
                  <a:latin typeface="Sigmar One"/>
                  <a:ea typeface="Sigmar One"/>
                  <a:cs typeface="Sigmar One"/>
                  <a:sym typeface="Sigmar One"/>
                </a:rPr>
                <a:t>10 </a:t>
              </a:r>
              <a:endParaRPr sz="700"/>
            </a:p>
          </p:txBody>
        </p:sp>
        <p:sp>
          <p:nvSpPr>
            <p:cNvPr id="558" name="Google Shape;558;p37"/>
            <p:cNvSpPr txBox="1"/>
            <p:nvPr/>
          </p:nvSpPr>
          <p:spPr>
            <a:xfrm>
              <a:off x="295771" y="10163175"/>
              <a:ext cx="401638" cy="59931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78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200" u="none" cap="none" strike="noStrike">
                  <a:solidFill>
                    <a:srgbClr val="FFFFFF"/>
                  </a:solidFill>
                  <a:latin typeface="Sigmar One"/>
                  <a:ea typeface="Sigmar One"/>
                  <a:cs typeface="Sigmar One"/>
                  <a:sym typeface="Sigmar One"/>
                </a:rPr>
                <a:t>0 </a:t>
              </a:r>
              <a:endParaRPr sz="700"/>
            </a:p>
          </p:txBody>
        </p:sp>
        <p:grpSp>
          <p:nvGrpSpPr>
            <p:cNvPr id="559" name="Google Shape;559;p37"/>
            <p:cNvGrpSpPr/>
            <p:nvPr/>
          </p:nvGrpSpPr>
          <p:grpSpPr>
            <a:xfrm>
              <a:off x="898876" y="231394"/>
              <a:ext cx="10288732" cy="10293350"/>
              <a:chOff x="-1732" y="-6350"/>
              <a:chExt cx="10288732" cy="10293350"/>
            </a:xfrm>
          </p:grpSpPr>
          <p:sp>
            <p:nvSpPr>
              <p:cNvPr id="560" name="Google Shape;560;p37"/>
              <p:cNvSpPr/>
              <p:nvPr/>
            </p:nvSpPr>
            <p:spPr>
              <a:xfrm>
                <a:off x="-1732" y="8216863"/>
                <a:ext cx="1855125" cy="2070137"/>
              </a:xfrm>
              <a:custGeom>
                <a:rect b="b" l="l" r="r" t="t"/>
                <a:pathLst>
                  <a:path extrusionOk="0" h="2070137" w="1855125">
                    <a:moveTo>
                      <a:pt x="1732" y="2070137"/>
                    </a:moveTo>
                    <a:lnTo>
                      <a:pt x="1732" y="154520"/>
                    </a:lnTo>
                    <a:cubicBezTo>
                      <a:pt x="0" y="114144"/>
                      <a:pt x="14838" y="74814"/>
                      <a:pt x="42809" y="45644"/>
                    </a:cubicBezTo>
                    <a:cubicBezTo>
                      <a:pt x="70779" y="16476"/>
                      <a:pt x="109452" y="0"/>
                      <a:pt x="149865" y="37"/>
                    </a:cubicBezTo>
                    <a:lnTo>
                      <a:pt x="1705259" y="37"/>
                    </a:lnTo>
                    <a:cubicBezTo>
                      <a:pt x="1745672" y="0"/>
                      <a:pt x="1784345" y="16476"/>
                      <a:pt x="1812315" y="45644"/>
                    </a:cubicBezTo>
                    <a:cubicBezTo>
                      <a:pt x="1840286" y="74814"/>
                      <a:pt x="1855124" y="114144"/>
                      <a:pt x="1853392" y="154520"/>
                    </a:cubicBezTo>
                    <a:lnTo>
                      <a:pt x="1853392" y="2070137"/>
                    </a:lnTo>
                    <a:close/>
                  </a:path>
                </a:pathLst>
              </a:custGeom>
              <a:solidFill>
                <a:srgbClr val="084F5F"/>
              </a:solidFill>
              <a:ln>
                <a:noFill/>
              </a:ln>
            </p:spPr>
            <p:txBody>
              <a:bodyPr anchorCtr="0" anchor="ctr" bIns="45725" lIns="45725" spcFirstLastPara="1" rIns="45725" wrap="square" tIns="457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1" name="Google Shape;561;p37"/>
              <p:cNvSpPr/>
              <p:nvPr/>
            </p:nvSpPr>
            <p:spPr>
              <a:xfrm>
                <a:off x="2108835" y="6165850"/>
                <a:ext cx="1851660" cy="4121150"/>
              </a:xfrm>
              <a:custGeom>
                <a:rect b="b" l="l" r="r" t="t"/>
                <a:pathLst>
                  <a:path extrusionOk="0" h="4121150" w="1851660">
                    <a:moveTo>
                      <a:pt x="0" y="4121150"/>
                    </a:moveTo>
                    <a:lnTo>
                      <a:pt x="0" y="148133"/>
                    </a:lnTo>
                    <a:cubicBezTo>
                      <a:pt x="0" y="108846"/>
                      <a:pt x="15607" y="71167"/>
                      <a:pt x="43387" y="43387"/>
                    </a:cubicBezTo>
                    <a:cubicBezTo>
                      <a:pt x="71167" y="15607"/>
                      <a:pt x="108846" y="0"/>
                      <a:pt x="148133" y="0"/>
                    </a:cubicBezTo>
                    <a:lnTo>
                      <a:pt x="1703527" y="0"/>
                    </a:lnTo>
                    <a:cubicBezTo>
                      <a:pt x="1742814" y="0"/>
                      <a:pt x="1780493" y="15607"/>
                      <a:pt x="1808273" y="43387"/>
                    </a:cubicBezTo>
                    <a:cubicBezTo>
                      <a:pt x="1836053" y="71167"/>
                      <a:pt x="1851660" y="108846"/>
                      <a:pt x="1851660" y="148133"/>
                    </a:cubicBezTo>
                    <a:lnTo>
                      <a:pt x="1851660" y="4121150"/>
                    </a:lnTo>
                    <a:close/>
                  </a:path>
                </a:pathLst>
              </a:custGeom>
              <a:solidFill>
                <a:srgbClr val="084F5F"/>
              </a:solidFill>
              <a:ln>
                <a:noFill/>
              </a:ln>
            </p:spPr>
            <p:txBody>
              <a:bodyPr anchorCtr="0" anchor="ctr" bIns="45725" lIns="45725" spcFirstLastPara="1" rIns="45725" wrap="square" tIns="457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2" name="Google Shape;562;p37"/>
              <p:cNvSpPr/>
              <p:nvPr/>
            </p:nvSpPr>
            <p:spPr>
              <a:xfrm>
                <a:off x="4217670" y="4108450"/>
                <a:ext cx="1851660" cy="6178550"/>
              </a:xfrm>
              <a:custGeom>
                <a:rect b="b" l="l" r="r" t="t"/>
                <a:pathLst>
                  <a:path extrusionOk="0" h="6178550" w="1851660">
                    <a:moveTo>
                      <a:pt x="0" y="6178550"/>
                    </a:moveTo>
                    <a:lnTo>
                      <a:pt x="0" y="148133"/>
                    </a:lnTo>
                    <a:cubicBezTo>
                      <a:pt x="0" y="108846"/>
                      <a:pt x="15607" y="71167"/>
                      <a:pt x="43387" y="43387"/>
                    </a:cubicBezTo>
                    <a:cubicBezTo>
                      <a:pt x="71167" y="15607"/>
                      <a:pt x="108846" y="0"/>
                      <a:pt x="148133" y="0"/>
                    </a:cubicBezTo>
                    <a:lnTo>
                      <a:pt x="1703527" y="0"/>
                    </a:lnTo>
                    <a:cubicBezTo>
                      <a:pt x="1742814" y="0"/>
                      <a:pt x="1780493" y="15607"/>
                      <a:pt x="1808273" y="43387"/>
                    </a:cubicBezTo>
                    <a:cubicBezTo>
                      <a:pt x="1836053" y="71167"/>
                      <a:pt x="1851660" y="108846"/>
                      <a:pt x="1851660" y="148133"/>
                    </a:cubicBezTo>
                    <a:lnTo>
                      <a:pt x="1851660" y="6178550"/>
                    </a:lnTo>
                    <a:close/>
                  </a:path>
                </a:pathLst>
              </a:custGeom>
              <a:solidFill>
                <a:srgbClr val="084F5F"/>
              </a:solidFill>
              <a:ln>
                <a:noFill/>
              </a:ln>
            </p:spPr>
            <p:txBody>
              <a:bodyPr anchorCtr="0" anchor="ctr" bIns="45725" lIns="45725" spcFirstLastPara="1" rIns="45725" wrap="square" tIns="457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3" name="Google Shape;563;p37"/>
              <p:cNvSpPr/>
              <p:nvPr/>
            </p:nvSpPr>
            <p:spPr>
              <a:xfrm>
                <a:off x="6326505" y="2051050"/>
                <a:ext cx="1851660" cy="8235950"/>
              </a:xfrm>
              <a:custGeom>
                <a:rect b="b" l="l" r="r" t="t"/>
                <a:pathLst>
                  <a:path extrusionOk="0" h="8235950" w="1851660">
                    <a:moveTo>
                      <a:pt x="0" y="8235950"/>
                    </a:moveTo>
                    <a:lnTo>
                      <a:pt x="0" y="148133"/>
                    </a:lnTo>
                    <a:cubicBezTo>
                      <a:pt x="0" y="108845"/>
                      <a:pt x="15607" y="71167"/>
                      <a:pt x="43387" y="43387"/>
                    </a:cubicBezTo>
                    <a:cubicBezTo>
                      <a:pt x="71167" y="15607"/>
                      <a:pt x="108846" y="0"/>
                      <a:pt x="148133" y="0"/>
                    </a:cubicBezTo>
                    <a:lnTo>
                      <a:pt x="1703527" y="0"/>
                    </a:lnTo>
                    <a:cubicBezTo>
                      <a:pt x="1742815" y="0"/>
                      <a:pt x="1780492" y="15607"/>
                      <a:pt x="1808273" y="43387"/>
                    </a:cubicBezTo>
                    <a:cubicBezTo>
                      <a:pt x="1836053" y="71167"/>
                      <a:pt x="1851660" y="108845"/>
                      <a:pt x="1851660" y="148133"/>
                    </a:cubicBezTo>
                    <a:lnTo>
                      <a:pt x="1851660" y="8235950"/>
                    </a:lnTo>
                    <a:close/>
                  </a:path>
                </a:pathLst>
              </a:custGeom>
              <a:solidFill>
                <a:srgbClr val="084F5F"/>
              </a:solidFill>
              <a:ln>
                <a:noFill/>
              </a:ln>
            </p:spPr>
            <p:txBody>
              <a:bodyPr anchorCtr="0" anchor="ctr" bIns="45725" lIns="45725" spcFirstLastPara="1" rIns="45725" wrap="square" tIns="457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4" name="Google Shape;564;p37"/>
              <p:cNvSpPr/>
              <p:nvPr/>
            </p:nvSpPr>
            <p:spPr>
              <a:xfrm>
                <a:off x="8435340" y="-6350"/>
                <a:ext cx="1851660" cy="10293350"/>
              </a:xfrm>
              <a:custGeom>
                <a:rect b="b" l="l" r="r" t="t"/>
                <a:pathLst>
                  <a:path extrusionOk="0" h="10293350" w="1851660">
                    <a:moveTo>
                      <a:pt x="0" y="10293350"/>
                    </a:moveTo>
                    <a:lnTo>
                      <a:pt x="0" y="148133"/>
                    </a:lnTo>
                    <a:cubicBezTo>
                      <a:pt x="0" y="108846"/>
                      <a:pt x="15607" y="71167"/>
                      <a:pt x="43387" y="43387"/>
                    </a:cubicBezTo>
                    <a:cubicBezTo>
                      <a:pt x="71168" y="15607"/>
                      <a:pt x="108845" y="0"/>
                      <a:pt x="148133" y="0"/>
                    </a:cubicBezTo>
                    <a:lnTo>
                      <a:pt x="1703527" y="0"/>
                    </a:lnTo>
                    <a:cubicBezTo>
                      <a:pt x="1742815" y="0"/>
                      <a:pt x="1780492" y="15607"/>
                      <a:pt x="1808273" y="43387"/>
                    </a:cubicBezTo>
                    <a:cubicBezTo>
                      <a:pt x="1836053" y="71167"/>
                      <a:pt x="1851660" y="108846"/>
                      <a:pt x="1851660" y="148133"/>
                    </a:cubicBezTo>
                    <a:lnTo>
                      <a:pt x="1851660" y="10293350"/>
                    </a:lnTo>
                    <a:close/>
                  </a:path>
                </a:pathLst>
              </a:custGeom>
              <a:solidFill>
                <a:srgbClr val="084F5F"/>
              </a:solidFill>
              <a:ln>
                <a:noFill/>
              </a:ln>
            </p:spPr>
            <p:txBody>
              <a:bodyPr anchorCtr="0" anchor="ctr" bIns="45725" lIns="45725" spcFirstLastPara="1" rIns="45725" wrap="square" tIns="457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5" name="Google Shape;565;p37"/>
              <p:cNvSpPr/>
              <p:nvPr/>
            </p:nvSpPr>
            <p:spPr>
              <a:xfrm>
                <a:off x="0" y="9251950"/>
                <a:ext cx="1851660" cy="1035050"/>
              </a:xfrm>
              <a:custGeom>
                <a:rect b="b" l="l" r="r" t="t"/>
                <a:pathLst>
                  <a:path extrusionOk="0" h="1035050" w="1851660">
                    <a:moveTo>
                      <a:pt x="0" y="0"/>
                    </a:moveTo>
                    <a:lnTo>
                      <a:pt x="1851660" y="0"/>
                    </a:lnTo>
                    <a:lnTo>
                      <a:pt x="1851660" y="1035050"/>
                    </a:lnTo>
                    <a:lnTo>
                      <a:pt x="0" y="1035050"/>
                    </a:lnTo>
                    <a:close/>
                  </a:path>
                </a:pathLst>
              </a:custGeom>
              <a:solidFill>
                <a:srgbClr val="FF8657"/>
              </a:solidFill>
              <a:ln>
                <a:noFill/>
              </a:ln>
            </p:spPr>
          </p:sp>
          <p:sp>
            <p:nvSpPr>
              <p:cNvPr id="566" name="Google Shape;566;p37"/>
              <p:cNvSpPr/>
              <p:nvPr/>
            </p:nvSpPr>
            <p:spPr>
              <a:xfrm>
                <a:off x="2108835" y="6990080"/>
                <a:ext cx="1851660" cy="3296920"/>
              </a:xfrm>
              <a:custGeom>
                <a:rect b="b" l="l" r="r" t="t"/>
                <a:pathLst>
                  <a:path extrusionOk="0" h="3296920" w="1851660">
                    <a:moveTo>
                      <a:pt x="0" y="0"/>
                    </a:moveTo>
                    <a:lnTo>
                      <a:pt x="1851660" y="0"/>
                    </a:lnTo>
                    <a:lnTo>
                      <a:pt x="1851660" y="3296920"/>
                    </a:lnTo>
                    <a:lnTo>
                      <a:pt x="0" y="3296920"/>
                    </a:lnTo>
                    <a:close/>
                  </a:path>
                </a:pathLst>
              </a:custGeom>
              <a:solidFill>
                <a:srgbClr val="FF8657"/>
              </a:solidFill>
              <a:ln>
                <a:noFill/>
              </a:ln>
            </p:spPr>
          </p:sp>
          <p:sp>
            <p:nvSpPr>
              <p:cNvPr id="567" name="Google Shape;567;p37"/>
              <p:cNvSpPr/>
              <p:nvPr/>
            </p:nvSpPr>
            <p:spPr>
              <a:xfrm>
                <a:off x="4217670" y="5138208"/>
                <a:ext cx="1851660" cy="5148792"/>
              </a:xfrm>
              <a:custGeom>
                <a:rect b="b" l="l" r="r" t="t"/>
                <a:pathLst>
                  <a:path extrusionOk="0" h="5148792" w="1851660">
                    <a:moveTo>
                      <a:pt x="0" y="0"/>
                    </a:moveTo>
                    <a:lnTo>
                      <a:pt x="1851660" y="0"/>
                    </a:lnTo>
                    <a:lnTo>
                      <a:pt x="1851660" y="5148792"/>
                    </a:lnTo>
                    <a:lnTo>
                      <a:pt x="0" y="5148792"/>
                    </a:lnTo>
                    <a:close/>
                  </a:path>
                </a:pathLst>
              </a:custGeom>
              <a:solidFill>
                <a:srgbClr val="FF8657"/>
              </a:solidFill>
              <a:ln>
                <a:noFill/>
              </a:ln>
            </p:spPr>
          </p:sp>
          <p:sp>
            <p:nvSpPr>
              <p:cNvPr id="568" name="Google Shape;568;p37"/>
              <p:cNvSpPr/>
              <p:nvPr/>
            </p:nvSpPr>
            <p:spPr>
              <a:xfrm>
                <a:off x="6326505" y="3698240"/>
                <a:ext cx="1851660" cy="6588760"/>
              </a:xfrm>
              <a:custGeom>
                <a:rect b="b" l="l" r="r" t="t"/>
                <a:pathLst>
                  <a:path extrusionOk="0" h="6588760" w="1851660">
                    <a:moveTo>
                      <a:pt x="0" y="0"/>
                    </a:moveTo>
                    <a:lnTo>
                      <a:pt x="1851660" y="0"/>
                    </a:lnTo>
                    <a:lnTo>
                      <a:pt x="1851660" y="6588760"/>
                    </a:lnTo>
                    <a:lnTo>
                      <a:pt x="0" y="6588760"/>
                    </a:lnTo>
                    <a:close/>
                  </a:path>
                </a:pathLst>
              </a:custGeom>
              <a:solidFill>
                <a:srgbClr val="FF8657"/>
              </a:solidFill>
              <a:ln>
                <a:noFill/>
              </a:ln>
            </p:spPr>
          </p:sp>
          <p:sp>
            <p:nvSpPr>
              <p:cNvPr id="569" name="Google Shape;569;p37"/>
              <p:cNvSpPr/>
              <p:nvPr/>
            </p:nvSpPr>
            <p:spPr>
              <a:xfrm>
                <a:off x="8435340" y="1640586"/>
                <a:ext cx="1851660" cy="8646414"/>
              </a:xfrm>
              <a:custGeom>
                <a:rect b="b" l="l" r="r" t="t"/>
                <a:pathLst>
                  <a:path extrusionOk="0" h="8646414" w="1851660">
                    <a:moveTo>
                      <a:pt x="0" y="0"/>
                    </a:moveTo>
                    <a:lnTo>
                      <a:pt x="1851660" y="0"/>
                    </a:lnTo>
                    <a:lnTo>
                      <a:pt x="1851660" y="8646414"/>
                    </a:lnTo>
                    <a:lnTo>
                      <a:pt x="0" y="8646414"/>
                    </a:lnTo>
                    <a:close/>
                  </a:path>
                </a:pathLst>
              </a:custGeom>
              <a:solidFill>
                <a:srgbClr val="FF8657"/>
              </a:solidFill>
              <a:ln>
                <a:noFill/>
              </a:ln>
            </p:spPr>
          </p:sp>
          <p:sp>
            <p:nvSpPr>
              <p:cNvPr id="570" name="Google Shape;570;p37"/>
              <p:cNvSpPr/>
              <p:nvPr/>
            </p:nvSpPr>
            <p:spPr>
              <a:xfrm>
                <a:off x="0" y="10287000"/>
                <a:ext cx="1851660" cy="0"/>
              </a:xfrm>
              <a:custGeom>
                <a:rect b="b" l="l" r="r" t="t"/>
                <a:pathLst>
                  <a:path extrusionOk="0" h="120000" w="1851660">
                    <a:moveTo>
                      <a:pt x="0" y="0"/>
                    </a:moveTo>
                    <a:lnTo>
                      <a:pt x="1851660" y="0"/>
                    </a:lnTo>
                    <a:lnTo>
                      <a:pt x="185166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AE8E5"/>
              </a:solidFill>
              <a:ln>
                <a:noFill/>
              </a:ln>
            </p:spPr>
          </p:sp>
          <p:sp>
            <p:nvSpPr>
              <p:cNvPr id="571" name="Google Shape;571;p37"/>
              <p:cNvSpPr/>
              <p:nvPr/>
            </p:nvSpPr>
            <p:spPr>
              <a:xfrm>
                <a:off x="2108835" y="8638540"/>
                <a:ext cx="1851660" cy="1648460"/>
              </a:xfrm>
              <a:custGeom>
                <a:rect b="b" l="l" r="r" t="t"/>
                <a:pathLst>
                  <a:path extrusionOk="0" h="1648460" w="1851660">
                    <a:moveTo>
                      <a:pt x="0" y="0"/>
                    </a:moveTo>
                    <a:lnTo>
                      <a:pt x="1851660" y="0"/>
                    </a:lnTo>
                    <a:lnTo>
                      <a:pt x="1851660" y="1648460"/>
                    </a:lnTo>
                    <a:lnTo>
                      <a:pt x="0" y="1648460"/>
                    </a:lnTo>
                    <a:close/>
                  </a:path>
                </a:pathLst>
              </a:custGeom>
              <a:solidFill>
                <a:srgbClr val="BAE8E5"/>
              </a:solidFill>
              <a:ln>
                <a:noFill/>
              </a:ln>
            </p:spPr>
          </p:sp>
          <p:sp>
            <p:nvSpPr>
              <p:cNvPr id="572" name="Google Shape;572;p37"/>
              <p:cNvSpPr/>
              <p:nvPr/>
            </p:nvSpPr>
            <p:spPr>
              <a:xfrm>
                <a:off x="4217670" y="7197725"/>
                <a:ext cx="1851660" cy="3089275"/>
              </a:xfrm>
              <a:custGeom>
                <a:rect b="b" l="l" r="r" t="t"/>
                <a:pathLst>
                  <a:path extrusionOk="0" h="3089275" w="1851660">
                    <a:moveTo>
                      <a:pt x="0" y="0"/>
                    </a:moveTo>
                    <a:lnTo>
                      <a:pt x="1851660" y="0"/>
                    </a:lnTo>
                    <a:lnTo>
                      <a:pt x="1851660" y="3089275"/>
                    </a:lnTo>
                    <a:lnTo>
                      <a:pt x="0" y="3089275"/>
                    </a:lnTo>
                    <a:close/>
                  </a:path>
                </a:pathLst>
              </a:custGeom>
              <a:solidFill>
                <a:srgbClr val="BAE8E5"/>
              </a:solidFill>
              <a:ln>
                <a:noFill/>
              </a:ln>
            </p:spPr>
          </p:sp>
          <p:sp>
            <p:nvSpPr>
              <p:cNvPr id="573" name="Google Shape;573;p37"/>
              <p:cNvSpPr/>
              <p:nvPr/>
            </p:nvSpPr>
            <p:spPr>
              <a:xfrm>
                <a:off x="6326505" y="6580822"/>
                <a:ext cx="1851660" cy="3706178"/>
              </a:xfrm>
              <a:custGeom>
                <a:rect b="b" l="l" r="r" t="t"/>
                <a:pathLst>
                  <a:path extrusionOk="0" h="3706178" w="1851660">
                    <a:moveTo>
                      <a:pt x="0" y="0"/>
                    </a:moveTo>
                    <a:lnTo>
                      <a:pt x="1851660" y="0"/>
                    </a:lnTo>
                    <a:lnTo>
                      <a:pt x="1851660" y="3706178"/>
                    </a:lnTo>
                    <a:lnTo>
                      <a:pt x="0" y="3706178"/>
                    </a:lnTo>
                    <a:close/>
                  </a:path>
                </a:pathLst>
              </a:custGeom>
              <a:solidFill>
                <a:srgbClr val="BAE8E5"/>
              </a:solidFill>
              <a:ln>
                <a:noFill/>
              </a:ln>
            </p:spPr>
          </p:sp>
          <p:sp>
            <p:nvSpPr>
              <p:cNvPr id="574" name="Google Shape;574;p37"/>
              <p:cNvSpPr/>
              <p:nvPr/>
            </p:nvSpPr>
            <p:spPr>
              <a:xfrm>
                <a:off x="8435340" y="5757926"/>
                <a:ext cx="1851660" cy="4529074"/>
              </a:xfrm>
              <a:custGeom>
                <a:rect b="b" l="l" r="r" t="t"/>
                <a:pathLst>
                  <a:path extrusionOk="0" h="4529074" w="1851660">
                    <a:moveTo>
                      <a:pt x="0" y="0"/>
                    </a:moveTo>
                    <a:lnTo>
                      <a:pt x="1851660" y="0"/>
                    </a:lnTo>
                    <a:lnTo>
                      <a:pt x="1851660" y="4529074"/>
                    </a:lnTo>
                    <a:lnTo>
                      <a:pt x="0" y="4529074"/>
                    </a:lnTo>
                    <a:close/>
                  </a:path>
                </a:pathLst>
              </a:custGeom>
              <a:solidFill>
                <a:srgbClr val="BAE8E5"/>
              </a:solidFill>
              <a:ln>
                <a:noFill/>
              </a:ln>
            </p:spPr>
          </p:sp>
        </p:grpSp>
      </p:grpSp>
      <p:sp>
        <p:nvSpPr>
          <p:cNvPr id="575" name="Google Shape;575;p37"/>
          <p:cNvSpPr/>
          <p:nvPr/>
        </p:nvSpPr>
        <p:spPr>
          <a:xfrm>
            <a:off x="3227451" y="3889245"/>
            <a:ext cx="1159801" cy="1479810"/>
          </a:xfrm>
          <a:custGeom>
            <a:rect b="b" l="l" r="r" t="t"/>
            <a:pathLst>
              <a:path extrusionOk="0" h="2959619" w="2319602">
                <a:moveTo>
                  <a:pt x="0" y="0"/>
                </a:moveTo>
                <a:lnTo>
                  <a:pt x="2319601" y="0"/>
                </a:lnTo>
                <a:lnTo>
                  <a:pt x="2319601" y="2959620"/>
                </a:lnTo>
                <a:lnTo>
                  <a:pt x="0" y="295962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76" name="Google Shape;576;p37"/>
          <p:cNvSpPr/>
          <p:nvPr/>
        </p:nvSpPr>
        <p:spPr>
          <a:xfrm>
            <a:off x="377450" y="4422801"/>
            <a:ext cx="1600159" cy="849539"/>
          </a:xfrm>
          <a:custGeom>
            <a:rect b="b" l="l" r="r" t="t"/>
            <a:pathLst>
              <a:path extrusionOk="0" h="1699078" w="3200318">
                <a:moveTo>
                  <a:pt x="0" y="0"/>
                </a:moveTo>
                <a:lnTo>
                  <a:pt x="3200318" y="0"/>
                </a:lnTo>
                <a:lnTo>
                  <a:pt x="3200318" y="1699078"/>
                </a:lnTo>
                <a:lnTo>
                  <a:pt x="0" y="169907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77" name="Google Shape;577;p37"/>
          <p:cNvSpPr/>
          <p:nvPr/>
        </p:nvSpPr>
        <p:spPr>
          <a:xfrm>
            <a:off x="2712398" y="-42781"/>
            <a:ext cx="1481252" cy="1436814"/>
          </a:xfrm>
          <a:custGeom>
            <a:rect b="b" l="l" r="r" t="t"/>
            <a:pathLst>
              <a:path extrusionOk="0" h="2873628" w="2962504">
                <a:moveTo>
                  <a:pt x="0" y="0"/>
                </a:moveTo>
                <a:lnTo>
                  <a:pt x="2962504" y="0"/>
                </a:lnTo>
                <a:lnTo>
                  <a:pt x="2962504" y="2873628"/>
                </a:lnTo>
                <a:lnTo>
                  <a:pt x="0" y="287362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578" name="Google Shape;578;p37"/>
          <p:cNvGrpSpPr/>
          <p:nvPr/>
        </p:nvGrpSpPr>
        <p:grpSpPr>
          <a:xfrm>
            <a:off x="377451" y="1392051"/>
            <a:ext cx="3877088" cy="2355827"/>
            <a:chOff x="0" y="-9525"/>
            <a:chExt cx="10338900" cy="6282205"/>
          </a:xfrm>
        </p:grpSpPr>
        <p:sp>
          <p:nvSpPr>
            <p:cNvPr id="579" name="Google Shape;579;p37"/>
            <p:cNvSpPr txBox="1"/>
            <p:nvPr/>
          </p:nvSpPr>
          <p:spPr>
            <a:xfrm>
              <a:off x="0" y="-9525"/>
              <a:ext cx="10338900" cy="5541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4500" u="none" cap="none" strike="noStrike">
                  <a:solidFill>
                    <a:srgbClr val="FFFFFF"/>
                  </a:solidFill>
                  <a:latin typeface="Sigmar One"/>
                  <a:ea typeface="Sigmar One"/>
                  <a:cs typeface="Sigmar One"/>
                  <a:sym typeface="Sigmar One"/>
                </a:rPr>
                <a:t>Write Your Topic or Idea</a:t>
              </a:r>
              <a:endParaRPr sz="700"/>
            </a:p>
          </p:txBody>
        </p:sp>
        <p:sp>
          <p:nvSpPr>
            <p:cNvPr id="580" name="Google Shape;580;p37"/>
            <p:cNvSpPr txBox="1"/>
            <p:nvPr/>
          </p:nvSpPr>
          <p:spPr>
            <a:xfrm>
              <a:off x="1244766" y="5788387"/>
              <a:ext cx="7849378" cy="48429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100" u="none" cap="none" strike="noStrike">
                  <a:solidFill>
                    <a:srgbClr val="FFFFFF"/>
                  </a:solidFill>
                  <a:latin typeface="Inter"/>
                  <a:ea typeface="Inter"/>
                  <a:cs typeface="Inter"/>
                  <a:sym typeface="Inter"/>
                </a:rPr>
                <a:t>Elaborate on what you want to discuss. </a:t>
              </a:r>
              <a:endParaRPr sz="700"/>
            </a:p>
          </p:txBody>
        </p:sp>
      </p:grpSp>
      <p:sp>
        <p:nvSpPr>
          <p:cNvPr id="581" name="Google Shape;581;p37"/>
          <p:cNvSpPr/>
          <p:nvPr/>
        </p:nvSpPr>
        <p:spPr>
          <a:xfrm>
            <a:off x="161609" y="3889245"/>
            <a:ext cx="705482" cy="526465"/>
          </a:xfrm>
          <a:custGeom>
            <a:rect b="b" l="l" r="r" t="t"/>
            <a:pathLst>
              <a:path extrusionOk="0" h="1052931" w="1410963">
                <a:moveTo>
                  <a:pt x="0" y="0"/>
                </a:moveTo>
                <a:lnTo>
                  <a:pt x="1410964" y="0"/>
                </a:lnTo>
                <a:lnTo>
                  <a:pt x="1410964" y="1052931"/>
                </a:lnTo>
                <a:lnTo>
                  <a:pt x="0" y="105293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82" name="Google Shape;582;p37"/>
          <p:cNvSpPr/>
          <p:nvPr/>
        </p:nvSpPr>
        <p:spPr>
          <a:xfrm>
            <a:off x="3740553" y="3221412"/>
            <a:ext cx="705482" cy="526466"/>
          </a:xfrm>
          <a:custGeom>
            <a:rect b="b" l="l" r="r" t="t"/>
            <a:pathLst>
              <a:path extrusionOk="0" h="1052931" w="1410963">
                <a:moveTo>
                  <a:pt x="0" y="0"/>
                </a:moveTo>
                <a:lnTo>
                  <a:pt x="1410963" y="0"/>
                </a:lnTo>
                <a:lnTo>
                  <a:pt x="1410963" y="1052931"/>
                </a:lnTo>
                <a:lnTo>
                  <a:pt x="0" y="105293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83" name="Google Shape;583;p37"/>
          <p:cNvSpPr/>
          <p:nvPr/>
        </p:nvSpPr>
        <p:spPr>
          <a:xfrm>
            <a:off x="2107538" y="514350"/>
            <a:ext cx="705481" cy="526465"/>
          </a:xfrm>
          <a:custGeom>
            <a:rect b="b" l="l" r="r" t="t"/>
            <a:pathLst>
              <a:path extrusionOk="0" h="1052931" w="1410963">
                <a:moveTo>
                  <a:pt x="0" y="0"/>
                </a:moveTo>
                <a:lnTo>
                  <a:pt x="1410963" y="0"/>
                </a:lnTo>
                <a:lnTo>
                  <a:pt x="1410963" y="1052931"/>
                </a:lnTo>
                <a:lnTo>
                  <a:pt x="0" y="105293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7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8" name="Google Shape;588;p38"/>
          <p:cNvPicPr preferRelativeResize="0"/>
          <p:nvPr/>
        </p:nvPicPr>
        <p:blipFill rotWithShape="1">
          <a:blip r:embed="rId3">
            <a:alphaModFix/>
          </a:blip>
          <a:srcRect b="40137" l="14815" r="17448" t="21856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89" name="Google Shape;589;p38"/>
          <p:cNvSpPr/>
          <p:nvPr/>
        </p:nvSpPr>
        <p:spPr>
          <a:xfrm>
            <a:off x="1700593" y="312760"/>
            <a:ext cx="4489427" cy="1673332"/>
          </a:xfrm>
          <a:custGeom>
            <a:rect b="b" l="l" r="r" t="t"/>
            <a:pathLst>
              <a:path extrusionOk="0" h="3346664" w="8978854">
                <a:moveTo>
                  <a:pt x="0" y="0"/>
                </a:moveTo>
                <a:lnTo>
                  <a:pt x="8978853" y="0"/>
                </a:lnTo>
                <a:lnTo>
                  <a:pt x="8978853" y="3346663"/>
                </a:lnTo>
                <a:lnTo>
                  <a:pt x="0" y="33466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90" name="Google Shape;590;p38"/>
          <p:cNvSpPr/>
          <p:nvPr/>
        </p:nvSpPr>
        <p:spPr>
          <a:xfrm>
            <a:off x="2372431" y="1383983"/>
            <a:ext cx="4399138" cy="2375534"/>
          </a:xfrm>
          <a:custGeom>
            <a:rect b="b" l="l" r="r" t="t"/>
            <a:pathLst>
              <a:path extrusionOk="0" h="4751069" w="8798276">
                <a:moveTo>
                  <a:pt x="0" y="0"/>
                </a:moveTo>
                <a:lnTo>
                  <a:pt x="8798276" y="0"/>
                </a:lnTo>
                <a:lnTo>
                  <a:pt x="8798276" y="4751070"/>
                </a:lnTo>
                <a:lnTo>
                  <a:pt x="0" y="475107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91" name="Google Shape;591;p38"/>
          <p:cNvSpPr/>
          <p:nvPr/>
        </p:nvSpPr>
        <p:spPr>
          <a:xfrm>
            <a:off x="6255436" y="400767"/>
            <a:ext cx="1704853" cy="2990970"/>
          </a:xfrm>
          <a:custGeom>
            <a:rect b="b" l="l" r="r" t="t"/>
            <a:pathLst>
              <a:path extrusionOk="0" h="5981940" w="3409706">
                <a:moveTo>
                  <a:pt x="0" y="0"/>
                </a:moveTo>
                <a:lnTo>
                  <a:pt x="3409706" y="0"/>
                </a:lnTo>
                <a:lnTo>
                  <a:pt x="3409706" y="5981940"/>
                </a:lnTo>
                <a:lnTo>
                  <a:pt x="0" y="598194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92" name="Google Shape;592;p38"/>
          <p:cNvSpPr/>
          <p:nvPr/>
        </p:nvSpPr>
        <p:spPr>
          <a:xfrm>
            <a:off x="-32162" y="3164732"/>
            <a:ext cx="2223124" cy="2057400"/>
          </a:xfrm>
          <a:custGeom>
            <a:rect b="b" l="l" r="r" t="t"/>
            <a:pathLst>
              <a:path extrusionOk="0" h="4114800" w="4446248">
                <a:moveTo>
                  <a:pt x="0" y="0"/>
                </a:moveTo>
                <a:lnTo>
                  <a:pt x="4446247" y="0"/>
                </a:lnTo>
                <a:lnTo>
                  <a:pt x="444624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593" name="Google Shape;593;p38"/>
          <p:cNvGrpSpPr/>
          <p:nvPr/>
        </p:nvGrpSpPr>
        <p:grpSpPr>
          <a:xfrm>
            <a:off x="3077075" y="1494179"/>
            <a:ext cx="2989800" cy="2116894"/>
            <a:chOff x="0" y="0"/>
            <a:chExt cx="7972800" cy="5645051"/>
          </a:xfrm>
        </p:grpSpPr>
        <p:sp>
          <p:nvSpPr>
            <p:cNvPr id="594" name="Google Shape;594;p38"/>
            <p:cNvSpPr txBox="1"/>
            <p:nvPr/>
          </p:nvSpPr>
          <p:spPr>
            <a:xfrm>
              <a:off x="0" y="0"/>
              <a:ext cx="7972800" cy="4515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5500" u="none" cap="none" strike="noStrike">
                  <a:solidFill>
                    <a:srgbClr val="FFFFFF"/>
                  </a:solidFill>
                  <a:latin typeface="Sigmar One"/>
                  <a:ea typeface="Sigmar One"/>
                  <a:cs typeface="Sigmar One"/>
                  <a:sym typeface="Sigmar One"/>
                </a:rPr>
                <a:t>Thank</a:t>
              </a:r>
              <a:endParaRPr sz="700"/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5500" u="none" cap="none" strike="noStrike">
                  <a:solidFill>
                    <a:srgbClr val="FFFFFF"/>
                  </a:solidFill>
                  <a:latin typeface="Sigmar One"/>
                  <a:ea typeface="Sigmar One"/>
                  <a:cs typeface="Sigmar One"/>
                  <a:sym typeface="Sigmar One"/>
                </a:rPr>
                <a:t>you!</a:t>
              </a:r>
              <a:endParaRPr sz="700"/>
            </a:p>
          </p:txBody>
        </p:sp>
        <p:sp>
          <p:nvSpPr>
            <p:cNvPr id="595" name="Google Shape;595;p38"/>
            <p:cNvSpPr txBox="1"/>
            <p:nvPr/>
          </p:nvSpPr>
          <p:spPr>
            <a:xfrm>
              <a:off x="1453806" y="4742051"/>
              <a:ext cx="5065200" cy="90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100" u="none" cap="none" strike="noStrike">
                  <a:solidFill>
                    <a:srgbClr val="FFFFFF"/>
                  </a:solidFill>
                  <a:latin typeface="Inter"/>
                  <a:ea typeface="Inter"/>
                  <a:cs typeface="Inter"/>
                  <a:sym typeface="Inter"/>
                </a:rPr>
                <a:t>Write a closing statement or call-to-action here.</a:t>
              </a:r>
              <a:endParaRPr sz="700"/>
            </a:p>
          </p:txBody>
        </p:sp>
      </p:grpSp>
      <p:sp>
        <p:nvSpPr>
          <p:cNvPr id="596" name="Google Shape;596;p38"/>
          <p:cNvSpPr/>
          <p:nvPr/>
        </p:nvSpPr>
        <p:spPr>
          <a:xfrm>
            <a:off x="5693919" y="3600450"/>
            <a:ext cx="3603726" cy="2057400"/>
          </a:xfrm>
          <a:custGeom>
            <a:rect b="b" l="l" r="r" t="t"/>
            <a:pathLst>
              <a:path extrusionOk="0" h="4114800" w="7207452">
                <a:moveTo>
                  <a:pt x="0" y="0"/>
                </a:moveTo>
                <a:lnTo>
                  <a:pt x="7207452" y="0"/>
                </a:lnTo>
                <a:lnTo>
                  <a:pt x="720745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97" name="Google Shape;597;p38"/>
          <p:cNvSpPr/>
          <p:nvPr/>
        </p:nvSpPr>
        <p:spPr>
          <a:xfrm>
            <a:off x="370200" y="1896252"/>
            <a:ext cx="1418400" cy="808488"/>
          </a:xfrm>
          <a:custGeom>
            <a:rect b="b" l="l" r="r" t="t"/>
            <a:pathLst>
              <a:path extrusionOk="0" h="1616976" w="2836800">
                <a:moveTo>
                  <a:pt x="0" y="0"/>
                </a:moveTo>
                <a:lnTo>
                  <a:pt x="2836799" y="0"/>
                </a:lnTo>
                <a:lnTo>
                  <a:pt x="2836799" y="1616976"/>
                </a:lnTo>
                <a:lnTo>
                  <a:pt x="0" y="161697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98" name="Google Shape;598;p38"/>
          <p:cNvSpPr/>
          <p:nvPr/>
        </p:nvSpPr>
        <p:spPr>
          <a:xfrm>
            <a:off x="2875083" y="4406134"/>
            <a:ext cx="672075" cy="383083"/>
          </a:xfrm>
          <a:custGeom>
            <a:rect b="b" l="l" r="r" t="t"/>
            <a:pathLst>
              <a:path extrusionOk="0" h="766166" w="1344150">
                <a:moveTo>
                  <a:pt x="0" y="0"/>
                </a:moveTo>
                <a:lnTo>
                  <a:pt x="1344150" y="0"/>
                </a:lnTo>
                <a:lnTo>
                  <a:pt x="1344150" y="766165"/>
                </a:lnTo>
                <a:lnTo>
                  <a:pt x="0" y="76616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99" name="Google Shape;599;p38"/>
          <p:cNvSpPr/>
          <p:nvPr/>
        </p:nvSpPr>
        <p:spPr>
          <a:xfrm>
            <a:off x="3354231" y="4023051"/>
            <a:ext cx="672075" cy="383083"/>
          </a:xfrm>
          <a:custGeom>
            <a:rect b="b" l="l" r="r" t="t"/>
            <a:pathLst>
              <a:path extrusionOk="0" h="766166" w="1344150">
                <a:moveTo>
                  <a:pt x="0" y="0"/>
                </a:moveTo>
                <a:lnTo>
                  <a:pt x="1344150" y="0"/>
                </a:lnTo>
                <a:lnTo>
                  <a:pt x="1344150" y="766166"/>
                </a:lnTo>
                <a:lnTo>
                  <a:pt x="0" y="76616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00" name="Google Shape;600;p38"/>
          <p:cNvSpPr/>
          <p:nvPr/>
        </p:nvSpPr>
        <p:spPr>
          <a:xfrm>
            <a:off x="4381161" y="4214593"/>
            <a:ext cx="620578" cy="463106"/>
          </a:xfrm>
          <a:custGeom>
            <a:rect b="b" l="l" r="r" t="t"/>
            <a:pathLst>
              <a:path extrusionOk="0" h="926212" w="1241155">
                <a:moveTo>
                  <a:pt x="0" y="0"/>
                </a:moveTo>
                <a:lnTo>
                  <a:pt x="1241155" y="0"/>
                </a:lnTo>
                <a:lnTo>
                  <a:pt x="1241155" y="926212"/>
                </a:lnTo>
                <a:lnTo>
                  <a:pt x="0" y="92621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01" name="Google Shape;601;p38"/>
          <p:cNvSpPr/>
          <p:nvPr/>
        </p:nvSpPr>
        <p:spPr>
          <a:xfrm>
            <a:off x="5945147" y="81208"/>
            <a:ext cx="620577" cy="463106"/>
          </a:xfrm>
          <a:custGeom>
            <a:rect b="b" l="l" r="r" t="t"/>
            <a:pathLst>
              <a:path extrusionOk="0" h="926212" w="1241155">
                <a:moveTo>
                  <a:pt x="0" y="0"/>
                </a:moveTo>
                <a:lnTo>
                  <a:pt x="1241156" y="0"/>
                </a:lnTo>
                <a:lnTo>
                  <a:pt x="1241156" y="926212"/>
                </a:lnTo>
                <a:lnTo>
                  <a:pt x="0" y="92621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02" name="Google Shape;602;p38"/>
          <p:cNvSpPr/>
          <p:nvPr/>
        </p:nvSpPr>
        <p:spPr>
          <a:xfrm>
            <a:off x="7960289" y="2473187"/>
            <a:ext cx="620577" cy="463106"/>
          </a:xfrm>
          <a:custGeom>
            <a:rect b="b" l="l" r="r" t="t"/>
            <a:pathLst>
              <a:path extrusionOk="0" h="926212" w="1241155">
                <a:moveTo>
                  <a:pt x="0" y="0"/>
                </a:moveTo>
                <a:lnTo>
                  <a:pt x="1241155" y="0"/>
                </a:lnTo>
                <a:lnTo>
                  <a:pt x="1241155" y="926212"/>
                </a:lnTo>
                <a:lnTo>
                  <a:pt x="0" y="92621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03" name="Google Shape;603;p38"/>
          <p:cNvSpPr/>
          <p:nvPr/>
        </p:nvSpPr>
        <p:spPr>
          <a:xfrm>
            <a:off x="1390304" y="1494179"/>
            <a:ext cx="620578" cy="463106"/>
          </a:xfrm>
          <a:custGeom>
            <a:rect b="b" l="l" r="r" t="t"/>
            <a:pathLst>
              <a:path extrusionOk="0" h="926212" w="1241155">
                <a:moveTo>
                  <a:pt x="0" y="0"/>
                </a:moveTo>
                <a:lnTo>
                  <a:pt x="1241155" y="0"/>
                </a:lnTo>
                <a:lnTo>
                  <a:pt x="1241155" y="926213"/>
                </a:lnTo>
                <a:lnTo>
                  <a:pt x="0" y="92621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7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8" name="Google Shape;608;p39"/>
          <p:cNvPicPr preferRelativeResize="0"/>
          <p:nvPr/>
        </p:nvPicPr>
        <p:blipFill rotWithShape="1">
          <a:blip r:embed="rId3">
            <a:alphaModFix/>
          </a:blip>
          <a:srcRect b="40137" l="14815" r="17448" t="21856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09" name="Google Shape;609;p39"/>
          <p:cNvSpPr/>
          <p:nvPr/>
        </p:nvSpPr>
        <p:spPr>
          <a:xfrm>
            <a:off x="988886" y="2918687"/>
            <a:ext cx="2242654" cy="2379474"/>
          </a:xfrm>
          <a:custGeom>
            <a:rect b="b" l="l" r="r" t="t"/>
            <a:pathLst>
              <a:path extrusionOk="0" h="4758948" w="4485308">
                <a:moveTo>
                  <a:pt x="0" y="0"/>
                </a:moveTo>
                <a:lnTo>
                  <a:pt x="4485308" y="0"/>
                </a:lnTo>
                <a:lnTo>
                  <a:pt x="4485308" y="4758948"/>
                </a:lnTo>
                <a:lnTo>
                  <a:pt x="0" y="47589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10" name="Google Shape;610;p39"/>
          <p:cNvSpPr/>
          <p:nvPr/>
        </p:nvSpPr>
        <p:spPr>
          <a:xfrm>
            <a:off x="4572000" y="140108"/>
            <a:ext cx="5617474" cy="4114800"/>
          </a:xfrm>
          <a:custGeom>
            <a:rect b="b" l="l" r="r" t="t"/>
            <a:pathLst>
              <a:path extrusionOk="0" h="8229600" w="11234949">
                <a:moveTo>
                  <a:pt x="0" y="0"/>
                </a:moveTo>
                <a:lnTo>
                  <a:pt x="11234949" y="0"/>
                </a:lnTo>
                <a:lnTo>
                  <a:pt x="1123494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611" name="Google Shape;611;p39"/>
          <p:cNvGrpSpPr/>
          <p:nvPr/>
        </p:nvGrpSpPr>
        <p:grpSpPr>
          <a:xfrm>
            <a:off x="1409013" y="976405"/>
            <a:ext cx="6325988" cy="3190690"/>
            <a:chOff x="0" y="0"/>
            <a:chExt cx="16869300" cy="8508506"/>
          </a:xfrm>
        </p:grpSpPr>
        <p:sp>
          <p:nvSpPr>
            <p:cNvPr id="612" name="Google Shape;612;p39"/>
            <p:cNvSpPr txBox="1"/>
            <p:nvPr/>
          </p:nvSpPr>
          <p:spPr>
            <a:xfrm>
              <a:off x="1505584" y="0"/>
              <a:ext cx="13858097" cy="2209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999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5500" u="none" cap="none" strike="noStrike">
                  <a:solidFill>
                    <a:srgbClr val="FFFFFF"/>
                  </a:solidFill>
                  <a:latin typeface="Sigmar One"/>
                  <a:ea typeface="Sigmar One"/>
                  <a:cs typeface="Sigmar One"/>
                  <a:sym typeface="Sigmar One"/>
                </a:rPr>
                <a:t>Credits</a:t>
              </a:r>
              <a:endParaRPr sz="700"/>
            </a:p>
          </p:txBody>
        </p:sp>
        <p:sp>
          <p:nvSpPr>
            <p:cNvPr id="613" name="Google Shape;613;p39"/>
            <p:cNvSpPr txBox="1"/>
            <p:nvPr/>
          </p:nvSpPr>
          <p:spPr>
            <a:xfrm>
              <a:off x="0" y="2840896"/>
              <a:ext cx="16869300" cy="2380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2900" u="none" cap="none" strike="noStrike">
                  <a:solidFill>
                    <a:srgbClr val="FFFFFF"/>
                  </a:solidFill>
                  <a:latin typeface="Caveat"/>
                  <a:ea typeface="Caveat"/>
                  <a:cs typeface="Caveat"/>
                  <a:sym typeface="Caveat"/>
                </a:rPr>
                <a:t>This presentation template is free for everyone to use thanks to the following:</a:t>
              </a:r>
              <a:endParaRPr sz="700"/>
            </a:p>
          </p:txBody>
        </p:sp>
        <p:sp>
          <p:nvSpPr>
            <p:cNvPr id="614" name="Google Shape;614;p39"/>
            <p:cNvSpPr txBox="1"/>
            <p:nvPr/>
          </p:nvSpPr>
          <p:spPr>
            <a:xfrm>
              <a:off x="0" y="5726242"/>
              <a:ext cx="16869300" cy="90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100" u="none" cap="none" strike="noStrike">
                  <a:solidFill>
                    <a:srgbClr val="FFFFFF"/>
                  </a:solidFill>
                  <a:latin typeface="Inter"/>
                  <a:ea typeface="Inter"/>
                  <a:cs typeface="Inter"/>
                  <a:sym typeface="Inter"/>
                </a:rPr>
                <a:t>SlidesCarnival for the presentation template</a:t>
              </a:r>
              <a:endParaRPr sz="700"/>
            </a:p>
            <a:p>
              <a:pPr indent="0" lvl="1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100" u="none" cap="none" strike="noStrike">
                  <a:solidFill>
                    <a:srgbClr val="FFFFFF"/>
                  </a:solidFill>
                  <a:latin typeface="Inter"/>
                  <a:ea typeface="Inter"/>
                  <a:cs typeface="Inter"/>
                  <a:sym typeface="Inter"/>
                </a:rPr>
                <a:t>Pexels for the photos</a:t>
              </a:r>
              <a:endParaRPr sz="700"/>
            </a:p>
          </p:txBody>
        </p:sp>
        <p:sp>
          <p:nvSpPr>
            <p:cNvPr id="615" name="Google Shape;615;p39"/>
            <p:cNvSpPr txBox="1"/>
            <p:nvPr/>
          </p:nvSpPr>
          <p:spPr>
            <a:xfrm>
              <a:off x="0" y="7362331"/>
              <a:ext cx="16869265" cy="11461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999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2900" u="none" cap="none" strike="noStrike">
                  <a:solidFill>
                    <a:srgbClr val="FFFFFF"/>
                  </a:solidFill>
                  <a:latin typeface="Caveat"/>
                  <a:ea typeface="Caveat"/>
                  <a:cs typeface="Caveat"/>
                  <a:sym typeface="Caveat"/>
                </a:rPr>
                <a:t>Happy designing! </a:t>
              </a:r>
              <a:endParaRPr sz="700"/>
            </a:p>
          </p:txBody>
        </p:sp>
      </p:grpSp>
      <p:sp>
        <p:nvSpPr>
          <p:cNvPr id="616" name="Google Shape;616;p39"/>
          <p:cNvSpPr/>
          <p:nvPr/>
        </p:nvSpPr>
        <p:spPr>
          <a:xfrm>
            <a:off x="6770440" y="3122526"/>
            <a:ext cx="2145865" cy="2264766"/>
          </a:xfrm>
          <a:custGeom>
            <a:rect b="b" l="l" r="r" t="t"/>
            <a:pathLst>
              <a:path extrusionOk="0" h="4529531" w="4291730">
                <a:moveTo>
                  <a:pt x="0" y="0"/>
                </a:moveTo>
                <a:lnTo>
                  <a:pt x="4291730" y="0"/>
                </a:lnTo>
                <a:lnTo>
                  <a:pt x="4291730" y="4529530"/>
                </a:lnTo>
                <a:lnTo>
                  <a:pt x="0" y="452953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17" name="Google Shape;617;p39"/>
          <p:cNvSpPr/>
          <p:nvPr/>
        </p:nvSpPr>
        <p:spPr>
          <a:xfrm>
            <a:off x="5405811" y="4459511"/>
            <a:ext cx="1480034" cy="762217"/>
          </a:xfrm>
          <a:custGeom>
            <a:rect b="b" l="l" r="r" t="t"/>
            <a:pathLst>
              <a:path extrusionOk="0" h="1524434" w="2960067">
                <a:moveTo>
                  <a:pt x="0" y="0"/>
                </a:moveTo>
                <a:lnTo>
                  <a:pt x="2960067" y="0"/>
                </a:lnTo>
                <a:lnTo>
                  <a:pt x="2960067" y="1524435"/>
                </a:lnTo>
                <a:lnTo>
                  <a:pt x="0" y="152443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18" name="Google Shape;618;p39"/>
          <p:cNvSpPr/>
          <p:nvPr/>
        </p:nvSpPr>
        <p:spPr>
          <a:xfrm rot="1851918">
            <a:off x="-147606" y="3512296"/>
            <a:ext cx="1974698" cy="1648872"/>
          </a:xfrm>
          <a:custGeom>
            <a:rect b="b" l="l" r="r" t="t"/>
            <a:pathLst>
              <a:path extrusionOk="0" h="3297745" w="3949395">
                <a:moveTo>
                  <a:pt x="0" y="0"/>
                </a:moveTo>
                <a:lnTo>
                  <a:pt x="3949395" y="0"/>
                </a:lnTo>
                <a:lnTo>
                  <a:pt x="3949395" y="3297745"/>
                </a:lnTo>
                <a:lnTo>
                  <a:pt x="0" y="329774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19" name="Google Shape;619;p39"/>
          <p:cNvSpPr/>
          <p:nvPr/>
        </p:nvSpPr>
        <p:spPr>
          <a:xfrm>
            <a:off x="2107538" y="514350"/>
            <a:ext cx="705481" cy="526465"/>
          </a:xfrm>
          <a:custGeom>
            <a:rect b="b" l="l" r="r" t="t"/>
            <a:pathLst>
              <a:path extrusionOk="0" h="1052931" w="1410963">
                <a:moveTo>
                  <a:pt x="0" y="0"/>
                </a:moveTo>
                <a:lnTo>
                  <a:pt x="1410963" y="0"/>
                </a:lnTo>
                <a:lnTo>
                  <a:pt x="1410963" y="1052931"/>
                </a:lnTo>
                <a:lnTo>
                  <a:pt x="0" y="105293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20" name="Google Shape;620;p39"/>
          <p:cNvSpPr/>
          <p:nvPr/>
        </p:nvSpPr>
        <p:spPr>
          <a:xfrm>
            <a:off x="283404" y="2392221"/>
            <a:ext cx="705482" cy="526465"/>
          </a:xfrm>
          <a:custGeom>
            <a:rect b="b" l="l" r="r" t="t"/>
            <a:pathLst>
              <a:path extrusionOk="0" h="1052931" w="1410963">
                <a:moveTo>
                  <a:pt x="0" y="0"/>
                </a:moveTo>
                <a:lnTo>
                  <a:pt x="1410963" y="0"/>
                </a:lnTo>
                <a:lnTo>
                  <a:pt x="1410963" y="1052931"/>
                </a:lnTo>
                <a:lnTo>
                  <a:pt x="0" y="105293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21" name="Google Shape;621;p39"/>
          <p:cNvSpPr/>
          <p:nvPr/>
        </p:nvSpPr>
        <p:spPr>
          <a:xfrm>
            <a:off x="6180363" y="3467860"/>
            <a:ext cx="705481" cy="526465"/>
          </a:xfrm>
          <a:custGeom>
            <a:rect b="b" l="l" r="r" t="t"/>
            <a:pathLst>
              <a:path extrusionOk="0" h="1052931" w="1410963">
                <a:moveTo>
                  <a:pt x="0" y="0"/>
                </a:moveTo>
                <a:lnTo>
                  <a:pt x="1410963" y="0"/>
                </a:lnTo>
                <a:lnTo>
                  <a:pt x="1410963" y="1052931"/>
                </a:lnTo>
                <a:lnTo>
                  <a:pt x="0" y="105293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5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6" name="Google Shape;626;p40"/>
          <p:cNvPicPr preferRelativeResize="0"/>
          <p:nvPr/>
        </p:nvPicPr>
        <p:blipFill rotWithShape="1">
          <a:blip r:embed="rId3">
            <a:alphaModFix/>
          </a:blip>
          <a:srcRect b="26201" l="16509" r="15754" t="35791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27" name="Google Shape;627;p40"/>
          <p:cNvSpPr txBox="1"/>
          <p:nvPr/>
        </p:nvSpPr>
        <p:spPr>
          <a:xfrm>
            <a:off x="514350" y="435263"/>
            <a:ext cx="2529600" cy="107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3500" u="none" cap="none" strike="noStrike">
                <a:solidFill>
                  <a:srgbClr val="FFFFFF"/>
                </a:solidFill>
                <a:latin typeface="Sigmar One"/>
                <a:ea typeface="Sigmar One"/>
                <a:cs typeface="Sigmar One"/>
                <a:sym typeface="Sigmar One"/>
              </a:rPr>
              <a:t>Resource </a:t>
            </a:r>
            <a:endParaRPr sz="7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3500" u="none" cap="none" strike="noStrike">
                <a:solidFill>
                  <a:srgbClr val="FFFFFF"/>
                </a:solidFill>
                <a:latin typeface="Sigmar One"/>
                <a:ea typeface="Sigmar One"/>
                <a:cs typeface="Sigmar One"/>
                <a:sym typeface="Sigmar One"/>
              </a:rPr>
              <a:t>Page</a:t>
            </a:r>
            <a:endParaRPr sz="700"/>
          </a:p>
        </p:txBody>
      </p:sp>
      <p:sp>
        <p:nvSpPr>
          <p:cNvPr id="628" name="Google Shape;628;p40"/>
          <p:cNvSpPr txBox="1"/>
          <p:nvPr/>
        </p:nvSpPr>
        <p:spPr>
          <a:xfrm>
            <a:off x="514350" y="1693295"/>
            <a:ext cx="25296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Use these design resources in your Canva Presentation.</a:t>
            </a:r>
            <a:endParaRPr sz="700"/>
          </a:p>
          <a:p>
            <a: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100" u="none" cap="none" strike="noStrike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629" name="Google Shape;629;p40"/>
          <p:cNvSpPr txBox="1"/>
          <p:nvPr/>
        </p:nvSpPr>
        <p:spPr>
          <a:xfrm>
            <a:off x="514350" y="2605886"/>
            <a:ext cx="23385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This presentation template uses the following free fonts:</a:t>
            </a:r>
            <a:endParaRPr sz="700"/>
          </a:p>
        </p:txBody>
      </p:sp>
      <p:sp>
        <p:nvSpPr>
          <p:cNvPr id="630" name="Google Shape;630;p40"/>
          <p:cNvSpPr txBox="1"/>
          <p:nvPr/>
        </p:nvSpPr>
        <p:spPr>
          <a:xfrm>
            <a:off x="514350" y="3323216"/>
            <a:ext cx="25296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Titles: Sigmar One</a:t>
            </a:r>
            <a:endParaRPr sz="700"/>
          </a:p>
          <a:p>
            <a: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Headers: Caveat</a:t>
            </a:r>
            <a:endParaRPr sz="700"/>
          </a:p>
          <a:p>
            <a: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Body Copy: Inter</a:t>
            </a:r>
            <a:endParaRPr sz="700"/>
          </a:p>
        </p:txBody>
      </p:sp>
      <p:sp>
        <p:nvSpPr>
          <p:cNvPr id="631" name="Google Shape;631;p40"/>
          <p:cNvSpPr txBox="1"/>
          <p:nvPr/>
        </p:nvSpPr>
        <p:spPr>
          <a:xfrm>
            <a:off x="514350" y="4235807"/>
            <a:ext cx="25296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You can find these fonts online too. Happy designing! </a:t>
            </a:r>
            <a:endParaRPr sz="700"/>
          </a:p>
        </p:txBody>
      </p:sp>
      <p:sp>
        <p:nvSpPr>
          <p:cNvPr id="632" name="Google Shape;632;p40"/>
          <p:cNvSpPr/>
          <p:nvPr/>
        </p:nvSpPr>
        <p:spPr>
          <a:xfrm>
            <a:off x="3078002" y="1191006"/>
            <a:ext cx="610186" cy="586541"/>
          </a:xfrm>
          <a:custGeom>
            <a:rect b="b" l="l" r="r" t="t"/>
            <a:pathLst>
              <a:path extrusionOk="0" h="1173082" w="1220372">
                <a:moveTo>
                  <a:pt x="0" y="0"/>
                </a:moveTo>
                <a:lnTo>
                  <a:pt x="1220372" y="0"/>
                </a:lnTo>
                <a:lnTo>
                  <a:pt x="1220372" y="1173083"/>
                </a:lnTo>
                <a:lnTo>
                  <a:pt x="0" y="117308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33" name="Google Shape;633;p40"/>
          <p:cNvSpPr/>
          <p:nvPr/>
        </p:nvSpPr>
        <p:spPr>
          <a:xfrm>
            <a:off x="7460072" y="365303"/>
            <a:ext cx="738624" cy="423785"/>
          </a:xfrm>
          <a:custGeom>
            <a:rect b="b" l="l" r="r" t="t"/>
            <a:pathLst>
              <a:path extrusionOk="0" h="847571" w="1477248">
                <a:moveTo>
                  <a:pt x="0" y="0"/>
                </a:moveTo>
                <a:lnTo>
                  <a:pt x="1477248" y="0"/>
                </a:lnTo>
                <a:lnTo>
                  <a:pt x="1477248" y="847571"/>
                </a:lnTo>
                <a:lnTo>
                  <a:pt x="0" y="84757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34" name="Google Shape;634;p40"/>
          <p:cNvSpPr/>
          <p:nvPr/>
        </p:nvSpPr>
        <p:spPr>
          <a:xfrm>
            <a:off x="4996719" y="410392"/>
            <a:ext cx="544667" cy="333608"/>
          </a:xfrm>
          <a:custGeom>
            <a:rect b="b" l="l" r="r" t="t"/>
            <a:pathLst>
              <a:path extrusionOk="0" h="667216" w="1089333">
                <a:moveTo>
                  <a:pt x="0" y="0"/>
                </a:moveTo>
                <a:lnTo>
                  <a:pt x="1089333" y="0"/>
                </a:lnTo>
                <a:lnTo>
                  <a:pt x="1089333" y="667216"/>
                </a:lnTo>
                <a:lnTo>
                  <a:pt x="0" y="66721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35" name="Google Shape;635;p40"/>
          <p:cNvSpPr/>
          <p:nvPr/>
        </p:nvSpPr>
        <p:spPr>
          <a:xfrm rot="-1720275">
            <a:off x="6444495" y="276162"/>
            <a:ext cx="928041" cy="602067"/>
          </a:xfrm>
          <a:custGeom>
            <a:rect b="b" l="l" r="r" t="t"/>
            <a:pathLst>
              <a:path extrusionOk="0" h="1204133" w="1856082">
                <a:moveTo>
                  <a:pt x="0" y="0"/>
                </a:moveTo>
                <a:lnTo>
                  <a:pt x="1856082" y="0"/>
                </a:lnTo>
                <a:lnTo>
                  <a:pt x="1856082" y="1204133"/>
                </a:lnTo>
                <a:lnTo>
                  <a:pt x="0" y="120413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36" name="Google Shape;636;p40"/>
          <p:cNvSpPr/>
          <p:nvPr/>
        </p:nvSpPr>
        <p:spPr>
          <a:xfrm>
            <a:off x="8312996" y="201412"/>
            <a:ext cx="712110" cy="751568"/>
          </a:xfrm>
          <a:custGeom>
            <a:rect b="b" l="l" r="r" t="t"/>
            <a:pathLst>
              <a:path extrusionOk="0" h="1503135" w="1424221">
                <a:moveTo>
                  <a:pt x="0" y="0"/>
                </a:moveTo>
                <a:lnTo>
                  <a:pt x="1424221" y="0"/>
                </a:lnTo>
                <a:lnTo>
                  <a:pt x="1424221" y="1503135"/>
                </a:lnTo>
                <a:lnTo>
                  <a:pt x="0" y="150313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37" name="Google Shape;637;p40"/>
          <p:cNvSpPr/>
          <p:nvPr/>
        </p:nvSpPr>
        <p:spPr>
          <a:xfrm>
            <a:off x="4866648" y="1063948"/>
            <a:ext cx="550632" cy="840658"/>
          </a:xfrm>
          <a:custGeom>
            <a:rect b="b" l="l" r="r" t="t"/>
            <a:pathLst>
              <a:path extrusionOk="0" h="1681317" w="1101263">
                <a:moveTo>
                  <a:pt x="0" y="0"/>
                </a:moveTo>
                <a:lnTo>
                  <a:pt x="1101263" y="0"/>
                </a:lnTo>
                <a:lnTo>
                  <a:pt x="1101263" y="1681317"/>
                </a:lnTo>
                <a:lnTo>
                  <a:pt x="0" y="168131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38" name="Google Shape;638;p40"/>
          <p:cNvSpPr/>
          <p:nvPr/>
        </p:nvSpPr>
        <p:spPr>
          <a:xfrm rot="-2587797">
            <a:off x="3831541" y="1077190"/>
            <a:ext cx="859165" cy="659214"/>
          </a:xfrm>
          <a:custGeom>
            <a:rect b="b" l="l" r="r" t="t"/>
            <a:pathLst>
              <a:path extrusionOk="0" h="1318428" w="1718331">
                <a:moveTo>
                  <a:pt x="0" y="0"/>
                </a:moveTo>
                <a:lnTo>
                  <a:pt x="1718331" y="0"/>
                </a:lnTo>
                <a:lnTo>
                  <a:pt x="1718331" y="1318429"/>
                </a:lnTo>
                <a:lnTo>
                  <a:pt x="0" y="131842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39" name="Google Shape;639;p40"/>
          <p:cNvSpPr/>
          <p:nvPr/>
        </p:nvSpPr>
        <p:spPr>
          <a:xfrm flipH="1">
            <a:off x="5736648" y="223012"/>
            <a:ext cx="773115" cy="708367"/>
          </a:xfrm>
          <a:custGeom>
            <a:rect b="b" l="l" r="r" t="t"/>
            <a:pathLst>
              <a:path extrusionOk="0" h="1416733" w="1546230">
                <a:moveTo>
                  <a:pt x="1546230" y="0"/>
                </a:moveTo>
                <a:lnTo>
                  <a:pt x="0" y="0"/>
                </a:lnTo>
                <a:lnTo>
                  <a:pt x="0" y="1416734"/>
                </a:lnTo>
                <a:lnTo>
                  <a:pt x="1546230" y="1416734"/>
                </a:lnTo>
                <a:lnTo>
                  <a:pt x="154623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40" name="Google Shape;640;p40"/>
          <p:cNvSpPr/>
          <p:nvPr/>
        </p:nvSpPr>
        <p:spPr>
          <a:xfrm>
            <a:off x="5531579" y="920817"/>
            <a:ext cx="580146" cy="902950"/>
          </a:xfrm>
          <a:custGeom>
            <a:rect b="b" l="l" r="r" t="t"/>
            <a:pathLst>
              <a:path extrusionOk="0" h="1805900" w="1160291">
                <a:moveTo>
                  <a:pt x="0" y="0"/>
                </a:moveTo>
                <a:lnTo>
                  <a:pt x="1160291" y="0"/>
                </a:lnTo>
                <a:lnTo>
                  <a:pt x="1160291" y="1805900"/>
                </a:lnTo>
                <a:lnTo>
                  <a:pt x="0" y="18059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41" name="Google Shape;641;p40"/>
          <p:cNvSpPr/>
          <p:nvPr/>
        </p:nvSpPr>
        <p:spPr>
          <a:xfrm rot="-3018193">
            <a:off x="6213686" y="1129474"/>
            <a:ext cx="725178" cy="605524"/>
          </a:xfrm>
          <a:custGeom>
            <a:rect b="b" l="l" r="r" t="t"/>
            <a:pathLst>
              <a:path extrusionOk="0" h="1211048" w="1450357">
                <a:moveTo>
                  <a:pt x="0" y="0"/>
                </a:moveTo>
                <a:lnTo>
                  <a:pt x="1450357" y="0"/>
                </a:lnTo>
                <a:lnTo>
                  <a:pt x="1450357" y="1211048"/>
                </a:lnTo>
                <a:lnTo>
                  <a:pt x="0" y="12110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42" name="Google Shape;642;p40"/>
          <p:cNvSpPr/>
          <p:nvPr/>
        </p:nvSpPr>
        <p:spPr>
          <a:xfrm>
            <a:off x="7074163" y="1063947"/>
            <a:ext cx="623473" cy="619577"/>
          </a:xfrm>
          <a:custGeom>
            <a:rect b="b" l="l" r="r" t="t"/>
            <a:pathLst>
              <a:path extrusionOk="0" h="1239153" w="1246946">
                <a:moveTo>
                  <a:pt x="0" y="0"/>
                </a:moveTo>
                <a:lnTo>
                  <a:pt x="1246946" y="0"/>
                </a:lnTo>
                <a:lnTo>
                  <a:pt x="1246946" y="1239153"/>
                </a:lnTo>
                <a:lnTo>
                  <a:pt x="0" y="123915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43" name="Google Shape;643;p40"/>
          <p:cNvSpPr/>
          <p:nvPr/>
        </p:nvSpPr>
        <p:spPr>
          <a:xfrm>
            <a:off x="3843813" y="220428"/>
            <a:ext cx="956159" cy="713534"/>
          </a:xfrm>
          <a:custGeom>
            <a:rect b="b" l="l" r="r" t="t"/>
            <a:pathLst>
              <a:path extrusionOk="0" h="1427068" w="1912318">
                <a:moveTo>
                  <a:pt x="0" y="0"/>
                </a:moveTo>
                <a:lnTo>
                  <a:pt x="1912318" y="0"/>
                </a:lnTo>
                <a:lnTo>
                  <a:pt x="1912318" y="1427068"/>
                </a:lnTo>
                <a:lnTo>
                  <a:pt x="0" y="142706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44" name="Google Shape;644;p40"/>
          <p:cNvSpPr/>
          <p:nvPr/>
        </p:nvSpPr>
        <p:spPr>
          <a:xfrm>
            <a:off x="3159413" y="114886"/>
            <a:ext cx="562861" cy="924618"/>
          </a:xfrm>
          <a:custGeom>
            <a:rect b="b" l="l" r="r" t="t"/>
            <a:pathLst>
              <a:path extrusionOk="0" h="1849236" w="1125722">
                <a:moveTo>
                  <a:pt x="0" y="0"/>
                </a:moveTo>
                <a:lnTo>
                  <a:pt x="1125722" y="0"/>
                </a:lnTo>
                <a:lnTo>
                  <a:pt x="1125722" y="1849236"/>
                </a:lnTo>
                <a:lnTo>
                  <a:pt x="0" y="18492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45" name="Google Shape;645;p40"/>
          <p:cNvSpPr/>
          <p:nvPr/>
        </p:nvSpPr>
        <p:spPr>
          <a:xfrm>
            <a:off x="3078002" y="1962968"/>
            <a:ext cx="675324" cy="768505"/>
          </a:xfrm>
          <a:custGeom>
            <a:rect b="b" l="l" r="r" t="t"/>
            <a:pathLst>
              <a:path extrusionOk="0" h="1537009" w="1350647">
                <a:moveTo>
                  <a:pt x="0" y="0"/>
                </a:moveTo>
                <a:lnTo>
                  <a:pt x="1350647" y="0"/>
                </a:lnTo>
                <a:lnTo>
                  <a:pt x="1350647" y="1537010"/>
                </a:lnTo>
                <a:lnTo>
                  <a:pt x="0" y="153701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46" name="Google Shape;646;p40"/>
          <p:cNvSpPr/>
          <p:nvPr/>
        </p:nvSpPr>
        <p:spPr>
          <a:xfrm>
            <a:off x="7811936" y="1039505"/>
            <a:ext cx="770027" cy="705538"/>
          </a:xfrm>
          <a:custGeom>
            <a:rect b="b" l="l" r="r" t="t"/>
            <a:pathLst>
              <a:path extrusionOk="0" h="1411076" w="1540055">
                <a:moveTo>
                  <a:pt x="0" y="0"/>
                </a:moveTo>
                <a:lnTo>
                  <a:pt x="1540055" y="0"/>
                </a:lnTo>
                <a:lnTo>
                  <a:pt x="1540055" y="1411076"/>
                </a:lnTo>
                <a:lnTo>
                  <a:pt x="0" y="141107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47" name="Google Shape;647;p40"/>
          <p:cNvSpPr/>
          <p:nvPr/>
        </p:nvSpPr>
        <p:spPr>
          <a:xfrm>
            <a:off x="3843814" y="2134501"/>
            <a:ext cx="826097" cy="425440"/>
          </a:xfrm>
          <a:custGeom>
            <a:rect b="b" l="l" r="r" t="t"/>
            <a:pathLst>
              <a:path extrusionOk="0" h="850880" w="1652194">
                <a:moveTo>
                  <a:pt x="0" y="0"/>
                </a:moveTo>
                <a:lnTo>
                  <a:pt x="1652194" y="0"/>
                </a:lnTo>
                <a:lnTo>
                  <a:pt x="1652194" y="850880"/>
                </a:lnTo>
                <a:lnTo>
                  <a:pt x="0" y="85088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48" name="Google Shape;648;p40"/>
          <p:cNvSpPr/>
          <p:nvPr/>
        </p:nvSpPr>
        <p:spPr>
          <a:xfrm>
            <a:off x="4799972" y="1980929"/>
            <a:ext cx="969386" cy="694322"/>
          </a:xfrm>
          <a:custGeom>
            <a:rect b="b" l="l" r="r" t="t"/>
            <a:pathLst>
              <a:path extrusionOk="0" h="1388645" w="1938771">
                <a:moveTo>
                  <a:pt x="0" y="0"/>
                </a:moveTo>
                <a:lnTo>
                  <a:pt x="1938771" y="0"/>
                </a:lnTo>
                <a:lnTo>
                  <a:pt x="1938771" y="1388645"/>
                </a:lnTo>
                <a:lnTo>
                  <a:pt x="0" y="138864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49" name="Google Shape;649;p40"/>
          <p:cNvSpPr/>
          <p:nvPr/>
        </p:nvSpPr>
        <p:spPr>
          <a:xfrm>
            <a:off x="5799523" y="1847579"/>
            <a:ext cx="1025870" cy="773249"/>
          </a:xfrm>
          <a:custGeom>
            <a:rect b="b" l="l" r="r" t="t"/>
            <a:pathLst>
              <a:path extrusionOk="0" h="1546499" w="2051740">
                <a:moveTo>
                  <a:pt x="0" y="0"/>
                </a:moveTo>
                <a:lnTo>
                  <a:pt x="2051740" y="0"/>
                </a:lnTo>
                <a:lnTo>
                  <a:pt x="2051740" y="1546499"/>
                </a:lnTo>
                <a:lnTo>
                  <a:pt x="0" y="154649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50" name="Google Shape;650;p40"/>
          <p:cNvSpPr/>
          <p:nvPr/>
        </p:nvSpPr>
        <p:spPr>
          <a:xfrm>
            <a:off x="6915880" y="2079579"/>
            <a:ext cx="1359015" cy="421294"/>
          </a:xfrm>
          <a:custGeom>
            <a:rect b="b" l="l" r="r" t="t"/>
            <a:pathLst>
              <a:path extrusionOk="0" h="842589" w="2718030">
                <a:moveTo>
                  <a:pt x="0" y="0"/>
                </a:moveTo>
                <a:lnTo>
                  <a:pt x="2718030" y="0"/>
                </a:lnTo>
                <a:lnTo>
                  <a:pt x="2718030" y="842589"/>
                </a:lnTo>
                <a:lnTo>
                  <a:pt x="0" y="84258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51" name="Google Shape;651;p40"/>
          <p:cNvSpPr/>
          <p:nvPr/>
        </p:nvSpPr>
        <p:spPr>
          <a:xfrm>
            <a:off x="3078002" y="2988649"/>
            <a:ext cx="970338" cy="517918"/>
          </a:xfrm>
          <a:custGeom>
            <a:rect b="b" l="l" r="r" t="t"/>
            <a:pathLst>
              <a:path extrusionOk="0" h="1035836" w="1940676">
                <a:moveTo>
                  <a:pt x="0" y="0"/>
                </a:moveTo>
                <a:lnTo>
                  <a:pt x="1940676" y="0"/>
                </a:lnTo>
                <a:lnTo>
                  <a:pt x="1940676" y="1035835"/>
                </a:lnTo>
                <a:lnTo>
                  <a:pt x="0" y="103583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52" name="Google Shape;652;p40"/>
          <p:cNvSpPr/>
          <p:nvPr/>
        </p:nvSpPr>
        <p:spPr>
          <a:xfrm>
            <a:off x="8367675" y="1905200"/>
            <a:ext cx="657432" cy="770051"/>
          </a:xfrm>
          <a:custGeom>
            <a:rect b="b" l="l" r="r" t="t"/>
            <a:pathLst>
              <a:path extrusionOk="0" h="1540103" w="1314863">
                <a:moveTo>
                  <a:pt x="0" y="0"/>
                </a:moveTo>
                <a:lnTo>
                  <a:pt x="1314863" y="0"/>
                </a:lnTo>
                <a:lnTo>
                  <a:pt x="1314863" y="1540103"/>
                </a:lnTo>
                <a:lnTo>
                  <a:pt x="0" y="154010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53" name="Google Shape;653;p40"/>
          <p:cNvSpPr/>
          <p:nvPr/>
        </p:nvSpPr>
        <p:spPr>
          <a:xfrm>
            <a:off x="7040826" y="2920452"/>
            <a:ext cx="1045468" cy="518933"/>
          </a:xfrm>
          <a:custGeom>
            <a:rect b="b" l="l" r="r" t="t"/>
            <a:pathLst>
              <a:path extrusionOk="0" h="1037865" w="2090937">
                <a:moveTo>
                  <a:pt x="0" y="0"/>
                </a:moveTo>
                <a:lnTo>
                  <a:pt x="2090937" y="0"/>
                </a:lnTo>
                <a:lnTo>
                  <a:pt x="2090937" y="1037865"/>
                </a:lnTo>
                <a:lnTo>
                  <a:pt x="0" y="103786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54" name="Google Shape;654;p40"/>
          <p:cNvSpPr/>
          <p:nvPr/>
        </p:nvSpPr>
        <p:spPr>
          <a:xfrm>
            <a:off x="5028303" y="2840798"/>
            <a:ext cx="771221" cy="553877"/>
          </a:xfrm>
          <a:custGeom>
            <a:rect b="b" l="l" r="r" t="t"/>
            <a:pathLst>
              <a:path extrusionOk="0" h="1107753" w="1542441">
                <a:moveTo>
                  <a:pt x="0" y="0"/>
                </a:moveTo>
                <a:lnTo>
                  <a:pt x="1542441" y="0"/>
                </a:lnTo>
                <a:lnTo>
                  <a:pt x="1542441" y="1107753"/>
                </a:lnTo>
                <a:lnTo>
                  <a:pt x="0" y="110775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55" name="Google Shape;655;p40"/>
          <p:cNvSpPr/>
          <p:nvPr/>
        </p:nvSpPr>
        <p:spPr>
          <a:xfrm>
            <a:off x="4185444" y="2762992"/>
            <a:ext cx="696256" cy="743574"/>
          </a:xfrm>
          <a:custGeom>
            <a:rect b="b" l="l" r="r" t="t"/>
            <a:pathLst>
              <a:path extrusionOk="0" h="1487148" w="1392511">
                <a:moveTo>
                  <a:pt x="0" y="0"/>
                </a:moveTo>
                <a:lnTo>
                  <a:pt x="1392512" y="0"/>
                </a:lnTo>
                <a:lnTo>
                  <a:pt x="1392512" y="1487148"/>
                </a:lnTo>
                <a:lnTo>
                  <a:pt x="0" y="14871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56" name="Google Shape;656;p40"/>
          <p:cNvSpPr/>
          <p:nvPr/>
        </p:nvSpPr>
        <p:spPr>
          <a:xfrm>
            <a:off x="5986070" y="2778738"/>
            <a:ext cx="922445" cy="677997"/>
          </a:xfrm>
          <a:custGeom>
            <a:rect b="b" l="l" r="r" t="t"/>
            <a:pathLst>
              <a:path extrusionOk="0" h="1355994" w="1844890">
                <a:moveTo>
                  <a:pt x="0" y="0"/>
                </a:moveTo>
                <a:lnTo>
                  <a:pt x="1844890" y="0"/>
                </a:lnTo>
                <a:lnTo>
                  <a:pt x="1844890" y="1355995"/>
                </a:lnTo>
                <a:lnTo>
                  <a:pt x="0" y="135599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57" name="Google Shape;657;p40"/>
          <p:cNvSpPr/>
          <p:nvPr/>
        </p:nvSpPr>
        <p:spPr>
          <a:xfrm>
            <a:off x="8581963" y="1086256"/>
            <a:ext cx="423893" cy="796042"/>
          </a:xfrm>
          <a:custGeom>
            <a:rect b="b" l="l" r="r" t="t"/>
            <a:pathLst>
              <a:path extrusionOk="0" h="1592085" w="847785">
                <a:moveTo>
                  <a:pt x="0" y="0"/>
                </a:moveTo>
                <a:lnTo>
                  <a:pt x="847786" y="0"/>
                </a:lnTo>
                <a:lnTo>
                  <a:pt x="847786" y="1592085"/>
                </a:lnTo>
                <a:lnTo>
                  <a:pt x="0" y="159208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58" name="Google Shape;658;p40"/>
          <p:cNvSpPr/>
          <p:nvPr/>
        </p:nvSpPr>
        <p:spPr>
          <a:xfrm>
            <a:off x="8273248" y="2780666"/>
            <a:ext cx="654041" cy="772870"/>
          </a:xfrm>
          <a:custGeom>
            <a:rect b="b" l="l" r="r" t="t"/>
            <a:pathLst>
              <a:path extrusionOk="0" h="1545739" w="1308082">
                <a:moveTo>
                  <a:pt x="0" y="0"/>
                </a:moveTo>
                <a:lnTo>
                  <a:pt x="1308082" y="0"/>
                </a:lnTo>
                <a:lnTo>
                  <a:pt x="1308082" y="1545739"/>
                </a:lnTo>
                <a:lnTo>
                  <a:pt x="0" y="154573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59" name="Google Shape;659;p40"/>
          <p:cNvSpPr/>
          <p:nvPr/>
        </p:nvSpPr>
        <p:spPr>
          <a:xfrm>
            <a:off x="3159413" y="3618010"/>
            <a:ext cx="639462" cy="696443"/>
          </a:xfrm>
          <a:custGeom>
            <a:rect b="b" l="l" r="r" t="t"/>
            <a:pathLst>
              <a:path extrusionOk="0" h="1392886" w="1278923">
                <a:moveTo>
                  <a:pt x="0" y="0"/>
                </a:moveTo>
                <a:lnTo>
                  <a:pt x="1278923" y="0"/>
                </a:lnTo>
                <a:lnTo>
                  <a:pt x="1278923" y="1392886"/>
                </a:lnTo>
                <a:lnTo>
                  <a:pt x="0" y="139288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60" name="Google Shape;660;p40"/>
          <p:cNvSpPr/>
          <p:nvPr/>
        </p:nvSpPr>
        <p:spPr>
          <a:xfrm>
            <a:off x="5174144" y="3506566"/>
            <a:ext cx="936757" cy="817321"/>
          </a:xfrm>
          <a:custGeom>
            <a:rect b="b" l="l" r="r" t="t"/>
            <a:pathLst>
              <a:path extrusionOk="0" h="1634642" w="1873515">
                <a:moveTo>
                  <a:pt x="0" y="0"/>
                </a:moveTo>
                <a:lnTo>
                  <a:pt x="1873515" y="0"/>
                </a:lnTo>
                <a:lnTo>
                  <a:pt x="1873515" y="1634642"/>
                </a:lnTo>
                <a:lnTo>
                  <a:pt x="0" y="163464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61" name="Google Shape;661;p40"/>
          <p:cNvSpPr/>
          <p:nvPr/>
        </p:nvSpPr>
        <p:spPr>
          <a:xfrm>
            <a:off x="3971513" y="3673254"/>
            <a:ext cx="1124117" cy="615454"/>
          </a:xfrm>
          <a:custGeom>
            <a:rect b="b" l="l" r="r" t="t"/>
            <a:pathLst>
              <a:path extrusionOk="0" h="1230908" w="2248233">
                <a:moveTo>
                  <a:pt x="0" y="0"/>
                </a:moveTo>
                <a:lnTo>
                  <a:pt x="2248233" y="0"/>
                </a:lnTo>
                <a:lnTo>
                  <a:pt x="2248233" y="1230908"/>
                </a:lnTo>
                <a:lnTo>
                  <a:pt x="0" y="123090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62" name="Google Shape;662;p40"/>
          <p:cNvSpPr/>
          <p:nvPr/>
        </p:nvSpPr>
        <p:spPr>
          <a:xfrm>
            <a:off x="3043916" y="4345735"/>
            <a:ext cx="952696" cy="626397"/>
          </a:xfrm>
          <a:custGeom>
            <a:rect b="b" l="l" r="r" t="t"/>
            <a:pathLst>
              <a:path extrusionOk="0" h="1252794" w="1905391">
                <a:moveTo>
                  <a:pt x="0" y="0"/>
                </a:moveTo>
                <a:lnTo>
                  <a:pt x="1905391" y="0"/>
                </a:lnTo>
                <a:lnTo>
                  <a:pt x="1905391" y="1252795"/>
                </a:lnTo>
                <a:lnTo>
                  <a:pt x="0" y="125279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63" name="Google Shape;663;p40"/>
          <p:cNvSpPr/>
          <p:nvPr/>
        </p:nvSpPr>
        <p:spPr>
          <a:xfrm>
            <a:off x="6187101" y="3515989"/>
            <a:ext cx="791812" cy="715600"/>
          </a:xfrm>
          <a:custGeom>
            <a:rect b="b" l="l" r="r" t="t"/>
            <a:pathLst>
              <a:path extrusionOk="0" h="1431200" w="1583623">
                <a:moveTo>
                  <a:pt x="0" y="0"/>
                </a:moveTo>
                <a:lnTo>
                  <a:pt x="1583623" y="0"/>
                </a:lnTo>
                <a:lnTo>
                  <a:pt x="1583623" y="1431200"/>
                </a:lnTo>
                <a:lnTo>
                  <a:pt x="0" y="14312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64" name="Google Shape;664;p40"/>
          <p:cNvSpPr/>
          <p:nvPr/>
        </p:nvSpPr>
        <p:spPr>
          <a:xfrm>
            <a:off x="4168833" y="4307140"/>
            <a:ext cx="631140" cy="644021"/>
          </a:xfrm>
          <a:custGeom>
            <a:rect b="b" l="l" r="r" t="t"/>
            <a:pathLst>
              <a:path extrusionOk="0" h="1288041" w="1262280">
                <a:moveTo>
                  <a:pt x="0" y="0"/>
                </a:moveTo>
                <a:lnTo>
                  <a:pt x="1262280" y="0"/>
                </a:lnTo>
                <a:lnTo>
                  <a:pt x="1262280" y="1288042"/>
                </a:lnTo>
                <a:lnTo>
                  <a:pt x="0" y="128804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65" name="Google Shape;665;p40"/>
          <p:cNvSpPr/>
          <p:nvPr/>
        </p:nvSpPr>
        <p:spPr>
          <a:xfrm rot="-1659723">
            <a:off x="4917950" y="4400087"/>
            <a:ext cx="702205" cy="581952"/>
          </a:xfrm>
          <a:custGeom>
            <a:rect b="b" l="l" r="r" t="t"/>
            <a:pathLst>
              <a:path extrusionOk="0" h="1163905" w="1404410">
                <a:moveTo>
                  <a:pt x="0" y="0"/>
                </a:moveTo>
                <a:lnTo>
                  <a:pt x="1404411" y="0"/>
                </a:lnTo>
                <a:lnTo>
                  <a:pt x="1404411" y="1163905"/>
                </a:lnTo>
                <a:lnTo>
                  <a:pt x="0" y="116390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66" name="Google Shape;666;p40"/>
          <p:cNvSpPr/>
          <p:nvPr/>
        </p:nvSpPr>
        <p:spPr>
          <a:xfrm>
            <a:off x="5664369" y="4307140"/>
            <a:ext cx="782924" cy="754543"/>
          </a:xfrm>
          <a:custGeom>
            <a:rect b="b" l="l" r="r" t="t"/>
            <a:pathLst>
              <a:path extrusionOk="0" h="1509086" w="1565848">
                <a:moveTo>
                  <a:pt x="0" y="0"/>
                </a:moveTo>
                <a:lnTo>
                  <a:pt x="1565848" y="0"/>
                </a:lnTo>
                <a:lnTo>
                  <a:pt x="1565848" y="1509087"/>
                </a:lnTo>
                <a:lnTo>
                  <a:pt x="0" y="150908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67" name="Google Shape;667;p40"/>
          <p:cNvSpPr/>
          <p:nvPr/>
        </p:nvSpPr>
        <p:spPr>
          <a:xfrm rot="-988615">
            <a:off x="7005728" y="3497227"/>
            <a:ext cx="830692" cy="805772"/>
          </a:xfrm>
          <a:custGeom>
            <a:rect b="b" l="l" r="r" t="t"/>
            <a:pathLst>
              <a:path extrusionOk="0" h="1611543" w="1661384">
                <a:moveTo>
                  <a:pt x="0" y="0"/>
                </a:moveTo>
                <a:lnTo>
                  <a:pt x="1661385" y="0"/>
                </a:lnTo>
                <a:lnTo>
                  <a:pt x="1661385" y="1611543"/>
                </a:lnTo>
                <a:lnTo>
                  <a:pt x="0" y="161154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68" name="Google Shape;668;p40"/>
          <p:cNvSpPr/>
          <p:nvPr/>
        </p:nvSpPr>
        <p:spPr>
          <a:xfrm rot="-309589">
            <a:off x="6606290" y="4407922"/>
            <a:ext cx="1409142" cy="581272"/>
          </a:xfrm>
          <a:custGeom>
            <a:rect b="b" l="l" r="r" t="t"/>
            <a:pathLst>
              <a:path extrusionOk="0" h="1162543" w="2818285">
                <a:moveTo>
                  <a:pt x="0" y="0"/>
                </a:moveTo>
                <a:lnTo>
                  <a:pt x="2818285" y="0"/>
                </a:lnTo>
                <a:lnTo>
                  <a:pt x="2818285" y="1162543"/>
                </a:lnTo>
                <a:lnTo>
                  <a:pt x="0" y="116254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69" name="Google Shape;669;p40"/>
          <p:cNvSpPr/>
          <p:nvPr/>
        </p:nvSpPr>
        <p:spPr>
          <a:xfrm>
            <a:off x="8062528" y="4254857"/>
            <a:ext cx="576379" cy="644326"/>
          </a:xfrm>
          <a:custGeom>
            <a:rect b="b" l="l" r="r" t="t"/>
            <a:pathLst>
              <a:path extrusionOk="0" h="1288653" w="1152759">
                <a:moveTo>
                  <a:pt x="0" y="0"/>
                </a:moveTo>
                <a:lnTo>
                  <a:pt x="1152759" y="0"/>
                </a:lnTo>
                <a:lnTo>
                  <a:pt x="1152759" y="1288653"/>
                </a:lnTo>
                <a:lnTo>
                  <a:pt x="0" y="128865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70" name="Google Shape;670;p40"/>
          <p:cNvSpPr/>
          <p:nvPr/>
        </p:nvSpPr>
        <p:spPr>
          <a:xfrm>
            <a:off x="7829384" y="3639260"/>
            <a:ext cx="1105854" cy="516986"/>
          </a:xfrm>
          <a:custGeom>
            <a:rect b="b" l="l" r="r" t="t"/>
            <a:pathLst>
              <a:path extrusionOk="0" h="1033973" w="2211708">
                <a:moveTo>
                  <a:pt x="0" y="0"/>
                </a:moveTo>
                <a:lnTo>
                  <a:pt x="2211708" y="0"/>
                </a:lnTo>
                <a:lnTo>
                  <a:pt x="2211708" y="1033974"/>
                </a:lnTo>
                <a:lnTo>
                  <a:pt x="0" y="10339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2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4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" name="Google Shape;675;p41"/>
          <p:cNvPicPr preferRelativeResize="0"/>
          <p:nvPr/>
        </p:nvPicPr>
        <p:blipFill rotWithShape="1">
          <a:blip r:embed="rId3">
            <a:alphaModFix/>
          </a:blip>
          <a:srcRect b="26201" l="16509" r="15754" t="35791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76" name="Google Shape;676;p41"/>
          <p:cNvSpPr/>
          <p:nvPr/>
        </p:nvSpPr>
        <p:spPr>
          <a:xfrm>
            <a:off x="7170790" y="2805573"/>
            <a:ext cx="2242654" cy="2379474"/>
          </a:xfrm>
          <a:custGeom>
            <a:rect b="b" l="l" r="r" t="t"/>
            <a:pathLst>
              <a:path extrusionOk="0" h="4758948" w="4485308">
                <a:moveTo>
                  <a:pt x="0" y="0"/>
                </a:moveTo>
                <a:lnTo>
                  <a:pt x="4485309" y="0"/>
                </a:lnTo>
                <a:lnTo>
                  <a:pt x="4485309" y="4758948"/>
                </a:lnTo>
                <a:lnTo>
                  <a:pt x="0" y="47589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77" name="Google Shape;677;p41"/>
          <p:cNvSpPr/>
          <p:nvPr/>
        </p:nvSpPr>
        <p:spPr>
          <a:xfrm flipH="1">
            <a:off x="-165458" y="616431"/>
            <a:ext cx="2864567" cy="1181633"/>
          </a:xfrm>
          <a:custGeom>
            <a:rect b="b" l="l" r="r" t="t"/>
            <a:pathLst>
              <a:path extrusionOk="0" h="2363267" w="5729133">
                <a:moveTo>
                  <a:pt x="5729132" y="0"/>
                </a:moveTo>
                <a:lnTo>
                  <a:pt x="0" y="0"/>
                </a:lnTo>
                <a:lnTo>
                  <a:pt x="0" y="2363268"/>
                </a:lnTo>
                <a:lnTo>
                  <a:pt x="5729132" y="2363268"/>
                </a:lnTo>
                <a:lnTo>
                  <a:pt x="5729132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78" name="Google Shape;678;p41"/>
          <p:cNvSpPr/>
          <p:nvPr/>
        </p:nvSpPr>
        <p:spPr>
          <a:xfrm>
            <a:off x="508184" y="2805573"/>
            <a:ext cx="2027022" cy="696789"/>
          </a:xfrm>
          <a:custGeom>
            <a:rect b="b" l="l" r="r" t="t"/>
            <a:pathLst>
              <a:path extrusionOk="0" h="1393577" w="4054043">
                <a:moveTo>
                  <a:pt x="0" y="0"/>
                </a:moveTo>
                <a:lnTo>
                  <a:pt x="4054043" y="0"/>
                </a:lnTo>
                <a:lnTo>
                  <a:pt x="4054043" y="1393577"/>
                </a:lnTo>
                <a:lnTo>
                  <a:pt x="0" y="139357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79" name="Google Shape;679;p41"/>
          <p:cNvSpPr/>
          <p:nvPr/>
        </p:nvSpPr>
        <p:spPr>
          <a:xfrm>
            <a:off x="3213489" y="656157"/>
            <a:ext cx="2717022" cy="679256"/>
          </a:xfrm>
          <a:custGeom>
            <a:rect b="b" l="l" r="r" t="t"/>
            <a:pathLst>
              <a:path extrusionOk="0" h="1358511" w="5434044">
                <a:moveTo>
                  <a:pt x="0" y="0"/>
                </a:moveTo>
                <a:lnTo>
                  <a:pt x="5434044" y="0"/>
                </a:lnTo>
                <a:lnTo>
                  <a:pt x="5434044" y="1358511"/>
                </a:lnTo>
                <a:lnTo>
                  <a:pt x="0" y="135851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80" name="Google Shape;680;p41"/>
          <p:cNvSpPr/>
          <p:nvPr/>
        </p:nvSpPr>
        <p:spPr>
          <a:xfrm>
            <a:off x="1521695" y="3708308"/>
            <a:ext cx="1489174" cy="1435192"/>
          </a:xfrm>
          <a:custGeom>
            <a:rect b="b" l="l" r="r" t="t"/>
            <a:pathLst>
              <a:path extrusionOk="0" h="2870383" w="2978348">
                <a:moveTo>
                  <a:pt x="0" y="0"/>
                </a:moveTo>
                <a:lnTo>
                  <a:pt x="2978348" y="0"/>
                </a:lnTo>
                <a:lnTo>
                  <a:pt x="2978348" y="2870383"/>
                </a:lnTo>
                <a:lnTo>
                  <a:pt x="0" y="287038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681" name="Google Shape;681;p41"/>
          <p:cNvGrpSpPr/>
          <p:nvPr/>
        </p:nvGrpSpPr>
        <p:grpSpPr>
          <a:xfrm>
            <a:off x="228600" y="3574417"/>
            <a:ext cx="1919521" cy="1633463"/>
            <a:chOff x="0" y="-47625"/>
            <a:chExt cx="1011106" cy="860425"/>
          </a:xfrm>
        </p:grpSpPr>
        <p:sp>
          <p:nvSpPr>
            <p:cNvPr id="682" name="Google Shape;682;p41"/>
            <p:cNvSpPr/>
            <p:nvPr/>
          </p:nvSpPr>
          <p:spPr>
            <a:xfrm>
              <a:off x="0" y="0"/>
              <a:ext cx="1011106" cy="348159"/>
            </a:xfrm>
            <a:custGeom>
              <a:rect b="b" l="l" r="r" t="t"/>
              <a:pathLst>
                <a:path extrusionOk="0" h="348159" w="1011106">
                  <a:moveTo>
                    <a:pt x="102848" y="0"/>
                  </a:moveTo>
                  <a:lnTo>
                    <a:pt x="908258" y="0"/>
                  </a:lnTo>
                  <a:cubicBezTo>
                    <a:pt x="965059" y="0"/>
                    <a:pt x="1011106" y="46047"/>
                    <a:pt x="1011106" y="102848"/>
                  </a:cubicBezTo>
                  <a:lnTo>
                    <a:pt x="1011106" y="245311"/>
                  </a:lnTo>
                  <a:cubicBezTo>
                    <a:pt x="1011106" y="272588"/>
                    <a:pt x="1000270" y="298748"/>
                    <a:pt x="980982" y="318035"/>
                  </a:cubicBezTo>
                  <a:cubicBezTo>
                    <a:pt x="961694" y="337323"/>
                    <a:pt x="935535" y="348159"/>
                    <a:pt x="908258" y="348159"/>
                  </a:cubicBezTo>
                  <a:lnTo>
                    <a:pt x="102848" y="348159"/>
                  </a:lnTo>
                  <a:cubicBezTo>
                    <a:pt x="75571" y="348159"/>
                    <a:pt x="49411" y="337323"/>
                    <a:pt x="30123" y="318035"/>
                  </a:cubicBezTo>
                  <a:cubicBezTo>
                    <a:pt x="10836" y="298748"/>
                    <a:pt x="0" y="272588"/>
                    <a:pt x="0" y="245311"/>
                  </a:cubicBezTo>
                  <a:lnTo>
                    <a:pt x="0" y="102848"/>
                  </a:lnTo>
                  <a:cubicBezTo>
                    <a:pt x="0" y="75571"/>
                    <a:pt x="10836" y="49411"/>
                    <a:pt x="30123" y="30123"/>
                  </a:cubicBezTo>
                  <a:cubicBezTo>
                    <a:pt x="49411" y="10836"/>
                    <a:pt x="75571" y="0"/>
                    <a:pt x="102848" y="0"/>
                  </a:cubicBezTo>
                  <a:close/>
                </a:path>
              </a:pathLst>
            </a:custGeom>
            <a:solidFill>
              <a:srgbClr val="FF8657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3" name="Google Shape;683;p41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788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84" name="Google Shape;684;p41"/>
          <p:cNvGrpSpPr/>
          <p:nvPr/>
        </p:nvGrpSpPr>
        <p:grpSpPr>
          <a:xfrm>
            <a:off x="2396903" y="3574417"/>
            <a:ext cx="1919521" cy="1633463"/>
            <a:chOff x="0" y="-47625"/>
            <a:chExt cx="1011106" cy="860425"/>
          </a:xfrm>
        </p:grpSpPr>
        <p:sp>
          <p:nvSpPr>
            <p:cNvPr id="685" name="Google Shape;685;p41"/>
            <p:cNvSpPr/>
            <p:nvPr/>
          </p:nvSpPr>
          <p:spPr>
            <a:xfrm>
              <a:off x="0" y="0"/>
              <a:ext cx="1011106" cy="348159"/>
            </a:xfrm>
            <a:custGeom>
              <a:rect b="b" l="l" r="r" t="t"/>
              <a:pathLst>
                <a:path extrusionOk="0" h="348159" w="1011106">
                  <a:moveTo>
                    <a:pt x="102848" y="0"/>
                  </a:moveTo>
                  <a:lnTo>
                    <a:pt x="908258" y="0"/>
                  </a:lnTo>
                  <a:cubicBezTo>
                    <a:pt x="965059" y="0"/>
                    <a:pt x="1011106" y="46047"/>
                    <a:pt x="1011106" y="102848"/>
                  </a:cubicBezTo>
                  <a:lnTo>
                    <a:pt x="1011106" y="245311"/>
                  </a:lnTo>
                  <a:cubicBezTo>
                    <a:pt x="1011106" y="272588"/>
                    <a:pt x="1000270" y="298748"/>
                    <a:pt x="980982" y="318035"/>
                  </a:cubicBezTo>
                  <a:cubicBezTo>
                    <a:pt x="961694" y="337323"/>
                    <a:pt x="935535" y="348159"/>
                    <a:pt x="908258" y="348159"/>
                  </a:cubicBezTo>
                  <a:lnTo>
                    <a:pt x="102848" y="348159"/>
                  </a:lnTo>
                  <a:cubicBezTo>
                    <a:pt x="75571" y="348159"/>
                    <a:pt x="49411" y="337323"/>
                    <a:pt x="30123" y="318035"/>
                  </a:cubicBezTo>
                  <a:cubicBezTo>
                    <a:pt x="10836" y="298748"/>
                    <a:pt x="0" y="272588"/>
                    <a:pt x="0" y="245311"/>
                  </a:cubicBezTo>
                  <a:lnTo>
                    <a:pt x="0" y="102848"/>
                  </a:lnTo>
                  <a:cubicBezTo>
                    <a:pt x="0" y="75571"/>
                    <a:pt x="10836" y="49411"/>
                    <a:pt x="30123" y="30123"/>
                  </a:cubicBezTo>
                  <a:cubicBezTo>
                    <a:pt x="49411" y="10836"/>
                    <a:pt x="75571" y="0"/>
                    <a:pt x="102848" y="0"/>
                  </a:cubicBezTo>
                  <a:close/>
                </a:path>
              </a:pathLst>
            </a:custGeom>
            <a:solidFill>
              <a:srgbClr val="FF8657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6" name="Google Shape;686;p41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788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87" name="Google Shape;687;p41"/>
          <p:cNvGrpSpPr/>
          <p:nvPr/>
        </p:nvGrpSpPr>
        <p:grpSpPr>
          <a:xfrm>
            <a:off x="4565206" y="3574417"/>
            <a:ext cx="1919521" cy="1633463"/>
            <a:chOff x="0" y="-47625"/>
            <a:chExt cx="1011106" cy="860425"/>
          </a:xfrm>
        </p:grpSpPr>
        <p:sp>
          <p:nvSpPr>
            <p:cNvPr id="688" name="Google Shape;688;p41"/>
            <p:cNvSpPr/>
            <p:nvPr/>
          </p:nvSpPr>
          <p:spPr>
            <a:xfrm>
              <a:off x="0" y="0"/>
              <a:ext cx="1011106" cy="348159"/>
            </a:xfrm>
            <a:custGeom>
              <a:rect b="b" l="l" r="r" t="t"/>
              <a:pathLst>
                <a:path extrusionOk="0" h="348159" w="1011106">
                  <a:moveTo>
                    <a:pt x="102848" y="0"/>
                  </a:moveTo>
                  <a:lnTo>
                    <a:pt x="908258" y="0"/>
                  </a:lnTo>
                  <a:cubicBezTo>
                    <a:pt x="965059" y="0"/>
                    <a:pt x="1011106" y="46047"/>
                    <a:pt x="1011106" y="102848"/>
                  </a:cubicBezTo>
                  <a:lnTo>
                    <a:pt x="1011106" y="245311"/>
                  </a:lnTo>
                  <a:cubicBezTo>
                    <a:pt x="1011106" y="272588"/>
                    <a:pt x="1000270" y="298748"/>
                    <a:pt x="980982" y="318035"/>
                  </a:cubicBezTo>
                  <a:cubicBezTo>
                    <a:pt x="961694" y="337323"/>
                    <a:pt x="935535" y="348159"/>
                    <a:pt x="908258" y="348159"/>
                  </a:cubicBezTo>
                  <a:lnTo>
                    <a:pt x="102848" y="348159"/>
                  </a:lnTo>
                  <a:cubicBezTo>
                    <a:pt x="75571" y="348159"/>
                    <a:pt x="49411" y="337323"/>
                    <a:pt x="30123" y="318035"/>
                  </a:cubicBezTo>
                  <a:cubicBezTo>
                    <a:pt x="10836" y="298748"/>
                    <a:pt x="0" y="272588"/>
                    <a:pt x="0" y="245311"/>
                  </a:cubicBezTo>
                  <a:lnTo>
                    <a:pt x="0" y="102848"/>
                  </a:lnTo>
                  <a:cubicBezTo>
                    <a:pt x="0" y="75571"/>
                    <a:pt x="10836" y="49411"/>
                    <a:pt x="30123" y="30123"/>
                  </a:cubicBezTo>
                  <a:cubicBezTo>
                    <a:pt x="49411" y="10836"/>
                    <a:pt x="75571" y="0"/>
                    <a:pt x="102848" y="0"/>
                  </a:cubicBezTo>
                  <a:close/>
                </a:path>
              </a:pathLst>
            </a:custGeom>
            <a:solidFill>
              <a:srgbClr val="FF8657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9" name="Google Shape;689;p41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788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90" name="Google Shape;690;p41"/>
          <p:cNvGrpSpPr/>
          <p:nvPr/>
        </p:nvGrpSpPr>
        <p:grpSpPr>
          <a:xfrm>
            <a:off x="6733508" y="3574417"/>
            <a:ext cx="1919521" cy="1633463"/>
            <a:chOff x="0" y="-47625"/>
            <a:chExt cx="1011106" cy="860425"/>
          </a:xfrm>
        </p:grpSpPr>
        <p:sp>
          <p:nvSpPr>
            <p:cNvPr id="691" name="Google Shape;691;p41"/>
            <p:cNvSpPr/>
            <p:nvPr/>
          </p:nvSpPr>
          <p:spPr>
            <a:xfrm>
              <a:off x="0" y="0"/>
              <a:ext cx="1011106" cy="348159"/>
            </a:xfrm>
            <a:custGeom>
              <a:rect b="b" l="l" r="r" t="t"/>
              <a:pathLst>
                <a:path extrusionOk="0" h="348159" w="1011106">
                  <a:moveTo>
                    <a:pt x="102848" y="0"/>
                  </a:moveTo>
                  <a:lnTo>
                    <a:pt x="908258" y="0"/>
                  </a:lnTo>
                  <a:cubicBezTo>
                    <a:pt x="965059" y="0"/>
                    <a:pt x="1011106" y="46047"/>
                    <a:pt x="1011106" y="102848"/>
                  </a:cubicBezTo>
                  <a:lnTo>
                    <a:pt x="1011106" y="245311"/>
                  </a:lnTo>
                  <a:cubicBezTo>
                    <a:pt x="1011106" y="272588"/>
                    <a:pt x="1000270" y="298748"/>
                    <a:pt x="980982" y="318035"/>
                  </a:cubicBezTo>
                  <a:cubicBezTo>
                    <a:pt x="961694" y="337323"/>
                    <a:pt x="935535" y="348159"/>
                    <a:pt x="908258" y="348159"/>
                  </a:cubicBezTo>
                  <a:lnTo>
                    <a:pt x="102848" y="348159"/>
                  </a:lnTo>
                  <a:cubicBezTo>
                    <a:pt x="75571" y="348159"/>
                    <a:pt x="49411" y="337323"/>
                    <a:pt x="30123" y="318035"/>
                  </a:cubicBezTo>
                  <a:cubicBezTo>
                    <a:pt x="10836" y="298748"/>
                    <a:pt x="0" y="272588"/>
                    <a:pt x="0" y="245311"/>
                  </a:cubicBezTo>
                  <a:lnTo>
                    <a:pt x="0" y="102848"/>
                  </a:lnTo>
                  <a:cubicBezTo>
                    <a:pt x="0" y="75571"/>
                    <a:pt x="10836" y="49411"/>
                    <a:pt x="30123" y="30123"/>
                  </a:cubicBezTo>
                  <a:cubicBezTo>
                    <a:pt x="49411" y="10836"/>
                    <a:pt x="75571" y="0"/>
                    <a:pt x="102848" y="0"/>
                  </a:cubicBezTo>
                  <a:close/>
                </a:path>
              </a:pathLst>
            </a:custGeom>
            <a:solidFill>
              <a:srgbClr val="FF8657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2" name="Google Shape;692;p41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788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93" name="Google Shape;693;p41"/>
          <p:cNvSpPr txBox="1"/>
          <p:nvPr/>
        </p:nvSpPr>
        <p:spPr>
          <a:xfrm>
            <a:off x="4565206" y="3795713"/>
            <a:ext cx="19194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Ready to use, professional, and customizable</a:t>
            </a:r>
            <a:endParaRPr sz="700"/>
          </a:p>
        </p:txBody>
      </p:sp>
      <p:sp>
        <p:nvSpPr>
          <p:cNvPr id="694" name="Google Shape;694;p41"/>
          <p:cNvSpPr txBox="1"/>
          <p:nvPr/>
        </p:nvSpPr>
        <p:spPr>
          <a:xfrm>
            <a:off x="6733509" y="3795713"/>
            <a:ext cx="19194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Blow your audience away with attractive visuals</a:t>
            </a:r>
            <a:endParaRPr sz="700"/>
          </a:p>
        </p:txBody>
      </p:sp>
      <p:sp>
        <p:nvSpPr>
          <p:cNvPr id="695" name="Google Shape;695;p41"/>
          <p:cNvSpPr/>
          <p:nvPr/>
        </p:nvSpPr>
        <p:spPr>
          <a:xfrm>
            <a:off x="7895309" y="995784"/>
            <a:ext cx="734341" cy="453957"/>
          </a:xfrm>
          <a:custGeom>
            <a:rect b="b" l="l" r="r" t="t"/>
            <a:pathLst>
              <a:path extrusionOk="0" h="907913" w="1468683">
                <a:moveTo>
                  <a:pt x="0" y="0"/>
                </a:moveTo>
                <a:lnTo>
                  <a:pt x="1468683" y="0"/>
                </a:lnTo>
                <a:lnTo>
                  <a:pt x="1468683" y="907914"/>
                </a:lnTo>
                <a:lnTo>
                  <a:pt x="0" y="9079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96" name="Google Shape;696;p41"/>
          <p:cNvSpPr/>
          <p:nvPr/>
        </p:nvSpPr>
        <p:spPr>
          <a:xfrm>
            <a:off x="7491230" y="616431"/>
            <a:ext cx="404079" cy="249795"/>
          </a:xfrm>
          <a:custGeom>
            <a:rect b="b" l="l" r="r" t="t"/>
            <a:pathLst>
              <a:path extrusionOk="0" h="499589" w="808158">
                <a:moveTo>
                  <a:pt x="0" y="0"/>
                </a:moveTo>
                <a:lnTo>
                  <a:pt x="808158" y="0"/>
                </a:lnTo>
                <a:lnTo>
                  <a:pt x="808158" y="499589"/>
                </a:lnTo>
                <a:lnTo>
                  <a:pt x="0" y="49958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97" name="Google Shape;697;p41"/>
          <p:cNvSpPr/>
          <p:nvPr/>
        </p:nvSpPr>
        <p:spPr>
          <a:xfrm>
            <a:off x="8262479" y="616431"/>
            <a:ext cx="404079" cy="249795"/>
          </a:xfrm>
          <a:custGeom>
            <a:rect b="b" l="l" r="r" t="t"/>
            <a:pathLst>
              <a:path extrusionOk="0" h="499589" w="808158">
                <a:moveTo>
                  <a:pt x="0" y="0"/>
                </a:moveTo>
                <a:lnTo>
                  <a:pt x="808158" y="0"/>
                </a:lnTo>
                <a:lnTo>
                  <a:pt x="808158" y="499589"/>
                </a:lnTo>
                <a:lnTo>
                  <a:pt x="0" y="49958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98" name="Google Shape;698;p41"/>
          <p:cNvSpPr/>
          <p:nvPr/>
        </p:nvSpPr>
        <p:spPr>
          <a:xfrm>
            <a:off x="8739921" y="1324844"/>
            <a:ext cx="404079" cy="249794"/>
          </a:xfrm>
          <a:custGeom>
            <a:rect b="b" l="l" r="r" t="t"/>
            <a:pathLst>
              <a:path extrusionOk="0" h="499589" w="808158">
                <a:moveTo>
                  <a:pt x="0" y="0"/>
                </a:moveTo>
                <a:lnTo>
                  <a:pt x="808158" y="0"/>
                </a:lnTo>
                <a:lnTo>
                  <a:pt x="808158" y="499589"/>
                </a:lnTo>
                <a:lnTo>
                  <a:pt x="0" y="49958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99" name="Google Shape;699;p41"/>
          <p:cNvSpPr/>
          <p:nvPr/>
        </p:nvSpPr>
        <p:spPr>
          <a:xfrm>
            <a:off x="8941961" y="866225"/>
            <a:ext cx="404079" cy="249794"/>
          </a:xfrm>
          <a:custGeom>
            <a:rect b="b" l="l" r="r" t="t"/>
            <a:pathLst>
              <a:path extrusionOk="0" h="499589" w="808158">
                <a:moveTo>
                  <a:pt x="0" y="0"/>
                </a:moveTo>
                <a:lnTo>
                  <a:pt x="808158" y="0"/>
                </a:lnTo>
                <a:lnTo>
                  <a:pt x="808158" y="499588"/>
                </a:lnTo>
                <a:lnTo>
                  <a:pt x="0" y="49958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00" name="Google Shape;700;p41"/>
          <p:cNvSpPr/>
          <p:nvPr/>
        </p:nvSpPr>
        <p:spPr>
          <a:xfrm>
            <a:off x="2044162" y="-12116"/>
            <a:ext cx="705481" cy="526466"/>
          </a:xfrm>
          <a:custGeom>
            <a:rect b="b" l="l" r="r" t="t"/>
            <a:pathLst>
              <a:path extrusionOk="0" h="1052931" w="1410963">
                <a:moveTo>
                  <a:pt x="0" y="0"/>
                </a:moveTo>
                <a:lnTo>
                  <a:pt x="1410963" y="0"/>
                </a:lnTo>
                <a:lnTo>
                  <a:pt x="1410963" y="1052931"/>
                </a:lnTo>
                <a:lnTo>
                  <a:pt x="0" y="105293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01" name="Google Shape;701;p41"/>
          <p:cNvSpPr/>
          <p:nvPr/>
        </p:nvSpPr>
        <p:spPr>
          <a:xfrm>
            <a:off x="6987788" y="959530"/>
            <a:ext cx="705482" cy="526465"/>
          </a:xfrm>
          <a:custGeom>
            <a:rect b="b" l="l" r="r" t="t"/>
            <a:pathLst>
              <a:path extrusionOk="0" h="1052931" w="1410963">
                <a:moveTo>
                  <a:pt x="0" y="0"/>
                </a:moveTo>
                <a:lnTo>
                  <a:pt x="1410963" y="0"/>
                </a:lnTo>
                <a:lnTo>
                  <a:pt x="1410963" y="1052931"/>
                </a:lnTo>
                <a:lnTo>
                  <a:pt x="0" y="105293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02" name="Google Shape;702;p41"/>
          <p:cNvSpPr/>
          <p:nvPr/>
        </p:nvSpPr>
        <p:spPr>
          <a:xfrm>
            <a:off x="7947548" y="-263233"/>
            <a:ext cx="705482" cy="526466"/>
          </a:xfrm>
          <a:custGeom>
            <a:rect b="b" l="l" r="r" t="t"/>
            <a:pathLst>
              <a:path extrusionOk="0" h="1052931" w="1410963">
                <a:moveTo>
                  <a:pt x="0" y="0"/>
                </a:moveTo>
                <a:lnTo>
                  <a:pt x="1410963" y="0"/>
                </a:lnTo>
                <a:lnTo>
                  <a:pt x="1410963" y="1052932"/>
                </a:lnTo>
                <a:lnTo>
                  <a:pt x="0" y="105293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03" name="Google Shape;703;p41"/>
          <p:cNvSpPr/>
          <p:nvPr/>
        </p:nvSpPr>
        <p:spPr>
          <a:xfrm>
            <a:off x="4819485" y="1271600"/>
            <a:ext cx="705482" cy="526466"/>
          </a:xfrm>
          <a:custGeom>
            <a:rect b="b" l="l" r="r" t="t"/>
            <a:pathLst>
              <a:path extrusionOk="0" h="1052931" w="1410963">
                <a:moveTo>
                  <a:pt x="0" y="0"/>
                </a:moveTo>
                <a:lnTo>
                  <a:pt x="1410963" y="0"/>
                </a:lnTo>
                <a:lnTo>
                  <a:pt x="1410963" y="1052931"/>
                </a:lnTo>
                <a:lnTo>
                  <a:pt x="0" y="105293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04" name="Google Shape;704;p41"/>
          <p:cNvSpPr/>
          <p:nvPr/>
        </p:nvSpPr>
        <p:spPr>
          <a:xfrm>
            <a:off x="6044076" y="3997458"/>
            <a:ext cx="1378865" cy="1263385"/>
          </a:xfrm>
          <a:custGeom>
            <a:rect b="b" l="l" r="r" t="t"/>
            <a:pathLst>
              <a:path extrusionOk="0" h="2526771" w="2757730">
                <a:moveTo>
                  <a:pt x="0" y="0"/>
                </a:moveTo>
                <a:lnTo>
                  <a:pt x="2757730" y="0"/>
                </a:lnTo>
                <a:lnTo>
                  <a:pt x="2757730" y="2526770"/>
                </a:lnTo>
                <a:lnTo>
                  <a:pt x="0" y="252677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05" name="Google Shape;705;p41"/>
          <p:cNvSpPr txBox="1"/>
          <p:nvPr/>
        </p:nvSpPr>
        <p:spPr>
          <a:xfrm>
            <a:off x="749488" y="2047875"/>
            <a:ext cx="7654200" cy="107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3500" u="none" cap="none" strike="noStrike">
                <a:solidFill>
                  <a:srgbClr val="FFFFFF"/>
                </a:solidFill>
                <a:latin typeface="Sigmar One"/>
                <a:ea typeface="Sigmar One"/>
                <a:cs typeface="Sigmar One"/>
                <a:sym typeface="Sigmar One"/>
              </a:rPr>
              <a:t>Free templates for all your presentation needs</a:t>
            </a:r>
            <a:endParaRPr sz="700"/>
          </a:p>
        </p:txBody>
      </p:sp>
      <p:sp>
        <p:nvSpPr>
          <p:cNvPr id="706" name="Google Shape;706;p41"/>
          <p:cNvSpPr txBox="1"/>
          <p:nvPr/>
        </p:nvSpPr>
        <p:spPr>
          <a:xfrm>
            <a:off x="228600" y="3795713"/>
            <a:ext cx="19194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For PowerPoint, Google Slides, and Canva</a:t>
            </a:r>
            <a:endParaRPr sz="700"/>
          </a:p>
        </p:txBody>
      </p:sp>
      <p:sp>
        <p:nvSpPr>
          <p:cNvPr id="707" name="Google Shape;707;p41"/>
          <p:cNvSpPr txBox="1"/>
          <p:nvPr/>
        </p:nvSpPr>
        <p:spPr>
          <a:xfrm>
            <a:off x="2396903" y="3795713"/>
            <a:ext cx="19194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100% free for personal or commercial use</a:t>
            </a:r>
            <a:endParaRPr sz="7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Google Shape;191;p24"/>
          <p:cNvPicPr preferRelativeResize="0"/>
          <p:nvPr/>
        </p:nvPicPr>
        <p:blipFill rotWithShape="1">
          <a:blip r:embed="rId3">
            <a:alphaModFix/>
          </a:blip>
          <a:srcRect b="40137" l="14815" r="17448" t="21856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24"/>
          <p:cNvSpPr/>
          <p:nvPr/>
        </p:nvSpPr>
        <p:spPr>
          <a:xfrm>
            <a:off x="-365327" y="3105523"/>
            <a:ext cx="1807940" cy="2057400"/>
          </a:xfrm>
          <a:custGeom>
            <a:rect b="b" l="l" r="r" t="t"/>
            <a:pathLst>
              <a:path extrusionOk="0" h="4114800" w="3615881">
                <a:moveTo>
                  <a:pt x="0" y="0"/>
                </a:moveTo>
                <a:lnTo>
                  <a:pt x="3615881" y="0"/>
                </a:lnTo>
                <a:lnTo>
                  <a:pt x="361588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93" name="Google Shape;193;p24"/>
          <p:cNvSpPr/>
          <p:nvPr/>
        </p:nvSpPr>
        <p:spPr>
          <a:xfrm>
            <a:off x="7892848" y="3133599"/>
            <a:ext cx="1807940" cy="2057400"/>
          </a:xfrm>
          <a:custGeom>
            <a:rect b="b" l="l" r="r" t="t"/>
            <a:pathLst>
              <a:path extrusionOk="0" h="4114800" w="3615881">
                <a:moveTo>
                  <a:pt x="0" y="0"/>
                </a:moveTo>
                <a:lnTo>
                  <a:pt x="3615881" y="0"/>
                </a:lnTo>
                <a:lnTo>
                  <a:pt x="361588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194" name="Google Shape;194;p24"/>
          <p:cNvGrpSpPr/>
          <p:nvPr/>
        </p:nvGrpSpPr>
        <p:grpSpPr>
          <a:xfrm>
            <a:off x="453783" y="2243584"/>
            <a:ext cx="2570651" cy="2385566"/>
            <a:chOff x="0" y="-47625"/>
            <a:chExt cx="1354088" cy="1256594"/>
          </a:xfrm>
        </p:grpSpPr>
        <p:sp>
          <p:nvSpPr>
            <p:cNvPr id="195" name="Google Shape;195;p24"/>
            <p:cNvSpPr/>
            <p:nvPr/>
          </p:nvSpPr>
          <p:spPr>
            <a:xfrm>
              <a:off x="0" y="0"/>
              <a:ext cx="1354088" cy="1208969"/>
            </a:xfrm>
            <a:custGeom>
              <a:rect b="b" l="l" r="r" t="t"/>
              <a:pathLst>
                <a:path extrusionOk="0" h="1208969" w="1354088">
                  <a:moveTo>
                    <a:pt x="76797" y="0"/>
                  </a:moveTo>
                  <a:lnTo>
                    <a:pt x="1277290" y="0"/>
                  </a:lnTo>
                  <a:cubicBezTo>
                    <a:pt x="1319704" y="0"/>
                    <a:pt x="1354088" y="34383"/>
                    <a:pt x="1354088" y="76797"/>
                  </a:cubicBezTo>
                  <a:lnTo>
                    <a:pt x="1354088" y="1132172"/>
                  </a:lnTo>
                  <a:cubicBezTo>
                    <a:pt x="1354088" y="1174586"/>
                    <a:pt x="1319704" y="1208969"/>
                    <a:pt x="1277290" y="1208969"/>
                  </a:cubicBezTo>
                  <a:lnTo>
                    <a:pt x="76797" y="1208969"/>
                  </a:lnTo>
                  <a:cubicBezTo>
                    <a:pt x="34383" y="1208969"/>
                    <a:pt x="0" y="1174586"/>
                    <a:pt x="0" y="1132172"/>
                  </a:cubicBezTo>
                  <a:lnTo>
                    <a:pt x="0" y="76797"/>
                  </a:lnTo>
                  <a:cubicBezTo>
                    <a:pt x="0" y="34383"/>
                    <a:pt x="34383" y="0"/>
                    <a:pt x="76797" y="0"/>
                  </a:cubicBezTo>
                  <a:close/>
                </a:path>
              </a:pathLst>
            </a:custGeom>
            <a:solidFill>
              <a:srgbClr val="FF8657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6" name="Google Shape;196;p2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788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7" name="Google Shape;197;p24"/>
          <p:cNvGrpSpPr/>
          <p:nvPr/>
        </p:nvGrpSpPr>
        <p:grpSpPr>
          <a:xfrm>
            <a:off x="3286523" y="2243584"/>
            <a:ext cx="2570651" cy="2385566"/>
            <a:chOff x="0" y="-47625"/>
            <a:chExt cx="1354088" cy="1256594"/>
          </a:xfrm>
        </p:grpSpPr>
        <p:sp>
          <p:nvSpPr>
            <p:cNvPr id="198" name="Google Shape;198;p24"/>
            <p:cNvSpPr/>
            <p:nvPr/>
          </p:nvSpPr>
          <p:spPr>
            <a:xfrm>
              <a:off x="0" y="0"/>
              <a:ext cx="1354088" cy="1208969"/>
            </a:xfrm>
            <a:custGeom>
              <a:rect b="b" l="l" r="r" t="t"/>
              <a:pathLst>
                <a:path extrusionOk="0" h="1208969" w="1354088">
                  <a:moveTo>
                    <a:pt x="76797" y="0"/>
                  </a:moveTo>
                  <a:lnTo>
                    <a:pt x="1277290" y="0"/>
                  </a:lnTo>
                  <a:cubicBezTo>
                    <a:pt x="1319704" y="0"/>
                    <a:pt x="1354088" y="34383"/>
                    <a:pt x="1354088" y="76797"/>
                  </a:cubicBezTo>
                  <a:lnTo>
                    <a:pt x="1354088" y="1132172"/>
                  </a:lnTo>
                  <a:cubicBezTo>
                    <a:pt x="1354088" y="1174586"/>
                    <a:pt x="1319704" y="1208969"/>
                    <a:pt x="1277290" y="1208969"/>
                  </a:cubicBezTo>
                  <a:lnTo>
                    <a:pt x="76797" y="1208969"/>
                  </a:lnTo>
                  <a:cubicBezTo>
                    <a:pt x="34383" y="1208969"/>
                    <a:pt x="0" y="1174586"/>
                    <a:pt x="0" y="1132172"/>
                  </a:cubicBezTo>
                  <a:lnTo>
                    <a:pt x="0" y="76797"/>
                  </a:lnTo>
                  <a:cubicBezTo>
                    <a:pt x="0" y="34383"/>
                    <a:pt x="34383" y="0"/>
                    <a:pt x="76797" y="0"/>
                  </a:cubicBezTo>
                  <a:close/>
                </a:path>
              </a:pathLst>
            </a:custGeom>
            <a:solidFill>
              <a:srgbClr val="FF8657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9" name="Google Shape;199;p2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788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0" name="Google Shape;200;p24"/>
          <p:cNvGrpSpPr/>
          <p:nvPr/>
        </p:nvGrpSpPr>
        <p:grpSpPr>
          <a:xfrm>
            <a:off x="6119263" y="2243584"/>
            <a:ext cx="2570651" cy="2385566"/>
            <a:chOff x="0" y="-47625"/>
            <a:chExt cx="1354088" cy="1256594"/>
          </a:xfrm>
        </p:grpSpPr>
        <p:sp>
          <p:nvSpPr>
            <p:cNvPr id="201" name="Google Shape;201;p24"/>
            <p:cNvSpPr/>
            <p:nvPr/>
          </p:nvSpPr>
          <p:spPr>
            <a:xfrm>
              <a:off x="0" y="0"/>
              <a:ext cx="1354088" cy="1208969"/>
            </a:xfrm>
            <a:custGeom>
              <a:rect b="b" l="l" r="r" t="t"/>
              <a:pathLst>
                <a:path extrusionOk="0" h="1208969" w="1354088">
                  <a:moveTo>
                    <a:pt x="76797" y="0"/>
                  </a:moveTo>
                  <a:lnTo>
                    <a:pt x="1277290" y="0"/>
                  </a:lnTo>
                  <a:cubicBezTo>
                    <a:pt x="1319704" y="0"/>
                    <a:pt x="1354088" y="34383"/>
                    <a:pt x="1354088" y="76797"/>
                  </a:cubicBezTo>
                  <a:lnTo>
                    <a:pt x="1354088" y="1132172"/>
                  </a:lnTo>
                  <a:cubicBezTo>
                    <a:pt x="1354088" y="1174586"/>
                    <a:pt x="1319704" y="1208969"/>
                    <a:pt x="1277290" y="1208969"/>
                  </a:cubicBezTo>
                  <a:lnTo>
                    <a:pt x="76797" y="1208969"/>
                  </a:lnTo>
                  <a:cubicBezTo>
                    <a:pt x="34383" y="1208969"/>
                    <a:pt x="0" y="1174586"/>
                    <a:pt x="0" y="1132172"/>
                  </a:cubicBezTo>
                  <a:lnTo>
                    <a:pt x="0" y="76797"/>
                  </a:lnTo>
                  <a:cubicBezTo>
                    <a:pt x="0" y="34383"/>
                    <a:pt x="34383" y="0"/>
                    <a:pt x="76797" y="0"/>
                  </a:cubicBezTo>
                  <a:close/>
                </a:path>
              </a:pathLst>
            </a:custGeom>
            <a:solidFill>
              <a:srgbClr val="FF8657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2" name="Google Shape;202;p2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788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3" name="Google Shape;203;p24"/>
          <p:cNvSpPr/>
          <p:nvPr/>
        </p:nvSpPr>
        <p:spPr>
          <a:xfrm>
            <a:off x="2505075" y="3997458"/>
            <a:ext cx="1378865" cy="1263385"/>
          </a:xfrm>
          <a:custGeom>
            <a:rect b="b" l="l" r="r" t="t"/>
            <a:pathLst>
              <a:path extrusionOk="0" h="2526771" w="2757730">
                <a:moveTo>
                  <a:pt x="0" y="0"/>
                </a:moveTo>
                <a:lnTo>
                  <a:pt x="2757730" y="0"/>
                </a:lnTo>
                <a:lnTo>
                  <a:pt x="2757730" y="2526770"/>
                </a:lnTo>
                <a:lnTo>
                  <a:pt x="0" y="252677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04" name="Google Shape;204;p24"/>
          <p:cNvSpPr/>
          <p:nvPr/>
        </p:nvSpPr>
        <p:spPr>
          <a:xfrm>
            <a:off x="5204853" y="4249158"/>
            <a:ext cx="1828820" cy="941842"/>
          </a:xfrm>
          <a:custGeom>
            <a:rect b="b" l="l" r="r" t="t"/>
            <a:pathLst>
              <a:path extrusionOk="0" h="1883684" w="3657639">
                <a:moveTo>
                  <a:pt x="0" y="0"/>
                </a:moveTo>
                <a:lnTo>
                  <a:pt x="3657639" y="0"/>
                </a:lnTo>
                <a:lnTo>
                  <a:pt x="3657639" y="1883684"/>
                </a:lnTo>
                <a:lnTo>
                  <a:pt x="0" y="188368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05" name="Google Shape;205;p24"/>
          <p:cNvSpPr txBox="1"/>
          <p:nvPr/>
        </p:nvSpPr>
        <p:spPr>
          <a:xfrm>
            <a:off x="454086" y="348995"/>
            <a:ext cx="8235900" cy="169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5500" u="none" cap="none" strike="noStrike">
                <a:solidFill>
                  <a:srgbClr val="FFFFFF"/>
                </a:solidFill>
                <a:latin typeface="Sigmar One"/>
                <a:ea typeface="Sigmar One"/>
                <a:cs typeface="Sigmar One"/>
                <a:sym typeface="Sigmar One"/>
              </a:rPr>
              <a:t>How to Use </a:t>
            </a:r>
            <a:endParaRPr sz="7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5500" u="none" cap="none" strike="noStrike">
                <a:solidFill>
                  <a:srgbClr val="FFFFFF"/>
                </a:solidFill>
                <a:latin typeface="Sigmar One"/>
                <a:ea typeface="Sigmar One"/>
                <a:cs typeface="Sigmar One"/>
                <a:sym typeface="Sigmar One"/>
              </a:rPr>
              <a:t>This Presentation</a:t>
            </a:r>
            <a:endParaRPr sz="700"/>
          </a:p>
        </p:txBody>
      </p:sp>
      <p:sp>
        <p:nvSpPr>
          <p:cNvPr id="206" name="Google Shape;206;p24"/>
          <p:cNvSpPr txBox="1"/>
          <p:nvPr/>
        </p:nvSpPr>
        <p:spPr>
          <a:xfrm>
            <a:off x="538643" y="3086473"/>
            <a:ext cx="24009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Click on the "Google Slides" button below this presentation preview. </a:t>
            </a:r>
            <a:endParaRPr sz="7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Click on "Make a copy."</a:t>
            </a:r>
            <a:endParaRPr sz="7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Start editing your presentation.</a:t>
            </a:r>
            <a:endParaRPr sz="7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You need to sign in to your</a:t>
            </a:r>
            <a:endParaRPr sz="7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Google account.</a:t>
            </a:r>
            <a:endParaRPr sz="700"/>
          </a:p>
        </p:txBody>
      </p:sp>
      <p:sp>
        <p:nvSpPr>
          <p:cNvPr id="207" name="Google Shape;207;p24"/>
          <p:cNvSpPr txBox="1"/>
          <p:nvPr/>
        </p:nvSpPr>
        <p:spPr>
          <a:xfrm>
            <a:off x="453784" y="2514600"/>
            <a:ext cx="2570651" cy="4286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99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900" u="none" cap="none" strike="noStrike">
                <a:solidFill>
                  <a:srgbClr val="383C61"/>
                </a:solidFill>
                <a:latin typeface="Caveat"/>
                <a:ea typeface="Caveat"/>
                <a:cs typeface="Caveat"/>
                <a:sym typeface="Caveat"/>
              </a:rPr>
              <a:t>Google Slides</a:t>
            </a:r>
            <a:endParaRPr sz="700"/>
          </a:p>
        </p:txBody>
      </p:sp>
      <p:sp>
        <p:nvSpPr>
          <p:cNvPr id="208" name="Google Shape;208;p24"/>
          <p:cNvSpPr txBox="1"/>
          <p:nvPr/>
        </p:nvSpPr>
        <p:spPr>
          <a:xfrm>
            <a:off x="3470978" y="3086473"/>
            <a:ext cx="22020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Click on the "PowerPoint" button below this presentation preview. </a:t>
            </a:r>
            <a:endParaRPr sz="7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Start editing your presentation.</a:t>
            </a:r>
            <a:endParaRPr sz="7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Download and install the fonts used in this presentation as listed on the next page.</a:t>
            </a:r>
            <a:endParaRPr sz="700"/>
          </a:p>
        </p:txBody>
      </p:sp>
      <p:sp>
        <p:nvSpPr>
          <p:cNvPr id="209" name="Google Shape;209;p24"/>
          <p:cNvSpPr txBox="1"/>
          <p:nvPr/>
        </p:nvSpPr>
        <p:spPr>
          <a:xfrm>
            <a:off x="3712490" y="2514600"/>
            <a:ext cx="1719020" cy="4286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99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900" u="none" cap="none" strike="noStrike">
                <a:solidFill>
                  <a:srgbClr val="383C61"/>
                </a:solidFill>
                <a:latin typeface="Caveat"/>
                <a:ea typeface="Caveat"/>
                <a:cs typeface="Caveat"/>
                <a:sym typeface="Caveat"/>
              </a:rPr>
              <a:t>PowerPoint</a:t>
            </a:r>
            <a:endParaRPr sz="700"/>
          </a:p>
        </p:txBody>
      </p:sp>
      <p:sp>
        <p:nvSpPr>
          <p:cNvPr id="210" name="Google Shape;210;p24"/>
          <p:cNvSpPr txBox="1"/>
          <p:nvPr/>
        </p:nvSpPr>
        <p:spPr>
          <a:xfrm>
            <a:off x="6286691" y="3086473"/>
            <a:ext cx="2267100" cy="846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Click on the "Canva" button under this presentation preview. </a:t>
            </a:r>
            <a:endParaRPr sz="7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Start editing your presentation.</a:t>
            </a:r>
            <a:endParaRPr sz="7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You need to sign in to your</a:t>
            </a:r>
            <a:endParaRPr sz="7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Canva account.</a:t>
            </a:r>
            <a:endParaRPr sz="700"/>
          </a:p>
        </p:txBody>
      </p:sp>
      <p:sp>
        <p:nvSpPr>
          <p:cNvPr id="211" name="Google Shape;211;p24"/>
          <p:cNvSpPr txBox="1"/>
          <p:nvPr/>
        </p:nvSpPr>
        <p:spPr>
          <a:xfrm>
            <a:off x="6134897" y="2514600"/>
            <a:ext cx="2570651" cy="4286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99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900" u="none" cap="none" strike="noStrike">
                <a:solidFill>
                  <a:srgbClr val="383C61"/>
                </a:solidFill>
                <a:latin typeface="Caveat"/>
                <a:ea typeface="Caveat"/>
                <a:cs typeface="Caveat"/>
                <a:sym typeface="Caveat"/>
              </a:rPr>
              <a:t>Canva</a:t>
            </a:r>
            <a:endParaRPr sz="7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Google Shape;216;p25"/>
          <p:cNvPicPr preferRelativeResize="0"/>
          <p:nvPr/>
        </p:nvPicPr>
        <p:blipFill rotWithShape="1">
          <a:blip r:embed="rId3">
            <a:alphaModFix/>
          </a:blip>
          <a:srcRect b="40137" l="14815" r="17448" t="21856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7" name="Google Shape;217;p25"/>
          <p:cNvGrpSpPr/>
          <p:nvPr/>
        </p:nvGrpSpPr>
        <p:grpSpPr>
          <a:xfrm>
            <a:off x="1757912" y="2357884"/>
            <a:ext cx="5628176" cy="2156966"/>
            <a:chOff x="0" y="-241102"/>
            <a:chExt cx="15008468" cy="5751908"/>
          </a:xfrm>
        </p:grpSpPr>
        <p:grpSp>
          <p:nvGrpSpPr>
            <p:cNvPr id="218" name="Google Shape;218;p25"/>
            <p:cNvGrpSpPr/>
            <p:nvPr/>
          </p:nvGrpSpPr>
          <p:grpSpPr>
            <a:xfrm>
              <a:off x="0" y="-241102"/>
              <a:ext cx="6855068" cy="5751908"/>
              <a:chOff x="0" y="-47625"/>
              <a:chExt cx="1354088" cy="1136179"/>
            </a:xfrm>
          </p:grpSpPr>
          <p:sp>
            <p:nvSpPr>
              <p:cNvPr id="219" name="Google Shape;219;p25"/>
              <p:cNvSpPr/>
              <p:nvPr/>
            </p:nvSpPr>
            <p:spPr>
              <a:xfrm>
                <a:off x="0" y="0"/>
                <a:ext cx="1354088" cy="1088554"/>
              </a:xfrm>
              <a:custGeom>
                <a:rect b="b" l="l" r="r" t="t"/>
                <a:pathLst>
                  <a:path extrusionOk="0" h="1088554" w="1354088">
                    <a:moveTo>
                      <a:pt x="76797" y="0"/>
                    </a:moveTo>
                    <a:lnTo>
                      <a:pt x="1277290" y="0"/>
                    </a:lnTo>
                    <a:cubicBezTo>
                      <a:pt x="1319704" y="0"/>
                      <a:pt x="1354088" y="34383"/>
                      <a:pt x="1354088" y="76797"/>
                    </a:cubicBezTo>
                    <a:lnTo>
                      <a:pt x="1354088" y="1011757"/>
                    </a:lnTo>
                    <a:cubicBezTo>
                      <a:pt x="1354088" y="1054171"/>
                      <a:pt x="1319704" y="1088554"/>
                      <a:pt x="1277290" y="1088554"/>
                    </a:cubicBezTo>
                    <a:lnTo>
                      <a:pt x="76797" y="1088554"/>
                    </a:lnTo>
                    <a:cubicBezTo>
                      <a:pt x="34383" y="1088554"/>
                      <a:pt x="0" y="1054171"/>
                      <a:pt x="0" y="1011757"/>
                    </a:cubicBezTo>
                    <a:lnTo>
                      <a:pt x="0" y="76797"/>
                    </a:lnTo>
                    <a:cubicBezTo>
                      <a:pt x="0" y="34383"/>
                      <a:pt x="34383" y="0"/>
                      <a:pt x="76797" y="0"/>
                    </a:cubicBezTo>
                    <a:close/>
                  </a:path>
                </a:pathLst>
              </a:custGeom>
              <a:solidFill>
                <a:srgbClr val="FF8657"/>
              </a:solidFill>
              <a:ln>
                <a:noFill/>
              </a:ln>
            </p:spPr>
            <p:txBody>
              <a:bodyPr anchorCtr="0" anchor="ctr" bIns="45725" lIns="45725" spcFirstLastPara="1" rIns="45725" wrap="square" tIns="457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0" name="Google Shape;220;p25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5400" lIns="25400" spcFirstLastPara="1" rIns="25400" wrap="square" tIns="25400">
                <a:noAutofit/>
              </a:bodyPr>
              <a:lstStyle/>
              <a:p>
                <a:pPr indent="0" lvl="0" marL="0" marR="0" rtl="0" algn="ctr">
                  <a:lnSpc>
                    <a:spcPct val="178888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21" name="Google Shape;221;p25"/>
            <p:cNvGrpSpPr/>
            <p:nvPr/>
          </p:nvGrpSpPr>
          <p:grpSpPr>
            <a:xfrm>
              <a:off x="8153400" y="-241102"/>
              <a:ext cx="6855068" cy="5751908"/>
              <a:chOff x="0" y="-47625"/>
              <a:chExt cx="1354088" cy="1136179"/>
            </a:xfrm>
          </p:grpSpPr>
          <p:sp>
            <p:nvSpPr>
              <p:cNvPr id="222" name="Google Shape;222;p25"/>
              <p:cNvSpPr/>
              <p:nvPr/>
            </p:nvSpPr>
            <p:spPr>
              <a:xfrm>
                <a:off x="0" y="0"/>
                <a:ext cx="1354088" cy="1088554"/>
              </a:xfrm>
              <a:custGeom>
                <a:rect b="b" l="l" r="r" t="t"/>
                <a:pathLst>
                  <a:path extrusionOk="0" h="1088554" w="1354088">
                    <a:moveTo>
                      <a:pt x="76797" y="0"/>
                    </a:moveTo>
                    <a:lnTo>
                      <a:pt x="1277290" y="0"/>
                    </a:lnTo>
                    <a:cubicBezTo>
                      <a:pt x="1319704" y="0"/>
                      <a:pt x="1354088" y="34383"/>
                      <a:pt x="1354088" y="76797"/>
                    </a:cubicBezTo>
                    <a:lnTo>
                      <a:pt x="1354088" y="1011757"/>
                    </a:lnTo>
                    <a:cubicBezTo>
                      <a:pt x="1354088" y="1054171"/>
                      <a:pt x="1319704" y="1088554"/>
                      <a:pt x="1277290" y="1088554"/>
                    </a:cubicBezTo>
                    <a:lnTo>
                      <a:pt x="76797" y="1088554"/>
                    </a:lnTo>
                    <a:cubicBezTo>
                      <a:pt x="34383" y="1088554"/>
                      <a:pt x="0" y="1054171"/>
                      <a:pt x="0" y="1011757"/>
                    </a:cubicBezTo>
                    <a:lnTo>
                      <a:pt x="0" y="76797"/>
                    </a:lnTo>
                    <a:cubicBezTo>
                      <a:pt x="0" y="34383"/>
                      <a:pt x="34383" y="0"/>
                      <a:pt x="76797" y="0"/>
                    </a:cubicBezTo>
                    <a:close/>
                  </a:path>
                </a:pathLst>
              </a:custGeom>
              <a:solidFill>
                <a:srgbClr val="FF8657"/>
              </a:solidFill>
              <a:ln>
                <a:noFill/>
              </a:ln>
            </p:spPr>
            <p:txBody>
              <a:bodyPr anchorCtr="0" anchor="ctr" bIns="45725" lIns="45725" spcFirstLastPara="1" rIns="45725" wrap="square" tIns="457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3" name="Google Shape;223;p25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5400" lIns="25400" spcFirstLastPara="1" rIns="25400" wrap="square" tIns="25400">
                <a:noAutofit/>
              </a:bodyPr>
              <a:lstStyle/>
              <a:p>
                <a:pPr indent="0" lvl="0" marL="0" marR="0" rtl="0" algn="ctr">
                  <a:lnSpc>
                    <a:spcPct val="178888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24" name="Google Shape;224;p25"/>
            <p:cNvSpPr txBox="1"/>
            <p:nvPr/>
          </p:nvSpPr>
          <p:spPr>
            <a:xfrm>
              <a:off x="1808637" y="456452"/>
              <a:ext cx="4814700" cy="4379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just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100" u="none" cap="none" strike="noStrike">
                  <a:solidFill>
                    <a:srgbClr val="FFFFFF"/>
                  </a:solidFill>
                  <a:latin typeface="Inter"/>
                  <a:ea typeface="Inter"/>
                  <a:cs typeface="Inter"/>
                  <a:sym typeface="Inter"/>
                </a:rPr>
                <a:t>Write an agenda here.</a:t>
              </a:r>
              <a:endParaRPr sz="700"/>
            </a:p>
            <a:p>
              <a:pPr indent="0" lvl="1" marL="0" marR="0" rtl="0" algn="just">
                <a:lnSpc>
                  <a:spcPct val="154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100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endParaRPr>
            </a:p>
            <a:p>
              <a:pPr indent="0" lvl="1" marL="0" marR="0" rtl="0" algn="just">
                <a:lnSpc>
                  <a:spcPct val="154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100" u="none" cap="none" strike="noStrike">
                  <a:solidFill>
                    <a:srgbClr val="FFFFFF"/>
                  </a:solidFill>
                  <a:latin typeface="Inter"/>
                  <a:ea typeface="Inter"/>
                  <a:cs typeface="Inter"/>
                  <a:sym typeface="Inter"/>
                </a:rPr>
                <a:t>Write an agenda here.</a:t>
              </a:r>
              <a:endParaRPr sz="700"/>
            </a:p>
            <a:p>
              <a:pPr indent="0" lvl="1" marL="0" marR="0" rtl="0" algn="just">
                <a:lnSpc>
                  <a:spcPct val="154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100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endParaRPr>
            </a:p>
            <a:p>
              <a:pPr indent="0" lvl="1" marL="0" marR="0" rtl="0" algn="just">
                <a:lnSpc>
                  <a:spcPct val="154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100" u="none" cap="none" strike="noStrike">
                  <a:solidFill>
                    <a:srgbClr val="FFFFFF"/>
                  </a:solidFill>
                  <a:latin typeface="Inter"/>
                  <a:ea typeface="Inter"/>
                  <a:cs typeface="Inter"/>
                  <a:sym typeface="Inter"/>
                </a:rPr>
                <a:t>Write an agenda here.</a:t>
              </a:r>
              <a:endParaRPr sz="700"/>
            </a:p>
            <a:p>
              <a:pPr indent="0" lvl="1" marL="0" marR="0" rtl="0" algn="just">
                <a:lnSpc>
                  <a:spcPct val="154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100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endParaRPr>
            </a:p>
            <a:p>
              <a:pPr indent="0" lvl="1" marL="0" marR="0" rtl="0" algn="just">
                <a:lnSpc>
                  <a:spcPct val="154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100" u="none" cap="none" strike="noStrike">
                  <a:solidFill>
                    <a:srgbClr val="FFFFFF"/>
                  </a:solidFill>
                  <a:latin typeface="Inter"/>
                  <a:ea typeface="Inter"/>
                  <a:cs typeface="Inter"/>
                  <a:sym typeface="Inter"/>
                </a:rPr>
                <a:t>Write an agenda here.</a:t>
              </a:r>
              <a:endParaRPr sz="700"/>
            </a:p>
          </p:txBody>
        </p:sp>
        <p:sp>
          <p:nvSpPr>
            <p:cNvPr id="225" name="Google Shape;225;p25"/>
            <p:cNvSpPr txBox="1"/>
            <p:nvPr/>
          </p:nvSpPr>
          <p:spPr>
            <a:xfrm>
              <a:off x="222981" y="47128"/>
              <a:ext cx="1302600" cy="5237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2900" u="none" cap="none" strike="noStrike">
                  <a:solidFill>
                    <a:srgbClr val="383C61"/>
                  </a:solidFill>
                  <a:latin typeface="Caveat"/>
                  <a:ea typeface="Caveat"/>
                  <a:cs typeface="Caveat"/>
                  <a:sym typeface="Caveat"/>
                </a:rPr>
                <a:t>01</a:t>
              </a:r>
              <a:endParaRPr sz="700"/>
            </a:p>
            <a:p>
              <a:pPr indent="0" lvl="0" marL="0" marR="0" rtl="0" algn="ctr">
                <a:lnSpc>
                  <a:spcPct val="11999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2900" u="none" cap="none" strike="noStrike">
                  <a:solidFill>
                    <a:srgbClr val="383C61"/>
                  </a:solidFill>
                  <a:latin typeface="Caveat"/>
                  <a:ea typeface="Caveat"/>
                  <a:cs typeface="Caveat"/>
                  <a:sym typeface="Caveat"/>
                </a:rPr>
                <a:t>02</a:t>
              </a:r>
              <a:endParaRPr sz="700"/>
            </a:p>
            <a:p>
              <a:pPr indent="0" lvl="0" marL="0" marR="0" rtl="0" algn="ctr">
                <a:lnSpc>
                  <a:spcPct val="11999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2900" u="none" cap="none" strike="noStrike">
                  <a:solidFill>
                    <a:srgbClr val="383C61"/>
                  </a:solidFill>
                  <a:latin typeface="Caveat"/>
                  <a:ea typeface="Caveat"/>
                  <a:cs typeface="Caveat"/>
                  <a:sym typeface="Caveat"/>
                </a:rPr>
                <a:t>03</a:t>
              </a:r>
              <a:endParaRPr sz="700"/>
            </a:p>
            <a:p>
              <a:pPr indent="0" lvl="0" marL="0" marR="0" rtl="0" algn="ctr">
                <a:lnSpc>
                  <a:spcPct val="11999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2900" u="none" cap="none" strike="noStrike">
                  <a:solidFill>
                    <a:srgbClr val="383C61"/>
                  </a:solidFill>
                  <a:latin typeface="Caveat"/>
                  <a:ea typeface="Caveat"/>
                  <a:cs typeface="Caveat"/>
                  <a:sym typeface="Caveat"/>
                </a:rPr>
                <a:t>04</a:t>
              </a:r>
              <a:endParaRPr sz="700"/>
            </a:p>
          </p:txBody>
        </p:sp>
        <p:sp>
          <p:nvSpPr>
            <p:cNvPr id="226" name="Google Shape;226;p25"/>
            <p:cNvSpPr txBox="1"/>
            <p:nvPr/>
          </p:nvSpPr>
          <p:spPr>
            <a:xfrm>
              <a:off x="9962037" y="456452"/>
              <a:ext cx="4814700" cy="4379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just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100" u="none" cap="none" strike="noStrike">
                  <a:solidFill>
                    <a:srgbClr val="FFFFFF"/>
                  </a:solidFill>
                  <a:latin typeface="Inter"/>
                  <a:ea typeface="Inter"/>
                  <a:cs typeface="Inter"/>
                  <a:sym typeface="Inter"/>
                </a:rPr>
                <a:t>Write an agenda here.</a:t>
              </a:r>
              <a:endParaRPr sz="700"/>
            </a:p>
            <a:p>
              <a:pPr indent="0" lvl="1" marL="0" marR="0" rtl="0" algn="just">
                <a:lnSpc>
                  <a:spcPct val="154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100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endParaRPr>
            </a:p>
            <a:p>
              <a:pPr indent="0" lvl="1" marL="0" marR="0" rtl="0" algn="just">
                <a:lnSpc>
                  <a:spcPct val="154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100" u="none" cap="none" strike="noStrike">
                  <a:solidFill>
                    <a:srgbClr val="FFFFFF"/>
                  </a:solidFill>
                  <a:latin typeface="Inter"/>
                  <a:ea typeface="Inter"/>
                  <a:cs typeface="Inter"/>
                  <a:sym typeface="Inter"/>
                </a:rPr>
                <a:t>Write an agenda here.</a:t>
              </a:r>
              <a:endParaRPr sz="700"/>
            </a:p>
            <a:p>
              <a:pPr indent="0" lvl="1" marL="0" marR="0" rtl="0" algn="just">
                <a:lnSpc>
                  <a:spcPct val="154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100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endParaRPr>
            </a:p>
            <a:p>
              <a:pPr indent="0" lvl="1" marL="0" marR="0" rtl="0" algn="just">
                <a:lnSpc>
                  <a:spcPct val="154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100" u="none" cap="none" strike="noStrike">
                  <a:solidFill>
                    <a:srgbClr val="FFFFFF"/>
                  </a:solidFill>
                  <a:latin typeface="Inter"/>
                  <a:ea typeface="Inter"/>
                  <a:cs typeface="Inter"/>
                  <a:sym typeface="Inter"/>
                </a:rPr>
                <a:t>Write an agenda here.</a:t>
              </a:r>
              <a:endParaRPr sz="700"/>
            </a:p>
            <a:p>
              <a:pPr indent="0" lvl="1" marL="0" marR="0" rtl="0" algn="just">
                <a:lnSpc>
                  <a:spcPct val="154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100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endParaRPr>
            </a:p>
            <a:p>
              <a:pPr indent="0" lvl="1" marL="0" marR="0" rtl="0" algn="just">
                <a:lnSpc>
                  <a:spcPct val="154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100" u="none" cap="none" strike="noStrike">
                  <a:solidFill>
                    <a:srgbClr val="FFFFFF"/>
                  </a:solidFill>
                  <a:latin typeface="Inter"/>
                  <a:ea typeface="Inter"/>
                  <a:cs typeface="Inter"/>
                  <a:sym typeface="Inter"/>
                </a:rPr>
                <a:t>Write an agenda here.</a:t>
              </a:r>
              <a:endParaRPr sz="700"/>
            </a:p>
          </p:txBody>
        </p:sp>
        <p:sp>
          <p:nvSpPr>
            <p:cNvPr id="227" name="Google Shape;227;p25"/>
            <p:cNvSpPr txBox="1"/>
            <p:nvPr/>
          </p:nvSpPr>
          <p:spPr>
            <a:xfrm>
              <a:off x="8376381" y="47128"/>
              <a:ext cx="1302600" cy="5237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2900" u="none" cap="none" strike="noStrike">
                  <a:solidFill>
                    <a:srgbClr val="383C61"/>
                  </a:solidFill>
                  <a:latin typeface="Caveat"/>
                  <a:ea typeface="Caveat"/>
                  <a:cs typeface="Caveat"/>
                  <a:sym typeface="Caveat"/>
                </a:rPr>
                <a:t>05</a:t>
              </a:r>
              <a:endParaRPr sz="700"/>
            </a:p>
            <a:p>
              <a:pPr indent="0" lvl="0" marL="0" marR="0" rtl="0" algn="ctr">
                <a:lnSpc>
                  <a:spcPct val="11999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2900" u="none" cap="none" strike="noStrike">
                  <a:solidFill>
                    <a:srgbClr val="383C61"/>
                  </a:solidFill>
                  <a:latin typeface="Caveat"/>
                  <a:ea typeface="Caveat"/>
                  <a:cs typeface="Caveat"/>
                  <a:sym typeface="Caveat"/>
                </a:rPr>
                <a:t>06</a:t>
              </a:r>
              <a:endParaRPr sz="700"/>
            </a:p>
            <a:p>
              <a:pPr indent="0" lvl="0" marL="0" marR="0" rtl="0" algn="ctr">
                <a:lnSpc>
                  <a:spcPct val="11999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2900" u="none" cap="none" strike="noStrike">
                  <a:solidFill>
                    <a:srgbClr val="383C61"/>
                  </a:solidFill>
                  <a:latin typeface="Caveat"/>
                  <a:ea typeface="Caveat"/>
                  <a:cs typeface="Caveat"/>
                  <a:sym typeface="Caveat"/>
                </a:rPr>
                <a:t>07</a:t>
              </a:r>
              <a:endParaRPr sz="700"/>
            </a:p>
            <a:p>
              <a:pPr indent="0" lvl="0" marL="0" marR="0" rtl="0" algn="ctr">
                <a:lnSpc>
                  <a:spcPct val="11999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2900" u="none" cap="none" strike="noStrike">
                  <a:solidFill>
                    <a:srgbClr val="383C61"/>
                  </a:solidFill>
                  <a:latin typeface="Caveat"/>
                  <a:ea typeface="Caveat"/>
                  <a:cs typeface="Caveat"/>
                  <a:sym typeface="Caveat"/>
                </a:rPr>
                <a:t>08</a:t>
              </a:r>
              <a:endParaRPr sz="700"/>
            </a:p>
          </p:txBody>
        </p:sp>
      </p:grpSp>
      <p:sp>
        <p:nvSpPr>
          <p:cNvPr id="228" name="Google Shape;228;p25"/>
          <p:cNvSpPr/>
          <p:nvPr/>
        </p:nvSpPr>
        <p:spPr>
          <a:xfrm>
            <a:off x="6858000" y="1177979"/>
            <a:ext cx="3302368" cy="2365322"/>
          </a:xfrm>
          <a:custGeom>
            <a:rect b="b" l="l" r="r" t="t"/>
            <a:pathLst>
              <a:path extrusionOk="0" h="4730643" w="6604737">
                <a:moveTo>
                  <a:pt x="0" y="0"/>
                </a:moveTo>
                <a:lnTo>
                  <a:pt x="6604737" y="0"/>
                </a:lnTo>
                <a:lnTo>
                  <a:pt x="6604737" y="4730643"/>
                </a:lnTo>
                <a:lnTo>
                  <a:pt x="0" y="473064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9" name="Google Shape;229;p25"/>
          <p:cNvSpPr/>
          <p:nvPr/>
        </p:nvSpPr>
        <p:spPr>
          <a:xfrm flipH="1">
            <a:off x="-311199" y="1439717"/>
            <a:ext cx="2178280" cy="3325618"/>
          </a:xfrm>
          <a:custGeom>
            <a:rect b="b" l="l" r="r" t="t"/>
            <a:pathLst>
              <a:path extrusionOk="0" h="6651237" w="4356560">
                <a:moveTo>
                  <a:pt x="4356560" y="0"/>
                </a:moveTo>
                <a:lnTo>
                  <a:pt x="0" y="0"/>
                </a:lnTo>
                <a:lnTo>
                  <a:pt x="0" y="6651237"/>
                </a:lnTo>
                <a:lnTo>
                  <a:pt x="4356560" y="6651237"/>
                </a:lnTo>
                <a:lnTo>
                  <a:pt x="435656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30" name="Google Shape;230;p25"/>
          <p:cNvSpPr txBox="1"/>
          <p:nvPr/>
        </p:nvSpPr>
        <p:spPr>
          <a:xfrm>
            <a:off x="1737488" y="249092"/>
            <a:ext cx="5669100" cy="169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5500" u="none" cap="none" strike="noStrike">
                <a:solidFill>
                  <a:srgbClr val="FFFFFF"/>
                </a:solidFill>
                <a:latin typeface="Sigmar One"/>
                <a:ea typeface="Sigmar One"/>
                <a:cs typeface="Sigmar One"/>
                <a:sym typeface="Sigmar One"/>
              </a:rPr>
              <a:t>Add an Agenda Page</a:t>
            </a:r>
            <a:endParaRPr sz="700"/>
          </a:p>
        </p:txBody>
      </p:sp>
      <p:sp>
        <p:nvSpPr>
          <p:cNvPr id="231" name="Google Shape;231;p25"/>
          <p:cNvSpPr/>
          <p:nvPr/>
        </p:nvSpPr>
        <p:spPr>
          <a:xfrm>
            <a:off x="6450352" y="364234"/>
            <a:ext cx="956159" cy="713534"/>
          </a:xfrm>
          <a:custGeom>
            <a:rect b="b" l="l" r="r" t="t"/>
            <a:pathLst>
              <a:path extrusionOk="0" h="1427068" w="1912318">
                <a:moveTo>
                  <a:pt x="0" y="0"/>
                </a:moveTo>
                <a:lnTo>
                  <a:pt x="1912319" y="0"/>
                </a:lnTo>
                <a:lnTo>
                  <a:pt x="1912319" y="1427067"/>
                </a:lnTo>
                <a:lnTo>
                  <a:pt x="0" y="142706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32" name="Google Shape;232;p25"/>
          <p:cNvSpPr/>
          <p:nvPr/>
        </p:nvSpPr>
        <p:spPr>
          <a:xfrm>
            <a:off x="801753" y="4629150"/>
            <a:ext cx="956159" cy="713534"/>
          </a:xfrm>
          <a:custGeom>
            <a:rect b="b" l="l" r="r" t="t"/>
            <a:pathLst>
              <a:path extrusionOk="0" h="1427068" w="1912318">
                <a:moveTo>
                  <a:pt x="0" y="0"/>
                </a:moveTo>
                <a:lnTo>
                  <a:pt x="1912318" y="0"/>
                </a:lnTo>
                <a:lnTo>
                  <a:pt x="1912318" y="1427068"/>
                </a:lnTo>
                <a:lnTo>
                  <a:pt x="0" y="142706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33" name="Google Shape;233;p25"/>
          <p:cNvSpPr/>
          <p:nvPr/>
        </p:nvSpPr>
        <p:spPr>
          <a:xfrm>
            <a:off x="7069203" y="4158083"/>
            <a:ext cx="956159" cy="713534"/>
          </a:xfrm>
          <a:custGeom>
            <a:rect b="b" l="l" r="r" t="t"/>
            <a:pathLst>
              <a:path extrusionOk="0" h="1427068" w="1912318">
                <a:moveTo>
                  <a:pt x="0" y="0"/>
                </a:moveTo>
                <a:lnTo>
                  <a:pt x="1912318" y="0"/>
                </a:lnTo>
                <a:lnTo>
                  <a:pt x="1912318" y="1427068"/>
                </a:lnTo>
                <a:lnTo>
                  <a:pt x="0" y="142706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Google Shape;238;p26"/>
          <p:cNvPicPr preferRelativeResize="0"/>
          <p:nvPr/>
        </p:nvPicPr>
        <p:blipFill rotWithShape="1">
          <a:blip r:embed="rId3">
            <a:alphaModFix/>
          </a:blip>
          <a:srcRect b="40137" l="14815" r="17448" t="21856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9" name="Google Shape;239;p26"/>
          <p:cNvGrpSpPr/>
          <p:nvPr/>
        </p:nvGrpSpPr>
        <p:grpSpPr>
          <a:xfrm>
            <a:off x="4020181" y="290285"/>
            <a:ext cx="4532633" cy="4552950"/>
            <a:chOff x="1813" y="0"/>
            <a:chExt cx="809173" cy="812800"/>
          </a:xfrm>
        </p:grpSpPr>
        <p:sp>
          <p:nvSpPr>
            <p:cNvPr id="240" name="Google Shape;240;p26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ED7843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1" name="Google Shape;241;p26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88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42" name="Google Shape;242;p26"/>
          <p:cNvSpPr/>
          <p:nvPr/>
        </p:nvSpPr>
        <p:spPr>
          <a:xfrm>
            <a:off x="4229092" y="514350"/>
            <a:ext cx="4114817" cy="4114799"/>
          </a:xfrm>
          <a:custGeom>
            <a:rect b="b" l="l" r="r" t="t"/>
            <a:pathLst>
              <a:path extrusionOk="0" h="6349974" w="6350000">
                <a:moveTo>
                  <a:pt x="6350000" y="3175025"/>
                </a:moveTo>
                <a:cubicBezTo>
                  <a:pt x="6350000" y="4928451"/>
                  <a:pt x="4928476" y="6349974"/>
                  <a:pt x="3175000" y="6349974"/>
                </a:cubicBezTo>
                <a:cubicBezTo>
                  <a:pt x="1421498" y="6349974"/>
                  <a:pt x="0" y="4928451"/>
                  <a:pt x="0" y="3175025"/>
                </a:cubicBezTo>
                <a:cubicBezTo>
                  <a:pt x="0" y="1421511"/>
                  <a:pt x="1421498" y="0"/>
                  <a:pt x="3175000" y="0"/>
                </a:cubicBezTo>
                <a:cubicBezTo>
                  <a:pt x="4928501" y="0"/>
                  <a:pt x="6350000" y="1421511"/>
                  <a:pt x="6350000" y="3175025"/>
                </a:cubicBez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40092" l="0" r="0" t="-9999"/>
            </a:stretch>
          </a:blip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3" name="Google Shape;243;p26"/>
          <p:cNvSpPr txBox="1"/>
          <p:nvPr/>
        </p:nvSpPr>
        <p:spPr>
          <a:xfrm>
            <a:off x="671272" y="907411"/>
            <a:ext cx="3300900" cy="169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5500" u="none" cap="none" strike="noStrike">
                <a:solidFill>
                  <a:srgbClr val="FFFFFF"/>
                </a:solidFill>
                <a:latin typeface="Sigmar One"/>
                <a:ea typeface="Sigmar One"/>
                <a:cs typeface="Sigmar One"/>
                <a:sym typeface="Sigmar One"/>
              </a:rPr>
              <a:t>Hello</a:t>
            </a:r>
            <a:endParaRPr sz="7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5500" u="none" cap="none" strike="noStrike">
                <a:solidFill>
                  <a:srgbClr val="FFFFFF"/>
                </a:solidFill>
                <a:latin typeface="Sigmar One"/>
                <a:ea typeface="Sigmar One"/>
                <a:cs typeface="Sigmar One"/>
                <a:sym typeface="Sigmar One"/>
              </a:rPr>
              <a:t>there!</a:t>
            </a:r>
            <a:endParaRPr sz="700"/>
          </a:p>
        </p:txBody>
      </p:sp>
      <p:sp>
        <p:nvSpPr>
          <p:cNvPr id="244" name="Google Shape;244;p26"/>
          <p:cNvSpPr/>
          <p:nvPr/>
        </p:nvSpPr>
        <p:spPr>
          <a:xfrm>
            <a:off x="3749274" y="384311"/>
            <a:ext cx="1401945" cy="1046202"/>
          </a:xfrm>
          <a:custGeom>
            <a:rect b="b" l="l" r="r" t="t"/>
            <a:pathLst>
              <a:path extrusionOk="0" h="2092403" w="2803890">
                <a:moveTo>
                  <a:pt x="0" y="0"/>
                </a:moveTo>
                <a:lnTo>
                  <a:pt x="2803890" y="0"/>
                </a:lnTo>
                <a:lnTo>
                  <a:pt x="2803890" y="2092403"/>
                </a:lnTo>
                <a:lnTo>
                  <a:pt x="0" y="209240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45" name="Google Shape;245;p26"/>
          <p:cNvSpPr/>
          <p:nvPr/>
        </p:nvSpPr>
        <p:spPr>
          <a:xfrm>
            <a:off x="7227705" y="3797034"/>
            <a:ext cx="1401945" cy="1046202"/>
          </a:xfrm>
          <a:custGeom>
            <a:rect b="b" l="l" r="r" t="t"/>
            <a:pathLst>
              <a:path extrusionOk="0" h="2092403" w="2803890">
                <a:moveTo>
                  <a:pt x="0" y="0"/>
                </a:moveTo>
                <a:lnTo>
                  <a:pt x="2803890" y="0"/>
                </a:lnTo>
                <a:lnTo>
                  <a:pt x="2803890" y="2092403"/>
                </a:lnTo>
                <a:lnTo>
                  <a:pt x="0" y="209240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46" name="Google Shape;246;p26"/>
          <p:cNvSpPr/>
          <p:nvPr/>
        </p:nvSpPr>
        <p:spPr>
          <a:xfrm>
            <a:off x="2075981" y="3451661"/>
            <a:ext cx="2744139" cy="2068394"/>
          </a:xfrm>
          <a:custGeom>
            <a:rect b="b" l="l" r="r" t="t"/>
            <a:pathLst>
              <a:path extrusionOk="0" h="4136788" w="5488277">
                <a:moveTo>
                  <a:pt x="0" y="0"/>
                </a:moveTo>
                <a:lnTo>
                  <a:pt x="5488276" y="0"/>
                </a:lnTo>
                <a:lnTo>
                  <a:pt x="5488276" y="4136788"/>
                </a:lnTo>
                <a:lnTo>
                  <a:pt x="0" y="413678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47" name="Google Shape;247;p26"/>
          <p:cNvSpPr/>
          <p:nvPr/>
        </p:nvSpPr>
        <p:spPr>
          <a:xfrm>
            <a:off x="228600" y="3706518"/>
            <a:ext cx="1701151" cy="1558679"/>
          </a:xfrm>
          <a:custGeom>
            <a:rect b="b" l="l" r="r" t="t"/>
            <a:pathLst>
              <a:path extrusionOk="0" h="3117358" w="3402301">
                <a:moveTo>
                  <a:pt x="0" y="0"/>
                </a:moveTo>
                <a:lnTo>
                  <a:pt x="3402301" y="0"/>
                </a:lnTo>
                <a:lnTo>
                  <a:pt x="3402301" y="3117358"/>
                </a:lnTo>
                <a:lnTo>
                  <a:pt x="0" y="31173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48" name="Google Shape;248;p26"/>
          <p:cNvSpPr/>
          <p:nvPr/>
        </p:nvSpPr>
        <p:spPr>
          <a:xfrm flipH="1">
            <a:off x="8124825" y="3706518"/>
            <a:ext cx="1701151" cy="1558679"/>
          </a:xfrm>
          <a:custGeom>
            <a:rect b="b" l="l" r="r" t="t"/>
            <a:pathLst>
              <a:path extrusionOk="0" h="3117358" w="3402301">
                <a:moveTo>
                  <a:pt x="3402301" y="0"/>
                </a:moveTo>
                <a:lnTo>
                  <a:pt x="0" y="0"/>
                </a:lnTo>
                <a:lnTo>
                  <a:pt x="0" y="3117358"/>
                </a:lnTo>
                <a:lnTo>
                  <a:pt x="3402301" y="3117358"/>
                </a:lnTo>
                <a:lnTo>
                  <a:pt x="3402301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49" name="Google Shape;249;p26"/>
          <p:cNvSpPr txBox="1"/>
          <p:nvPr/>
        </p:nvSpPr>
        <p:spPr>
          <a:xfrm>
            <a:off x="1013082" y="2679501"/>
            <a:ext cx="2435100" cy="67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I'm Rain, and I'll be sharing</a:t>
            </a:r>
            <a:endParaRPr sz="700"/>
          </a:p>
          <a:p>
            <a: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with you my beautiful ideas.</a:t>
            </a:r>
            <a:endParaRPr sz="700"/>
          </a:p>
          <a:p>
            <a: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Follow me at @reallygreatsite</a:t>
            </a:r>
            <a:endParaRPr sz="700"/>
          </a:p>
          <a:p>
            <a: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to learn more. </a:t>
            </a:r>
            <a:endParaRPr sz="7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Google Shape;254;p27"/>
          <p:cNvPicPr preferRelativeResize="0"/>
          <p:nvPr/>
        </p:nvPicPr>
        <p:blipFill rotWithShape="1">
          <a:blip r:embed="rId3">
            <a:alphaModFix/>
          </a:blip>
          <a:srcRect b="40137" l="14815" r="17448" t="21856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p27"/>
          <p:cNvSpPr/>
          <p:nvPr/>
        </p:nvSpPr>
        <p:spPr>
          <a:xfrm>
            <a:off x="798337" y="1674817"/>
            <a:ext cx="5067170" cy="1570823"/>
          </a:xfrm>
          <a:custGeom>
            <a:rect b="b" l="l" r="r" t="t"/>
            <a:pathLst>
              <a:path extrusionOk="0" h="3141645" w="10134340">
                <a:moveTo>
                  <a:pt x="0" y="0"/>
                </a:moveTo>
                <a:lnTo>
                  <a:pt x="10134339" y="0"/>
                </a:lnTo>
                <a:lnTo>
                  <a:pt x="10134339" y="3141646"/>
                </a:lnTo>
                <a:lnTo>
                  <a:pt x="0" y="314164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256" name="Google Shape;256;p27"/>
          <p:cNvGrpSpPr/>
          <p:nvPr/>
        </p:nvGrpSpPr>
        <p:grpSpPr>
          <a:xfrm>
            <a:off x="308841" y="2369816"/>
            <a:ext cx="2480157" cy="1633464"/>
            <a:chOff x="0" y="-241102"/>
            <a:chExt cx="6613750" cy="4355904"/>
          </a:xfrm>
        </p:grpSpPr>
        <p:grpSp>
          <p:nvGrpSpPr>
            <p:cNvPr id="257" name="Google Shape;257;p27"/>
            <p:cNvGrpSpPr/>
            <p:nvPr/>
          </p:nvGrpSpPr>
          <p:grpSpPr>
            <a:xfrm>
              <a:off x="0" y="-241102"/>
              <a:ext cx="6613750" cy="4355904"/>
              <a:chOff x="0" y="-47625"/>
              <a:chExt cx="1306420" cy="860425"/>
            </a:xfrm>
          </p:grpSpPr>
          <p:sp>
            <p:nvSpPr>
              <p:cNvPr id="258" name="Google Shape;258;p27"/>
              <p:cNvSpPr/>
              <p:nvPr/>
            </p:nvSpPr>
            <p:spPr>
              <a:xfrm>
                <a:off x="0" y="0"/>
                <a:ext cx="1306420" cy="761651"/>
              </a:xfrm>
              <a:custGeom>
                <a:rect b="b" l="l" r="r" t="t"/>
                <a:pathLst>
                  <a:path extrusionOk="0" h="761651" w="1306420">
                    <a:moveTo>
                      <a:pt x="79599" y="0"/>
                    </a:moveTo>
                    <a:lnTo>
                      <a:pt x="1226820" y="0"/>
                    </a:lnTo>
                    <a:cubicBezTo>
                      <a:pt x="1270782" y="0"/>
                      <a:pt x="1306420" y="35638"/>
                      <a:pt x="1306420" y="79599"/>
                    </a:cubicBezTo>
                    <a:lnTo>
                      <a:pt x="1306420" y="682052"/>
                    </a:lnTo>
                    <a:cubicBezTo>
                      <a:pt x="1306420" y="726013"/>
                      <a:pt x="1270782" y="761651"/>
                      <a:pt x="1226820" y="761651"/>
                    </a:cubicBezTo>
                    <a:lnTo>
                      <a:pt x="79599" y="761651"/>
                    </a:lnTo>
                    <a:cubicBezTo>
                      <a:pt x="35638" y="761651"/>
                      <a:pt x="0" y="726013"/>
                      <a:pt x="0" y="682052"/>
                    </a:cubicBezTo>
                    <a:lnTo>
                      <a:pt x="0" y="79599"/>
                    </a:lnTo>
                    <a:cubicBezTo>
                      <a:pt x="0" y="35638"/>
                      <a:pt x="35638" y="0"/>
                      <a:pt x="79599" y="0"/>
                    </a:cubicBezTo>
                    <a:close/>
                  </a:path>
                </a:pathLst>
              </a:custGeom>
              <a:solidFill>
                <a:srgbClr val="FF8657"/>
              </a:solidFill>
              <a:ln>
                <a:noFill/>
              </a:ln>
            </p:spPr>
            <p:txBody>
              <a:bodyPr anchorCtr="0" anchor="ctr" bIns="45725" lIns="45725" spcFirstLastPara="1" rIns="45725" wrap="square" tIns="45725">
                <a:noAutofit/>
              </a:bodyPr>
              <a:lstStyle/>
              <a:p>
                <a:pPr indent="0" lvl="0" marL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9" name="Google Shape;259;p27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5400" lIns="25400" spcFirstLastPara="1" rIns="25400" wrap="square" tIns="254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60" name="Google Shape;260;p27"/>
            <p:cNvSpPr txBox="1"/>
            <p:nvPr/>
          </p:nvSpPr>
          <p:spPr>
            <a:xfrm>
              <a:off x="458276" y="1011598"/>
              <a:ext cx="5697300" cy="119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2900" u="none" cap="none" strike="noStrike">
                  <a:solidFill>
                    <a:srgbClr val="383C61"/>
                  </a:solidFill>
                  <a:latin typeface="Caveat"/>
                  <a:ea typeface="Caveat"/>
                  <a:cs typeface="Caveat"/>
                  <a:sym typeface="Caveat"/>
                </a:rPr>
                <a:t>Add a main point</a:t>
              </a:r>
              <a:endParaRPr sz="700"/>
            </a:p>
          </p:txBody>
        </p:sp>
        <p:sp>
          <p:nvSpPr>
            <p:cNvPr id="261" name="Google Shape;261;p27"/>
            <p:cNvSpPr txBox="1"/>
            <p:nvPr/>
          </p:nvSpPr>
          <p:spPr>
            <a:xfrm>
              <a:off x="2210856" y="192448"/>
              <a:ext cx="2192100" cy="119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2900" u="none" cap="none" strike="noStrike">
                  <a:solidFill>
                    <a:srgbClr val="FFFFFF"/>
                  </a:solidFill>
                  <a:latin typeface="Caveat"/>
                  <a:ea typeface="Caveat"/>
                  <a:cs typeface="Caveat"/>
                  <a:sym typeface="Caveat"/>
                </a:rPr>
                <a:t>01</a:t>
              </a:r>
              <a:endParaRPr sz="700"/>
            </a:p>
          </p:txBody>
        </p:sp>
        <p:sp>
          <p:nvSpPr>
            <p:cNvPr id="262" name="Google Shape;262;p27"/>
            <p:cNvSpPr txBox="1"/>
            <p:nvPr/>
          </p:nvSpPr>
          <p:spPr>
            <a:xfrm>
              <a:off x="1063592" y="2219495"/>
              <a:ext cx="4486500" cy="90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100" u="none" cap="none" strike="noStrike">
                  <a:solidFill>
                    <a:srgbClr val="FFFFFF"/>
                  </a:solidFill>
                  <a:latin typeface="Inter"/>
                  <a:ea typeface="Inter"/>
                  <a:cs typeface="Inter"/>
                  <a:sym typeface="Inter"/>
                </a:rPr>
                <a:t>Elaborate on what</a:t>
              </a:r>
              <a:endParaRPr sz="700"/>
            </a:p>
            <a:p>
              <a:pPr indent="0" lvl="1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100" u="none" cap="none" strike="noStrike">
                  <a:solidFill>
                    <a:srgbClr val="FFFFFF"/>
                  </a:solidFill>
                  <a:latin typeface="Inter"/>
                  <a:ea typeface="Inter"/>
                  <a:cs typeface="Inter"/>
                  <a:sym typeface="Inter"/>
                </a:rPr>
                <a:t>you want to discuss. </a:t>
              </a:r>
              <a:endParaRPr sz="700"/>
            </a:p>
          </p:txBody>
        </p:sp>
      </p:grpSp>
      <p:grpSp>
        <p:nvGrpSpPr>
          <p:cNvPr id="263" name="Google Shape;263;p27"/>
          <p:cNvGrpSpPr/>
          <p:nvPr/>
        </p:nvGrpSpPr>
        <p:grpSpPr>
          <a:xfrm>
            <a:off x="3331922" y="3092789"/>
            <a:ext cx="2480157" cy="1633464"/>
            <a:chOff x="0" y="-241102"/>
            <a:chExt cx="6613750" cy="4355904"/>
          </a:xfrm>
        </p:grpSpPr>
        <p:grpSp>
          <p:nvGrpSpPr>
            <p:cNvPr id="264" name="Google Shape;264;p27"/>
            <p:cNvGrpSpPr/>
            <p:nvPr/>
          </p:nvGrpSpPr>
          <p:grpSpPr>
            <a:xfrm>
              <a:off x="0" y="-241102"/>
              <a:ext cx="6613750" cy="4355904"/>
              <a:chOff x="0" y="-47625"/>
              <a:chExt cx="1306420" cy="860425"/>
            </a:xfrm>
          </p:grpSpPr>
          <p:sp>
            <p:nvSpPr>
              <p:cNvPr id="265" name="Google Shape;265;p27"/>
              <p:cNvSpPr/>
              <p:nvPr/>
            </p:nvSpPr>
            <p:spPr>
              <a:xfrm>
                <a:off x="0" y="0"/>
                <a:ext cx="1306420" cy="761651"/>
              </a:xfrm>
              <a:custGeom>
                <a:rect b="b" l="l" r="r" t="t"/>
                <a:pathLst>
                  <a:path extrusionOk="0" h="761651" w="1306420">
                    <a:moveTo>
                      <a:pt x="79599" y="0"/>
                    </a:moveTo>
                    <a:lnTo>
                      <a:pt x="1226820" y="0"/>
                    </a:lnTo>
                    <a:cubicBezTo>
                      <a:pt x="1270782" y="0"/>
                      <a:pt x="1306420" y="35638"/>
                      <a:pt x="1306420" y="79599"/>
                    </a:cubicBezTo>
                    <a:lnTo>
                      <a:pt x="1306420" y="682052"/>
                    </a:lnTo>
                    <a:cubicBezTo>
                      <a:pt x="1306420" y="726013"/>
                      <a:pt x="1270782" y="761651"/>
                      <a:pt x="1226820" y="761651"/>
                    </a:cubicBezTo>
                    <a:lnTo>
                      <a:pt x="79599" y="761651"/>
                    </a:lnTo>
                    <a:cubicBezTo>
                      <a:pt x="35638" y="761651"/>
                      <a:pt x="0" y="726013"/>
                      <a:pt x="0" y="682052"/>
                    </a:cubicBezTo>
                    <a:lnTo>
                      <a:pt x="0" y="79599"/>
                    </a:lnTo>
                    <a:cubicBezTo>
                      <a:pt x="0" y="35638"/>
                      <a:pt x="35638" y="0"/>
                      <a:pt x="79599" y="0"/>
                    </a:cubicBezTo>
                    <a:close/>
                  </a:path>
                </a:pathLst>
              </a:custGeom>
              <a:solidFill>
                <a:srgbClr val="FF8657"/>
              </a:solidFill>
              <a:ln>
                <a:noFill/>
              </a:ln>
            </p:spPr>
            <p:txBody>
              <a:bodyPr anchorCtr="0" anchor="ctr" bIns="45725" lIns="45725" spcFirstLastPara="1" rIns="45725" wrap="square" tIns="45725">
                <a:noAutofit/>
              </a:bodyPr>
              <a:lstStyle/>
              <a:p>
                <a:pPr indent="0" lvl="0" marL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6" name="Google Shape;266;p27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5400" lIns="25400" spcFirstLastPara="1" rIns="25400" wrap="square" tIns="254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67" name="Google Shape;267;p27"/>
            <p:cNvSpPr txBox="1"/>
            <p:nvPr/>
          </p:nvSpPr>
          <p:spPr>
            <a:xfrm>
              <a:off x="2210856" y="192448"/>
              <a:ext cx="2192100" cy="119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2900" u="none" cap="none" strike="noStrike">
                  <a:solidFill>
                    <a:srgbClr val="FFFFFF"/>
                  </a:solidFill>
                  <a:latin typeface="Caveat"/>
                  <a:ea typeface="Caveat"/>
                  <a:cs typeface="Caveat"/>
                  <a:sym typeface="Caveat"/>
                </a:rPr>
                <a:t>02</a:t>
              </a:r>
              <a:endParaRPr sz="700"/>
            </a:p>
          </p:txBody>
        </p:sp>
        <p:sp>
          <p:nvSpPr>
            <p:cNvPr id="268" name="Google Shape;268;p27"/>
            <p:cNvSpPr txBox="1"/>
            <p:nvPr/>
          </p:nvSpPr>
          <p:spPr>
            <a:xfrm>
              <a:off x="458276" y="1011598"/>
              <a:ext cx="5697300" cy="119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2900" u="none" cap="none" strike="noStrike">
                  <a:solidFill>
                    <a:srgbClr val="383C61"/>
                  </a:solidFill>
                  <a:latin typeface="Caveat"/>
                  <a:ea typeface="Caveat"/>
                  <a:cs typeface="Caveat"/>
                  <a:sym typeface="Caveat"/>
                </a:rPr>
                <a:t>Add a main point</a:t>
              </a:r>
              <a:endParaRPr sz="700"/>
            </a:p>
          </p:txBody>
        </p:sp>
        <p:sp>
          <p:nvSpPr>
            <p:cNvPr id="269" name="Google Shape;269;p27"/>
            <p:cNvSpPr txBox="1"/>
            <p:nvPr/>
          </p:nvSpPr>
          <p:spPr>
            <a:xfrm>
              <a:off x="1063592" y="2219495"/>
              <a:ext cx="4486500" cy="90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100" u="none" cap="none" strike="noStrike">
                  <a:solidFill>
                    <a:srgbClr val="FFFFFF"/>
                  </a:solidFill>
                  <a:latin typeface="Inter"/>
                  <a:ea typeface="Inter"/>
                  <a:cs typeface="Inter"/>
                  <a:sym typeface="Inter"/>
                </a:rPr>
                <a:t>Elaborate on what</a:t>
              </a:r>
              <a:endParaRPr sz="700"/>
            </a:p>
            <a:p>
              <a:pPr indent="0" lvl="1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100" u="none" cap="none" strike="noStrike">
                  <a:solidFill>
                    <a:srgbClr val="FFFFFF"/>
                  </a:solidFill>
                  <a:latin typeface="Inter"/>
                  <a:ea typeface="Inter"/>
                  <a:cs typeface="Inter"/>
                  <a:sym typeface="Inter"/>
                </a:rPr>
                <a:t>you want to discuss. </a:t>
              </a:r>
              <a:endParaRPr sz="700"/>
            </a:p>
          </p:txBody>
        </p:sp>
      </p:grpSp>
      <p:grpSp>
        <p:nvGrpSpPr>
          <p:cNvPr id="270" name="Google Shape;270;p27"/>
          <p:cNvGrpSpPr/>
          <p:nvPr/>
        </p:nvGrpSpPr>
        <p:grpSpPr>
          <a:xfrm>
            <a:off x="6355003" y="2369816"/>
            <a:ext cx="2480157" cy="1633464"/>
            <a:chOff x="0" y="-241102"/>
            <a:chExt cx="6613750" cy="4355904"/>
          </a:xfrm>
        </p:grpSpPr>
        <p:grpSp>
          <p:nvGrpSpPr>
            <p:cNvPr id="271" name="Google Shape;271;p27"/>
            <p:cNvGrpSpPr/>
            <p:nvPr/>
          </p:nvGrpSpPr>
          <p:grpSpPr>
            <a:xfrm>
              <a:off x="0" y="-241102"/>
              <a:ext cx="6613750" cy="4355904"/>
              <a:chOff x="0" y="-47625"/>
              <a:chExt cx="1306420" cy="860425"/>
            </a:xfrm>
          </p:grpSpPr>
          <p:sp>
            <p:nvSpPr>
              <p:cNvPr id="272" name="Google Shape;272;p27"/>
              <p:cNvSpPr/>
              <p:nvPr/>
            </p:nvSpPr>
            <p:spPr>
              <a:xfrm>
                <a:off x="0" y="0"/>
                <a:ext cx="1306420" cy="761651"/>
              </a:xfrm>
              <a:custGeom>
                <a:rect b="b" l="l" r="r" t="t"/>
                <a:pathLst>
                  <a:path extrusionOk="0" h="761651" w="1306420">
                    <a:moveTo>
                      <a:pt x="79599" y="0"/>
                    </a:moveTo>
                    <a:lnTo>
                      <a:pt x="1226820" y="0"/>
                    </a:lnTo>
                    <a:cubicBezTo>
                      <a:pt x="1270782" y="0"/>
                      <a:pt x="1306420" y="35638"/>
                      <a:pt x="1306420" y="79599"/>
                    </a:cubicBezTo>
                    <a:lnTo>
                      <a:pt x="1306420" y="682052"/>
                    </a:lnTo>
                    <a:cubicBezTo>
                      <a:pt x="1306420" y="726013"/>
                      <a:pt x="1270782" y="761651"/>
                      <a:pt x="1226820" y="761651"/>
                    </a:cubicBezTo>
                    <a:lnTo>
                      <a:pt x="79599" y="761651"/>
                    </a:lnTo>
                    <a:cubicBezTo>
                      <a:pt x="35638" y="761651"/>
                      <a:pt x="0" y="726013"/>
                      <a:pt x="0" y="682052"/>
                    </a:cubicBezTo>
                    <a:lnTo>
                      <a:pt x="0" y="79599"/>
                    </a:lnTo>
                    <a:cubicBezTo>
                      <a:pt x="0" y="35638"/>
                      <a:pt x="35638" y="0"/>
                      <a:pt x="79599" y="0"/>
                    </a:cubicBezTo>
                    <a:close/>
                  </a:path>
                </a:pathLst>
              </a:custGeom>
              <a:solidFill>
                <a:srgbClr val="FF8657"/>
              </a:solidFill>
              <a:ln>
                <a:noFill/>
              </a:ln>
            </p:spPr>
            <p:txBody>
              <a:bodyPr anchorCtr="0" anchor="ctr" bIns="45725" lIns="45725" spcFirstLastPara="1" rIns="45725" wrap="square" tIns="45725">
                <a:noAutofit/>
              </a:bodyPr>
              <a:lstStyle/>
              <a:p>
                <a:pPr indent="0" lvl="0" marL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3" name="Google Shape;273;p27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5400" lIns="25400" spcFirstLastPara="1" rIns="25400" wrap="square" tIns="254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74" name="Google Shape;274;p27"/>
            <p:cNvSpPr txBox="1"/>
            <p:nvPr/>
          </p:nvSpPr>
          <p:spPr>
            <a:xfrm>
              <a:off x="458276" y="1011598"/>
              <a:ext cx="5697300" cy="119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2900" u="none" cap="none" strike="noStrike">
                  <a:solidFill>
                    <a:srgbClr val="383C61"/>
                  </a:solidFill>
                  <a:latin typeface="Caveat"/>
                  <a:ea typeface="Caveat"/>
                  <a:cs typeface="Caveat"/>
                  <a:sym typeface="Caveat"/>
                </a:rPr>
                <a:t>Add a main point</a:t>
              </a:r>
              <a:endParaRPr sz="700"/>
            </a:p>
          </p:txBody>
        </p:sp>
        <p:sp>
          <p:nvSpPr>
            <p:cNvPr id="275" name="Google Shape;275;p27"/>
            <p:cNvSpPr txBox="1"/>
            <p:nvPr/>
          </p:nvSpPr>
          <p:spPr>
            <a:xfrm>
              <a:off x="2210856" y="192448"/>
              <a:ext cx="2192100" cy="119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2900" u="none" cap="none" strike="noStrike">
                  <a:solidFill>
                    <a:srgbClr val="FFFFFF"/>
                  </a:solidFill>
                  <a:latin typeface="Caveat"/>
                  <a:ea typeface="Caveat"/>
                  <a:cs typeface="Caveat"/>
                  <a:sym typeface="Caveat"/>
                </a:rPr>
                <a:t>03</a:t>
              </a:r>
              <a:endParaRPr sz="700"/>
            </a:p>
          </p:txBody>
        </p:sp>
        <p:sp>
          <p:nvSpPr>
            <p:cNvPr id="276" name="Google Shape;276;p27"/>
            <p:cNvSpPr txBox="1"/>
            <p:nvPr/>
          </p:nvSpPr>
          <p:spPr>
            <a:xfrm>
              <a:off x="1063592" y="2219495"/>
              <a:ext cx="4486500" cy="90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100" u="none" cap="none" strike="noStrike">
                  <a:solidFill>
                    <a:srgbClr val="FFFFFF"/>
                  </a:solidFill>
                  <a:latin typeface="Inter"/>
                  <a:ea typeface="Inter"/>
                  <a:cs typeface="Inter"/>
                  <a:sym typeface="Inter"/>
                </a:rPr>
                <a:t>Elaborate on what</a:t>
              </a:r>
              <a:endParaRPr sz="700"/>
            </a:p>
            <a:p>
              <a:pPr indent="0" lvl="1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100" u="none" cap="none" strike="noStrike">
                  <a:solidFill>
                    <a:srgbClr val="FFFFFF"/>
                  </a:solidFill>
                  <a:latin typeface="Inter"/>
                  <a:ea typeface="Inter"/>
                  <a:cs typeface="Inter"/>
                  <a:sym typeface="Inter"/>
                </a:rPr>
                <a:t>you want to discuss. </a:t>
              </a:r>
              <a:endParaRPr sz="700"/>
            </a:p>
          </p:txBody>
        </p:sp>
      </p:grpSp>
      <p:sp>
        <p:nvSpPr>
          <p:cNvPr id="277" name="Google Shape;277;p27"/>
          <p:cNvSpPr/>
          <p:nvPr/>
        </p:nvSpPr>
        <p:spPr>
          <a:xfrm>
            <a:off x="590550" y="3677680"/>
            <a:ext cx="2984114" cy="1592771"/>
          </a:xfrm>
          <a:custGeom>
            <a:rect b="b" l="l" r="r" t="t"/>
            <a:pathLst>
              <a:path extrusionOk="0" h="3185541" w="5968227">
                <a:moveTo>
                  <a:pt x="0" y="0"/>
                </a:moveTo>
                <a:lnTo>
                  <a:pt x="5968227" y="0"/>
                </a:lnTo>
                <a:lnTo>
                  <a:pt x="5968227" y="3185541"/>
                </a:lnTo>
                <a:lnTo>
                  <a:pt x="0" y="318554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78" name="Google Shape;278;p27"/>
          <p:cNvSpPr/>
          <p:nvPr/>
        </p:nvSpPr>
        <p:spPr>
          <a:xfrm>
            <a:off x="7448550" y="1191655"/>
            <a:ext cx="2984114" cy="1592770"/>
          </a:xfrm>
          <a:custGeom>
            <a:rect b="b" l="l" r="r" t="t"/>
            <a:pathLst>
              <a:path extrusionOk="0" h="3185541" w="5968227">
                <a:moveTo>
                  <a:pt x="0" y="0"/>
                </a:moveTo>
                <a:lnTo>
                  <a:pt x="5968227" y="0"/>
                </a:lnTo>
                <a:lnTo>
                  <a:pt x="5968227" y="3185541"/>
                </a:lnTo>
                <a:lnTo>
                  <a:pt x="0" y="318554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79" name="Google Shape;279;p27"/>
          <p:cNvSpPr/>
          <p:nvPr/>
        </p:nvSpPr>
        <p:spPr>
          <a:xfrm>
            <a:off x="5812078" y="3629080"/>
            <a:ext cx="1401321" cy="1641371"/>
          </a:xfrm>
          <a:custGeom>
            <a:rect b="b" l="l" r="r" t="t"/>
            <a:pathLst>
              <a:path extrusionOk="0" h="3282741" w="2802641">
                <a:moveTo>
                  <a:pt x="0" y="0"/>
                </a:moveTo>
                <a:lnTo>
                  <a:pt x="2802641" y="0"/>
                </a:lnTo>
                <a:lnTo>
                  <a:pt x="2802641" y="3282742"/>
                </a:lnTo>
                <a:lnTo>
                  <a:pt x="0" y="328274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80" name="Google Shape;280;p27"/>
          <p:cNvSpPr txBox="1"/>
          <p:nvPr/>
        </p:nvSpPr>
        <p:spPr>
          <a:xfrm>
            <a:off x="1559648" y="514350"/>
            <a:ext cx="6024600" cy="169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5500" u="none" cap="none" strike="noStrike">
                <a:solidFill>
                  <a:srgbClr val="FFFFFF"/>
                </a:solidFill>
                <a:latin typeface="Sigmar One"/>
                <a:ea typeface="Sigmar One"/>
                <a:cs typeface="Sigmar One"/>
                <a:sym typeface="Sigmar One"/>
              </a:rPr>
              <a:t>Write Your Topic or Idea</a:t>
            </a:r>
            <a:endParaRPr sz="700"/>
          </a:p>
        </p:txBody>
      </p:sp>
      <p:sp>
        <p:nvSpPr>
          <p:cNvPr id="281" name="Google Shape;281;p27"/>
          <p:cNvSpPr/>
          <p:nvPr/>
        </p:nvSpPr>
        <p:spPr>
          <a:xfrm>
            <a:off x="7673491" y="4092998"/>
            <a:ext cx="956159" cy="713534"/>
          </a:xfrm>
          <a:custGeom>
            <a:rect b="b" l="l" r="r" t="t"/>
            <a:pathLst>
              <a:path extrusionOk="0" h="1427068" w="1912318">
                <a:moveTo>
                  <a:pt x="0" y="0"/>
                </a:moveTo>
                <a:lnTo>
                  <a:pt x="1912318" y="0"/>
                </a:lnTo>
                <a:lnTo>
                  <a:pt x="1912318" y="1427068"/>
                </a:lnTo>
                <a:lnTo>
                  <a:pt x="0" y="142706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82" name="Google Shape;282;p27"/>
          <p:cNvSpPr/>
          <p:nvPr/>
        </p:nvSpPr>
        <p:spPr>
          <a:xfrm>
            <a:off x="497054" y="629491"/>
            <a:ext cx="956159" cy="713534"/>
          </a:xfrm>
          <a:custGeom>
            <a:rect b="b" l="l" r="r" t="t"/>
            <a:pathLst>
              <a:path extrusionOk="0" h="1427068" w="1912318">
                <a:moveTo>
                  <a:pt x="0" y="0"/>
                </a:moveTo>
                <a:lnTo>
                  <a:pt x="1912318" y="0"/>
                </a:lnTo>
                <a:lnTo>
                  <a:pt x="1912318" y="1427068"/>
                </a:lnTo>
                <a:lnTo>
                  <a:pt x="0" y="142706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83" name="Google Shape;283;p27"/>
          <p:cNvSpPr/>
          <p:nvPr/>
        </p:nvSpPr>
        <p:spPr>
          <a:xfrm>
            <a:off x="6717332" y="-294434"/>
            <a:ext cx="956159" cy="713534"/>
          </a:xfrm>
          <a:custGeom>
            <a:rect b="b" l="l" r="r" t="t"/>
            <a:pathLst>
              <a:path extrusionOk="0" h="1427068" w="1912318">
                <a:moveTo>
                  <a:pt x="0" y="0"/>
                </a:moveTo>
                <a:lnTo>
                  <a:pt x="1912319" y="0"/>
                </a:lnTo>
                <a:lnTo>
                  <a:pt x="1912319" y="1427068"/>
                </a:lnTo>
                <a:lnTo>
                  <a:pt x="0" y="142706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" name="Google Shape;288;p28"/>
          <p:cNvPicPr preferRelativeResize="0"/>
          <p:nvPr/>
        </p:nvPicPr>
        <p:blipFill rotWithShape="1">
          <a:blip r:embed="rId3">
            <a:alphaModFix/>
          </a:blip>
          <a:srcRect b="40137" l="14815" r="17448" t="21856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89" name="Google Shape;289;p28"/>
          <p:cNvGrpSpPr/>
          <p:nvPr/>
        </p:nvGrpSpPr>
        <p:grpSpPr>
          <a:xfrm>
            <a:off x="1741149" y="1043090"/>
            <a:ext cx="5661703" cy="3057320"/>
            <a:chOff x="0" y="0"/>
            <a:chExt cx="15097874" cy="8152852"/>
          </a:xfrm>
        </p:grpSpPr>
        <p:sp>
          <p:nvSpPr>
            <p:cNvPr id="290" name="Google Shape;290;p28"/>
            <p:cNvSpPr/>
            <p:nvPr/>
          </p:nvSpPr>
          <p:spPr>
            <a:xfrm>
              <a:off x="0" y="0"/>
              <a:ext cx="15097874" cy="8152852"/>
            </a:xfrm>
            <a:custGeom>
              <a:rect b="b" l="l" r="r" t="t"/>
              <a:pathLst>
                <a:path extrusionOk="0" h="8152852" w="15097874">
                  <a:moveTo>
                    <a:pt x="0" y="0"/>
                  </a:moveTo>
                  <a:lnTo>
                    <a:pt x="15097874" y="0"/>
                  </a:lnTo>
                  <a:lnTo>
                    <a:pt x="15097874" y="8152852"/>
                  </a:lnTo>
                  <a:lnTo>
                    <a:pt x="0" y="815285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91" name="Google Shape;291;p28"/>
            <p:cNvSpPr txBox="1"/>
            <p:nvPr/>
          </p:nvSpPr>
          <p:spPr>
            <a:xfrm>
              <a:off x="700553" y="601513"/>
              <a:ext cx="13696800" cy="6239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3800" u="none" cap="none" strike="noStrike">
                  <a:solidFill>
                    <a:srgbClr val="FFFFFF"/>
                  </a:solidFill>
                  <a:latin typeface="Sigmar One"/>
                  <a:ea typeface="Sigmar One"/>
                  <a:cs typeface="Sigmar One"/>
                  <a:sym typeface="Sigmar One"/>
                </a:rPr>
                <a:t>Write an original statement or inspiring quote</a:t>
              </a:r>
              <a:endParaRPr sz="700"/>
            </a:p>
          </p:txBody>
        </p:sp>
        <p:sp>
          <p:nvSpPr>
            <p:cNvPr id="292" name="Google Shape;292;p28"/>
            <p:cNvSpPr txBox="1"/>
            <p:nvPr/>
          </p:nvSpPr>
          <p:spPr>
            <a:xfrm>
              <a:off x="1450828" y="7067046"/>
              <a:ext cx="12196218" cy="48429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100" u="none" cap="none" strike="noStrike">
                  <a:solidFill>
                    <a:srgbClr val="FFFFFF"/>
                  </a:solidFill>
                  <a:latin typeface="Inter"/>
                  <a:ea typeface="Inter"/>
                  <a:cs typeface="Inter"/>
                  <a:sym typeface="Inter"/>
                </a:rPr>
                <a:t>— Include a credit, citation, or supporting message</a:t>
              </a:r>
              <a:endParaRPr sz="700"/>
            </a:p>
          </p:txBody>
        </p:sp>
      </p:grpSp>
      <p:sp>
        <p:nvSpPr>
          <p:cNvPr id="293" name="Google Shape;293;p28"/>
          <p:cNvSpPr/>
          <p:nvPr/>
        </p:nvSpPr>
        <p:spPr>
          <a:xfrm>
            <a:off x="228600" y="2968027"/>
            <a:ext cx="2145865" cy="2264766"/>
          </a:xfrm>
          <a:custGeom>
            <a:rect b="b" l="l" r="r" t="t"/>
            <a:pathLst>
              <a:path extrusionOk="0" h="4529531" w="4291730">
                <a:moveTo>
                  <a:pt x="0" y="0"/>
                </a:moveTo>
                <a:lnTo>
                  <a:pt x="4291730" y="0"/>
                </a:lnTo>
                <a:lnTo>
                  <a:pt x="4291730" y="4529531"/>
                </a:lnTo>
                <a:lnTo>
                  <a:pt x="0" y="452953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94" name="Google Shape;294;p28"/>
          <p:cNvSpPr/>
          <p:nvPr/>
        </p:nvSpPr>
        <p:spPr>
          <a:xfrm>
            <a:off x="5495925" y="4193620"/>
            <a:ext cx="2093571" cy="1039172"/>
          </a:xfrm>
          <a:custGeom>
            <a:rect b="b" l="l" r="r" t="t"/>
            <a:pathLst>
              <a:path extrusionOk="0" h="2078345" w="4187143">
                <a:moveTo>
                  <a:pt x="0" y="0"/>
                </a:moveTo>
                <a:lnTo>
                  <a:pt x="4187143" y="0"/>
                </a:lnTo>
                <a:lnTo>
                  <a:pt x="4187143" y="2078346"/>
                </a:lnTo>
                <a:lnTo>
                  <a:pt x="0" y="207834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95" name="Google Shape;295;p28"/>
          <p:cNvSpPr/>
          <p:nvPr/>
        </p:nvSpPr>
        <p:spPr>
          <a:xfrm>
            <a:off x="1301533" y="4100410"/>
            <a:ext cx="1778050" cy="1276963"/>
          </a:xfrm>
          <a:custGeom>
            <a:rect b="b" l="l" r="r" t="t"/>
            <a:pathLst>
              <a:path extrusionOk="0" h="2553926" w="3556099">
                <a:moveTo>
                  <a:pt x="0" y="0"/>
                </a:moveTo>
                <a:lnTo>
                  <a:pt x="3556099" y="0"/>
                </a:lnTo>
                <a:lnTo>
                  <a:pt x="3556099" y="2553925"/>
                </a:lnTo>
                <a:lnTo>
                  <a:pt x="0" y="255392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96" name="Google Shape;296;p28"/>
          <p:cNvSpPr/>
          <p:nvPr/>
        </p:nvSpPr>
        <p:spPr>
          <a:xfrm>
            <a:off x="7508826" y="3184327"/>
            <a:ext cx="1926474" cy="2057400"/>
          </a:xfrm>
          <a:custGeom>
            <a:rect b="b" l="l" r="r" t="t"/>
            <a:pathLst>
              <a:path extrusionOk="0" h="4114800" w="3852949">
                <a:moveTo>
                  <a:pt x="0" y="0"/>
                </a:moveTo>
                <a:lnTo>
                  <a:pt x="3852949" y="0"/>
                </a:lnTo>
                <a:lnTo>
                  <a:pt x="38529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97" name="Google Shape;297;p28"/>
          <p:cNvSpPr/>
          <p:nvPr/>
        </p:nvSpPr>
        <p:spPr>
          <a:xfrm>
            <a:off x="1476375" y="218926"/>
            <a:ext cx="1676208" cy="1232013"/>
          </a:xfrm>
          <a:custGeom>
            <a:rect b="b" l="l" r="r" t="t"/>
            <a:pathLst>
              <a:path extrusionOk="0" h="2464025" w="3352415">
                <a:moveTo>
                  <a:pt x="0" y="0"/>
                </a:moveTo>
                <a:lnTo>
                  <a:pt x="3352415" y="0"/>
                </a:lnTo>
                <a:lnTo>
                  <a:pt x="3352415" y="2464025"/>
                </a:lnTo>
                <a:lnTo>
                  <a:pt x="0" y="246402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98" name="Google Shape;298;p28"/>
          <p:cNvSpPr/>
          <p:nvPr/>
        </p:nvSpPr>
        <p:spPr>
          <a:xfrm>
            <a:off x="6890993" y="424707"/>
            <a:ext cx="1512080" cy="2839589"/>
          </a:xfrm>
          <a:custGeom>
            <a:rect b="b" l="l" r="r" t="t"/>
            <a:pathLst>
              <a:path extrusionOk="0" h="5679177" w="3024161">
                <a:moveTo>
                  <a:pt x="0" y="0"/>
                </a:moveTo>
                <a:lnTo>
                  <a:pt x="3024161" y="0"/>
                </a:lnTo>
                <a:lnTo>
                  <a:pt x="3024161" y="5679177"/>
                </a:lnTo>
                <a:lnTo>
                  <a:pt x="0" y="567917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99" name="Google Shape;299;p28"/>
          <p:cNvSpPr/>
          <p:nvPr/>
        </p:nvSpPr>
        <p:spPr>
          <a:xfrm>
            <a:off x="6345303" y="234307"/>
            <a:ext cx="956159" cy="713534"/>
          </a:xfrm>
          <a:custGeom>
            <a:rect b="b" l="l" r="r" t="t"/>
            <a:pathLst>
              <a:path extrusionOk="0" h="1427068" w="1912318">
                <a:moveTo>
                  <a:pt x="0" y="0"/>
                </a:moveTo>
                <a:lnTo>
                  <a:pt x="1912318" y="0"/>
                </a:lnTo>
                <a:lnTo>
                  <a:pt x="1912318" y="1427067"/>
                </a:lnTo>
                <a:lnTo>
                  <a:pt x="0" y="142706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00" name="Google Shape;300;p28"/>
          <p:cNvSpPr/>
          <p:nvPr/>
        </p:nvSpPr>
        <p:spPr>
          <a:xfrm>
            <a:off x="228600" y="2339332"/>
            <a:ext cx="956159" cy="713534"/>
          </a:xfrm>
          <a:custGeom>
            <a:rect b="b" l="l" r="r" t="t"/>
            <a:pathLst>
              <a:path extrusionOk="0" h="1427068" w="1912318">
                <a:moveTo>
                  <a:pt x="0" y="0"/>
                </a:moveTo>
                <a:lnTo>
                  <a:pt x="1912318" y="0"/>
                </a:lnTo>
                <a:lnTo>
                  <a:pt x="1912318" y="1427067"/>
                </a:lnTo>
                <a:lnTo>
                  <a:pt x="0" y="142706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01" name="Google Shape;301;p28"/>
          <p:cNvSpPr/>
          <p:nvPr/>
        </p:nvSpPr>
        <p:spPr>
          <a:xfrm>
            <a:off x="2838450" y="-288826"/>
            <a:ext cx="956159" cy="713534"/>
          </a:xfrm>
          <a:custGeom>
            <a:rect b="b" l="l" r="r" t="t"/>
            <a:pathLst>
              <a:path extrusionOk="0" h="1427068" w="1912318">
                <a:moveTo>
                  <a:pt x="0" y="0"/>
                </a:moveTo>
                <a:lnTo>
                  <a:pt x="1912318" y="0"/>
                </a:lnTo>
                <a:lnTo>
                  <a:pt x="1912318" y="1427067"/>
                </a:lnTo>
                <a:lnTo>
                  <a:pt x="0" y="142706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02" name="Google Shape;302;p28"/>
          <p:cNvSpPr/>
          <p:nvPr/>
        </p:nvSpPr>
        <p:spPr>
          <a:xfrm>
            <a:off x="4093921" y="4429966"/>
            <a:ext cx="956159" cy="713534"/>
          </a:xfrm>
          <a:custGeom>
            <a:rect b="b" l="l" r="r" t="t"/>
            <a:pathLst>
              <a:path extrusionOk="0" h="1427068" w="1912318">
                <a:moveTo>
                  <a:pt x="0" y="0"/>
                </a:moveTo>
                <a:lnTo>
                  <a:pt x="1912318" y="0"/>
                </a:lnTo>
                <a:lnTo>
                  <a:pt x="1912318" y="1427068"/>
                </a:lnTo>
                <a:lnTo>
                  <a:pt x="0" y="142706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" name="Google Shape;307;p29"/>
          <p:cNvPicPr preferRelativeResize="0"/>
          <p:nvPr/>
        </p:nvPicPr>
        <p:blipFill rotWithShape="1">
          <a:blip r:embed="rId3">
            <a:alphaModFix/>
          </a:blip>
          <a:srcRect b="40137" l="14815" r="17448" t="21856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08" name="Google Shape;308;p29"/>
          <p:cNvSpPr/>
          <p:nvPr/>
        </p:nvSpPr>
        <p:spPr>
          <a:xfrm>
            <a:off x="7770751" y="1322227"/>
            <a:ext cx="1373249" cy="1622746"/>
          </a:xfrm>
          <a:custGeom>
            <a:rect b="b" l="l" r="r" t="t"/>
            <a:pathLst>
              <a:path extrusionOk="0" h="3245492" w="2746498">
                <a:moveTo>
                  <a:pt x="0" y="0"/>
                </a:moveTo>
                <a:lnTo>
                  <a:pt x="2746498" y="0"/>
                </a:lnTo>
                <a:lnTo>
                  <a:pt x="2746498" y="3245492"/>
                </a:lnTo>
                <a:lnTo>
                  <a:pt x="0" y="324549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09" name="Google Shape;309;p29"/>
          <p:cNvSpPr/>
          <p:nvPr/>
        </p:nvSpPr>
        <p:spPr>
          <a:xfrm>
            <a:off x="7718783" y="3086100"/>
            <a:ext cx="1821734" cy="2057400"/>
          </a:xfrm>
          <a:custGeom>
            <a:rect b="b" l="l" r="r" t="t"/>
            <a:pathLst>
              <a:path extrusionOk="0" h="4114800" w="3643468">
                <a:moveTo>
                  <a:pt x="0" y="0"/>
                </a:moveTo>
                <a:lnTo>
                  <a:pt x="3643468" y="0"/>
                </a:lnTo>
                <a:lnTo>
                  <a:pt x="364346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310" name="Google Shape;310;p29"/>
          <p:cNvGrpSpPr/>
          <p:nvPr/>
        </p:nvGrpSpPr>
        <p:grpSpPr>
          <a:xfrm>
            <a:off x="785476" y="2037741"/>
            <a:ext cx="2401274" cy="2412038"/>
            <a:chOff x="1813" y="0"/>
            <a:chExt cx="809173" cy="812800"/>
          </a:xfrm>
        </p:grpSpPr>
        <p:sp>
          <p:nvSpPr>
            <p:cNvPr id="311" name="Google Shape;311;p29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ED7843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2" name="Google Shape;312;p29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88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13" name="Google Shape;313;p29"/>
          <p:cNvGrpSpPr/>
          <p:nvPr/>
        </p:nvGrpSpPr>
        <p:grpSpPr>
          <a:xfrm>
            <a:off x="3365185" y="2275918"/>
            <a:ext cx="2414537" cy="2425359"/>
            <a:chOff x="1813" y="0"/>
            <a:chExt cx="809173" cy="812800"/>
          </a:xfrm>
        </p:grpSpPr>
        <p:sp>
          <p:nvSpPr>
            <p:cNvPr id="314" name="Google Shape;314;p29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ED7843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5" name="Google Shape;315;p29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88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16" name="Google Shape;316;p29"/>
          <p:cNvGrpSpPr/>
          <p:nvPr/>
        </p:nvGrpSpPr>
        <p:grpSpPr>
          <a:xfrm>
            <a:off x="5944207" y="2069497"/>
            <a:ext cx="2423022" cy="2433883"/>
            <a:chOff x="1813" y="0"/>
            <a:chExt cx="809173" cy="812800"/>
          </a:xfrm>
        </p:grpSpPr>
        <p:sp>
          <p:nvSpPr>
            <p:cNvPr id="317" name="Google Shape;317;p29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ED7843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8" name="Google Shape;318;p29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88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19" name="Google Shape;319;p29"/>
          <p:cNvSpPr/>
          <p:nvPr/>
        </p:nvSpPr>
        <p:spPr>
          <a:xfrm>
            <a:off x="-157485" y="3548823"/>
            <a:ext cx="1534170" cy="1670878"/>
          </a:xfrm>
          <a:custGeom>
            <a:rect b="b" l="l" r="r" t="t"/>
            <a:pathLst>
              <a:path extrusionOk="0" h="3341755" w="3068339">
                <a:moveTo>
                  <a:pt x="0" y="0"/>
                </a:moveTo>
                <a:lnTo>
                  <a:pt x="3068338" y="0"/>
                </a:lnTo>
                <a:lnTo>
                  <a:pt x="3068338" y="3341755"/>
                </a:lnTo>
                <a:lnTo>
                  <a:pt x="0" y="334175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20" name="Google Shape;320;p29"/>
          <p:cNvSpPr/>
          <p:nvPr/>
        </p:nvSpPr>
        <p:spPr>
          <a:xfrm rot="530273">
            <a:off x="808550" y="2066198"/>
            <a:ext cx="2355128" cy="2355123"/>
          </a:xfrm>
          <a:custGeom>
            <a:rect b="b" l="l" r="r" t="t"/>
            <a:pathLst>
              <a:path extrusionOk="0" h="6813395" w="6813410">
                <a:moveTo>
                  <a:pt x="6544015" y="2918930"/>
                </a:moveTo>
                <a:cubicBezTo>
                  <a:pt x="6813410" y="4651538"/>
                  <a:pt x="5627166" y="6274585"/>
                  <a:pt x="3894509" y="6543988"/>
                </a:cubicBezTo>
                <a:cubicBezTo>
                  <a:pt x="2161826" y="6813395"/>
                  <a:pt x="538804" y="5627147"/>
                  <a:pt x="269409" y="3894539"/>
                </a:cubicBezTo>
                <a:cubicBezTo>
                  <a:pt x="0" y="2161845"/>
                  <a:pt x="1186221" y="538813"/>
                  <a:pt x="2918903" y="269407"/>
                </a:cubicBezTo>
                <a:cubicBezTo>
                  <a:pt x="4651585" y="0"/>
                  <a:pt x="6274606" y="1186235"/>
                  <a:pt x="6544015" y="2918930"/>
                </a:cubicBez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-7077" l="-35618" r="-35617" t="-7077"/>
            </a:stretch>
          </a:blip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1" name="Google Shape;321;p29"/>
          <p:cNvSpPr/>
          <p:nvPr/>
        </p:nvSpPr>
        <p:spPr>
          <a:xfrm>
            <a:off x="3468921" y="2390006"/>
            <a:ext cx="2207068" cy="2207059"/>
          </a:xfrm>
          <a:custGeom>
            <a:rect b="b" l="l" r="r" t="t"/>
            <a:pathLst>
              <a:path extrusionOk="0" h="6349974" w="6350000">
                <a:moveTo>
                  <a:pt x="6350000" y="3175025"/>
                </a:moveTo>
                <a:cubicBezTo>
                  <a:pt x="6350000" y="4928451"/>
                  <a:pt x="4928476" y="6349974"/>
                  <a:pt x="3175000" y="6349974"/>
                </a:cubicBezTo>
                <a:cubicBezTo>
                  <a:pt x="1421498" y="6349974"/>
                  <a:pt x="0" y="4928451"/>
                  <a:pt x="0" y="3175025"/>
                </a:cubicBezTo>
                <a:cubicBezTo>
                  <a:pt x="0" y="1421511"/>
                  <a:pt x="1421498" y="0"/>
                  <a:pt x="3175000" y="0"/>
                </a:cubicBezTo>
                <a:cubicBezTo>
                  <a:pt x="4928501" y="0"/>
                  <a:pt x="6350000" y="1421511"/>
                  <a:pt x="6350000" y="3175025"/>
                </a:cubicBez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-16664" r="-16663" t="0"/>
            </a:stretch>
          </a:blip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2" name="Google Shape;322;p29"/>
          <p:cNvSpPr/>
          <p:nvPr/>
        </p:nvSpPr>
        <p:spPr>
          <a:xfrm rot="-449446">
            <a:off x="5978027" y="2108748"/>
            <a:ext cx="2355386" cy="2355378"/>
          </a:xfrm>
          <a:custGeom>
            <a:rect b="b" l="l" r="r" t="t"/>
            <a:pathLst>
              <a:path extrusionOk="0" h="6752975" w="6752996">
                <a:moveTo>
                  <a:pt x="6524396" y="3790441"/>
                </a:moveTo>
                <a:cubicBezTo>
                  <a:pt x="6295808" y="5528902"/>
                  <a:pt x="4701097" y="6752975"/>
                  <a:pt x="2962585" y="6524381"/>
                </a:cubicBezTo>
                <a:cubicBezTo>
                  <a:pt x="1224048" y="6295783"/>
                  <a:pt x="0" y="4701075"/>
                  <a:pt x="228588" y="2962613"/>
                </a:cubicBezTo>
                <a:cubicBezTo>
                  <a:pt x="457187" y="1224064"/>
                  <a:pt x="2051872" y="0"/>
                  <a:pt x="3790409" y="228598"/>
                </a:cubicBezTo>
                <a:cubicBezTo>
                  <a:pt x="5528946" y="457196"/>
                  <a:pt x="6752996" y="2051891"/>
                  <a:pt x="6524396" y="3790441"/>
                </a:cubicBez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-6082" l="-34876" r="-14680" t="-6083"/>
            </a:stretch>
          </a:blip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3" name="Google Shape;323;p29"/>
          <p:cNvSpPr/>
          <p:nvPr/>
        </p:nvSpPr>
        <p:spPr>
          <a:xfrm>
            <a:off x="332768" y="2492867"/>
            <a:ext cx="705482" cy="526465"/>
          </a:xfrm>
          <a:custGeom>
            <a:rect b="b" l="l" r="r" t="t"/>
            <a:pathLst>
              <a:path extrusionOk="0" h="1052931" w="1410963">
                <a:moveTo>
                  <a:pt x="0" y="0"/>
                </a:moveTo>
                <a:lnTo>
                  <a:pt x="1410963" y="0"/>
                </a:lnTo>
                <a:lnTo>
                  <a:pt x="1410963" y="1052931"/>
                </a:lnTo>
                <a:lnTo>
                  <a:pt x="0" y="105293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24" name="Google Shape;324;p29"/>
          <p:cNvSpPr/>
          <p:nvPr/>
        </p:nvSpPr>
        <p:spPr>
          <a:xfrm>
            <a:off x="4777156" y="2133600"/>
            <a:ext cx="705482" cy="526465"/>
          </a:xfrm>
          <a:custGeom>
            <a:rect b="b" l="l" r="r" t="t"/>
            <a:pathLst>
              <a:path extrusionOk="0" h="1052931" w="1410963">
                <a:moveTo>
                  <a:pt x="0" y="0"/>
                </a:moveTo>
                <a:lnTo>
                  <a:pt x="1410963" y="0"/>
                </a:lnTo>
                <a:lnTo>
                  <a:pt x="1410963" y="1052931"/>
                </a:lnTo>
                <a:lnTo>
                  <a:pt x="0" y="105293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25" name="Google Shape;325;p29"/>
          <p:cNvSpPr/>
          <p:nvPr/>
        </p:nvSpPr>
        <p:spPr>
          <a:xfrm>
            <a:off x="6061360" y="4032280"/>
            <a:ext cx="705482" cy="526465"/>
          </a:xfrm>
          <a:custGeom>
            <a:rect b="b" l="l" r="r" t="t"/>
            <a:pathLst>
              <a:path extrusionOk="0" h="1052931" w="1410963">
                <a:moveTo>
                  <a:pt x="0" y="0"/>
                </a:moveTo>
                <a:lnTo>
                  <a:pt x="1410963" y="0"/>
                </a:lnTo>
                <a:lnTo>
                  <a:pt x="1410963" y="1052931"/>
                </a:lnTo>
                <a:lnTo>
                  <a:pt x="0" y="105293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26" name="Google Shape;326;p29"/>
          <p:cNvSpPr txBox="1"/>
          <p:nvPr/>
        </p:nvSpPr>
        <p:spPr>
          <a:xfrm>
            <a:off x="1833844" y="176680"/>
            <a:ext cx="5476200" cy="2078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4500" u="none" cap="none" strike="noStrike">
                <a:solidFill>
                  <a:srgbClr val="FFFFFF"/>
                </a:solidFill>
                <a:latin typeface="Sigmar One"/>
                <a:ea typeface="Sigmar One"/>
                <a:cs typeface="Sigmar One"/>
                <a:sym typeface="Sigmar One"/>
              </a:rPr>
              <a:t>Write a caption for the photos</a:t>
            </a:r>
            <a:endParaRPr sz="7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1" name="Google Shape;331;p30"/>
          <p:cNvPicPr preferRelativeResize="0"/>
          <p:nvPr/>
        </p:nvPicPr>
        <p:blipFill rotWithShape="1">
          <a:blip r:embed="rId3">
            <a:alphaModFix/>
          </a:blip>
          <a:srcRect b="40137" l="14815" r="17448" t="21856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32" name="Google Shape;332;p30"/>
          <p:cNvGrpSpPr/>
          <p:nvPr/>
        </p:nvGrpSpPr>
        <p:grpSpPr>
          <a:xfrm>
            <a:off x="863949" y="492912"/>
            <a:ext cx="2508964" cy="1971207"/>
            <a:chOff x="0" y="-47625"/>
            <a:chExt cx="1321594" cy="1038331"/>
          </a:xfrm>
        </p:grpSpPr>
        <p:sp>
          <p:nvSpPr>
            <p:cNvPr id="333" name="Google Shape;333;p30"/>
            <p:cNvSpPr/>
            <p:nvPr/>
          </p:nvSpPr>
          <p:spPr>
            <a:xfrm>
              <a:off x="0" y="0"/>
              <a:ext cx="1321594" cy="990706"/>
            </a:xfrm>
            <a:custGeom>
              <a:rect b="b" l="l" r="r" t="t"/>
              <a:pathLst>
                <a:path extrusionOk="0" h="990706" w="1321594">
                  <a:moveTo>
                    <a:pt x="78685" y="0"/>
                  </a:moveTo>
                  <a:lnTo>
                    <a:pt x="1242909" y="0"/>
                  </a:lnTo>
                  <a:cubicBezTo>
                    <a:pt x="1263777" y="0"/>
                    <a:pt x="1283791" y="8290"/>
                    <a:pt x="1298548" y="23046"/>
                  </a:cubicBezTo>
                  <a:cubicBezTo>
                    <a:pt x="1313304" y="37803"/>
                    <a:pt x="1321594" y="57817"/>
                    <a:pt x="1321594" y="78685"/>
                  </a:cubicBezTo>
                  <a:lnTo>
                    <a:pt x="1321594" y="912020"/>
                  </a:lnTo>
                  <a:cubicBezTo>
                    <a:pt x="1321594" y="932889"/>
                    <a:pt x="1313304" y="952903"/>
                    <a:pt x="1298548" y="967660"/>
                  </a:cubicBezTo>
                  <a:cubicBezTo>
                    <a:pt x="1283791" y="982416"/>
                    <a:pt x="1263777" y="990706"/>
                    <a:pt x="1242909" y="990706"/>
                  </a:cubicBezTo>
                  <a:lnTo>
                    <a:pt x="78685" y="990706"/>
                  </a:lnTo>
                  <a:cubicBezTo>
                    <a:pt x="35229" y="990706"/>
                    <a:pt x="0" y="955477"/>
                    <a:pt x="0" y="912020"/>
                  </a:cubicBezTo>
                  <a:lnTo>
                    <a:pt x="0" y="78685"/>
                  </a:lnTo>
                  <a:cubicBezTo>
                    <a:pt x="0" y="35229"/>
                    <a:pt x="35229" y="0"/>
                    <a:pt x="78685" y="0"/>
                  </a:cubicBezTo>
                  <a:close/>
                </a:path>
              </a:pathLst>
            </a:custGeom>
            <a:solidFill>
              <a:srgbClr val="FF8657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4" name="Google Shape;334;p30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788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35" name="Google Shape;335;p30"/>
          <p:cNvSpPr/>
          <p:nvPr/>
        </p:nvSpPr>
        <p:spPr>
          <a:xfrm>
            <a:off x="855918" y="2332435"/>
            <a:ext cx="3359610" cy="2931260"/>
          </a:xfrm>
          <a:custGeom>
            <a:rect b="b" l="l" r="r" t="t"/>
            <a:pathLst>
              <a:path extrusionOk="0" h="5862520" w="6719220">
                <a:moveTo>
                  <a:pt x="0" y="0"/>
                </a:moveTo>
                <a:lnTo>
                  <a:pt x="6719220" y="0"/>
                </a:lnTo>
                <a:lnTo>
                  <a:pt x="6719220" y="5862519"/>
                </a:lnTo>
                <a:lnTo>
                  <a:pt x="0" y="586251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36" name="Google Shape;336;p30"/>
          <p:cNvSpPr/>
          <p:nvPr/>
        </p:nvSpPr>
        <p:spPr>
          <a:xfrm>
            <a:off x="69801" y="3702770"/>
            <a:ext cx="1285406" cy="1507406"/>
          </a:xfrm>
          <a:custGeom>
            <a:rect b="b" l="l" r="r" t="t"/>
            <a:pathLst>
              <a:path extrusionOk="0" h="3014811" w="2570812">
                <a:moveTo>
                  <a:pt x="0" y="0"/>
                </a:moveTo>
                <a:lnTo>
                  <a:pt x="2570811" y="0"/>
                </a:lnTo>
                <a:lnTo>
                  <a:pt x="2570811" y="3014811"/>
                </a:lnTo>
                <a:lnTo>
                  <a:pt x="0" y="301481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37" name="Google Shape;337;p30"/>
          <p:cNvSpPr/>
          <p:nvPr/>
        </p:nvSpPr>
        <p:spPr>
          <a:xfrm>
            <a:off x="4590779" y="397801"/>
            <a:ext cx="2841257" cy="1555588"/>
          </a:xfrm>
          <a:custGeom>
            <a:rect b="b" l="l" r="r" t="t"/>
            <a:pathLst>
              <a:path extrusionOk="0" h="3111176" w="5682513">
                <a:moveTo>
                  <a:pt x="0" y="0"/>
                </a:moveTo>
                <a:lnTo>
                  <a:pt x="5682514" y="0"/>
                </a:lnTo>
                <a:lnTo>
                  <a:pt x="5682514" y="3111176"/>
                </a:lnTo>
                <a:lnTo>
                  <a:pt x="0" y="311117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338" name="Google Shape;338;p30"/>
          <p:cNvGrpSpPr/>
          <p:nvPr/>
        </p:nvGrpSpPr>
        <p:grpSpPr>
          <a:xfrm>
            <a:off x="6011989" y="1196532"/>
            <a:ext cx="2335950" cy="1742606"/>
            <a:chOff x="0" y="-241102"/>
            <a:chExt cx="6229200" cy="4646951"/>
          </a:xfrm>
        </p:grpSpPr>
        <p:grpSp>
          <p:nvGrpSpPr>
            <p:cNvPr id="339" name="Google Shape;339;p30"/>
            <p:cNvGrpSpPr/>
            <p:nvPr/>
          </p:nvGrpSpPr>
          <p:grpSpPr>
            <a:xfrm>
              <a:off x="437629" y="-241102"/>
              <a:ext cx="5217370" cy="4646951"/>
              <a:chOff x="0" y="-47625"/>
              <a:chExt cx="1030592" cy="917916"/>
            </a:xfrm>
          </p:grpSpPr>
          <p:sp>
            <p:nvSpPr>
              <p:cNvPr id="340" name="Google Shape;340;p30"/>
              <p:cNvSpPr/>
              <p:nvPr/>
            </p:nvSpPr>
            <p:spPr>
              <a:xfrm>
                <a:off x="0" y="0"/>
                <a:ext cx="1030592" cy="870291"/>
              </a:xfrm>
              <a:custGeom>
                <a:rect b="b" l="l" r="r" t="t"/>
                <a:pathLst>
                  <a:path extrusionOk="0" h="870291" w="1030592">
                    <a:moveTo>
                      <a:pt x="100903" y="0"/>
                    </a:moveTo>
                    <a:lnTo>
                      <a:pt x="929688" y="0"/>
                    </a:lnTo>
                    <a:cubicBezTo>
                      <a:pt x="985416" y="0"/>
                      <a:pt x="1030592" y="45176"/>
                      <a:pt x="1030592" y="100903"/>
                    </a:cubicBezTo>
                    <a:lnTo>
                      <a:pt x="1030592" y="769388"/>
                    </a:lnTo>
                    <a:cubicBezTo>
                      <a:pt x="1030592" y="796149"/>
                      <a:pt x="1019961" y="821814"/>
                      <a:pt x="1001038" y="840737"/>
                    </a:cubicBezTo>
                    <a:cubicBezTo>
                      <a:pt x="982115" y="859660"/>
                      <a:pt x="956449" y="870291"/>
                      <a:pt x="929688" y="870291"/>
                    </a:cubicBezTo>
                    <a:lnTo>
                      <a:pt x="100903" y="870291"/>
                    </a:lnTo>
                    <a:cubicBezTo>
                      <a:pt x="45176" y="870291"/>
                      <a:pt x="0" y="825115"/>
                      <a:pt x="0" y="769388"/>
                    </a:cubicBezTo>
                    <a:lnTo>
                      <a:pt x="0" y="100903"/>
                    </a:lnTo>
                    <a:cubicBezTo>
                      <a:pt x="0" y="45176"/>
                      <a:pt x="45176" y="0"/>
                      <a:pt x="100903" y="0"/>
                    </a:cubicBezTo>
                    <a:close/>
                  </a:path>
                </a:pathLst>
              </a:custGeom>
              <a:solidFill>
                <a:srgbClr val="FF8657"/>
              </a:solidFill>
              <a:ln>
                <a:noFill/>
              </a:ln>
            </p:spPr>
            <p:txBody>
              <a:bodyPr anchorCtr="0" anchor="ctr" bIns="45725" lIns="45725" spcFirstLastPara="1" rIns="45725" wrap="square" tIns="45725">
                <a:noAutofit/>
              </a:bodyPr>
              <a:lstStyle/>
              <a:p>
                <a:pPr indent="0" lvl="0" marL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1" name="Google Shape;341;p30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5400" lIns="25400" spcFirstLastPara="1" rIns="25400" wrap="square" tIns="254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42" name="Google Shape;342;p30"/>
            <p:cNvSpPr txBox="1"/>
            <p:nvPr/>
          </p:nvSpPr>
          <p:spPr>
            <a:xfrm>
              <a:off x="0" y="2321991"/>
              <a:ext cx="6229200" cy="90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100" u="none" cap="none" strike="noStrike">
                  <a:solidFill>
                    <a:srgbClr val="FFFFFF"/>
                  </a:solidFill>
                  <a:latin typeface="Inter"/>
                  <a:ea typeface="Inter"/>
                  <a:cs typeface="Inter"/>
                  <a:sym typeface="Inter"/>
                </a:rPr>
                <a:t>Elaborate on the</a:t>
              </a:r>
              <a:endParaRPr sz="700"/>
            </a:p>
            <a:p>
              <a:pPr indent="0" lvl="1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100" u="none" cap="none" strike="noStrike">
                  <a:solidFill>
                    <a:srgbClr val="FFFFFF"/>
                  </a:solidFill>
                  <a:latin typeface="Inter"/>
                  <a:ea typeface="Inter"/>
                  <a:cs typeface="Inter"/>
                  <a:sym typeface="Inter"/>
                </a:rPr>
                <a:t>featured statistic.</a:t>
              </a:r>
              <a:endParaRPr sz="700"/>
            </a:p>
          </p:txBody>
        </p:sp>
        <p:sp>
          <p:nvSpPr>
            <p:cNvPr id="343" name="Google Shape;343;p30"/>
            <p:cNvSpPr txBox="1"/>
            <p:nvPr/>
          </p:nvSpPr>
          <p:spPr>
            <a:xfrm>
              <a:off x="1297269" y="596589"/>
              <a:ext cx="3634500" cy="1641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4000" u="none" cap="none" strike="noStrike">
                  <a:solidFill>
                    <a:srgbClr val="FFFFFF"/>
                  </a:solidFill>
                  <a:latin typeface="Sigmar One"/>
                  <a:ea typeface="Sigmar One"/>
                  <a:cs typeface="Sigmar One"/>
                  <a:sym typeface="Sigmar One"/>
                </a:rPr>
                <a:t>95%</a:t>
              </a:r>
              <a:endParaRPr sz="700"/>
            </a:p>
          </p:txBody>
        </p:sp>
      </p:grpSp>
      <p:grpSp>
        <p:nvGrpSpPr>
          <p:cNvPr id="344" name="Google Shape;344;p30"/>
          <p:cNvGrpSpPr/>
          <p:nvPr/>
        </p:nvGrpSpPr>
        <p:grpSpPr>
          <a:xfrm>
            <a:off x="3317518" y="2886784"/>
            <a:ext cx="2508975" cy="1971206"/>
            <a:chOff x="0" y="-241102"/>
            <a:chExt cx="6690600" cy="5256551"/>
          </a:xfrm>
        </p:grpSpPr>
        <p:grpSp>
          <p:nvGrpSpPr>
            <p:cNvPr id="345" name="Google Shape;345;p30"/>
            <p:cNvGrpSpPr/>
            <p:nvPr/>
          </p:nvGrpSpPr>
          <p:grpSpPr>
            <a:xfrm>
              <a:off x="0" y="-241102"/>
              <a:ext cx="6690570" cy="5256551"/>
              <a:chOff x="0" y="-47625"/>
              <a:chExt cx="1321594" cy="1038331"/>
            </a:xfrm>
          </p:grpSpPr>
          <p:sp>
            <p:nvSpPr>
              <p:cNvPr id="346" name="Google Shape;346;p30"/>
              <p:cNvSpPr/>
              <p:nvPr/>
            </p:nvSpPr>
            <p:spPr>
              <a:xfrm>
                <a:off x="0" y="0"/>
                <a:ext cx="1321594" cy="990706"/>
              </a:xfrm>
              <a:custGeom>
                <a:rect b="b" l="l" r="r" t="t"/>
                <a:pathLst>
                  <a:path extrusionOk="0" h="990706" w="1321594">
                    <a:moveTo>
                      <a:pt x="78685" y="0"/>
                    </a:moveTo>
                    <a:lnTo>
                      <a:pt x="1242909" y="0"/>
                    </a:lnTo>
                    <a:cubicBezTo>
                      <a:pt x="1263777" y="0"/>
                      <a:pt x="1283791" y="8290"/>
                      <a:pt x="1298548" y="23046"/>
                    </a:cubicBezTo>
                    <a:cubicBezTo>
                      <a:pt x="1313304" y="37803"/>
                      <a:pt x="1321594" y="57817"/>
                      <a:pt x="1321594" y="78685"/>
                    </a:cubicBezTo>
                    <a:lnTo>
                      <a:pt x="1321594" y="912020"/>
                    </a:lnTo>
                    <a:cubicBezTo>
                      <a:pt x="1321594" y="932889"/>
                      <a:pt x="1313304" y="952903"/>
                      <a:pt x="1298548" y="967660"/>
                    </a:cubicBezTo>
                    <a:cubicBezTo>
                      <a:pt x="1283791" y="982416"/>
                      <a:pt x="1263777" y="990706"/>
                      <a:pt x="1242909" y="990706"/>
                    </a:cubicBezTo>
                    <a:lnTo>
                      <a:pt x="78685" y="990706"/>
                    </a:lnTo>
                    <a:cubicBezTo>
                      <a:pt x="35229" y="990706"/>
                      <a:pt x="0" y="955477"/>
                      <a:pt x="0" y="912020"/>
                    </a:cubicBezTo>
                    <a:lnTo>
                      <a:pt x="0" y="78685"/>
                    </a:lnTo>
                    <a:cubicBezTo>
                      <a:pt x="0" y="35229"/>
                      <a:pt x="35229" y="0"/>
                      <a:pt x="78685" y="0"/>
                    </a:cubicBezTo>
                    <a:close/>
                  </a:path>
                </a:pathLst>
              </a:custGeom>
              <a:solidFill>
                <a:srgbClr val="FF8657"/>
              </a:solidFill>
              <a:ln>
                <a:noFill/>
              </a:ln>
            </p:spPr>
            <p:txBody>
              <a:bodyPr anchorCtr="0" anchor="ctr" bIns="45725" lIns="45725" spcFirstLastPara="1" rIns="45725" wrap="square" tIns="45725">
                <a:noAutofit/>
              </a:bodyPr>
              <a:lstStyle/>
              <a:p>
                <a:pPr indent="0" lvl="0" marL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7" name="Google Shape;347;p30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5400" lIns="25400" spcFirstLastPara="1" rIns="25400" wrap="square" tIns="254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48" name="Google Shape;348;p30"/>
            <p:cNvSpPr txBox="1"/>
            <p:nvPr/>
          </p:nvSpPr>
          <p:spPr>
            <a:xfrm>
              <a:off x="230752" y="3378200"/>
              <a:ext cx="6229200" cy="90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100" u="none" cap="none" strike="noStrike">
                  <a:solidFill>
                    <a:srgbClr val="FFFFFF"/>
                  </a:solidFill>
                  <a:latin typeface="Inter"/>
                  <a:ea typeface="Inter"/>
                  <a:cs typeface="Inter"/>
                  <a:sym typeface="Inter"/>
                </a:rPr>
                <a:t>Elaborate on the</a:t>
              </a:r>
              <a:endParaRPr sz="700"/>
            </a:p>
            <a:p>
              <a:pPr indent="0" lvl="1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100" u="none" cap="none" strike="noStrike">
                  <a:solidFill>
                    <a:srgbClr val="FFFFFF"/>
                  </a:solidFill>
                  <a:latin typeface="Inter"/>
                  <a:ea typeface="Inter"/>
                  <a:cs typeface="Inter"/>
                  <a:sym typeface="Inter"/>
                </a:rPr>
                <a:t>featured statistic.</a:t>
              </a:r>
              <a:endParaRPr sz="700"/>
            </a:p>
          </p:txBody>
        </p:sp>
        <p:sp>
          <p:nvSpPr>
            <p:cNvPr id="349" name="Google Shape;349;p30"/>
            <p:cNvSpPr txBox="1"/>
            <p:nvPr/>
          </p:nvSpPr>
          <p:spPr>
            <a:xfrm>
              <a:off x="0" y="-9525"/>
              <a:ext cx="6690600" cy="3283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4000" u="none" cap="none" strike="noStrike">
                  <a:solidFill>
                    <a:srgbClr val="FFFFFF"/>
                  </a:solidFill>
                  <a:latin typeface="Sigmar One"/>
                  <a:ea typeface="Sigmar One"/>
                  <a:cs typeface="Sigmar One"/>
                  <a:sym typeface="Sigmar One"/>
                </a:rPr>
                <a:t>12</a:t>
              </a:r>
              <a:endParaRPr sz="700"/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4000" u="none" cap="none" strike="noStrike">
                  <a:solidFill>
                    <a:srgbClr val="FFFFFF"/>
                  </a:solidFill>
                  <a:latin typeface="Sigmar One"/>
                  <a:ea typeface="Sigmar One"/>
                  <a:cs typeface="Sigmar One"/>
                  <a:sym typeface="Sigmar One"/>
                </a:rPr>
                <a:t>million</a:t>
              </a:r>
              <a:endParaRPr sz="700"/>
            </a:p>
          </p:txBody>
        </p:sp>
      </p:grpSp>
      <p:sp>
        <p:nvSpPr>
          <p:cNvPr id="350" name="Google Shape;350;p30"/>
          <p:cNvSpPr/>
          <p:nvPr/>
        </p:nvSpPr>
        <p:spPr>
          <a:xfrm>
            <a:off x="5714896" y="4014480"/>
            <a:ext cx="1717140" cy="1129020"/>
          </a:xfrm>
          <a:custGeom>
            <a:rect b="b" l="l" r="r" t="t"/>
            <a:pathLst>
              <a:path extrusionOk="0" h="2258039" w="3434280">
                <a:moveTo>
                  <a:pt x="0" y="0"/>
                </a:moveTo>
                <a:lnTo>
                  <a:pt x="3434280" y="0"/>
                </a:lnTo>
                <a:lnTo>
                  <a:pt x="3434280" y="2258039"/>
                </a:lnTo>
                <a:lnTo>
                  <a:pt x="0" y="225803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51" name="Google Shape;351;p30"/>
          <p:cNvSpPr/>
          <p:nvPr/>
        </p:nvSpPr>
        <p:spPr>
          <a:xfrm>
            <a:off x="8045351" y="2113042"/>
            <a:ext cx="1000689" cy="3109486"/>
          </a:xfrm>
          <a:custGeom>
            <a:rect b="b" l="l" r="r" t="t"/>
            <a:pathLst>
              <a:path extrusionOk="0" h="6218972" w="2001378">
                <a:moveTo>
                  <a:pt x="0" y="0"/>
                </a:moveTo>
                <a:lnTo>
                  <a:pt x="2001378" y="0"/>
                </a:lnTo>
                <a:lnTo>
                  <a:pt x="2001378" y="6218971"/>
                </a:lnTo>
                <a:lnTo>
                  <a:pt x="0" y="621897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52" name="Google Shape;352;p30"/>
          <p:cNvSpPr txBox="1"/>
          <p:nvPr/>
        </p:nvSpPr>
        <p:spPr>
          <a:xfrm>
            <a:off x="950481" y="1913017"/>
            <a:ext cx="2335900" cy="38163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Elaborate on the</a:t>
            </a:r>
            <a:endParaRPr sz="700"/>
          </a:p>
          <a:p>
            <a:pPr indent="0" lvl="1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featured statistic.</a:t>
            </a:r>
            <a:endParaRPr sz="700"/>
          </a:p>
        </p:txBody>
      </p:sp>
      <p:sp>
        <p:nvSpPr>
          <p:cNvPr id="353" name="Google Shape;353;p30"/>
          <p:cNvSpPr txBox="1"/>
          <p:nvPr/>
        </p:nvSpPr>
        <p:spPr>
          <a:xfrm>
            <a:off x="855917" y="670005"/>
            <a:ext cx="2525100" cy="12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4000" u="none" cap="none" strike="noStrike">
                <a:solidFill>
                  <a:srgbClr val="FFFFFF"/>
                </a:solidFill>
                <a:latin typeface="Sigmar One"/>
                <a:ea typeface="Sigmar One"/>
                <a:cs typeface="Sigmar One"/>
                <a:sym typeface="Sigmar One"/>
              </a:rPr>
              <a:t>2 out</a:t>
            </a:r>
            <a:endParaRPr sz="7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4000" u="none" cap="none" strike="noStrike">
                <a:solidFill>
                  <a:srgbClr val="FFFFFF"/>
                </a:solidFill>
                <a:latin typeface="Sigmar One"/>
                <a:ea typeface="Sigmar One"/>
                <a:cs typeface="Sigmar One"/>
                <a:sym typeface="Sigmar One"/>
              </a:rPr>
              <a:t>of 5</a:t>
            </a:r>
            <a:endParaRPr sz="700"/>
          </a:p>
        </p:txBody>
      </p:sp>
      <p:sp>
        <p:nvSpPr>
          <p:cNvPr id="354" name="Google Shape;354;p30"/>
          <p:cNvSpPr/>
          <p:nvPr/>
        </p:nvSpPr>
        <p:spPr>
          <a:xfrm>
            <a:off x="3560693" y="-199184"/>
            <a:ext cx="956159" cy="713534"/>
          </a:xfrm>
          <a:custGeom>
            <a:rect b="b" l="l" r="r" t="t"/>
            <a:pathLst>
              <a:path extrusionOk="0" h="1427068" w="1912318">
                <a:moveTo>
                  <a:pt x="0" y="0"/>
                </a:moveTo>
                <a:lnTo>
                  <a:pt x="1912319" y="0"/>
                </a:lnTo>
                <a:lnTo>
                  <a:pt x="1912319" y="1427068"/>
                </a:lnTo>
                <a:lnTo>
                  <a:pt x="0" y="142706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55" name="Google Shape;355;p30"/>
          <p:cNvSpPr/>
          <p:nvPr/>
        </p:nvSpPr>
        <p:spPr>
          <a:xfrm>
            <a:off x="6303893" y="3120043"/>
            <a:ext cx="956159" cy="713534"/>
          </a:xfrm>
          <a:custGeom>
            <a:rect b="b" l="l" r="r" t="t"/>
            <a:pathLst>
              <a:path extrusionOk="0" h="1427068" w="1912318">
                <a:moveTo>
                  <a:pt x="0" y="0"/>
                </a:moveTo>
                <a:lnTo>
                  <a:pt x="1912319" y="0"/>
                </a:lnTo>
                <a:lnTo>
                  <a:pt x="1912319" y="1427068"/>
                </a:lnTo>
                <a:lnTo>
                  <a:pt x="0" y="142706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56" name="Google Shape;356;p30"/>
          <p:cNvSpPr/>
          <p:nvPr/>
        </p:nvSpPr>
        <p:spPr>
          <a:xfrm rot="3767201">
            <a:off x="3585535" y="1735997"/>
            <a:ext cx="582625" cy="434784"/>
          </a:xfrm>
          <a:custGeom>
            <a:rect b="b" l="l" r="r" t="t"/>
            <a:pathLst>
              <a:path extrusionOk="0" h="869568" w="1165250">
                <a:moveTo>
                  <a:pt x="0" y="0"/>
                </a:moveTo>
                <a:lnTo>
                  <a:pt x="1165251" y="0"/>
                </a:lnTo>
                <a:lnTo>
                  <a:pt x="1165251" y="869568"/>
                </a:lnTo>
                <a:lnTo>
                  <a:pt x="0" y="86956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1" name="Google Shape;361;p31"/>
          <p:cNvPicPr preferRelativeResize="0"/>
          <p:nvPr/>
        </p:nvPicPr>
        <p:blipFill rotWithShape="1">
          <a:blip r:embed="rId3">
            <a:alphaModFix/>
          </a:blip>
          <a:srcRect b="40137" l="14815" r="17448" t="21856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62" name="Google Shape;362;p31"/>
          <p:cNvSpPr txBox="1"/>
          <p:nvPr/>
        </p:nvSpPr>
        <p:spPr>
          <a:xfrm>
            <a:off x="1085842" y="343022"/>
            <a:ext cx="6972300" cy="13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4500" u="none" cap="none" strike="noStrike">
                <a:solidFill>
                  <a:srgbClr val="FFFFFF"/>
                </a:solidFill>
                <a:latin typeface="Sigmar One"/>
                <a:ea typeface="Sigmar One"/>
                <a:cs typeface="Sigmar One"/>
                <a:sym typeface="Sigmar One"/>
              </a:rPr>
              <a:t>Add a Team</a:t>
            </a:r>
            <a:endParaRPr sz="7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4500" u="none" cap="none" strike="noStrike">
                <a:solidFill>
                  <a:srgbClr val="FFFFFF"/>
                </a:solidFill>
                <a:latin typeface="Sigmar One"/>
                <a:ea typeface="Sigmar One"/>
                <a:cs typeface="Sigmar One"/>
                <a:sym typeface="Sigmar One"/>
              </a:rPr>
              <a:t>Members Page</a:t>
            </a:r>
            <a:endParaRPr sz="700"/>
          </a:p>
        </p:txBody>
      </p:sp>
      <p:grpSp>
        <p:nvGrpSpPr>
          <p:cNvPr id="363" name="Google Shape;363;p31"/>
          <p:cNvGrpSpPr/>
          <p:nvPr/>
        </p:nvGrpSpPr>
        <p:grpSpPr>
          <a:xfrm>
            <a:off x="534253" y="2196805"/>
            <a:ext cx="1891152" cy="1899629"/>
            <a:chOff x="1813" y="0"/>
            <a:chExt cx="809173" cy="812800"/>
          </a:xfrm>
        </p:grpSpPr>
        <p:sp>
          <p:nvSpPr>
            <p:cNvPr id="364" name="Google Shape;364;p31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ED7843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5" name="Google Shape;365;p31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88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6" name="Google Shape;366;p31"/>
          <p:cNvGrpSpPr/>
          <p:nvPr/>
        </p:nvGrpSpPr>
        <p:grpSpPr>
          <a:xfrm>
            <a:off x="2632706" y="2196805"/>
            <a:ext cx="1891152" cy="1899629"/>
            <a:chOff x="1813" y="0"/>
            <a:chExt cx="809173" cy="812800"/>
          </a:xfrm>
        </p:grpSpPr>
        <p:sp>
          <p:nvSpPr>
            <p:cNvPr id="367" name="Google Shape;367;p31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ED7843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8" name="Google Shape;368;p31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88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9" name="Google Shape;369;p31"/>
          <p:cNvGrpSpPr/>
          <p:nvPr/>
        </p:nvGrpSpPr>
        <p:grpSpPr>
          <a:xfrm>
            <a:off x="4731364" y="2196805"/>
            <a:ext cx="1891152" cy="1899629"/>
            <a:chOff x="1813" y="0"/>
            <a:chExt cx="809173" cy="812800"/>
          </a:xfrm>
        </p:grpSpPr>
        <p:sp>
          <p:nvSpPr>
            <p:cNvPr id="370" name="Google Shape;370;p31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ED7843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1" name="Google Shape;371;p31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88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2" name="Google Shape;372;p31"/>
          <p:cNvGrpSpPr/>
          <p:nvPr/>
        </p:nvGrpSpPr>
        <p:grpSpPr>
          <a:xfrm>
            <a:off x="6829749" y="2196805"/>
            <a:ext cx="1891152" cy="1899629"/>
            <a:chOff x="1813" y="0"/>
            <a:chExt cx="809173" cy="812800"/>
          </a:xfrm>
        </p:grpSpPr>
        <p:sp>
          <p:nvSpPr>
            <p:cNvPr id="373" name="Google Shape;373;p31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ED7843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4" name="Google Shape;374;p31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88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75" name="Google Shape;375;p31"/>
          <p:cNvSpPr/>
          <p:nvPr/>
        </p:nvSpPr>
        <p:spPr>
          <a:xfrm>
            <a:off x="633097" y="2309754"/>
            <a:ext cx="1693468" cy="1693461"/>
          </a:xfrm>
          <a:custGeom>
            <a:rect b="b" l="l" r="r" t="t"/>
            <a:pathLst>
              <a:path extrusionOk="0" h="6349974" w="6350000">
                <a:moveTo>
                  <a:pt x="6350000" y="3175025"/>
                </a:moveTo>
                <a:cubicBezTo>
                  <a:pt x="6350000" y="4928451"/>
                  <a:pt x="4928476" y="6349974"/>
                  <a:pt x="3175000" y="6349974"/>
                </a:cubicBezTo>
                <a:cubicBezTo>
                  <a:pt x="1421498" y="6349974"/>
                  <a:pt x="0" y="4928451"/>
                  <a:pt x="0" y="3175025"/>
                </a:cubicBezTo>
                <a:cubicBezTo>
                  <a:pt x="0" y="1421511"/>
                  <a:pt x="1421498" y="0"/>
                  <a:pt x="3175000" y="0"/>
                </a:cubicBezTo>
                <a:cubicBezTo>
                  <a:pt x="4928501" y="0"/>
                  <a:pt x="6350000" y="1421511"/>
                  <a:pt x="6350000" y="3175025"/>
                </a:cubicBez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-25045" r="-25045" t="0"/>
            </a:stretch>
          </a:blip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6" name="Google Shape;376;p31"/>
          <p:cNvSpPr txBox="1"/>
          <p:nvPr/>
        </p:nvSpPr>
        <p:spPr>
          <a:xfrm>
            <a:off x="621515" y="4276599"/>
            <a:ext cx="1214864" cy="32505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7802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600" u="none" cap="none" strike="noStrike">
                <a:solidFill>
                  <a:srgbClr val="FFFFFF"/>
                </a:solidFill>
                <a:latin typeface="Sigmar One"/>
                <a:ea typeface="Sigmar One"/>
                <a:cs typeface="Sigmar One"/>
                <a:sym typeface="Sigmar One"/>
              </a:rPr>
              <a:t> Name</a:t>
            </a:r>
            <a:endParaRPr sz="700"/>
          </a:p>
        </p:txBody>
      </p:sp>
      <p:sp>
        <p:nvSpPr>
          <p:cNvPr id="377" name="Google Shape;377;p31"/>
          <p:cNvSpPr txBox="1"/>
          <p:nvPr/>
        </p:nvSpPr>
        <p:spPr>
          <a:xfrm>
            <a:off x="621515" y="4614807"/>
            <a:ext cx="1214864" cy="18637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Title or Position</a:t>
            </a:r>
            <a:endParaRPr sz="700"/>
          </a:p>
        </p:txBody>
      </p:sp>
      <p:sp>
        <p:nvSpPr>
          <p:cNvPr id="378" name="Google Shape;378;p31"/>
          <p:cNvSpPr/>
          <p:nvPr/>
        </p:nvSpPr>
        <p:spPr>
          <a:xfrm>
            <a:off x="2731593" y="2309754"/>
            <a:ext cx="1693468" cy="1693461"/>
          </a:xfrm>
          <a:custGeom>
            <a:rect b="b" l="l" r="r" t="t"/>
            <a:pathLst>
              <a:path extrusionOk="0" h="6349974" w="6350000">
                <a:moveTo>
                  <a:pt x="6350000" y="3175025"/>
                </a:moveTo>
                <a:cubicBezTo>
                  <a:pt x="6350000" y="4928451"/>
                  <a:pt x="4928476" y="6349974"/>
                  <a:pt x="3175000" y="6349974"/>
                </a:cubicBezTo>
                <a:cubicBezTo>
                  <a:pt x="1421498" y="6349974"/>
                  <a:pt x="0" y="4928451"/>
                  <a:pt x="0" y="3175025"/>
                </a:cubicBezTo>
                <a:cubicBezTo>
                  <a:pt x="0" y="1421511"/>
                  <a:pt x="1421498" y="0"/>
                  <a:pt x="3175000" y="0"/>
                </a:cubicBezTo>
                <a:cubicBezTo>
                  <a:pt x="4928501" y="0"/>
                  <a:pt x="6350000" y="1421511"/>
                  <a:pt x="6350000" y="3175025"/>
                </a:cubicBez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10787" l="0" r="0" t="-10788"/>
            </a:stretch>
          </a:blip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9" name="Google Shape;379;p31"/>
          <p:cNvSpPr txBox="1"/>
          <p:nvPr/>
        </p:nvSpPr>
        <p:spPr>
          <a:xfrm>
            <a:off x="2888293" y="4276599"/>
            <a:ext cx="1214864" cy="32505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7802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600" u="none" cap="none" strike="noStrike">
                <a:solidFill>
                  <a:srgbClr val="FFFFFF"/>
                </a:solidFill>
                <a:latin typeface="Sigmar One"/>
                <a:ea typeface="Sigmar One"/>
                <a:cs typeface="Sigmar One"/>
                <a:sym typeface="Sigmar One"/>
              </a:rPr>
              <a:t> Name</a:t>
            </a:r>
            <a:endParaRPr sz="700"/>
          </a:p>
        </p:txBody>
      </p:sp>
      <p:sp>
        <p:nvSpPr>
          <p:cNvPr id="380" name="Google Shape;380;p31"/>
          <p:cNvSpPr txBox="1"/>
          <p:nvPr/>
        </p:nvSpPr>
        <p:spPr>
          <a:xfrm>
            <a:off x="2888293" y="4614807"/>
            <a:ext cx="1214864" cy="18637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Title or Position</a:t>
            </a:r>
            <a:endParaRPr sz="700"/>
          </a:p>
        </p:txBody>
      </p:sp>
      <p:sp>
        <p:nvSpPr>
          <p:cNvPr id="381" name="Google Shape;381;p31"/>
          <p:cNvSpPr/>
          <p:nvPr/>
        </p:nvSpPr>
        <p:spPr>
          <a:xfrm>
            <a:off x="4830099" y="2309754"/>
            <a:ext cx="1693468" cy="1693461"/>
          </a:xfrm>
          <a:custGeom>
            <a:rect b="b" l="l" r="r" t="t"/>
            <a:pathLst>
              <a:path extrusionOk="0" h="6349974" w="6350000">
                <a:moveTo>
                  <a:pt x="6350000" y="3175025"/>
                </a:moveTo>
                <a:cubicBezTo>
                  <a:pt x="6350000" y="4928451"/>
                  <a:pt x="4928476" y="6349974"/>
                  <a:pt x="3175000" y="6349974"/>
                </a:cubicBezTo>
                <a:cubicBezTo>
                  <a:pt x="1421498" y="6349974"/>
                  <a:pt x="0" y="4928451"/>
                  <a:pt x="0" y="3175025"/>
                </a:cubicBezTo>
                <a:cubicBezTo>
                  <a:pt x="0" y="1421511"/>
                  <a:pt x="1421498" y="0"/>
                  <a:pt x="3175000" y="0"/>
                </a:cubicBezTo>
                <a:cubicBezTo>
                  <a:pt x="4928501" y="0"/>
                  <a:pt x="6350000" y="1421511"/>
                  <a:pt x="6350000" y="3175025"/>
                </a:cubicBez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-25045" r="-25045" t="0"/>
            </a:stretch>
          </a:blip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2" name="Google Shape;382;p31"/>
          <p:cNvSpPr txBox="1"/>
          <p:nvPr/>
        </p:nvSpPr>
        <p:spPr>
          <a:xfrm>
            <a:off x="5155071" y="4276599"/>
            <a:ext cx="1214864" cy="32505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7802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600" u="none" cap="none" strike="noStrike">
                <a:solidFill>
                  <a:srgbClr val="FFFFFF"/>
                </a:solidFill>
                <a:latin typeface="Sigmar One"/>
                <a:ea typeface="Sigmar One"/>
                <a:cs typeface="Sigmar One"/>
                <a:sym typeface="Sigmar One"/>
              </a:rPr>
              <a:t> Name</a:t>
            </a:r>
            <a:endParaRPr sz="700"/>
          </a:p>
        </p:txBody>
      </p:sp>
      <p:sp>
        <p:nvSpPr>
          <p:cNvPr id="383" name="Google Shape;383;p31"/>
          <p:cNvSpPr txBox="1"/>
          <p:nvPr/>
        </p:nvSpPr>
        <p:spPr>
          <a:xfrm>
            <a:off x="5155071" y="4614807"/>
            <a:ext cx="1214864" cy="18637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Title or Position</a:t>
            </a:r>
            <a:endParaRPr sz="700"/>
          </a:p>
        </p:txBody>
      </p:sp>
      <p:sp>
        <p:nvSpPr>
          <p:cNvPr id="384" name="Google Shape;384;p31"/>
          <p:cNvSpPr/>
          <p:nvPr/>
        </p:nvSpPr>
        <p:spPr>
          <a:xfrm>
            <a:off x="6928592" y="2309754"/>
            <a:ext cx="1693468" cy="1693461"/>
          </a:xfrm>
          <a:custGeom>
            <a:rect b="b" l="l" r="r" t="t"/>
            <a:pathLst>
              <a:path extrusionOk="0" h="6349974" w="6350000">
                <a:moveTo>
                  <a:pt x="6350000" y="3175025"/>
                </a:moveTo>
                <a:cubicBezTo>
                  <a:pt x="6350000" y="4928451"/>
                  <a:pt x="4928476" y="6349974"/>
                  <a:pt x="3175000" y="6349974"/>
                </a:cubicBezTo>
                <a:cubicBezTo>
                  <a:pt x="1421498" y="6349974"/>
                  <a:pt x="0" y="4928451"/>
                  <a:pt x="0" y="3175025"/>
                </a:cubicBezTo>
                <a:cubicBezTo>
                  <a:pt x="0" y="1421511"/>
                  <a:pt x="1421498" y="0"/>
                  <a:pt x="3175000" y="0"/>
                </a:cubicBezTo>
                <a:cubicBezTo>
                  <a:pt x="4928501" y="0"/>
                  <a:pt x="6350000" y="1421511"/>
                  <a:pt x="6350000" y="3175025"/>
                </a:cubicBez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-8029" r="-41780" t="0"/>
            </a:stretch>
          </a:blip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5" name="Google Shape;385;p31"/>
          <p:cNvSpPr txBox="1"/>
          <p:nvPr/>
        </p:nvSpPr>
        <p:spPr>
          <a:xfrm>
            <a:off x="7421849" y="4276599"/>
            <a:ext cx="1214863" cy="32505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7802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600" u="none" cap="none" strike="noStrike">
                <a:solidFill>
                  <a:srgbClr val="FFFFFF"/>
                </a:solidFill>
                <a:latin typeface="Sigmar One"/>
                <a:ea typeface="Sigmar One"/>
                <a:cs typeface="Sigmar One"/>
                <a:sym typeface="Sigmar One"/>
              </a:rPr>
              <a:t> Name</a:t>
            </a:r>
            <a:endParaRPr sz="700"/>
          </a:p>
        </p:txBody>
      </p:sp>
      <p:sp>
        <p:nvSpPr>
          <p:cNvPr id="386" name="Google Shape;386;p31"/>
          <p:cNvSpPr txBox="1"/>
          <p:nvPr/>
        </p:nvSpPr>
        <p:spPr>
          <a:xfrm>
            <a:off x="7421849" y="4614807"/>
            <a:ext cx="1214863" cy="18637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Title or Position</a:t>
            </a:r>
            <a:endParaRPr sz="700"/>
          </a:p>
        </p:txBody>
      </p:sp>
      <p:sp>
        <p:nvSpPr>
          <p:cNvPr id="387" name="Google Shape;387;p31"/>
          <p:cNvSpPr/>
          <p:nvPr/>
        </p:nvSpPr>
        <p:spPr>
          <a:xfrm>
            <a:off x="491729" y="2024999"/>
            <a:ext cx="653109" cy="487382"/>
          </a:xfrm>
          <a:custGeom>
            <a:rect b="b" l="l" r="r" t="t"/>
            <a:pathLst>
              <a:path extrusionOk="0" h="974764" w="1306217">
                <a:moveTo>
                  <a:pt x="0" y="0"/>
                </a:moveTo>
                <a:lnTo>
                  <a:pt x="1306217" y="0"/>
                </a:lnTo>
                <a:lnTo>
                  <a:pt x="1306217" y="974764"/>
                </a:lnTo>
                <a:lnTo>
                  <a:pt x="0" y="9747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88" name="Google Shape;388;p31"/>
          <p:cNvSpPr/>
          <p:nvPr/>
        </p:nvSpPr>
        <p:spPr>
          <a:xfrm>
            <a:off x="2581862" y="2024999"/>
            <a:ext cx="653108" cy="487382"/>
          </a:xfrm>
          <a:custGeom>
            <a:rect b="b" l="l" r="r" t="t"/>
            <a:pathLst>
              <a:path extrusionOk="0" h="974764" w="1306217">
                <a:moveTo>
                  <a:pt x="0" y="0"/>
                </a:moveTo>
                <a:lnTo>
                  <a:pt x="1306217" y="0"/>
                </a:lnTo>
                <a:lnTo>
                  <a:pt x="1306217" y="974764"/>
                </a:lnTo>
                <a:lnTo>
                  <a:pt x="0" y="9747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89" name="Google Shape;389;p31"/>
          <p:cNvSpPr/>
          <p:nvPr/>
        </p:nvSpPr>
        <p:spPr>
          <a:xfrm>
            <a:off x="4574705" y="2024999"/>
            <a:ext cx="653108" cy="487382"/>
          </a:xfrm>
          <a:custGeom>
            <a:rect b="b" l="l" r="r" t="t"/>
            <a:pathLst>
              <a:path extrusionOk="0" h="974764" w="1306217">
                <a:moveTo>
                  <a:pt x="0" y="0"/>
                </a:moveTo>
                <a:lnTo>
                  <a:pt x="1306217" y="0"/>
                </a:lnTo>
                <a:lnTo>
                  <a:pt x="1306217" y="974764"/>
                </a:lnTo>
                <a:lnTo>
                  <a:pt x="0" y="9747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90" name="Google Shape;390;p31"/>
          <p:cNvSpPr/>
          <p:nvPr/>
        </p:nvSpPr>
        <p:spPr>
          <a:xfrm>
            <a:off x="6778905" y="2024999"/>
            <a:ext cx="653109" cy="487382"/>
          </a:xfrm>
          <a:custGeom>
            <a:rect b="b" l="l" r="r" t="t"/>
            <a:pathLst>
              <a:path extrusionOk="0" h="974764" w="1306217">
                <a:moveTo>
                  <a:pt x="0" y="0"/>
                </a:moveTo>
                <a:lnTo>
                  <a:pt x="1306216" y="0"/>
                </a:lnTo>
                <a:lnTo>
                  <a:pt x="1306216" y="974764"/>
                </a:lnTo>
                <a:lnTo>
                  <a:pt x="0" y="9747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91" name="Google Shape;391;p31"/>
          <p:cNvSpPr/>
          <p:nvPr/>
        </p:nvSpPr>
        <p:spPr>
          <a:xfrm>
            <a:off x="-809116" y="3436655"/>
            <a:ext cx="1676208" cy="1232013"/>
          </a:xfrm>
          <a:custGeom>
            <a:rect b="b" l="l" r="r" t="t"/>
            <a:pathLst>
              <a:path extrusionOk="0" h="2464025" w="3352415">
                <a:moveTo>
                  <a:pt x="0" y="0"/>
                </a:moveTo>
                <a:lnTo>
                  <a:pt x="3352415" y="0"/>
                </a:lnTo>
                <a:lnTo>
                  <a:pt x="3352415" y="2464025"/>
                </a:lnTo>
                <a:lnTo>
                  <a:pt x="0" y="246402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92" name="Google Shape;392;p31"/>
          <p:cNvSpPr/>
          <p:nvPr/>
        </p:nvSpPr>
        <p:spPr>
          <a:xfrm>
            <a:off x="7887037" y="931580"/>
            <a:ext cx="1676207" cy="1232012"/>
          </a:xfrm>
          <a:custGeom>
            <a:rect b="b" l="l" r="r" t="t"/>
            <a:pathLst>
              <a:path extrusionOk="0" h="2464025" w="3352415">
                <a:moveTo>
                  <a:pt x="0" y="0"/>
                </a:moveTo>
                <a:lnTo>
                  <a:pt x="3352415" y="0"/>
                </a:lnTo>
                <a:lnTo>
                  <a:pt x="3352415" y="2464025"/>
                </a:lnTo>
                <a:lnTo>
                  <a:pt x="0" y="246402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FFFFFF"/>
      </a:dk1>
      <a:lt1>
        <a:srgbClr val="383C61"/>
      </a:lt1>
      <a:dk2>
        <a:srgbClr val="FFFFFF"/>
      </a:dk2>
      <a:lt2>
        <a:srgbClr val="FF8657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