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edoka" pitchFamily="2" charset="-79"/>
      <p:regular r:id="rId27"/>
      <p:bold r:id="rId28"/>
    </p:embeddedFont>
    <p:embeddedFont>
      <p:font typeface="Fredoka SemiBold" pitchFamily="2" charset="-79"/>
      <p:regular r:id="rId29"/>
      <p:bold r:id="rId30"/>
    </p:embeddedFont>
    <p:embeddedFont>
      <p:font typeface="Gaegu" pitchFamily="2" charset="0"/>
      <p:regular r:id="rId31"/>
      <p:bold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6" d="100"/>
          <a:sy n="136" d="100"/>
        </p:scale>
        <p:origin x="208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11bcb5cef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511bcb5cef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11bcb5cef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511bcb5cef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511bcb5cef_2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2511bcb5cef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511bcb5cef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2511bcb5cef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511bcb5cef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2511bcb5cef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511bcb5cef_2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2511bcb5cef_2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511bcb5cef_2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511bcb5cef_2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511bcb5cef_2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2511bcb5cef_2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511bcb5cef_2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2511bcb5cef_2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511bcb5cef_2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2511bcb5cef_2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11bcb5cef_2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2511bcb5cef_2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11bcb5cef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511bcb5cef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11bcb5cef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511bcb5cef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11bcb5cef_2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511bcb5cef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11bcb5cef_2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511bcb5cef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11bcb5cef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511bcb5cef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11bcb5cef_2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511bcb5cef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511bcb5cef_2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511bcb5cef_2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11bcb5cef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511bcb5cef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53586" y="3795070"/>
            <a:ext cx="10039140" cy="4078400"/>
          </a:xfrm>
          <a:custGeom>
            <a:avLst/>
            <a:gdLst/>
            <a:ahLst/>
            <a:cxnLst/>
            <a:rect l="l" t="t" r="r" b="b"/>
            <a:pathLst>
              <a:path w="20078279" h="8156801" extrusionOk="0">
                <a:moveTo>
                  <a:pt x="0" y="0"/>
                </a:moveTo>
                <a:lnTo>
                  <a:pt x="20078278" y="0"/>
                </a:lnTo>
                <a:lnTo>
                  <a:pt x="20078278" y="8156801"/>
                </a:lnTo>
                <a:lnTo>
                  <a:pt x="0" y="8156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445244" y="4629150"/>
            <a:ext cx="1408612" cy="639610"/>
          </a:xfrm>
          <a:custGeom>
            <a:avLst/>
            <a:gdLst/>
            <a:ahLst/>
            <a:cxnLst/>
            <a:rect l="l" t="t" r="r" b="b"/>
            <a:pathLst>
              <a:path w="2817223" h="1279219" extrusionOk="0">
                <a:moveTo>
                  <a:pt x="0" y="0"/>
                </a:moveTo>
                <a:lnTo>
                  <a:pt x="2817223" y="0"/>
                </a:lnTo>
                <a:lnTo>
                  <a:pt x="2817223" y="1279219"/>
                </a:lnTo>
                <a:lnTo>
                  <a:pt x="0" y="127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Google Shape;15;p2"/>
          <p:cNvSpPr/>
          <p:nvPr/>
        </p:nvSpPr>
        <p:spPr>
          <a:xfrm>
            <a:off x="7323645" y="4530895"/>
            <a:ext cx="1408612" cy="639610"/>
          </a:xfrm>
          <a:custGeom>
            <a:avLst/>
            <a:gdLst/>
            <a:ahLst/>
            <a:cxnLst/>
            <a:rect l="l" t="t" r="r" b="b"/>
            <a:pathLst>
              <a:path w="2817223" h="1279219" extrusionOk="0">
                <a:moveTo>
                  <a:pt x="0" y="0"/>
                </a:moveTo>
                <a:lnTo>
                  <a:pt x="2817223" y="0"/>
                </a:lnTo>
                <a:lnTo>
                  <a:pt x="2817223" y="1279219"/>
                </a:lnTo>
                <a:lnTo>
                  <a:pt x="0" y="127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6721476" y="-1579919"/>
            <a:ext cx="4557175" cy="6137610"/>
          </a:xfrm>
          <a:custGeom>
            <a:avLst/>
            <a:gdLst/>
            <a:ahLst/>
            <a:cxnLst/>
            <a:rect l="l" t="t" r="r" b="b"/>
            <a:pathLst>
              <a:path w="9114350" h="12275219" extrusionOk="0">
                <a:moveTo>
                  <a:pt x="9114350" y="0"/>
                </a:moveTo>
                <a:lnTo>
                  <a:pt x="0" y="0"/>
                </a:lnTo>
                <a:lnTo>
                  <a:pt x="0" y="12275219"/>
                </a:lnTo>
                <a:lnTo>
                  <a:pt x="9114350" y="12275219"/>
                </a:lnTo>
                <a:lnTo>
                  <a:pt x="911435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0" name="Google Shape;20;p3"/>
          <p:cNvGrpSpPr/>
          <p:nvPr/>
        </p:nvGrpSpPr>
        <p:grpSpPr>
          <a:xfrm rot="131655">
            <a:off x="3209964" y="4360587"/>
            <a:ext cx="7297707" cy="3770255"/>
            <a:chOff x="76200" y="0"/>
            <a:chExt cx="1573256" cy="812800"/>
          </a:xfrm>
        </p:grpSpPr>
        <p:sp>
          <p:nvSpPr>
            <p:cNvPr id="21" name="Google Shape;21;p3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 rot="131655">
            <a:off x="-3234091" y="4602443"/>
            <a:ext cx="7297707" cy="3770255"/>
            <a:chOff x="76200" y="0"/>
            <a:chExt cx="1573256" cy="812800"/>
          </a:xfrm>
        </p:grpSpPr>
        <p:sp>
          <p:nvSpPr>
            <p:cNvPr id="24" name="Google Shape;24;p3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/>
          <p:nvPr/>
        </p:nvSpPr>
        <p:spPr>
          <a:xfrm rot="-2212194">
            <a:off x="-768444" y="2509533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6"/>
                </a:lnTo>
                <a:lnTo>
                  <a:pt x="0" y="301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-768419" y="1024556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5"/>
                </a:lnTo>
                <a:lnTo>
                  <a:pt x="0" y="3014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126305" y="-57662"/>
            <a:ext cx="3797514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3"/>
                </a:lnTo>
                <a:lnTo>
                  <a:pt x="0" y="10228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3" name="Google Shape;33;p4"/>
          <p:cNvGrpSpPr/>
          <p:nvPr/>
        </p:nvGrpSpPr>
        <p:grpSpPr>
          <a:xfrm>
            <a:off x="3665153" y="4246735"/>
            <a:ext cx="5065848" cy="3770254"/>
            <a:chOff x="76200" y="0"/>
            <a:chExt cx="1092107" cy="812800"/>
          </a:xfrm>
        </p:grpSpPr>
        <p:sp>
          <p:nvSpPr>
            <p:cNvPr id="34" name="Google Shape;34;p4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4"/>
          <p:cNvGrpSpPr/>
          <p:nvPr/>
        </p:nvGrpSpPr>
        <p:grpSpPr>
          <a:xfrm rot="444424">
            <a:off x="-878267" y="4102417"/>
            <a:ext cx="5065856" cy="3770261"/>
            <a:chOff x="76200" y="0"/>
            <a:chExt cx="1092107" cy="812800"/>
          </a:xfrm>
        </p:grpSpPr>
        <p:sp>
          <p:nvSpPr>
            <p:cNvPr id="37" name="Google Shape;37;p4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 rot="131655">
            <a:off x="79061" y="4310519"/>
            <a:ext cx="3753431" cy="3770255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6" y="0"/>
                </a:moveTo>
                <a:cubicBezTo>
                  <a:pt x="628325" y="1001"/>
                  <a:pt x="809173" y="182659"/>
                  <a:pt x="809173" y="406400"/>
                </a:cubicBezTo>
                <a:cubicBezTo>
                  <a:pt x="809173" y="630141"/>
                  <a:pt x="628325" y="811799"/>
                  <a:pt x="404586" y="812800"/>
                </a:cubicBezTo>
                <a:cubicBezTo>
                  <a:pt x="180847" y="811799"/>
                  <a:pt x="0" y="630141"/>
                  <a:pt x="0" y="406400"/>
                </a:cubicBezTo>
                <a:cubicBezTo>
                  <a:pt x="0" y="182659"/>
                  <a:pt x="180847" y="1001"/>
                  <a:pt x="404586" y="0"/>
                </a:cubicBezTo>
                <a:close/>
              </a:path>
            </a:pathLst>
          </a:custGeom>
          <a:solidFill>
            <a:srgbClr val="75924B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/>
          <p:nvPr/>
        </p:nvSpPr>
        <p:spPr>
          <a:xfrm rot="131690">
            <a:off x="-1050479" y="4398361"/>
            <a:ext cx="3062847" cy="3239670"/>
          </a:xfrm>
          <a:prstGeom prst="rect">
            <a:avLst/>
          </a:prstGeom>
          <a:solidFill>
            <a:srgbClr val="75924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 flipH="1">
            <a:off x="-2034918" y="3161554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2"/>
                </a:lnTo>
                <a:lnTo>
                  <a:pt x="7315200" y="3378292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7534526" y="268456"/>
            <a:ext cx="4557175" cy="6137610"/>
          </a:xfrm>
          <a:custGeom>
            <a:avLst/>
            <a:gdLst/>
            <a:ahLst/>
            <a:cxnLst/>
            <a:rect l="l" t="t" r="r" b="b"/>
            <a:pathLst>
              <a:path w="9114350" h="12275219" extrusionOk="0">
                <a:moveTo>
                  <a:pt x="9114350" y="0"/>
                </a:moveTo>
                <a:lnTo>
                  <a:pt x="0" y="0"/>
                </a:lnTo>
                <a:lnTo>
                  <a:pt x="0" y="12275219"/>
                </a:lnTo>
                <a:lnTo>
                  <a:pt x="9114350" y="12275219"/>
                </a:lnTo>
                <a:lnTo>
                  <a:pt x="911435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 rot="-2212194">
            <a:off x="-548594" y="4068508"/>
            <a:ext cx="1797279" cy="1507467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6"/>
                </a:lnTo>
                <a:lnTo>
                  <a:pt x="0" y="301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" name="Google Shape;52;p6"/>
          <p:cNvSpPr/>
          <p:nvPr/>
        </p:nvSpPr>
        <p:spPr>
          <a:xfrm>
            <a:off x="-548569" y="2583531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5"/>
                </a:lnTo>
                <a:lnTo>
                  <a:pt x="0" y="3014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" name="Google Shape;53;p6"/>
          <p:cNvSpPr/>
          <p:nvPr/>
        </p:nvSpPr>
        <p:spPr>
          <a:xfrm>
            <a:off x="5369800" y="-122987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0" y="0"/>
                </a:lnTo>
                <a:lnTo>
                  <a:pt x="46892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6434824" y="2888044"/>
            <a:ext cx="4894032" cy="6591288"/>
          </a:xfrm>
          <a:custGeom>
            <a:avLst/>
            <a:gdLst/>
            <a:ahLst/>
            <a:cxnLst/>
            <a:rect l="l" t="t" r="r" b="b"/>
            <a:pathLst>
              <a:path w="9788063" h="13182577" extrusionOk="0">
                <a:moveTo>
                  <a:pt x="0" y="0"/>
                </a:moveTo>
                <a:lnTo>
                  <a:pt x="9788064" y="0"/>
                </a:lnTo>
                <a:lnTo>
                  <a:pt x="9788064" y="13182577"/>
                </a:lnTo>
                <a:lnTo>
                  <a:pt x="0" y="13182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" name="Google Shape;58;p7"/>
          <p:cNvSpPr/>
          <p:nvPr/>
        </p:nvSpPr>
        <p:spPr>
          <a:xfrm>
            <a:off x="3970700" y="-132987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0" y="0"/>
                </a:lnTo>
                <a:lnTo>
                  <a:pt x="46892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8"/>
          <p:cNvSpPr/>
          <p:nvPr/>
        </p:nvSpPr>
        <p:spPr>
          <a:xfrm rot="-6902048">
            <a:off x="3866352" y="4269034"/>
            <a:ext cx="1805102" cy="1514030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6"/>
                </a:lnTo>
                <a:lnTo>
                  <a:pt x="0" y="301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" name="Google Shape;66;p8"/>
          <p:cNvSpPr/>
          <p:nvPr/>
        </p:nvSpPr>
        <p:spPr>
          <a:xfrm rot="-4691101">
            <a:off x="2414438" y="3973064"/>
            <a:ext cx="1799456" cy="1509294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5"/>
                </a:lnTo>
                <a:lnTo>
                  <a:pt x="0" y="3014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6434824" y="2888044"/>
            <a:ext cx="4894032" cy="6591288"/>
          </a:xfrm>
          <a:custGeom>
            <a:avLst/>
            <a:gdLst/>
            <a:ahLst/>
            <a:cxnLst/>
            <a:rect l="l" t="t" r="r" b="b"/>
            <a:pathLst>
              <a:path w="9788063" h="13182577" extrusionOk="0">
                <a:moveTo>
                  <a:pt x="0" y="0"/>
                </a:moveTo>
                <a:lnTo>
                  <a:pt x="9788064" y="0"/>
                </a:lnTo>
                <a:lnTo>
                  <a:pt x="9788064" y="13182577"/>
                </a:lnTo>
                <a:lnTo>
                  <a:pt x="0" y="13182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43100" y="4230575"/>
            <a:ext cx="5967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/>
          <p:nvPr/>
        </p:nvSpPr>
        <p:spPr>
          <a:xfrm rot="4277559">
            <a:off x="2089158" y="-1215296"/>
            <a:ext cx="3483601" cy="2921870"/>
          </a:xfrm>
          <a:custGeom>
            <a:avLst/>
            <a:gdLst/>
            <a:ahLst/>
            <a:cxnLst/>
            <a:rect l="l" t="t" r="r" b="b"/>
            <a:pathLst>
              <a:path w="6983194" h="5857154" extrusionOk="0">
                <a:moveTo>
                  <a:pt x="0" y="0"/>
                </a:moveTo>
                <a:lnTo>
                  <a:pt x="6983194" y="0"/>
                </a:lnTo>
                <a:lnTo>
                  <a:pt x="6983194" y="5857154"/>
                </a:lnTo>
                <a:lnTo>
                  <a:pt x="0" y="5857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2" name="Google Shape;72;p9"/>
          <p:cNvSpPr/>
          <p:nvPr/>
        </p:nvSpPr>
        <p:spPr>
          <a:xfrm>
            <a:off x="5515392" y="-148194"/>
            <a:ext cx="3054593" cy="5552774"/>
          </a:xfrm>
          <a:custGeom>
            <a:avLst/>
            <a:gdLst/>
            <a:ahLst/>
            <a:cxnLst/>
            <a:rect l="l" t="t" r="r" b="b"/>
            <a:pathLst>
              <a:path w="6109187" h="11105548" extrusionOk="0">
                <a:moveTo>
                  <a:pt x="0" y="0"/>
                </a:moveTo>
                <a:lnTo>
                  <a:pt x="6109187" y="0"/>
                </a:lnTo>
                <a:lnTo>
                  <a:pt x="6109187" y="11105548"/>
                </a:lnTo>
                <a:lnTo>
                  <a:pt x="0" y="11105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3" name="Google Shape;73;p9"/>
          <p:cNvSpPr/>
          <p:nvPr/>
        </p:nvSpPr>
        <p:spPr>
          <a:xfrm rot="5296899">
            <a:off x="1508938" y="-610486"/>
            <a:ext cx="1798087" cy="1508146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8" y="0"/>
                </a:lnTo>
                <a:lnTo>
                  <a:pt x="3594558" y="3014935"/>
                </a:lnTo>
                <a:lnTo>
                  <a:pt x="0" y="3014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" name="Google Shape;76;p10"/>
          <p:cNvGrpSpPr/>
          <p:nvPr/>
        </p:nvGrpSpPr>
        <p:grpSpPr>
          <a:xfrm rot="131655">
            <a:off x="3209964" y="4360587"/>
            <a:ext cx="7297707" cy="3770255"/>
            <a:chOff x="76200" y="0"/>
            <a:chExt cx="1573256" cy="812800"/>
          </a:xfrm>
        </p:grpSpPr>
        <p:sp>
          <p:nvSpPr>
            <p:cNvPr id="77" name="Google Shape;77;p10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10"/>
          <p:cNvGrpSpPr/>
          <p:nvPr/>
        </p:nvGrpSpPr>
        <p:grpSpPr>
          <a:xfrm rot="131655">
            <a:off x="-3234091" y="4602443"/>
            <a:ext cx="7297707" cy="3770255"/>
            <a:chOff x="76200" y="0"/>
            <a:chExt cx="1573256" cy="812800"/>
          </a:xfrm>
        </p:grpSpPr>
        <p:sp>
          <p:nvSpPr>
            <p:cNvPr id="80" name="Google Shape;80;p10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0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/>
          <p:nvPr/>
        </p:nvSpPr>
        <p:spPr>
          <a:xfrm rot="-2212194">
            <a:off x="-768444" y="2509533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6"/>
                </a:lnTo>
                <a:lnTo>
                  <a:pt x="0" y="301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3" name="Google Shape;83;p10"/>
          <p:cNvSpPr/>
          <p:nvPr/>
        </p:nvSpPr>
        <p:spPr>
          <a:xfrm>
            <a:off x="-768419" y="1024556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5"/>
                </a:lnTo>
                <a:lnTo>
                  <a:pt x="0" y="3014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SemiBold"/>
              <a:buNone/>
              <a:defRPr sz="28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edoka SemiBold"/>
              <a:buChar char="●"/>
              <a:defRPr sz="1800">
                <a:solidFill>
                  <a:schemeClr val="dk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egu"/>
              <a:buChar char="○"/>
              <a:defRPr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21" Type="http://schemas.openxmlformats.org/officeDocument/2006/relationships/image" Target="../media/image25.png"/><Relationship Id="rId34" Type="http://schemas.openxmlformats.org/officeDocument/2006/relationships/image" Target="../media/image4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4.png"/><Relationship Id="rId25" Type="http://schemas.openxmlformats.org/officeDocument/2006/relationships/image" Target="../media/image7.png"/><Relationship Id="rId33" Type="http://schemas.openxmlformats.org/officeDocument/2006/relationships/image" Target="../media/image39.png"/><Relationship Id="rId38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24" Type="http://schemas.openxmlformats.org/officeDocument/2006/relationships/image" Target="../media/image30.png"/><Relationship Id="rId32" Type="http://schemas.openxmlformats.org/officeDocument/2006/relationships/image" Target="../media/image60.png"/><Relationship Id="rId37" Type="http://schemas.openxmlformats.org/officeDocument/2006/relationships/image" Target="../media/image57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4.png"/><Relationship Id="rId36" Type="http://schemas.openxmlformats.org/officeDocument/2006/relationships/image" Target="../media/image46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31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6.png"/><Relationship Id="rId30" Type="http://schemas.openxmlformats.org/officeDocument/2006/relationships/image" Target="../media/image55.png"/><Relationship Id="rId35" Type="http://schemas.openxmlformats.org/officeDocument/2006/relationships/image" Target="../media/image43.png"/><Relationship Id="rId8" Type="http://schemas.openxmlformats.org/officeDocument/2006/relationships/image" Target="../media/image59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>
            <a:off x="-450900" y="473050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3"/>
          <p:cNvGrpSpPr/>
          <p:nvPr/>
        </p:nvGrpSpPr>
        <p:grpSpPr>
          <a:xfrm rot="-735301">
            <a:off x="3680105" y="4386024"/>
            <a:ext cx="5065830" cy="3770240"/>
            <a:chOff x="76200" y="0"/>
            <a:chExt cx="1092107" cy="812800"/>
          </a:xfrm>
        </p:grpSpPr>
        <p:sp>
          <p:nvSpPr>
            <p:cNvPr id="165" name="Google Shape;165;p23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23"/>
          <p:cNvSpPr/>
          <p:nvPr/>
        </p:nvSpPr>
        <p:spPr>
          <a:xfrm>
            <a:off x="6441618" y="145526"/>
            <a:ext cx="3404346" cy="4584978"/>
          </a:xfrm>
          <a:custGeom>
            <a:avLst/>
            <a:gdLst/>
            <a:ahLst/>
            <a:cxnLst/>
            <a:rect l="l" t="t" r="r" b="b"/>
            <a:pathLst>
              <a:path w="6808691" h="9169955" extrusionOk="0">
                <a:moveTo>
                  <a:pt x="0" y="0"/>
                </a:moveTo>
                <a:lnTo>
                  <a:pt x="6808691" y="0"/>
                </a:lnTo>
                <a:lnTo>
                  <a:pt x="6808691" y="9169955"/>
                </a:lnTo>
                <a:lnTo>
                  <a:pt x="0" y="9169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8" name="Google Shape;168;p23"/>
          <p:cNvGrpSpPr/>
          <p:nvPr/>
        </p:nvGrpSpPr>
        <p:grpSpPr>
          <a:xfrm rot="1057994">
            <a:off x="-852911" y="3988232"/>
            <a:ext cx="5065830" cy="3770240"/>
            <a:chOff x="76200" y="0"/>
            <a:chExt cx="1092107" cy="812800"/>
          </a:xfrm>
        </p:grpSpPr>
        <p:sp>
          <p:nvSpPr>
            <p:cNvPr id="169" name="Google Shape;169;p23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23"/>
          <p:cNvSpPr/>
          <p:nvPr/>
        </p:nvSpPr>
        <p:spPr>
          <a:xfrm>
            <a:off x="2176003" y="2692153"/>
            <a:ext cx="2662518" cy="2057400"/>
          </a:xfrm>
          <a:custGeom>
            <a:avLst/>
            <a:gdLst/>
            <a:ahLst/>
            <a:cxnLst/>
            <a:rect l="l" t="t" r="r" b="b"/>
            <a:pathLst>
              <a:path w="5325035" h="4114800" extrusionOk="0">
                <a:moveTo>
                  <a:pt x="0" y="0"/>
                </a:moveTo>
                <a:lnTo>
                  <a:pt x="5325036" y="0"/>
                </a:lnTo>
                <a:lnTo>
                  <a:pt x="5325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2" name="Google Shape;172;p23"/>
          <p:cNvSpPr/>
          <p:nvPr/>
        </p:nvSpPr>
        <p:spPr>
          <a:xfrm>
            <a:off x="-1641800" y="-101147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3" name="Google Shape;173;p23"/>
          <p:cNvSpPr/>
          <p:nvPr/>
        </p:nvSpPr>
        <p:spPr>
          <a:xfrm>
            <a:off x="935590" y="3689154"/>
            <a:ext cx="709244" cy="1304356"/>
          </a:xfrm>
          <a:custGeom>
            <a:avLst/>
            <a:gdLst/>
            <a:ahLst/>
            <a:cxnLst/>
            <a:rect l="l" t="t" r="r" b="b"/>
            <a:pathLst>
              <a:path w="1418487" h="2608712" extrusionOk="0">
                <a:moveTo>
                  <a:pt x="0" y="0"/>
                </a:moveTo>
                <a:lnTo>
                  <a:pt x="1418487" y="0"/>
                </a:lnTo>
                <a:lnTo>
                  <a:pt x="1418487" y="2608712"/>
                </a:lnTo>
                <a:lnTo>
                  <a:pt x="0" y="2608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4" name="Google Shape;174;p23"/>
          <p:cNvSpPr/>
          <p:nvPr/>
        </p:nvSpPr>
        <p:spPr>
          <a:xfrm>
            <a:off x="272653" y="-101147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5" name="Google Shape;175;p23"/>
          <p:cNvSpPr/>
          <p:nvPr/>
        </p:nvSpPr>
        <p:spPr>
          <a:xfrm>
            <a:off x="341103" y="1348403"/>
            <a:ext cx="1680792" cy="1965838"/>
          </a:xfrm>
          <a:custGeom>
            <a:avLst/>
            <a:gdLst/>
            <a:ahLst/>
            <a:cxnLst/>
            <a:rect l="l" t="t" r="r" b="b"/>
            <a:pathLst>
              <a:path w="3361583" h="3931676" extrusionOk="0">
                <a:moveTo>
                  <a:pt x="0" y="0"/>
                </a:moveTo>
                <a:lnTo>
                  <a:pt x="3361583" y="0"/>
                </a:lnTo>
                <a:lnTo>
                  <a:pt x="3361583" y="3931676"/>
                </a:lnTo>
                <a:lnTo>
                  <a:pt x="0" y="3931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6" name="Google Shape;176;p23"/>
          <p:cNvSpPr/>
          <p:nvPr/>
        </p:nvSpPr>
        <p:spPr>
          <a:xfrm>
            <a:off x="1849387" y="4260518"/>
            <a:ext cx="852995" cy="754901"/>
          </a:xfrm>
          <a:custGeom>
            <a:avLst/>
            <a:gdLst/>
            <a:ahLst/>
            <a:cxnLst/>
            <a:rect l="l" t="t" r="r" b="b"/>
            <a:pathLst>
              <a:path w="1705991" h="1509802" extrusionOk="0">
                <a:moveTo>
                  <a:pt x="0" y="0"/>
                </a:moveTo>
                <a:lnTo>
                  <a:pt x="1705990" y="0"/>
                </a:lnTo>
                <a:lnTo>
                  <a:pt x="1705990" y="1509802"/>
                </a:lnTo>
                <a:lnTo>
                  <a:pt x="0" y="1509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7" name="Google Shape;177;p23"/>
          <p:cNvSpPr/>
          <p:nvPr/>
        </p:nvSpPr>
        <p:spPr>
          <a:xfrm>
            <a:off x="7490566" y="3852296"/>
            <a:ext cx="2117871" cy="978071"/>
          </a:xfrm>
          <a:custGeom>
            <a:avLst/>
            <a:gdLst/>
            <a:ahLst/>
            <a:cxnLst/>
            <a:rect l="l" t="t" r="r" b="b"/>
            <a:pathLst>
              <a:path w="4235741" h="1956142" extrusionOk="0">
                <a:moveTo>
                  <a:pt x="0" y="0"/>
                </a:moveTo>
                <a:lnTo>
                  <a:pt x="4235741" y="0"/>
                </a:lnTo>
                <a:lnTo>
                  <a:pt x="4235741" y="1956142"/>
                </a:lnTo>
                <a:lnTo>
                  <a:pt x="0" y="1956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8" name="Google Shape;178;p23"/>
          <p:cNvSpPr/>
          <p:nvPr/>
        </p:nvSpPr>
        <p:spPr>
          <a:xfrm flipH="1">
            <a:off x="-2367388" y="3496759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2"/>
                </a:lnTo>
                <a:lnTo>
                  <a:pt x="7315200" y="3378292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9" name="Google Shape;179;p23"/>
          <p:cNvSpPr/>
          <p:nvPr/>
        </p:nvSpPr>
        <p:spPr>
          <a:xfrm>
            <a:off x="7570715" y="828594"/>
            <a:ext cx="922487" cy="1441385"/>
          </a:xfrm>
          <a:custGeom>
            <a:avLst/>
            <a:gdLst/>
            <a:ahLst/>
            <a:cxnLst/>
            <a:rect l="l" t="t" r="r" b="b"/>
            <a:pathLst>
              <a:path w="1844974" h="2882771" extrusionOk="0">
                <a:moveTo>
                  <a:pt x="0" y="0"/>
                </a:moveTo>
                <a:lnTo>
                  <a:pt x="1844973" y="0"/>
                </a:lnTo>
                <a:lnTo>
                  <a:pt x="1844973" y="2882771"/>
                </a:lnTo>
                <a:lnTo>
                  <a:pt x="0" y="2882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p23"/>
          <p:cNvSpPr/>
          <p:nvPr/>
        </p:nvSpPr>
        <p:spPr>
          <a:xfrm flipH="1">
            <a:off x="5724313" y="2692153"/>
            <a:ext cx="2718279" cy="2456644"/>
          </a:xfrm>
          <a:custGeom>
            <a:avLst/>
            <a:gdLst/>
            <a:ahLst/>
            <a:cxnLst/>
            <a:rect l="l" t="t" r="r" b="b"/>
            <a:pathLst>
              <a:path w="5436557" h="4913288" extrusionOk="0">
                <a:moveTo>
                  <a:pt x="5436557" y="0"/>
                </a:moveTo>
                <a:lnTo>
                  <a:pt x="0" y="0"/>
                </a:lnTo>
                <a:lnTo>
                  <a:pt x="0" y="4913288"/>
                </a:lnTo>
                <a:lnTo>
                  <a:pt x="5436557" y="4913288"/>
                </a:lnTo>
                <a:lnTo>
                  <a:pt x="5436557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23"/>
          <p:cNvSpPr/>
          <p:nvPr/>
        </p:nvSpPr>
        <p:spPr>
          <a:xfrm>
            <a:off x="3399769" y="3689154"/>
            <a:ext cx="3204972" cy="1480115"/>
          </a:xfrm>
          <a:custGeom>
            <a:avLst/>
            <a:gdLst/>
            <a:ahLst/>
            <a:cxnLst/>
            <a:rect l="l" t="t" r="r" b="b"/>
            <a:pathLst>
              <a:path w="6409944" h="2960229" extrusionOk="0">
                <a:moveTo>
                  <a:pt x="0" y="0"/>
                </a:moveTo>
                <a:lnTo>
                  <a:pt x="6409944" y="0"/>
                </a:lnTo>
                <a:lnTo>
                  <a:pt x="6409944" y="2960229"/>
                </a:lnTo>
                <a:lnTo>
                  <a:pt x="0" y="2960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2" name="Google Shape;182;p23"/>
          <p:cNvSpPr/>
          <p:nvPr/>
        </p:nvSpPr>
        <p:spPr>
          <a:xfrm>
            <a:off x="4937350" y="3720853"/>
            <a:ext cx="524642" cy="787454"/>
          </a:xfrm>
          <a:custGeom>
            <a:avLst/>
            <a:gdLst/>
            <a:ahLst/>
            <a:cxnLst/>
            <a:rect l="l" t="t" r="r" b="b"/>
            <a:pathLst>
              <a:path w="1049283" h="1574908" extrusionOk="0">
                <a:moveTo>
                  <a:pt x="0" y="0"/>
                </a:moveTo>
                <a:lnTo>
                  <a:pt x="1049282" y="0"/>
                </a:lnTo>
                <a:lnTo>
                  <a:pt x="1049282" y="1574908"/>
                </a:lnTo>
                <a:lnTo>
                  <a:pt x="0" y="1574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3" name="Google Shape;183;p23"/>
          <p:cNvSpPr/>
          <p:nvPr/>
        </p:nvSpPr>
        <p:spPr>
          <a:xfrm>
            <a:off x="5236294" y="2923331"/>
            <a:ext cx="244009" cy="366242"/>
          </a:xfrm>
          <a:custGeom>
            <a:avLst/>
            <a:gdLst/>
            <a:ahLst/>
            <a:cxnLst/>
            <a:rect l="l" t="t" r="r" b="b"/>
            <a:pathLst>
              <a:path w="488018" h="732485" extrusionOk="0">
                <a:moveTo>
                  <a:pt x="0" y="0"/>
                </a:moveTo>
                <a:lnTo>
                  <a:pt x="488018" y="0"/>
                </a:lnTo>
                <a:lnTo>
                  <a:pt x="488018" y="732485"/>
                </a:lnTo>
                <a:lnTo>
                  <a:pt x="0" y="732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4" name="Google Shape;184;p23"/>
          <p:cNvSpPr/>
          <p:nvPr/>
        </p:nvSpPr>
        <p:spPr>
          <a:xfrm>
            <a:off x="5518064" y="3354611"/>
            <a:ext cx="244009" cy="366243"/>
          </a:xfrm>
          <a:custGeom>
            <a:avLst/>
            <a:gdLst/>
            <a:ahLst/>
            <a:cxnLst/>
            <a:rect l="l" t="t" r="r" b="b"/>
            <a:pathLst>
              <a:path w="488018" h="732485" extrusionOk="0">
                <a:moveTo>
                  <a:pt x="0" y="0"/>
                </a:moveTo>
                <a:lnTo>
                  <a:pt x="488019" y="0"/>
                </a:lnTo>
                <a:lnTo>
                  <a:pt x="488019" y="732485"/>
                </a:lnTo>
                <a:lnTo>
                  <a:pt x="0" y="732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5" name="Google Shape;185;p23"/>
          <p:cNvSpPr/>
          <p:nvPr/>
        </p:nvSpPr>
        <p:spPr>
          <a:xfrm>
            <a:off x="4568955" y="4419178"/>
            <a:ext cx="392649" cy="419945"/>
          </a:xfrm>
          <a:custGeom>
            <a:avLst/>
            <a:gdLst/>
            <a:ahLst/>
            <a:cxnLst/>
            <a:rect l="l" t="t" r="r" b="b"/>
            <a:pathLst>
              <a:path w="785297" h="839890" extrusionOk="0">
                <a:moveTo>
                  <a:pt x="0" y="0"/>
                </a:moveTo>
                <a:lnTo>
                  <a:pt x="785297" y="0"/>
                </a:lnTo>
                <a:lnTo>
                  <a:pt x="785297" y="839890"/>
                </a:lnTo>
                <a:lnTo>
                  <a:pt x="0" y="839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p23"/>
          <p:cNvSpPr/>
          <p:nvPr/>
        </p:nvSpPr>
        <p:spPr>
          <a:xfrm>
            <a:off x="2207746" y="145526"/>
            <a:ext cx="4722418" cy="2609136"/>
          </a:xfrm>
          <a:custGeom>
            <a:avLst/>
            <a:gdLst/>
            <a:ahLst/>
            <a:cxnLst/>
            <a:rect l="l" t="t" r="r" b="b"/>
            <a:pathLst>
              <a:path w="9444837" h="5218272" extrusionOk="0">
                <a:moveTo>
                  <a:pt x="0" y="0"/>
                </a:moveTo>
                <a:lnTo>
                  <a:pt x="9444837" y="0"/>
                </a:lnTo>
                <a:lnTo>
                  <a:pt x="9444837" y="5218272"/>
                </a:lnTo>
                <a:lnTo>
                  <a:pt x="0" y="52182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7" name="Google Shape;187;p23"/>
          <p:cNvSpPr txBox="1"/>
          <p:nvPr/>
        </p:nvSpPr>
        <p:spPr>
          <a:xfrm>
            <a:off x="1806138" y="1422209"/>
            <a:ext cx="55317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Animals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2702382" y="653106"/>
            <a:ext cx="37392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Science Subject</a:t>
            </a:r>
            <a:endParaRPr sz="700"/>
          </a:p>
          <a:p>
            <a:pPr marL="0" marR="0" lvl="0" indent="0" algn="ctr" rtl="0">
              <a:lnSpc>
                <a:spcPct val="8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for Elementary: 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/>
          <p:nvPr/>
        </p:nvSpPr>
        <p:spPr>
          <a:xfrm>
            <a:off x="7410511" y="-250662"/>
            <a:ext cx="3797513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3"/>
                </a:lnTo>
                <a:lnTo>
                  <a:pt x="0" y="10228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4" name="Google Shape;364;p32"/>
          <p:cNvGrpSpPr/>
          <p:nvPr/>
        </p:nvGrpSpPr>
        <p:grpSpPr>
          <a:xfrm>
            <a:off x="274768" y="4023475"/>
            <a:ext cx="9623975" cy="3770254"/>
            <a:chOff x="76200" y="0"/>
            <a:chExt cx="1092107" cy="812800"/>
          </a:xfrm>
        </p:grpSpPr>
        <p:sp>
          <p:nvSpPr>
            <p:cNvPr id="365" name="Google Shape;365;p32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32"/>
          <p:cNvGrpSpPr/>
          <p:nvPr/>
        </p:nvGrpSpPr>
        <p:grpSpPr>
          <a:xfrm rot="444425">
            <a:off x="-2410015" y="3872146"/>
            <a:ext cx="7918987" cy="3770261"/>
            <a:chOff x="76200" y="0"/>
            <a:chExt cx="1092107" cy="812800"/>
          </a:xfrm>
        </p:grpSpPr>
        <p:sp>
          <p:nvSpPr>
            <p:cNvPr id="368" name="Google Shape;368;p32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32"/>
          <p:cNvSpPr/>
          <p:nvPr/>
        </p:nvSpPr>
        <p:spPr>
          <a:xfrm>
            <a:off x="6412802" y="749035"/>
            <a:ext cx="2731199" cy="4114800"/>
          </a:xfrm>
          <a:custGeom>
            <a:avLst/>
            <a:gdLst/>
            <a:ahLst/>
            <a:cxnLst/>
            <a:rect l="l" t="t" r="r" b="b"/>
            <a:pathLst>
              <a:path w="5462397" h="8229600" extrusionOk="0">
                <a:moveTo>
                  <a:pt x="0" y="0"/>
                </a:moveTo>
                <a:lnTo>
                  <a:pt x="5462397" y="0"/>
                </a:lnTo>
                <a:lnTo>
                  <a:pt x="54623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1" name="Google Shape;371;p32"/>
          <p:cNvSpPr txBox="1"/>
          <p:nvPr/>
        </p:nvSpPr>
        <p:spPr>
          <a:xfrm>
            <a:off x="748807" y="359665"/>
            <a:ext cx="3823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Animal Characteristics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4068186" y="-660514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3" name="Google Shape;373;p32"/>
          <p:cNvSpPr/>
          <p:nvPr/>
        </p:nvSpPr>
        <p:spPr>
          <a:xfrm>
            <a:off x="2367157" y="3835135"/>
            <a:ext cx="1889068" cy="2057400"/>
          </a:xfrm>
          <a:custGeom>
            <a:avLst/>
            <a:gdLst/>
            <a:ahLst/>
            <a:cxnLst/>
            <a:rect l="l" t="t" r="r" b="b"/>
            <a:pathLst>
              <a:path w="3778135" h="4114800" extrusionOk="0">
                <a:moveTo>
                  <a:pt x="0" y="0"/>
                </a:moveTo>
                <a:lnTo>
                  <a:pt x="3778135" y="0"/>
                </a:lnTo>
                <a:lnTo>
                  <a:pt x="3778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4" name="Google Shape;374;p32"/>
          <p:cNvSpPr txBox="1"/>
          <p:nvPr/>
        </p:nvSpPr>
        <p:spPr>
          <a:xfrm>
            <a:off x="748807" y="1777886"/>
            <a:ext cx="234453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 sz="700"/>
          </a:p>
        </p:txBody>
      </p:sp>
      <p:sp>
        <p:nvSpPr>
          <p:cNvPr id="375" name="Google Shape;375;p32"/>
          <p:cNvSpPr txBox="1"/>
          <p:nvPr/>
        </p:nvSpPr>
        <p:spPr>
          <a:xfrm>
            <a:off x="748807" y="2952175"/>
            <a:ext cx="234453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 sz="700"/>
          </a:p>
        </p:txBody>
      </p:sp>
      <p:sp>
        <p:nvSpPr>
          <p:cNvPr id="376" name="Google Shape;376;p32"/>
          <p:cNvSpPr txBox="1"/>
          <p:nvPr/>
        </p:nvSpPr>
        <p:spPr>
          <a:xfrm>
            <a:off x="3471285" y="1777886"/>
            <a:ext cx="234453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 sz="700"/>
          </a:p>
        </p:txBody>
      </p:sp>
      <p:sp>
        <p:nvSpPr>
          <p:cNvPr id="377" name="Google Shape;377;p32"/>
          <p:cNvSpPr txBox="1"/>
          <p:nvPr/>
        </p:nvSpPr>
        <p:spPr>
          <a:xfrm>
            <a:off x="3471285" y="2952175"/>
            <a:ext cx="234453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 sz="700"/>
          </a:p>
        </p:txBody>
      </p:sp>
      <p:sp>
        <p:nvSpPr>
          <p:cNvPr id="378" name="Google Shape;378;p32"/>
          <p:cNvSpPr txBox="1"/>
          <p:nvPr/>
        </p:nvSpPr>
        <p:spPr>
          <a:xfrm>
            <a:off x="748807" y="2203133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379" name="Google Shape;379;p32"/>
          <p:cNvSpPr txBox="1"/>
          <p:nvPr/>
        </p:nvSpPr>
        <p:spPr>
          <a:xfrm>
            <a:off x="748807" y="3377421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380" name="Google Shape;380;p32"/>
          <p:cNvSpPr txBox="1"/>
          <p:nvPr/>
        </p:nvSpPr>
        <p:spPr>
          <a:xfrm>
            <a:off x="3471285" y="2203133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381" name="Google Shape;381;p32"/>
          <p:cNvSpPr txBox="1"/>
          <p:nvPr/>
        </p:nvSpPr>
        <p:spPr>
          <a:xfrm>
            <a:off x="3471285" y="3377421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33"/>
          <p:cNvGrpSpPr/>
          <p:nvPr/>
        </p:nvGrpSpPr>
        <p:grpSpPr>
          <a:xfrm>
            <a:off x="4429272" y="452676"/>
            <a:ext cx="4461840" cy="4220289"/>
            <a:chOff x="0" y="-47625"/>
            <a:chExt cx="11898240" cy="11254105"/>
          </a:xfrm>
        </p:grpSpPr>
        <p:sp>
          <p:nvSpPr>
            <p:cNvPr id="388" name="Google Shape;388;p33"/>
            <p:cNvSpPr txBox="1"/>
            <p:nvPr/>
          </p:nvSpPr>
          <p:spPr>
            <a:xfrm>
              <a:off x="1154339" y="10681335"/>
              <a:ext cx="1368160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ITEM 1</a:t>
              </a:r>
              <a:endParaRPr sz="700"/>
            </a:p>
          </p:txBody>
        </p:sp>
        <p:sp>
          <p:nvSpPr>
            <p:cNvPr id="389" name="Google Shape;389;p33"/>
            <p:cNvSpPr txBox="1"/>
            <p:nvPr/>
          </p:nvSpPr>
          <p:spPr>
            <a:xfrm>
              <a:off x="3379552" y="10681335"/>
              <a:ext cx="1450181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ITEM 2</a:t>
              </a:r>
              <a:endParaRPr sz="700"/>
            </a:p>
          </p:txBody>
        </p:sp>
        <p:sp>
          <p:nvSpPr>
            <p:cNvPr id="390" name="Google Shape;390;p33"/>
            <p:cNvSpPr txBox="1"/>
            <p:nvPr/>
          </p:nvSpPr>
          <p:spPr>
            <a:xfrm>
              <a:off x="5646040" y="10681335"/>
              <a:ext cx="1449652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ITEM 3</a:t>
              </a:r>
              <a:endParaRPr sz="700"/>
            </a:p>
          </p:txBody>
        </p:sp>
        <p:sp>
          <p:nvSpPr>
            <p:cNvPr id="391" name="Google Shape;391;p33"/>
            <p:cNvSpPr txBox="1"/>
            <p:nvPr/>
          </p:nvSpPr>
          <p:spPr>
            <a:xfrm>
              <a:off x="7915438" y="10681335"/>
              <a:ext cx="1443302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ITEM 4</a:t>
              </a:r>
              <a:endParaRPr sz="700"/>
            </a:p>
          </p:txBody>
        </p:sp>
        <p:sp>
          <p:nvSpPr>
            <p:cNvPr id="392" name="Google Shape;392;p33"/>
            <p:cNvSpPr txBox="1"/>
            <p:nvPr/>
          </p:nvSpPr>
          <p:spPr>
            <a:xfrm>
              <a:off x="10194229" y="10681335"/>
              <a:ext cx="1418167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ITEM 5</a:t>
              </a:r>
              <a:endParaRPr sz="700"/>
            </a:p>
          </p:txBody>
        </p:sp>
        <p:grpSp>
          <p:nvGrpSpPr>
            <p:cNvPr id="393" name="Google Shape;393;p33"/>
            <p:cNvGrpSpPr/>
            <p:nvPr/>
          </p:nvGrpSpPr>
          <p:grpSpPr>
            <a:xfrm>
              <a:off x="843492" y="232410"/>
              <a:ext cx="11054748" cy="10299700"/>
              <a:chOff x="0" y="-6350"/>
              <a:chExt cx="11054748" cy="10299700"/>
            </a:xfrm>
          </p:grpSpPr>
          <p:sp>
            <p:nvSpPr>
              <p:cNvPr id="394" name="Google Shape;394;p33"/>
              <p:cNvSpPr/>
              <p:nvPr/>
            </p:nvSpPr>
            <p:spPr>
              <a:xfrm>
                <a:off x="0" y="-6350"/>
                <a:ext cx="1105474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054748" h="12700" extrusionOk="0">
                    <a:moveTo>
                      <a:pt x="0" y="0"/>
                    </a:moveTo>
                    <a:lnTo>
                      <a:pt x="11054748" y="0"/>
                    </a:lnTo>
                    <a:lnTo>
                      <a:pt x="1105474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C324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95" name="Google Shape;395;p33"/>
              <p:cNvSpPr/>
              <p:nvPr/>
            </p:nvSpPr>
            <p:spPr>
              <a:xfrm>
                <a:off x="0" y="2051050"/>
                <a:ext cx="1105474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054748" h="12700" extrusionOk="0">
                    <a:moveTo>
                      <a:pt x="0" y="0"/>
                    </a:moveTo>
                    <a:lnTo>
                      <a:pt x="11054748" y="0"/>
                    </a:lnTo>
                    <a:lnTo>
                      <a:pt x="1105474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C324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96" name="Google Shape;396;p33"/>
              <p:cNvSpPr/>
              <p:nvPr/>
            </p:nvSpPr>
            <p:spPr>
              <a:xfrm>
                <a:off x="0" y="4108450"/>
                <a:ext cx="1105474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054748" h="12700" extrusionOk="0">
                    <a:moveTo>
                      <a:pt x="0" y="0"/>
                    </a:moveTo>
                    <a:lnTo>
                      <a:pt x="11054748" y="0"/>
                    </a:lnTo>
                    <a:lnTo>
                      <a:pt x="1105474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C324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97" name="Google Shape;397;p33"/>
              <p:cNvSpPr/>
              <p:nvPr/>
            </p:nvSpPr>
            <p:spPr>
              <a:xfrm>
                <a:off x="0" y="6165850"/>
                <a:ext cx="1105474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054748" h="12700" extrusionOk="0">
                    <a:moveTo>
                      <a:pt x="0" y="0"/>
                    </a:moveTo>
                    <a:lnTo>
                      <a:pt x="11054748" y="0"/>
                    </a:lnTo>
                    <a:lnTo>
                      <a:pt x="1105474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C324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98" name="Google Shape;398;p33"/>
              <p:cNvSpPr/>
              <p:nvPr/>
            </p:nvSpPr>
            <p:spPr>
              <a:xfrm>
                <a:off x="0" y="8223250"/>
                <a:ext cx="1105474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054748" h="12700" extrusionOk="0">
                    <a:moveTo>
                      <a:pt x="0" y="0"/>
                    </a:moveTo>
                    <a:lnTo>
                      <a:pt x="11054748" y="0"/>
                    </a:lnTo>
                    <a:lnTo>
                      <a:pt x="1105474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C3249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399" name="Google Shape;399;p33"/>
              <p:cNvSpPr/>
              <p:nvPr/>
            </p:nvSpPr>
            <p:spPr>
              <a:xfrm>
                <a:off x="0" y="10280650"/>
                <a:ext cx="1105474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1054748" h="12700" extrusionOk="0">
                    <a:moveTo>
                      <a:pt x="0" y="0"/>
                    </a:moveTo>
                    <a:lnTo>
                      <a:pt x="11054748" y="0"/>
                    </a:lnTo>
                    <a:lnTo>
                      <a:pt x="1105474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C3249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00" name="Google Shape;400;p33"/>
            <p:cNvSpPr txBox="1"/>
            <p:nvPr/>
          </p:nvSpPr>
          <p:spPr>
            <a:xfrm>
              <a:off x="32279" y="-47625"/>
              <a:ext cx="608012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50 </a:t>
              </a:r>
              <a:endParaRPr sz="700"/>
            </a:p>
          </p:txBody>
        </p:sp>
        <p:sp>
          <p:nvSpPr>
            <p:cNvPr id="401" name="Google Shape;401;p33"/>
            <p:cNvSpPr txBox="1"/>
            <p:nvPr/>
          </p:nvSpPr>
          <p:spPr>
            <a:xfrm>
              <a:off x="6879" y="2009775"/>
              <a:ext cx="633412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40 </a:t>
              </a:r>
              <a:endParaRPr sz="700"/>
            </a:p>
          </p:txBody>
        </p:sp>
        <p:sp>
          <p:nvSpPr>
            <p:cNvPr id="402" name="Google Shape;402;p33"/>
            <p:cNvSpPr txBox="1"/>
            <p:nvPr/>
          </p:nvSpPr>
          <p:spPr>
            <a:xfrm>
              <a:off x="529" y="4067175"/>
              <a:ext cx="639762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30 </a:t>
              </a:r>
              <a:endParaRPr sz="700"/>
            </a:p>
          </p:txBody>
        </p:sp>
        <p:sp>
          <p:nvSpPr>
            <p:cNvPr id="403" name="Google Shape;403;p33"/>
            <p:cNvSpPr txBox="1"/>
            <p:nvPr/>
          </p:nvSpPr>
          <p:spPr>
            <a:xfrm>
              <a:off x="0" y="6124575"/>
              <a:ext cx="640292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20 </a:t>
              </a:r>
              <a:endParaRPr sz="700"/>
            </a:p>
          </p:txBody>
        </p:sp>
        <p:sp>
          <p:nvSpPr>
            <p:cNvPr id="404" name="Google Shape;404;p33"/>
            <p:cNvSpPr txBox="1"/>
            <p:nvPr/>
          </p:nvSpPr>
          <p:spPr>
            <a:xfrm>
              <a:off x="82285" y="8181975"/>
              <a:ext cx="558006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10 </a:t>
              </a:r>
              <a:endParaRPr sz="700"/>
            </a:p>
          </p:txBody>
        </p:sp>
        <p:sp>
          <p:nvSpPr>
            <p:cNvPr id="405" name="Google Shape;405;p33"/>
            <p:cNvSpPr txBox="1"/>
            <p:nvPr/>
          </p:nvSpPr>
          <p:spPr>
            <a:xfrm>
              <a:off x="261673" y="10239375"/>
              <a:ext cx="378619" cy="525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0" i="0" u="none" strike="noStrike" cap="none">
                  <a:solidFill>
                    <a:srgbClr val="1C3249"/>
                  </a:solidFill>
                  <a:latin typeface="Fredoka"/>
                  <a:ea typeface="Fredoka"/>
                  <a:cs typeface="Fredoka"/>
                  <a:sym typeface="Fredoka"/>
                </a:rPr>
                <a:t>0 </a:t>
              </a:r>
              <a:endParaRPr sz="700"/>
            </a:p>
          </p:txBody>
        </p:sp>
        <p:grpSp>
          <p:nvGrpSpPr>
            <p:cNvPr id="406" name="Google Shape;406;p33"/>
            <p:cNvGrpSpPr/>
            <p:nvPr/>
          </p:nvGrpSpPr>
          <p:grpSpPr>
            <a:xfrm>
              <a:off x="841763" y="232410"/>
              <a:ext cx="11056477" cy="10293350"/>
              <a:chOff x="-1729" y="-6350"/>
              <a:chExt cx="11056477" cy="10293350"/>
            </a:xfrm>
          </p:grpSpPr>
          <p:sp>
            <p:nvSpPr>
              <p:cNvPr id="407" name="Google Shape;407;p33"/>
              <p:cNvSpPr/>
              <p:nvPr/>
            </p:nvSpPr>
            <p:spPr>
              <a:xfrm>
                <a:off x="-1729" y="8216865"/>
                <a:ext cx="1993313" cy="2070135"/>
              </a:xfrm>
              <a:custGeom>
                <a:avLst/>
                <a:gdLst/>
                <a:ahLst/>
                <a:cxnLst/>
                <a:rect l="l" t="t" r="r" b="b"/>
                <a:pathLst>
                  <a:path w="1993313" h="2070135" extrusionOk="0">
                    <a:moveTo>
                      <a:pt x="1729" y="2070135"/>
                    </a:moveTo>
                    <a:lnTo>
                      <a:pt x="1729" y="165574"/>
                    </a:lnTo>
                    <a:cubicBezTo>
                      <a:pt x="0" y="122266"/>
                      <a:pt x="16005" y="80124"/>
                      <a:pt x="46048" y="48882"/>
                    </a:cubicBezTo>
                    <a:cubicBezTo>
                      <a:pt x="76091" y="17641"/>
                      <a:pt x="117574" y="0"/>
                      <a:pt x="160917" y="35"/>
                    </a:cubicBezTo>
                    <a:lnTo>
                      <a:pt x="1832395" y="35"/>
                    </a:lnTo>
                    <a:cubicBezTo>
                      <a:pt x="1875738" y="0"/>
                      <a:pt x="1917222" y="17641"/>
                      <a:pt x="1947265" y="48882"/>
                    </a:cubicBezTo>
                    <a:cubicBezTo>
                      <a:pt x="1977308" y="80124"/>
                      <a:pt x="1993313" y="122266"/>
                      <a:pt x="1991584" y="165574"/>
                    </a:cubicBezTo>
                    <a:lnTo>
                      <a:pt x="1991584" y="2070135"/>
                    </a:lnTo>
                    <a:close/>
                  </a:path>
                </a:pathLst>
              </a:custGeom>
              <a:solidFill>
                <a:srgbClr val="E8AC1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3"/>
              <p:cNvSpPr/>
              <p:nvPr/>
            </p:nvSpPr>
            <p:spPr>
              <a:xfrm>
                <a:off x="2266223" y="6165850"/>
                <a:ext cx="1989855" cy="412115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4121150" extrusionOk="0">
                    <a:moveTo>
                      <a:pt x="0" y="4121150"/>
                    </a:moveTo>
                    <a:lnTo>
                      <a:pt x="0" y="159188"/>
                    </a:lnTo>
                    <a:cubicBezTo>
                      <a:pt x="0" y="71271"/>
                      <a:pt x="71271" y="0"/>
                      <a:pt x="159189" y="0"/>
                    </a:cubicBezTo>
                    <a:lnTo>
                      <a:pt x="1830666" y="0"/>
                    </a:lnTo>
                    <a:cubicBezTo>
                      <a:pt x="1872886" y="0"/>
                      <a:pt x="1913376" y="16771"/>
                      <a:pt x="1943230" y="46625"/>
                    </a:cubicBezTo>
                    <a:cubicBezTo>
                      <a:pt x="1973084" y="76479"/>
                      <a:pt x="1989855" y="116969"/>
                      <a:pt x="1989855" y="159188"/>
                    </a:cubicBezTo>
                    <a:lnTo>
                      <a:pt x="1989855" y="4121150"/>
                    </a:lnTo>
                    <a:close/>
                  </a:path>
                </a:pathLst>
              </a:custGeom>
              <a:solidFill>
                <a:srgbClr val="E8AC1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3"/>
              <p:cNvSpPr/>
              <p:nvPr/>
            </p:nvSpPr>
            <p:spPr>
              <a:xfrm>
                <a:off x="4532447" y="4108450"/>
                <a:ext cx="1989855" cy="617855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6178550" extrusionOk="0">
                    <a:moveTo>
                      <a:pt x="0" y="6178550"/>
                    </a:moveTo>
                    <a:lnTo>
                      <a:pt x="0" y="159188"/>
                    </a:lnTo>
                    <a:cubicBezTo>
                      <a:pt x="0" y="71271"/>
                      <a:pt x="71271" y="0"/>
                      <a:pt x="159188" y="0"/>
                    </a:cubicBezTo>
                    <a:lnTo>
                      <a:pt x="1830666" y="0"/>
                    </a:lnTo>
                    <a:cubicBezTo>
                      <a:pt x="1918583" y="0"/>
                      <a:pt x="1989854" y="71271"/>
                      <a:pt x="1989854" y="159188"/>
                    </a:cubicBezTo>
                    <a:lnTo>
                      <a:pt x="1989854" y="6178550"/>
                    </a:lnTo>
                    <a:close/>
                  </a:path>
                </a:pathLst>
              </a:custGeom>
              <a:solidFill>
                <a:srgbClr val="E8AC1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3"/>
              <p:cNvSpPr/>
              <p:nvPr/>
            </p:nvSpPr>
            <p:spPr>
              <a:xfrm>
                <a:off x="6798670" y="2051050"/>
                <a:ext cx="1989855" cy="823595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8235950" extrusionOk="0">
                    <a:moveTo>
                      <a:pt x="0" y="8235950"/>
                    </a:moveTo>
                    <a:lnTo>
                      <a:pt x="0" y="159188"/>
                    </a:lnTo>
                    <a:cubicBezTo>
                      <a:pt x="0" y="71271"/>
                      <a:pt x="71271" y="0"/>
                      <a:pt x="159188" y="0"/>
                    </a:cubicBezTo>
                    <a:lnTo>
                      <a:pt x="1830666" y="0"/>
                    </a:lnTo>
                    <a:cubicBezTo>
                      <a:pt x="1872885" y="0"/>
                      <a:pt x="1913376" y="16771"/>
                      <a:pt x="1943230" y="46625"/>
                    </a:cubicBezTo>
                    <a:cubicBezTo>
                      <a:pt x="1973083" y="76479"/>
                      <a:pt x="1989855" y="116969"/>
                      <a:pt x="1989855" y="159188"/>
                    </a:cubicBezTo>
                    <a:lnTo>
                      <a:pt x="1989855" y="8235950"/>
                    </a:lnTo>
                    <a:close/>
                  </a:path>
                </a:pathLst>
              </a:custGeom>
              <a:solidFill>
                <a:srgbClr val="E8AC1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3"/>
              <p:cNvSpPr/>
              <p:nvPr/>
            </p:nvSpPr>
            <p:spPr>
              <a:xfrm>
                <a:off x="9064893" y="-6350"/>
                <a:ext cx="1989855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10293350" extrusionOk="0">
                    <a:moveTo>
                      <a:pt x="0" y="10293350"/>
                    </a:moveTo>
                    <a:lnTo>
                      <a:pt x="0" y="159188"/>
                    </a:lnTo>
                    <a:cubicBezTo>
                      <a:pt x="0" y="116969"/>
                      <a:pt x="16772" y="76479"/>
                      <a:pt x="46625" y="46625"/>
                    </a:cubicBezTo>
                    <a:cubicBezTo>
                      <a:pt x="76479" y="16771"/>
                      <a:pt x="116970" y="0"/>
                      <a:pt x="159189" y="0"/>
                    </a:cubicBezTo>
                    <a:lnTo>
                      <a:pt x="1830667" y="0"/>
                    </a:lnTo>
                    <a:cubicBezTo>
                      <a:pt x="1918584" y="0"/>
                      <a:pt x="1989855" y="71271"/>
                      <a:pt x="1989855" y="159188"/>
                    </a:cubicBezTo>
                    <a:lnTo>
                      <a:pt x="1989855" y="10293350"/>
                    </a:lnTo>
                    <a:close/>
                  </a:path>
                </a:pathLst>
              </a:custGeom>
              <a:solidFill>
                <a:srgbClr val="E8AC1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3"/>
              <p:cNvSpPr/>
              <p:nvPr/>
            </p:nvSpPr>
            <p:spPr>
              <a:xfrm>
                <a:off x="0" y="9251950"/>
                <a:ext cx="1989855" cy="103505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1035050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160035"/>
              </a:solidFill>
              <a:ln>
                <a:noFill/>
              </a:ln>
            </p:spPr>
          </p:sp>
          <p:sp>
            <p:nvSpPr>
              <p:cNvPr id="413" name="Google Shape;413;p33"/>
              <p:cNvSpPr/>
              <p:nvPr/>
            </p:nvSpPr>
            <p:spPr>
              <a:xfrm>
                <a:off x="2266223" y="6990080"/>
                <a:ext cx="1989855" cy="329692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3296920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160035"/>
              </a:solidFill>
              <a:ln>
                <a:noFill/>
              </a:ln>
            </p:spPr>
          </p:sp>
          <p:sp>
            <p:nvSpPr>
              <p:cNvPr id="414" name="Google Shape;414;p33"/>
              <p:cNvSpPr/>
              <p:nvPr/>
            </p:nvSpPr>
            <p:spPr>
              <a:xfrm>
                <a:off x="4532447" y="5138208"/>
                <a:ext cx="1989855" cy="5148792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5148792" extrusionOk="0">
                    <a:moveTo>
                      <a:pt x="0" y="0"/>
                    </a:moveTo>
                    <a:lnTo>
                      <a:pt x="1989854" y="0"/>
                    </a:lnTo>
                    <a:lnTo>
                      <a:pt x="1989854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160035"/>
              </a:solidFill>
              <a:ln>
                <a:noFill/>
              </a:ln>
            </p:spPr>
          </p:sp>
          <p:sp>
            <p:nvSpPr>
              <p:cNvPr id="415" name="Google Shape;415;p33"/>
              <p:cNvSpPr/>
              <p:nvPr/>
            </p:nvSpPr>
            <p:spPr>
              <a:xfrm>
                <a:off x="6798670" y="3698240"/>
                <a:ext cx="1989855" cy="658876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6588760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160035"/>
              </a:solidFill>
              <a:ln>
                <a:noFill/>
              </a:ln>
            </p:spPr>
          </p:sp>
          <p:sp>
            <p:nvSpPr>
              <p:cNvPr id="416" name="Google Shape;416;p33"/>
              <p:cNvSpPr/>
              <p:nvPr/>
            </p:nvSpPr>
            <p:spPr>
              <a:xfrm>
                <a:off x="9064893" y="1640586"/>
                <a:ext cx="1989855" cy="8646414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8646414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160035"/>
              </a:solidFill>
              <a:ln>
                <a:noFill/>
              </a:ln>
            </p:spPr>
          </p:sp>
          <p:sp>
            <p:nvSpPr>
              <p:cNvPr id="417" name="Google Shape;417;p33"/>
              <p:cNvSpPr/>
              <p:nvPr/>
            </p:nvSpPr>
            <p:spPr>
              <a:xfrm>
                <a:off x="0" y="10287000"/>
                <a:ext cx="19898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120000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538"/>
              </a:solidFill>
              <a:ln>
                <a:noFill/>
              </a:ln>
            </p:spPr>
          </p:sp>
          <p:sp>
            <p:nvSpPr>
              <p:cNvPr id="418" name="Google Shape;418;p33"/>
              <p:cNvSpPr/>
              <p:nvPr/>
            </p:nvSpPr>
            <p:spPr>
              <a:xfrm>
                <a:off x="2266223" y="8638540"/>
                <a:ext cx="1989855" cy="1648460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1648460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4CA538"/>
              </a:solidFill>
              <a:ln>
                <a:noFill/>
              </a:ln>
            </p:spPr>
          </p:sp>
          <p:sp>
            <p:nvSpPr>
              <p:cNvPr id="419" name="Google Shape;419;p33"/>
              <p:cNvSpPr/>
              <p:nvPr/>
            </p:nvSpPr>
            <p:spPr>
              <a:xfrm>
                <a:off x="4532447" y="7197725"/>
                <a:ext cx="1989855" cy="3089275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3089275" extrusionOk="0">
                    <a:moveTo>
                      <a:pt x="0" y="0"/>
                    </a:moveTo>
                    <a:lnTo>
                      <a:pt x="1989854" y="0"/>
                    </a:lnTo>
                    <a:lnTo>
                      <a:pt x="1989854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4CA538"/>
              </a:solidFill>
              <a:ln>
                <a:noFill/>
              </a:ln>
            </p:spPr>
          </p:sp>
          <p:sp>
            <p:nvSpPr>
              <p:cNvPr id="420" name="Google Shape;420;p33"/>
              <p:cNvSpPr/>
              <p:nvPr/>
            </p:nvSpPr>
            <p:spPr>
              <a:xfrm>
                <a:off x="6798670" y="6580822"/>
                <a:ext cx="1989855" cy="3706178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3706178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4CA538"/>
              </a:solidFill>
              <a:ln>
                <a:noFill/>
              </a:ln>
            </p:spPr>
          </p:sp>
          <p:sp>
            <p:nvSpPr>
              <p:cNvPr id="421" name="Google Shape;421;p33"/>
              <p:cNvSpPr/>
              <p:nvPr/>
            </p:nvSpPr>
            <p:spPr>
              <a:xfrm>
                <a:off x="9064893" y="5757926"/>
                <a:ext cx="1989855" cy="4529074"/>
              </a:xfrm>
              <a:custGeom>
                <a:avLst/>
                <a:gdLst/>
                <a:ahLst/>
                <a:cxnLst/>
                <a:rect l="l" t="t" r="r" b="b"/>
                <a:pathLst>
                  <a:path w="1989855" h="4529074" extrusionOk="0">
                    <a:moveTo>
                      <a:pt x="0" y="0"/>
                    </a:moveTo>
                    <a:lnTo>
                      <a:pt x="1989855" y="0"/>
                    </a:lnTo>
                    <a:lnTo>
                      <a:pt x="1989855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4CA538"/>
              </a:solidFill>
              <a:ln>
                <a:noFill/>
              </a:ln>
            </p:spPr>
          </p:sp>
        </p:grpSp>
      </p:grpSp>
      <p:grpSp>
        <p:nvGrpSpPr>
          <p:cNvPr id="422" name="Google Shape;422;p33"/>
          <p:cNvGrpSpPr/>
          <p:nvPr/>
        </p:nvGrpSpPr>
        <p:grpSpPr>
          <a:xfrm rot="131624">
            <a:off x="2608282" y="4780972"/>
            <a:ext cx="7297678" cy="3770240"/>
            <a:chOff x="76200" y="0"/>
            <a:chExt cx="1573256" cy="812800"/>
          </a:xfrm>
        </p:grpSpPr>
        <p:sp>
          <p:nvSpPr>
            <p:cNvPr id="423" name="Google Shape;423;p33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33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426" name="Google Shape;426;p33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33"/>
          <p:cNvSpPr/>
          <p:nvPr/>
        </p:nvSpPr>
        <p:spPr>
          <a:xfrm flipH="1">
            <a:off x="-2034918" y="3161554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2"/>
                </a:lnTo>
                <a:lnTo>
                  <a:pt x="7315200" y="3378292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1928091" y="2753742"/>
            <a:ext cx="2312091" cy="2389758"/>
          </a:xfrm>
          <a:custGeom>
            <a:avLst/>
            <a:gdLst/>
            <a:ahLst/>
            <a:cxnLst/>
            <a:rect l="l" t="t" r="r" b="b"/>
            <a:pathLst>
              <a:path w="4624182" h="4779516" extrusionOk="0">
                <a:moveTo>
                  <a:pt x="0" y="0"/>
                </a:moveTo>
                <a:lnTo>
                  <a:pt x="4624182" y="0"/>
                </a:lnTo>
                <a:lnTo>
                  <a:pt x="4624182" y="4779516"/>
                </a:lnTo>
                <a:lnTo>
                  <a:pt x="0" y="4779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0" name="Google Shape;430;p33"/>
          <p:cNvSpPr txBox="1"/>
          <p:nvPr/>
        </p:nvSpPr>
        <p:spPr>
          <a:xfrm>
            <a:off x="396761" y="509588"/>
            <a:ext cx="3712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Write Your Topic or Idea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843779" y="1999195"/>
            <a:ext cx="281885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4"/>
          <p:cNvSpPr/>
          <p:nvPr/>
        </p:nvSpPr>
        <p:spPr>
          <a:xfrm>
            <a:off x="2072971" y="1735571"/>
            <a:ext cx="2294643" cy="77785"/>
          </a:xfrm>
          <a:custGeom>
            <a:avLst/>
            <a:gdLst/>
            <a:ahLst/>
            <a:cxnLst/>
            <a:rect l="l" t="t" r="r" b="b"/>
            <a:pathLst>
              <a:path w="4589285" h="155569" extrusionOk="0">
                <a:moveTo>
                  <a:pt x="0" y="0"/>
                </a:moveTo>
                <a:lnTo>
                  <a:pt x="4589285" y="0"/>
                </a:lnTo>
                <a:lnTo>
                  <a:pt x="4589285" y="155569"/>
                </a:lnTo>
                <a:lnTo>
                  <a:pt x="0" y="155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8" name="Google Shape;438;p34"/>
          <p:cNvSpPr/>
          <p:nvPr/>
        </p:nvSpPr>
        <p:spPr>
          <a:xfrm>
            <a:off x="4752574" y="1735571"/>
            <a:ext cx="2294643" cy="77785"/>
          </a:xfrm>
          <a:custGeom>
            <a:avLst/>
            <a:gdLst/>
            <a:ahLst/>
            <a:cxnLst/>
            <a:rect l="l" t="t" r="r" b="b"/>
            <a:pathLst>
              <a:path w="4589285" h="155569" extrusionOk="0">
                <a:moveTo>
                  <a:pt x="0" y="0"/>
                </a:moveTo>
                <a:lnTo>
                  <a:pt x="4589285" y="0"/>
                </a:lnTo>
                <a:lnTo>
                  <a:pt x="4589285" y="155569"/>
                </a:lnTo>
                <a:lnTo>
                  <a:pt x="0" y="155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9" name="Google Shape;439;p34"/>
          <p:cNvSpPr/>
          <p:nvPr/>
        </p:nvSpPr>
        <p:spPr>
          <a:xfrm>
            <a:off x="1782180" y="1602252"/>
            <a:ext cx="1120904" cy="344423"/>
          </a:xfrm>
          <a:custGeom>
            <a:avLst/>
            <a:gdLst/>
            <a:ahLst/>
            <a:cxnLst/>
            <a:rect l="l" t="t" r="r" b="b"/>
            <a:pathLst>
              <a:path w="2241807" h="688846" extrusionOk="0">
                <a:moveTo>
                  <a:pt x="0" y="0"/>
                </a:moveTo>
                <a:lnTo>
                  <a:pt x="2241807" y="0"/>
                </a:lnTo>
                <a:lnTo>
                  <a:pt x="2241807" y="688847"/>
                </a:lnTo>
                <a:lnTo>
                  <a:pt x="0" y="688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0" name="Google Shape;440;p34"/>
          <p:cNvSpPr/>
          <p:nvPr/>
        </p:nvSpPr>
        <p:spPr>
          <a:xfrm>
            <a:off x="4011548" y="1602252"/>
            <a:ext cx="1120903" cy="344423"/>
          </a:xfrm>
          <a:custGeom>
            <a:avLst/>
            <a:gdLst/>
            <a:ahLst/>
            <a:cxnLst/>
            <a:rect l="l" t="t" r="r" b="b"/>
            <a:pathLst>
              <a:path w="2241807" h="688846" extrusionOk="0">
                <a:moveTo>
                  <a:pt x="0" y="0"/>
                </a:moveTo>
                <a:lnTo>
                  <a:pt x="2241808" y="0"/>
                </a:lnTo>
                <a:lnTo>
                  <a:pt x="2241808" y="688847"/>
                </a:lnTo>
                <a:lnTo>
                  <a:pt x="0" y="688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1" name="Google Shape;441;p34"/>
          <p:cNvSpPr/>
          <p:nvPr/>
        </p:nvSpPr>
        <p:spPr>
          <a:xfrm>
            <a:off x="6208414" y="1602252"/>
            <a:ext cx="1120904" cy="344423"/>
          </a:xfrm>
          <a:custGeom>
            <a:avLst/>
            <a:gdLst/>
            <a:ahLst/>
            <a:cxnLst/>
            <a:rect l="l" t="t" r="r" b="b"/>
            <a:pathLst>
              <a:path w="2241807" h="688846" extrusionOk="0">
                <a:moveTo>
                  <a:pt x="0" y="0"/>
                </a:moveTo>
                <a:lnTo>
                  <a:pt x="2241807" y="0"/>
                </a:lnTo>
                <a:lnTo>
                  <a:pt x="2241807" y="688847"/>
                </a:lnTo>
                <a:lnTo>
                  <a:pt x="0" y="688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2" name="Google Shape;442;p34"/>
          <p:cNvSpPr txBox="1"/>
          <p:nvPr/>
        </p:nvSpPr>
        <p:spPr>
          <a:xfrm>
            <a:off x="1600559" y="458258"/>
            <a:ext cx="594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Add a Timeline Page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443" name="Google Shape;443;p34"/>
          <p:cNvSpPr txBox="1"/>
          <p:nvPr/>
        </p:nvSpPr>
        <p:spPr>
          <a:xfrm>
            <a:off x="1501400" y="2119713"/>
            <a:ext cx="174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</a:t>
            </a:r>
            <a:endParaRPr sz="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main point</a:t>
            </a:r>
            <a:endParaRPr sz="700"/>
          </a:p>
        </p:txBody>
      </p:sp>
      <p:sp>
        <p:nvSpPr>
          <p:cNvPr id="444" name="Google Shape;444;p34"/>
          <p:cNvSpPr txBox="1"/>
          <p:nvPr/>
        </p:nvSpPr>
        <p:spPr>
          <a:xfrm>
            <a:off x="1533903" y="2885425"/>
            <a:ext cx="168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445" name="Google Shape;445;p34"/>
          <p:cNvSpPr txBox="1"/>
          <p:nvPr/>
        </p:nvSpPr>
        <p:spPr>
          <a:xfrm>
            <a:off x="5895132" y="2119713"/>
            <a:ext cx="174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</a:t>
            </a:r>
            <a:endParaRPr sz="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main point</a:t>
            </a:r>
            <a:endParaRPr sz="700"/>
          </a:p>
        </p:txBody>
      </p:sp>
      <p:sp>
        <p:nvSpPr>
          <p:cNvPr id="446" name="Google Shape;446;p34"/>
          <p:cNvSpPr txBox="1"/>
          <p:nvPr/>
        </p:nvSpPr>
        <p:spPr>
          <a:xfrm>
            <a:off x="5927635" y="2885425"/>
            <a:ext cx="168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grpSp>
        <p:nvGrpSpPr>
          <p:cNvPr id="447" name="Google Shape;447;p34"/>
          <p:cNvGrpSpPr/>
          <p:nvPr/>
        </p:nvGrpSpPr>
        <p:grpSpPr>
          <a:xfrm rot="131624">
            <a:off x="3209981" y="4360551"/>
            <a:ext cx="7297678" cy="3770240"/>
            <a:chOff x="76200" y="0"/>
            <a:chExt cx="1573256" cy="812800"/>
          </a:xfrm>
        </p:grpSpPr>
        <p:sp>
          <p:nvSpPr>
            <p:cNvPr id="448" name="Google Shape;448;p34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34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451" name="Google Shape;451;p34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34"/>
          <p:cNvSpPr/>
          <p:nvPr/>
        </p:nvSpPr>
        <p:spPr>
          <a:xfrm>
            <a:off x="7128179" y="-413724"/>
            <a:ext cx="3797514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3"/>
                </a:lnTo>
                <a:lnTo>
                  <a:pt x="0" y="10228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4" name="Google Shape;454;p34"/>
          <p:cNvSpPr/>
          <p:nvPr/>
        </p:nvSpPr>
        <p:spPr>
          <a:xfrm>
            <a:off x="-2015333" y="-413724"/>
            <a:ext cx="3797514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3"/>
                </a:lnTo>
                <a:lnTo>
                  <a:pt x="0" y="10228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5" name="Google Shape;455;p34"/>
          <p:cNvSpPr/>
          <p:nvPr/>
        </p:nvSpPr>
        <p:spPr>
          <a:xfrm flipH="1">
            <a:off x="3698267" y="3875381"/>
            <a:ext cx="2491043" cy="1150409"/>
          </a:xfrm>
          <a:custGeom>
            <a:avLst/>
            <a:gdLst/>
            <a:ahLst/>
            <a:cxnLst/>
            <a:rect l="l" t="t" r="r" b="b"/>
            <a:pathLst>
              <a:path w="4982087" h="2300818" extrusionOk="0">
                <a:moveTo>
                  <a:pt x="4982087" y="0"/>
                </a:moveTo>
                <a:lnTo>
                  <a:pt x="0" y="0"/>
                </a:lnTo>
                <a:lnTo>
                  <a:pt x="0" y="2300818"/>
                </a:lnTo>
                <a:lnTo>
                  <a:pt x="4982087" y="2300818"/>
                </a:lnTo>
                <a:lnTo>
                  <a:pt x="498208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6" name="Google Shape;456;p34"/>
          <p:cNvSpPr/>
          <p:nvPr/>
        </p:nvSpPr>
        <p:spPr>
          <a:xfrm flipH="1">
            <a:off x="-1102983" y="3823628"/>
            <a:ext cx="2491044" cy="1150409"/>
          </a:xfrm>
          <a:custGeom>
            <a:avLst/>
            <a:gdLst/>
            <a:ahLst/>
            <a:cxnLst/>
            <a:rect l="l" t="t" r="r" b="b"/>
            <a:pathLst>
              <a:path w="4982087" h="2300818" extrusionOk="0">
                <a:moveTo>
                  <a:pt x="4982086" y="0"/>
                </a:moveTo>
                <a:lnTo>
                  <a:pt x="0" y="0"/>
                </a:lnTo>
                <a:lnTo>
                  <a:pt x="0" y="2300819"/>
                </a:lnTo>
                <a:lnTo>
                  <a:pt x="4982086" y="2300819"/>
                </a:lnTo>
                <a:lnTo>
                  <a:pt x="498208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7" name="Google Shape;457;p34"/>
          <p:cNvSpPr/>
          <p:nvPr/>
        </p:nvSpPr>
        <p:spPr>
          <a:xfrm>
            <a:off x="7357585" y="3618807"/>
            <a:ext cx="1340734" cy="1179846"/>
          </a:xfrm>
          <a:custGeom>
            <a:avLst/>
            <a:gdLst/>
            <a:ahLst/>
            <a:cxnLst/>
            <a:rect l="l" t="t" r="r" b="b"/>
            <a:pathLst>
              <a:path w="2681467" h="2359691" extrusionOk="0">
                <a:moveTo>
                  <a:pt x="0" y="0"/>
                </a:moveTo>
                <a:lnTo>
                  <a:pt x="2681466" y="0"/>
                </a:lnTo>
                <a:lnTo>
                  <a:pt x="2681466" y="2359690"/>
                </a:lnTo>
                <a:lnTo>
                  <a:pt x="0" y="2359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8" name="Google Shape;458;p34"/>
          <p:cNvSpPr/>
          <p:nvPr/>
        </p:nvSpPr>
        <p:spPr>
          <a:xfrm>
            <a:off x="326292" y="3041688"/>
            <a:ext cx="2471701" cy="2057400"/>
          </a:xfrm>
          <a:custGeom>
            <a:avLst/>
            <a:gdLst/>
            <a:ahLst/>
            <a:cxnLst/>
            <a:rect l="l" t="t" r="r" b="b"/>
            <a:pathLst>
              <a:path w="4943402" h="4114800" extrusionOk="0">
                <a:moveTo>
                  <a:pt x="0" y="0"/>
                </a:moveTo>
                <a:lnTo>
                  <a:pt x="4943402" y="0"/>
                </a:lnTo>
                <a:lnTo>
                  <a:pt x="49434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9" name="Google Shape;459;p34"/>
          <p:cNvSpPr/>
          <p:nvPr/>
        </p:nvSpPr>
        <p:spPr>
          <a:xfrm>
            <a:off x="3831343" y="3823628"/>
            <a:ext cx="671264" cy="423507"/>
          </a:xfrm>
          <a:custGeom>
            <a:avLst/>
            <a:gdLst/>
            <a:ahLst/>
            <a:cxnLst/>
            <a:rect l="l" t="t" r="r" b="b"/>
            <a:pathLst>
              <a:path w="1342528" h="847013" extrusionOk="0">
                <a:moveTo>
                  <a:pt x="0" y="0"/>
                </a:moveTo>
                <a:lnTo>
                  <a:pt x="1342528" y="0"/>
                </a:lnTo>
                <a:lnTo>
                  <a:pt x="1342528" y="847014"/>
                </a:lnTo>
                <a:lnTo>
                  <a:pt x="0" y="847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0" name="Google Shape;460;p34"/>
          <p:cNvSpPr txBox="1"/>
          <p:nvPr/>
        </p:nvSpPr>
        <p:spPr>
          <a:xfrm>
            <a:off x="3698267" y="2119713"/>
            <a:ext cx="174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</a:t>
            </a:r>
            <a:endParaRPr sz="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main point</a:t>
            </a:r>
            <a:endParaRPr sz="700"/>
          </a:p>
        </p:txBody>
      </p:sp>
      <p:sp>
        <p:nvSpPr>
          <p:cNvPr id="461" name="Google Shape;461;p34"/>
          <p:cNvSpPr txBox="1"/>
          <p:nvPr/>
        </p:nvSpPr>
        <p:spPr>
          <a:xfrm>
            <a:off x="3730769" y="2885425"/>
            <a:ext cx="168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5"/>
          <p:cNvSpPr/>
          <p:nvPr/>
        </p:nvSpPr>
        <p:spPr>
          <a:xfrm>
            <a:off x="4818381" y="31715"/>
            <a:ext cx="3404346" cy="4584978"/>
          </a:xfrm>
          <a:custGeom>
            <a:avLst/>
            <a:gdLst/>
            <a:ahLst/>
            <a:cxnLst/>
            <a:rect l="l" t="t" r="r" b="b"/>
            <a:pathLst>
              <a:path w="6808691" h="9169955" extrusionOk="0">
                <a:moveTo>
                  <a:pt x="0" y="0"/>
                </a:moveTo>
                <a:lnTo>
                  <a:pt x="6808691" y="0"/>
                </a:lnTo>
                <a:lnTo>
                  <a:pt x="6808691" y="9169955"/>
                </a:lnTo>
                <a:lnTo>
                  <a:pt x="0" y="9169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68" name="Google Shape;468;p35"/>
          <p:cNvGrpSpPr/>
          <p:nvPr/>
        </p:nvGrpSpPr>
        <p:grpSpPr>
          <a:xfrm>
            <a:off x="4254152" y="1319422"/>
            <a:ext cx="3390185" cy="2455851"/>
            <a:chOff x="0" y="-38100"/>
            <a:chExt cx="2646497" cy="1917123"/>
          </a:xfrm>
        </p:grpSpPr>
        <p:sp>
          <p:nvSpPr>
            <p:cNvPr id="469" name="Google Shape;469;p35"/>
            <p:cNvSpPr/>
            <p:nvPr/>
          </p:nvSpPr>
          <p:spPr>
            <a:xfrm>
              <a:off x="0" y="0"/>
              <a:ext cx="2646497" cy="1879023"/>
            </a:xfrm>
            <a:custGeom>
              <a:avLst/>
              <a:gdLst/>
              <a:ahLst/>
              <a:cxnLst/>
              <a:rect l="l" t="t" r="r" b="b"/>
              <a:pathLst>
                <a:path w="2646497" h="1879023" extrusionOk="0">
                  <a:moveTo>
                    <a:pt x="58232" y="0"/>
                  </a:moveTo>
                  <a:lnTo>
                    <a:pt x="2588264" y="0"/>
                  </a:lnTo>
                  <a:cubicBezTo>
                    <a:pt x="2620425" y="0"/>
                    <a:pt x="2646497" y="26072"/>
                    <a:pt x="2646497" y="58232"/>
                  </a:cubicBezTo>
                  <a:lnTo>
                    <a:pt x="2646497" y="1820790"/>
                  </a:lnTo>
                  <a:cubicBezTo>
                    <a:pt x="2646497" y="1836234"/>
                    <a:pt x="2640362" y="1851046"/>
                    <a:pt x="2629441" y="1861967"/>
                  </a:cubicBezTo>
                  <a:cubicBezTo>
                    <a:pt x="2618520" y="1872887"/>
                    <a:pt x="2603708" y="1879023"/>
                    <a:pt x="2588264" y="1879023"/>
                  </a:cubicBezTo>
                  <a:lnTo>
                    <a:pt x="58232" y="1879023"/>
                  </a:lnTo>
                  <a:cubicBezTo>
                    <a:pt x="26072" y="1879023"/>
                    <a:pt x="0" y="1852951"/>
                    <a:pt x="0" y="1820790"/>
                  </a:cubicBezTo>
                  <a:lnTo>
                    <a:pt x="0" y="58232"/>
                  </a:lnTo>
                  <a:cubicBezTo>
                    <a:pt x="0" y="42788"/>
                    <a:pt x="6135" y="27977"/>
                    <a:pt x="17056" y="17056"/>
                  </a:cubicBezTo>
                  <a:cubicBezTo>
                    <a:pt x="27977" y="6135"/>
                    <a:pt x="42788" y="0"/>
                    <a:pt x="58232" y="0"/>
                  </a:cubicBezTo>
                  <a:close/>
                </a:path>
              </a:pathLst>
            </a:custGeom>
            <a:solidFill>
              <a:srgbClr val="1B233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35"/>
          <p:cNvGrpSpPr/>
          <p:nvPr/>
        </p:nvGrpSpPr>
        <p:grpSpPr>
          <a:xfrm>
            <a:off x="4306938" y="1392002"/>
            <a:ext cx="3284614" cy="2310689"/>
            <a:chOff x="0" y="-38100"/>
            <a:chExt cx="2564083" cy="1803804"/>
          </a:xfrm>
        </p:grpSpPr>
        <p:sp>
          <p:nvSpPr>
            <p:cNvPr id="472" name="Google Shape;472;p35"/>
            <p:cNvSpPr/>
            <p:nvPr/>
          </p:nvSpPr>
          <p:spPr>
            <a:xfrm>
              <a:off x="0" y="0"/>
              <a:ext cx="2564083" cy="1765704"/>
            </a:xfrm>
            <a:custGeom>
              <a:avLst/>
              <a:gdLst/>
              <a:ahLst/>
              <a:cxnLst/>
              <a:rect l="l" t="t" r="r" b="b"/>
              <a:pathLst>
                <a:path w="2564083" h="1765704" extrusionOk="0">
                  <a:moveTo>
                    <a:pt x="60104" y="0"/>
                  </a:moveTo>
                  <a:lnTo>
                    <a:pt x="2503979" y="0"/>
                  </a:lnTo>
                  <a:cubicBezTo>
                    <a:pt x="2537174" y="0"/>
                    <a:pt x="2564083" y="26910"/>
                    <a:pt x="2564083" y="60104"/>
                  </a:cubicBezTo>
                  <a:lnTo>
                    <a:pt x="2564083" y="1705600"/>
                  </a:lnTo>
                  <a:cubicBezTo>
                    <a:pt x="2564083" y="1738795"/>
                    <a:pt x="2537174" y="1765704"/>
                    <a:pt x="2503979" y="1765704"/>
                  </a:cubicBezTo>
                  <a:lnTo>
                    <a:pt x="60104" y="1765704"/>
                  </a:lnTo>
                  <a:cubicBezTo>
                    <a:pt x="26910" y="1765704"/>
                    <a:pt x="0" y="1738795"/>
                    <a:pt x="0" y="1705600"/>
                  </a:cubicBezTo>
                  <a:lnTo>
                    <a:pt x="0" y="60104"/>
                  </a:lnTo>
                  <a:cubicBezTo>
                    <a:pt x="0" y="26910"/>
                    <a:pt x="26910" y="0"/>
                    <a:pt x="60104" y="0"/>
                  </a:cubicBezTo>
                  <a:close/>
                </a:path>
              </a:pathLst>
            </a:custGeom>
            <a:solidFill>
              <a:srgbClr val="E8AC1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35"/>
          <p:cNvGrpSpPr/>
          <p:nvPr/>
        </p:nvGrpSpPr>
        <p:grpSpPr>
          <a:xfrm rot="-735295">
            <a:off x="473586" y="4644642"/>
            <a:ext cx="9280217" cy="3770255"/>
            <a:chOff x="76200" y="0"/>
            <a:chExt cx="1092107" cy="812800"/>
          </a:xfrm>
        </p:grpSpPr>
        <p:sp>
          <p:nvSpPr>
            <p:cNvPr id="475" name="Google Shape;475;p35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35"/>
          <p:cNvSpPr/>
          <p:nvPr/>
        </p:nvSpPr>
        <p:spPr>
          <a:xfrm>
            <a:off x="1086410" y="519918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400"/>
                </a:lnTo>
                <a:lnTo>
                  <a:pt x="0" y="9701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8" name="Google Shape;478;p35"/>
          <p:cNvSpPr/>
          <p:nvPr/>
        </p:nvSpPr>
        <p:spPr>
          <a:xfrm flipH="1">
            <a:off x="-1105186" y="2763485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3"/>
                </a:lnTo>
                <a:lnTo>
                  <a:pt x="7315200" y="3378293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79" name="Google Shape;479;p35"/>
          <p:cNvGrpSpPr/>
          <p:nvPr/>
        </p:nvGrpSpPr>
        <p:grpSpPr>
          <a:xfrm rot="1059775">
            <a:off x="-4041848" y="3962701"/>
            <a:ext cx="9445096" cy="3769172"/>
            <a:chOff x="76200" y="0"/>
            <a:chExt cx="1092107" cy="812800"/>
          </a:xfrm>
        </p:grpSpPr>
        <p:sp>
          <p:nvSpPr>
            <p:cNvPr id="480" name="Google Shape;480;p35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35"/>
          <p:cNvSpPr/>
          <p:nvPr/>
        </p:nvSpPr>
        <p:spPr>
          <a:xfrm>
            <a:off x="5397960" y="3920746"/>
            <a:ext cx="2117870" cy="978071"/>
          </a:xfrm>
          <a:custGeom>
            <a:avLst/>
            <a:gdLst/>
            <a:ahLst/>
            <a:cxnLst/>
            <a:rect l="l" t="t" r="r" b="b"/>
            <a:pathLst>
              <a:path w="4235741" h="1956142" extrusionOk="0">
                <a:moveTo>
                  <a:pt x="0" y="0"/>
                </a:moveTo>
                <a:lnTo>
                  <a:pt x="4235741" y="0"/>
                </a:lnTo>
                <a:lnTo>
                  <a:pt x="4235741" y="1956142"/>
                </a:lnTo>
                <a:lnTo>
                  <a:pt x="0" y="1956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3" name="Google Shape;483;p35"/>
          <p:cNvSpPr/>
          <p:nvPr/>
        </p:nvSpPr>
        <p:spPr>
          <a:xfrm>
            <a:off x="179174" y="0"/>
            <a:ext cx="2438400" cy="2057400"/>
          </a:xfrm>
          <a:custGeom>
            <a:avLst/>
            <a:gdLst/>
            <a:ahLst/>
            <a:cxnLst/>
            <a:rect l="l" t="t" r="r" b="b"/>
            <a:pathLst>
              <a:path w="4876800" h="4114800" extrusionOk="0">
                <a:moveTo>
                  <a:pt x="0" y="0"/>
                </a:moveTo>
                <a:lnTo>
                  <a:pt x="4876800" y="0"/>
                </a:lnTo>
                <a:lnTo>
                  <a:pt x="4876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4" name="Google Shape;484;p35"/>
          <p:cNvSpPr/>
          <p:nvPr/>
        </p:nvSpPr>
        <p:spPr>
          <a:xfrm>
            <a:off x="6897499" y="2693540"/>
            <a:ext cx="2514892" cy="2309128"/>
          </a:xfrm>
          <a:custGeom>
            <a:avLst/>
            <a:gdLst/>
            <a:ahLst/>
            <a:cxnLst/>
            <a:rect l="l" t="t" r="r" b="b"/>
            <a:pathLst>
              <a:path w="5029783" h="4618255" extrusionOk="0">
                <a:moveTo>
                  <a:pt x="0" y="0"/>
                </a:moveTo>
                <a:lnTo>
                  <a:pt x="5029783" y="0"/>
                </a:lnTo>
                <a:lnTo>
                  <a:pt x="5029783" y="4618255"/>
                </a:lnTo>
                <a:lnTo>
                  <a:pt x="0" y="461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5" name="Google Shape;485;p35"/>
          <p:cNvSpPr/>
          <p:nvPr/>
        </p:nvSpPr>
        <p:spPr>
          <a:xfrm>
            <a:off x="8155913" y="-163977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6" name="Google Shape;486;p35"/>
          <p:cNvSpPr/>
          <p:nvPr/>
        </p:nvSpPr>
        <p:spPr>
          <a:xfrm>
            <a:off x="2810577" y="3944769"/>
            <a:ext cx="892406" cy="793126"/>
          </a:xfrm>
          <a:custGeom>
            <a:avLst/>
            <a:gdLst/>
            <a:ahLst/>
            <a:cxnLst/>
            <a:rect l="l" t="t" r="r" b="b"/>
            <a:pathLst>
              <a:path w="1784812" h="1586252" extrusionOk="0">
                <a:moveTo>
                  <a:pt x="0" y="0"/>
                </a:moveTo>
                <a:lnTo>
                  <a:pt x="1784812" y="0"/>
                </a:lnTo>
                <a:lnTo>
                  <a:pt x="1784812" y="1586252"/>
                </a:lnTo>
                <a:lnTo>
                  <a:pt x="0" y="1586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7" name="Google Shape;487;p35"/>
          <p:cNvSpPr txBox="1"/>
          <p:nvPr/>
        </p:nvSpPr>
        <p:spPr>
          <a:xfrm>
            <a:off x="4108468" y="2079178"/>
            <a:ext cx="368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123,456,789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488" name="Google Shape;488;p35"/>
          <p:cNvSpPr txBox="1"/>
          <p:nvPr/>
        </p:nvSpPr>
        <p:spPr>
          <a:xfrm>
            <a:off x="3928433" y="2921456"/>
            <a:ext cx="404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</a:t>
            </a:r>
            <a:endParaRPr sz="7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featured statistic.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6"/>
          <p:cNvSpPr/>
          <p:nvPr/>
        </p:nvSpPr>
        <p:spPr>
          <a:xfrm>
            <a:off x="-94450" y="4850700"/>
            <a:ext cx="86985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7471794" y="292801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5" name="Google Shape;495;p36"/>
          <p:cNvSpPr/>
          <p:nvPr/>
        </p:nvSpPr>
        <p:spPr>
          <a:xfrm>
            <a:off x="-2267627" y="-400115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400"/>
                </a:lnTo>
                <a:lnTo>
                  <a:pt x="0" y="9701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96" name="Google Shape;496;p36"/>
          <p:cNvGrpSpPr/>
          <p:nvPr/>
        </p:nvGrpSpPr>
        <p:grpSpPr>
          <a:xfrm rot="131624">
            <a:off x="3121974" y="4468115"/>
            <a:ext cx="7297678" cy="3770240"/>
            <a:chOff x="76200" y="0"/>
            <a:chExt cx="1573256" cy="812800"/>
          </a:xfrm>
        </p:grpSpPr>
        <p:sp>
          <p:nvSpPr>
            <p:cNvPr id="497" name="Google Shape;497;p36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36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500" name="Google Shape;500;p36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36"/>
          <p:cNvSpPr/>
          <p:nvPr/>
        </p:nvSpPr>
        <p:spPr>
          <a:xfrm flipH="1">
            <a:off x="-2034918" y="3161554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2"/>
                </a:lnTo>
                <a:lnTo>
                  <a:pt x="7315200" y="3378292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3" name="Google Shape;503;p36"/>
          <p:cNvSpPr/>
          <p:nvPr/>
        </p:nvSpPr>
        <p:spPr>
          <a:xfrm>
            <a:off x="1622682" y="2571750"/>
            <a:ext cx="3019040" cy="2201155"/>
          </a:xfrm>
          <a:custGeom>
            <a:avLst/>
            <a:gdLst/>
            <a:ahLst/>
            <a:cxnLst/>
            <a:rect l="l" t="t" r="r" b="b"/>
            <a:pathLst>
              <a:path w="6038080" h="4402309" extrusionOk="0">
                <a:moveTo>
                  <a:pt x="0" y="0"/>
                </a:moveTo>
                <a:lnTo>
                  <a:pt x="6038080" y="0"/>
                </a:lnTo>
                <a:lnTo>
                  <a:pt x="6038080" y="4402309"/>
                </a:lnTo>
                <a:lnTo>
                  <a:pt x="0" y="4402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4" name="Google Shape;504;p36"/>
          <p:cNvSpPr/>
          <p:nvPr/>
        </p:nvSpPr>
        <p:spPr>
          <a:xfrm flipH="1">
            <a:off x="-2034918" y="3161554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2"/>
                </a:lnTo>
                <a:lnTo>
                  <a:pt x="7315200" y="3378292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5" name="Google Shape;505;p36"/>
          <p:cNvSpPr/>
          <p:nvPr/>
        </p:nvSpPr>
        <p:spPr>
          <a:xfrm flipH="1">
            <a:off x="6719517" y="3997090"/>
            <a:ext cx="1107222" cy="1028700"/>
          </a:xfrm>
          <a:custGeom>
            <a:avLst/>
            <a:gdLst/>
            <a:ahLst/>
            <a:cxnLst/>
            <a:rect l="l" t="t" r="r" b="b"/>
            <a:pathLst>
              <a:path w="2214444" h="2057400" extrusionOk="0">
                <a:moveTo>
                  <a:pt x="2214444" y="0"/>
                </a:moveTo>
                <a:lnTo>
                  <a:pt x="0" y="0"/>
                </a:lnTo>
                <a:lnTo>
                  <a:pt x="0" y="2057400"/>
                </a:lnTo>
                <a:lnTo>
                  <a:pt x="2214444" y="2057400"/>
                </a:lnTo>
                <a:lnTo>
                  <a:pt x="221444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6" name="Google Shape;506;p36"/>
          <p:cNvSpPr/>
          <p:nvPr/>
        </p:nvSpPr>
        <p:spPr>
          <a:xfrm flipH="1">
            <a:off x="3774764" y="3353956"/>
            <a:ext cx="3678415" cy="1698759"/>
          </a:xfrm>
          <a:custGeom>
            <a:avLst/>
            <a:gdLst/>
            <a:ahLst/>
            <a:cxnLst/>
            <a:rect l="l" t="t" r="r" b="b"/>
            <a:pathLst>
              <a:path w="7356830" h="3397518" extrusionOk="0">
                <a:moveTo>
                  <a:pt x="7356829" y="0"/>
                </a:moveTo>
                <a:lnTo>
                  <a:pt x="0" y="0"/>
                </a:lnTo>
                <a:lnTo>
                  <a:pt x="0" y="3397518"/>
                </a:lnTo>
                <a:lnTo>
                  <a:pt x="7356829" y="3397518"/>
                </a:lnTo>
                <a:lnTo>
                  <a:pt x="735682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7" name="Google Shape;507;p36"/>
          <p:cNvSpPr txBox="1"/>
          <p:nvPr/>
        </p:nvSpPr>
        <p:spPr>
          <a:xfrm>
            <a:off x="1436264" y="726848"/>
            <a:ext cx="1610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2 out of 5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508" name="Google Shape;508;p36"/>
          <p:cNvSpPr txBox="1"/>
          <p:nvPr/>
        </p:nvSpPr>
        <p:spPr>
          <a:xfrm>
            <a:off x="1436274" y="2137350"/>
            <a:ext cx="139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 featured statistic.</a:t>
            </a:r>
            <a:endParaRPr sz="700"/>
          </a:p>
        </p:txBody>
      </p:sp>
      <p:sp>
        <p:nvSpPr>
          <p:cNvPr id="509" name="Google Shape;509;p36"/>
          <p:cNvSpPr txBox="1"/>
          <p:nvPr/>
        </p:nvSpPr>
        <p:spPr>
          <a:xfrm>
            <a:off x="3798926" y="2137350"/>
            <a:ext cx="144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 featured statistic.</a:t>
            </a:r>
            <a:endParaRPr sz="700"/>
          </a:p>
        </p:txBody>
      </p:sp>
      <p:sp>
        <p:nvSpPr>
          <p:cNvPr id="510" name="Google Shape;510;p36"/>
          <p:cNvSpPr txBox="1"/>
          <p:nvPr/>
        </p:nvSpPr>
        <p:spPr>
          <a:xfrm>
            <a:off x="6098101" y="2137350"/>
            <a:ext cx="15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Elaborate on the featured statistic.</a:t>
            </a:r>
            <a:endParaRPr sz="700"/>
          </a:p>
        </p:txBody>
      </p:sp>
      <p:sp>
        <p:nvSpPr>
          <p:cNvPr id="511" name="Google Shape;511;p36"/>
          <p:cNvSpPr txBox="1"/>
          <p:nvPr/>
        </p:nvSpPr>
        <p:spPr>
          <a:xfrm>
            <a:off x="5879499" y="726848"/>
            <a:ext cx="2048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12 million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512" name="Google Shape;512;p36"/>
          <p:cNvSpPr txBox="1"/>
          <p:nvPr/>
        </p:nvSpPr>
        <p:spPr>
          <a:xfrm>
            <a:off x="3774779" y="1064986"/>
            <a:ext cx="165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95%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8187022" y="3353949"/>
            <a:ext cx="709243" cy="1304356"/>
          </a:xfrm>
          <a:custGeom>
            <a:avLst/>
            <a:gdLst/>
            <a:ahLst/>
            <a:cxnLst/>
            <a:rect l="l" t="t" r="r" b="b"/>
            <a:pathLst>
              <a:path w="1418487" h="2608712" extrusionOk="0">
                <a:moveTo>
                  <a:pt x="0" y="0"/>
                </a:moveTo>
                <a:lnTo>
                  <a:pt x="1418487" y="0"/>
                </a:lnTo>
                <a:lnTo>
                  <a:pt x="1418487" y="2608712"/>
                </a:lnTo>
                <a:lnTo>
                  <a:pt x="0" y="2608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-712840" y="0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0" name="Google Shape;520;p37"/>
          <p:cNvSpPr/>
          <p:nvPr/>
        </p:nvSpPr>
        <p:spPr>
          <a:xfrm>
            <a:off x="6518371" y="0"/>
            <a:ext cx="3601644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1" name="Google Shape;521;p37"/>
          <p:cNvSpPr txBox="1"/>
          <p:nvPr/>
        </p:nvSpPr>
        <p:spPr>
          <a:xfrm>
            <a:off x="572581" y="3869731"/>
            <a:ext cx="1214864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 Name</a:t>
            </a:r>
            <a:endParaRPr sz="700"/>
          </a:p>
        </p:txBody>
      </p:sp>
      <p:sp>
        <p:nvSpPr>
          <p:cNvPr id="522" name="Google Shape;522;p37"/>
          <p:cNvSpPr txBox="1"/>
          <p:nvPr/>
        </p:nvSpPr>
        <p:spPr>
          <a:xfrm>
            <a:off x="572581" y="4242458"/>
            <a:ext cx="12148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523" name="Google Shape;523;p37"/>
          <p:cNvSpPr txBox="1"/>
          <p:nvPr/>
        </p:nvSpPr>
        <p:spPr>
          <a:xfrm>
            <a:off x="2833905" y="4242458"/>
            <a:ext cx="12148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524" name="Google Shape;524;p37"/>
          <p:cNvSpPr txBox="1"/>
          <p:nvPr/>
        </p:nvSpPr>
        <p:spPr>
          <a:xfrm>
            <a:off x="5095230" y="4242458"/>
            <a:ext cx="12148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525" name="Google Shape;525;p37"/>
          <p:cNvSpPr txBox="1"/>
          <p:nvPr/>
        </p:nvSpPr>
        <p:spPr>
          <a:xfrm>
            <a:off x="7356556" y="3869731"/>
            <a:ext cx="1214863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 Name</a:t>
            </a:r>
            <a:endParaRPr sz="700"/>
          </a:p>
        </p:txBody>
      </p:sp>
      <p:sp>
        <p:nvSpPr>
          <p:cNvPr id="526" name="Google Shape;526;p37"/>
          <p:cNvSpPr txBox="1"/>
          <p:nvPr/>
        </p:nvSpPr>
        <p:spPr>
          <a:xfrm>
            <a:off x="7356556" y="4242458"/>
            <a:ext cx="1214863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or Position</a:t>
            </a:r>
            <a:endParaRPr sz="700"/>
          </a:p>
        </p:txBody>
      </p:sp>
      <p:sp>
        <p:nvSpPr>
          <p:cNvPr id="527" name="Google Shape;527;p37"/>
          <p:cNvSpPr/>
          <p:nvPr/>
        </p:nvSpPr>
        <p:spPr>
          <a:xfrm rot="26914">
            <a:off x="397133" y="1932062"/>
            <a:ext cx="1566074" cy="1891301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7"/>
          <p:cNvSpPr/>
          <p:nvPr/>
        </p:nvSpPr>
        <p:spPr>
          <a:xfrm rot="26914">
            <a:off x="2658458" y="1932062"/>
            <a:ext cx="1566074" cy="1891301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7"/>
          <p:cNvSpPr/>
          <p:nvPr/>
        </p:nvSpPr>
        <p:spPr>
          <a:xfrm rot="26914">
            <a:off x="4919783" y="1932062"/>
            <a:ext cx="1566074" cy="1891301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7"/>
          <p:cNvSpPr/>
          <p:nvPr/>
        </p:nvSpPr>
        <p:spPr>
          <a:xfrm rot="26914">
            <a:off x="7181108" y="1932062"/>
            <a:ext cx="1566074" cy="1891301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7"/>
          <p:cNvSpPr/>
          <p:nvPr/>
        </p:nvSpPr>
        <p:spPr>
          <a:xfrm rot="26914">
            <a:off x="444362" y="1989110"/>
            <a:ext cx="1471597" cy="1777203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7"/>
          <p:cNvSpPr/>
          <p:nvPr/>
        </p:nvSpPr>
        <p:spPr>
          <a:xfrm rot="26914">
            <a:off x="2705687" y="1989110"/>
            <a:ext cx="1471597" cy="1777203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7"/>
          <p:cNvSpPr/>
          <p:nvPr/>
        </p:nvSpPr>
        <p:spPr>
          <a:xfrm rot="26914">
            <a:off x="4967012" y="1989110"/>
            <a:ext cx="1471597" cy="1777203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7"/>
          <p:cNvSpPr/>
          <p:nvPr/>
        </p:nvSpPr>
        <p:spPr>
          <a:xfrm rot="26914">
            <a:off x="7228337" y="1989110"/>
            <a:ext cx="1471597" cy="1777203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37"/>
          <p:cNvGrpSpPr/>
          <p:nvPr/>
        </p:nvGrpSpPr>
        <p:grpSpPr>
          <a:xfrm rot="131624">
            <a:off x="3082860" y="4565900"/>
            <a:ext cx="7297678" cy="3770240"/>
            <a:chOff x="76200" y="0"/>
            <a:chExt cx="1573256" cy="812800"/>
          </a:xfrm>
        </p:grpSpPr>
        <p:sp>
          <p:nvSpPr>
            <p:cNvPr id="536" name="Google Shape;536;p37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37"/>
          <p:cNvGrpSpPr/>
          <p:nvPr/>
        </p:nvGrpSpPr>
        <p:grpSpPr>
          <a:xfrm rot="131624">
            <a:off x="-3273188" y="4700193"/>
            <a:ext cx="7297678" cy="3770240"/>
            <a:chOff x="76200" y="0"/>
            <a:chExt cx="1573256" cy="812800"/>
          </a:xfrm>
        </p:grpSpPr>
        <p:sp>
          <p:nvSpPr>
            <p:cNvPr id="539" name="Google Shape;539;p37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1" name="Google Shape;541;p37"/>
          <p:cNvSpPr/>
          <p:nvPr/>
        </p:nvSpPr>
        <p:spPr>
          <a:xfrm flipH="1">
            <a:off x="-2885650" y="3309570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3"/>
                </a:lnTo>
                <a:lnTo>
                  <a:pt x="7315200" y="3378293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2" name="Google Shape;542;p37"/>
          <p:cNvSpPr/>
          <p:nvPr/>
        </p:nvSpPr>
        <p:spPr>
          <a:xfrm flipH="1">
            <a:off x="8291215" y="3309570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3"/>
                </a:lnTo>
                <a:lnTo>
                  <a:pt x="7315200" y="3378293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3" name="Google Shape;543;p37"/>
          <p:cNvSpPr/>
          <p:nvPr/>
        </p:nvSpPr>
        <p:spPr>
          <a:xfrm>
            <a:off x="1407856" y="4154143"/>
            <a:ext cx="1426050" cy="751918"/>
          </a:xfrm>
          <a:custGeom>
            <a:avLst/>
            <a:gdLst/>
            <a:ahLst/>
            <a:cxnLst/>
            <a:rect l="l" t="t" r="r" b="b"/>
            <a:pathLst>
              <a:path w="2852100" h="1503835" extrusionOk="0">
                <a:moveTo>
                  <a:pt x="0" y="0"/>
                </a:moveTo>
                <a:lnTo>
                  <a:pt x="2852100" y="0"/>
                </a:lnTo>
                <a:lnTo>
                  <a:pt x="2852100" y="1503835"/>
                </a:lnTo>
                <a:lnTo>
                  <a:pt x="0" y="1503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4" name="Google Shape;544;p37"/>
          <p:cNvSpPr txBox="1"/>
          <p:nvPr/>
        </p:nvSpPr>
        <p:spPr>
          <a:xfrm>
            <a:off x="2833905" y="3979518"/>
            <a:ext cx="1214864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 Name</a:t>
            </a:r>
            <a:endParaRPr sz="700"/>
          </a:p>
        </p:txBody>
      </p:sp>
      <p:sp>
        <p:nvSpPr>
          <p:cNvPr id="545" name="Google Shape;545;p37"/>
          <p:cNvSpPr txBox="1"/>
          <p:nvPr/>
        </p:nvSpPr>
        <p:spPr>
          <a:xfrm>
            <a:off x="5095230" y="3869731"/>
            <a:ext cx="1214864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 Name</a:t>
            </a:r>
            <a:endParaRPr sz="700"/>
          </a:p>
        </p:txBody>
      </p:sp>
      <p:sp>
        <p:nvSpPr>
          <p:cNvPr id="546" name="Google Shape;546;p37"/>
          <p:cNvSpPr txBox="1"/>
          <p:nvPr/>
        </p:nvSpPr>
        <p:spPr>
          <a:xfrm>
            <a:off x="2085224" y="336721"/>
            <a:ext cx="4973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Add a Team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Members Page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/>
          <p:nvPr/>
        </p:nvSpPr>
        <p:spPr>
          <a:xfrm>
            <a:off x="-450900" y="372240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" name="Google Shape;552;p38"/>
          <p:cNvGrpSpPr/>
          <p:nvPr/>
        </p:nvGrpSpPr>
        <p:grpSpPr>
          <a:xfrm rot="131624">
            <a:off x="-3234074" y="3184520"/>
            <a:ext cx="7297678" cy="3770240"/>
            <a:chOff x="76200" y="0"/>
            <a:chExt cx="1573256" cy="812800"/>
          </a:xfrm>
        </p:grpSpPr>
        <p:sp>
          <p:nvSpPr>
            <p:cNvPr id="553" name="Google Shape;553;p38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38"/>
          <p:cNvSpPr/>
          <p:nvPr/>
        </p:nvSpPr>
        <p:spPr>
          <a:xfrm>
            <a:off x="6441618" y="145526"/>
            <a:ext cx="3404346" cy="4584978"/>
          </a:xfrm>
          <a:custGeom>
            <a:avLst/>
            <a:gdLst/>
            <a:ahLst/>
            <a:cxnLst/>
            <a:rect l="l" t="t" r="r" b="b"/>
            <a:pathLst>
              <a:path w="6808691" h="9169955" extrusionOk="0">
                <a:moveTo>
                  <a:pt x="0" y="0"/>
                </a:moveTo>
                <a:lnTo>
                  <a:pt x="6808691" y="0"/>
                </a:lnTo>
                <a:lnTo>
                  <a:pt x="6808691" y="9169955"/>
                </a:lnTo>
                <a:lnTo>
                  <a:pt x="0" y="9169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6" name="Google Shape;556;p38"/>
          <p:cNvSpPr/>
          <p:nvPr/>
        </p:nvSpPr>
        <p:spPr>
          <a:xfrm>
            <a:off x="-1671137" y="0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7" name="Google Shape;557;p38"/>
          <p:cNvSpPr/>
          <p:nvPr/>
        </p:nvSpPr>
        <p:spPr>
          <a:xfrm>
            <a:off x="913286" y="1672947"/>
            <a:ext cx="3171330" cy="2057400"/>
          </a:xfrm>
          <a:custGeom>
            <a:avLst/>
            <a:gdLst/>
            <a:ahLst/>
            <a:cxnLst/>
            <a:rect l="l" t="t" r="r" b="b"/>
            <a:pathLst>
              <a:path w="6342659" h="4114800" extrusionOk="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58" name="Google Shape;558;p38"/>
          <p:cNvGrpSpPr/>
          <p:nvPr/>
        </p:nvGrpSpPr>
        <p:grpSpPr>
          <a:xfrm rot="131624">
            <a:off x="3209981" y="2853469"/>
            <a:ext cx="7297678" cy="3770240"/>
            <a:chOff x="76200" y="0"/>
            <a:chExt cx="1573256" cy="812800"/>
          </a:xfrm>
        </p:grpSpPr>
        <p:sp>
          <p:nvSpPr>
            <p:cNvPr id="559" name="Google Shape;559;p38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38"/>
          <p:cNvGrpSpPr/>
          <p:nvPr/>
        </p:nvGrpSpPr>
        <p:grpSpPr>
          <a:xfrm>
            <a:off x="2876907" y="1319422"/>
            <a:ext cx="3390186" cy="2455851"/>
            <a:chOff x="0" y="-130150"/>
            <a:chExt cx="9040495" cy="6548935"/>
          </a:xfrm>
        </p:grpSpPr>
        <p:grpSp>
          <p:nvGrpSpPr>
            <p:cNvPr id="562" name="Google Shape;562;p38"/>
            <p:cNvGrpSpPr/>
            <p:nvPr/>
          </p:nvGrpSpPr>
          <p:grpSpPr>
            <a:xfrm>
              <a:off x="0" y="-130150"/>
              <a:ext cx="9040495" cy="6548935"/>
              <a:chOff x="0" y="-38100"/>
              <a:chExt cx="2646497" cy="1917123"/>
            </a:xfrm>
          </p:grpSpPr>
          <p:sp>
            <p:nvSpPr>
              <p:cNvPr id="563" name="Google Shape;563;p38"/>
              <p:cNvSpPr/>
              <p:nvPr/>
            </p:nvSpPr>
            <p:spPr>
              <a:xfrm>
                <a:off x="0" y="0"/>
                <a:ext cx="2646497" cy="1879023"/>
              </a:xfrm>
              <a:custGeom>
                <a:avLst/>
                <a:gdLst/>
                <a:ahLst/>
                <a:cxnLst/>
                <a:rect l="l" t="t" r="r" b="b"/>
                <a:pathLst>
                  <a:path w="2646497" h="1879023" extrusionOk="0">
                    <a:moveTo>
                      <a:pt x="58232" y="0"/>
                    </a:moveTo>
                    <a:lnTo>
                      <a:pt x="2588264" y="0"/>
                    </a:lnTo>
                    <a:cubicBezTo>
                      <a:pt x="2620425" y="0"/>
                      <a:pt x="2646497" y="26072"/>
                      <a:pt x="2646497" y="58232"/>
                    </a:cubicBezTo>
                    <a:lnTo>
                      <a:pt x="2646497" y="1820790"/>
                    </a:lnTo>
                    <a:cubicBezTo>
                      <a:pt x="2646497" y="1836234"/>
                      <a:pt x="2640362" y="1851046"/>
                      <a:pt x="2629441" y="1861967"/>
                    </a:cubicBezTo>
                    <a:cubicBezTo>
                      <a:pt x="2618520" y="1872887"/>
                      <a:pt x="2603708" y="1879023"/>
                      <a:pt x="2588264" y="1879023"/>
                    </a:cubicBezTo>
                    <a:lnTo>
                      <a:pt x="58232" y="1879023"/>
                    </a:lnTo>
                    <a:cubicBezTo>
                      <a:pt x="26072" y="1879023"/>
                      <a:pt x="0" y="1852951"/>
                      <a:pt x="0" y="1820790"/>
                    </a:cubicBezTo>
                    <a:lnTo>
                      <a:pt x="0" y="58232"/>
                    </a:lnTo>
                    <a:cubicBezTo>
                      <a:pt x="0" y="42788"/>
                      <a:pt x="6135" y="27977"/>
                      <a:pt x="17056" y="17056"/>
                    </a:cubicBezTo>
                    <a:cubicBezTo>
                      <a:pt x="27977" y="6135"/>
                      <a:pt x="42788" y="0"/>
                      <a:pt x="58232" y="0"/>
                    </a:cubicBezTo>
                    <a:close/>
                  </a:path>
                </a:pathLst>
              </a:custGeom>
              <a:solidFill>
                <a:srgbClr val="1B233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5" name="Google Shape;565;p38"/>
            <p:cNvGrpSpPr/>
            <p:nvPr/>
          </p:nvGrpSpPr>
          <p:grpSpPr>
            <a:xfrm>
              <a:off x="140763" y="63398"/>
              <a:ext cx="8758969" cy="6161838"/>
              <a:chOff x="0" y="-38100"/>
              <a:chExt cx="2564083" cy="1803804"/>
            </a:xfrm>
          </p:grpSpPr>
          <p:sp>
            <p:nvSpPr>
              <p:cNvPr id="566" name="Google Shape;566;p38"/>
              <p:cNvSpPr/>
              <p:nvPr/>
            </p:nvSpPr>
            <p:spPr>
              <a:xfrm>
                <a:off x="0" y="0"/>
                <a:ext cx="2564083" cy="1765704"/>
              </a:xfrm>
              <a:custGeom>
                <a:avLst/>
                <a:gdLst/>
                <a:ahLst/>
                <a:cxnLst/>
                <a:rect l="l" t="t" r="r" b="b"/>
                <a:pathLst>
                  <a:path w="2564083" h="1765704" extrusionOk="0">
                    <a:moveTo>
                      <a:pt x="60104" y="0"/>
                    </a:moveTo>
                    <a:lnTo>
                      <a:pt x="2503979" y="0"/>
                    </a:lnTo>
                    <a:cubicBezTo>
                      <a:pt x="2537174" y="0"/>
                      <a:pt x="2564083" y="26910"/>
                      <a:pt x="2564083" y="60104"/>
                    </a:cubicBezTo>
                    <a:lnTo>
                      <a:pt x="2564083" y="1705600"/>
                    </a:lnTo>
                    <a:cubicBezTo>
                      <a:pt x="2564083" y="1738795"/>
                      <a:pt x="2537174" y="1765704"/>
                      <a:pt x="2503979" y="1765704"/>
                    </a:cubicBezTo>
                    <a:lnTo>
                      <a:pt x="60104" y="1765704"/>
                    </a:lnTo>
                    <a:cubicBezTo>
                      <a:pt x="26910" y="1765704"/>
                      <a:pt x="0" y="1738795"/>
                      <a:pt x="0" y="1705600"/>
                    </a:cubicBezTo>
                    <a:lnTo>
                      <a:pt x="0" y="60104"/>
                    </a:lnTo>
                    <a:cubicBezTo>
                      <a:pt x="0" y="26910"/>
                      <a:pt x="26910" y="0"/>
                      <a:pt x="60104" y="0"/>
                    </a:cubicBezTo>
                    <a:close/>
                  </a:path>
                </a:pathLst>
              </a:custGeom>
              <a:solidFill>
                <a:srgbClr val="E8AC19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8" name="Google Shape;568;p38"/>
          <p:cNvSpPr/>
          <p:nvPr/>
        </p:nvSpPr>
        <p:spPr>
          <a:xfrm>
            <a:off x="-253586" y="3795070"/>
            <a:ext cx="10039140" cy="4078400"/>
          </a:xfrm>
          <a:custGeom>
            <a:avLst/>
            <a:gdLst/>
            <a:ahLst/>
            <a:cxnLst/>
            <a:rect l="l" t="t" r="r" b="b"/>
            <a:pathLst>
              <a:path w="20078279" h="8156801" extrusionOk="0">
                <a:moveTo>
                  <a:pt x="0" y="0"/>
                </a:moveTo>
                <a:lnTo>
                  <a:pt x="20078278" y="0"/>
                </a:lnTo>
                <a:lnTo>
                  <a:pt x="20078278" y="8156801"/>
                </a:lnTo>
                <a:lnTo>
                  <a:pt x="0" y="8156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9" name="Google Shape;569;p38"/>
          <p:cNvSpPr/>
          <p:nvPr/>
        </p:nvSpPr>
        <p:spPr>
          <a:xfrm>
            <a:off x="445244" y="4629150"/>
            <a:ext cx="1408612" cy="639610"/>
          </a:xfrm>
          <a:custGeom>
            <a:avLst/>
            <a:gdLst/>
            <a:ahLst/>
            <a:cxnLst/>
            <a:rect l="l" t="t" r="r" b="b"/>
            <a:pathLst>
              <a:path w="2817223" h="1279219" extrusionOk="0">
                <a:moveTo>
                  <a:pt x="0" y="0"/>
                </a:moveTo>
                <a:lnTo>
                  <a:pt x="2817223" y="0"/>
                </a:lnTo>
                <a:lnTo>
                  <a:pt x="2817223" y="1279219"/>
                </a:lnTo>
                <a:lnTo>
                  <a:pt x="0" y="127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0" name="Google Shape;570;p38"/>
          <p:cNvSpPr/>
          <p:nvPr/>
        </p:nvSpPr>
        <p:spPr>
          <a:xfrm>
            <a:off x="7323645" y="4530895"/>
            <a:ext cx="1408612" cy="639610"/>
          </a:xfrm>
          <a:custGeom>
            <a:avLst/>
            <a:gdLst/>
            <a:ahLst/>
            <a:cxnLst/>
            <a:rect l="l" t="t" r="r" b="b"/>
            <a:pathLst>
              <a:path w="2817223" h="1279219" extrusionOk="0">
                <a:moveTo>
                  <a:pt x="0" y="0"/>
                </a:moveTo>
                <a:lnTo>
                  <a:pt x="2817223" y="0"/>
                </a:lnTo>
                <a:lnTo>
                  <a:pt x="2817223" y="1279219"/>
                </a:lnTo>
                <a:lnTo>
                  <a:pt x="0" y="1279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1" name="Google Shape;571;p38"/>
          <p:cNvSpPr/>
          <p:nvPr/>
        </p:nvSpPr>
        <p:spPr>
          <a:xfrm>
            <a:off x="4902534" y="502127"/>
            <a:ext cx="1740062" cy="1344198"/>
          </a:xfrm>
          <a:custGeom>
            <a:avLst/>
            <a:gdLst/>
            <a:ahLst/>
            <a:cxnLst/>
            <a:rect l="l" t="t" r="r" b="b"/>
            <a:pathLst>
              <a:path w="3480124" h="2688396" extrusionOk="0">
                <a:moveTo>
                  <a:pt x="0" y="0"/>
                </a:moveTo>
                <a:lnTo>
                  <a:pt x="3480124" y="0"/>
                </a:lnTo>
                <a:lnTo>
                  <a:pt x="3480124" y="2688396"/>
                </a:lnTo>
                <a:lnTo>
                  <a:pt x="0" y="2688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72" name="Google Shape;572;p38"/>
          <p:cNvGrpSpPr/>
          <p:nvPr/>
        </p:nvGrpSpPr>
        <p:grpSpPr>
          <a:xfrm>
            <a:off x="2799825" y="1939577"/>
            <a:ext cx="3544313" cy="1236736"/>
            <a:chOff x="0" y="-9525"/>
            <a:chExt cx="9451500" cy="3297963"/>
          </a:xfrm>
        </p:grpSpPr>
        <p:sp>
          <p:nvSpPr>
            <p:cNvPr id="573" name="Google Shape;573;p38"/>
            <p:cNvSpPr txBox="1"/>
            <p:nvPr/>
          </p:nvSpPr>
          <p:spPr>
            <a:xfrm>
              <a:off x="0" y="-9525"/>
              <a:ext cx="9451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i="0" u="none" strike="noStrike" cap="none">
                  <a:solidFill>
                    <a:srgbClr val="1C3249"/>
                  </a:solidFill>
                  <a:latin typeface="Fredoka SemiBold"/>
                  <a:ea typeface="Fredoka SemiBold"/>
                  <a:cs typeface="Fredoka SemiBold"/>
                  <a:sym typeface="Fredoka SemiBold"/>
                </a:rPr>
                <a:t>Thank you!</a:t>
              </a:r>
              <a:endParaRPr sz="700">
                <a:latin typeface="Fredoka SemiBold"/>
                <a:ea typeface="Fredoka SemiBold"/>
                <a:cs typeface="Fredoka SemiBold"/>
                <a:sym typeface="Fredoka SemiBold"/>
              </a:endParaRPr>
            </a:p>
          </p:txBody>
        </p:sp>
        <p:sp>
          <p:nvSpPr>
            <p:cNvPr id="574" name="Google Shape;574;p38"/>
            <p:cNvSpPr txBox="1"/>
            <p:nvPr/>
          </p:nvSpPr>
          <p:spPr>
            <a:xfrm>
              <a:off x="275780" y="2385438"/>
              <a:ext cx="89001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Write a closing statement</a:t>
              </a:r>
              <a:endParaRPr sz="700"/>
            </a:p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 call-to-action here.</a:t>
              </a:r>
              <a:endParaRPr sz="700"/>
            </a:p>
          </p:txBody>
        </p:sp>
      </p:grpSp>
      <p:sp>
        <p:nvSpPr>
          <p:cNvPr id="575" name="Google Shape;575;p38"/>
          <p:cNvSpPr/>
          <p:nvPr/>
        </p:nvSpPr>
        <p:spPr>
          <a:xfrm>
            <a:off x="1853856" y="-883175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9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39"/>
          <p:cNvGrpSpPr/>
          <p:nvPr/>
        </p:nvGrpSpPr>
        <p:grpSpPr>
          <a:xfrm>
            <a:off x="2924685" y="1142273"/>
            <a:ext cx="3294675" cy="2855381"/>
            <a:chOff x="0" y="-9525"/>
            <a:chExt cx="8785800" cy="7614351"/>
          </a:xfrm>
        </p:grpSpPr>
        <p:sp>
          <p:nvSpPr>
            <p:cNvPr id="582" name="Google Shape;582;p39"/>
            <p:cNvSpPr txBox="1"/>
            <p:nvPr/>
          </p:nvSpPr>
          <p:spPr>
            <a:xfrm>
              <a:off x="0" y="-9525"/>
              <a:ext cx="8785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i="0" u="none" strike="noStrike" cap="none">
                  <a:solidFill>
                    <a:srgbClr val="1C3249"/>
                  </a:solidFill>
                  <a:latin typeface="Fredoka SemiBold"/>
                  <a:ea typeface="Fredoka SemiBold"/>
                  <a:cs typeface="Fredoka SemiBold"/>
                  <a:sym typeface="Fredoka SemiBold"/>
                </a:rPr>
                <a:t>Credits</a:t>
              </a:r>
              <a:endParaRPr sz="700">
                <a:latin typeface="Fredoka SemiBold"/>
                <a:ea typeface="Fredoka SemiBold"/>
                <a:cs typeface="Fredoka SemiBold"/>
                <a:sym typeface="Fredoka SemiBold"/>
              </a:endParaRPr>
            </a:p>
          </p:txBody>
        </p:sp>
        <p:sp>
          <p:nvSpPr>
            <p:cNvPr id="583" name="Google Shape;583;p39"/>
            <p:cNvSpPr txBox="1"/>
            <p:nvPr/>
          </p:nvSpPr>
          <p:spPr>
            <a:xfrm>
              <a:off x="0" y="2238375"/>
              <a:ext cx="87858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i="0" u="none" strike="noStrike" cap="non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This presentation template is free for everyone to use thanks to the following:</a:t>
              </a:r>
              <a:endParaRPr sz="700"/>
            </a:p>
          </p:txBody>
        </p:sp>
        <p:sp>
          <p:nvSpPr>
            <p:cNvPr id="584" name="Google Shape;584;p39"/>
            <p:cNvSpPr txBox="1"/>
            <p:nvPr/>
          </p:nvSpPr>
          <p:spPr>
            <a:xfrm>
              <a:off x="0" y="5172988"/>
              <a:ext cx="8785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SlidesCarnival for the presentation template</a:t>
              </a:r>
              <a:endParaRPr sz="700"/>
            </a:p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Pexels for the photos</a:t>
              </a:r>
              <a:endParaRPr sz="700"/>
            </a:p>
          </p:txBody>
        </p:sp>
        <p:sp>
          <p:nvSpPr>
            <p:cNvPr id="585" name="Google Shape;585;p39"/>
            <p:cNvSpPr txBox="1"/>
            <p:nvPr/>
          </p:nvSpPr>
          <p:spPr>
            <a:xfrm>
              <a:off x="0" y="6752868"/>
              <a:ext cx="8785676" cy="85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i="0" u="none" strike="noStrike" cap="none">
                  <a:solidFill>
                    <a:srgbClr val="1B233F"/>
                  </a:solidFill>
                  <a:latin typeface="Gaegu"/>
                  <a:ea typeface="Gaegu"/>
                  <a:cs typeface="Gaegu"/>
                  <a:sym typeface="Gaegu"/>
                </a:rPr>
                <a:t>Happy designing! </a:t>
              </a:r>
              <a:endParaRPr sz="700"/>
            </a:p>
          </p:txBody>
        </p:sp>
      </p:grpSp>
      <p:sp>
        <p:nvSpPr>
          <p:cNvPr id="586" name="Google Shape;586;p39"/>
          <p:cNvSpPr/>
          <p:nvPr/>
        </p:nvSpPr>
        <p:spPr>
          <a:xfrm>
            <a:off x="6496055" y="-250662"/>
            <a:ext cx="3797514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3"/>
                </a:lnTo>
                <a:lnTo>
                  <a:pt x="0" y="10228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87" name="Google Shape;587;p39"/>
          <p:cNvGrpSpPr/>
          <p:nvPr/>
        </p:nvGrpSpPr>
        <p:grpSpPr>
          <a:xfrm>
            <a:off x="3665152" y="4246735"/>
            <a:ext cx="5065830" cy="3770240"/>
            <a:chOff x="76200" y="0"/>
            <a:chExt cx="1092107" cy="812800"/>
          </a:xfrm>
        </p:grpSpPr>
        <p:sp>
          <p:nvSpPr>
            <p:cNvPr id="588" name="Google Shape;588;p39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9"/>
          <p:cNvGrpSpPr/>
          <p:nvPr/>
        </p:nvGrpSpPr>
        <p:grpSpPr>
          <a:xfrm rot="444424">
            <a:off x="-878267" y="4102415"/>
            <a:ext cx="5065830" cy="3770240"/>
            <a:chOff x="76200" y="0"/>
            <a:chExt cx="1092107" cy="812800"/>
          </a:xfrm>
        </p:grpSpPr>
        <p:sp>
          <p:nvSpPr>
            <p:cNvPr id="591" name="Google Shape;591;p39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39"/>
          <p:cNvSpPr/>
          <p:nvPr/>
        </p:nvSpPr>
        <p:spPr>
          <a:xfrm>
            <a:off x="821713" y="-318266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94" name="Google Shape;594;p39"/>
          <p:cNvSpPr/>
          <p:nvPr/>
        </p:nvSpPr>
        <p:spPr>
          <a:xfrm>
            <a:off x="0" y="1985663"/>
            <a:ext cx="3647452" cy="2878171"/>
          </a:xfrm>
          <a:custGeom>
            <a:avLst/>
            <a:gdLst/>
            <a:ahLst/>
            <a:cxnLst/>
            <a:rect l="l" t="t" r="r" b="b"/>
            <a:pathLst>
              <a:path w="7294904" h="5756342" extrusionOk="0">
                <a:moveTo>
                  <a:pt x="0" y="0"/>
                </a:moveTo>
                <a:lnTo>
                  <a:pt x="7294904" y="0"/>
                </a:lnTo>
                <a:lnTo>
                  <a:pt x="7294904" y="5756343"/>
                </a:lnTo>
                <a:lnTo>
                  <a:pt x="0" y="5756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95" name="Google Shape;595;p39"/>
          <p:cNvSpPr/>
          <p:nvPr/>
        </p:nvSpPr>
        <p:spPr>
          <a:xfrm>
            <a:off x="6496056" y="3402754"/>
            <a:ext cx="1828911" cy="1189803"/>
          </a:xfrm>
          <a:custGeom>
            <a:avLst/>
            <a:gdLst/>
            <a:ahLst/>
            <a:cxnLst/>
            <a:rect l="l" t="t" r="r" b="b"/>
            <a:pathLst>
              <a:path w="3657823" h="2379606" extrusionOk="0">
                <a:moveTo>
                  <a:pt x="0" y="0"/>
                </a:moveTo>
                <a:lnTo>
                  <a:pt x="3657823" y="0"/>
                </a:lnTo>
                <a:lnTo>
                  <a:pt x="3657823" y="2379606"/>
                </a:lnTo>
                <a:lnTo>
                  <a:pt x="0" y="2379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40"/>
          <p:cNvGrpSpPr/>
          <p:nvPr/>
        </p:nvGrpSpPr>
        <p:grpSpPr>
          <a:xfrm>
            <a:off x="328558" y="384066"/>
            <a:ext cx="2529562" cy="4121987"/>
            <a:chOff x="0" y="-9525"/>
            <a:chExt cx="6745500" cy="10991966"/>
          </a:xfrm>
        </p:grpSpPr>
        <p:sp>
          <p:nvSpPr>
            <p:cNvPr id="601" name="Google Shape;601;p40"/>
            <p:cNvSpPr txBox="1"/>
            <p:nvPr/>
          </p:nvSpPr>
          <p:spPr>
            <a:xfrm>
              <a:off x="0" y="-9525"/>
              <a:ext cx="6745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i="0" u="none" strike="noStrike" cap="none">
                  <a:solidFill>
                    <a:srgbClr val="1C3249"/>
                  </a:solidFill>
                  <a:latin typeface="Fredoka SemiBold"/>
                  <a:ea typeface="Fredoka SemiBold"/>
                  <a:cs typeface="Fredoka SemiBold"/>
                  <a:sym typeface="Fredoka SemiBold"/>
                </a:rPr>
                <a:t>Resource </a:t>
              </a:r>
              <a:endParaRPr sz="700">
                <a:latin typeface="Fredoka SemiBold"/>
                <a:ea typeface="Fredoka SemiBold"/>
                <a:cs typeface="Fredoka SemiBold"/>
                <a:sym typeface="Fredoka SemiBold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i="0" u="none" strike="noStrike" cap="none">
                  <a:solidFill>
                    <a:srgbClr val="1C3249"/>
                  </a:solidFill>
                  <a:latin typeface="Fredoka SemiBold"/>
                  <a:ea typeface="Fredoka SemiBold"/>
                  <a:cs typeface="Fredoka SemiBold"/>
                  <a:sym typeface="Fredoka SemiBold"/>
                </a:rPr>
                <a:t>Page</a:t>
              </a:r>
              <a:endParaRPr sz="700">
                <a:latin typeface="Fredoka SemiBold"/>
                <a:ea typeface="Fredoka SemiBold"/>
                <a:cs typeface="Fredoka SemiBold"/>
                <a:sym typeface="Fredoka SemiBold"/>
              </a:endParaRPr>
            </a:p>
          </p:txBody>
        </p:sp>
        <p:sp>
          <p:nvSpPr>
            <p:cNvPr id="602" name="Google Shape;602;p40"/>
            <p:cNvSpPr txBox="1"/>
            <p:nvPr/>
          </p:nvSpPr>
          <p:spPr>
            <a:xfrm>
              <a:off x="0" y="4115058"/>
              <a:ext cx="6745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 these design resources in your Canva Presentation.</a:t>
              </a:r>
              <a:endParaRPr sz="700"/>
            </a:p>
          </p:txBody>
        </p:sp>
        <p:sp>
          <p:nvSpPr>
            <p:cNvPr id="603" name="Google Shape;603;p40"/>
            <p:cNvSpPr txBox="1"/>
            <p:nvPr/>
          </p:nvSpPr>
          <p:spPr>
            <a:xfrm>
              <a:off x="0" y="5946021"/>
              <a:ext cx="6235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604" name="Google Shape;604;p40"/>
            <p:cNvSpPr txBox="1"/>
            <p:nvPr/>
          </p:nvSpPr>
          <p:spPr>
            <a:xfrm>
              <a:off x="0" y="7765878"/>
              <a:ext cx="67455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Titles: Fredoka One</a:t>
              </a:r>
              <a:endParaRPr sz="700"/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Headers: Geagu Bold</a:t>
              </a:r>
              <a:endParaRPr sz="700"/>
            </a:p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Body Copy: Open Sauce</a:t>
              </a:r>
              <a:endParaRPr sz="700"/>
            </a:p>
          </p:txBody>
        </p:sp>
        <p:sp>
          <p:nvSpPr>
            <p:cNvPr id="605" name="Google Shape;605;p40"/>
            <p:cNvSpPr txBox="1"/>
            <p:nvPr/>
          </p:nvSpPr>
          <p:spPr>
            <a:xfrm>
              <a:off x="0" y="10079441"/>
              <a:ext cx="6745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can find these fonts online too. Happy designing! </a:t>
              </a:r>
              <a:endParaRPr sz="700"/>
            </a:p>
          </p:txBody>
        </p:sp>
      </p:grpSp>
      <p:sp>
        <p:nvSpPr>
          <p:cNvPr id="606" name="Google Shape;606;p40"/>
          <p:cNvSpPr/>
          <p:nvPr/>
        </p:nvSpPr>
        <p:spPr>
          <a:xfrm>
            <a:off x="5749422" y="303484"/>
            <a:ext cx="986652" cy="762413"/>
          </a:xfrm>
          <a:custGeom>
            <a:avLst/>
            <a:gdLst/>
            <a:ahLst/>
            <a:cxnLst/>
            <a:rect l="l" t="t" r="r" b="b"/>
            <a:pathLst>
              <a:path w="1973304" h="1524826" extrusionOk="0">
                <a:moveTo>
                  <a:pt x="0" y="0"/>
                </a:moveTo>
                <a:lnTo>
                  <a:pt x="1973304" y="0"/>
                </a:lnTo>
                <a:lnTo>
                  <a:pt x="1973304" y="1524826"/>
                </a:lnTo>
                <a:lnTo>
                  <a:pt x="0" y="1524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7" name="Google Shape;607;p40"/>
          <p:cNvSpPr/>
          <p:nvPr/>
        </p:nvSpPr>
        <p:spPr>
          <a:xfrm>
            <a:off x="5053576" y="319688"/>
            <a:ext cx="554061" cy="746210"/>
          </a:xfrm>
          <a:custGeom>
            <a:avLst/>
            <a:gdLst/>
            <a:ahLst/>
            <a:cxnLst/>
            <a:rect l="l" t="t" r="r" b="b"/>
            <a:pathLst>
              <a:path w="1108122" h="1492420" extrusionOk="0">
                <a:moveTo>
                  <a:pt x="0" y="0"/>
                </a:moveTo>
                <a:lnTo>
                  <a:pt x="1108122" y="0"/>
                </a:lnTo>
                <a:lnTo>
                  <a:pt x="1108122" y="1492420"/>
                </a:lnTo>
                <a:lnTo>
                  <a:pt x="0" y="1492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8" name="Google Shape;608;p40"/>
          <p:cNvSpPr/>
          <p:nvPr/>
        </p:nvSpPr>
        <p:spPr>
          <a:xfrm>
            <a:off x="8655467" y="1274435"/>
            <a:ext cx="373602" cy="687085"/>
          </a:xfrm>
          <a:custGeom>
            <a:avLst/>
            <a:gdLst/>
            <a:ahLst/>
            <a:cxnLst/>
            <a:rect l="l" t="t" r="r" b="b"/>
            <a:pathLst>
              <a:path w="747205" h="1374170" extrusionOk="0">
                <a:moveTo>
                  <a:pt x="0" y="0"/>
                </a:moveTo>
                <a:lnTo>
                  <a:pt x="747205" y="0"/>
                </a:lnTo>
                <a:lnTo>
                  <a:pt x="747205" y="1374170"/>
                </a:lnTo>
                <a:lnTo>
                  <a:pt x="0" y="1374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9" name="Google Shape;609;p40"/>
          <p:cNvSpPr/>
          <p:nvPr/>
        </p:nvSpPr>
        <p:spPr>
          <a:xfrm>
            <a:off x="3987389" y="319688"/>
            <a:ext cx="850382" cy="746210"/>
          </a:xfrm>
          <a:custGeom>
            <a:avLst/>
            <a:gdLst/>
            <a:ahLst/>
            <a:cxnLst/>
            <a:rect l="l" t="t" r="r" b="b"/>
            <a:pathLst>
              <a:path w="1700764" h="1492420" extrusionOk="0">
                <a:moveTo>
                  <a:pt x="0" y="0"/>
                </a:moveTo>
                <a:lnTo>
                  <a:pt x="1700763" y="0"/>
                </a:lnTo>
                <a:lnTo>
                  <a:pt x="1700763" y="1492420"/>
                </a:lnTo>
                <a:lnTo>
                  <a:pt x="0" y="1492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0" name="Google Shape;610;p40"/>
          <p:cNvSpPr/>
          <p:nvPr/>
        </p:nvSpPr>
        <p:spPr>
          <a:xfrm>
            <a:off x="6810033" y="303484"/>
            <a:ext cx="651863" cy="762413"/>
          </a:xfrm>
          <a:custGeom>
            <a:avLst/>
            <a:gdLst/>
            <a:ahLst/>
            <a:cxnLst/>
            <a:rect l="l" t="t" r="r" b="b"/>
            <a:pathLst>
              <a:path w="1303726" h="1524826" extrusionOk="0">
                <a:moveTo>
                  <a:pt x="0" y="0"/>
                </a:moveTo>
                <a:lnTo>
                  <a:pt x="1303726" y="0"/>
                </a:lnTo>
                <a:lnTo>
                  <a:pt x="1303726" y="1524826"/>
                </a:lnTo>
                <a:lnTo>
                  <a:pt x="0" y="1524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1" name="Google Shape;611;p40"/>
          <p:cNvSpPr/>
          <p:nvPr/>
        </p:nvSpPr>
        <p:spPr>
          <a:xfrm>
            <a:off x="4140216" y="1431296"/>
            <a:ext cx="592088" cy="523998"/>
          </a:xfrm>
          <a:custGeom>
            <a:avLst/>
            <a:gdLst/>
            <a:ahLst/>
            <a:cxnLst/>
            <a:rect l="l" t="t" r="r" b="b"/>
            <a:pathLst>
              <a:path w="1184175" h="1047995" extrusionOk="0">
                <a:moveTo>
                  <a:pt x="0" y="0"/>
                </a:moveTo>
                <a:lnTo>
                  <a:pt x="1184175" y="0"/>
                </a:lnTo>
                <a:lnTo>
                  <a:pt x="1184175" y="1047995"/>
                </a:lnTo>
                <a:lnTo>
                  <a:pt x="0" y="1047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2" name="Google Shape;612;p40"/>
          <p:cNvSpPr/>
          <p:nvPr/>
        </p:nvSpPr>
        <p:spPr>
          <a:xfrm flipH="1">
            <a:off x="7604771" y="446400"/>
            <a:ext cx="1341432" cy="619498"/>
          </a:xfrm>
          <a:custGeom>
            <a:avLst/>
            <a:gdLst/>
            <a:ahLst/>
            <a:cxnLst/>
            <a:rect l="l" t="t" r="r" b="b"/>
            <a:pathLst>
              <a:path w="2682865" h="1238996" extrusionOk="0">
                <a:moveTo>
                  <a:pt x="2682865" y="0"/>
                </a:moveTo>
                <a:lnTo>
                  <a:pt x="0" y="0"/>
                </a:lnTo>
                <a:lnTo>
                  <a:pt x="0" y="1238995"/>
                </a:lnTo>
                <a:lnTo>
                  <a:pt x="2682865" y="1238995"/>
                </a:lnTo>
                <a:lnTo>
                  <a:pt x="2682865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3" name="Google Shape;613;p40"/>
          <p:cNvSpPr/>
          <p:nvPr/>
        </p:nvSpPr>
        <p:spPr>
          <a:xfrm>
            <a:off x="3242306" y="319688"/>
            <a:ext cx="527972" cy="824955"/>
          </a:xfrm>
          <a:custGeom>
            <a:avLst/>
            <a:gdLst/>
            <a:ahLst/>
            <a:cxnLst/>
            <a:rect l="l" t="t" r="r" b="b"/>
            <a:pathLst>
              <a:path w="1055943" h="1649910" extrusionOk="0">
                <a:moveTo>
                  <a:pt x="0" y="0"/>
                </a:moveTo>
                <a:lnTo>
                  <a:pt x="1055943" y="0"/>
                </a:lnTo>
                <a:lnTo>
                  <a:pt x="1055943" y="1649910"/>
                </a:lnTo>
                <a:lnTo>
                  <a:pt x="0" y="1649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4" name="Google Shape;614;p40"/>
          <p:cNvSpPr/>
          <p:nvPr/>
        </p:nvSpPr>
        <p:spPr>
          <a:xfrm flipH="1">
            <a:off x="4909641" y="1339865"/>
            <a:ext cx="839780" cy="758951"/>
          </a:xfrm>
          <a:custGeom>
            <a:avLst/>
            <a:gdLst/>
            <a:ahLst/>
            <a:cxnLst/>
            <a:rect l="l" t="t" r="r" b="b"/>
            <a:pathLst>
              <a:path w="1679560" h="1517903" extrusionOk="0">
                <a:moveTo>
                  <a:pt x="1679560" y="0"/>
                </a:moveTo>
                <a:lnTo>
                  <a:pt x="0" y="0"/>
                </a:lnTo>
                <a:lnTo>
                  <a:pt x="0" y="1517902"/>
                </a:lnTo>
                <a:lnTo>
                  <a:pt x="1679560" y="1517902"/>
                </a:lnTo>
                <a:lnTo>
                  <a:pt x="167956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5" name="Google Shape;615;p40"/>
          <p:cNvSpPr/>
          <p:nvPr/>
        </p:nvSpPr>
        <p:spPr>
          <a:xfrm>
            <a:off x="7510788" y="131428"/>
            <a:ext cx="317113" cy="475968"/>
          </a:xfrm>
          <a:custGeom>
            <a:avLst/>
            <a:gdLst/>
            <a:ahLst/>
            <a:cxnLst/>
            <a:rect l="l" t="t" r="r" b="b"/>
            <a:pathLst>
              <a:path w="634227" h="951936" extrusionOk="0">
                <a:moveTo>
                  <a:pt x="0" y="0"/>
                </a:moveTo>
                <a:lnTo>
                  <a:pt x="634227" y="0"/>
                </a:lnTo>
                <a:lnTo>
                  <a:pt x="634227" y="951935"/>
                </a:lnTo>
                <a:lnTo>
                  <a:pt x="0" y="951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6" name="Google Shape;616;p40"/>
          <p:cNvSpPr/>
          <p:nvPr/>
        </p:nvSpPr>
        <p:spPr>
          <a:xfrm>
            <a:off x="8602615" y="239922"/>
            <a:ext cx="343588" cy="367474"/>
          </a:xfrm>
          <a:custGeom>
            <a:avLst/>
            <a:gdLst/>
            <a:ahLst/>
            <a:cxnLst/>
            <a:rect l="l" t="t" r="r" b="b"/>
            <a:pathLst>
              <a:path w="687177" h="734948" extrusionOk="0">
                <a:moveTo>
                  <a:pt x="0" y="0"/>
                </a:moveTo>
                <a:lnTo>
                  <a:pt x="687177" y="0"/>
                </a:lnTo>
                <a:lnTo>
                  <a:pt x="687177" y="734948"/>
                </a:lnTo>
                <a:lnTo>
                  <a:pt x="0" y="734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7" name="Google Shape;617;p40"/>
          <p:cNvSpPr/>
          <p:nvPr/>
        </p:nvSpPr>
        <p:spPr>
          <a:xfrm>
            <a:off x="7188050" y="1274436"/>
            <a:ext cx="551375" cy="760517"/>
          </a:xfrm>
          <a:custGeom>
            <a:avLst/>
            <a:gdLst/>
            <a:ahLst/>
            <a:cxnLst/>
            <a:rect l="l" t="t" r="r" b="b"/>
            <a:pathLst>
              <a:path w="1102750" h="1521035" extrusionOk="0">
                <a:moveTo>
                  <a:pt x="0" y="0"/>
                </a:moveTo>
                <a:lnTo>
                  <a:pt x="1102750" y="0"/>
                </a:lnTo>
                <a:lnTo>
                  <a:pt x="1102750" y="1521035"/>
                </a:lnTo>
                <a:lnTo>
                  <a:pt x="0" y="1521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8" name="Google Shape;618;p40"/>
          <p:cNvSpPr/>
          <p:nvPr/>
        </p:nvSpPr>
        <p:spPr>
          <a:xfrm>
            <a:off x="5852283" y="1462483"/>
            <a:ext cx="1202034" cy="628063"/>
          </a:xfrm>
          <a:custGeom>
            <a:avLst/>
            <a:gdLst/>
            <a:ahLst/>
            <a:cxnLst/>
            <a:rect l="l" t="t" r="r" b="b"/>
            <a:pathLst>
              <a:path w="2404068" h="1256126" extrusionOk="0">
                <a:moveTo>
                  <a:pt x="0" y="0"/>
                </a:moveTo>
                <a:lnTo>
                  <a:pt x="2404069" y="0"/>
                </a:lnTo>
                <a:lnTo>
                  <a:pt x="2404069" y="1256126"/>
                </a:lnTo>
                <a:lnTo>
                  <a:pt x="0" y="1256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9" name="Google Shape;619;p40"/>
          <p:cNvSpPr/>
          <p:nvPr/>
        </p:nvSpPr>
        <p:spPr>
          <a:xfrm>
            <a:off x="7604771" y="1416199"/>
            <a:ext cx="1022870" cy="606283"/>
          </a:xfrm>
          <a:custGeom>
            <a:avLst/>
            <a:gdLst/>
            <a:ahLst/>
            <a:cxnLst/>
            <a:rect l="l" t="t" r="r" b="b"/>
            <a:pathLst>
              <a:path w="2045740" h="1212566" extrusionOk="0">
                <a:moveTo>
                  <a:pt x="0" y="0"/>
                </a:moveTo>
                <a:lnTo>
                  <a:pt x="2045740" y="0"/>
                </a:lnTo>
                <a:lnTo>
                  <a:pt x="2045740" y="1212566"/>
                </a:lnTo>
                <a:lnTo>
                  <a:pt x="0" y="1212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0" name="Google Shape;620;p40"/>
          <p:cNvSpPr/>
          <p:nvPr/>
        </p:nvSpPr>
        <p:spPr>
          <a:xfrm rot="-2193984">
            <a:off x="3268004" y="2378578"/>
            <a:ext cx="624776" cy="524031"/>
          </a:xfrm>
          <a:custGeom>
            <a:avLst/>
            <a:gdLst/>
            <a:ahLst/>
            <a:cxnLst/>
            <a:rect l="l" t="t" r="r" b="b"/>
            <a:pathLst>
              <a:path w="1249553" h="1048062" extrusionOk="0">
                <a:moveTo>
                  <a:pt x="0" y="0"/>
                </a:moveTo>
                <a:lnTo>
                  <a:pt x="1249552" y="0"/>
                </a:lnTo>
                <a:lnTo>
                  <a:pt x="1249552" y="1048062"/>
                </a:lnTo>
                <a:lnTo>
                  <a:pt x="0" y="1048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1" name="Google Shape;621;p40"/>
          <p:cNvSpPr/>
          <p:nvPr/>
        </p:nvSpPr>
        <p:spPr>
          <a:xfrm>
            <a:off x="4015601" y="2231519"/>
            <a:ext cx="440896" cy="805624"/>
          </a:xfrm>
          <a:custGeom>
            <a:avLst/>
            <a:gdLst/>
            <a:ahLst/>
            <a:cxnLst/>
            <a:rect l="l" t="t" r="r" b="b"/>
            <a:pathLst>
              <a:path w="881791" h="1611247" extrusionOk="0">
                <a:moveTo>
                  <a:pt x="0" y="0"/>
                </a:moveTo>
                <a:lnTo>
                  <a:pt x="881791" y="0"/>
                </a:lnTo>
                <a:lnTo>
                  <a:pt x="881791" y="1611246"/>
                </a:lnTo>
                <a:lnTo>
                  <a:pt x="0" y="1611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2" name="Google Shape;622;p40"/>
          <p:cNvSpPr/>
          <p:nvPr/>
        </p:nvSpPr>
        <p:spPr>
          <a:xfrm>
            <a:off x="4680121" y="2390173"/>
            <a:ext cx="650485" cy="571614"/>
          </a:xfrm>
          <a:custGeom>
            <a:avLst/>
            <a:gdLst/>
            <a:ahLst/>
            <a:cxnLst/>
            <a:rect l="l" t="t" r="r" b="b"/>
            <a:pathLst>
              <a:path w="1300971" h="1143228" extrusionOk="0">
                <a:moveTo>
                  <a:pt x="0" y="0"/>
                </a:moveTo>
                <a:lnTo>
                  <a:pt x="1300970" y="0"/>
                </a:lnTo>
                <a:lnTo>
                  <a:pt x="1300970" y="1143228"/>
                </a:lnTo>
                <a:lnTo>
                  <a:pt x="0" y="1143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3" name="Google Shape;623;p40"/>
          <p:cNvSpPr/>
          <p:nvPr/>
        </p:nvSpPr>
        <p:spPr>
          <a:xfrm>
            <a:off x="5405036" y="2390173"/>
            <a:ext cx="894495" cy="533342"/>
          </a:xfrm>
          <a:custGeom>
            <a:avLst/>
            <a:gdLst/>
            <a:ahLst/>
            <a:cxnLst/>
            <a:rect l="l" t="t" r="r" b="b"/>
            <a:pathLst>
              <a:path w="1788989" h="1066685" extrusionOk="0">
                <a:moveTo>
                  <a:pt x="0" y="0"/>
                </a:moveTo>
                <a:lnTo>
                  <a:pt x="1788989" y="0"/>
                </a:lnTo>
                <a:lnTo>
                  <a:pt x="1788989" y="1066685"/>
                </a:lnTo>
                <a:lnTo>
                  <a:pt x="0" y="1066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4" name="Google Shape;624;p40"/>
          <p:cNvSpPr/>
          <p:nvPr/>
        </p:nvSpPr>
        <p:spPr>
          <a:xfrm>
            <a:off x="6276613" y="2285601"/>
            <a:ext cx="1028419" cy="676186"/>
          </a:xfrm>
          <a:custGeom>
            <a:avLst/>
            <a:gdLst/>
            <a:ahLst/>
            <a:cxnLst/>
            <a:rect l="l" t="t" r="r" b="b"/>
            <a:pathLst>
              <a:path w="2056838" h="1352371" extrusionOk="0">
                <a:moveTo>
                  <a:pt x="0" y="0"/>
                </a:moveTo>
                <a:lnTo>
                  <a:pt x="2056838" y="0"/>
                </a:lnTo>
                <a:lnTo>
                  <a:pt x="2056838" y="1352371"/>
                </a:lnTo>
                <a:lnTo>
                  <a:pt x="0" y="1352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5" name="Google Shape;625;p40"/>
          <p:cNvSpPr/>
          <p:nvPr/>
        </p:nvSpPr>
        <p:spPr>
          <a:xfrm rot="-4109085" flipH="1">
            <a:off x="8280850" y="2354750"/>
            <a:ext cx="749234" cy="329664"/>
          </a:xfrm>
          <a:custGeom>
            <a:avLst/>
            <a:gdLst/>
            <a:ahLst/>
            <a:cxnLst/>
            <a:rect l="l" t="t" r="r" b="b"/>
            <a:pathLst>
              <a:path w="1498469" h="659327" extrusionOk="0">
                <a:moveTo>
                  <a:pt x="1498469" y="0"/>
                </a:moveTo>
                <a:lnTo>
                  <a:pt x="0" y="0"/>
                </a:lnTo>
                <a:lnTo>
                  <a:pt x="0" y="659326"/>
                </a:lnTo>
                <a:lnTo>
                  <a:pt x="1498469" y="659326"/>
                </a:lnTo>
                <a:lnTo>
                  <a:pt x="1498469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6" name="Google Shape;626;p40"/>
          <p:cNvSpPr/>
          <p:nvPr/>
        </p:nvSpPr>
        <p:spPr>
          <a:xfrm>
            <a:off x="7380870" y="2342380"/>
            <a:ext cx="908024" cy="581135"/>
          </a:xfrm>
          <a:custGeom>
            <a:avLst/>
            <a:gdLst/>
            <a:ahLst/>
            <a:cxnLst/>
            <a:rect l="l" t="t" r="r" b="b"/>
            <a:pathLst>
              <a:path w="1816047" h="1162270" extrusionOk="0">
                <a:moveTo>
                  <a:pt x="0" y="0"/>
                </a:moveTo>
                <a:lnTo>
                  <a:pt x="1816047" y="0"/>
                </a:lnTo>
                <a:lnTo>
                  <a:pt x="1816047" y="1162270"/>
                </a:lnTo>
                <a:lnTo>
                  <a:pt x="0" y="1162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7" name="Google Shape;627;p40"/>
          <p:cNvSpPr/>
          <p:nvPr/>
        </p:nvSpPr>
        <p:spPr>
          <a:xfrm>
            <a:off x="3274226" y="3159401"/>
            <a:ext cx="713162" cy="806973"/>
          </a:xfrm>
          <a:custGeom>
            <a:avLst/>
            <a:gdLst/>
            <a:ahLst/>
            <a:cxnLst/>
            <a:rect l="l" t="t" r="r" b="b"/>
            <a:pathLst>
              <a:path w="1426325" h="1613947" extrusionOk="0">
                <a:moveTo>
                  <a:pt x="0" y="0"/>
                </a:moveTo>
                <a:lnTo>
                  <a:pt x="1426326" y="0"/>
                </a:lnTo>
                <a:lnTo>
                  <a:pt x="1426326" y="1613946"/>
                </a:lnTo>
                <a:lnTo>
                  <a:pt x="0" y="1613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8" name="Google Shape;628;p40"/>
          <p:cNvSpPr/>
          <p:nvPr/>
        </p:nvSpPr>
        <p:spPr>
          <a:xfrm>
            <a:off x="3274226" y="4110328"/>
            <a:ext cx="496051" cy="901743"/>
          </a:xfrm>
          <a:custGeom>
            <a:avLst/>
            <a:gdLst/>
            <a:ahLst/>
            <a:cxnLst/>
            <a:rect l="l" t="t" r="r" b="b"/>
            <a:pathLst>
              <a:path w="992102" h="1803487" extrusionOk="0">
                <a:moveTo>
                  <a:pt x="0" y="0"/>
                </a:moveTo>
                <a:lnTo>
                  <a:pt x="992103" y="0"/>
                </a:lnTo>
                <a:lnTo>
                  <a:pt x="992103" y="1803487"/>
                </a:lnTo>
                <a:lnTo>
                  <a:pt x="0" y="1803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29" name="Google Shape;629;p40"/>
          <p:cNvSpPr/>
          <p:nvPr/>
        </p:nvSpPr>
        <p:spPr>
          <a:xfrm>
            <a:off x="4015601" y="3283226"/>
            <a:ext cx="929453" cy="683149"/>
          </a:xfrm>
          <a:custGeom>
            <a:avLst/>
            <a:gdLst/>
            <a:ahLst/>
            <a:cxnLst/>
            <a:rect l="l" t="t" r="r" b="b"/>
            <a:pathLst>
              <a:path w="1858907" h="1366297" extrusionOk="0">
                <a:moveTo>
                  <a:pt x="0" y="0"/>
                </a:moveTo>
                <a:lnTo>
                  <a:pt x="1858907" y="0"/>
                </a:lnTo>
                <a:lnTo>
                  <a:pt x="1858907" y="1366296"/>
                </a:lnTo>
                <a:lnTo>
                  <a:pt x="0" y="1366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0" name="Google Shape;630;p40"/>
          <p:cNvSpPr/>
          <p:nvPr/>
        </p:nvSpPr>
        <p:spPr>
          <a:xfrm>
            <a:off x="5005363" y="3283226"/>
            <a:ext cx="860659" cy="683149"/>
          </a:xfrm>
          <a:custGeom>
            <a:avLst/>
            <a:gdLst/>
            <a:ahLst/>
            <a:cxnLst/>
            <a:rect l="l" t="t" r="r" b="b"/>
            <a:pathLst>
              <a:path w="1721318" h="1366297" extrusionOk="0">
                <a:moveTo>
                  <a:pt x="0" y="0"/>
                </a:moveTo>
                <a:lnTo>
                  <a:pt x="1721319" y="0"/>
                </a:lnTo>
                <a:lnTo>
                  <a:pt x="1721319" y="1366296"/>
                </a:lnTo>
                <a:lnTo>
                  <a:pt x="0" y="1366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1" name="Google Shape;631;p40"/>
          <p:cNvSpPr/>
          <p:nvPr/>
        </p:nvSpPr>
        <p:spPr>
          <a:xfrm>
            <a:off x="6656169" y="3381720"/>
            <a:ext cx="948602" cy="341497"/>
          </a:xfrm>
          <a:custGeom>
            <a:avLst/>
            <a:gdLst/>
            <a:ahLst/>
            <a:cxnLst/>
            <a:rect l="l" t="t" r="r" b="b"/>
            <a:pathLst>
              <a:path w="1897205" h="682994" extrusionOk="0">
                <a:moveTo>
                  <a:pt x="0" y="0"/>
                </a:moveTo>
                <a:lnTo>
                  <a:pt x="1897205" y="0"/>
                </a:lnTo>
                <a:lnTo>
                  <a:pt x="1897205" y="682994"/>
                </a:lnTo>
                <a:lnTo>
                  <a:pt x="0" y="682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2" name="Google Shape;632;p40"/>
          <p:cNvSpPr/>
          <p:nvPr/>
        </p:nvSpPr>
        <p:spPr>
          <a:xfrm>
            <a:off x="5894598" y="3283226"/>
            <a:ext cx="697069" cy="538486"/>
          </a:xfrm>
          <a:custGeom>
            <a:avLst/>
            <a:gdLst/>
            <a:ahLst/>
            <a:cxnLst/>
            <a:rect l="l" t="t" r="r" b="b"/>
            <a:pathLst>
              <a:path w="1394138" h="1076971" extrusionOk="0">
                <a:moveTo>
                  <a:pt x="0" y="0"/>
                </a:moveTo>
                <a:lnTo>
                  <a:pt x="1394137" y="0"/>
                </a:lnTo>
                <a:lnTo>
                  <a:pt x="1394137" y="1076971"/>
                </a:lnTo>
                <a:lnTo>
                  <a:pt x="0" y="1076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3" name="Google Shape;633;p40"/>
          <p:cNvSpPr/>
          <p:nvPr/>
        </p:nvSpPr>
        <p:spPr>
          <a:xfrm>
            <a:off x="3709254" y="4272741"/>
            <a:ext cx="969196" cy="511031"/>
          </a:xfrm>
          <a:custGeom>
            <a:avLst/>
            <a:gdLst/>
            <a:ahLst/>
            <a:cxnLst/>
            <a:rect l="l" t="t" r="r" b="b"/>
            <a:pathLst>
              <a:path w="1938391" h="1022061" extrusionOk="0">
                <a:moveTo>
                  <a:pt x="0" y="0"/>
                </a:moveTo>
                <a:lnTo>
                  <a:pt x="1938391" y="0"/>
                </a:lnTo>
                <a:lnTo>
                  <a:pt x="1938391" y="1022061"/>
                </a:lnTo>
                <a:lnTo>
                  <a:pt x="0" y="1022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4" name="Google Shape;634;p40"/>
          <p:cNvSpPr/>
          <p:nvPr/>
        </p:nvSpPr>
        <p:spPr>
          <a:xfrm>
            <a:off x="7604771" y="3099055"/>
            <a:ext cx="575684" cy="867320"/>
          </a:xfrm>
          <a:custGeom>
            <a:avLst/>
            <a:gdLst/>
            <a:ahLst/>
            <a:cxnLst/>
            <a:rect l="l" t="t" r="r" b="b"/>
            <a:pathLst>
              <a:path w="1151367" h="1734639" extrusionOk="0">
                <a:moveTo>
                  <a:pt x="0" y="0"/>
                </a:moveTo>
                <a:lnTo>
                  <a:pt x="1151367" y="0"/>
                </a:lnTo>
                <a:lnTo>
                  <a:pt x="1151367" y="1734639"/>
                </a:lnTo>
                <a:lnTo>
                  <a:pt x="0" y="1734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5" name="Google Shape;635;p40"/>
          <p:cNvSpPr/>
          <p:nvPr/>
        </p:nvSpPr>
        <p:spPr>
          <a:xfrm>
            <a:off x="8325457" y="3203470"/>
            <a:ext cx="660021" cy="619131"/>
          </a:xfrm>
          <a:custGeom>
            <a:avLst/>
            <a:gdLst/>
            <a:ahLst/>
            <a:cxnLst/>
            <a:rect l="l" t="t" r="r" b="b"/>
            <a:pathLst>
              <a:path w="1320042" h="1238263" extrusionOk="0">
                <a:moveTo>
                  <a:pt x="0" y="0"/>
                </a:moveTo>
                <a:lnTo>
                  <a:pt x="1320042" y="0"/>
                </a:lnTo>
                <a:lnTo>
                  <a:pt x="1320042" y="1238263"/>
                </a:lnTo>
                <a:lnTo>
                  <a:pt x="0" y="1238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636" name="Google Shape;636;p40"/>
          <p:cNvSpPr/>
          <p:nvPr/>
        </p:nvSpPr>
        <p:spPr>
          <a:xfrm>
            <a:off x="4732304" y="4092876"/>
            <a:ext cx="842460" cy="870760"/>
          </a:xfrm>
          <a:custGeom>
            <a:avLst/>
            <a:gdLst/>
            <a:ahLst/>
            <a:cxnLst/>
            <a:rect l="l" t="t" r="r" b="b"/>
            <a:pathLst>
              <a:path w="1684920" h="1741519" extrusionOk="0">
                <a:moveTo>
                  <a:pt x="0" y="0"/>
                </a:moveTo>
                <a:lnTo>
                  <a:pt x="1684920" y="0"/>
                </a:lnTo>
                <a:lnTo>
                  <a:pt x="1684920" y="1741519"/>
                </a:lnTo>
                <a:lnTo>
                  <a:pt x="0" y="1741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7" name="Google Shape;637;p40"/>
          <p:cNvSpPr/>
          <p:nvPr/>
        </p:nvSpPr>
        <p:spPr>
          <a:xfrm>
            <a:off x="5607637" y="4182253"/>
            <a:ext cx="853353" cy="750951"/>
          </a:xfrm>
          <a:custGeom>
            <a:avLst/>
            <a:gdLst/>
            <a:ahLst/>
            <a:cxnLst/>
            <a:rect l="l" t="t" r="r" b="b"/>
            <a:pathLst>
              <a:path w="1706706" h="1501902" extrusionOk="0">
                <a:moveTo>
                  <a:pt x="0" y="0"/>
                </a:moveTo>
                <a:lnTo>
                  <a:pt x="1706707" y="0"/>
                </a:lnTo>
                <a:lnTo>
                  <a:pt x="1706707" y="1501901"/>
                </a:lnTo>
                <a:lnTo>
                  <a:pt x="0" y="1501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8" name="Google Shape;638;p40"/>
          <p:cNvSpPr/>
          <p:nvPr/>
        </p:nvSpPr>
        <p:spPr>
          <a:xfrm>
            <a:off x="6427251" y="4092876"/>
            <a:ext cx="951227" cy="791785"/>
          </a:xfrm>
          <a:custGeom>
            <a:avLst/>
            <a:gdLst/>
            <a:ahLst/>
            <a:cxnLst/>
            <a:rect l="l" t="t" r="r" b="b"/>
            <a:pathLst>
              <a:path w="1902454" h="1583569" extrusionOk="0">
                <a:moveTo>
                  <a:pt x="0" y="0"/>
                </a:moveTo>
                <a:lnTo>
                  <a:pt x="1902454" y="0"/>
                </a:lnTo>
                <a:lnTo>
                  <a:pt x="1902454" y="1583568"/>
                </a:lnTo>
                <a:lnTo>
                  <a:pt x="0" y="1583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9" name="Google Shape;639;p40"/>
          <p:cNvSpPr/>
          <p:nvPr/>
        </p:nvSpPr>
        <p:spPr>
          <a:xfrm>
            <a:off x="7458330" y="4110328"/>
            <a:ext cx="744610" cy="683688"/>
          </a:xfrm>
          <a:custGeom>
            <a:avLst/>
            <a:gdLst/>
            <a:ahLst/>
            <a:cxnLst/>
            <a:rect l="l" t="t" r="r" b="b"/>
            <a:pathLst>
              <a:path w="1489220" h="1367375" extrusionOk="0">
                <a:moveTo>
                  <a:pt x="0" y="0"/>
                </a:moveTo>
                <a:lnTo>
                  <a:pt x="1489220" y="0"/>
                </a:lnTo>
                <a:lnTo>
                  <a:pt x="1489220" y="1367375"/>
                </a:lnTo>
                <a:lnTo>
                  <a:pt x="0" y="1367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0" name="Google Shape;640;p40"/>
          <p:cNvSpPr/>
          <p:nvPr/>
        </p:nvSpPr>
        <p:spPr>
          <a:xfrm>
            <a:off x="8360232" y="4205168"/>
            <a:ext cx="749083" cy="591095"/>
          </a:xfrm>
          <a:custGeom>
            <a:avLst/>
            <a:gdLst/>
            <a:ahLst/>
            <a:cxnLst/>
            <a:rect l="l" t="t" r="r" b="b"/>
            <a:pathLst>
              <a:path w="1498166" h="1182189" extrusionOk="0">
                <a:moveTo>
                  <a:pt x="0" y="0"/>
                </a:moveTo>
                <a:lnTo>
                  <a:pt x="1498166" y="0"/>
                </a:lnTo>
                <a:lnTo>
                  <a:pt x="1498166" y="1182189"/>
                </a:lnTo>
                <a:lnTo>
                  <a:pt x="0" y="118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1" name="Google Shape;641;p40"/>
          <p:cNvSpPr/>
          <p:nvPr/>
        </p:nvSpPr>
        <p:spPr>
          <a:xfrm>
            <a:off x="3127488" y="1496810"/>
            <a:ext cx="859901" cy="559410"/>
          </a:xfrm>
          <a:custGeom>
            <a:avLst/>
            <a:gdLst/>
            <a:ahLst/>
            <a:cxnLst/>
            <a:rect l="l" t="t" r="r" b="b"/>
            <a:pathLst>
              <a:path w="1719801" h="1118821" extrusionOk="0">
                <a:moveTo>
                  <a:pt x="0" y="0"/>
                </a:moveTo>
                <a:lnTo>
                  <a:pt x="1719801" y="0"/>
                </a:lnTo>
                <a:lnTo>
                  <a:pt x="1719801" y="1118820"/>
                </a:lnTo>
                <a:lnTo>
                  <a:pt x="0" y="1118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1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1"/>
          <p:cNvSpPr txBox="1"/>
          <p:nvPr/>
        </p:nvSpPr>
        <p:spPr>
          <a:xfrm>
            <a:off x="697225" y="1895124"/>
            <a:ext cx="7758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Free templates for all your presentation needs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3213489" y="656157"/>
            <a:ext cx="2717022" cy="679256"/>
          </a:xfrm>
          <a:custGeom>
            <a:avLst/>
            <a:gdLst/>
            <a:ahLst/>
            <a:cxnLst/>
            <a:rect l="l" t="t" r="r" b="b"/>
            <a:pathLst>
              <a:path w="5434044" h="1358511" extrusionOk="0">
                <a:moveTo>
                  <a:pt x="0" y="0"/>
                </a:moveTo>
                <a:lnTo>
                  <a:pt x="5434044" y="0"/>
                </a:lnTo>
                <a:lnTo>
                  <a:pt x="5434044" y="1358511"/>
                </a:lnTo>
                <a:lnTo>
                  <a:pt x="0" y="1358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9" name="Google Shape;649;p41"/>
          <p:cNvSpPr txBox="1"/>
          <p:nvPr/>
        </p:nvSpPr>
        <p:spPr>
          <a:xfrm>
            <a:off x="514350" y="3399809"/>
            <a:ext cx="19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PowerPoint, Google Slides, and Canva</a:t>
            </a:r>
            <a:endParaRPr sz="700"/>
          </a:p>
        </p:txBody>
      </p:sp>
      <p:sp>
        <p:nvSpPr>
          <p:cNvPr id="650" name="Google Shape;650;p41"/>
          <p:cNvSpPr txBox="1"/>
          <p:nvPr/>
        </p:nvSpPr>
        <p:spPr>
          <a:xfrm>
            <a:off x="6733509" y="3399809"/>
            <a:ext cx="19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Blow your audience away with attractive visuals</a:t>
            </a:r>
            <a:endParaRPr sz="700"/>
          </a:p>
        </p:txBody>
      </p:sp>
      <p:grpSp>
        <p:nvGrpSpPr>
          <p:cNvPr id="651" name="Google Shape;651;p41"/>
          <p:cNvGrpSpPr/>
          <p:nvPr/>
        </p:nvGrpSpPr>
        <p:grpSpPr>
          <a:xfrm rot="131624">
            <a:off x="3209981" y="4360551"/>
            <a:ext cx="7297678" cy="3770240"/>
            <a:chOff x="76200" y="0"/>
            <a:chExt cx="1573256" cy="812800"/>
          </a:xfrm>
        </p:grpSpPr>
        <p:sp>
          <p:nvSpPr>
            <p:cNvPr id="652" name="Google Shape;652;p41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41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655" name="Google Shape;655;p41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41"/>
          <p:cNvSpPr/>
          <p:nvPr/>
        </p:nvSpPr>
        <p:spPr>
          <a:xfrm>
            <a:off x="7128179" y="-413724"/>
            <a:ext cx="3797514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3"/>
                </a:lnTo>
                <a:lnTo>
                  <a:pt x="0" y="10228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8" name="Google Shape;658;p41"/>
          <p:cNvSpPr/>
          <p:nvPr/>
        </p:nvSpPr>
        <p:spPr>
          <a:xfrm>
            <a:off x="-2015333" y="-413724"/>
            <a:ext cx="3797514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3"/>
                </a:lnTo>
                <a:lnTo>
                  <a:pt x="0" y="10228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9" name="Google Shape;659;p41"/>
          <p:cNvSpPr/>
          <p:nvPr/>
        </p:nvSpPr>
        <p:spPr>
          <a:xfrm flipH="1">
            <a:off x="3698267" y="3875381"/>
            <a:ext cx="2491043" cy="1150409"/>
          </a:xfrm>
          <a:custGeom>
            <a:avLst/>
            <a:gdLst/>
            <a:ahLst/>
            <a:cxnLst/>
            <a:rect l="l" t="t" r="r" b="b"/>
            <a:pathLst>
              <a:path w="4982087" h="2300818" extrusionOk="0">
                <a:moveTo>
                  <a:pt x="4982087" y="0"/>
                </a:moveTo>
                <a:lnTo>
                  <a:pt x="0" y="0"/>
                </a:lnTo>
                <a:lnTo>
                  <a:pt x="0" y="2300818"/>
                </a:lnTo>
                <a:lnTo>
                  <a:pt x="4982087" y="2300818"/>
                </a:lnTo>
                <a:lnTo>
                  <a:pt x="498208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0" name="Google Shape;660;p41"/>
          <p:cNvSpPr/>
          <p:nvPr/>
        </p:nvSpPr>
        <p:spPr>
          <a:xfrm flipH="1">
            <a:off x="-1102983" y="3823628"/>
            <a:ext cx="2491044" cy="1150409"/>
          </a:xfrm>
          <a:custGeom>
            <a:avLst/>
            <a:gdLst/>
            <a:ahLst/>
            <a:cxnLst/>
            <a:rect l="l" t="t" r="r" b="b"/>
            <a:pathLst>
              <a:path w="4982087" h="2300818" extrusionOk="0">
                <a:moveTo>
                  <a:pt x="4982086" y="0"/>
                </a:moveTo>
                <a:lnTo>
                  <a:pt x="0" y="0"/>
                </a:lnTo>
                <a:lnTo>
                  <a:pt x="0" y="2300819"/>
                </a:lnTo>
                <a:lnTo>
                  <a:pt x="4982086" y="2300819"/>
                </a:lnTo>
                <a:lnTo>
                  <a:pt x="498208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1" name="Google Shape;661;p41"/>
          <p:cNvSpPr/>
          <p:nvPr/>
        </p:nvSpPr>
        <p:spPr>
          <a:xfrm>
            <a:off x="2598970" y="3875381"/>
            <a:ext cx="890366" cy="903925"/>
          </a:xfrm>
          <a:custGeom>
            <a:avLst/>
            <a:gdLst/>
            <a:ahLst/>
            <a:cxnLst/>
            <a:rect l="l" t="t" r="r" b="b"/>
            <a:pathLst>
              <a:path w="1780732" h="1807850" extrusionOk="0">
                <a:moveTo>
                  <a:pt x="0" y="0"/>
                </a:moveTo>
                <a:lnTo>
                  <a:pt x="1780732" y="0"/>
                </a:lnTo>
                <a:lnTo>
                  <a:pt x="1780732" y="1807849"/>
                </a:lnTo>
                <a:lnTo>
                  <a:pt x="0" y="1807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2" name="Google Shape;662;p41"/>
          <p:cNvSpPr/>
          <p:nvPr/>
        </p:nvSpPr>
        <p:spPr>
          <a:xfrm>
            <a:off x="8314341" y="1368750"/>
            <a:ext cx="630619" cy="860914"/>
          </a:xfrm>
          <a:custGeom>
            <a:avLst/>
            <a:gdLst/>
            <a:ahLst/>
            <a:cxnLst/>
            <a:rect l="l" t="t" r="r" b="b"/>
            <a:pathLst>
              <a:path w="1261238" h="1721827" extrusionOk="0">
                <a:moveTo>
                  <a:pt x="0" y="0"/>
                </a:moveTo>
                <a:lnTo>
                  <a:pt x="1261238" y="0"/>
                </a:lnTo>
                <a:lnTo>
                  <a:pt x="1261238" y="1721827"/>
                </a:lnTo>
                <a:lnTo>
                  <a:pt x="0" y="17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63" name="Google Shape;663;p41"/>
          <p:cNvSpPr txBox="1"/>
          <p:nvPr/>
        </p:nvSpPr>
        <p:spPr>
          <a:xfrm>
            <a:off x="2529576" y="3399809"/>
            <a:ext cx="19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free for personal or commercial use</a:t>
            </a:r>
            <a:endParaRPr sz="700"/>
          </a:p>
        </p:txBody>
      </p:sp>
      <p:sp>
        <p:nvSpPr>
          <p:cNvPr id="664" name="Google Shape;664;p41"/>
          <p:cNvSpPr txBox="1"/>
          <p:nvPr/>
        </p:nvSpPr>
        <p:spPr>
          <a:xfrm>
            <a:off x="4576606" y="3399809"/>
            <a:ext cx="19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Ready to use, professional, and customizable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/>
        </p:nvSpPr>
        <p:spPr>
          <a:xfrm>
            <a:off x="-555275" y="4839125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4020653" y="1140786"/>
            <a:ext cx="1319796" cy="1820408"/>
          </a:xfrm>
          <a:custGeom>
            <a:avLst/>
            <a:gdLst/>
            <a:ahLst/>
            <a:cxnLst/>
            <a:rect l="l" t="t" r="r" b="b"/>
            <a:pathLst>
              <a:path w="2639591" h="3640815" extrusionOk="0">
                <a:moveTo>
                  <a:pt x="0" y="0"/>
                </a:moveTo>
                <a:lnTo>
                  <a:pt x="2639592" y="0"/>
                </a:lnTo>
                <a:lnTo>
                  <a:pt x="2639592" y="3640815"/>
                </a:lnTo>
                <a:lnTo>
                  <a:pt x="0" y="3640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5" name="Google Shape;195;p24"/>
          <p:cNvSpPr/>
          <p:nvPr/>
        </p:nvSpPr>
        <p:spPr>
          <a:xfrm flipH="1">
            <a:off x="6721476" y="-1579919"/>
            <a:ext cx="4557175" cy="6137610"/>
          </a:xfrm>
          <a:custGeom>
            <a:avLst/>
            <a:gdLst/>
            <a:ahLst/>
            <a:cxnLst/>
            <a:rect l="l" t="t" r="r" b="b"/>
            <a:pathLst>
              <a:path w="9114350" h="12275219" extrusionOk="0">
                <a:moveTo>
                  <a:pt x="9114350" y="0"/>
                </a:moveTo>
                <a:lnTo>
                  <a:pt x="0" y="0"/>
                </a:lnTo>
                <a:lnTo>
                  <a:pt x="0" y="12275219"/>
                </a:lnTo>
                <a:lnTo>
                  <a:pt x="9114350" y="12275219"/>
                </a:lnTo>
                <a:lnTo>
                  <a:pt x="911435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>
            <a:off x="6243369" y="1778290"/>
            <a:ext cx="2143663" cy="1120064"/>
          </a:xfrm>
          <a:custGeom>
            <a:avLst/>
            <a:gdLst/>
            <a:ahLst/>
            <a:cxnLst/>
            <a:rect l="l" t="t" r="r" b="b"/>
            <a:pathLst>
              <a:path w="4287325" h="2240127" extrusionOk="0">
                <a:moveTo>
                  <a:pt x="0" y="0"/>
                </a:moveTo>
                <a:lnTo>
                  <a:pt x="4287324" y="0"/>
                </a:lnTo>
                <a:lnTo>
                  <a:pt x="4287324" y="2240127"/>
                </a:lnTo>
                <a:lnTo>
                  <a:pt x="0" y="2240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24"/>
          <p:cNvSpPr/>
          <p:nvPr/>
        </p:nvSpPr>
        <p:spPr>
          <a:xfrm>
            <a:off x="780045" y="1658694"/>
            <a:ext cx="2091451" cy="1239660"/>
          </a:xfrm>
          <a:custGeom>
            <a:avLst/>
            <a:gdLst/>
            <a:ahLst/>
            <a:cxnLst/>
            <a:rect l="l" t="t" r="r" b="b"/>
            <a:pathLst>
              <a:path w="4182902" h="2479320" extrusionOk="0">
                <a:moveTo>
                  <a:pt x="0" y="0"/>
                </a:moveTo>
                <a:lnTo>
                  <a:pt x="4182902" y="0"/>
                </a:lnTo>
                <a:lnTo>
                  <a:pt x="4182902" y="2479320"/>
                </a:lnTo>
                <a:lnTo>
                  <a:pt x="0" y="2479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8" name="Google Shape;198;p24"/>
          <p:cNvSpPr txBox="1"/>
          <p:nvPr/>
        </p:nvSpPr>
        <p:spPr>
          <a:xfrm>
            <a:off x="3471065" y="3381881"/>
            <a:ext cx="220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Click on the "PowerPoint" button below this presentation preview. </a:t>
            </a:r>
            <a:endParaRPr sz="7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Download and install the fonts used in this presentation as listed on the next page.</a:t>
            </a:r>
            <a:endParaRPr sz="700"/>
          </a:p>
        </p:txBody>
      </p:sp>
      <p:grpSp>
        <p:nvGrpSpPr>
          <p:cNvPr id="199" name="Google Shape;199;p24"/>
          <p:cNvGrpSpPr/>
          <p:nvPr/>
        </p:nvGrpSpPr>
        <p:grpSpPr>
          <a:xfrm rot="131624">
            <a:off x="3209981" y="4360551"/>
            <a:ext cx="7297678" cy="3770240"/>
            <a:chOff x="76200" y="0"/>
            <a:chExt cx="1573256" cy="812800"/>
          </a:xfrm>
        </p:grpSpPr>
        <p:sp>
          <p:nvSpPr>
            <p:cNvPr id="200" name="Google Shape;200;p24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24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203" name="Google Shape;203;p24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/>
          <p:nvPr/>
        </p:nvSpPr>
        <p:spPr>
          <a:xfrm rot="-2213512">
            <a:off x="-768419" y="2509084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6"/>
                </a:lnTo>
                <a:lnTo>
                  <a:pt x="0" y="3014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24"/>
          <p:cNvSpPr/>
          <p:nvPr/>
        </p:nvSpPr>
        <p:spPr>
          <a:xfrm>
            <a:off x="-768419" y="1024556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7" y="0"/>
                </a:lnTo>
                <a:lnTo>
                  <a:pt x="3594557" y="3014935"/>
                </a:lnTo>
                <a:lnTo>
                  <a:pt x="0" y="3014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7" name="Google Shape;207;p24"/>
          <p:cNvSpPr txBox="1"/>
          <p:nvPr/>
        </p:nvSpPr>
        <p:spPr>
          <a:xfrm>
            <a:off x="514350" y="396666"/>
            <a:ext cx="833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How to Use This Presentation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727854" y="3381881"/>
            <a:ext cx="214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Click on the "Google Slides" button below this presentation preview.  Click on "Make a copy."</a:t>
            </a:r>
            <a:endParaRPr sz="7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You need to sign in to your Google account.</a:t>
            </a:r>
            <a:endParaRPr sz="700"/>
          </a:p>
        </p:txBody>
      </p:sp>
      <p:sp>
        <p:nvSpPr>
          <p:cNvPr id="209" name="Google Shape;209;p24"/>
          <p:cNvSpPr txBox="1"/>
          <p:nvPr/>
        </p:nvSpPr>
        <p:spPr>
          <a:xfrm>
            <a:off x="514350" y="2937381"/>
            <a:ext cx="2570651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Google Slides</a:t>
            </a:r>
            <a:endParaRPr sz="700"/>
          </a:p>
        </p:txBody>
      </p:sp>
      <p:sp>
        <p:nvSpPr>
          <p:cNvPr id="210" name="Google Shape;210;p24"/>
          <p:cNvSpPr txBox="1"/>
          <p:nvPr/>
        </p:nvSpPr>
        <p:spPr>
          <a:xfrm>
            <a:off x="3286675" y="2937381"/>
            <a:ext cx="257065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PowerPoint</a:t>
            </a:r>
            <a:endParaRPr sz="700"/>
          </a:p>
        </p:txBody>
      </p:sp>
      <p:sp>
        <p:nvSpPr>
          <p:cNvPr id="211" name="Google Shape;211;p24"/>
          <p:cNvSpPr txBox="1"/>
          <p:nvPr/>
        </p:nvSpPr>
        <p:spPr>
          <a:xfrm>
            <a:off x="6301618" y="3381881"/>
            <a:ext cx="2085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Click on the "Canva" button under this presentation preview. Start editing your presentation. You need to sign in to your Canva account.</a:t>
            </a:r>
            <a:endParaRPr sz="700"/>
          </a:p>
        </p:txBody>
      </p:sp>
      <p:sp>
        <p:nvSpPr>
          <p:cNvPr id="212" name="Google Shape;212;p24"/>
          <p:cNvSpPr txBox="1"/>
          <p:nvPr/>
        </p:nvSpPr>
        <p:spPr>
          <a:xfrm>
            <a:off x="6058999" y="2937381"/>
            <a:ext cx="257065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Canva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5"/>
          <p:cNvGrpSpPr/>
          <p:nvPr/>
        </p:nvGrpSpPr>
        <p:grpSpPr>
          <a:xfrm>
            <a:off x="3665153" y="4246735"/>
            <a:ext cx="5065848" cy="3770254"/>
            <a:chOff x="76200" y="0"/>
            <a:chExt cx="1092107" cy="812800"/>
          </a:xfrm>
        </p:grpSpPr>
        <p:sp>
          <p:nvSpPr>
            <p:cNvPr id="219" name="Google Shape;219;p25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25"/>
          <p:cNvSpPr/>
          <p:nvPr/>
        </p:nvSpPr>
        <p:spPr>
          <a:xfrm>
            <a:off x="6441618" y="145526"/>
            <a:ext cx="3404346" cy="4584978"/>
          </a:xfrm>
          <a:custGeom>
            <a:avLst/>
            <a:gdLst/>
            <a:ahLst/>
            <a:cxnLst/>
            <a:rect l="l" t="t" r="r" b="b"/>
            <a:pathLst>
              <a:path w="6808691" h="9169955" extrusionOk="0">
                <a:moveTo>
                  <a:pt x="0" y="0"/>
                </a:moveTo>
                <a:lnTo>
                  <a:pt x="6808691" y="0"/>
                </a:lnTo>
                <a:lnTo>
                  <a:pt x="6808691" y="9169955"/>
                </a:lnTo>
                <a:lnTo>
                  <a:pt x="0" y="9169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22" name="Google Shape;222;p25"/>
          <p:cNvGrpSpPr/>
          <p:nvPr/>
        </p:nvGrpSpPr>
        <p:grpSpPr>
          <a:xfrm rot="444424">
            <a:off x="-878267" y="4102415"/>
            <a:ext cx="5065830" cy="3770240"/>
            <a:chOff x="76200" y="0"/>
            <a:chExt cx="1092107" cy="812800"/>
          </a:xfrm>
        </p:grpSpPr>
        <p:sp>
          <p:nvSpPr>
            <p:cNvPr id="223" name="Google Shape;223;p25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5"/>
          <p:cNvSpPr/>
          <p:nvPr/>
        </p:nvSpPr>
        <p:spPr>
          <a:xfrm>
            <a:off x="-1641800" y="-101147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6" name="Google Shape;226;p25"/>
          <p:cNvSpPr/>
          <p:nvPr/>
        </p:nvSpPr>
        <p:spPr>
          <a:xfrm>
            <a:off x="5653023" y="239199"/>
            <a:ext cx="2402501" cy="4389952"/>
          </a:xfrm>
          <a:custGeom>
            <a:avLst/>
            <a:gdLst/>
            <a:ahLst/>
            <a:cxnLst/>
            <a:rect l="l" t="t" r="r" b="b"/>
            <a:pathLst>
              <a:path w="4805002" h="8779903" extrusionOk="0">
                <a:moveTo>
                  <a:pt x="0" y="0"/>
                </a:moveTo>
                <a:lnTo>
                  <a:pt x="4805002" y="0"/>
                </a:lnTo>
                <a:lnTo>
                  <a:pt x="4805002" y="8779903"/>
                </a:lnTo>
                <a:lnTo>
                  <a:pt x="0" y="8779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7" name="Google Shape;227;p25"/>
          <p:cNvSpPr/>
          <p:nvPr/>
        </p:nvSpPr>
        <p:spPr>
          <a:xfrm>
            <a:off x="1636362" y="376367"/>
            <a:ext cx="4284997" cy="2532505"/>
          </a:xfrm>
          <a:custGeom>
            <a:avLst/>
            <a:gdLst/>
            <a:ahLst/>
            <a:cxnLst/>
            <a:rect l="l" t="t" r="r" b="b"/>
            <a:pathLst>
              <a:path w="10744200" h="6350000" extrusionOk="0">
                <a:moveTo>
                  <a:pt x="5372100" y="0"/>
                </a:moveTo>
                <a:cubicBezTo>
                  <a:pt x="8338820" y="0"/>
                  <a:pt x="10744200" y="1421130"/>
                  <a:pt x="10744200" y="3175000"/>
                </a:cubicBezTo>
                <a:cubicBezTo>
                  <a:pt x="10744200" y="4928870"/>
                  <a:pt x="8338820" y="6350000"/>
                  <a:pt x="5372100" y="6350000"/>
                </a:cubicBezTo>
                <a:cubicBezTo>
                  <a:pt x="2405380" y="6350000"/>
                  <a:pt x="0" y="4928870"/>
                  <a:pt x="0" y="3175000"/>
                </a:cubicBezTo>
                <a:cubicBezTo>
                  <a:pt x="0" y="1421130"/>
                  <a:pt x="2405380" y="0"/>
                  <a:pt x="5372100" y="0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1801649" y="478842"/>
            <a:ext cx="3954425" cy="2340000"/>
          </a:xfrm>
          <a:custGeom>
            <a:avLst/>
            <a:gdLst/>
            <a:ahLst/>
            <a:cxnLst/>
            <a:rect l="l" t="t" r="r" b="b"/>
            <a:pathLst>
              <a:path w="10744200" h="6350000" extrusionOk="0">
                <a:moveTo>
                  <a:pt x="5372100" y="0"/>
                </a:moveTo>
                <a:cubicBezTo>
                  <a:pt x="8338820" y="0"/>
                  <a:pt x="10744200" y="1421130"/>
                  <a:pt x="10744200" y="3175000"/>
                </a:cubicBezTo>
                <a:cubicBezTo>
                  <a:pt x="10744200" y="4928870"/>
                  <a:pt x="8338820" y="6350000"/>
                  <a:pt x="5372100" y="6350000"/>
                </a:cubicBezTo>
                <a:cubicBezTo>
                  <a:pt x="2405380" y="6350000"/>
                  <a:pt x="0" y="4928870"/>
                  <a:pt x="0" y="3175000"/>
                </a:cubicBezTo>
                <a:cubicBezTo>
                  <a:pt x="0" y="1421130"/>
                  <a:pt x="2405380" y="0"/>
                  <a:pt x="5372100" y="0"/>
                </a:cubicBez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514350" y="3823527"/>
            <a:ext cx="963206" cy="846417"/>
          </a:xfrm>
          <a:custGeom>
            <a:avLst/>
            <a:gdLst/>
            <a:ahLst/>
            <a:cxnLst/>
            <a:rect l="l" t="t" r="r" b="b"/>
            <a:pathLst>
              <a:path w="1926411" h="1692834" extrusionOk="0">
                <a:moveTo>
                  <a:pt x="0" y="0"/>
                </a:moveTo>
                <a:lnTo>
                  <a:pt x="1926411" y="0"/>
                </a:lnTo>
                <a:lnTo>
                  <a:pt x="1926411" y="1692834"/>
                </a:lnTo>
                <a:lnTo>
                  <a:pt x="0" y="1692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0" name="Google Shape;230;p25"/>
          <p:cNvSpPr txBox="1"/>
          <p:nvPr/>
        </p:nvSpPr>
        <p:spPr>
          <a:xfrm>
            <a:off x="2102535" y="2904109"/>
            <a:ext cx="335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Hello there!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2012119" y="3679816"/>
            <a:ext cx="35334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I'm Rain, and I'll be sharing with you my beautiful ideas.</a:t>
            </a:r>
            <a:endParaRPr sz="7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Follow me at @reallygreatsite to learn more. 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26"/>
          <p:cNvGrpSpPr/>
          <p:nvPr/>
        </p:nvGrpSpPr>
        <p:grpSpPr>
          <a:xfrm rot="131624">
            <a:off x="3209981" y="4106309"/>
            <a:ext cx="7297678" cy="3770240"/>
            <a:chOff x="76200" y="0"/>
            <a:chExt cx="1573256" cy="812800"/>
          </a:xfrm>
        </p:grpSpPr>
        <p:sp>
          <p:nvSpPr>
            <p:cNvPr id="238" name="Google Shape;238;p26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26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241" name="Google Shape;241;p26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26"/>
          <p:cNvSpPr/>
          <p:nvPr/>
        </p:nvSpPr>
        <p:spPr>
          <a:xfrm>
            <a:off x="-712840" y="0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4" name="Google Shape;244;p26"/>
          <p:cNvSpPr/>
          <p:nvPr/>
        </p:nvSpPr>
        <p:spPr>
          <a:xfrm flipH="1">
            <a:off x="-2034918" y="3161554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2"/>
                </a:lnTo>
                <a:lnTo>
                  <a:pt x="7315200" y="3378292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5" name="Google Shape;245;p26"/>
          <p:cNvSpPr/>
          <p:nvPr/>
        </p:nvSpPr>
        <p:spPr>
          <a:xfrm flipH="1">
            <a:off x="3594714" y="3875381"/>
            <a:ext cx="2491043" cy="1150409"/>
          </a:xfrm>
          <a:custGeom>
            <a:avLst/>
            <a:gdLst/>
            <a:ahLst/>
            <a:cxnLst/>
            <a:rect l="l" t="t" r="r" b="b"/>
            <a:pathLst>
              <a:path w="4982087" h="2300818" extrusionOk="0">
                <a:moveTo>
                  <a:pt x="4982086" y="0"/>
                </a:moveTo>
                <a:lnTo>
                  <a:pt x="0" y="0"/>
                </a:lnTo>
                <a:lnTo>
                  <a:pt x="0" y="2300818"/>
                </a:lnTo>
                <a:lnTo>
                  <a:pt x="4982086" y="2300818"/>
                </a:lnTo>
                <a:lnTo>
                  <a:pt x="498208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7463085" y="113828"/>
            <a:ext cx="2111332" cy="1258882"/>
          </a:xfrm>
          <a:custGeom>
            <a:avLst/>
            <a:gdLst/>
            <a:ahLst/>
            <a:cxnLst/>
            <a:rect l="l" t="t" r="r" b="b"/>
            <a:pathLst>
              <a:path w="4222664" h="2517763" extrusionOk="0">
                <a:moveTo>
                  <a:pt x="0" y="0"/>
                </a:moveTo>
                <a:lnTo>
                  <a:pt x="4222664" y="0"/>
                </a:lnTo>
                <a:lnTo>
                  <a:pt x="4222664" y="2517763"/>
                </a:lnTo>
                <a:lnTo>
                  <a:pt x="0" y="2517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7" name="Google Shape;247;p26"/>
          <p:cNvSpPr/>
          <p:nvPr/>
        </p:nvSpPr>
        <p:spPr>
          <a:xfrm>
            <a:off x="875275" y="3236337"/>
            <a:ext cx="2455305" cy="1614363"/>
          </a:xfrm>
          <a:custGeom>
            <a:avLst/>
            <a:gdLst/>
            <a:ahLst/>
            <a:cxnLst/>
            <a:rect l="l" t="t" r="r" b="b"/>
            <a:pathLst>
              <a:path w="4910610" h="3228726" extrusionOk="0">
                <a:moveTo>
                  <a:pt x="0" y="0"/>
                </a:moveTo>
                <a:lnTo>
                  <a:pt x="4910610" y="0"/>
                </a:lnTo>
                <a:lnTo>
                  <a:pt x="4910610" y="3228726"/>
                </a:lnTo>
                <a:lnTo>
                  <a:pt x="0" y="3228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8" name="Google Shape;248;p26"/>
          <p:cNvSpPr txBox="1"/>
          <p:nvPr/>
        </p:nvSpPr>
        <p:spPr>
          <a:xfrm>
            <a:off x="3594714" y="440225"/>
            <a:ext cx="27357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Agenda Page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3614855" y="3097075"/>
            <a:ext cx="11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250" name="Google Shape;250;p26"/>
          <p:cNvSpPr txBox="1"/>
          <p:nvPr/>
        </p:nvSpPr>
        <p:spPr>
          <a:xfrm>
            <a:off x="3614849" y="2022075"/>
            <a:ext cx="157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Write an agenda here.</a:t>
            </a:r>
            <a:endParaRPr sz="700"/>
          </a:p>
        </p:txBody>
      </p:sp>
      <p:sp>
        <p:nvSpPr>
          <p:cNvPr id="251" name="Google Shape;251;p26"/>
          <p:cNvSpPr txBox="1"/>
          <p:nvPr/>
        </p:nvSpPr>
        <p:spPr>
          <a:xfrm>
            <a:off x="5439349" y="3097075"/>
            <a:ext cx="1166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252" name="Google Shape;252;p26"/>
          <p:cNvSpPr txBox="1"/>
          <p:nvPr/>
        </p:nvSpPr>
        <p:spPr>
          <a:xfrm>
            <a:off x="5439350" y="2022075"/>
            <a:ext cx="154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Write an agenda here.</a:t>
            </a:r>
            <a:endParaRPr sz="700"/>
          </a:p>
        </p:txBody>
      </p:sp>
      <p:sp>
        <p:nvSpPr>
          <p:cNvPr id="253" name="Google Shape;253;p26"/>
          <p:cNvSpPr txBox="1"/>
          <p:nvPr/>
        </p:nvSpPr>
        <p:spPr>
          <a:xfrm>
            <a:off x="7262143" y="3097075"/>
            <a:ext cx="1185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1B233F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254" name="Google Shape;254;p26"/>
          <p:cNvSpPr txBox="1"/>
          <p:nvPr/>
        </p:nvSpPr>
        <p:spPr>
          <a:xfrm>
            <a:off x="7262151" y="2022075"/>
            <a:ext cx="150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Write an agenda here.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/>
          <p:nvPr/>
        </p:nvSpPr>
        <p:spPr>
          <a:xfrm>
            <a:off x="-450900" y="4397900"/>
            <a:ext cx="9594900" cy="10398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27"/>
          <p:cNvGrpSpPr/>
          <p:nvPr/>
        </p:nvGrpSpPr>
        <p:grpSpPr>
          <a:xfrm rot="131624">
            <a:off x="3209981" y="4360551"/>
            <a:ext cx="7297678" cy="3770240"/>
            <a:chOff x="76200" y="0"/>
            <a:chExt cx="1573256" cy="812800"/>
          </a:xfrm>
        </p:grpSpPr>
        <p:sp>
          <p:nvSpPr>
            <p:cNvPr id="261" name="Google Shape;261;p27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7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264" name="Google Shape;264;p27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7"/>
          <p:cNvSpPr txBox="1"/>
          <p:nvPr/>
        </p:nvSpPr>
        <p:spPr>
          <a:xfrm>
            <a:off x="748807" y="1044162"/>
            <a:ext cx="334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Introduction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6192052" y="2590785"/>
            <a:ext cx="234453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 sz="700"/>
          </a:p>
        </p:txBody>
      </p:sp>
      <p:sp>
        <p:nvSpPr>
          <p:cNvPr id="268" name="Google Shape;268;p27"/>
          <p:cNvSpPr txBox="1"/>
          <p:nvPr/>
        </p:nvSpPr>
        <p:spPr>
          <a:xfrm>
            <a:off x="6192052" y="3016032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269" name="Google Shape;269;p27"/>
          <p:cNvSpPr/>
          <p:nvPr/>
        </p:nvSpPr>
        <p:spPr>
          <a:xfrm>
            <a:off x="6520664" y="-485346"/>
            <a:ext cx="3797514" cy="5114496"/>
          </a:xfrm>
          <a:custGeom>
            <a:avLst/>
            <a:gdLst/>
            <a:ahLst/>
            <a:cxnLst/>
            <a:rect l="l" t="t" r="r" b="b"/>
            <a:pathLst>
              <a:path w="7595027" h="10228992" extrusionOk="0">
                <a:moveTo>
                  <a:pt x="0" y="0"/>
                </a:moveTo>
                <a:lnTo>
                  <a:pt x="7595027" y="0"/>
                </a:lnTo>
                <a:lnTo>
                  <a:pt x="7595027" y="10228992"/>
                </a:lnTo>
                <a:lnTo>
                  <a:pt x="0" y="10228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0" name="Google Shape;270;p27"/>
          <p:cNvSpPr/>
          <p:nvPr/>
        </p:nvSpPr>
        <p:spPr>
          <a:xfrm flipH="1">
            <a:off x="4245669" y="3934052"/>
            <a:ext cx="2491043" cy="1150409"/>
          </a:xfrm>
          <a:custGeom>
            <a:avLst/>
            <a:gdLst/>
            <a:ahLst/>
            <a:cxnLst/>
            <a:rect l="l" t="t" r="r" b="b"/>
            <a:pathLst>
              <a:path w="4982087" h="2300818" extrusionOk="0">
                <a:moveTo>
                  <a:pt x="4982087" y="0"/>
                </a:moveTo>
                <a:lnTo>
                  <a:pt x="0" y="0"/>
                </a:lnTo>
                <a:lnTo>
                  <a:pt x="0" y="2300818"/>
                </a:lnTo>
                <a:lnTo>
                  <a:pt x="4982087" y="2300818"/>
                </a:lnTo>
                <a:lnTo>
                  <a:pt x="498208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1" name="Google Shape;271;p27"/>
          <p:cNvSpPr/>
          <p:nvPr/>
        </p:nvSpPr>
        <p:spPr>
          <a:xfrm flipH="1">
            <a:off x="-496714" y="3934052"/>
            <a:ext cx="2491044" cy="1150409"/>
          </a:xfrm>
          <a:custGeom>
            <a:avLst/>
            <a:gdLst/>
            <a:ahLst/>
            <a:cxnLst/>
            <a:rect l="l" t="t" r="r" b="b"/>
            <a:pathLst>
              <a:path w="4982087" h="2300818" extrusionOk="0">
                <a:moveTo>
                  <a:pt x="4982087" y="0"/>
                </a:moveTo>
                <a:lnTo>
                  <a:pt x="0" y="0"/>
                </a:lnTo>
                <a:lnTo>
                  <a:pt x="0" y="2300818"/>
                </a:lnTo>
                <a:lnTo>
                  <a:pt x="4982087" y="2300818"/>
                </a:lnTo>
                <a:lnTo>
                  <a:pt x="498208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2" name="Google Shape;272;p27"/>
          <p:cNvSpPr/>
          <p:nvPr/>
        </p:nvSpPr>
        <p:spPr>
          <a:xfrm>
            <a:off x="3970700" y="-132987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0" y="0"/>
                </a:lnTo>
                <a:lnTo>
                  <a:pt x="46892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3" name="Google Shape;273;p27"/>
          <p:cNvSpPr/>
          <p:nvPr/>
        </p:nvSpPr>
        <p:spPr>
          <a:xfrm>
            <a:off x="-657957" y="-1453089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0" y="0"/>
                </a:lnTo>
                <a:lnTo>
                  <a:pt x="46892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4" name="Google Shape;274;p27"/>
          <p:cNvSpPr/>
          <p:nvPr/>
        </p:nvSpPr>
        <p:spPr>
          <a:xfrm rot="-4109085" flipH="1">
            <a:off x="7818797" y="3566330"/>
            <a:ext cx="1085819" cy="477760"/>
          </a:xfrm>
          <a:custGeom>
            <a:avLst/>
            <a:gdLst/>
            <a:ahLst/>
            <a:cxnLst/>
            <a:rect l="l" t="t" r="r" b="b"/>
            <a:pathLst>
              <a:path w="2171638" h="955521" extrusionOk="0">
                <a:moveTo>
                  <a:pt x="2171638" y="0"/>
                </a:moveTo>
                <a:lnTo>
                  <a:pt x="0" y="0"/>
                </a:lnTo>
                <a:lnTo>
                  <a:pt x="0" y="955521"/>
                </a:lnTo>
                <a:lnTo>
                  <a:pt x="2171638" y="955521"/>
                </a:lnTo>
                <a:lnTo>
                  <a:pt x="217163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5" name="Google Shape;275;p27"/>
          <p:cNvSpPr/>
          <p:nvPr/>
        </p:nvSpPr>
        <p:spPr>
          <a:xfrm>
            <a:off x="2120796" y="3752087"/>
            <a:ext cx="1653623" cy="1058319"/>
          </a:xfrm>
          <a:custGeom>
            <a:avLst/>
            <a:gdLst/>
            <a:ahLst/>
            <a:cxnLst/>
            <a:rect l="l" t="t" r="r" b="b"/>
            <a:pathLst>
              <a:path w="3307246" h="2116638" extrusionOk="0">
                <a:moveTo>
                  <a:pt x="0" y="0"/>
                </a:moveTo>
                <a:lnTo>
                  <a:pt x="3307247" y="0"/>
                </a:lnTo>
                <a:lnTo>
                  <a:pt x="3307247" y="2116638"/>
                </a:lnTo>
                <a:lnTo>
                  <a:pt x="0" y="2116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6" name="Google Shape;276;p27"/>
          <p:cNvSpPr txBox="1"/>
          <p:nvPr/>
        </p:nvSpPr>
        <p:spPr>
          <a:xfrm>
            <a:off x="748807" y="2590785"/>
            <a:ext cx="234453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 sz="700"/>
          </a:p>
        </p:txBody>
      </p:sp>
      <p:sp>
        <p:nvSpPr>
          <p:cNvPr id="277" name="Google Shape;277;p27"/>
          <p:cNvSpPr txBox="1"/>
          <p:nvPr/>
        </p:nvSpPr>
        <p:spPr>
          <a:xfrm>
            <a:off x="3471285" y="2590785"/>
            <a:ext cx="234453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Add a main point</a:t>
            </a:r>
            <a:endParaRPr sz="700"/>
          </a:p>
        </p:txBody>
      </p:sp>
      <p:sp>
        <p:nvSpPr>
          <p:cNvPr id="278" name="Google Shape;278;p27"/>
          <p:cNvSpPr txBox="1"/>
          <p:nvPr/>
        </p:nvSpPr>
        <p:spPr>
          <a:xfrm>
            <a:off x="748807" y="3016032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  <p:sp>
        <p:nvSpPr>
          <p:cNvPr id="279" name="Google Shape;279;p27"/>
          <p:cNvSpPr txBox="1"/>
          <p:nvPr/>
        </p:nvSpPr>
        <p:spPr>
          <a:xfrm>
            <a:off x="3471285" y="3016032"/>
            <a:ext cx="201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175" y="0"/>
            <a:ext cx="4091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" name="Google Shape;286;p28"/>
          <p:cNvGrpSpPr/>
          <p:nvPr/>
        </p:nvGrpSpPr>
        <p:grpSpPr>
          <a:xfrm rot="131624">
            <a:off x="3121974" y="4468115"/>
            <a:ext cx="7297678" cy="3770240"/>
            <a:chOff x="76200" y="0"/>
            <a:chExt cx="1573256" cy="812800"/>
          </a:xfrm>
        </p:grpSpPr>
        <p:sp>
          <p:nvSpPr>
            <p:cNvPr id="287" name="Google Shape;287;p28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8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290" name="Google Shape;290;p28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8"/>
          <p:cNvSpPr/>
          <p:nvPr/>
        </p:nvSpPr>
        <p:spPr>
          <a:xfrm flipH="1">
            <a:off x="-2034918" y="3161554"/>
            <a:ext cx="3657600" cy="1689146"/>
          </a:xfrm>
          <a:custGeom>
            <a:avLst/>
            <a:gdLst/>
            <a:ahLst/>
            <a:cxnLst/>
            <a:rect l="l" t="t" r="r" b="b"/>
            <a:pathLst>
              <a:path w="7315200" h="3378292" extrusionOk="0">
                <a:moveTo>
                  <a:pt x="7315200" y="0"/>
                </a:moveTo>
                <a:lnTo>
                  <a:pt x="0" y="0"/>
                </a:lnTo>
                <a:lnTo>
                  <a:pt x="0" y="3378292"/>
                </a:lnTo>
                <a:lnTo>
                  <a:pt x="7315200" y="3378292"/>
                </a:lnTo>
                <a:lnTo>
                  <a:pt x="7315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3" name="Google Shape;293;p28"/>
          <p:cNvSpPr/>
          <p:nvPr/>
        </p:nvSpPr>
        <p:spPr>
          <a:xfrm>
            <a:off x="3048629" y="3030734"/>
            <a:ext cx="2799183" cy="2057400"/>
          </a:xfrm>
          <a:custGeom>
            <a:avLst/>
            <a:gdLst/>
            <a:ahLst/>
            <a:cxnLst/>
            <a:rect l="l" t="t" r="r" b="b"/>
            <a:pathLst>
              <a:path w="5598367" h="4114800" extrusionOk="0">
                <a:moveTo>
                  <a:pt x="0" y="0"/>
                </a:moveTo>
                <a:lnTo>
                  <a:pt x="5598367" y="0"/>
                </a:lnTo>
                <a:lnTo>
                  <a:pt x="5598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94" name="Google Shape;294;p28"/>
          <p:cNvGrpSpPr/>
          <p:nvPr/>
        </p:nvGrpSpPr>
        <p:grpSpPr>
          <a:xfrm>
            <a:off x="514350" y="540941"/>
            <a:ext cx="3186900" cy="1539923"/>
            <a:chOff x="0" y="-9525"/>
            <a:chExt cx="8498400" cy="4106461"/>
          </a:xfrm>
        </p:grpSpPr>
        <p:sp>
          <p:nvSpPr>
            <p:cNvPr id="295" name="Google Shape;295;p28"/>
            <p:cNvSpPr txBox="1"/>
            <p:nvPr/>
          </p:nvSpPr>
          <p:spPr>
            <a:xfrm>
              <a:off x="0" y="-9525"/>
              <a:ext cx="8498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i="0" u="none" strike="noStrike" cap="none">
                  <a:solidFill>
                    <a:srgbClr val="1C3249"/>
                  </a:solidFill>
                  <a:latin typeface="Fredoka SemiBold"/>
                  <a:ea typeface="Fredoka SemiBold"/>
                  <a:cs typeface="Fredoka SemiBold"/>
                  <a:sym typeface="Fredoka SemiBold"/>
                </a:rPr>
                <a:t>All About Animals</a:t>
              </a:r>
              <a:endParaRPr sz="700">
                <a:latin typeface="Fredoka SemiBold"/>
                <a:ea typeface="Fredoka SemiBold"/>
                <a:cs typeface="Fredoka SemiBold"/>
                <a:sym typeface="Fredoka SemiBold"/>
              </a:endParaRPr>
            </a:p>
          </p:txBody>
        </p:sp>
        <p:sp>
          <p:nvSpPr>
            <p:cNvPr id="296" name="Google Shape;296;p28"/>
            <p:cNvSpPr txBox="1"/>
            <p:nvPr/>
          </p:nvSpPr>
          <p:spPr>
            <a:xfrm>
              <a:off x="0" y="3629365"/>
              <a:ext cx="6894748" cy="46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Elaborate on what you 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/>
          <p:nvPr/>
        </p:nvSpPr>
        <p:spPr>
          <a:xfrm>
            <a:off x="-1180176" y="2608194"/>
            <a:ext cx="4894032" cy="6591288"/>
          </a:xfrm>
          <a:custGeom>
            <a:avLst/>
            <a:gdLst/>
            <a:ahLst/>
            <a:cxnLst/>
            <a:rect l="l" t="t" r="r" b="b"/>
            <a:pathLst>
              <a:path w="9788063" h="13182577" extrusionOk="0">
                <a:moveTo>
                  <a:pt x="0" y="0"/>
                </a:moveTo>
                <a:lnTo>
                  <a:pt x="9788064" y="0"/>
                </a:lnTo>
                <a:lnTo>
                  <a:pt x="9788064" y="13182577"/>
                </a:lnTo>
                <a:lnTo>
                  <a:pt x="0" y="13182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2" name="Google Shape;302;p29"/>
          <p:cNvSpPr/>
          <p:nvPr/>
        </p:nvSpPr>
        <p:spPr>
          <a:xfrm>
            <a:off x="5149895" y="3666967"/>
            <a:ext cx="4894032" cy="6591288"/>
          </a:xfrm>
          <a:custGeom>
            <a:avLst/>
            <a:gdLst/>
            <a:ahLst/>
            <a:cxnLst/>
            <a:rect l="l" t="t" r="r" b="b"/>
            <a:pathLst>
              <a:path w="9788063" h="13182577" extrusionOk="0">
                <a:moveTo>
                  <a:pt x="0" y="0"/>
                </a:moveTo>
                <a:lnTo>
                  <a:pt x="9788063" y="0"/>
                </a:lnTo>
                <a:lnTo>
                  <a:pt x="9788063" y="13182577"/>
                </a:lnTo>
                <a:lnTo>
                  <a:pt x="0" y="13182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3" name="Google Shape;303;p29"/>
          <p:cNvSpPr/>
          <p:nvPr/>
        </p:nvSpPr>
        <p:spPr>
          <a:xfrm rot="4275366">
            <a:off x="2084621" y="-1213259"/>
            <a:ext cx="3491597" cy="2928577"/>
          </a:xfrm>
          <a:custGeom>
            <a:avLst/>
            <a:gdLst/>
            <a:ahLst/>
            <a:cxnLst/>
            <a:rect l="l" t="t" r="r" b="b"/>
            <a:pathLst>
              <a:path w="6983194" h="5857154" extrusionOk="0">
                <a:moveTo>
                  <a:pt x="0" y="0"/>
                </a:moveTo>
                <a:lnTo>
                  <a:pt x="6983194" y="0"/>
                </a:lnTo>
                <a:lnTo>
                  <a:pt x="6983194" y="5857154"/>
                </a:lnTo>
                <a:lnTo>
                  <a:pt x="0" y="5857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04" name="Google Shape;304;p29"/>
          <p:cNvGrpSpPr/>
          <p:nvPr/>
        </p:nvGrpSpPr>
        <p:grpSpPr>
          <a:xfrm>
            <a:off x="2059895" y="715816"/>
            <a:ext cx="5024209" cy="3639537"/>
            <a:chOff x="0" y="-38100"/>
            <a:chExt cx="2646497" cy="1917123"/>
          </a:xfrm>
        </p:grpSpPr>
        <p:sp>
          <p:nvSpPr>
            <p:cNvPr id="305" name="Google Shape;305;p29"/>
            <p:cNvSpPr/>
            <p:nvPr/>
          </p:nvSpPr>
          <p:spPr>
            <a:xfrm>
              <a:off x="0" y="0"/>
              <a:ext cx="2646497" cy="1879023"/>
            </a:xfrm>
            <a:custGeom>
              <a:avLst/>
              <a:gdLst/>
              <a:ahLst/>
              <a:cxnLst/>
              <a:rect l="l" t="t" r="r" b="b"/>
              <a:pathLst>
                <a:path w="2646497" h="1879023" extrusionOk="0">
                  <a:moveTo>
                    <a:pt x="39294" y="0"/>
                  </a:moveTo>
                  <a:lnTo>
                    <a:pt x="2607203" y="0"/>
                  </a:lnTo>
                  <a:cubicBezTo>
                    <a:pt x="2617624" y="0"/>
                    <a:pt x="2627619" y="4140"/>
                    <a:pt x="2634988" y="11509"/>
                  </a:cubicBezTo>
                  <a:cubicBezTo>
                    <a:pt x="2642357" y="18878"/>
                    <a:pt x="2646497" y="28872"/>
                    <a:pt x="2646497" y="39294"/>
                  </a:cubicBezTo>
                  <a:lnTo>
                    <a:pt x="2646497" y="1839729"/>
                  </a:lnTo>
                  <a:cubicBezTo>
                    <a:pt x="2646497" y="1850150"/>
                    <a:pt x="2642357" y="1860145"/>
                    <a:pt x="2634988" y="1867514"/>
                  </a:cubicBezTo>
                  <a:cubicBezTo>
                    <a:pt x="2627619" y="1874883"/>
                    <a:pt x="2617624" y="1879023"/>
                    <a:pt x="2607203" y="1879023"/>
                  </a:cubicBezTo>
                  <a:lnTo>
                    <a:pt x="39294" y="1879023"/>
                  </a:lnTo>
                  <a:cubicBezTo>
                    <a:pt x="28872" y="1879023"/>
                    <a:pt x="18878" y="1874883"/>
                    <a:pt x="11509" y="1867514"/>
                  </a:cubicBezTo>
                  <a:cubicBezTo>
                    <a:pt x="4140" y="1860145"/>
                    <a:pt x="0" y="1850150"/>
                    <a:pt x="0" y="1839729"/>
                  </a:cubicBezTo>
                  <a:lnTo>
                    <a:pt x="0" y="39294"/>
                  </a:lnTo>
                  <a:cubicBezTo>
                    <a:pt x="0" y="28872"/>
                    <a:pt x="4140" y="18878"/>
                    <a:pt x="11509" y="11509"/>
                  </a:cubicBezTo>
                  <a:cubicBezTo>
                    <a:pt x="18878" y="4140"/>
                    <a:pt x="28872" y="0"/>
                    <a:pt x="39294" y="0"/>
                  </a:cubicBezTo>
                  <a:close/>
                </a:path>
              </a:pathLst>
            </a:custGeom>
            <a:solidFill>
              <a:srgbClr val="1B233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9"/>
          <p:cNvGrpSpPr/>
          <p:nvPr/>
        </p:nvGrpSpPr>
        <p:grpSpPr>
          <a:xfrm>
            <a:off x="2138124" y="823381"/>
            <a:ext cx="4867655" cy="3424342"/>
            <a:chOff x="0" y="-38100"/>
            <a:chExt cx="2564083" cy="1803804"/>
          </a:xfrm>
        </p:grpSpPr>
        <p:sp>
          <p:nvSpPr>
            <p:cNvPr id="308" name="Google Shape;308;p29"/>
            <p:cNvSpPr/>
            <p:nvPr/>
          </p:nvSpPr>
          <p:spPr>
            <a:xfrm>
              <a:off x="0" y="0"/>
              <a:ext cx="2564083" cy="1765704"/>
            </a:xfrm>
            <a:custGeom>
              <a:avLst/>
              <a:gdLst/>
              <a:ahLst/>
              <a:cxnLst/>
              <a:rect l="l" t="t" r="r" b="b"/>
              <a:pathLst>
                <a:path w="2564083" h="1765704" extrusionOk="0">
                  <a:moveTo>
                    <a:pt x="40556" y="0"/>
                  </a:moveTo>
                  <a:lnTo>
                    <a:pt x="2523527" y="0"/>
                  </a:lnTo>
                  <a:cubicBezTo>
                    <a:pt x="2545926" y="0"/>
                    <a:pt x="2564083" y="18158"/>
                    <a:pt x="2564083" y="40556"/>
                  </a:cubicBezTo>
                  <a:lnTo>
                    <a:pt x="2564083" y="1725148"/>
                  </a:lnTo>
                  <a:cubicBezTo>
                    <a:pt x="2564083" y="1747546"/>
                    <a:pt x="2545926" y="1765704"/>
                    <a:pt x="2523527" y="1765704"/>
                  </a:cubicBezTo>
                  <a:lnTo>
                    <a:pt x="40556" y="1765704"/>
                  </a:lnTo>
                  <a:cubicBezTo>
                    <a:pt x="18158" y="1765704"/>
                    <a:pt x="0" y="1747546"/>
                    <a:pt x="0" y="1725148"/>
                  </a:cubicBezTo>
                  <a:lnTo>
                    <a:pt x="0" y="40556"/>
                  </a:lnTo>
                  <a:cubicBezTo>
                    <a:pt x="0" y="18158"/>
                    <a:pt x="18158" y="0"/>
                    <a:pt x="40556" y="0"/>
                  </a:cubicBezTo>
                  <a:close/>
                </a:path>
              </a:pathLst>
            </a:custGeom>
            <a:solidFill>
              <a:srgbClr val="E8AC1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29"/>
          <p:cNvSpPr txBox="1"/>
          <p:nvPr/>
        </p:nvSpPr>
        <p:spPr>
          <a:xfrm>
            <a:off x="2478525" y="1075975"/>
            <a:ext cx="41871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Animals are fascinating creatures that come in all shapes and sizes.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6807729" y="-3505430"/>
            <a:ext cx="8406008" cy="11321222"/>
          </a:xfrm>
          <a:custGeom>
            <a:avLst/>
            <a:gdLst/>
            <a:ahLst/>
            <a:cxnLst/>
            <a:rect l="l" t="t" r="r" b="b"/>
            <a:pathLst>
              <a:path w="16812015" h="22642444" extrusionOk="0">
                <a:moveTo>
                  <a:pt x="0" y="0"/>
                </a:moveTo>
                <a:lnTo>
                  <a:pt x="16812014" y="0"/>
                </a:lnTo>
                <a:lnTo>
                  <a:pt x="16812014" y="22642444"/>
                </a:lnTo>
                <a:lnTo>
                  <a:pt x="0" y="22642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2" name="Google Shape;312;p29"/>
          <p:cNvSpPr/>
          <p:nvPr/>
        </p:nvSpPr>
        <p:spPr>
          <a:xfrm>
            <a:off x="6665633" y="-168193"/>
            <a:ext cx="2685425" cy="3038671"/>
          </a:xfrm>
          <a:custGeom>
            <a:avLst/>
            <a:gdLst/>
            <a:ahLst/>
            <a:cxnLst/>
            <a:rect l="l" t="t" r="r" b="b"/>
            <a:pathLst>
              <a:path w="5370850" h="6077341" extrusionOk="0">
                <a:moveTo>
                  <a:pt x="0" y="0"/>
                </a:moveTo>
                <a:lnTo>
                  <a:pt x="5370850" y="0"/>
                </a:lnTo>
                <a:lnTo>
                  <a:pt x="5370850" y="6077341"/>
                </a:lnTo>
                <a:lnTo>
                  <a:pt x="0" y="6077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3" name="Google Shape;313;p29"/>
          <p:cNvSpPr/>
          <p:nvPr/>
        </p:nvSpPr>
        <p:spPr>
          <a:xfrm>
            <a:off x="-576058" y="-168194"/>
            <a:ext cx="3054594" cy="5552774"/>
          </a:xfrm>
          <a:custGeom>
            <a:avLst/>
            <a:gdLst/>
            <a:ahLst/>
            <a:cxnLst/>
            <a:rect l="l" t="t" r="r" b="b"/>
            <a:pathLst>
              <a:path w="6109187" h="11105548" extrusionOk="0">
                <a:moveTo>
                  <a:pt x="0" y="0"/>
                </a:moveTo>
                <a:lnTo>
                  <a:pt x="6109187" y="0"/>
                </a:lnTo>
                <a:lnTo>
                  <a:pt x="6109187" y="11105548"/>
                </a:lnTo>
                <a:lnTo>
                  <a:pt x="0" y="11105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29"/>
          <p:cNvSpPr txBox="1"/>
          <p:nvPr/>
        </p:nvSpPr>
        <p:spPr>
          <a:xfrm>
            <a:off x="2950320" y="3409353"/>
            <a:ext cx="324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1B233F"/>
                </a:solidFill>
                <a:latin typeface="Gaegu"/>
                <a:ea typeface="Gaegu"/>
                <a:cs typeface="Gaegu"/>
                <a:sym typeface="Gaegu"/>
              </a:rPr>
              <a:t>— Include a credit, citation, or supporting message</a:t>
            </a:r>
            <a:endParaRPr sz="700"/>
          </a:p>
        </p:txBody>
      </p:sp>
      <p:sp>
        <p:nvSpPr>
          <p:cNvPr id="315" name="Google Shape;315;p29"/>
          <p:cNvSpPr/>
          <p:nvPr/>
        </p:nvSpPr>
        <p:spPr>
          <a:xfrm rot="5295513">
            <a:off x="1510041" y="-610269"/>
            <a:ext cx="1797279" cy="1507468"/>
          </a:xfrm>
          <a:custGeom>
            <a:avLst/>
            <a:gdLst/>
            <a:ahLst/>
            <a:cxnLst/>
            <a:rect l="l" t="t" r="r" b="b"/>
            <a:pathLst>
              <a:path w="3594557" h="3014935" extrusionOk="0">
                <a:moveTo>
                  <a:pt x="0" y="0"/>
                </a:moveTo>
                <a:lnTo>
                  <a:pt x="3594558" y="0"/>
                </a:lnTo>
                <a:lnTo>
                  <a:pt x="3594558" y="3014935"/>
                </a:lnTo>
                <a:lnTo>
                  <a:pt x="0" y="3014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/>
          <p:nvPr/>
        </p:nvSpPr>
        <p:spPr>
          <a:xfrm>
            <a:off x="-450900" y="4629150"/>
            <a:ext cx="9594900" cy="808500"/>
          </a:xfrm>
          <a:prstGeom prst="rect">
            <a:avLst/>
          </a:prstGeom>
          <a:solidFill>
            <a:srgbClr val="75924B"/>
          </a:solidFill>
          <a:ln w="9525" cap="flat" cmpd="sng">
            <a:solidFill>
              <a:srgbClr val="7592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6441618" y="145526"/>
            <a:ext cx="3404346" cy="4584978"/>
          </a:xfrm>
          <a:custGeom>
            <a:avLst/>
            <a:gdLst/>
            <a:ahLst/>
            <a:cxnLst/>
            <a:rect l="l" t="t" r="r" b="b"/>
            <a:pathLst>
              <a:path w="6808691" h="9169955" extrusionOk="0">
                <a:moveTo>
                  <a:pt x="0" y="0"/>
                </a:moveTo>
                <a:lnTo>
                  <a:pt x="6808691" y="0"/>
                </a:lnTo>
                <a:lnTo>
                  <a:pt x="6808691" y="9169955"/>
                </a:lnTo>
                <a:lnTo>
                  <a:pt x="0" y="9169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2" name="Google Shape;322;p30"/>
          <p:cNvSpPr/>
          <p:nvPr/>
        </p:nvSpPr>
        <p:spPr>
          <a:xfrm>
            <a:off x="-1671137" y="0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3" name="Google Shape;323;p30"/>
          <p:cNvGrpSpPr/>
          <p:nvPr/>
        </p:nvGrpSpPr>
        <p:grpSpPr>
          <a:xfrm rot="131624">
            <a:off x="3209981" y="4360551"/>
            <a:ext cx="7297678" cy="3770240"/>
            <a:chOff x="76200" y="0"/>
            <a:chExt cx="1573256" cy="812800"/>
          </a:xfrm>
        </p:grpSpPr>
        <p:sp>
          <p:nvSpPr>
            <p:cNvPr id="324" name="Google Shape;324;p30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30"/>
          <p:cNvGrpSpPr/>
          <p:nvPr/>
        </p:nvGrpSpPr>
        <p:grpSpPr>
          <a:xfrm rot="131624">
            <a:off x="-3234074" y="4602408"/>
            <a:ext cx="7297678" cy="3770240"/>
            <a:chOff x="76200" y="0"/>
            <a:chExt cx="1573256" cy="812800"/>
          </a:xfrm>
        </p:grpSpPr>
        <p:sp>
          <p:nvSpPr>
            <p:cNvPr id="327" name="Google Shape;327;p30"/>
            <p:cNvSpPr/>
            <p:nvPr/>
          </p:nvSpPr>
          <p:spPr>
            <a:xfrm>
              <a:off x="8402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30"/>
          <p:cNvSpPr/>
          <p:nvPr/>
        </p:nvSpPr>
        <p:spPr>
          <a:xfrm rot="-541211">
            <a:off x="-152064" y="848826"/>
            <a:ext cx="3345176" cy="4039870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"/>
          <p:cNvSpPr/>
          <p:nvPr/>
        </p:nvSpPr>
        <p:spPr>
          <a:xfrm rot="423093">
            <a:off x="5710704" y="848920"/>
            <a:ext cx="3345176" cy="4039870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0"/>
          <p:cNvSpPr/>
          <p:nvPr/>
        </p:nvSpPr>
        <p:spPr>
          <a:xfrm rot="-541211">
            <a:off x="-75101" y="941792"/>
            <a:ext cx="3191221" cy="3853942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0"/>
          <p:cNvSpPr/>
          <p:nvPr/>
        </p:nvSpPr>
        <p:spPr>
          <a:xfrm rot="501231">
            <a:off x="5787666" y="941889"/>
            <a:ext cx="3191221" cy="3853942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0"/>
          <p:cNvSpPr/>
          <p:nvPr/>
        </p:nvSpPr>
        <p:spPr>
          <a:xfrm rot="211186">
            <a:off x="3079687" y="1690858"/>
            <a:ext cx="2744327" cy="3314242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solidFill>
            <a:srgbClr val="1C324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"/>
          <p:cNvSpPr/>
          <p:nvPr/>
        </p:nvSpPr>
        <p:spPr>
          <a:xfrm rot="211186">
            <a:off x="3162450" y="1790827"/>
            <a:ext cx="2578768" cy="3114301"/>
          </a:xfrm>
          <a:custGeom>
            <a:avLst/>
            <a:gdLst/>
            <a:ahLst/>
            <a:cxnLst/>
            <a:rect l="l" t="t" r="r" b="b"/>
            <a:pathLst>
              <a:path w="6319781" h="7632211" extrusionOk="0">
                <a:moveTo>
                  <a:pt x="3159890" y="6106"/>
                </a:moveTo>
                <a:cubicBezTo>
                  <a:pt x="2080895" y="0"/>
                  <a:pt x="1081791" y="724844"/>
                  <a:pt x="540895" y="1906170"/>
                </a:cubicBezTo>
                <a:cubicBezTo>
                  <a:pt x="0" y="3087497"/>
                  <a:pt x="0" y="4544715"/>
                  <a:pt x="540895" y="5726042"/>
                </a:cubicBezTo>
                <a:cubicBezTo>
                  <a:pt x="1081791" y="6907368"/>
                  <a:pt x="2080895" y="7632212"/>
                  <a:pt x="3159890" y="7626106"/>
                </a:cubicBezTo>
                <a:cubicBezTo>
                  <a:pt x="4238885" y="7632212"/>
                  <a:pt x="5237990" y="6907368"/>
                  <a:pt x="5778885" y="5726042"/>
                </a:cubicBezTo>
                <a:cubicBezTo>
                  <a:pt x="6319781" y="4544715"/>
                  <a:pt x="6319781" y="3087497"/>
                  <a:pt x="5778885" y="1906170"/>
                </a:cubicBezTo>
                <a:cubicBezTo>
                  <a:pt x="5237990" y="724844"/>
                  <a:pt x="4238885" y="0"/>
                  <a:pt x="3159890" y="6106"/>
                </a:cubicBezTo>
                <a:close/>
              </a:path>
            </a:pathLst>
          </a:custGeom>
          <a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0"/>
          <p:cNvSpPr/>
          <p:nvPr/>
        </p:nvSpPr>
        <p:spPr>
          <a:xfrm>
            <a:off x="-95341" y="4429348"/>
            <a:ext cx="1891852" cy="681067"/>
          </a:xfrm>
          <a:custGeom>
            <a:avLst/>
            <a:gdLst/>
            <a:ahLst/>
            <a:cxnLst/>
            <a:rect l="l" t="t" r="r" b="b"/>
            <a:pathLst>
              <a:path w="3783704" h="1362134" extrusionOk="0">
                <a:moveTo>
                  <a:pt x="0" y="0"/>
                </a:moveTo>
                <a:lnTo>
                  <a:pt x="3783705" y="0"/>
                </a:lnTo>
                <a:lnTo>
                  <a:pt x="3783705" y="1362133"/>
                </a:lnTo>
                <a:lnTo>
                  <a:pt x="0" y="1362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6" name="Google Shape;336;p30"/>
          <p:cNvSpPr/>
          <p:nvPr/>
        </p:nvSpPr>
        <p:spPr>
          <a:xfrm>
            <a:off x="6273465" y="532239"/>
            <a:ext cx="1201732" cy="928338"/>
          </a:xfrm>
          <a:custGeom>
            <a:avLst/>
            <a:gdLst/>
            <a:ahLst/>
            <a:cxnLst/>
            <a:rect l="l" t="t" r="r" b="b"/>
            <a:pathLst>
              <a:path w="2403464" h="1856676" extrusionOk="0">
                <a:moveTo>
                  <a:pt x="0" y="0"/>
                </a:moveTo>
                <a:lnTo>
                  <a:pt x="2403464" y="0"/>
                </a:lnTo>
                <a:lnTo>
                  <a:pt x="2403464" y="1856675"/>
                </a:lnTo>
                <a:lnTo>
                  <a:pt x="0" y="185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7" name="Google Shape;337;p30"/>
          <p:cNvSpPr txBox="1"/>
          <p:nvPr/>
        </p:nvSpPr>
        <p:spPr>
          <a:xfrm>
            <a:off x="2581957" y="352537"/>
            <a:ext cx="3739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i="0" u="none" strike="noStrike" cap="none">
                <a:solidFill>
                  <a:srgbClr val="1C3249"/>
                </a:solidFill>
                <a:latin typeface="Fredoka SemiBold"/>
                <a:ea typeface="Fredoka SemiBold"/>
                <a:cs typeface="Fredoka SemiBold"/>
                <a:sym typeface="Fredoka SemiBold"/>
              </a:rPr>
              <a:t>Write a caption for the photos.</a:t>
            </a:r>
            <a:endParaRPr sz="700">
              <a:latin typeface="Fredoka SemiBold"/>
              <a:ea typeface="Fredoka SemiBold"/>
              <a:cs typeface="Fredoka SemiBold"/>
              <a:sym typeface="Fredok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6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/>
          <p:nvPr/>
        </p:nvSpPr>
        <p:spPr>
          <a:xfrm flipH="1">
            <a:off x="3904697" y="-12822"/>
            <a:ext cx="3738333" cy="5156321"/>
          </a:xfrm>
          <a:custGeom>
            <a:avLst/>
            <a:gdLst/>
            <a:ahLst/>
            <a:cxnLst/>
            <a:rect l="l" t="t" r="r" b="b"/>
            <a:pathLst>
              <a:path w="7476666" h="10312643" extrusionOk="0">
                <a:moveTo>
                  <a:pt x="7476667" y="0"/>
                </a:moveTo>
                <a:lnTo>
                  <a:pt x="0" y="0"/>
                </a:lnTo>
                <a:lnTo>
                  <a:pt x="0" y="10312643"/>
                </a:lnTo>
                <a:lnTo>
                  <a:pt x="7476667" y="10312643"/>
                </a:lnTo>
                <a:lnTo>
                  <a:pt x="747666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3" name="Google Shape;343;p31"/>
          <p:cNvSpPr/>
          <p:nvPr/>
        </p:nvSpPr>
        <p:spPr>
          <a:xfrm>
            <a:off x="918036" y="-355388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4" name="Google Shape;344;p31"/>
          <p:cNvSpPr/>
          <p:nvPr/>
        </p:nvSpPr>
        <p:spPr>
          <a:xfrm>
            <a:off x="5897782" y="-1041521"/>
            <a:ext cx="2344616" cy="2057400"/>
          </a:xfrm>
          <a:custGeom>
            <a:avLst/>
            <a:gdLst/>
            <a:ahLst/>
            <a:cxnLst/>
            <a:rect l="l" t="t" r="r" b="b"/>
            <a:pathLst>
              <a:path w="4689231" h="4114800" extrusionOk="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45" name="Google Shape;345;p31"/>
          <p:cNvGrpSpPr/>
          <p:nvPr/>
        </p:nvGrpSpPr>
        <p:grpSpPr>
          <a:xfrm>
            <a:off x="2210791" y="1267182"/>
            <a:ext cx="4722419" cy="2609136"/>
            <a:chOff x="0" y="0"/>
            <a:chExt cx="12593116" cy="6957696"/>
          </a:xfrm>
        </p:grpSpPr>
        <p:sp>
          <p:nvSpPr>
            <p:cNvPr id="346" name="Google Shape;346;p31"/>
            <p:cNvSpPr/>
            <p:nvPr/>
          </p:nvSpPr>
          <p:spPr>
            <a:xfrm>
              <a:off x="0" y="0"/>
              <a:ext cx="12593116" cy="6957696"/>
            </a:xfrm>
            <a:custGeom>
              <a:avLst/>
              <a:gdLst/>
              <a:ahLst/>
              <a:cxnLst/>
              <a:rect l="l" t="t" r="r" b="b"/>
              <a:pathLst>
                <a:path w="12593116" h="6957696" extrusionOk="0">
                  <a:moveTo>
                    <a:pt x="0" y="0"/>
                  </a:moveTo>
                  <a:lnTo>
                    <a:pt x="12593116" y="0"/>
                  </a:lnTo>
                  <a:lnTo>
                    <a:pt x="12593116" y="6957696"/>
                  </a:lnTo>
                  <a:lnTo>
                    <a:pt x="0" y="6957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347" name="Google Shape;347;p31"/>
            <p:cNvSpPr txBox="1"/>
            <p:nvPr/>
          </p:nvSpPr>
          <p:spPr>
            <a:xfrm>
              <a:off x="1700100" y="1843723"/>
              <a:ext cx="91929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i="0" u="none" strike="noStrike" cap="none">
                  <a:solidFill>
                    <a:srgbClr val="1C3249"/>
                  </a:solidFill>
                  <a:latin typeface="Fredoka SemiBold"/>
                  <a:ea typeface="Fredoka SemiBold"/>
                  <a:cs typeface="Fredoka SemiBold"/>
                  <a:sym typeface="Fredoka SemiBold"/>
                </a:rPr>
                <a:t>Animal Categories</a:t>
              </a:r>
              <a:endParaRPr sz="700">
                <a:latin typeface="Fredoka SemiBold"/>
                <a:ea typeface="Fredoka SemiBold"/>
                <a:cs typeface="Fredoka SemiBold"/>
                <a:sym typeface="Fredoka SemiBold"/>
              </a:endParaRPr>
            </a:p>
          </p:txBody>
        </p:sp>
      </p:grpSp>
      <p:sp>
        <p:nvSpPr>
          <p:cNvPr id="348" name="Google Shape;348;p31"/>
          <p:cNvSpPr/>
          <p:nvPr/>
        </p:nvSpPr>
        <p:spPr>
          <a:xfrm>
            <a:off x="6441618" y="145526"/>
            <a:ext cx="3404346" cy="4584978"/>
          </a:xfrm>
          <a:custGeom>
            <a:avLst/>
            <a:gdLst/>
            <a:ahLst/>
            <a:cxnLst/>
            <a:rect l="l" t="t" r="r" b="b"/>
            <a:pathLst>
              <a:path w="6808691" h="9169955" extrusionOk="0">
                <a:moveTo>
                  <a:pt x="0" y="0"/>
                </a:moveTo>
                <a:lnTo>
                  <a:pt x="6808691" y="0"/>
                </a:lnTo>
                <a:lnTo>
                  <a:pt x="6808691" y="9169955"/>
                </a:lnTo>
                <a:lnTo>
                  <a:pt x="0" y="9169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31"/>
          <p:cNvSpPr/>
          <p:nvPr/>
        </p:nvSpPr>
        <p:spPr>
          <a:xfrm>
            <a:off x="-1641800" y="-101147"/>
            <a:ext cx="3601645" cy="4850700"/>
          </a:xfrm>
          <a:custGeom>
            <a:avLst/>
            <a:gdLst/>
            <a:ahLst/>
            <a:cxnLst/>
            <a:rect l="l" t="t" r="r" b="b"/>
            <a:pathLst>
              <a:path w="7203289" h="9701399" extrusionOk="0">
                <a:moveTo>
                  <a:pt x="0" y="0"/>
                </a:moveTo>
                <a:lnTo>
                  <a:pt x="7203289" y="0"/>
                </a:lnTo>
                <a:lnTo>
                  <a:pt x="7203289" y="9701399"/>
                </a:lnTo>
                <a:lnTo>
                  <a:pt x="0" y="970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50" name="Google Shape;350;p31"/>
          <p:cNvGrpSpPr/>
          <p:nvPr/>
        </p:nvGrpSpPr>
        <p:grpSpPr>
          <a:xfrm>
            <a:off x="1906251" y="4127625"/>
            <a:ext cx="7899319" cy="3770254"/>
            <a:chOff x="76200" y="0"/>
            <a:chExt cx="1092107" cy="812800"/>
          </a:xfrm>
        </p:grpSpPr>
        <p:sp>
          <p:nvSpPr>
            <p:cNvPr id="351" name="Google Shape;351;p31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F6D3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31"/>
          <p:cNvGrpSpPr/>
          <p:nvPr/>
        </p:nvGrpSpPr>
        <p:grpSpPr>
          <a:xfrm rot="444457">
            <a:off x="-2880594" y="4002253"/>
            <a:ext cx="7799836" cy="3770261"/>
            <a:chOff x="76200" y="0"/>
            <a:chExt cx="1092107" cy="812800"/>
          </a:xfrm>
        </p:grpSpPr>
        <p:sp>
          <p:nvSpPr>
            <p:cNvPr id="354" name="Google Shape;354;p31"/>
            <p:cNvSpPr/>
            <p:nvPr/>
          </p:nvSpPr>
          <p:spPr>
            <a:xfrm>
              <a:off x="3591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924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31"/>
          <p:cNvSpPr/>
          <p:nvPr/>
        </p:nvSpPr>
        <p:spPr>
          <a:xfrm>
            <a:off x="159022" y="2571750"/>
            <a:ext cx="2912175" cy="2311538"/>
          </a:xfrm>
          <a:custGeom>
            <a:avLst/>
            <a:gdLst/>
            <a:ahLst/>
            <a:cxnLst/>
            <a:rect l="l" t="t" r="r" b="b"/>
            <a:pathLst>
              <a:path w="5824350" h="4623077" extrusionOk="0">
                <a:moveTo>
                  <a:pt x="0" y="0"/>
                </a:moveTo>
                <a:lnTo>
                  <a:pt x="5824350" y="0"/>
                </a:lnTo>
                <a:lnTo>
                  <a:pt x="5824350" y="4623077"/>
                </a:lnTo>
                <a:lnTo>
                  <a:pt x="0" y="462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7" name="Google Shape;357;p31"/>
          <p:cNvSpPr/>
          <p:nvPr/>
        </p:nvSpPr>
        <p:spPr>
          <a:xfrm>
            <a:off x="7070089" y="3515185"/>
            <a:ext cx="2962430" cy="1368104"/>
          </a:xfrm>
          <a:custGeom>
            <a:avLst/>
            <a:gdLst/>
            <a:ahLst/>
            <a:cxnLst/>
            <a:rect l="l" t="t" r="r" b="b"/>
            <a:pathLst>
              <a:path w="5924860" h="2736208" extrusionOk="0">
                <a:moveTo>
                  <a:pt x="0" y="0"/>
                </a:moveTo>
                <a:lnTo>
                  <a:pt x="5924860" y="0"/>
                </a:lnTo>
                <a:lnTo>
                  <a:pt x="5924860" y="2736208"/>
                </a:lnTo>
                <a:lnTo>
                  <a:pt x="0" y="27362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8" name="Google Shape;358;p31"/>
          <p:cNvSpPr/>
          <p:nvPr/>
        </p:nvSpPr>
        <p:spPr>
          <a:xfrm>
            <a:off x="2845763" y="4293651"/>
            <a:ext cx="2117871" cy="978071"/>
          </a:xfrm>
          <a:custGeom>
            <a:avLst/>
            <a:gdLst/>
            <a:ahLst/>
            <a:cxnLst/>
            <a:rect l="l" t="t" r="r" b="b"/>
            <a:pathLst>
              <a:path w="4235741" h="1956142" extrusionOk="0">
                <a:moveTo>
                  <a:pt x="0" y="0"/>
                </a:moveTo>
                <a:lnTo>
                  <a:pt x="4235740" y="0"/>
                </a:lnTo>
                <a:lnTo>
                  <a:pt x="4235740" y="1956142"/>
                </a:lnTo>
                <a:lnTo>
                  <a:pt x="0" y="1956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160035"/>
      </a:dk1>
      <a:lt1>
        <a:srgbClr val="FDFAE6"/>
      </a:lt1>
      <a:dk2>
        <a:srgbClr val="160035"/>
      </a:dk2>
      <a:lt2>
        <a:srgbClr val="E8AC19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6363" b="-6363"/>
          </a:stretch>
        </a:blipFill>
        <a:ln>
          <a:noFill/>
        </a:ln>
      </a:spPr>
      <a:bodyPr spcFirstLastPara="1" wrap="square" lIns="45725" tIns="45725" rIns="45725" bIns="45725" anchor="ctr" anchorCtr="0">
        <a:noAutofit/>
      </a:bodyPr>
      <a:lstStyle>
        <a:defPPr marL="0" indent="0" algn="l" rtl="0">
          <a:spcBef>
            <a:spcPts val="0"/>
          </a:spcBef>
          <a:spcAft>
            <a:spcPts val="0"/>
          </a:spcAft>
          <a:buNone/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Macintosh PowerPoint</Application>
  <PresentationFormat>On-screen Show (16:9)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Gaegu</vt:lpstr>
      <vt:lpstr>Calibri</vt:lpstr>
      <vt:lpstr>Fredoka SemiBold</vt:lpstr>
      <vt:lpstr>Open Sans</vt:lpstr>
      <vt:lpstr>Fredoka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jillene baniqued</cp:lastModifiedBy>
  <cp:revision>1</cp:revision>
  <dcterms:modified xsi:type="dcterms:W3CDTF">2023-08-01T05:26:21Z</dcterms:modified>
</cp:coreProperties>
</file>