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287000" cx="18288000"/>
  <p:notesSz cx="6858000" cy="9144000"/>
  <p:embeddedFontLst>
    <p:embeddedFont>
      <p:font typeface="Londrina Solid"/>
      <p:regular r:id="rId34"/>
    </p:embeddedFont>
    <p:embeddedFont>
      <p:font typeface="Londrina Solid Black"/>
      <p:bold r:id="rId35"/>
    </p:embeddedFont>
    <p:embeddedFont>
      <p:font typeface="Barlow SemiBold"/>
      <p:regular r:id="rId36"/>
      <p:bold r:id="rId37"/>
      <p:italic r:id="rId38"/>
      <p:boldItalic r:id="rId39"/>
    </p:embeddedFont>
    <p:embeddedFont>
      <p:font typeface="Barlow"/>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66829D-AF3F-4A6D-9526-80263C5B99AF}">
  <a:tblStyle styleId="{4966829D-AF3F-4A6D-9526-80263C5B99A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bold.fntdata"/><Relationship Id="rId20" Type="http://schemas.openxmlformats.org/officeDocument/2006/relationships/slide" Target="slides/slide14.xml"/><Relationship Id="rId41" Type="http://schemas.openxmlformats.org/officeDocument/2006/relationships/font" Target="fonts/Barlow-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ondrinaSolidBlack-bold.fntdata"/><Relationship Id="rId12" Type="http://schemas.openxmlformats.org/officeDocument/2006/relationships/slide" Target="slides/slide6.xml"/><Relationship Id="rId34" Type="http://schemas.openxmlformats.org/officeDocument/2006/relationships/font" Target="fonts/LondrinaSolid-regular.fntdata"/><Relationship Id="rId15" Type="http://schemas.openxmlformats.org/officeDocument/2006/relationships/slide" Target="slides/slide9.xml"/><Relationship Id="rId37" Type="http://schemas.openxmlformats.org/officeDocument/2006/relationships/font" Target="fonts/BarlowSemiBold-bold.fntdata"/><Relationship Id="rId14" Type="http://schemas.openxmlformats.org/officeDocument/2006/relationships/slide" Target="slides/slide8.xml"/><Relationship Id="rId36" Type="http://schemas.openxmlformats.org/officeDocument/2006/relationships/font" Target="fonts/BarlowSemiBold-regular.fntdata"/><Relationship Id="rId17" Type="http://schemas.openxmlformats.org/officeDocument/2006/relationships/slide" Target="slides/slide11.xml"/><Relationship Id="rId39" Type="http://schemas.openxmlformats.org/officeDocument/2006/relationships/font" Target="fonts/BarlowSemiBold-boldItalic.fntdata"/><Relationship Id="rId16" Type="http://schemas.openxmlformats.org/officeDocument/2006/relationships/slide" Target="slides/slide10.xml"/><Relationship Id="rId38" Type="http://schemas.openxmlformats.org/officeDocument/2006/relationships/font" Target="fonts/BarlowSemi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33.png"/><Relationship Id="rId7"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54.png"/><Relationship Id="rId11" Type="http://schemas.openxmlformats.org/officeDocument/2006/relationships/image" Target="../media/image47.png"/><Relationship Id="rId10" Type="http://schemas.openxmlformats.org/officeDocument/2006/relationships/image" Target="../media/image39.png"/><Relationship Id="rId9" Type="http://schemas.openxmlformats.org/officeDocument/2006/relationships/image" Target="../media/image49.png"/><Relationship Id="rId5" Type="http://schemas.openxmlformats.org/officeDocument/2006/relationships/image" Target="../media/image51.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64.png"/><Relationship Id="rId9" Type="http://schemas.openxmlformats.org/officeDocument/2006/relationships/image" Target="../media/image72.png"/><Relationship Id="rId5" Type="http://schemas.openxmlformats.org/officeDocument/2006/relationships/image" Target="../media/image63.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59.png"/><Relationship Id="rId5"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4.png"/><Relationship Id="rId4" Type="http://schemas.openxmlformats.org/officeDocument/2006/relationships/image" Target="../media/image79.png"/><Relationship Id="rId5" Type="http://schemas.openxmlformats.org/officeDocument/2006/relationships/image" Target="../media/image75.png"/><Relationship Id="rId6" Type="http://schemas.openxmlformats.org/officeDocument/2006/relationships/image" Target="../media/image61.png"/><Relationship Id="rId7" Type="http://schemas.openxmlformats.org/officeDocument/2006/relationships/image" Target="../media/image82.png"/><Relationship Id="rId8" Type="http://schemas.openxmlformats.org/officeDocument/2006/relationships/image" Target="../media/image1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78.png"/><Relationship Id="rId5" Type="http://schemas.openxmlformats.org/officeDocument/2006/relationships/image" Target="../media/image73.png"/><Relationship Id="rId6"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8.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6.png"/><Relationship Id="rId4" Type="http://schemas.openxmlformats.org/officeDocument/2006/relationships/image" Target="../media/image96.png"/><Relationship Id="rId5"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7.png"/><Relationship Id="rId4" Type="http://schemas.openxmlformats.org/officeDocument/2006/relationships/image" Target="../media/image93.png"/><Relationship Id="rId5" Type="http://schemas.openxmlformats.org/officeDocument/2006/relationships/image" Target="../media/image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5.png"/><Relationship Id="rId4" Type="http://schemas.openxmlformats.org/officeDocument/2006/relationships/image" Target="../media/image81.png"/><Relationship Id="rId5" Type="http://schemas.openxmlformats.org/officeDocument/2006/relationships/image" Target="../media/image1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0.png"/><Relationship Id="rId4" Type="http://schemas.openxmlformats.org/officeDocument/2006/relationships/image" Target="../media/image87.png"/><Relationship Id="rId5" Type="http://schemas.openxmlformats.org/officeDocument/2006/relationships/image" Target="../media/image95.png"/><Relationship Id="rId6" Type="http://schemas.openxmlformats.org/officeDocument/2006/relationships/image" Target="../media/image92.png"/><Relationship Id="rId7" Type="http://schemas.openxmlformats.org/officeDocument/2006/relationships/image" Target="../media/image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4.png"/><Relationship Id="rId4" Type="http://schemas.openxmlformats.org/officeDocument/2006/relationships/image" Target="../media/image108.png"/><Relationship Id="rId5" Type="http://schemas.openxmlformats.org/officeDocument/2006/relationships/image" Target="../media/image1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3.jpg"/><Relationship Id="rId4" Type="http://schemas.openxmlformats.org/officeDocument/2006/relationships/image" Target="../media/image139.jpg"/><Relationship Id="rId5" Type="http://schemas.openxmlformats.org/officeDocument/2006/relationships/image" Target="../media/image109.png"/></Relationships>
</file>

<file path=ppt/slides/_rels/slide25.xml.rels><?xml version="1.0" encoding="UTF-8" standalone="yes"?><Relationships xmlns="http://schemas.openxmlformats.org/package/2006/relationships"><Relationship Id="rId20" Type="http://schemas.openxmlformats.org/officeDocument/2006/relationships/image" Target="../media/image61.png"/><Relationship Id="rId22" Type="http://schemas.openxmlformats.org/officeDocument/2006/relationships/image" Target="../media/image70.png"/><Relationship Id="rId21" Type="http://schemas.openxmlformats.org/officeDocument/2006/relationships/image" Target="../media/image78.png"/><Relationship Id="rId24" Type="http://schemas.openxmlformats.org/officeDocument/2006/relationships/image" Target="../media/image130.png"/><Relationship Id="rId23"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3.png"/><Relationship Id="rId4" Type="http://schemas.openxmlformats.org/officeDocument/2006/relationships/image" Target="../media/image21.png"/><Relationship Id="rId9" Type="http://schemas.openxmlformats.org/officeDocument/2006/relationships/image" Target="../media/image38.png"/><Relationship Id="rId26" Type="http://schemas.openxmlformats.org/officeDocument/2006/relationships/image" Target="../media/image81.png"/><Relationship Id="rId25" Type="http://schemas.openxmlformats.org/officeDocument/2006/relationships/image" Target="../media/image77.png"/><Relationship Id="rId28" Type="http://schemas.openxmlformats.org/officeDocument/2006/relationships/image" Target="../media/image129.png"/><Relationship Id="rId27" Type="http://schemas.openxmlformats.org/officeDocument/2006/relationships/image" Target="../media/image108.png"/><Relationship Id="rId5" Type="http://schemas.openxmlformats.org/officeDocument/2006/relationships/image" Target="../media/image48.png"/><Relationship Id="rId6" Type="http://schemas.openxmlformats.org/officeDocument/2006/relationships/image" Target="../media/image32.png"/><Relationship Id="rId29" Type="http://schemas.openxmlformats.org/officeDocument/2006/relationships/image" Target="../media/image41.png"/><Relationship Id="rId7" Type="http://schemas.openxmlformats.org/officeDocument/2006/relationships/image" Target="../media/image135.png"/><Relationship Id="rId8" Type="http://schemas.openxmlformats.org/officeDocument/2006/relationships/image" Target="../media/image44.png"/><Relationship Id="rId31" Type="http://schemas.openxmlformats.org/officeDocument/2006/relationships/image" Target="../media/image33.png"/><Relationship Id="rId30" Type="http://schemas.openxmlformats.org/officeDocument/2006/relationships/image" Target="../media/image162.png"/><Relationship Id="rId11" Type="http://schemas.openxmlformats.org/officeDocument/2006/relationships/image" Target="../media/image138.png"/><Relationship Id="rId33" Type="http://schemas.openxmlformats.org/officeDocument/2006/relationships/image" Target="../media/image11.png"/><Relationship Id="rId10" Type="http://schemas.openxmlformats.org/officeDocument/2006/relationships/image" Target="../media/image110.png"/><Relationship Id="rId32" Type="http://schemas.openxmlformats.org/officeDocument/2006/relationships/image" Target="../media/image140.png"/><Relationship Id="rId13" Type="http://schemas.openxmlformats.org/officeDocument/2006/relationships/image" Target="../media/image53.png"/><Relationship Id="rId12" Type="http://schemas.openxmlformats.org/officeDocument/2006/relationships/image" Target="../media/image125.png"/><Relationship Id="rId34" Type="http://schemas.openxmlformats.org/officeDocument/2006/relationships/image" Target="../media/image59.png"/><Relationship Id="rId15" Type="http://schemas.openxmlformats.org/officeDocument/2006/relationships/image" Target="../media/image153.png"/><Relationship Id="rId14" Type="http://schemas.openxmlformats.org/officeDocument/2006/relationships/image" Target="../media/image137.png"/><Relationship Id="rId17" Type="http://schemas.openxmlformats.org/officeDocument/2006/relationships/image" Target="../media/image133.png"/><Relationship Id="rId16" Type="http://schemas.openxmlformats.org/officeDocument/2006/relationships/image" Target="../media/image118.png"/><Relationship Id="rId19" Type="http://schemas.openxmlformats.org/officeDocument/2006/relationships/image" Target="../media/image124.png"/><Relationship Id="rId18" Type="http://schemas.openxmlformats.org/officeDocument/2006/relationships/image" Target="../media/image119.png"/></Relationships>
</file>

<file path=ppt/slides/_rels/slide26.xml.rels><?xml version="1.0" encoding="UTF-8" standalone="yes"?><Relationships xmlns="http://schemas.openxmlformats.org/package/2006/relationships"><Relationship Id="rId40" Type="http://schemas.openxmlformats.org/officeDocument/2006/relationships/image" Target="../media/image92.png"/><Relationship Id="rId20" Type="http://schemas.openxmlformats.org/officeDocument/2006/relationships/image" Target="../media/image73.png"/><Relationship Id="rId42" Type="http://schemas.openxmlformats.org/officeDocument/2006/relationships/image" Target="../media/image34.png"/><Relationship Id="rId41" Type="http://schemas.openxmlformats.org/officeDocument/2006/relationships/image" Target="../media/image13.png"/><Relationship Id="rId22" Type="http://schemas.openxmlformats.org/officeDocument/2006/relationships/image" Target="../media/image85.png"/><Relationship Id="rId21" Type="http://schemas.openxmlformats.org/officeDocument/2006/relationships/image" Target="../media/image93.png"/><Relationship Id="rId43" Type="http://schemas.openxmlformats.org/officeDocument/2006/relationships/image" Target="../media/image83.png"/><Relationship Id="rId24" Type="http://schemas.openxmlformats.org/officeDocument/2006/relationships/image" Target="../media/image101.png"/><Relationship Id="rId2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9.png"/><Relationship Id="rId4" Type="http://schemas.openxmlformats.org/officeDocument/2006/relationships/image" Target="../media/image141.png"/><Relationship Id="rId9" Type="http://schemas.openxmlformats.org/officeDocument/2006/relationships/image" Target="../media/image7.png"/><Relationship Id="rId26" Type="http://schemas.openxmlformats.org/officeDocument/2006/relationships/image" Target="../media/image5.png"/><Relationship Id="rId25" Type="http://schemas.openxmlformats.org/officeDocument/2006/relationships/image" Target="../media/image2.png"/><Relationship Id="rId28" Type="http://schemas.openxmlformats.org/officeDocument/2006/relationships/image" Target="../media/image10.png"/><Relationship Id="rId27"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8.png"/><Relationship Id="rId29" Type="http://schemas.openxmlformats.org/officeDocument/2006/relationships/image" Target="../media/image22.png"/><Relationship Id="rId7" Type="http://schemas.openxmlformats.org/officeDocument/2006/relationships/image" Target="../media/image17.png"/><Relationship Id="rId8" Type="http://schemas.openxmlformats.org/officeDocument/2006/relationships/image" Target="../media/image4.png"/><Relationship Id="rId31" Type="http://schemas.openxmlformats.org/officeDocument/2006/relationships/image" Target="../media/image26.png"/><Relationship Id="rId30" Type="http://schemas.openxmlformats.org/officeDocument/2006/relationships/image" Target="../media/image25.png"/><Relationship Id="rId11" Type="http://schemas.openxmlformats.org/officeDocument/2006/relationships/image" Target="../media/image175.png"/><Relationship Id="rId33" Type="http://schemas.openxmlformats.org/officeDocument/2006/relationships/image" Target="../media/image178.png"/><Relationship Id="rId10" Type="http://schemas.openxmlformats.org/officeDocument/2006/relationships/image" Target="../media/image14.png"/><Relationship Id="rId32" Type="http://schemas.openxmlformats.org/officeDocument/2006/relationships/image" Target="../media/image41.png"/><Relationship Id="rId13" Type="http://schemas.openxmlformats.org/officeDocument/2006/relationships/image" Target="../media/image30.png"/><Relationship Id="rId35" Type="http://schemas.openxmlformats.org/officeDocument/2006/relationships/image" Target="../media/image84.png"/><Relationship Id="rId12" Type="http://schemas.openxmlformats.org/officeDocument/2006/relationships/image" Target="../media/image20.png"/><Relationship Id="rId34" Type="http://schemas.openxmlformats.org/officeDocument/2006/relationships/image" Target="../media/image80.png"/><Relationship Id="rId15" Type="http://schemas.openxmlformats.org/officeDocument/2006/relationships/image" Target="../media/image46.png"/><Relationship Id="rId37" Type="http://schemas.openxmlformats.org/officeDocument/2006/relationships/image" Target="../media/image29.png"/><Relationship Id="rId14" Type="http://schemas.openxmlformats.org/officeDocument/2006/relationships/image" Target="../media/image45.png"/><Relationship Id="rId36" Type="http://schemas.openxmlformats.org/officeDocument/2006/relationships/image" Target="../media/image64.png"/><Relationship Id="rId17" Type="http://schemas.openxmlformats.org/officeDocument/2006/relationships/image" Target="../media/image62.png"/><Relationship Id="rId39" Type="http://schemas.openxmlformats.org/officeDocument/2006/relationships/image" Target="../media/image57.png"/><Relationship Id="rId16" Type="http://schemas.openxmlformats.org/officeDocument/2006/relationships/image" Target="../media/image60.png"/><Relationship Id="rId38" Type="http://schemas.openxmlformats.org/officeDocument/2006/relationships/image" Target="../media/image28.png"/><Relationship Id="rId19" Type="http://schemas.openxmlformats.org/officeDocument/2006/relationships/image" Target="../media/image121.png"/><Relationship Id="rId18"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0.png"/><Relationship Id="rId4" Type="http://schemas.openxmlformats.org/officeDocument/2006/relationships/image" Target="../media/image70.png"/><Relationship Id="rId9" Type="http://schemas.openxmlformats.org/officeDocument/2006/relationships/image" Target="../media/image162.png"/><Relationship Id="rId5" Type="http://schemas.openxmlformats.org/officeDocument/2006/relationships/image" Target="../media/image179.png"/><Relationship Id="rId6" Type="http://schemas.openxmlformats.org/officeDocument/2006/relationships/image" Target="../media/image176.png"/><Relationship Id="rId7" Type="http://schemas.openxmlformats.org/officeDocument/2006/relationships/image" Target="../media/image129.png"/><Relationship Id="rId8"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9.jp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34.png"/><Relationship Id="rId5" Type="http://schemas.openxmlformats.org/officeDocument/2006/relationships/image" Target="../media/image48.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89.png"/><Relationship Id="rId9"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181.png"/><Relationship Id="rId5" Type="http://schemas.openxmlformats.org/officeDocument/2006/relationships/image" Target="../media/image34.png"/><Relationship Id="rId6" Type="http://schemas.openxmlformats.org/officeDocument/2006/relationships/image" Target="../media/image26.png"/><Relationship Id="rId7"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4783073" y="586527"/>
            <a:ext cx="8774550" cy="12743415"/>
          </a:xfrm>
          <a:prstGeom prst="rect">
            <a:avLst/>
          </a:prstGeom>
          <a:noFill/>
          <a:ln>
            <a:noFill/>
          </a:ln>
        </p:spPr>
      </p:pic>
      <p:sp>
        <p:nvSpPr>
          <p:cNvPr id="85" name="Google Shape;85;p13"/>
          <p:cNvSpPr txBox="1"/>
          <p:nvPr/>
        </p:nvSpPr>
        <p:spPr>
          <a:xfrm>
            <a:off x="5870246" y="5094945"/>
            <a:ext cx="6738000" cy="3207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3023" u="none" cap="none" strike="noStrike">
                <a:solidFill>
                  <a:srgbClr val="FF703E"/>
                </a:solidFill>
                <a:latin typeface="Londrina Solid"/>
                <a:ea typeface="Londrina Solid"/>
                <a:cs typeface="Londrina Solid"/>
                <a:sym typeface="Londrina Solid"/>
              </a:rPr>
              <a:t>BIRTHDAY WISHES</a:t>
            </a:r>
            <a:endParaRPr/>
          </a:p>
        </p:txBody>
      </p:sp>
      <p:sp>
        <p:nvSpPr>
          <p:cNvPr id="86" name="Google Shape;86;p13"/>
          <p:cNvSpPr txBox="1"/>
          <p:nvPr/>
        </p:nvSpPr>
        <p:spPr>
          <a:xfrm rot="114748">
            <a:off x="7386240" y="4089014"/>
            <a:ext cx="3828060" cy="697926"/>
          </a:xfrm>
          <a:prstGeom prst="rect">
            <a:avLst/>
          </a:prstGeom>
          <a:noFill/>
          <a:ln>
            <a:noFill/>
          </a:ln>
        </p:spPr>
        <p:txBody>
          <a:bodyPr anchorCtr="0" anchor="t" bIns="0" lIns="0" spcFirstLastPara="1" rIns="0" wrap="square" tIns="0">
            <a:spAutoFit/>
          </a:bodyPr>
          <a:lstStyle/>
          <a:p>
            <a:pPr indent="0" lvl="0" marL="0" marR="0" rtl="0" algn="ctr">
              <a:lnSpc>
                <a:spcPct val="129988"/>
              </a:lnSpc>
              <a:spcBef>
                <a:spcPts val="0"/>
              </a:spcBef>
              <a:spcAft>
                <a:spcPts val="0"/>
              </a:spcAft>
              <a:buNone/>
            </a:pPr>
            <a:r>
              <a:rPr b="1" i="0" lang="en-US" sz="4295" u="none" cap="none" strike="noStrike">
                <a:solidFill>
                  <a:srgbClr val="2F2997"/>
                </a:solidFill>
                <a:latin typeface="Barlow"/>
                <a:ea typeface="Barlow"/>
                <a:cs typeface="Barlow"/>
                <a:sym typeface="Barlow"/>
              </a:rPr>
              <a:t>FOR PRE-K</a:t>
            </a:r>
            <a:endParaRPr/>
          </a:p>
        </p:txBody>
      </p:sp>
      <p:sp>
        <p:nvSpPr>
          <p:cNvPr id="87" name="Google Shape;87;p13"/>
          <p:cNvSpPr/>
          <p:nvPr/>
        </p:nvSpPr>
        <p:spPr>
          <a:xfrm>
            <a:off x="508046" y="6438287"/>
            <a:ext cx="3658129" cy="3960573"/>
          </a:xfrm>
          <a:custGeom>
            <a:rect b="b" l="l" r="r" t="t"/>
            <a:pathLst>
              <a:path extrusionOk="0" h="3960573" w="3658129">
                <a:moveTo>
                  <a:pt x="0" y="0"/>
                </a:moveTo>
                <a:lnTo>
                  <a:pt x="3658129" y="0"/>
                </a:lnTo>
                <a:lnTo>
                  <a:pt x="3658129" y="3960573"/>
                </a:lnTo>
                <a:lnTo>
                  <a:pt x="0" y="3960573"/>
                </a:lnTo>
                <a:lnTo>
                  <a:pt x="0" y="0"/>
                </a:lnTo>
                <a:close/>
              </a:path>
            </a:pathLst>
          </a:custGeom>
          <a:blipFill rotWithShape="1">
            <a:blip r:embed="rId4">
              <a:alphaModFix/>
            </a:blip>
            <a:stretch>
              <a:fillRect b="0" l="0" r="0" t="0"/>
            </a:stretch>
          </a:blipFill>
          <a:ln>
            <a:noFill/>
          </a:ln>
        </p:spPr>
      </p:sp>
      <p:sp>
        <p:nvSpPr>
          <p:cNvPr id="88" name="Google Shape;88;p13"/>
          <p:cNvSpPr/>
          <p:nvPr/>
        </p:nvSpPr>
        <p:spPr>
          <a:xfrm>
            <a:off x="14138253" y="7314842"/>
            <a:ext cx="3675602" cy="3194432"/>
          </a:xfrm>
          <a:custGeom>
            <a:rect b="b" l="l" r="r" t="t"/>
            <a:pathLst>
              <a:path extrusionOk="0" h="3194432" w="3675602">
                <a:moveTo>
                  <a:pt x="0" y="0"/>
                </a:moveTo>
                <a:lnTo>
                  <a:pt x="3675602" y="0"/>
                </a:lnTo>
                <a:lnTo>
                  <a:pt x="3675602" y="3194432"/>
                </a:lnTo>
                <a:lnTo>
                  <a:pt x="0" y="3194432"/>
                </a:lnTo>
                <a:lnTo>
                  <a:pt x="0" y="0"/>
                </a:lnTo>
                <a:close/>
              </a:path>
            </a:pathLst>
          </a:custGeom>
          <a:blipFill rotWithShape="1">
            <a:blip r:embed="rId5">
              <a:alphaModFix/>
            </a:blip>
            <a:stretch>
              <a:fillRect b="0" l="0" r="0" t="0"/>
            </a:stretch>
          </a:blipFill>
          <a:ln>
            <a:noFill/>
          </a:ln>
        </p:spPr>
      </p:sp>
      <p:sp>
        <p:nvSpPr>
          <p:cNvPr id="89" name="Google Shape;89;p13"/>
          <p:cNvSpPr/>
          <p:nvPr/>
        </p:nvSpPr>
        <p:spPr>
          <a:xfrm>
            <a:off x="1028700" y="-28575"/>
            <a:ext cx="4262800" cy="4925505"/>
          </a:xfrm>
          <a:custGeom>
            <a:rect b="b" l="l" r="r" t="t"/>
            <a:pathLst>
              <a:path extrusionOk="0" h="4925505" w="4262800">
                <a:moveTo>
                  <a:pt x="0" y="0"/>
                </a:moveTo>
                <a:lnTo>
                  <a:pt x="4262800" y="0"/>
                </a:lnTo>
                <a:lnTo>
                  <a:pt x="4262800" y="4925505"/>
                </a:lnTo>
                <a:lnTo>
                  <a:pt x="0" y="4925505"/>
                </a:lnTo>
                <a:lnTo>
                  <a:pt x="0" y="0"/>
                </a:lnTo>
                <a:close/>
              </a:path>
            </a:pathLst>
          </a:custGeom>
          <a:blipFill rotWithShape="1">
            <a:blip r:embed="rId6">
              <a:alphaModFix/>
            </a:blip>
            <a:stretch>
              <a:fillRect b="0" l="0" r="0" t="0"/>
            </a:stretch>
          </a:blipFill>
          <a:ln>
            <a:noFill/>
          </a:ln>
        </p:spPr>
      </p:sp>
      <p:sp>
        <p:nvSpPr>
          <p:cNvPr id="90" name="Google Shape;90;p13"/>
          <p:cNvSpPr/>
          <p:nvPr/>
        </p:nvSpPr>
        <p:spPr>
          <a:xfrm rot="1049866">
            <a:off x="13885435" y="708653"/>
            <a:ext cx="3383426" cy="4019188"/>
          </a:xfrm>
          <a:custGeom>
            <a:rect b="b" l="l" r="r" t="t"/>
            <a:pathLst>
              <a:path extrusionOk="0" h="4019188" w="3383426">
                <a:moveTo>
                  <a:pt x="0" y="0"/>
                </a:moveTo>
                <a:lnTo>
                  <a:pt x="3383426" y="0"/>
                </a:lnTo>
                <a:lnTo>
                  <a:pt x="3383426" y="4019188"/>
                </a:lnTo>
                <a:lnTo>
                  <a:pt x="0" y="401918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215" name="Shape 215"/>
        <p:cNvGrpSpPr/>
        <p:nvPr/>
      </p:nvGrpSpPr>
      <p:grpSpPr>
        <a:xfrm>
          <a:off x="0" y="0"/>
          <a:ext cx="0" cy="0"/>
          <a:chOff x="0" y="0"/>
          <a:chExt cx="0" cy="0"/>
        </a:xfrm>
      </p:grpSpPr>
      <p:sp>
        <p:nvSpPr>
          <p:cNvPr id="216" name="Google Shape;216;p22"/>
          <p:cNvSpPr txBox="1"/>
          <p:nvPr/>
        </p:nvSpPr>
        <p:spPr>
          <a:xfrm>
            <a:off x="11245842" y="5500708"/>
            <a:ext cx="5700300" cy="40515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4623" u="none" cap="none" strike="noStrike">
                <a:solidFill>
                  <a:srgbClr val="FFEBC2"/>
                </a:solidFill>
                <a:latin typeface="Londrina Solid"/>
                <a:ea typeface="Londrina Solid"/>
                <a:cs typeface="Londrina Solid"/>
                <a:sym typeface="Londrina Solid"/>
              </a:rPr>
              <a:t>PART TWO</a:t>
            </a:r>
            <a:endParaRPr/>
          </a:p>
        </p:txBody>
      </p:sp>
      <p:sp>
        <p:nvSpPr>
          <p:cNvPr id="217" name="Google Shape;217;p22"/>
          <p:cNvSpPr/>
          <p:nvPr/>
        </p:nvSpPr>
        <p:spPr>
          <a:xfrm>
            <a:off x="-4322471" y="-5802854"/>
            <a:ext cx="14485728" cy="15061154"/>
          </a:xfrm>
          <a:custGeom>
            <a:rect b="b" l="l" r="r" t="t"/>
            <a:pathLst>
              <a:path extrusionOk="0" h="15061154" w="14485728">
                <a:moveTo>
                  <a:pt x="0" y="0"/>
                </a:moveTo>
                <a:lnTo>
                  <a:pt x="14485728" y="0"/>
                </a:lnTo>
                <a:lnTo>
                  <a:pt x="14485728" y="15061154"/>
                </a:lnTo>
                <a:lnTo>
                  <a:pt x="0" y="15061154"/>
                </a:lnTo>
                <a:lnTo>
                  <a:pt x="0" y="0"/>
                </a:lnTo>
                <a:close/>
              </a:path>
            </a:pathLst>
          </a:custGeom>
          <a:blipFill rotWithShape="1">
            <a:blip r:embed="rId3">
              <a:alphaModFix/>
            </a:blip>
            <a:stretch>
              <a:fillRect b="0" l="0" r="0" t="0"/>
            </a:stretch>
          </a:blipFill>
          <a:ln>
            <a:noFill/>
          </a:ln>
        </p:spPr>
      </p:sp>
      <p:sp>
        <p:nvSpPr>
          <p:cNvPr id="218" name="Google Shape;218;p22"/>
          <p:cNvSpPr txBox="1"/>
          <p:nvPr/>
        </p:nvSpPr>
        <p:spPr>
          <a:xfrm>
            <a:off x="532763" y="1266866"/>
            <a:ext cx="3375945" cy="3202337"/>
          </a:xfrm>
          <a:prstGeom prst="rect">
            <a:avLst/>
          </a:prstGeom>
          <a:noFill/>
          <a:ln>
            <a:noFill/>
          </a:ln>
        </p:spPr>
        <p:txBody>
          <a:bodyPr anchorCtr="0" anchor="t" bIns="0" lIns="0" spcFirstLastPara="1" rIns="0" wrap="square" tIns="0">
            <a:spAutoFit/>
          </a:bodyPr>
          <a:lstStyle/>
          <a:p>
            <a:pPr indent="0" lvl="0" marL="0" marR="0" rtl="0" algn="r">
              <a:lnSpc>
                <a:spcPct val="97002"/>
              </a:lnSpc>
              <a:spcBef>
                <a:spcPts val="0"/>
              </a:spcBef>
              <a:spcAft>
                <a:spcPts val="0"/>
              </a:spcAft>
              <a:buNone/>
            </a:pPr>
            <a:r>
              <a:rPr b="0" i="0" lang="en-US" sz="24522" u="none" cap="none" strike="noStrike">
                <a:solidFill>
                  <a:srgbClr val="FFEBC2"/>
                </a:solidFill>
                <a:latin typeface="Londrina Solid"/>
                <a:ea typeface="Londrina Solid"/>
                <a:cs typeface="Londrina Solid"/>
                <a:sym typeface="Londrina Solid"/>
              </a:rPr>
              <a:t>02</a:t>
            </a:r>
            <a:endParaRPr/>
          </a:p>
        </p:txBody>
      </p:sp>
      <p:sp>
        <p:nvSpPr>
          <p:cNvPr id="219" name="Google Shape;219;p22"/>
          <p:cNvSpPr/>
          <p:nvPr/>
        </p:nvSpPr>
        <p:spPr>
          <a:xfrm>
            <a:off x="12081041" y="-477990"/>
            <a:ext cx="4865144" cy="5621490"/>
          </a:xfrm>
          <a:custGeom>
            <a:rect b="b" l="l" r="r" t="t"/>
            <a:pathLst>
              <a:path extrusionOk="0" h="5621490" w="4865144">
                <a:moveTo>
                  <a:pt x="0" y="0"/>
                </a:moveTo>
                <a:lnTo>
                  <a:pt x="4865144" y="0"/>
                </a:lnTo>
                <a:lnTo>
                  <a:pt x="4865144" y="5621490"/>
                </a:lnTo>
                <a:lnTo>
                  <a:pt x="0" y="5621490"/>
                </a:lnTo>
                <a:lnTo>
                  <a:pt x="0" y="0"/>
                </a:lnTo>
                <a:close/>
              </a:path>
            </a:pathLst>
          </a:custGeom>
          <a:blipFill rotWithShape="1">
            <a:blip r:embed="rId4">
              <a:alphaModFix/>
            </a:blip>
            <a:stretch>
              <a:fillRect b="0" l="0" r="0" t="0"/>
            </a:stretch>
          </a:blipFill>
          <a:ln>
            <a:noFill/>
          </a:ln>
        </p:spPr>
      </p:sp>
      <p:sp>
        <p:nvSpPr>
          <p:cNvPr id="220" name="Google Shape;220;p22"/>
          <p:cNvSpPr/>
          <p:nvPr/>
        </p:nvSpPr>
        <p:spPr>
          <a:xfrm>
            <a:off x="-1443385" y="4920610"/>
            <a:ext cx="5314076" cy="6140213"/>
          </a:xfrm>
          <a:custGeom>
            <a:rect b="b" l="l" r="r" t="t"/>
            <a:pathLst>
              <a:path extrusionOk="0" h="6140213" w="5314076">
                <a:moveTo>
                  <a:pt x="0" y="0"/>
                </a:moveTo>
                <a:lnTo>
                  <a:pt x="5314075" y="0"/>
                </a:lnTo>
                <a:lnTo>
                  <a:pt x="5314075" y="6140213"/>
                </a:lnTo>
                <a:lnTo>
                  <a:pt x="0" y="6140213"/>
                </a:lnTo>
                <a:lnTo>
                  <a:pt x="0" y="0"/>
                </a:lnTo>
                <a:close/>
              </a:path>
            </a:pathLst>
          </a:custGeom>
          <a:blipFill rotWithShape="1">
            <a:blip r:embed="rId4">
              <a:alphaModFix/>
            </a:blip>
            <a:stretch>
              <a:fillRect b="0" l="0" r="0" t="0"/>
            </a:stretch>
          </a:blipFill>
          <a:ln>
            <a:noFill/>
          </a:ln>
        </p:spPr>
      </p:sp>
      <p:pic>
        <p:nvPicPr>
          <p:cNvPr id="221" name="Google Shape;221;p22"/>
          <p:cNvPicPr preferRelativeResize="0"/>
          <p:nvPr/>
        </p:nvPicPr>
        <p:blipFill>
          <a:blip r:embed="rId5">
            <a:alphaModFix/>
          </a:blip>
          <a:stretch>
            <a:fillRect/>
          </a:stretch>
        </p:blipFill>
        <p:spPr>
          <a:xfrm>
            <a:off x="5435945" y="749019"/>
            <a:ext cx="5124150" cy="95379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225" name="Shape 225"/>
        <p:cNvGrpSpPr/>
        <p:nvPr/>
      </p:nvGrpSpPr>
      <p:grpSpPr>
        <a:xfrm>
          <a:off x="0" y="0"/>
          <a:ext cx="0" cy="0"/>
          <a:chOff x="0" y="0"/>
          <a:chExt cx="0" cy="0"/>
        </a:xfrm>
      </p:grpSpPr>
      <p:grpSp>
        <p:nvGrpSpPr>
          <p:cNvPr id="226" name="Google Shape;226;p23"/>
          <p:cNvGrpSpPr/>
          <p:nvPr/>
        </p:nvGrpSpPr>
        <p:grpSpPr>
          <a:xfrm>
            <a:off x="12286708" y="3501876"/>
            <a:ext cx="3702513" cy="3847159"/>
            <a:chOff x="0" y="-38100"/>
            <a:chExt cx="975148" cy="1013244"/>
          </a:xfrm>
        </p:grpSpPr>
        <p:sp>
          <p:nvSpPr>
            <p:cNvPr id="227" name="Google Shape;227;p23"/>
            <p:cNvSpPr/>
            <p:nvPr/>
          </p:nvSpPr>
          <p:spPr>
            <a:xfrm>
              <a:off x="0" y="0"/>
              <a:ext cx="975147" cy="975144"/>
            </a:xfrm>
            <a:custGeom>
              <a:rect b="b" l="l" r="r" t="t"/>
              <a:pathLst>
                <a:path extrusionOk="0" h="975144" w="975147">
                  <a:moveTo>
                    <a:pt x="0" y="0"/>
                  </a:moveTo>
                  <a:lnTo>
                    <a:pt x="975147" y="0"/>
                  </a:lnTo>
                  <a:lnTo>
                    <a:pt x="975147" y="975144"/>
                  </a:lnTo>
                  <a:lnTo>
                    <a:pt x="0" y="975144"/>
                  </a:lnTo>
                  <a:close/>
                </a:path>
              </a:pathLst>
            </a:custGeom>
            <a:solidFill>
              <a:srgbClr val="7E78EB"/>
            </a:solidFill>
            <a:ln>
              <a:noFill/>
            </a:ln>
          </p:spPr>
        </p:sp>
        <p:sp>
          <p:nvSpPr>
            <p:cNvPr id="228" name="Google Shape;228;p23"/>
            <p:cNvSpPr txBox="1"/>
            <p:nvPr/>
          </p:nvSpPr>
          <p:spPr>
            <a:xfrm>
              <a:off x="0" y="-38100"/>
              <a:ext cx="975148" cy="10132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23"/>
          <p:cNvGrpSpPr/>
          <p:nvPr/>
        </p:nvGrpSpPr>
        <p:grpSpPr>
          <a:xfrm>
            <a:off x="2294830" y="3501876"/>
            <a:ext cx="3702513" cy="3847159"/>
            <a:chOff x="0" y="-38100"/>
            <a:chExt cx="975148" cy="1013244"/>
          </a:xfrm>
        </p:grpSpPr>
        <p:sp>
          <p:nvSpPr>
            <p:cNvPr id="230" name="Google Shape;230;p23"/>
            <p:cNvSpPr/>
            <p:nvPr/>
          </p:nvSpPr>
          <p:spPr>
            <a:xfrm>
              <a:off x="0" y="0"/>
              <a:ext cx="975147" cy="975144"/>
            </a:xfrm>
            <a:custGeom>
              <a:rect b="b" l="l" r="r" t="t"/>
              <a:pathLst>
                <a:path extrusionOk="0" h="975144" w="975147">
                  <a:moveTo>
                    <a:pt x="0" y="0"/>
                  </a:moveTo>
                  <a:lnTo>
                    <a:pt x="975147" y="0"/>
                  </a:lnTo>
                  <a:lnTo>
                    <a:pt x="975147" y="975144"/>
                  </a:lnTo>
                  <a:lnTo>
                    <a:pt x="0" y="975144"/>
                  </a:lnTo>
                  <a:close/>
                </a:path>
              </a:pathLst>
            </a:custGeom>
            <a:solidFill>
              <a:srgbClr val="7E78EB"/>
            </a:solidFill>
            <a:ln>
              <a:noFill/>
            </a:ln>
          </p:spPr>
        </p:sp>
        <p:sp>
          <p:nvSpPr>
            <p:cNvPr id="231" name="Google Shape;231;p23"/>
            <p:cNvSpPr txBox="1"/>
            <p:nvPr/>
          </p:nvSpPr>
          <p:spPr>
            <a:xfrm>
              <a:off x="0" y="-38100"/>
              <a:ext cx="975148" cy="10132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23"/>
          <p:cNvGrpSpPr/>
          <p:nvPr/>
        </p:nvGrpSpPr>
        <p:grpSpPr>
          <a:xfrm>
            <a:off x="7292743" y="3501876"/>
            <a:ext cx="3702513" cy="3847159"/>
            <a:chOff x="0" y="-38100"/>
            <a:chExt cx="975148" cy="1013244"/>
          </a:xfrm>
        </p:grpSpPr>
        <p:sp>
          <p:nvSpPr>
            <p:cNvPr id="233" name="Google Shape;233;p23"/>
            <p:cNvSpPr/>
            <p:nvPr/>
          </p:nvSpPr>
          <p:spPr>
            <a:xfrm>
              <a:off x="0" y="0"/>
              <a:ext cx="975147" cy="975144"/>
            </a:xfrm>
            <a:custGeom>
              <a:rect b="b" l="l" r="r" t="t"/>
              <a:pathLst>
                <a:path extrusionOk="0" h="975144" w="975147">
                  <a:moveTo>
                    <a:pt x="0" y="0"/>
                  </a:moveTo>
                  <a:lnTo>
                    <a:pt x="975147" y="0"/>
                  </a:lnTo>
                  <a:lnTo>
                    <a:pt x="975147" y="975144"/>
                  </a:lnTo>
                  <a:lnTo>
                    <a:pt x="0" y="975144"/>
                  </a:lnTo>
                  <a:close/>
                </a:path>
              </a:pathLst>
            </a:custGeom>
            <a:solidFill>
              <a:srgbClr val="7E78EB"/>
            </a:solidFill>
            <a:ln>
              <a:noFill/>
            </a:ln>
          </p:spPr>
        </p:sp>
        <p:sp>
          <p:nvSpPr>
            <p:cNvPr id="234" name="Google Shape;234;p23"/>
            <p:cNvSpPr txBox="1"/>
            <p:nvPr/>
          </p:nvSpPr>
          <p:spPr>
            <a:xfrm>
              <a:off x="0" y="-38100"/>
              <a:ext cx="975148" cy="10132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23"/>
          <p:cNvPicPr preferRelativeResize="0"/>
          <p:nvPr/>
        </p:nvPicPr>
        <p:blipFill>
          <a:blip r:embed="rId3">
            <a:alphaModFix/>
          </a:blip>
          <a:stretch>
            <a:fillRect/>
          </a:stretch>
        </p:blipFill>
        <p:spPr>
          <a:xfrm>
            <a:off x="2294825" y="3608425"/>
            <a:ext cx="3702550" cy="3702550"/>
          </a:xfrm>
          <a:prstGeom prst="rect">
            <a:avLst/>
          </a:prstGeom>
          <a:noFill/>
          <a:ln>
            <a:noFill/>
          </a:ln>
        </p:spPr>
      </p:pic>
      <p:pic>
        <p:nvPicPr>
          <p:cNvPr id="236" name="Google Shape;236;p23"/>
          <p:cNvPicPr preferRelativeResize="0"/>
          <p:nvPr/>
        </p:nvPicPr>
        <p:blipFill>
          <a:blip r:embed="rId4">
            <a:alphaModFix/>
          </a:blip>
          <a:stretch>
            <a:fillRect/>
          </a:stretch>
        </p:blipFill>
        <p:spPr>
          <a:xfrm>
            <a:off x="7292756" y="3646525"/>
            <a:ext cx="3702550" cy="3702550"/>
          </a:xfrm>
          <a:prstGeom prst="rect">
            <a:avLst/>
          </a:prstGeom>
          <a:noFill/>
          <a:ln>
            <a:noFill/>
          </a:ln>
        </p:spPr>
      </p:pic>
      <p:pic>
        <p:nvPicPr>
          <p:cNvPr id="237" name="Google Shape;237;p23"/>
          <p:cNvPicPr preferRelativeResize="0"/>
          <p:nvPr/>
        </p:nvPicPr>
        <p:blipFill>
          <a:blip r:embed="rId5">
            <a:alphaModFix/>
          </a:blip>
          <a:stretch>
            <a:fillRect/>
          </a:stretch>
        </p:blipFill>
        <p:spPr>
          <a:xfrm>
            <a:off x="12290675" y="3646525"/>
            <a:ext cx="3702500" cy="3702500"/>
          </a:xfrm>
          <a:prstGeom prst="rect">
            <a:avLst/>
          </a:prstGeom>
          <a:noFill/>
          <a:ln>
            <a:noFill/>
          </a:ln>
        </p:spPr>
      </p:pic>
      <p:sp>
        <p:nvSpPr>
          <p:cNvPr id="238" name="Google Shape;238;p23"/>
          <p:cNvSpPr/>
          <p:nvPr/>
        </p:nvSpPr>
        <p:spPr>
          <a:xfrm rot="-378350">
            <a:off x="15266113" y="5103375"/>
            <a:ext cx="4406344" cy="5458309"/>
          </a:xfrm>
          <a:custGeom>
            <a:rect b="b" l="l" r="r" t="t"/>
            <a:pathLst>
              <a:path extrusionOk="0" h="5458309" w="4406344">
                <a:moveTo>
                  <a:pt x="0" y="0"/>
                </a:moveTo>
                <a:lnTo>
                  <a:pt x="4406344" y="0"/>
                </a:lnTo>
                <a:lnTo>
                  <a:pt x="4406344" y="5458309"/>
                </a:lnTo>
                <a:lnTo>
                  <a:pt x="0" y="5458309"/>
                </a:lnTo>
                <a:lnTo>
                  <a:pt x="0" y="0"/>
                </a:lnTo>
                <a:close/>
              </a:path>
            </a:pathLst>
          </a:custGeom>
          <a:blipFill rotWithShape="1">
            <a:blip r:embed="rId6">
              <a:alphaModFix/>
            </a:blip>
            <a:stretch>
              <a:fillRect b="0" l="0" r="0" t="0"/>
            </a:stretch>
          </a:blipFill>
          <a:ln>
            <a:noFill/>
          </a:ln>
        </p:spPr>
      </p:sp>
      <p:sp>
        <p:nvSpPr>
          <p:cNvPr id="239" name="Google Shape;239;p23"/>
          <p:cNvSpPr/>
          <p:nvPr/>
        </p:nvSpPr>
        <p:spPr>
          <a:xfrm rot="1031582">
            <a:off x="-1219406" y="281054"/>
            <a:ext cx="4035537" cy="5647698"/>
          </a:xfrm>
          <a:custGeom>
            <a:rect b="b" l="l" r="r" t="t"/>
            <a:pathLst>
              <a:path extrusionOk="0" h="5647698" w="4035537">
                <a:moveTo>
                  <a:pt x="0" y="0"/>
                </a:moveTo>
                <a:lnTo>
                  <a:pt x="4035537" y="0"/>
                </a:lnTo>
                <a:lnTo>
                  <a:pt x="4035537" y="5647698"/>
                </a:lnTo>
                <a:lnTo>
                  <a:pt x="0" y="5647698"/>
                </a:lnTo>
                <a:lnTo>
                  <a:pt x="0" y="0"/>
                </a:lnTo>
                <a:close/>
              </a:path>
            </a:pathLst>
          </a:custGeom>
          <a:blipFill rotWithShape="1">
            <a:blip r:embed="rId7">
              <a:alphaModFix/>
            </a:blip>
            <a:stretch>
              <a:fillRect b="0" l="0" r="0" t="0"/>
            </a:stretch>
          </a:blipFill>
          <a:ln>
            <a:noFill/>
          </a:ln>
        </p:spPr>
      </p:sp>
      <p:sp>
        <p:nvSpPr>
          <p:cNvPr id="240" name="Google Shape;240;p23"/>
          <p:cNvSpPr/>
          <p:nvPr/>
        </p:nvSpPr>
        <p:spPr>
          <a:xfrm>
            <a:off x="3317667" y="6513302"/>
            <a:ext cx="1656840" cy="1671466"/>
          </a:xfrm>
          <a:custGeom>
            <a:rect b="b" l="l" r="r" t="t"/>
            <a:pathLst>
              <a:path extrusionOk="0" h="1671466" w="1656840">
                <a:moveTo>
                  <a:pt x="0" y="0"/>
                </a:moveTo>
                <a:lnTo>
                  <a:pt x="1656840" y="0"/>
                </a:lnTo>
                <a:lnTo>
                  <a:pt x="1656840" y="1671466"/>
                </a:lnTo>
                <a:lnTo>
                  <a:pt x="0" y="1671466"/>
                </a:lnTo>
                <a:lnTo>
                  <a:pt x="0" y="0"/>
                </a:lnTo>
                <a:close/>
              </a:path>
            </a:pathLst>
          </a:custGeom>
          <a:blipFill rotWithShape="1">
            <a:blip r:embed="rId8">
              <a:alphaModFix/>
            </a:blip>
            <a:stretch>
              <a:fillRect b="0" l="0" r="0" t="0"/>
            </a:stretch>
          </a:blipFill>
          <a:ln>
            <a:noFill/>
          </a:ln>
        </p:spPr>
      </p:sp>
      <p:sp>
        <p:nvSpPr>
          <p:cNvPr id="241" name="Google Shape;241;p23"/>
          <p:cNvSpPr/>
          <p:nvPr/>
        </p:nvSpPr>
        <p:spPr>
          <a:xfrm>
            <a:off x="8315580" y="6513302"/>
            <a:ext cx="1656840" cy="1671466"/>
          </a:xfrm>
          <a:custGeom>
            <a:rect b="b" l="l" r="r" t="t"/>
            <a:pathLst>
              <a:path extrusionOk="0" h="1671466" w="1656840">
                <a:moveTo>
                  <a:pt x="0" y="0"/>
                </a:moveTo>
                <a:lnTo>
                  <a:pt x="1656840" y="0"/>
                </a:lnTo>
                <a:lnTo>
                  <a:pt x="1656840" y="1671466"/>
                </a:lnTo>
                <a:lnTo>
                  <a:pt x="0" y="1671466"/>
                </a:lnTo>
                <a:lnTo>
                  <a:pt x="0" y="0"/>
                </a:lnTo>
                <a:close/>
              </a:path>
            </a:pathLst>
          </a:custGeom>
          <a:blipFill rotWithShape="1">
            <a:blip r:embed="rId8">
              <a:alphaModFix/>
            </a:blip>
            <a:stretch>
              <a:fillRect b="0" l="0" r="0" t="0"/>
            </a:stretch>
          </a:blipFill>
          <a:ln>
            <a:noFill/>
          </a:ln>
        </p:spPr>
      </p:sp>
      <p:sp>
        <p:nvSpPr>
          <p:cNvPr id="242" name="Google Shape;242;p23"/>
          <p:cNvSpPr/>
          <p:nvPr/>
        </p:nvSpPr>
        <p:spPr>
          <a:xfrm>
            <a:off x="13309545" y="6513302"/>
            <a:ext cx="1656840" cy="1671466"/>
          </a:xfrm>
          <a:custGeom>
            <a:rect b="b" l="l" r="r" t="t"/>
            <a:pathLst>
              <a:path extrusionOk="0" h="1671466" w="1656840">
                <a:moveTo>
                  <a:pt x="0" y="0"/>
                </a:moveTo>
                <a:lnTo>
                  <a:pt x="1656840" y="0"/>
                </a:lnTo>
                <a:lnTo>
                  <a:pt x="1656840" y="1671466"/>
                </a:lnTo>
                <a:lnTo>
                  <a:pt x="0" y="1671466"/>
                </a:lnTo>
                <a:lnTo>
                  <a:pt x="0" y="0"/>
                </a:lnTo>
                <a:close/>
              </a:path>
            </a:pathLst>
          </a:custGeom>
          <a:blipFill rotWithShape="1">
            <a:blip r:embed="rId8">
              <a:alphaModFix/>
            </a:blip>
            <a:stretch>
              <a:fillRect b="0" l="0" r="0" t="0"/>
            </a:stretch>
          </a:blipFill>
          <a:ln>
            <a:noFill/>
          </a:ln>
        </p:spPr>
      </p:sp>
      <p:sp>
        <p:nvSpPr>
          <p:cNvPr id="243" name="Google Shape;243;p23"/>
          <p:cNvSpPr/>
          <p:nvPr/>
        </p:nvSpPr>
        <p:spPr>
          <a:xfrm>
            <a:off x="3704717" y="6927030"/>
            <a:ext cx="882739" cy="824960"/>
          </a:xfrm>
          <a:custGeom>
            <a:rect b="b" l="l" r="r" t="t"/>
            <a:pathLst>
              <a:path extrusionOk="0" h="824960" w="882739">
                <a:moveTo>
                  <a:pt x="0" y="0"/>
                </a:moveTo>
                <a:lnTo>
                  <a:pt x="882739" y="0"/>
                </a:lnTo>
                <a:lnTo>
                  <a:pt x="882739" y="824960"/>
                </a:lnTo>
                <a:lnTo>
                  <a:pt x="0" y="824960"/>
                </a:lnTo>
                <a:lnTo>
                  <a:pt x="0" y="0"/>
                </a:lnTo>
                <a:close/>
              </a:path>
            </a:pathLst>
          </a:custGeom>
          <a:blipFill rotWithShape="1">
            <a:blip r:embed="rId9">
              <a:alphaModFix/>
            </a:blip>
            <a:stretch>
              <a:fillRect b="0" l="0" r="0" t="0"/>
            </a:stretch>
          </a:blipFill>
          <a:ln>
            <a:noFill/>
          </a:ln>
        </p:spPr>
      </p:sp>
      <p:sp>
        <p:nvSpPr>
          <p:cNvPr id="244" name="Google Shape;244;p23"/>
          <p:cNvSpPr/>
          <p:nvPr/>
        </p:nvSpPr>
        <p:spPr>
          <a:xfrm>
            <a:off x="8651732" y="6905922"/>
            <a:ext cx="1018687" cy="907557"/>
          </a:xfrm>
          <a:custGeom>
            <a:rect b="b" l="l" r="r" t="t"/>
            <a:pathLst>
              <a:path extrusionOk="0" h="907557" w="1018687">
                <a:moveTo>
                  <a:pt x="0" y="0"/>
                </a:moveTo>
                <a:lnTo>
                  <a:pt x="1018687" y="0"/>
                </a:lnTo>
                <a:lnTo>
                  <a:pt x="1018687" y="907558"/>
                </a:lnTo>
                <a:lnTo>
                  <a:pt x="0" y="907558"/>
                </a:lnTo>
                <a:lnTo>
                  <a:pt x="0" y="0"/>
                </a:lnTo>
                <a:close/>
              </a:path>
            </a:pathLst>
          </a:custGeom>
          <a:blipFill rotWithShape="1">
            <a:blip r:embed="rId10">
              <a:alphaModFix/>
            </a:blip>
            <a:stretch>
              <a:fillRect b="0" l="0" r="0" t="0"/>
            </a:stretch>
          </a:blipFill>
          <a:ln>
            <a:noFill/>
          </a:ln>
        </p:spPr>
      </p:sp>
      <p:sp>
        <p:nvSpPr>
          <p:cNvPr id="245" name="Google Shape;245;p23"/>
          <p:cNvSpPr/>
          <p:nvPr/>
        </p:nvSpPr>
        <p:spPr>
          <a:xfrm>
            <a:off x="13789179" y="6988811"/>
            <a:ext cx="697572" cy="701398"/>
          </a:xfrm>
          <a:custGeom>
            <a:rect b="b" l="l" r="r" t="t"/>
            <a:pathLst>
              <a:path extrusionOk="0" h="701398" w="697572">
                <a:moveTo>
                  <a:pt x="0" y="0"/>
                </a:moveTo>
                <a:lnTo>
                  <a:pt x="697572" y="0"/>
                </a:lnTo>
                <a:lnTo>
                  <a:pt x="697572" y="701398"/>
                </a:lnTo>
                <a:lnTo>
                  <a:pt x="0" y="701398"/>
                </a:lnTo>
                <a:lnTo>
                  <a:pt x="0" y="0"/>
                </a:lnTo>
                <a:close/>
              </a:path>
            </a:pathLst>
          </a:custGeom>
          <a:blipFill rotWithShape="1">
            <a:blip r:embed="rId11">
              <a:alphaModFix/>
            </a:blip>
            <a:stretch>
              <a:fillRect b="0" l="0" r="0" t="0"/>
            </a:stretch>
          </a:blipFill>
          <a:ln>
            <a:noFill/>
          </a:ln>
        </p:spPr>
      </p:sp>
      <p:sp>
        <p:nvSpPr>
          <p:cNvPr id="246" name="Google Shape;246;p23"/>
          <p:cNvSpPr txBox="1"/>
          <p:nvPr/>
        </p:nvSpPr>
        <p:spPr>
          <a:xfrm>
            <a:off x="4759554" y="599456"/>
            <a:ext cx="8768893"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Activity Ideas</a:t>
            </a:r>
            <a:endParaRPr/>
          </a:p>
        </p:txBody>
      </p:sp>
      <p:sp>
        <p:nvSpPr>
          <p:cNvPr id="247" name="Google Shape;247;p23"/>
          <p:cNvSpPr txBox="1"/>
          <p:nvPr/>
        </p:nvSpPr>
        <p:spPr>
          <a:xfrm>
            <a:off x="3372851" y="2389237"/>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01</a:t>
            </a:r>
            <a:endParaRPr/>
          </a:p>
        </p:txBody>
      </p:sp>
      <p:sp>
        <p:nvSpPr>
          <p:cNvPr id="248" name="Google Shape;248;p23"/>
          <p:cNvSpPr txBox="1"/>
          <p:nvPr/>
        </p:nvSpPr>
        <p:spPr>
          <a:xfrm>
            <a:off x="8370764" y="2389237"/>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02</a:t>
            </a:r>
            <a:endParaRPr/>
          </a:p>
        </p:txBody>
      </p:sp>
      <p:sp>
        <p:nvSpPr>
          <p:cNvPr id="249" name="Google Shape;249;p23"/>
          <p:cNvSpPr txBox="1"/>
          <p:nvPr/>
        </p:nvSpPr>
        <p:spPr>
          <a:xfrm>
            <a:off x="13364729" y="2389237"/>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03</a:t>
            </a:r>
            <a:endParaRPr/>
          </a:p>
        </p:txBody>
      </p:sp>
      <p:sp>
        <p:nvSpPr>
          <p:cNvPr id="250" name="Google Shape;250;p23"/>
          <p:cNvSpPr txBox="1"/>
          <p:nvPr/>
        </p:nvSpPr>
        <p:spPr>
          <a:xfrm>
            <a:off x="2660529" y="8818683"/>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251" name="Google Shape;251;p23"/>
          <p:cNvSpPr txBox="1"/>
          <p:nvPr/>
        </p:nvSpPr>
        <p:spPr>
          <a:xfrm>
            <a:off x="7658442" y="8818683"/>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252" name="Google Shape;252;p23"/>
          <p:cNvSpPr txBox="1"/>
          <p:nvPr/>
        </p:nvSpPr>
        <p:spPr>
          <a:xfrm>
            <a:off x="12652407" y="8818683"/>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253" name="Google Shape;253;p23"/>
          <p:cNvSpPr txBox="1"/>
          <p:nvPr/>
        </p:nvSpPr>
        <p:spPr>
          <a:xfrm>
            <a:off x="2660529" y="8263958"/>
            <a:ext cx="297111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ACTIVITY IDEA</a:t>
            </a:r>
            <a:endParaRPr/>
          </a:p>
        </p:txBody>
      </p:sp>
      <p:sp>
        <p:nvSpPr>
          <p:cNvPr id="254" name="Google Shape;254;p23"/>
          <p:cNvSpPr txBox="1"/>
          <p:nvPr/>
        </p:nvSpPr>
        <p:spPr>
          <a:xfrm>
            <a:off x="7658442" y="8263958"/>
            <a:ext cx="297111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ACTIVITY IDEA</a:t>
            </a:r>
            <a:endParaRPr/>
          </a:p>
        </p:txBody>
      </p:sp>
      <p:sp>
        <p:nvSpPr>
          <p:cNvPr id="255" name="Google Shape;255;p23"/>
          <p:cNvSpPr txBox="1"/>
          <p:nvPr/>
        </p:nvSpPr>
        <p:spPr>
          <a:xfrm>
            <a:off x="12652407" y="8263958"/>
            <a:ext cx="297111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ACTIVITY IDEA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259" name="Shape 259"/>
        <p:cNvGrpSpPr/>
        <p:nvPr/>
      </p:nvGrpSpPr>
      <p:grpSpPr>
        <a:xfrm>
          <a:off x="0" y="0"/>
          <a:ext cx="0" cy="0"/>
          <a:chOff x="0" y="0"/>
          <a:chExt cx="0" cy="0"/>
        </a:xfrm>
      </p:grpSpPr>
      <p:graphicFrame>
        <p:nvGraphicFramePr>
          <p:cNvPr id="260" name="Google Shape;260;p24"/>
          <p:cNvGraphicFramePr/>
          <p:nvPr/>
        </p:nvGraphicFramePr>
        <p:xfrm>
          <a:off x="6941343" y="4101930"/>
          <a:ext cx="3000000" cy="3000000"/>
        </p:xfrm>
        <a:graphic>
          <a:graphicData uri="http://schemas.openxmlformats.org/drawingml/2006/table">
            <a:tbl>
              <a:tblPr>
                <a:noFill/>
                <a:tableStyleId>{4966829D-AF3F-4A6D-9526-80263C5B99AF}</a:tableStyleId>
              </a:tblPr>
              <a:tblGrid>
                <a:gridCol w="1274825"/>
              </a:tblGrid>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Tablecloths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Cake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Snacks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Ice cream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Plates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Cups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Crackers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aphicFrame>
        <p:nvGraphicFramePr>
          <p:cNvPr id="261" name="Google Shape;261;p24"/>
          <p:cNvGraphicFramePr/>
          <p:nvPr/>
        </p:nvGraphicFramePr>
        <p:xfrm>
          <a:off x="1965754" y="4101930"/>
          <a:ext cx="3000000" cy="3000000"/>
        </p:xfrm>
        <a:graphic>
          <a:graphicData uri="http://schemas.openxmlformats.org/drawingml/2006/table">
            <a:tbl>
              <a:tblPr>
                <a:noFill/>
                <a:tableStyleId>{4966829D-AF3F-4A6D-9526-80263C5B99AF}</a:tableStyleId>
              </a:tblPr>
              <a:tblGrid>
                <a:gridCol w="3140500"/>
              </a:tblGrid>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Write down a to-do item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Write down a to-do item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Write down a to-do item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Write down a to-do item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Write down a to-do item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Write down a to-do item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Write down a to-do item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pSp>
        <p:nvGrpSpPr>
          <p:cNvPr id="262" name="Google Shape;262;p24"/>
          <p:cNvGrpSpPr/>
          <p:nvPr/>
        </p:nvGrpSpPr>
        <p:grpSpPr>
          <a:xfrm>
            <a:off x="6148936" y="4251664"/>
            <a:ext cx="462517" cy="462517"/>
            <a:chOff x="0" y="0"/>
            <a:chExt cx="812800" cy="812800"/>
          </a:xfrm>
        </p:grpSpPr>
        <p:sp>
          <p:nvSpPr>
            <p:cNvPr id="263" name="Google Shape;26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4"/>
          <p:cNvGrpSpPr/>
          <p:nvPr/>
        </p:nvGrpSpPr>
        <p:grpSpPr>
          <a:xfrm>
            <a:off x="1260425" y="4251664"/>
            <a:ext cx="462517" cy="462517"/>
            <a:chOff x="0" y="0"/>
            <a:chExt cx="812800" cy="812800"/>
          </a:xfrm>
        </p:grpSpPr>
        <p:sp>
          <p:nvSpPr>
            <p:cNvPr id="266" name="Google Shape;26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24"/>
          <p:cNvGrpSpPr/>
          <p:nvPr/>
        </p:nvGrpSpPr>
        <p:grpSpPr>
          <a:xfrm>
            <a:off x="9696846" y="4251664"/>
            <a:ext cx="462517" cy="462517"/>
            <a:chOff x="0" y="0"/>
            <a:chExt cx="812800" cy="812800"/>
          </a:xfrm>
        </p:grpSpPr>
        <p:sp>
          <p:nvSpPr>
            <p:cNvPr id="269" name="Google Shape;26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24"/>
          <p:cNvGrpSpPr/>
          <p:nvPr/>
        </p:nvGrpSpPr>
        <p:grpSpPr>
          <a:xfrm>
            <a:off x="6148936" y="5002261"/>
            <a:ext cx="462517" cy="462517"/>
            <a:chOff x="0" y="0"/>
            <a:chExt cx="812800" cy="812800"/>
          </a:xfrm>
        </p:grpSpPr>
        <p:sp>
          <p:nvSpPr>
            <p:cNvPr id="272" name="Google Shape;27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24"/>
          <p:cNvGrpSpPr/>
          <p:nvPr/>
        </p:nvGrpSpPr>
        <p:grpSpPr>
          <a:xfrm>
            <a:off x="1260425" y="5002261"/>
            <a:ext cx="462517" cy="462517"/>
            <a:chOff x="0" y="0"/>
            <a:chExt cx="812800" cy="812800"/>
          </a:xfrm>
        </p:grpSpPr>
        <p:sp>
          <p:nvSpPr>
            <p:cNvPr id="275" name="Google Shape;27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4"/>
          <p:cNvGrpSpPr/>
          <p:nvPr/>
        </p:nvGrpSpPr>
        <p:grpSpPr>
          <a:xfrm>
            <a:off x="9696846" y="5002261"/>
            <a:ext cx="462517" cy="462517"/>
            <a:chOff x="0" y="0"/>
            <a:chExt cx="812800" cy="812800"/>
          </a:xfrm>
        </p:grpSpPr>
        <p:sp>
          <p:nvSpPr>
            <p:cNvPr id="278" name="Google Shape;27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24"/>
          <p:cNvGrpSpPr/>
          <p:nvPr/>
        </p:nvGrpSpPr>
        <p:grpSpPr>
          <a:xfrm>
            <a:off x="6148936" y="5752859"/>
            <a:ext cx="462517" cy="462517"/>
            <a:chOff x="0" y="0"/>
            <a:chExt cx="812800" cy="812800"/>
          </a:xfrm>
        </p:grpSpPr>
        <p:sp>
          <p:nvSpPr>
            <p:cNvPr id="281" name="Google Shape;28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24"/>
          <p:cNvGrpSpPr/>
          <p:nvPr/>
        </p:nvGrpSpPr>
        <p:grpSpPr>
          <a:xfrm>
            <a:off x="1260425" y="5752859"/>
            <a:ext cx="462517" cy="462517"/>
            <a:chOff x="0" y="0"/>
            <a:chExt cx="812800" cy="812800"/>
          </a:xfrm>
        </p:grpSpPr>
        <p:sp>
          <p:nvSpPr>
            <p:cNvPr id="284" name="Google Shape;2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4"/>
          <p:cNvGrpSpPr/>
          <p:nvPr/>
        </p:nvGrpSpPr>
        <p:grpSpPr>
          <a:xfrm>
            <a:off x="9696846" y="5752859"/>
            <a:ext cx="462517" cy="462517"/>
            <a:chOff x="0" y="0"/>
            <a:chExt cx="812800" cy="812800"/>
          </a:xfrm>
        </p:grpSpPr>
        <p:sp>
          <p:nvSpPr>
            <p:cNvPr id="287" name="Google Shape;2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24"/>
          <p:cNvGrpSpPr/>
          <p:nvPr/>
        </p:nvGrpSpPr>
        <p:grpSpPr>
          <a:xfrm>
            <a:off x="6148936" y="6503456"/>
            <a:ext cx="462517" cy="462517"/>
            <a:chOff x="0" y="0"/>
            <a:chExt cx="812800" cy="812800"/>
          </a:xfrm>
        </p:grpSpPr>
        <p:sp>
          <p:nvSpPr>
            <p:cNvPr id="290" name="Google Shape;29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4"/>
          <p:cNvGrpSpPr/>
          <p:nvPr/>
        </p:nvGrpSpPr>
        <p:grpSpPr>
          <a:xfrm>
            <a:off x="1260425" y="6503456"/>
            <a:ext cx="462517" cy="462517"/>
            <a:chOff x="0" y="0"/>
            <a:chExt cx="812800" cy="812800"/>
          </a:xfrm>
        </p:grpSpPr>
        <p:sp>
          <p:nvSpPr>
            <p:cNvPr id="293" name="Google Shape;29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24"/>
          <p:cNvGrpSpPr/>
          <p:nvPr/>
        </p:nvGrpSpPr>
        <p:grpSpPr>
          <a:xfrm>
            <a:off x="9696846" y="6503456"/>
            <a:ext cx="462517" cy="462517"/>
            <a:chOff x="0" y="0"/>
            <a:chExt cx="812800" cy="812800"/>
          </a:xfrm>
        </p:grpSpPr>
        <p:sp>
          <p:nvSpPr>
            <p:cNvPr id="296" name="Google Shape;29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24"/>
          <p:cNvGrpSpPr/>
          <p:nvPr/>
        </p:nvGrpSpPr>
        <p:grpSpPr>
          <a:xfrm>
            <a:off x="6148936" y="7254054"/>
            <a:ext cx="462517" cy="462517"/>
            <a:chOff x="0" y="0"/>
            <a:chExt cx="812800" cy="812800"/>
          </a:xfrm>
        </p:grpSpPr>
        <p:sp>
          <p:nvSpPr>
            <p:cNvPr id="299" name="Google Shape;29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24"/>
          <p:cNvGrpSpPr/>
          <p:nvPr/>
        </p:nvGrpSpPr>
        <p:grpSpPr>
          <a:xfrm>
            <a:off x="1260425" y="7254054"/>
            <a:ext cx="462517" cy="462517"/>
            <a:chOff x="0" y="0"/>
            <a:chExt cx="812800" cy="812800"/>
          </a:xfrm>
        </p:grpSpPr>
        <p:sp>
          <p:nvSpPr>
            <p:cNvPr id="302" name="Google Shape;30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24"/>
          <p:cNvGrpSpPr/>
          <p:nvPr/>
        </p:nvGrpSpPr>
        <p:grpSpPr>
          <a:xfrm>
            <a:off x="9696846" y="7254054"/>
            <a:ext cx="462517" cy="462517"/>
            <a:chOff x="0" y="0"/>
            <a:chExt cx="812800" cy="812800"/>
          </a:xfrm>
        </p:grpSpPr>
        <p:sp>
          <p:nvSpPr>
            <p:cNvPr id="305" name="Google Shape;30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4"/>
          <p:cNvGrpSpPr/>
          <p:nvPr/>
        </p:nvGrpSpPr>
        <p:grpSpPr>
          <a:xfrm>
            <a:off x="6148936" y="8004651"/>
            <a:ext cx="462517" cy="462517"/>
            <a:chOff x="0" y="0"/>
            <a:chExt cx="812800" cy="812800"/>
          </a:xfrm>
        </p:grpSpPr>
        <p:sp>
          <p:nvSpPr>
            <p:cNvPr id="308" name="Google Shape;30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4"/>
          <p:cNvGrpSpPr/>
          <p:nvPr/>
        </p:nvGrpSpPr>
        <p:grpSpPr>
          <a:xfrm>
            <a:off x="1260425" y="8004651"/>
            <a:ext cx="462517" cy="462517"/>
            <a:chOff x="0" y="0"/>
            <a:chExt cx="812800" cy="812800"/>
          </a:xfrm>
        </p:grpSpPr>
        <p:sp>
          <p:nvSpPr>
            <p:cNvPr id="311" name="Google Shape;31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24"/>
          <p:cNvGrpSpPr/>
          <p:nvPr/>
        </p:nvGrpSpPr>
        <p:grpSpPr>
          <a:xfrm>
            <a:off x="9696846" y="8004651"/>
            <a:ext cx="462517" cy="462517"/>
            <a:chOff x="0" y="0"/>
            <a:chExt cx="812800" cy="812800"/>
          </a:xfrm>
        </p:grpSpPr>
        <p:sp>
          <p:nvSpPr>
            <p:cNvPr id="314" name="Google Shape;31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24"/>
          <p:cNvGrpSpPr/>
          <p:nvPr/>
        </p:nvGrpSpPr>
        <p:grpSpPr>
          <a:xfrm>
            <a:off x="6148936" y="8755248"/>
            <a:ext cx="462517" cy="462517"/>
            <a:chOff x="0" y="0"/>
            <a:chExt cx="812800" cy="812800"/>
          </a:xfrm>
        </p:grpSpPr>
        <p:sp>
          <p:nvSpPr>
            <p:cNvPr id="317" name="Google Shape;31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4"/>
          <p:cNvGrpSpPr/>
          <p:nvPr/>
        </p:nvGrpSpPr>
        <p:grpSpPr>
          <a:xfrm>
            <a:off x="1260425" y="8755248"/>
            <a:ext cx="462517" cy="462517"/>
            <a:chOff x="0" y="0"/>
            <a:chExt cx="812800" cy="812800"/>
          </a:xfrm>
        </p:grpSpPr>
        <p:sp>
          <p:nvSpPr>
            <p:cNvPr id="320" name="Google Shape;32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4"/>
          <p:cNvGrpSpPr/>
          <p:nvPr/>
        </p:nvGrpSpPr>
        <p:grpSpPr>
          <a:xfrm>
            <a:off x="9696846" y="8755248"/>
            <a:ext cx="462517" cy="462517"/>
            <a:chOff x="0" y="0"/>
            <a:chExt cx="812800" cy="812800"/>
          </a:xfrm>
        </p:grpSpPr>
        <p:sp>
          <p:nvSpPr>
            <p:cNvPr id="323" name="Google Shape;32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325" name="Google Shape;325;p24"/>
          <p:cNvGraphicFramePr/>
          <p:nvPr/>
        </p:nvGraphicFramePr>
        <p:xfrm>
          <a:off x="10492738" y="4098651"/>
          <a:ext cx="3000000" cy="3000000"/>
        </p:xfrm>
        <a:graphic>
          <a:graphicData uri="http://schemas.openxmlformats.org/drawingml/2006/table">
            <a:tbl>
              <a:tblPr>
                <a:noFill/>
                <a:tableStyleId>{4966829D-AF3F-4A6D-9526-80263C5B99AF}</a:tableStyleId>
              </a:tblPr>
              <a:tblGrid>
                <a:gridCol w="1482775"/>
              </a:tblGrid>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Invitations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Balloons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Decor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Music</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Utensils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Photographer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l">
                        <a:lnSpc>
                          <a:spcPct val="140000"/>
                        </a:lnSpc>
                        <a:spcBef>
                          <a:spcPts val="0"/>
                        </a:spcBef>
                        <a:spcAft>
                          <a:spcPts val="0"/>
                        </a:spcAft>
                        <a:buNone/>
                      </a:pPr>
                      <a:r>
                        <a:rPr b="1" lang="en-US" sz="1900" u="none" cap="none" strike="noStrike">
                          <a:solidFill>
                            <a:srgbClr val="FFEBC2"/>
                          </a:solidFill>
                          <a:latin typeface="Barlow"/>
                          <a:ea typeface="Barlow"/>
                          <a:cs typeface="Barlow"/>
                          <a:sym typeface="Barlow"/>
                        </a:rPr>
                        <a:t>Venue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sp>
        <p:nvSpPr>
          <p:cNvPr id="326" name="Google Shape;326;p24"/>
          <p:cNvSpPr/>
          <p:nvPr/>
        </p:nvSpPr>
        <p:spPr>
          <a:xfrm rot="751785">
            <a:off x="12840119" y="-64125"/>
            <a:ext cx="5776912" cy="1922136"/>
          </a:xfrm>
          <a:custGeom>
            <a:rect b="b" l="l" r="r" t="t"/>
            <a:pathLst>
              <a:path extrusionOk="0" h="1922136" w="5776912">
                <a:moveTo>
                  <a:pt x="0" y="0"/>
                </a:moveTo>
                <a:lnTo>
                  <a:pt x="5776912" y="0"/>
                </a:lnTo>
                <a:lnTo>
                  <a:pt x="5776912" y="1922136"/>
                </a:lnTo>
                <a:lnTo>
                  <a:pt x="0" y="1922136"/>
                </a:lnTo>
                <a:lnTo>
                  <a:pt x="0" y="0"/>
                </a:lnTo>
                <a:close/>
              </a:path>
            </a:pathLst>
          </a:custGeom>
          <a:blipFill rotWithShape="1">
            <a:blip r:embed="rId3">
              <a:alphaModFix/>
            </a:blip>
            <a:stretch>
              <a:fillRect b="0" l="0" r="0" t="0"/>
            </a:stretch>
          </a:blipFill>
          <a:ln>
            <a:noFill/>
          </a:ln>
        </p:spPr>
      </p:sp>
      <p:sp>
        <p:nvSpPr>
          <p:cNvPr id="327" name="Google Shape;327;p24"/>
          <p:cNvSpPr/>
          <p:nvPr/>
        </p:nvSpPr>
        <p:spPr>
          <a:xfrm>
            <a:off x="12379472" y="3815017"/>
            <a:ext cx="5558803" cy="5376879"/>
          </a:xfrm>
          <a:custGeom>
            <a:rect b="b" l="l" r="r" t="t"/>
            <a:pathLst>
              <a:path extrusionOk="0" h="5376879" w="5558803">
                <a:moveTo>
                  <a:pt x="0" y="0"/>
                </a:moveTo>
                <a:lnTo>
                  <a:pt x="5558804" y="0"/>
                </a:lnTo>
                <a:lnTo>
                  <a:pt x="5558804" y="5376878"/>
                </a:lnTo>
                <a:lnTo>
                  <a:pt x="0" y="5376878"/>
                </a:lnTo>
                <a:lnTo>
                  <a:pt x="0" y="0"/>
                </a:lnTo>
                <a:close/>
              </a:path>
            </a:pathLst>
          </a:custGeom>
          <a:blipFill rotWithShape="1">
            <a:blip r:embed="rId4">
              <a:alphaModFix/>
            </a:blip>
            <a:stretch>
              <a:fillRect b="0" l="0" r="0" t="0"/>
            </a:stretch>
          </a:blipFill>
          <a:ln>
            <a:noFill/>
          </a:ln>
        </p:spPr>
      </p:sp>
      <p:sp>
        <p:nvSpPr>
          <p:cNvPr id="328" name="Google Shape;328;p24"/>
          <p:cNvSpPr txBox="1"/>
          <p:nvPr/>
        </p:nvSpPr>
        <p:spPr>
          <a:xfrm>
            <a:off x="1260425" y="735890"/>
            <a:ext cx="10297041"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Party Checklist</a:t>
            </a:r>
            <a:endParaRPr/>
          </a:p>
        </p:txBody>
      </p:sp>
      <p:sp>
        <p:nvSpPr>
          <p:cNvPr id="329" name="Google Shape;329;p24"/>
          <p:cNvSpPr txBox="1"/>
          <p:nvPr/>
        </p:nvSpPr>
        <p:spPr>
          <a:xfrm>
            <a:off x="6236013" y="3218350"/>
            <a:ext cx="2708358" cy="415289"/>
          </a:xfrm>
          <a:prstGeom prst="rect">
            <a:avLst/>
          </a:prstGeom>
          <a:noFill/>
          <a:ln>
            <a:noFill/>
          </a:ln>
        </p:spPr>
        <p:txBody>
          <a:bodyPr anchorCtr="0" anchor="t" bIns="0" lIns="0" spcFirstLastPara="1" rIns="0" wrap="square" tIns="0">
            <a:spAutoFit/>
          </a:bodyPr>
          <a:lstStyle/>
          <a:p>
            <a:pPr indent="0" lvl="0" marL="0" marR="0" rtl="0" algn="l">
              <a:lnSpc>
                <a:spcPct val="89997"/>
              </a:lnSpc>
              <a:spcBef>
                <a:spcPts val="0"/>
              </a:spcBef>
              <a:spcAft>
                <a:spcPts val="0"/>
              </a:spcAft>
              <a:buNone/>
            </a:pPr>
            <a:r>
              <a:rPr b="0" i="0" lang="en-US" sz="3399" u="none" cap="none" strike="noStrike">
                <a:solidFill>
                  <a:srgbClr val="FFEBC2"/>
                </a:solidFill>
                <a:latin typeface="Londrina Solid"/>
                <a:ea typeface="Londrina Solid"/>
                <a:cs typeface="Londrina Solid"/>
                <a:sym typeface="Londrina Solid"/>
              </a:rPr>
              <a:t>Food &amp; Drinks</a:t>
            </a:r>
            <a:endParaRPr/>
          </a:p>
        </p:txBody>
      </p:sp>
      <p:sp>
        <p:nvSpPr>
          <p:cNvPr id="330" name="Google Shape;330;p24"/>
          <p:cNvSpPr txBox="1"/>
          <p:nvPr/>
        </p:nvSpPr>
        <p:spPr>
          <a:xfrm>
            <a:off x="1355675" y="3218350"/>
            <a:ext cx="2708358" cy="415289"/>
          </a:xfrm>
          <a:prstGeom prst="rect">
            <a:avLst/>
          </a:prstGeom>
          <a:noFill/>
          <a:ln>
            <a:noFill/>
          </a:ln>
        </p:spPr>
        <p:txBody>
          <a:bodyPr anchorCtr="0" anchor="t" bIns="0" lIns="0" spcFirstLastPara="1" rIns="0" wrap="square" tIns="0">
            <a:spAutoFit/>
          </a:bodyPr>
          <a:lstStyle/>
          <a:p>
            <a:pPr indent="0" lvl="0" marL="0" marR="0" rtl="0" algn="l">
              <a:lnSpc>
                <a:spcPct val="89997"/>
              </a:lnSpc>
              <a:spcBef>
                <a:spcPts val="0"/>
              </a:spcBef>
              <a:spcAft>
                <a:spcPts val="0"/>
              </a:spcAft>
              <a:buNone/>
            </a:pPr>
            <a:r>
              <a:rPr b="0" i="0" lang="en-US" sz="3399" u="none" cap="none" strike="noStrike">
                <a:solidFill>
                  <a:srgbClr val="FFEBC2"/>
                </a:solidFill>
                <a:latin typeface="Londrina Solid"/>
                <a:ea typeface="Londrina Solid"/>
                <a:cs typeface="Londrina Solid"/>
                <a:sym typeface="Londrina Solid"/>
              </a:rPr>
              <a:t>Preparation</a:t>
            </a:r>
            <a:endParaRPr/>
          </a:p>
        </p:txBody>
      </p:sp>
      <p:sp>
        <p:nvSpPr>
          <p:cNvPr id="331" name="Google Shape;331;p24"/>
          <p:cNvSpPr txBox="1"/>
          <p:nvPr/>
        </p:nvSpPr>
        <p:spPr>
          <a:xfrm>
            <a:off x="9783924" y="3218350"/>
            <a:ext cx="2708358" cy="415289"/>
          </a:xfrm>
          <a:prstGeom prst="rect">
            <a:avLst/>
          </a:prstGeom>
          <a:noFill/>
          <a:ln>
            <a:noFill/>
          </a:ln>
        </p:spPr>
        <p:txBody>
          <a:bodyPr anchorCtr="0" anchor="t" bIns="0" lIns="0" spcFirstLastPara="1" rIns="0" wrap="square" tIns="0">
            <a:spAutoFit/>
          </a:bodyPr>
          <a:lstStyle/>
          <a:p>
            <a:pPr indent="0" lvl="0" marL="0" marR="0" rtl="0" algn="l">
              <a:lnSpc>
                <a:spcPct val="89997"/>
              </a:lnSpc>
              <a:spcBef>
                <a:spcPts val="0"/>
              </a:spcBef>
              <a:spcAft>
                <a:spcPts val="0"/>
              </a:spcAft>
              <a:buNone/>
            </a:pPr>
            <a:r>
              <a:rPr b="0" i="0" lang="en-US" sz="3399" u="none" cap="none" strike="noStrike">
                <a:solidFill>
                  <a:srgbClr val="FFEBC2"/>
                </a:solidFill>
                <a:latin typeface="Londrina Solid"/>
                <a:ea typeface="Londrina Solid"/>
                <a:cs typeface="Londrina Solid"/>
                <a:sym typeface="Londrina Solid"/>
              </a:rPr>
              <a:t>ETC.</a:t>
            </a:r>
            <a:endParaRPr/>
          </a:p>
        </p:txBody>
      </p:sp>
      <p:pic>
        <p:nvPicPr>
          <p:cNvPr id="332" name="Google Shape;332;p24"/>
          <p:cNvPicPr preferRelativeResize="0"/>
          <p:nvPr/>
        </p:nvPicPr>
        <p:blipFill>
          <a:blip r:embed="rId5">
            <a:alphaModFix/>
          </a:blip>
          <a:stretch>
            <a:fillRect/>
          </a:stretch>
        </p:blipFill>
        <p:spPr>
          <a:xfrm>
            <a:off x="1319052" y="4197074"/>
            <a:ext cx="581797" cy="462475"/>
          </a:xfrm>
          <a:prstGeom prst="rect">
            <a:avLst/>
          </a:prstGeom>
          <a:noFill/>
          <a:ln>
            <a:noFill/>
          </a:ln>
        </p:spPr>
      </p:pic>
      <p:pic>
        <p:nvPicPr>
          <p:cNvPr id="333" name="Google Shape;333;p24"/>
          <p:cNvPicPr preferRelativeResize="0"/>
          <p:nvPr/>
        </p:nvPicPr>
        <p:blipFill>
          <a:blip r:embed="rId5">
            <a:alphaModFix/>
          </a:blip>
          <a:stretch>
            <a:fillRect/>
          </a:stretch>
        </p:blipFill>
        <p:spPr>
          <a:xfrm>
            <a:off x="1319052" y="4974962"/>
            <a:ext cx="581797" cy="462475"/>
          </a:xfrm>
          <a:prstGeom prst="rect">
            <a:avLst/>
          </a:prstGeom>
          <a:noFill/>
          <a:ln>
            <a:noFill/>
          </a:ln>
        </p:spPr>
      </p:pic>
      <p:pic>
        <p:nvPicPr>
          <p:cNvPr id="334" name="Google Shape;334;p24"/>
          <p:cNvPicPr preferRelativeResize="0"/>
          <p:nvPr/>
        </p:nvPicPr>
        <p:blipFill>
          <a:blip r:embed="rId5">
            <a:alphaModFix/>
          </a:blip>
          <a:stretch>
            <a:fillRect/>
          </a:stretch>
        </p:blipFill>
        <p:spPr>
          <a:xfrm>
            <a:off x="1319052" y="5739212"/>
            <a:ext cx="581797" cy="462475"/>
          </a:xfrm>
          <a:prstGeom prst="rect">
            <a:avLst/>
          </a:prstGeom>
          <a:noFill/>
          <a:ln>
            <a:noFill/>
          </a:ln>
        </p:spPr>
      </p:pic>
      <p:pic>
        <p:nvPicPr>
          <p:cNvPr id="335" name="Google Shape;335;p24"/>
          <p:cNvPicPr preferRelativeResize="0"/>
          <p:nvPr/>
        </p:nvPicPr>
        <p:blipFill>
          <a:blip r:embed="rId5">
            <a:alphaModFix/>
          </a:blip>
          <a:stretch>
            <a:fillRect/>
          </a:stretch>
        </p:blipFill>
        <p:spPr>
          <a:xfrm>
            <a:off x="6206720" y="4197074"/>
            <a:ext cx="581797" cy="462475"/>
          </a:xfrm>
          <a:prstGeom prst="rect">
            <a:avLst/>
          </a:prstGeom>
          <a:noFill/>
          <a:ln>
            <a:noFill/>
          </a:ln>
        </p:spPr>
      </p:pic>
      <p:pic>
        <p:nvPicPr>
          <p:cNvPr id="336" name="Google Shape;336;p24"/>
          <p:cNvPicPr preferRelativeResize="0"/>
          <p:nvPr/>
        </p:nvPicPr>
        <p:blipFill>
          <a:blip r:embed="rId5">
            <a:alphaModFix/>
          </a:blip>
          <a:stretch>
            <a:fillRect/>
          </a:stretch>
        </p:blipFill>
        <p:spPr>
          <a:xfrm>
            <a:off x="6206720" y="4974962"/>
            <a:ext cx="581797" cy="462475"/>
          </a:xfrm>
          <a:prstGeom prst="rect">
            <a:avLst/>
          </a:prstGeom>
          <a:noFill/>
          <a:ln>
            <a:noFill/>
          </a:ln>
        </p:spPr>
      </p:pic>
      <p:pic>
        <p:nvPicPr>
          <p:cNvPr id="337" name="Google Shape;337;p24"/>
          <p:cNvPicPr preferRelativeResize="0"/>
          <p:nvPr/>
        </p:nvPicPr>
        <p:blipFill>
          <a:blip r:embed="rId5">
            <a:alphaModFix/>
          </a:blip>
          <a:stretch>
            <a:fillRect/>
          </a:stretch>
        </p:blipFill>
        <p:spPr>
          <a:xfrm>
            <a:off x="6206720" y="5739212"/>
            <a:ext cx="581797" cy="462475"/>
          </a:xfrm>
          <a:prstGeom prst="rect">
            <a:avLst/>
          </a:prstGeom>
          <a:noFill/>
          <a:ln>
            <a:noFill/>
          </a:ln>
        </p:spPr>
      </p:pic>
      <p:pic>
        <p:nvPicPr>
          <p:cNvPr id="338" name="Google Shape;338;p24"/>
          <p:cNvPicPr preferRelativeResize="0"/>
          <p:nvPr/>
        </p:nvPicPr>
        <p:blipFill>
          <a:blip r:embed="rId5">
            <a:alphaModFix/>
          </a:blip>
          <a:stretch>
            <a:fillRect/>
          </a:stretch>
        </p:blipFill>
        <p:spPr>
          <a:xfrm>
            <a:off x="6206720" y="6467341"/>
            <a:ext cx="581797" cy="462475"/>
          </a:xfrm>
          <a:prstGeom prst="rect">
            <a:avLst/>
          </a:prstGeom>
          <a:noFill/>
          <a:ln>
            <a:noFill/>
          </a:ln>
        </p:spPr>
      </p:pic>
      <p:pic>
        <p:nvPicPr>
          <p:cNvPr id="339" name="Google Shape;339;p24"/>
          <p:cNvPicPr preferRelativeResize="0"/>
          <p:nvPr/>
        </p:nvPicPr>
        <p:blipFill>
          <a:blip r:embed="rId5">
            <a:alphaModFix/>
          </a:blip>
          <a:stretch>
            <a:fillRect/>
          </a:stretch>
        </p:blipFill>
        <p:spPr>
          <a:xfrm>
            <a:off x="6206720" y="7231591"/>
            <a:ext cx="581797" cy="462475"/>
          </a:xfrm>
          <a:prstGeom prst="rect">
            <a:avLst/>
          </a:prstGeom>
          <a:noFill/>
          <a:ln>
            <a:noFill/>
          </a:ln>
        </p:spPr>
      </p:pic>
      <p:pic>
        <p:nvPicPr>
          <p:cNvPr id="340" name="Google Shape;340;p24"/>
          <p:cNvPicPr preferRelativeResize="0"/>
          <p:nvPr/>
        </p:nvPicPr>
        <p:blipFill>
          <a:blip r:embed="rId5">
            <a:alphaModFix/>
          </a:blip>
          <a:stretch>
            <a:fillRect/>
          </a:stretch>
        </p:blipFill>
        <p:spPr>
          <a:xfrm>
            <a:off x="9783920" y="4197074"/>
            <a:ext cx="581797" cy="462475"/>
          </a:xfrm>
          <a:prstGeom prst="rect">
            <a:avLst/>
          </a:prstGeom>
          <a:noFill/>
          <a:ln>
            <a:noFill/>
          </a:ln>
        </p:spPr>
      </p:pic>
      <p:pic>
        <p:nvPicPr>
          <p:cNvPr id="341" name="Google Shape;341;p24"/>
          <p:cNvPicPr preferRelativeResize="0"/>
          <p:nvPr/>
        </p:nvPicPr>
        <p:blipFill>
          <a:blip r:embed="rId5">
            <a:alphaModFix/>
          </a:blip>
          <a:stretch>
            <a:fillRect/>
          </a:stretch>
        </p:blipFill>
        <p:spPr>
          <a:xfrm>
            <a:off x="9783920" y="4974962"/>
            <a:ext cx="581797" cy="462475"/>
          </a:xfrm>
          <a:prstGeom prst="rect">
            <a:avLst/>
          </a:prstGeom>
          <a:noFill/>
          <a:ln>
            <a:noFill/>
          </a:ln>
        </p:spPr>
      </p:pic>
      <p:pic>
        <p:nvPicPr>
          <p:cNvPr id="342" name="Google Shape;342;p24"/>
          <p:cNvPicPr preferRelativeResize="0"/>
          <p:nvPr/>
        </p:nvPicPr>
        <p:blipFill>
          <a:blip r:embed="rId5">
            <a:alphaModFix/>
          </a:blip>
          <a:stretch>
            <a:fillRect/>
          </a:stretch>
        </p:blipFill>
        <p:spPr>
          <a:xfrm>
            <a:off x="9783920" y="5739212"/>
            <a:ext cx="581797" cy="462475"/>
          </a:xfrm>
          <a:prstGeom prst="rect">
            <a:avLst/>
          </a:prstGeom>
          <a:noFill/>
          <a:ln>
            <a:noFill/>
          </a:ln>
        </p:spPr>
      </p:pic>
      <p:pic>
        <p:nvPicPr>
          <p:cNvPr id="343" name="Google Shape;343;p24"/>
          <p:cNvPicPr preferRelativeResize="0"/>
          <p:nvPr/>
        </p:nvPicPr>
        <p:blipFill>
          <a:blip r:embed="rId5">
            <a:alphaModFix/>
          </a:blip>
          <a:stretch>
            <a:fillRect/>
          </a:stretch>
        </p:blipFill>
        <p:spPr>
          <a:xfrm>
            <a:off x="9783920" y="6467341"/>
            <a:ext cx="581797" cy="462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347" name="Shape 347"/>
        <p:cNvGrpSpPr/>
        <p:nvPr/>
      </p:nvGrpSpPr>
      <p:grpSpPr>
        <a:xfrm>
          <a:off x="0" y="0"/>
          <a:ext cx="0" cy="0"/>
          <a:chOff x="0" y="0"/>
          <a:chExt cx="0" cy="0"/>
        </a:xfrm>
      </p:grpSpPr>
      <p:sp>
        <p:nvSpPr>
          <p:cNvPr id="348" name="Google Shape;348;p25"/>
          <p:cNvSpPr txBox="1"/>
          <p:nvPr/>
        </p:nvSpPr>
        <p:spPr>
          <a:xfrm>
            <a:off x="2466386" y="838935"/>
            <a:ext cx="13355229"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Main Topics &amp; Ideas</a:t>
            </a:r>
            <a:endParaRPr/>
          </a:p>
        </p:txBody>
      </p:sp>
      <p:sp>
        <p:nvSpPr>
          <p:cNvPr id="349" name="Google Shape;349;p25"/>
          <p:cNvSpPr/>
          <p:nvPr/>
        </p:nvSpPr>
        <p:spPr>
          <a:xfrm>
            <a:off x="4949317" y="3526914"/>
            <a:ext cx="6915561" cy="7487320"/>
          </a:xfrm>
          <a:custGeom>
            <a:rect b="b" l="l" r="r" t="t"/>
            <a:pathLst>
              <a:path extrusionOk="0" h="7487320" w="6915561">
                <a:moveTo>
                  <a:pt x="0" y="0"/>
                </a:moveTo>
                <a:lnTo>
                  <a:pt x="6915561" y="0"/>
                </a:lnTo>
                <a:lnTo>
                  <a:pt x="6915561" y="7487320"/>
                </a:lnTo>
                <a:lnTo>
                  <a:pt x="0" y="7487320"/>
                </a:lnTo>
                <a:lnTo>
                  <a:pt x="0" y="0"/>
                </a:lnTo>
                <a:close/>
              </a:path>
            </a:pathLst>
          </a:custGeom>
          <a:blipFill rotWithShape="1">
            <a:blip r:embed="rId3">
              <a:alphaModFix/>
            </a:blip>
            <a:stretch>
              <a:fillRect b="0" l="0" r="0" t="0"/>
            </a:stretch>
          </a:blipFill>
          <a:ln>
            <a:noFill/>
          </a:ln>
        </p:spPr>
      </p:sp>
      <p:sp>
        <p:nvSpPr>
          <p:cNvPr id="350" name="Google Shape;350;p25"/>
          <p:cNvSpPr txBox="1"/>
          <p:nvPr/>
        </p:nvSpPr>
        <p:spPr>
          <a:xfrm>
            <a:off x="13697856" y="4236882"/>
            <a:ext cx="38589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351" name="Google Shape;351;p25"/>
          <p:cNvSpPr/>
          <p:nvPr/>
        </p:nvSpPr>
        <p:spPr>
          <a:xfrm rot="1138147">
            <a:off x="8299572" y="2557598"/>
            <a:ext cx="4615485" cy="5808963"/>
          </a:xfrm>
          <a:custGeom>
            <a:rect b="b" l="l" r="r" t="t"/>
            <a:pathLst>
              <a:path extrusionOk="0" h="5808963" w="4615485">
                <a:moveTo>
                  <a:pt x="0" y="0"/>
                </a:moveTo>
                <a:lnTo>
                  <a:pt x="4615485" y="0"/>
                </a:lnTo>
                <a:lnTo>
                  <a:pt x="4615485" y="5808962"/>
                </a:lnTo>
                <a:lnTo>
                  <a:pt x="0" y="5808962"/>
                </a:lnTo>
                <a:lnTo>
                  <a:pt x="0" y="0"/>
                </a:lnTo>
                <a:close/>
              </a:path>
            </a:pathLst>
          </a:custGeom>
          <a:blipFill rotWithShape="1">
            <a:blip r:embed="rId4">
              <a:alphaModFix/>
            </a:blip>
            <a:stretch>
              <a:fillRect b="0" l="0" r="0" t="0"/>
            </a:stretch>
          </a:blipFill>
          <a:ln>
            <a:noFill/>
          </a:ln>
        </p:spPr>
      </p:sp>
      <p:sp>
        <p:nvSpPr>
          <p:cNvPr id="352" name="Google Shape;352;p25"/>
          <p:cNvSpPr/>
          <p:nvPr/>
        </p:nvSpPr>
        <p:spPr>
          <a:xfrm>
            <a:off x="1738932" y="2236634"/>
            <a:ext cx="1888329" cy="1904998"/>
          </a:xfrm>
          <a:custGeom>
            <a:rect b="b" l="l" r="r" t="t"/>
            <a:pathLst>
              <a:path extrusionOk="0" h="1904998" w="1888329">
                <a:moveTo>
                  <a:pt x="0" y="0"/>
                </a:moveTo>
                <a:lnTo>
                  <a:pt x="1888329" y="0"/>
                </a:lnTo>
                <a:lnTo>
                  <a:pt x="1888329" y="1904998"/>
                </a:lnTo>
                <a:lnTo>
                  <a:pt x="0" y="1904998"/>
                </a:lnTo>
                <a:lnTo>
                  <a:pt x="0" y="0"/>
                </a:lnTo>
                <a:close/>
              </a:path>
            </a:pathLst>
          </a:custGeom>
          <a:blipFill rotWithShape="1">
            <a:blip r:embed="rId5">
              <a:alphaModFix/>
            </a:blip>
            <a:stretch>
              <a:fillRect b="0" l="0" r="0" t="0"/>
            </a:stretch>
          </a:blipFill>
          <a:ln>
            <a:noFill/>
          </a:ln>
        </p:spPr>
      </p:sp>
      <p:sp>
        <p:nvSpPr>
          <p:cNvPr id="353" name="Google Shape;353;p25"/>
          <p:cNvSpPr/>
          <p:nvPr/>
        </p:nvSpPr>
        <p:spPr>
          <a:xfrm>
            <a:off x="14683163" y="2236634"/>
            <a:ext cx="1888329" cy="1904998"/>
          </a:xfrm>
          <a:custGeom>
            <a:rect b="b" l="l" r="r" t="t"/>
            <a:pathLst>
              <a:path extrusionOk="0" h="1904998" w="1888329">
                <a:moveTo>
                  <a:pt x="0" y="0"/>
                </a:moveTo>
                <a:lnTo>
                  <a:pt x="1888329" y="0"/>
                </a:lnTo>
                <a:lnTo>
                  <a:pt x="1888329" y="1904998"/>
                </a:lnTo>
                <a:lnTo>
                  <a:pt x="0" y="1904998"/>
                </a:lnTo>
                <a:lnTo>
                  <a:pt x="0" y="0"/>
                </a:lnTo>
                <a:close/>
              </a:path>
            </a:pathLst>
          </a:custGeom>
          <a:blipFill rotWithShape="1">
            <a:blip r:embed="rId5">
              <a:alphaModFix/>
            </a:blip>
            <a:stretch>
              <a:fillRect b="0" l="0" r="0" t="0"/>
            </a:stretch>
          </a:blipFill>
          <a:ln>
            <a:noFill/>
          </a:ln>
        </p:spPr>
      </p:sp>
      <p:sp>
        <p:nvSpPr>
          <p:cNvPr id="354" name="Google Shape;354;p25"/>
          <p:cNvSpPr/>
          <p:nvPr/>
        </p:nvSpPr>
        <p:spPr>
          <a:xfrm>
            <a:off x="1738932" y="6056398"/>
            <a:ext cx="1888329" cy="1904998"/>
          </a:xfrm>
          <a:custGeom>
            <a:rect b="b" l="l" r="r" t="t"/>
            <a:pathLst>
              <a:path extrusionOk="0" h="1904998" w="1888329">
                <a:moveTo>
                  <a:pt x="0" y="0"/>
                </a:moveTo>
                <a:lnTo>
                  <a:pt x="1888329" y="0"/>
                </a:lnTo>
                <a:lnTo>
                  <a:pt x="1888329" y="1904998"/>
                </a:lnTo>
                <a:lnTo>
                  <a:pt x="0" y="1904998"/>
                </a:lnTo>
                <a:lnTo>
                  <a:pt x="0" y="0"/>
                </a:lnTo>
                <a:close/>
              </a:path>
            </a:pathLst>
          </a:custGeom>
          <a:blipFill rotWithShape="1">
            <a:blip r:embed="rId5">
              <a:alphaModFix/>
            </a:blip>
            <a:stretch>
              <a:fillRect b="0" l="0" r="0" t="0"/>
            </a:stretch>
          </a:blipFill>
          <a:ln>
            <a:noFill/>
          </a:ln>
        </p:spPr>
      </p:sp>
      <p:sp>
        <p:nvSpPr>
          <p:cNvPr id="355" name="Google Shape;355;p25"/>
          <p:cNvSpPr/>
          <p:nvPr/>
        </p:nvSpPr>
        <p:spPr>
          <a:xfrm>
            <a:off x="14683163" y="6056398"/>
            <a:ext cx="1888329" cy="1904998"/>
          </a:xfrm>
          <a:custGeom>
            <a:rect b="b" l="l" r="r" t="t"/>
            <a:pathLst>
              <a:path extrusionOk="0" h="1904998" w="1888329">
                <a:moveTo>
                  <a:pt x="0" y="0"/>
                </a:moveTo>
                <a:lnTo>
                  <a:pt x="1888329" y="0"/>
                </a:lnTo>
                <a:lnTo>
                  <a:pt x="1888329" y="1904998"/>
                </a:lnTo>
                <a:lnTo>
                  <a:pt x="0" y="1904998"/>
                </a:lnTo>
                <a:lnTo>
                  <a:pt x="0" y="0"/>
                </a:lnTo>
                <a:close/>
              </a:path>
            </a:pathLst>
          </a:custGeom>
          <a:blipFill rotWithShape="1">
            <a:blip r:embed="rId5">
              <a:alphaModFix/>
            </a:blip>
            <a:stretch>
              <a:fillRect b="0" l="0" r="0" t="0"/>
            </a:stretch>
          </a:blipFill>
          <a:ln>
            <a:noFill/>
          </a:ln>
        </p:spPr>
      </p:sp>
      <p:sp>
        <p:nvSpPr>
          <p:cNvPr id="356" name="Google Shape;356;p25"/>
          <p:cNvSpPr txBox="1"/>
          <p:nvPr/>
        </p:nvSpPr>
        <p:spPr>
          <a:xfrm>
            <a:off x="731200" y="4236882"/>
            <a:ext cx="39039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357" name="Google Shape;357;p25"/>
          <p:cNvSpPr txBox="1"/>
          <p:nvPr/>
        </p:nvSpPr>
        <p:spPr>
          <a:xfrm>
            <a:off x="731200" y="8056646"/>
            <a:ext cx="39039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358" name="Google Shape;358;p25"/>
          <p:cNvSpPr txBox="1"/>
          <p:nvPr/>
        </p:nvSpPr>
        <p:spPr>
          <a:xfrm>
            <a:off x="13697856" y="8056646"/>
            <a:ext cx="38589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359" name="Google Shape;359;p25"/>
          <p:cNvSpPr txBox="1"/>
          <p:nvPr/>
        </p:nvSpPr>
        <p:spPr>
          <a:xfrm>
            <a:off x="1022715" y="4792761"/>
            <a:ext cx="3320700" cy="702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Briefly elaborate on</a:t>
            </a:r>
            <a:endParaRPr/>
          </a:p>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what you want to discuss.</a:t>
            </a:r>
            <a:endParaRPr/>
          </a:p>
        </p:txBody>
      </p:sp>
      <p:sp>
        <p:nvSpPr>
          <p:cNvPr id="360" name="Google Shape;360;p25"/>
          <p:cNvSpPr txBox="1"/>
          <p:nvPr/>
        </p:nvSpPr>
        <p:spPr>
          <a:xfrm>
            <a:off x="1022715" y="8611636"/>
            <a:ext cx="3320700" cy="702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Briefly elaborate on</a:t>
            </a:r>
            <a:endParaRPr/>
          </a:p>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what you want to discuss.</a:t>
            </a:r>
            <a:endParaRPr/>
          </a:p>
        </p:txBody>
      </p:sp>
      <p:sp>
        <p:nvSpPr>
          <p:cNvPr id="361" name="Google Shape;361;p25"/>
          <p:cNvSpPr txBox="1"/>
          <p:nvPr/>
        </p:nvSpPr>
        <p:spPr>
          <a:xfrm>
            <a:off x="13966947" y="4792761"/>
            <a:ext cx="3320700" cy="702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Briefly elaborate on</a:t>
            </a:r>
            <a:endParaRPr/>
          </a:p>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what you want to discuss.</a:t>
            </a:r>
            <a:endParaRPr/>
          </a:p>
        </p:txBody>
      </p:sp>
      <p:sp>
        <p:nvSpPr>
          <p:cNvPr id="362" name="Google Shape;362;p25"/>
          <p:cNvSpPr txBox="1"/>
          <p:nvPr/>
        </p:nvSpPr>
        <p:spPr>
          <a:xfrm>
            <a:off x="13966947" y="8611636"/>
            <a:ext cx="3320700" cy="702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Briefly elaborate on</a:t>
            </a:r>
            <a:endParaRPr/>
          </a:p>
          <a:p>
            <a:pPr indent="0" lvl="1"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what you want to discuss.</a:t>
            </a:r>
            <a:endParaRPr/>
          </a:p>
        </p:txBody>
      </p:sp>
      <p:pic>
        <p:nvPicPr>
          <p:cNvPr id="363" name="Google Shape;363;p25"/>
          <p:cNvPicPr preferRelativeResize="0"/>
          <p:nvPr/>
        </p:nvPicPr>
        <p:blipFill>
          <a:blip r:embed="rId6">
            <a:alphaModFix/>
          </a:blip>
          <a:stretch>
            <a:fillRect/>
          </a:stretch>
        </p:blipFill>
        <p:spPr>
          <a:xfrm>
            <a:off x="2047573" y="2470148"/>
            <a:ext cx="1148450" cy="1342007"/>
          </a:xfrm>
          <a:prstGeom prst="rect">
            <a:avLst/>
          </a:prstGeom>
          <a:noFill/>
          <a:ln>
            <a:noFill/>
          </a:ln>
        </p:spPr>
      </p:pic>
      <p:pic>
        <p:nvPicPr>
          <p:cNvPr id="364" name="Google Shape;364;p25"/>
          <p:cNvPicPr preferRelativeResize="0"/>
          <p:nvPr/>
        </p:nvPicPr>
        <p:blipFill>
          <a:blip r:embed="rId7">
            <a:alphaModFix/>
          </a:blip>
          <a:stretch>
            <a:fillRect/>
          </a:stretch>
        </p:blipFill>
        <p:spPr>
          <a:xfrm>
            <a:off x="2047573" y="6354799"/>
            <a:ext cx="1148450" cy="1060101"/>
          </a:xfrm>
          <a:prstGeom prst="rect">
            <a:avLst/>
          </a:prstGeom>
          <a:noFill/>
          <a:ln>
            <a:noFill/>
          </a:ln>
        </p:spPr>
      </p:pic>
      <p:pic>
        <p:nvPicPr>
          <p:cNvPr id="365" name="Google Shape;365;p25"/>
          <p:cNvPicPr preferRelativeResize="0"/>
          <p:nvPr/>
        </p:nvPicPr>
        <p:blipFill>
          <a:blip r:embed="rId8">
            <a:alphaModFix/>
          </a:blip>
          <a:stretch>
            <a:fillRect/>
          </a:stretch>
        </p:blipFill>
        <p:spPr>
          <a:xfrm>
            <a:off x="15146799" y="2660626"/>
            <a:ext cx="961050" cy="961050"/>
          </a:xfrm>
          <a:prstGeom prst="rect">
            <a:avLst/>
          </a:prstGeom>
          <a:noFill/>
          <a:ln>
            <a:noFill/>
          </a:ln>
        </p:spPr>
      </p:pic>
      <p:pic>
        <p:nvPicPr>
          <p:cNvPr id="366" name="Google Shape;366;p25"/>
          <p:cNvPicPr preferRelativeResize="0"/>
          <p:nvPr/>
        </p:nvPicPr>
        <p:blipFill>
          <a:blip r:embed="rId9">
            <a:alphaModFix/>
          </a:blip>
          <a:stretch>
            <a:fillRect/>
          </a:stretch>
        </p:blipFill>
        <p:spPr>
          <a:xfrm>
            <a:off x="15002388" y="6413325"/>
            <a:ext cx="1249872" cy="1159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370" name="Shape 370"/>
        <p:cNvGrpSpPr/>
        <p:nvPr/>
      </p:nvGrpSpPr>
      <p:grpSpPr>
        <a:xfrm>
          <a:off x="0" y="0"/>
          <a:ext cx="0" cy="0"/>
          <a:chOff x="0" y="0"/>
          <a:chExt cx="0" cy="0"/>
        </a:xfrm>
      </p:grpSpPr>
      <p:graphicFrame>
        <p:nvGraphicFramePr>
          <p:cNvPr id="371" name="Google Shape;371;p26"/>
          <p:cNvGraphicFramePr/>
          <p:nvPr/>
        </p:nvGraphicFramePr>
        <p:xfrm>
          <a:off x="4769550" y="3232585"/>
          <a:ext cx="3000000" cy="3000000"/>
        </p:xfrm>
        <a:graphic>
          <a:graphicData uri="http://schemas.openxmlformats.org/drawingml/2006/table">
            <a:tbl>
              <a:tblPr>
                <a:noFill/>
                <a:tableStyleId>{4966829D-AF3F-4A6D-9526-80263C5B99AF}</a:tableStyleId>
              </a:tblPr>
              <a:tblGrid>
                <a:gridCol w="1249850"/>
                <a:gridCol w="1249850"/>
                <a:gridCol w="1249850"/>
                <a:gridCol w="1249850"/>
                <a:gridCol w="1249850"/>
                <a:gridCol w="1249850"/>
                <a:gridCol w="1249850"/>
              </a:tblGrid>
              <a:tr h="1004275">
                <a:tc>
                  <a:txBody>
                    <a:bodyPr/>
                    <a:lstStyle/>
                    <a:p>
                      <a:pPr indent="0" lvl="0" marL="0" marR="0" rtl="0" algn="ctr">
                        <a:lnSpc>
                          <a:spcPct val="140011"/>
                        </a:lnSpc>
                        <a:spcBef>
                          <a:spcPts val="0"/>
                        </a:spcBef>
                        <a:spcAft>
                          <a:spcPts val="0"/>
                        </a:spcAft>
                        <a:buNone/>
                      </a:pPr>
                      <a:r>
                        <a:rPr lang="en-US" sz="3399" u="none" cap="none" strike="noStrike">
                          <a:solidFill>
                            <a:srgbClr val="FFEBC2"/>
                          </a:solidFill>
                          <a:latin typeface="Londrina Solid Black"/>
                          <a:ea typeface="Londrina Solid Black"/>
                          <a:cs typeface="Londrina Solid Black"/>
                          <a:sym typeface="Londrina Solid Black"/>
                        </a:rPr>
                        <a:t>Sun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FEBC2"/>
                          </a:solidFill>
                          <a:latin typeface="Londrina Solid Black"/>
                          <a:ea typeface="Londrina Solid Black"/>
                          <a:cs typeface="Londrina Solid Black"/>
                          <a:sym typeface="Londrina Solid Black"/>
                        </a:rPr>
                        <a:t>Mon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FEBC2"/>
                          </a:solidFill>
                          <a:latin typeface="Londrina Solid Black"/>
                          <a:ea typeface="Londrina Solid Black"/>
                          <a:cs typeface="Londrina Solid Black"/>
                          <a:sym typeface="Londrina Solid Black"/>
                        </a:rPr>
                        <a:t>Tue</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FEBC2"/>
                          </a:solidFill>
                          <a:latin typeface="Londrina Solid Black"/>
                          <a:ea typeface="Londrina Solid Black"/>
                          <a:cs typeface="Londrina Solid Black"/>
                          <a:sym typeface="Londrina Solid Black"/>
                        </a:rPr>
                        <a:t>Wed</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FEBC2"/>
                          </a:solidFill>
                          <a:latin typeface="Londrina Solid Black"/>
                          <a:ea typeface="Londrina Solid Black"/>
                          <a:cs typeface="Londrina Solid Black"/>
                          <a:sym typeface="Londrina Solid Black"/>
                        </a:rPr>
                        <a:t>Thu</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FEBC2"/>
                          </a:solidFill>
                          <a:latin typeface="Londrina Solid Black"/>
                          <a:ea typeface="Londrina Solid Black"/>
                          <a:cs typeface="Londrina Solid Black"/>
                          <a:sym typeface="Londrina Solid Black"/>
                        </a:rPr>
                        <a:t>Fri</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FEBC2"/>
                          </a:solidFill>
                          <a:latin typeface="Londrina Solid Black"/>
                          <a:ea typeface="Londrina Solid Black"/>
                          <a:cs typeface="Londrina Solid Black"/>
                          <a:sym typeface="Londrina Solid Black"/>
                        </a:rPr>
                        <a:t>Sat</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19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29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FFEBC2"/>
                          </a:solidFill>
                          <a:latin typeface="Barlow"/>
                          <a:ea typeface="Barlow"/>
                          <a:cs typeface="Barlow"/>
                          <a:sym typeface="Barlow"/>
                        </a:rPr>
                        <a:t>30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bl>
          </a:graphicData>
        </a:graphic>
      </p:graphicFrame>
      <p:grpSp>
        <p:nvGrpSpPr>
          <p:cNvPr id="372" name="Google Shape;372;p26"/>
          <p:cNvGrpSpPr/>
          <p:nvPr/>
        </p:nvGrpSpPr>
        <p:grpSpPr>
          <a:xfrm>
            <a:off x="8697312" y="5277645"/>
            <a:ext cx="893377" cy="893377"/>
            <a:chOff x="0" y="0"/>
            <a:chExt cx="812800" cy="812800"/>
          </a:xfrm>
        </p:grpSpPr>
        <p:sp>
          <p:nvSpPr>
            <p:cNvPr id="373" name="Google Shape;3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FF838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6"/>
          <p:cNvGrpSpPr/>
          <p:nvPr/>
        </p:nvGrpSpPr>
        <p:grpSpPr>
          <a:xfrm>
            <a:off x="11194295" y="6281763"/>
            <a:ext cx="893377" cy="893377"/>
            <a:chOff x="0" y="0"/>
            <a:chExt cx="812800" cy="812800"/>
          </a:xfrm>
        </p:grpSpPr>
        <p:sp>
          <p:nvSpPr>
            <p:cNvPr id="376" name="Google Shape;37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FFB4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8" name="Google Shape;378;p26"/>
          <p:cNvSpPr txBox="1"/>
          <p:nvPr/>
        </p:nvSpPr>
        <p:spPr>
          <a:xfrm>
            <a:off x="4946027" y="832620"/>
            <a:ext cx="8395947"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Party Schedule</a:t>
            </a:r>
            <a:endParaRPr/>
          </a:p>
        </p:txBody>
      </p:sp>
      <p:grpSp>
        <p:nvGrpSpPr>
          <p:cNvPr id="379" name="Google Shape;379;p26"/>
          <p:cNvGrpSpPr/>
          <p:nvPr/>
        </p:nvGrpSpPr>
        <p:grpSpPr>
          <a:xfrm>
            <a:off x="15200333" y="3493329"/>
            <a:ext cx="1021461" cy="1021461"/>
            <a:chOff x="0" y="0"/>
            <a:chExt cx="812800" cy="812800"/>
          </a:xfrm>
        </p:grpSpPr>
        <p:sp>
          <p:nvSpPr>
            <p:cNvPr id="380" name="Google Shape;38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FF838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6"/>
          <p:cNvSpPr txBox="1"/>
          <p:nvPr/>
        </p:nvSpPr>
        <p:spPr>
          <a:xfrm>
            <a:off x="15423690" y="3738475"/>
            <a:ext cx="574748" cy="46482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699" u="none" cap="none" strike="noStrike">
                <a:solidFill>
                  <a:srgbClr val="FFEBC2"/>
                </a:solidFill>
                <a:latin typeface="Barlow"/>
                <a:ea typeface="Barlow"/>
                <a:cs typeface="Barlow"/>
                <a:sym typeface="Barlow"/>
              </a:rPr>
              <a:t>8</a:t>
            </a:r>
            <a:endParaRPr/>
          </a:p>
        </p:txBody>
      </p:sp>
      <p:sp>
        <p:nvSpPr>
          <p:cNvPr id="383" name="Google Shape;383;p26"/>
          <p:cNvSpPr txBox="1"/>
          <p:nvPr/>
        </p:nvSpPr>
        <p:spPr>
          <a:xfrm>
            <a:off x="14202482" y="4629090"/>
            <a:ext cx="3017164" cy="507366"/>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0" i="0" lang="en-US" sz="2899" u="none" cap="none" strike="noStrike">
                <a:solidFill>
                  <a:srgbClr val="FFEBC2"/>
                </a:solidFill>
                <a:latin typeface="Londrina Solid"/>
                <a:ea typeface="Londrina Solid"/>
                <a:cs typeface="Londrina Solid"/>
                <a:sym typeface="Londrina Solid"/>
              </a:rPr>
              <a:t>Jane’s Birthday</a:t>
            </a:r>
            <a:endParaRPr/>
          </a:p>
        </p:txBody>
      </p:sp>
      <p:grpSp>
        <p:nvGrpSpPr>
          <p:cNvPr id="384" name="Google Shape;384;p26"/>
          <p:cNvGrpSpPr/>
          <p:nvPr/>
        </p:nvGrpSpPr>
        <p:grpSpPr>
          <a:xfrm>
            <a:off x="2090411" y="5812185"/>
            <a:ext cx="1021461" cy="1021461"/>
            <a:chOff x="0" y="0"/>
            <a:chExt cx="812800" cy="812800"/>
          </a:xfrm>
        </p:grpSpPr>
        <p:sp>
          <p:nvSpPr>
            <p:cNvPr id="385" name="Google Shape;38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FFB4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6"/>
          <p:cNvSpPr txBox="1"/>
          <p:nvPr/>
        </p:nvSpPr>
        <p:spPr>
          <a:xfrm>
            <a:off x="2313767" y="6057331"/>
            <a:ext cx="574748" cy="46482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699" u="none" cap="none" strike="noStrike">
                <a:solidFill>
                  <a:srgbClr val="FFEBC2"/>
                </a:solidFill>
                <a:latin typeface="Barlow"/>
                <a:ea typeface="Barlow"/>
                <a:cs typeface="Barlow"/>
                <a:sym typeface="Barlow"/>
              </a:rPr>
              <a:t>17</a:t>
            </a:r>
            <a:endParaRPr/>
          </a:p>
        </p:txBody>
      </p:sp>
      <p:sp>
        <p:nvSpPr>
          <p:cNvPr id="388" name="Google Shape;388;p26"/>
          <p:cNvSpPr txBox="1"/>
          <p:nvPr/>
        </p:nvSpPr>
        <p:spPr>
          <a:xfrm>
            <a:off x="1540604" y="7059916"/>
            <a:ext cx="2121074" cy="507366"/>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0" i="0" lang="en-US" sz="2899" u="none" cap="none" strike="noStrike">
                <a:solidFill>
                  <a:srgbClr val="FFEBC2"/>
                </a:solidFill>
                <a:latin typeface="Londrina Solid"/>
                <a:ea typeface="Londrina Solid"/>
                <a:cs typeface="Londrina Solid"/>
                <a:sym typeface="Londrina Solid"/>
              </a:rPr>
              <a:t>Birthday Party</a:t>
            </a:r>
            <a:endParaRPr/>
          </a:p>
        </p:txBody>
      </p:sp>
      <p:sp>
        <p:nvSpPr>
          <p:cNvPr id="389" name="Google Shape;389;p26"/>
          <p:cNvSpPr txBox="1"/>
          <p:nvPr/>
        </p:nvSpPr>
        <p:spPr>
          <a:xfrm>
            <a:off x="13837929" y="5254651"/>
            <a:ext cx="3746400" cy="14160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FFEBC2"/>
                </a:solidFill>
                <a:latin typeface="Barlow"/>
                <a:ea typeface="Barlow"/>
                <a:cs typeface="Barlow"/>
                <a:sym typeface="Barlow"/>
              </a:rPr>
              <a:t>Lorem ipsum dolor sit amet, consectetur adipiscing elit, sed do eiusmod tempor incididunt ut labore et dolore magna aliqua.</a:t>
            </a:r>
            <a:endParaRPr/>
          </a:p>
        </p:txBody>
      </p:sp>
      <p:sp>
        <p:nvSpPr>
          <p:cNvPr id="390" name="Google Shape;390;p26"/>
          <p:cNvSpPr txBox="1"/>
          <p:nvPr/>
        </p:nvSpPr>
        <p:spPr>
          <a:xfrm>
            <a:off x="728006" y="7642486"/>
            <a:ext cx="3746400" cy="14160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FFEBC2"/>
                </a:solidFill>
                <a:latin typeface="Barlow"/>
                <a:ea typeface="Barlow"/>
                <a:cs typeface="Barlow"/>
                <a:sym typeface="Barlow"/>
              </a:rPr>
              <a:t>Lorem ipsum dolor sit amet, consectetur adipiscing elit, sed do eiusmod tempor incididunt ut labore et dolore magna aliqua.</a:t>
            </a:r>
            <a:endParaRPr/>
          </a:p>
        </p:txBody>
      </p:sp>
      <p:sp>
        <p:nvSpPr>
          <p:cNvPr id="391" name="Google Shape;391;p26"/>
          <p:cNvSpPr/>
          <p:nvPr/>
        </p:nvSpPr>
        <p:spPr>
          <a:xfrm rot="2364146">
            <a:off x="1850598" y="337921"/>
            <a:ext cx="1646851" cy="4597809"/>
          </a:xfrm>
          <a:custGeom>
            <a:rect b="b" l="l" r="r" t="t"/>
            <a:pathLst>
              <a:path extrusionOk="0" h="4597809" w="1646851">
                <a:moveTo>
                  <a:pt x="0" y="0"/>
                </a:moveTo>
                <a:lnTo>
                  <a:pt x="1646851" y="0"/>
                </a:lnTo>
                <a:lnTo>
                  <a:pt x="1646851" y="4597809"/>
                </a:lnTo>
                <a:lnTo>
                  <a:pt x="0" y="4597809"/>
                </a:lnTo>
                <a:lnTo>
                  <a:pt x="0" y="0"/>
                </a:lnTo>
                <a:close/>
              </a:path>
            </a:pathLst>
          </a:custGeom>
          <a:blipFill rotWithShape="1">
            <a:blip r:embed="rId3">
              <a:alphaModFix/>
            </a:blip>
            <a:stretch>
              <a:fillRect b="0" l="0" r="0" t="0"/>
            </a:stretch>
          </a:blipFill>
          <a:ln>
            <a:noFill/>
          </a:ln>
        </p:spPr>
      </p:sp>
      <p:sp>
        <p:nvSpPr>
          <p:cNvPr id="392" name="Google Shape;392;p26"/>
          <p:cNvSpPr/>
          <p:nvPr/>
        </p:nvSpPr>
        <p:spPr>
          <a:xfrm rot="-485775">
            <a:off x="14700734" y="6999059"/>
            <a:ext cx="2595408" cy="3481645"/>
          </a:xfrm>
          <a:custGeom>
            <a:rect b="b" l="l" r="r" t="t"/>
            <a:pathLst>
              <a:path extrusionOk="0" h="3481645" w="2595408">
                <a:moveTo>
                  <a:pt x="0" y="0"/>
                </a:moveTo>
                <a:lnTo>
                  <a:pt x="2595408" y="0"/>
                </a:lnTo>
                <a:lnTo>
                  <a:pt x="2595408" y="3481644"/>
                </a:lnTo>
                <a:lnTo>
                  <a:pt x="0" y="348164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396" name="Shape 396"/>
        <p:cNvGrpSpPr/>
        <p:nvPr/>
      </p:nvGrpSpPr>
      <p:grpSpPr>
        <a:xfrm>
          <a:off x="0" y="0"/>
          <a:ext cx="0" cy="0"/>
          <a:chOff x="0" y="0"/>
          <a:chExt cx="0" cy="0"/>
        </a:xfrm>
      </p:grpSpPr>
      <p:pic>
        <p:nvPicPr>
          <p:cNvPr id="397" name="Google Shape;397;p27"/>
          <p:cNvPicPr preferRelativeResize="0"/>
          <p:nvPr/>
        </p:nvPicPr>
        <p:blipFill>
          <a:blip r:embed="rId3">
            <a:alphaModFix/>
          </a:blip>
          <a:stretch>
            <a:fillRect/>
          </a:stretch>
        </p:blipFill>
        <p:spPr>
          <a:xfrm>
            <a:off x="9628533" y="1028700"/>
            <a:ext cx="8786699" cy="11474662"/>
          </a:xfrm>
          <a:prstGeom prst="rect">
            <a:avLst/>
          </a:prstGeom>
          <a:noFill/>
          <a:ln>
            <a:noFill/>
          </a:ln>
        </p:spPr>
      </p:pic>
      <p:grpSp>
        <p:nvGrpSpPr>
          <p:cNvPr id="398" name="Google Shape;398;p27"/>
          <p:cNvGrpSpPr/>
          <p:nvPr/>
        </p:nvGrpSpPr>
        <p:grpSpPr>
          <a:xfrm rot="-183833">
            <a:off x="12819499" y="1160920"/>
            <a:ext cx="851770" cy="235748"/>
            <a:chOff x="0" y="-113446"/>
            <a:chExt cx="1135694" cy="314330"/>
          </a:xfrm>
        </p:grpSpPr>
        <p:grpSp>
          <p:nvGrpSpPr>
            <p:cNvPr id="399" name="Google Shape;399;p27"/>
            <p:cNvGrpSpPr/>
            <p:nvPr/>
          </p:nvGrpSpPr>
          <p:grpSpPr>
            <a:xfrm>
              <a:off x="0" y="0"/>
              <a:ext cx="200884" cy="200884"/>
              <a:chOff x="0" y="0"/>
              <a:chExt cx="812800" cy="812800"/>
            </a:xfrm>
          </p:grpSpPr>
          <p:sp>
            <p:nvSpPr>
              <p:cNvPr id="400" name="Google Shape;40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27"/>
            <p:cNvGrpSpPr/>
            <p:nvPr/>
          </p:nvGrpSpPr>
          <p:grpSpPr>
            <a:xfrm>
              <a:off x="280241" y="-113446"/>
              <a:ext cx="855453" cy="314330"/>
              <a:chOff x="0" y="-47625"/>
              <a:chExt cx="344080" cy="126430"/>
            </a:xfrm>
          </p:grpSpPr>
          <p:sp>
            <p:nvSpPr>
              <p:cNvPr id="403" name="Google Shape;403;p27"/>
              <p:cNvSpPr/>
              <p:nvPr/>
            </p:nvSpPr>
            <p:spPr>
              <a:xfrm>
                <a:off x="0" y="0"/>
                <a:ext cx="344080" cy="78805"/>
              </a:xfrm>
              <a:custGeom>
                <a:rect b="b" l="l" r="r" t="t"/>
                <a:pathLst>
                  <a:path extrusionOk="0" h="78805" w="344080">
                    <a:moveTo>
                      <a:pt x="39403" y="0"/>
                    </a:moveTo>
                    <a:lnTo>
                      <a:pt x="304678" y="0"/>
                    </a:lnTo>
                    <a:cubicBezTo>
                      <a:pt x="326439" y="0"/>
                      <a:pt x="344080" y="17641"/>
                      <a:pt x="344080" y="39403"/>
                    </a:cubicBezTo>
                    <a:lnTo>
                      <a:pt x="344080" y="39403"/>
                    </a:lnTo>
                    <a:cubicBezTo>
                      <a:pt x="344080" y="49853"/>
                      <a:pt x="339929" y="59875"/>
                      <a:pt x="332540" y="67264"/>
                    </a:cubicBezTo>
                    <a:cubicBezTo>
                      <a:pt x="325150" y="74654"/>
                      <a:pt x="315128" y="78805"/>
                      <a:pt x="304678" y="78805"/>
                    </a:cubicBezTo>
                    <a:lnTo>
                      <a:pt x="39403" y="78805"/>
                    </a:lnTo>
                    <a:cubicBezTo>
                      <a:pt x="17641" y="78805"/>
                      <a:pt x="0" y="61164"/>
                      <a:pt x="0" y="39403"/>
                    </a:cubicBezTo>
                    <a:lnTo>
                      <a:pt x="0" y="39403"/>
                    </a:lnTo>
                    <a:cubicBezTo>
                      <a:pt x="0" y="17641"/>
                      <a:pt x="17641" y="0"/>
                      <a:pt x="39403" y="0"/>
                    </a:cubicBezTo>
                    <a:close/>
                  </a:path>
                </a:pathLst>
              </a:custGeom>
              <a:solidFill>
                <a:srgbClr val="FFEB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txBox="1"/>
              <p:nvPr/>
            </p:nvSpPr>
            <p:spPr>
              <a:xfrm>
                <a:off x="0" y="-47625"/>
                <a:ext cx="344080" cy="12643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5" name="Google Shape;405;p27"/>
          <p:cNvGrpSpPr/>
          <p:nvPr/>
        </p:nvGrpSpPr>
        <p:grpSpPr>
          <a:xfrm>
            <a:off x="11963350" y="1896425"/>
            <a:ext cx="2783252" cy="2783252"/>
            <a:chOff x="0" y="0"/>
            <a:chExt cx="812800" cy="812800"/>
          </a:xfrm>
        </p:grpSpPr>
        <p:sp>
          <p:nvSpPr>
            <p:cNvPr id="406" name="Google Shape;4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8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8" name="Google Shape;408;p27"/>
          <p:cNvSpPr txBox="1"/>
          <p:nvPr/>
        </p:nvSpPr>
        <p:spPr>
          <a:xfrm rot="-293499">
            <a:off x="11945315" y="5755466"/>
            <a:ext cx="3022107" cy="169216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497" u="none" cap="none" strike="noStrike">
                <a:solidFill>
                  <a:srgbClr val="5750CF"/>
                </a:solidFill>
                <a:latin typeface="Londrina Solid"/>
                <a:ea typeface="Londrina Solid"/>
                <a:cs typeface="Londrina Solid"/>
                <a:sym typeface="Londrina Solid"/>
              </a:rPr>
              <a:t>Happy</a:t>
            </a:r>
            <a:endParaRPr/>
          </a:p>
          <a:p>
            <a:pPr indent="0" lvl="0" marL="0" marR="0" rtl="0" algn="ctr">
              <a:lnSpc>
                <a:spcPct val="100000"/>
              </a:lnSpc>
              <a:spcBef>
                <a:spcPts val="0"/>
              </a:spcBef>
              <a:spcAft>
                <a:spcPts val="0"/>
              </a:spcAft>
              <a:buNone/>
            </a:pPr>
            <a:r>
              <a:rPr b="0" i="0" lang="en-US" sz="5497" u="none" cap="none" strike="noStrike">
                <a:solidFill>
                  <a:srgbClr val="5750CF"/>
                </a:solidFill>
                <a:latin typeface="Londrina Solid"/>
                <a:ea typeface="Londrina Solid"/>
                <a:cs typeface="Londrina Solid"/>
                <a:sym typeface="Londrina Solid"/>
              </a:rPr>
              <a:t>Birthday!</a:t>
            </a:r>
            <a:endParaRPr/>
          </a:p>
        </p:txBody>
      </p:sp>
      <p:sp>
        <p:nvSpPr>
          <p:cNvPr id="409" name="Google Shape;409;p27"/>
          <p:cNvSpPr txBox="1"/>
          <p:nvPr/>
        </p:nvSpPr>
        <p:spPr>
          <a:xfrm>
            <a:off x="3384295" y="2199917"/>
            <a:ext cx="4379220" cy="225412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760" u="none" cap="none" strike="noStrike">
                <a:solidFill>
                  <a:srgbClr val="FFB400"/>
                </a:solidFill>
                <a:latin typeface="Londrina Solid"/>
                <a:ea typeface="Londrina Solid"/>
                <a:cs typeface="Londrina Solid"/>
                <a:sym typeface="Londrina Solid"/>
              </a:rPr>
              <a:t>2059 </a:t>
            </a:r>
            <a:endParaRPr/>
          </a:p>
        </p:txBody>
      </p:sp>
      <p:sp>
        <p:nvSpPr>
          <p:cNvPr id="410" name="Google Shape;410;p27"/>
          <p:cNvSpPr txBox="1"/>
          <p:nvPr/>
        </p:nvSpPr>
        <p:spPr>
          <a:xfrm>
            <a:off x="1717184" y="5399275"/>
            <a:ext cx="7713300" cy="35913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3153" u="none" cap="none" strike="noStrike">
                <a:solidFill>
                  <a:srgbClr val="FF838B"/>
                </a:solidFill>
                <a:latin typeface="Londrina Solid"/>
                <a:ea typeface="Londrina Solid"/>
                <a:cs typeface="Londrina Solid"/>
                <a:sym typeface="Londrina Solid"/>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411" name="Google Shape;411;p27"/>
          <p:cNvSpPr txBox="1"/>
          <p:nvPr/>
        </p:nvSpPr>
        <p:spPr>
          <a:xfrm>
            <a:off x="4562399" y="1749700"/>
            <a:ext cx="20229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SHE/HE IS</a:t>
            </a:r>
            <a:endParaRPr/>
          </a:p>
        </p:txBody>
      </p:sp>
      <p:sp>
        <p:nvSpPr>
          <p:cNvPr id="412" name="Google Shape;412;p27"/>
          <p:cNvSpPr txBox="1"/>
          <p:nvPr/>
        </p:nvSpPr>
        <p:spPr>
          <a:xfrm>
            <a:off x="4724803" y="4360978"/>
            <a:ext cx="1698203"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DAYS OLD.</a:t>
            </a:r>
            <a:endParaRPr/>
          </a:p>
        </p:txBody>
      </p:sp>
      <p:sp>
        <p:nvSpPr>
          <p:cNvPr id="413" name="Google Shape;413;p27"/>
          <p:cNvSpPr/>
          <p:nvPr/>
        </p:nvSpPr>
        <p:spPr>
          <a:xfrm rot="-1249702">
            <a:off x="-613098" y="101768"/>
            <a:ext cx="5005275" cy="2375231"/>
          </a:xfrm>
          <a:custGeom>
            <a:rect b="b" l="l" r="r" t="t"/>
            <a:pathLst>
              <a:path extrusionOk="0" h="2375231" w="5005275">
                <a:moveTo>
                  <a:pt x="0" y="0"/>
                </a:moveTo>
                <a:lnTo>
                  <a:pt x="5005275" y="0"/>
                </a:lnTo>
                <a:lnTo>
                  <a:pt x="5005275" y="2375230"/>
                </a:lnTo>
                <a:lnTo>
                  <a:pt x="0" y="2375230"/>
                </a:lnTo>
                <a:lnTo>
                  <a:pt x="0" y="0"/>
                </a:lnTo>
                <a:close/>
              </a:path>
            </a:pathLst>
          </a:custGeom>
          <a:blipFill rotWithShape="1">
            <a:blip r:embed="rId4">
              <a:alphaModFix/>
            </a:blip>
            <a:stretch>
              <a:fillRect b="0" l="0" r="0" t="0"/>
            </a:stretch>
          </a:blipFill>
          <a:ln>
            <a:noFill/>
          </a:ln>
        </p:spPr>
      </p:sp>
      <p:pic>
        <p:nvPicPr>
          <p:cNvPr id="414" name="Google Shape;414;p27"/>
          <p:cNvPicPr preferRelativeResize="0"/>
          <p:nvPr/>
        </p:nvPicPr>
        <p:blipFill>
          <a:blip r:embed="rId5">
            <a:alphaModFix/>
          </a:blip>
          <a:stretch>
            <a:fillRect/>
          </a:stretch>
        </p:blipFill>
        <p:spPr>
          <a:xfrm>
            <a:off x="11969656" y="1907238"/>
            <a:ext cx="2770800" cy="27834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418" name="Shape 418"/>
        <p:cNvGrpSpPr/>
        <p:nvPr/>
      </p:nvGrpSpPr>
      <p:grpSpPr>
        <a:xfrm>
          <a:off x="0" y="0"/>
          <a:ext cx="0" cy="0"/>
          <a:chOff x="0" y="0"/>
          <a:chExt cx="0" cy="0"/>
        </a:xfrm>
      </p:grpSpPr>
      <p:grpSp>
        <p:nvGrpSpPr>
          <p:cNvPr id="419" name="Google Shape;419;p28"/>
          <p:cNvGrpSpPr/>
          <p:nvPr/>
        </p:nvGrpSpPr>
        <p:grpSpPr>
          <a:xfrm>
            <a:off x="11977503" y="2498863"/>
            <a:ext cx="5076456" cy="5550321"/>
            <a:chOff x="0" y="-47625"/>
            <a:chExt cx="795429" cy="869678"/>
          </a:xfrm>
        </p:grpSpPr>
        <p:sp>
          <p:nvSpPr>
            <p:cNvPr id="420" name="Google Shape;420;p28"/>
            <p:cNvSpPr/>
            <p:nvPr/>
          </p:nvSpPr>
          <p:spPr>
            <a:xfrm>
              <a:off x="0" y="0"/>
              <a:ext cx="795429" cy="822053"/>
            </a:xfrm>
            <a:custGeom>
              <a:rect b="b" l="l" r="r" t="t"/>
              <a:pathLst>
                <a:path extrusionOk="0" h="822053" w="795429">
                  <a:moveTo>
                    <a:pt x="140306" y="0"/>
                  </a:moveTo>
                  <a:lnTo>
                    <a:pt x="655123" y="0"/>
                  </a:lnTo>
                  <a:cubicBezTo>
                    <a:pt x="692334" y="0"/>
                    <a:pt x="728022" y="14782"/>
                    <a:pt x="754334" y="41095"/>
                  </a:cubicBezTo>
                  <a:cubicBezTo>
                    <a:pt x="780646" y="67407"/>
                    <a:pt x="795429" y="103094"/>
                    <a:pt x="795429" y="140306"/>
                  </a:cubicBezTo>
                  <a:lnTo>
                    <a:pt x="795429" y="681747"/>
                  </a:lnTo>
                  <a:cubicBezTo>
                    <a:pt x="795429" y="759235"/>
                    <a:pt x="732612" y="822053"/>
                    <a:pt x="655123" y="822053"/>
                  </a:cubicBezTo>
                  <a:lnTo>
                    <a:pt x="140306" y="822053"/>
                  </a:lnTo>
                  <a:cubicBezTo>
                    <a:pt x="103094" y="822053"/>
                    <a:pt x="67407" y="807270"/>
                    <a:pt x="41095" y="780958"/>
                  </a:cubicBezTo>
                  <a:cubicBezTo>
                    <a:pt x="14782" y="754645"/>
                    <a:pt x="0" y="718958"/>
                    <a:pt x="0" y="681747"/>
                  </a:cubicBezTo>
                  <a:lnTo>
                    <a:pt x="0" y="140306"/>
                  </a:lnTo>
                  <a:cubicBezTo>
                    <a:pt x="0" y="103094"/>
                    <a:pt x="14782" y="67407"/>
                    <a:pt x="41095" y="41095"/>
                  </a:cubicBezTo>
                  <a:cubicBezTo>
                    <a:pt x="67407" y="14782"/>
                    <a:pt x="103094" y="0"/>
                    <a:pt x="140306" y="0"/>
                  </a:cubicBezTo>
                  <a:close/>
                </a:path>
              </a:pathLst>
            </a:custGeom>
            <a:solidFill>
              <a:srgbClr val="2F29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8"/>
            <p:cNvSpPr txBox="1"/>
            <p:nvPr/>
          </p:nvSpPr>
          <p:spPr>
            <a:xfrm>
              <a:off x="0" y="-47625"/>
              <a:ext cx="795429" cy="8696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2" name="Google Shape;422;p28"/>
          <p:cNvPicPr preferRelativeResize="0"/>
          <p:nvPr/>
        </p:nvPicPr>
        <p:blipFill>
          <a:blip r:embed="rId3">
            <a:alphaModFix/>
          </a:blip>
          <a:stretch>
            <a:fillRect/>
          </a:stretch>
        </p:blipFill>
        <p:spPr>
          <a:xfrm>
            <a:off x="11978940" y="2805300"/>
            <a:ext cx="5076300" cy="5241300"/>
          </a:xfrm>
          <a:prstGeom prst="roundRect">
            <a:avLst>
              <a:gd fmla="val 16685" name="adj"/>
            </a:avLst>
          </a:prstGeom>
          <a:noFill/>
          <a:ln>
            <a:noFill/>
          </a:ln>
        </p:spPr>
      </p:pic>
      <p:grpSp>
        <p:nvGrpSpPr>
          <p:cNvPr id="423" name="Google Shape;423;p28"/>
          <p:cNvGrpSpPr/>
          <p:nvPr/>
        </p:nvGrpSpPr>
        <p:grpSpPr>
          <a:xfrm>
            <a:off x="1232591" y="2498863"/>
            <a:ext cx="5076456" cy="5550321"/>
            <a:chOff x="0" y="-47625"/>
            <a:chExt cx="795429" cy="869678"/>
          </a:xfrm>
        </p:grpSpPr>
        <p:sp>
          <p:nvSpPr>
            <p:cNvPr id="424" name="Google Shape;424;p28"/>
            <p:cNvSpPr/>
            <p:nvPr/>
          </p:nvSpPr>
          <p:spPr>
            <a:xfrm>
              <a:off x="0" y="0"/>
              <a:ext cx="795429" cy="822053"/>
            </a:xfrm>
            <a:custGeom>
              <a:rect b="b" l="l" r="r" t="t"/>
              <a:pathLst>
                <a:path extrusionOk="0" h="822053" w="795429">
                  <a:moveTo>
                    <a:pt x="140306" y="0"/>
                  </a:moveTo>
                  <a:lnTo>
                    <a:pt x="655123" y="0"/>
                  </a:lnTo>
                  <a:cubicBezTo>
                    <a:pt x="692334" y="0"/>
                    <a:pt x="728022" y="14782"/>
                    <a:pt x="754334" y="41095"/>
                  </a:cubicBezTo>
                  <a:cubicBezTo>
                    <a:pt x="780646" y="67407"/>
                    <a:pt x="795429" y="103094"/>
                    <a:pt x="795429" y="140306"/>
                  </a:cubicBezTo>
                  <a:lnTo>
                    <a:pt x="795429" y="681747"/>
                  </a:lnTo>
                  <a:cubicBezTo>
                    <a:pt x="795429" y="759235"/>
                    <a:pt x="732612" y="822053"/>
                    <a:pt x="655123" y="822053"/>
                  </a:cubicBezTo>
                  <a:lnTo>
                    <a:pt x="140306" y="822053"/>
                  </a:lnTo>
                  <a:cubicBezTo>
                    <a:pt x="103094" y="822053"/>
                    <a:pt x="67407" y="807270"/>
                    <a:pt x="41095" y="780958"/>
                  </a:cubicBezTo>
                  <a:cubicBezTo>
                    <a:pt x="14782" y="754645"/>
                    <a:pt x="0" y="718958"/>
                    <a:pt x="0" y="681747"/>
                  </a:cubicBezTo>
                  <a:lnTo>
                    <a:pt x="0" y="140306"/>
                  </a:lnTo>
                  <a:cubicBezTo>
                    <a:pt x="0" y="103094"/>
                    <a:pt x="14782" y="67407"/>
                    <a:pt x="41095" y="41095"/>
                  </a:cubicBezTo>
                  <a:cubicBezTo>
                    <a:pt x="67407" y="14782"/>
                    <a:pt x="103094" y="0"/>
                    <a:pt x="140306" y="0"/>
                  </a:cubicBezTo>
                  <a:close/>
                </a:path>
              </a:pathLst>
            </a:custGeom>
            <a:solidFill>
              <a:srgbClr val="7E7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8"/>
            <p:cNvSpPr txBox="1"/>
            <p:nvPr/>
          </p:nvSpPr>
          <p:spPr>
            <a:xfrm>
              <a:off x="0" y="-47625"/>
              <a:ext cx="795429" cy="8696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8"/>
          <p:cNvGrpSpPr/>
          <p:nvPr/>
        </p:nvGrpSpPr>
        <p:grpSpPr>
          <a:xfrm>
            <a:off x="6605772" y="2498863"/>
            <a:ext cx="5076456" cy="5550321"/>
            <a:chOff x="0" y="-47625"/>
            <a:chExt cx="795429" cy="869678"/>
          </a:xfrm>
        </p:grpSpPr>
        <p:sp>
          <p:nvSpPr>
            <p:cNvPr id="427" name="Google Shape;427;p28"/>
            <p:cNvSpPr/>
            <p:nvPr/>
          </p:nvSpPr>
          <p:spPr>
            <a:xfrm>
              <a:off x="0" y="0"/>
              <a:ext cx="795429" cy="822053"/>
            </a:xfrm>
            <a:custGeom>
              <a:rect b="b" l="l" r="r" t="t"/>
              <a:pathLst>
                <a:path extrusionOk="0" h="822053" w="795429">
                  <a:moveTo>
                    <a:pt x="140306" y="0"/>
                  </a:moveTo>
                  <a:lnTo>
                    <a:pt x="655123" y="0"/>
                  </a:lnTo>
                  <a:cubicBezTo>
                    <a:pt x="692334" y="0"/>
                    <a:pt x="728022" y="14782"/>
                    <a:pt x="754334" y="41095"/>
                  </a:cubicBezTo>
                  <a:cubicBezTo>
                    <a:pt x="780646" y="67407"/>
                    <a:pt x="795429" y="103094"/>
                    <a:pt x="795429" y="140306"/>
                  </a:cubicBezTo>
                  <a:lnTo>
                    <a:pt x="795429" y="681747"/>
                  </a:lnTo>
                  <a:cubicBezTo>
                    <a:pt x="795429" y="759235"/>
                    <a:pt x="732612" y="822053"/>
                    <a:pt x="655123" y="822053"/>
                  </a:cubicBezTo>
                  <a:lnTo>
                    <a:pt x="140306" y="822053"/>
                  </a:lnTo>
                  <a:cubicBezTo>
                    <a:pt x="103094" y="822053"/>
                    <a:pt x="67407" y="807270"/>
                    <a:pt x="41095" y="780958"/>
                  </a:cubicBezTo>
                  <a:cubicBezTo>
                    <a:pt x="14782" y="754645"/>
                    <a:pt x="0" y="718958"/>
                    <a:pt x="0" y="681747"/>
                  </a:cubicBezTo>
                  <a:lnTo>
                    <a:pt x="0" y="140306"/>
                  </a:lnTo>
                  <a:cubicBezTo>
                    <a:pt x="0" y="103094"/>
                    <a:pt x="14782" y="67407"/>
                    <a:pt x="41095" y="41095"/>
                  </a:cubicBezTo>
                  <a:cubicBezTo>
                    <a:pt x="67407" y="14782"/>
                    <a:pt x="103094" y="0"/>
                    <a:pt x="140306" y="0"/>
                  </a:cubicBezTo>
                  <a:close/>
                </a:path>
              </a:pathLst>
            </a:custGeom>
            <a:solidFill>
              <a:srgbClr val="F798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8"/>
            <p:cNvSpPr txBox="1"/>
            <p:nvPr/>
          </p:nvSpPr>
          <p:spPr>
            <a:xfrm>
              <a:off x="0" y="-47625"/>
              <a:ext cx="795429" cy="8696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9" name="Google Shape;429;p28"/>
          <p:cNvPicPr preferRelativeResize="0"/>
          <p:nvPr/>
        </p:nvPicPr>
        <p:blipFill>
          <a:blip r:embed="rId4">
            <a:alphaModFix/>
          </a:blip>
          <a:stretch>
            <a:fillRect/>
          </a:stretch>
        </p:blipFill>
        <p:spPr>
          <a:xfrm>
            <a:off x="6610038" y="2828024"/>
            <a:ext cx="5066400" cy="5231100"/>
          </a:xfrm>
          <a:prstGeom prst="roundRect">
            <a:avLst>
              <a:gd fmla="val 16667" name="adj"/>
            </a:avLst>
          </a:prstGeom>
          <a:noFill/>
          <a:ln>
            <a:noFill/>
          </a:ln>
        </p:spPr>
      </p:pic>
      <p:pic>
        <p:nvPicPr>
          <p:cNvPr id="430" name="Google Shape;430;p28"/>
          <p:cNvPicPr preferRelativeResize="0"/>
          <p:nvPr/>
        </p:nvPicPr>
        <p:blipFill>
          <a:blip r:embed="rId5">
            <a:alphaModFix/>
          </a:blip>
          <a:stretch>
            <a:fillRect/>
          </a:stretch>
        </p:blipFill>
        <p:spPr>
          <a:xfrm>
            <a:off x="1232597" y="2805290"/>
            <a:ext cx="5076300" cy="5241300"/>
          </a:xfrm>
          <a:prstGeom prst="roundRect">
            <a:avLst>
              <a:gd fmla="val 15834" name="adj"/>
            </a:avLst>
          </a:prstGeom>
          <a:noFill/>
          <a:ln>
            <a:noFill/>
          </a:ln>
        </p:spPr>
      </p:pic>
      <p:sp>
        <p:nvSpPr>
          <p:cNvPr id="431" name="Google Shape;431;p28"/>
          <p:cNvSpPr/>
          <p:nvPr/>
        </p:nvSpPr>
        <p:spPr>
          <a:xfrm>
            <a:off x="15595493" y="6231620"/>
            <a:ext cx="2117801" cy="3318491"/>
          </a:xfrm>
          <a:custGeom>
            <a:rect b="b" l="l" r="r" t="t"/>
            <a:pathLst>
              <a:path extrusionOk="0" h="3318491" w="2117801">
                <a:moveTo>
                  <a:pt x="0" y="0"/>
                </a:moveTo>
                <a:lnTo>
                  <a:pt x="2117801" y="0"/>
                </a:lnTo>
                <a:lnTo>
                  <a:pt x="2117801" y="3318491"/>
                </a:lnTo>
                <a:lnTo>
                  <a:pt x="0" y="3318491"/>
                </a:lnTo>
                <a:lnTo>
                  <a:pt x="0" y="0"/>
                </a:lnTo>
                <a:close/>
              </a:path>
            </a:pathLst>
          </a:custGeom>
          <a:blipFill rotWithShape="1">
            <a:blip r:embed="rId6">
              <a:alphaModFix/>
            </a:blip>
            <a:stretch>
              <a:fillRect b="0" l="0" r="0" t="0"/>
            </a:stretch>
          </a:blipFill>
          <a:ln>
            <a:noFill/>
          </a:ln>
        </p:spPr>
      </p:sp>
      <p:sp>
        <p:nvSpPr>
          <p:cNvPr id="432" name="Google Shape;432;p28"/>
          <p:cNvSpPr/>
          <p:nvPr/>
        </p:nvSpPr>
        <p:spPr>
          <a:xfrm>
            <a:off x="-203734" y="796091"/>
            <a:ext cx="3268391" cy="4239658"/>
          </a:xfrm>
          <a:custGeom>
            <a:rect b="b" l="l" r="r" t="t"/>
            <a:pathLst>
              <a:path extrusionOk="0" h="4239658" w="3268391">
                <a:moveTo>
                  <a:pt x="0" y="0"/>
                </a:moveTo>
                <a:lnTo>
                  <a:pt x="3268391" y="0"/>
                </a:lnTo>
                <a:lnTo>
                  <a:pt x="3268391" y="4239658"/>
                </a:lnTo>
                <a:lnTo>
                  <a:pt x="0" y="4239658"/>
                </a:lnTo>
                <a:lnTo>
                  <a:pt x="0" y="0"/>
                </a:lnTo>
                <a:close/>
              </a:path>
            </a:pathLst>
          </a:custGeom>
          <a:blipFill rotWithShape="1">
            <a:blip r:embed="rId7">
              <a:alphaModFix/>
            </a:blip>
            <a:stretch>
              <a:fillRect b="0" l="0" r="0" t="0"/>
            </a:stretch>
          </a:blipFill>
          <a:ln>
            <a:noFill/>
          </a:ln>
        </p:spPr>
      </p:sp>
      <p:sp>
        <p:nvSpPr>
          <p:cNvPr id="433" name="Google Shape;433;p28"/>
          <p:cNvSpPr txBox="1"/>
          <p:nvPr/>
        </p:nvSpPr>
        <p:spPr>
          <a:xfrm>
            <a:off x="4663930" y="771274"/>
            <a:ext cx="8960140"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Gallery Image</a:t>
            </a:r>
            <a:endParaRPr/>
          </a:p>
        </p:txBody>
      </p:sp>
      <p:sp>
        <p:nvSpPr>
          <p:cNvPr id="434" name="Google Shape;434;p28"/>
          <p:cNvSpPr txBox="1"/>
          <p:nvPr/>
        </p:nvSpPr>
        <p:spPr>
          <a:xfrm>
            <a:off x="4021802" y="8596777"/>
            <a:ext cx="10244395" cy="661523"/>
          </a:xfrm>
          <a:prstGeom prst="rect">
            <a:avLst/>
          </a:prstGeom>
          <a:noFill/>
          <a:ln>
            <a:noFill/>
          </a:ln>
        </p:spPr>
        <p:txBody>
          <a:bodyPr anchorCtr="0" anchor="t" bIns="0" lIns="0" spcFirstLastPara="1" rIns="0" wrap="square" tIns="0">
            <a:spAutoFit/>
          </a:bodyPr>
          <a:lstStyle/>
          <a:p>
            <a:pPr indent="0" lvl="0" marL="0" marR="0" rtl="0" algn="ctr">
              <a:lnSpc>
                <a:spcPct val="176022"/>
              </a:lnSpc>
              <a:spcBef>
                <a:spcPts val="0"/>
              </a:spcBef>
              <a:spcAft>
                <a:spcPts val="0"/>
              </a:spcAft>
              <a:buNone/>
            </a:pPr>
            <a:r>
              <a:rPr b="0" i="0" lang="en-US" sz="3153" u="none" cap="none" strike="noStrike">
                <a:solidFill>
                  <a:srgbClr val="FFEBC2"/>
                </a:solidFill>
                <a:latin typeface="Londrina Solid"/>
                <a:ea typeface="Londrina Solid"/>
                <a:cs typeface="Londrina Solid"/>
                <a:sym typeface="Londrina Solid"/>
              </a:rPr>
              <a:t>What can you say about your projects? Share it here!</a:t>
            </a:r>
            <a:endParaRPr/>
          </a:p>
        </p:txBody>
      </p:sp>
      <p:sp>
        <p:nvSpPr>
          <p:cNvPr id="435" name="Google Shape;435;p28"/>
          <p:cNvSpPr/>
          <p:nvPr/>
        </p:nvSpPr>
        <p:spPr>
          <a:xfrm rot="-7834777">
            <a:off x="14014312" y="271477"/>
            <a:ext cx="2908691" cy="2892825"/>
          </a:xfrm>
          <a:custGeom>
            <a:rect b="b" l="l" r="r" t="t"/>
            <a:pathLst>
              <a:path extrusionOk="0" h="2892825" w="2908691">
                <a:moveTo>
                  <a:pt x="0" y="0"/>
                </a:moveTo>
                <a:lnTo>
                  <a:pt x="2908690" y="0"/>
                </a:lnTo>
                <a:lnTo>
                  <a:pt x="2908690" y="2892825"/>
                </a:lnTo>
                <a:lnTo>
                  <a:pt x="0" y="289282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439" name="Shape 439"/>
        <p:cNvGrpSpPr/>
        <p:nvPr/>
      </p:nvGrpSpPr>
      <p:grpSpPr>
        <a:xfrm>
          <a:off x="0" y="0"/>
          <a:ext cx="0" cy="0"/>
          <a:chOff x="0" y="0"/>
          <a:chExt cx="0" cy="0"/>
        </a:xfrm>
      </p:grpSpPr>
      <p:sp>
        <p:nvSpPr>
          <p:cNvPr id="440" name="Google Shape;440;p29"/>
          <p:cNvSpPr/>
          <p:nvPr/>
        </p:nvSpPr>
        <p:spPr>
          <a:xfrm>
            <a:off x="-4322471" y="-5802854"/>
            <a:ext cx="14485728" cy="15061154"/>
          </a:xfrm>
          <a:custGeom>
            <a:rect b="b" l="l" r="r" t="t"/>
            <a:pathLst>
              <a:path extrusionOk="0" h="15061154" w="14485728">
                <a:moveTo>
                  <a:pt x="0" y="0"/>
                </a:moveTo>
                <a:lnTo>
                  <a:pt x="14485728" y="0"/>
                </a:lnTo>
                <a:lnTo>
                  <a:pt x="14485728" y="15061154"/>
                </a:lnTo>
                <a:lnTo>
                  <a:pt x="0" y="15061154"/>
                </a:lnTo>
                <a:lnTo>
                  <a:pt x="0" y="0"/>
                </a:lnTo>
                <a:close/>
              </a:path>
            </a:pathLst>
          </a:custGeom>
          <a:blipFill rotWithShape="1">
            <a:blip r:embed="rId3">
              <a:alphaModFix/>
            </a:blip>
            <a:stretch>
              <a:fillRect b="0" l="0" r="0" t="0"/>
            </a:stretch>
          </a:blipFill>
          <a:ln>
            <a:noFill/>
          </a:ln>
        </p:spPr>
      </p:sp>
      <p:sp>
        <p:nvSpPr>
          <p:cNvPr id="441" name="Google Shape;441;p29"/>
          <p:cNvSpPr txBox="1"/>
          <p:nvPr/>
        </p:nvSpPr>
        <p:spPr>
          <a:xfrm>
            <a:off x="1592129" y="7029450"/>
            <a:ext cx="15354056" cy="222885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b="0" i="0" lang="en-US" sz="14623" u="none" cap="none" strike="noStrike">
                <a:solidFill>
                  <a:srgbClr val="FFEBC2"/>
                </a:solidFill>
                <a:latin typeface="Londrina Solid"/>
                <a:ea typeface="Londrina Solid"/>
                <a:cs typeface="Londrina Solid"/>
                <a:sym typeface="Londrina Solid"/>
              </a:rPr>
              <a:t>PART THREE</a:t>
            </a:r>
            <a:endParaRPr/>
          </a:p>
        </p:txBody>
      </p:sp>
      <p:sp>
        <p:nvSpPr>
          <p:cNvPr id="442" name="Google Shape;442;p29"/>
          <p:cNvSpPr txBox="1"/>
          <p:nvPr/>
        </p:nvSpPr>
        <p:spPr>
          <a:xfrm>
            <a:off x="532763" y="1266866"/>
            <a:ext cx="3375945" cy="3202337"/>
          </a:xfrm>
          <a:prstGeom prst="rect">
            <a:avLst/>
          </a:prstGeom>
          <a:noFill/>
          <a:ln>
            <a:noFill/>
          </a:ln>
        </p:spPr>
        <p:txBody>
          <a:bodyPr anchorCtr="0" anchor="t" bIns="0" lIns="0" spcFirstLastPara="1" rIns="0" wrap="square" tIns="0">
            <a:spAutoFit/>
          </a:bodyPr>
          <a:lstStyle/>
          <a:p>
            <a:pPr indent="0" lvl="0" marL="0" marR="0" rtl="0" algn="r">
              <a:lnSpc>
                <a:spcPct val="97002"/>
              </a:lnSpc>
              <a:spcBef>
                <a:spcPts val="0"/>
              </a:spcBef>
              <a:spcAft>
                <a:spcPts val="0"/>
              </a:spcAft>
              <a:buNone/>
            </a:pPr>
            <a:r>
              <a:rPr b="0" i="0" lang="en-US" sz="24522" u="none" cap="none" strike="noStrike">
                <a:solidFill>
                  <a:srgbClr val="FFEBC2"/>
                </a:solidFill>
                <a:latin typeface="Londrina Solid"/>
                <a:ea typeface="Londrina Solid"/>
                <a:cs typeface="Londrina Solid"/>
                <a:sym typeface="Londrina Solid"/>
              </a:rPr>
              <a:t>03</a:t>
            </a:r>
            <a:endParaRPr/>
          </a:p>
        </p:txBody>
      </p:sp>
      <p:sp>
        <p:nvSpPr>
          <p:cNvPr id="443" name="Google Shape;443;p29"/>
          <p:cNvSpPr/>
          <p:nvPr/>
        </p:nvSpPr>
        <p:spPr>
          <a:xfrm rot="1141354">
            <a:off x="1456448" y="2838571"/>
            <a:ext cx="6425893" cy="7683132"/>
          </a:xfrm>
          <a:custGeom>
            <a:rect b="b" l="l" r="r" t="t"/>
            <a:pathLst>
              <a:path extrusionOk="0" h="7683132" w="6425893">
                <a:moveTo>
                  <a:pt x="0" y="0"/>
                </a:moveTo>
                <a:lnTo>
                  <a:pt x="6425893" y="0"/>
                </a:lnTo>
                <a:lnTo>
                  <a:pt x="6425893" y="7683132"/>
                </a:lnTo>
                <a:lnTo>
                  <a:pt x="0" y="7683132"/>
                </a:lnTo>
                <a:lnTo>
                  <a:pt x="0" y="0"/>
                </a:lnTo>
                <a:close/>
              </a:path>
            </a:pathLst>
          </a:custGeom>
          <a:blipFill rotWithShape="1">
            <a:blip r:embed="rId4">
              <a:alphaModFix/>
            </a:blip>
            <a:stretch>
              <a:fillRect b="0" l="0" r="0" t="0"/>
            </a:stretch>
          </a:blipFill>
          <a:ln>
            <a:noFill/>
          </a:ln>
        </p:spPr>
      </p:sp>
      <p:sp>
        <p:nvSpPr>
          <p:cNvPr id="444" name="Google Shape;444;p29"/>
          <p:cNvSpPr/>
          <p:nvPr/>
        </p:nvSpPr>
        <p:spPr>
          <a:xfrm rot="-4855222">
            <a:off x="11881258" y="334150"/>
            <a:ext cx="6021269" cy="7199343"/>
          </a:xfrm>
          <a:custGeom>
            <a:rect b="b" l="l" r="r" t="t"/>
            <a:pathLst>
              <a:path extrusionOk="0" h="7199343" w="6021269">
                <a:moveTo>
                  <a:pt x="0" y="0"/>
                </a:moveTo>
                <a:lnTo>
                  <a:pt x="6021269" y="0"/>
                </a:lnTo>
                <a:lnTo>
                  <a:pt x="6021269" y="7199343"/>
                </a:lnTo>
                <a:lnTo>
                  <a:pt x="0" y="7199343"/>
                </a:lnTo>
                <a:lnTo>
                  <a:pt x="0" y="0"/>
                </a:lnTo>
                <a:close/>
              </a:path>
            </a:pathLst>
          </a:custGeom>
          <a:blipFill rotWithShape="1">
            <a:blip r:embed="rId5">
              <a:alphaModFix/>
            </a:blip>
            <a:stretch>
              <a:fillRect b="0" l="0" r="0" t="0"/>
            </a:stretch>
          </a:blipFill>
          <a:ln>
            <a:noFill/>
          </a:ln>
        </p:spPr>
      </p:sp>
      <p:sp>
        <p:nvSpPr>
          <p:cNvPr id="445" name="Google Shape;445;p29"/>
          <p:cNvSpPr/>
          <p:nvPr/>
        </p:nvSpPr>
        <p:spPr>
          <a:xfrm rot="-1468618">
            <a:off x="9011510" y="934305"/>
            <a:ext cx="2303494" cy="6150104"/>
          </a:xfrm>
          <a:custGeom>
            <a:rect b="b" l="l" r="r" t="t"/>
            <a:pathLst>
              <a:path extrusionOk="0" h="6150104" w="2303494">
                <a:moveTo>
                  <a:pt x="0" y="0"/>
                </a:moveTo>
                <a:lnTo>
                  <a:pt x="2303494" y="0"/>
                </a:lnTo>
                <a:lnTo>
                  <a:pt x="2303494" y="6150105"/>
                </a:lnTo>
                <a:lnTo>
                  <a:pt x="0" y="615010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449" name="Shape 449"/>
        <p:cNvGrpSpPr/>
        <p:nvPr/>
      </p:nvGrpSpPr>
      <p:grpSpPr>
        <a:xfrm>
          <a:off x="0" y="0"/>
          <a:ext cx="0" cy="0"/>
          <a:chOff x="0" y="0"/>
          <a:chExt cx="0" cy="0"/>
        </a:xfrm>
      </p:grpSpPr>
      <p:pic>
        <p:nvPicPr>
          <p:cNvPr id="450" name="Google Shape;450;p30"/>
          <p:cNvPicPr preferRelativeResize="0"/>
          <p:nvPr/>
        </p:nvPicPr>
        <p:blipFill>
          <a:blip r:embed="rId3">
            <a:alphaModFix/>
          </a:blip>
          <a:stretch>
            <a:fillRect/>
          </a:stretch>
        </p:blipFill>
        <p:spPr>
          <a:xfrm>
            <a:off x="-288600" y="-504900"/>
            <a:ext cx="7613559" cy="4276276"/>
          </a:xfrm>
          <a:prstGeom prst="rect">
            <a:avLst/>
          </a:prstGeom>
          <a:noFill/>
          <a:ln>
            <a:noFill/>
          </a:ln>
        </p:spPr>
      </p:pic>
      <p:sp>
        <p:nvSpPr>
          <p:cNvPr id="451" name="Google Shape;451;p30"/>
          <p:cNvSpPr txBox="1"/>
          <p:nvPr/>
        </p:nvSpPr>
        <p:spPr>
          <a:xfrm>
            <a:off x="9018872" y="4615907"/>
            <a:ext cx="333426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452" name="Google Shape;452;p30"/>
          <p:cNvSpPr txBox="1"/>
          <p:nvPr/>
        </p:nvSpPr>
        <p:spPr>
          <a:xfrm>
            <a:off x="9018872" y="7818156"/>
            <a:ext cx="333426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453" name="Google Shape;453;p30"/>
          <p:cNvSpPr txBox="1"/>
          <p:nvPr/>
        </p:nvSpPr>
        <p:spPr>
          <a:xfrm>
            <a:off x="13438345" y="4615907"/>
            <a:ext cx="333426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454" name="Google Shape;454;p30"/>
          <p:cNvSpPr txBox="1"/>
          <p:nvPr/>
        </p:nvSpPr>
        <p:spPr>
          <a:xfrm>
            <a:off x="13438345" y="7818156"/>
            <a:ext cx="333426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Add a main point</a:t>
            </a:r>
            <a:endParaRPr/>
          </a:p>
        </p:txBody>
      </p:sp>
      <p:sp>
        <p:nvSpPr>
          <p:cNvPr id="455" name="Google Shape;455;p30"/>
          <p:cNvSpPr txBox="1"/>
          <p:nvPr/>
        </p:nvSpPr>
        <p:spPr>
          <a:xfrm>
            <a:off x="9183259" y="5149307"/>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Elaborate on what</a:t>
            </a:r>
            <a:endParaRPr/>
          </a:p>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 you want to discuss.</a:t>
            </a:r>
            <a:endParaRPr/>
          </a:p>
        </p:txBody>
      </p:sp>
      <p:sp>
        <p:nvSpPr>
          <p:cNvPr id="456" name="Google Shape;456;p30"/>
          <p:cNvSpPr txBox="1"/>
          <p:nvPr/>
        </p:nvSpPr>
        <p:spPr>
          <a:xfrm>
            <a:off x="9183259" y="8351556"/>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Elaborate on what</a:t>
            </a:r>
            <a:endParaRPr/>
          </a:p>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 you want to discuss.</a:t>
            </a:r>
            <a:endParaRPr/>
          </a:p>
        </p:txBody>
      </p:sp>
      <p:sp>
        <p:nvSpPr>
          <p:cNvPr id="457" name="Google Shape;457;p30"/>
          <p:cNvSpPr txBox="1"/>
          <p:nvPr/>
        </p:nvSpPr>
        <p:spPr>
          <a:xfrm>
            <a:off x="13602732" y="5149307"/>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Elaborate on what</a:t>
            </a:r>
            <a:endParaRPr/>
          </a:p>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 you want to discuss.</a:t>
            </a:r>
            <a:endParaRPr/>
          </a:p>
        </p:txBody>
      </p:sp>
      <p:sp>
        <p:nvSpPr>
          <p:cNvPr id="458" name="Google Shape;458;p30"/>
          <p:cNvSpPr txBox="1"/>
          <p:nvPr/>
        </p:nvSpPr>
        <p:spPr>
          <a:xfrm>
            <a:off x="13602732" y="8351556"/>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Elaborate on what</a:t>
            </a:r>
            <a:endParaRPr/>
          </a:p>
          <a:p>
            <a:pPr indent="0" lvl="1" marL="0" marR="0" rtl="0" algn="ctr">
              <a:lnSpc>
                <a:spcPct val="130000"/>
              </a:lnSpc>
              <a:spcBef>
                <a:spcPts val="0"/>
              </a:spcBef>
              <a:spcAft>
                <a:spcPts val="0"/>
              </a:spcAft>
              <a:buNone/>
            </a:pPr>
            <a:r>
              <a:rPr b="0" i="0" lang="en-US" sz="1900" u="none" cap="none" strike="noStrike">
                <a:solidFill>
                  <a:srgbClr val="FFEBC2"/>
                </a:solidFill>
                <a:latin typeface="Barlow"/>
                <a:ea typeface="Barlow"/>
                <a:cs typeface="Barlow"/>
                <a:sym typeface="Barlow"/>
              </a:rPr>
              <a:t> you want to discuss.</a:t>
            </a:r>
            <a:endParaRPr/>
          </a:p>
        </p:txBody>
      </p:sp>
      <p:sp>
        <p:nvSpPr>
          <p:cNvPr id="459" name="Google Shape;459;p30"/>
          <p:cNvSpPr txBox="1"/>
          <p:nvPr/>
        </p:nvSpPr>
        <p:spPr>
          <a:xfrm>
            <a:off x="9912769" y="3434807"/>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01</a:t>
            </a:r>
            <a:endParaRPr/>
          </a:p>
        </p:txBody>
      </p:sp>
      <p:sp>
        <p:nvSpPr>
          <p:cNvPr id="460" name="Google Shape;460;p30"/>
          <p:cNvSpPr txBox="1"/>
          <p:nvPr/>
        </p:nvSpPr>
        <p:spPr>
          <a:xfrm>
            <a:off x="9912769" y="6637056"/>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03</a:t>
            </a:r>
            <a:endParaRPr/>
          </a:p>
        </p:txBody>
      </p:sp>
      <p:sp>
        <p:nvSpPr>
          <p:cNvPr id="461" name="Google Shape;461;p30"/>
          <p:cNvSpPr txBox="1"/>
          <p:nvPr/>
        </p:nvSpPr>
        <p:spPr>
          <a:xfrm>
            <a:off x="14332242" y="3434807"/>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02</a:t>
            </a:r>
            <a:endParaRPr/>
          </a:p>
        </p:txBody>
      </p:sp>
      <p:sp>
        <p:nvSpPr>
          <p:cNvPr id="462" name="Google Shape;462;p30"/>
          <p:cNvSpPr txBox="1"/>
          <p:nvPr/>
        </p:nvSpPr>
        <p:spPr>
          <a:xfrm>
            <a:off x="14332242" y="6637056"/>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04</a:t>
            </a:r>
            <a:endParaRPr/>
          </a:p>
        </p:txBody>
      </p:sp>
      <p:sp>
        <p:nvSpPr>
          <p:cNvPr id="463" name="Google Shape;463;p30"/>
          <p:cNvSpPr/>
          <p:nvPr/>
        </p:nvSpPr>
        <p:spPr>
          <a:xfrm rot="-126362">
            <a:off x="1490778" y="3245154"/>
            <a:ext cx="6050851" cy="5577784"/>
          </a:xfrm>
          <a:custGeom>
            <a:rect b="b" l="l" r="r" t="t"/>
            <a:pathLst>
              <a:path extrusionOk="0" h="5577784" w="6050851">
                <a:moveTo>
                  <a:pt x="0" y="0"/>
                </a:moveTo>
                <a:lnTo>
                  <a:pt x="6050851" y="0"/>
                </a:lnTo>
                <a:lnTo>
                  <a:pt x="6050851" y="5577784"/>
                </a:lnTo>
                <a:lnTo>
                  <a:pt x="0" y="5577784"/>
                </a:lnTo>
                <a:lnTo>
                  <a:pt x="0" y="0"/>
                </a:lnTo>
                <a:close/>
              </a:path>
            </a:pathLst>
          </a:custGeom>
          <a:blipFill rotWithShape="1">
            <a:blip r:embed="rId4">
              <a:alphaModFix/>
            </a:blip>
            <a:stretch>
              <a:fillRect b="0" l="0" r="0" t="0"/>
            </a:stretch>
          </a:blipFill>
          <a:ln>
            <a:noFill/>
          </a:ln>
        </p:spPr>
      </p:sp>
      <p:sp>
        <p:nvSpPr>
          <p:cNvPr id="464" name="Google Shape;464;p30"/>
          <p:cNvSpPr txBox="1"/>
          <p:nvPr/>
        </p:nvSpPr>
        <p:spPr>
          <a:xfrm>
            <a:off x="8872023" y="1085850"/>
            <a:ext cx="8207268"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Topics &amp; Ideas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468" name="Shape 468"/>
        <p:cNvGrpSpPr/>
        <p:nvPr/>
      </p:nvGrpSpPr>
      <p:grpSpPr>
        <a:xfrm>
          <a:off x="0" y="0"/>
          <a:ext cx="0" cy="0"/>
          <a:chOff x="0" y="0"/>
          <a:chExt cx="0" cy="0"/>
        </a:xfrm>
      </p:grpSpPr>
      <p:pic>
        <p:nvPicPr>
          <p:cNvPr id="469" name="Google Shape;469;p31"/>
          <p:cNvPicPr preferRelativeResize="0"/>
          <p:nvPr/>
        </p:nvPicPr>
        <p:blipFill>
          <a:blip r:embed="rId3">
            <a:alphaModFix/>
          </a:blip>
          <a:stretch>
            <a:fillRect/>
          </a:stretch>
        </p:blipFill>
        <p:spPr>
          <a:xfrm>
            <a:off x="9779350" y="4215220"/>
            <a:ext cx="7983001" cy="5431979"/>
          </a:xfrm>
          <a:prstGeom prst="rect">
            <a:avLst/>
          </a:prstGeom>
          <a:noFill/>
          <a:ln>
            <a:noFill/>
          </a:ln>
        </p:spPr>
      </p:pic>
      <p:pic>
        <p:nvPicPr>
          <p:cNvPr id="470" name="Google Shape;470;p31"/>
          <p:cNvPicPr preferRelativeResize="0"/>
          <p:nvPr/>
        </p:nvPicPr>
        <p:blipFill rotWithShape="1">
          <a:blip r:embed="rId4">
            <a:alphaModFix/>
          </a:blip>
          <a:srcRect b="2362" l="0" r="0" t="2363"/>
          <a:stretch/>
        </p:blipFill>
        <p:spPr>
          <a:xfrm flipH="1">
            <a:off x="0" y="0"/>
            <a:ext cx="7202760" cy="10287000"/>
          </a:xfrm>
          <a:prstGeom prst="rect">
            <a:avLst/>
          </a:prstGeom>
          <a:noFill/>
          <a:ln>
            <a:noFill/>
          </a:ln>
        </p:spPr>
      </p:pic>
      <p:sp>
        <p:nvSpPr>
          <p:cNvPr id="471" name="Google Shape;471;p31"/>
          <p:cNvSpPr txBox="1"/>
          <p:nvPr/>
        </p:nvSpPr>
        <p:spPr>
          <a:xfrm>
            <a:off x="5409896" y="5336394"/>
            <a:ext cx="3881700" cy="2969100"/>
          </a:xfrm>
          <a:prstGeom prst="rect">
            <a:avLst/>
          </a:prstGeom>
          <a:noFill/>
          <a:ln>
            <a:noFill/>
          </a:ln>
        </p:spPr>
        <p:txBody>
          <a:bodyPr anchorCtr="0" anchor="t" bIns="0" lIns="0" spcFirstLastPara="1" rIns="0" wrap="square" tIns="0">
            <a:spAutoFit/>
          </a:bodyPr>
          <a:lstStyle/>
          <a:p>
            <a:pPr indent="0" lvl="0" marL="0" marR="0" rtl="0" algn="r">
              <a:lnSpc>
                <a:spcPct val="169000"/>
              </a:lnSpc>
              <a:spcBef>
                <a:spcPts val="0"/>
              </a:spcBef>
              <a:spcAft>
                <a:spcPts val="0"/>
              </a:spcAft>
              <a:buNone/>
            </a:pPr>
            <a:r>
              <a:rPr b="0" i="0" lang="en-US" sz="2800" u="none" cap="none" strike="noStrike">
                <a:solidFill>
                  <a:srgbClr val="FFEBC2"/>
                </a:solidFill>
                <a:latin typeface="Londrina Solid"/>
                <a:ea typeface="Londrina Solid"/>
                <a:cs typeface="Londrina Solid"/>
                <a:sym typeface="Londrina Solid"/>
              </a:rPr>
              <a:t>Lorem ipsum dolor sit amet, consectetur adipiscing elit, sed do eiusmod tempor incididunt ut labore et dolore magna aliqua.</a:t>
            </a:r>
            <a:endParaRPr/>
          </a:p>
        </p:txBody>
      </p:sp>
      <p:sp>
        <p:nvSpPr>
          <p:cNvPr id="472" name="Google Shape;472;p31"/>
          <p:cNvSpPr txBox="1"/>
          <p:nvPr/>
        </p:nvSpPr>
        <p:spPr>
          <a:xfrm>
            <a:off x="12520687" y="768168"/>
            <a:ext cx="5024400" cy="28911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Birthday Messages</a:t>
            </a:r>
            <a:endParaRPr/>
          </a:p>
        </p:txBody>
      </p:sp>
      <p:sp>
        <p:nvSpPr>
          <p:cNvPr id="473" name="Google Shape;473;p31"/>
          <p:cNvSpPr/>
          <p:nvPr/>
        </p:nvSpPr>
        <p:spPr>
          <a:xfrm>
            <a:off x="5460746" y="625799"/>
            <a:ext cx="6206056" cy="4739170"/>
          </a:xfrm>
          <a:custGeom>
            <a:rect b="b" l="l" r="r" t="t"/>
            <a:pathLst>
              <a:path extrusionOk="0" h="4739170" w="6206056">
                <a:moveTo>
                  <a:pt x="0" y="0"/>
                </a:moveTo>
                <a:lnTo>
                  <a:pt x="6206056" y="0"/>
                </a:lnTo>
                <a:lnTo>
                  <a:pt x="6206056" y="4739170"/>
                </a:lnTo>
                <a:lnTo>
                  <a:pt x="0" y="4739170"/>
                </a:lnTo>
                <a:lnTo>
                  <a:pt x="0" y="0"/>
                </a:lnTo>
                <a:close/>
              </a:path>
            </a:pathLst>
          </a:custGeom>
          <a:blipFill rotWithShape="1">
            <a:blip r:embed="rId5">
              <a:alphaModFix/>
            </a:blip>
            <a:stretch>
              <a:fillRect b="0" l="0" r="0" t="0"/>
            </a:stretch>
          </a:blipFill>
          <a:ln>
            <a:noFill/>
          </a:ln>
        </p:spPr>
      </p:sp>
      <p:sp>
        <p:nvSpPr>
          <p:cNvPr id="474" name="Google Shape;474;p31"/>
          <p:cNvSpPr txBox="1"/>
          <p:nvPr/>
        </p:nvSpPr>
        <p:spPr>
          <a:xfrm>
            <a:off x="9567476" y="2499020"/>
            <a:ext cx="1580100" cy="868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821" u="none" cap="none" strike="noStrike">
                <a:solidFill>
                  <a:srgbClr val="5750CF"/>
                </a:solidFill>
                <a:latin typeface="Londrina Solid"/>
                <a:ea typeface="Londrina Solid"/>
                <a:cs typeface="Londrina Solid"/>
                <a:sym typeface="Londrina Solid"/>
              </a:rPr>
              <a:t>Your</a:t>
            </a:r>
            <a:endParaRPr/>
          </a:p>
          <a:p>
            <a:pPr indent="0" lvl="0" marL="0" marR="0" rtl="0" algn="r">
              <a:lnSpc>
                <a:spcPct val="100000"/>
              </a:lnSpc>
              <a:spcBef>
                <a:spcPts val="0"/>
              </a:spcBef>
              <a:spcAft>
                <a:spcPts val="0"/>
              </a:spcAft>
              <a:buNone/>
            </a:pPr>
            <a:r>
              <a:rPr b="0" i="0" lang="en-US" sz="2821" u="none" cap="none" strike="noStrike">
                <a:solidFill>
                  <a:srgbClr val="5750CF"/>
                </a:solidFill>
                <a:latin typeface="Londrina Solid"/>
                <a:ea typeface="Londrina Solid"/>
                <a:cs typeface="Londrina Solid"/>
                <a:sym typeface="Londrina Solid"/>
              </a:rPr>
              <a:t>Best Friend</a:t>
            </a:r>
            <a:endParaRPr/>
          </a:p>
        </p:txBody>
      </p:sp>
      <p:sp>
        <p:nvSpPr>
          <p:cNvPr id="475" name="Google Shape;475;p31"/>
          <p:cNvSpPr txBox="1"/>
          <p:nvPr/>
        </p:nvSpPr>
        <p:spPr>
          <a:xfrm>
            <a:off x="5914469" y="949961"/>
            <a:ext cx="3270300" cy="165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371" u="none" cap="none" strike="noStrike">
                <a:solidFill>
                  <a:srgbClr val="5750CF"/>
                </a:solidFill>
                <a:latin typeface="Londrina Solid"/>
                <a:ea typeface="Londrina Solid"/>
                <a:cs typeface="Londrina Solid"/>
                <a:sym typeface="Londrina Solid"/>
              </a:rPr>
              <a:t>HAPPY BIRTHDAY !!!</a:t>
            </a:r>
            <a:endParaRPr/>
          </a:p>
        </p:txBody>
      </p:sp>
      <p:sp>
        <p:nvSpPr>
          <p:cNvPr id="476" name="Google Shape;476;p31"/>
          <p:cNvSpPr txBox="1"/>
          <p:nvPr/>
        </p:nvSpPr>
        <p:spPr>
          <a:xfrm>
            <a:off x="7378119" y="3390492"/>
            <a:ext cx="3769422" cy="920861"/>
          </a:xfrm>
          <a:prstGeom prst="rect">
            <a:avLst/>
          </a:prstGeom>
          <a:noFill/>
          <a:ln>
            <a:noFill/>
          </a:ln>
        </p:spPr>
        <p:txBody>
          <a:bodyPr anchorCtr="0" anchor="t" bIns="0" lIns="0" spcFirstLastPara="1" rIns="0" wrap="square" tIns="0">
            <a:spAutoFit/>
          </a:bodyPr>
          <a:lstStyle/>
          <a:p>
            <a:pPr indent="0" lvl="0" marL="0" marR="0" rtl="0" algn="r">
              <a:lnSpc>
                <a:spcPct val="123001"/>
              </a:lnSpc>
              <a:spcBef>
                <a:spcPts val="0"/>
              </a:spcBef>
              <a:spcAft>
                <a:spcPts val="0"/>
              </a:spcAft>
              <a:buNone/>
            </a:pPr>
            <a:r>
              <a:rPr b="1" i="0" lang="en-US" sz="5804" u="none" cap="none" strike="noStrike">
                <a:solidFill>
                  <a:srgbClr val="5750CF"/>
                </a:solidFill>
                <a:latin typeface="Londrina Solid"/>
                <a:ea typeface="Londrina Solid"/>
                <a:cs typeface="Londrina Solid"/>
                <a:sym typeface="Londrina Solid"/>
              </a:rPr>
              <a:t>JOHN DOE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94" name="Shape 94"/>
        <p:cNvGrpSpPr/>
        <p:nvPr/>
      </p:nvGrpSpPr>
      <p:grpSpPr>
        <a:xfrm>
          <a:off x="0" y="0"/>
          <a:ext cx="0" cy="0"/>
          <a:chOff x="0" y="0"/>
          <a:chExt cx="0" cy="0"/>
        </a:xfrm>
      </p:grpSpPr>
      <p:sp>
        <p:nvSpPr>
          <p:cNvPr id="95" name="Google Shape;95;p14"/>
          <p:cNvSpPr txBox="1"/>
          <p:nvPr/>
        </p:nvSpPr>
        <p:spPr>
          <a:xfrm>
            <a:off x="13940696" y="3483119"/>
            <a:ext cx="2849501"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CANVA</a:t>
            </a:r>
            <a:endParaRPr/>
          </a:p>
        </p:txBody>
      </p:sp>
      <p:sp>
        <p:nvSpPr>
          <p:cNvPr id="96" name="Google Shape;96;p14"/>
          <p:cNvSpPr/>
          <p:nvPr/>
        </p:nvSpPr>
        <p:spPr>
          <a:xfrm flipH="1">
            <a:off x="14141294" y="7007395"/>
            <a:ext cx="2448304" cy="3374855"/>
          </a:xfrm>
          <a:custGeom>
            <a:rect b="b" l="l" r="r" t="t"/>
            <a:pathLst>
              <a:path extrusionOk="0" h="3374855" w="2448304">
                <a:moveTo>
                  <a:pt x="2448304" y="0"/>
                </a:moveTo>
                <a:lnTo>
                  <a:pt x="0" y="0"/>
                </a:lnTo>
                <a:lnTo>
                  <a:pt x="0" y="3374855"/>
                </a:lnTo>
                <a:lnTo>
                  <a:pt x="2448304" y="3374855"/>
                </a:lnTo>
                <a:lnTo>
                  <a:pt x="2448304" y="0"/>
                </a:lnTo>
                <a:close/>
              </a:path>
            </a:pathLst>
          </a:custGeom>
          <a:blipFill rotWithShape="1">
            <a:blip r:embed="rId3">
              <a:alphaModFix/>
            </a:blip>
            <a:stretch>
              <a:fillRect b="0" l="0" r="0" t="0"/>
            </a:stretch>
          </a:blipFill>
          <a:ln>
            <a:noFill/>
          </a:ln>
        </p:spPr>
      </p:sp>
      <p:sp>
        <p:nvSpPr>
          <p:cNvPr id="97" name="Google Shape;97;p14"/>
          <p:cNvSpPr txBox="1"/>
          <p:nvPr/>
        </p:nvSpPr>
        <p:spPr>
          <a:xfrm>
            <a:off x="1497804" y="933085"/>
            <a:ext cx="15292393" cy="1726667"/>
          </a:xfrm>
          <a:prstGeom prst="rect">
            <a:avLst/>
          </a:prstGeom>
          <a:noFill/>
          <a:ln>
            <a:noFill/>
          </a:ln>
        </p:spPr>
        <p:txBody>
          <a:bodyPr anchorCtr="0" anchor="t" bIns="0" lIns="0" spcFirstLastPara="1" rIns="0" wrap="square" tIns="0">
            <a:spAutoFit/>
          </a:bodyPr>
          <a:lstStyle/>
          <a:p>
            <a:pPr indent="0" lvl="0" marL="0" marR="0" rtl="0" algn="ctr">
              <a:lnSpc>
                <a:spcPct val="13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How to Use This Presentation</a:t>
            </a:r>
            <a:endParaRPr/>
          </a:p>
        </p:txBody>
      </p:sp>
      <p:sp>
        <p:nvSpPr>
          <p:cNvPr id="98" name="Google Shape;98;p14"/>
          <p:cNvSpPr txBox="1"/>
          <p:nvPr/>
        </p:nvSpPr>
        <p:spPr>
          <a:xfrm>
            <a:off x="1090232" y="4205373"/>
            <a:ext cx="4589700" cy="4309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000" u="sng" cap="none" strike="noStrike">
                <a:solidFill>
                  <a:srgbClr val="FFEBC2"/>
                </a:solidFill>
                <a:latin typeface="Barlow"/>
                <a:ea typeface="Barlow"/>
                <a:cs typeface="Barlow"/>
                <a:sym typeface="Barlow"/>
              </a:rPr>
              <a:t>Alternative:</a:t>
            </a:r>
            <a:r>
              <a:rPr b="0" i="0" lang="en-US" sz="2000" u="none" cap="none" strike="noStrike">
                <a:solidFill>
                  <a:srgbClr val="FFEBC2"/>
                </a:solidFill>
                <a:latin typeface="Barlow"/>
                <a:ea typeface="Barlow"/>
                <a:cs typeface="Barlow"/>
                <a:sym typeface="Barlow"/>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9" name="Google Shape;99;p14"/>
          <p:cNvSpPr txBox="1"/>
          <p:nvPr/>
        </p:nvSpPr>
        <p:spPr>
          <a:xfrm>
            <a:off x="1469183" y="3483119"/>
            <a:ext cx="3831701"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GOOGLE SLIDES</a:t>
            </a:r>
            <a:endParaRPr/>
          </a:p>
        </p:txBody>
      </p:sp>
      <p:sp>
        <p:nvSpPr>
          <p:cNvPr id="100" name="Google Shape;100;p14"/>
          <p:cNvSpPr txBox="1"/>
          <p:nvPr/>
        </p:nvSpPr>
        <p:spPr>
          <a:xfrm>
            <a:off x="7241934" y="4205373"/>
            <a:ext cx="4660800" cy="3509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000" u="sng" cap="none" strike="noStrike">
                <a:solidFill>
                  <a:srgbClr val="FFEBC2"/>
                </a:solidFill>
                <a:latin typeface="Barlow"/>
                <a:ea typeface="Barlow"/>
                <a:cs typeface="Barlow"/>
                <a:sym typeface="Barlow"/>
              </a:rPr>
              <a:t>Alternative:</a:t>
            </a:r>
            <a:r>
              <a:rPr b="0" i="0" lang="en-US" sz="2000" u="none" cap="none" strike="noStrike">
                <a:solidFill>
                  <a:srgbClr val="FFEBC2"/>
                </a:solidFill>
                <a:latin typeface="Barlow"/>
                <a:ea typeface="Barlow"/>
                <a:cs typeface="Barlow"/>
                <a:sym typeface="Barlow"/>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7913694" y="3483119"/>
            <a:ext cx="3317215"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POWERPOINT</a:t>
            </a:r>
            <a:endParaRPr/>
          </a:p>
        </p:txBody>
      </p:sp>
      <p:sp>
        <p:nvSpPr>
          <p:cNvPr id="102" name="Google Shape;102;p14"/>
          <p:cNvSpPr txBox="1"/>
          <p:nvPr/>
        </p:nvSpPr>
        <p:spPr>
          <a:xfrm>
            <a:off x="13465093" y="4205373"/>
            <a:ext cx="3800700" cy="1908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Click on the "Canva" button under this presentation preview. Start editing your presentation. You need to sign in to your Canva account.</a:t>
            </a:r>
            <a:endParaRPr/>
          </a:p>
        </p:txBody>
      </p:sp>
      <p:sp>
        <p:nvSpPr>
          <p:cNvPr id="103" name="Google Shape;103;p14"/>
          <p:cNvSpPr/>
          <p:nvPr/>
        </p:nvSpPr>
        <p:spPr>
          <a:xfrm rot="6532324">
            <a:off x="7303842" y="7349031"/>
            <a:ext cx="856413" cy="2691583"/>
          </a:xfrm>
          <a:custGeom>
            <a:rect b="b" l="l" r="r" t="t"/>
            <a:pathLst>
              <a:path extrusionOk="0" h="2691583" w="856413">
                <a:moveTo>
                  <a:pt x="0" y="0"/>
                </a:moveTo>
                <a:lnTo>
                  <a:pt x="856412" y="0"/>
                </a:lnTo>
                <a:lnTo>
                  <a:pt x="856412" y="2691583"/>
                </a:lnTo>
                <a:lnTo>
                  <a:pt x="0" y="269158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480" name="Shape 480"/>
        <p:cNvGrpSpPr/>
        <p:nvPr/>
      </p:nvGrpSpPr>
      <p:grpSpPr>
        <a:xfrm>
          <a:off x="0" y="0"/>
          <a:ext cx="0" cy="0"/>
          <a:chOff x="0" y="0"/>
          <a:chExt cx="0" cy="0"/>
        </a:xfrm>
      </p:grpSpPr>
      <p:sp>
        <p:nvSpPr>
          <p:cNvPr id="481" name="Google Shape;481;p32"/>
          <p:cNvSpPr/>
          <p:nvPr/>
        </p:nvSpPr>
        <p:spPr>
          <a:xfrm rot="-647072">
            <a:off x="6086464" y="3136195"/>
            <a:ext cx="3137042" cy="5565719"/>
          </a:xfrm>
          <a:custGeom>
            <a:rect b="b" l="l" r="r" t="t"/>
            <a:pathLst>
              <a:path extrusionOk="0" h="5565719" w="3137042">
                <a:moveTo>
                  <a:pt x="0" y="0"/>
                </a:moveTo>
                <a:lnTo>
                  <a:pt x="3137041" y="0"/>
                </a:lnTo>
                <a:lnTo>
                  <a:pt x="3137041" y="5565720"/>
                </a:lnTo>
                <a:lnTo>
                  <a:pt x="0" y="5565720"/>
                </a:lnTo>
                <a:lnTo>
                  <a:pt x="0" y="0"/>
                </a:lnTo>
                <a:close/>
              </a:path>
            </a:pathLst>
          </a:custGeom>
          <a:blipFill rotWithShape="1">
            <a:blip r:embed="rId3">
              <a:alphaModFix/>
            </a:blip>
            <a:stretch>
              <a:fillRect b="0" l="0" r="0" t="0"/>
            </a:stretch>
          </a:blipFill>
          <a:ln>
            <a:noFill/>
          </a:ln>
        </p:spPr>
      </p:sp>
      <p:sp>
        <p:nvSpPr>
          <p:cNvPr id="482" name="Google Shape;482;p32"/>
          <p:cNvSpPr/>
          <p:nvPr/>
        </p:nvSpPr>
        <p:spPr>
          <a:xfrm rot="-1236933">
            <a:off x="9194030" y="7833986"/>
            <a:ext cx="3009425" cy="1050563"/>
          </a:xfrm>
          <a:custGeom>
            <a:rect b="b" l="l" r="r" t="t"/>
            <a:pathLst>
              <a:path extrusionOk="0" h="1050563" w="3009425">
                <a:moveTo>
                  <a:pt x="0" y="0"/>
                </a:moveTo>
                <a:lnTo>
                  <a:pt x="3009425" y="0"/>
                </a:lnTo>
                <a:lnTo>
                  <a:pt x="3009425" y="1050563"/>
                </a:lnTo>
                <a:lnTo>
                  <a:pt x="0" y="1050563"/>
                </a:lnTo>
                <a:lnTo>
                  <a:pt x="0" y="0"/>
                </a:lnTo>
                <a:close/>
              </a:path>
            </a:pathLst>
          </a:custGeom>
          <a:blipFill rotWithShape="1">
            <a:blip r:embed="rId4">
              <a:alphaModFix/>
            </a:blip>
            <a:stretch>
              <a:fillRect b="0" l="0" r="0" t="0"/>
            </a:stretch>
          </a:blipFill>
          <a:ln>
            <a:noFill/>
          </a:ln>
        </p:spPr>
      </p:sp>
      <p:sp>
        <p:nvSpPr>
          <p:cNvPr id="483" name="Google Shape;483;p32"/>
          <p:cNvSpPr/>
          <p:nvPr/>
        </p:nvSpPr>
        <p:spPr>
          <a:xfrm>
            <a:off x="9178141" y="3896131"/>
            <a:ext cx="3113908" cy="2846524"/>
          </a:xfrm>
          <a:custGeom>
            <a:rect b="b" l="l" r="r" t="t"/>
            <a:pathLst>
              <a:path extrusionOk="0" h="2846524" w="3113908">
                <a:moveTo>
                  <a:pt x="0" y="0"/>
                </a:moveTo>
                <a:lnTo>
                  <a:pt x="3113908" y="0"/>
                </a:lnTo>
                <a:lnTo>
                  <a:pt x="3113908" y="2846524"/>
                </a:lnTo>
                <a:lnTo>
                  <a:pt x="0" y="2846524"/>
                </a:lnTo>
                <a:lnTo>
                  <a:pt x="0" y="0"/>
                </a:lnTo>
                <a:close/>
              </a:path>
            </a:pathLst>
          </a:custGeom>
          <a:blipFill rotWithShape="1">
            <a:blip r:embed="rId5">
              <a:alphaModFix/>
            </a:blip>
            <a:stretch>
              <a:fillRect b="0" l="0" r="0" t="0"/>
            </a:stretch>
          </a:blipFill>
          <a:ln>
            <a:noFill/>
          </a:ln>
        </p:spPr>
      </p:sp>
      <p:sp>
        <p:nvSpPr>
          <p:cNvPr id="484" name="Google Shape;484;p32"/>
          <p:cNvSpPr txBox="1"/>
          <p:nvPr/>
        </p:nvSpPr>
        <p:spPr>
          <a:xfrm>
            <a:off x="4234345" y="752216"/>
            <a:ext cx="9819309"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Party Schedule</a:t>
            </a:r>
            <a:endParaRPr/>
          </a:p>
        </p:txBody>
      </p:sp>
      <p:sp>
        <p:nvSpPr>
          <p:cNvPr id="485" name="Google Shape;485;p32"/>
          <p:cNvSpPr txBox="1"/>
          <p:nvPr/>
        </p:nvSpPr>
        <p:spPr>
          <a:xfrm>
            <a:off x="962275" y="3315106"/>
            <a:ext cx="1281112" cy="58102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09:50</a:t>
            </a:r>
            <a:endParaRPr/>
          </a:p>
        </p:txBody>
      </p:sp>
      <p:sp>
        <p:nvSpPr>
          <p:cNvPr id="486" name="Google Shape;486;p32"/>
          <p:cNvSpPr txBox="1"/>
          <p:nvPr/>
        </p:nvSpPr>
        <p:spPr>
          <a:xfrm>
            <a:off x="16044613" y="3315106"/>
            <a:ext cx="1281112" cy="581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12:30</a:t>
            </a:r>
            <a:endParaRPr/>
          </a:p>
        </p:txBody>
      </p:sp>
      <p:sp>
        <p:nvSpPr>
          <p:cNvPr id="487" name="Google Shape;487;p32"/>
          <p:cNvSpPr txBox="1"/>
          <p:nvPr/>
        </p:nvSpPr>
        <p:spPr>
          <a:xfrm>
            <a:off x="1736595" y="3879786"/>
            <a:ext cx="50679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AM</a:t>
            </a:r>
            <a:endParaRPr/>
          </a:p>
        </p:txBody>
      </p:sp>
      <p:sp>
        <p:nvSpPr>
          <p:cNvPr id="488" name="Google Shape;488;p32"/>
          <p:cNvSpPr txBox="1"/>
          <p:nvPr/>
        </p:nvSpPr>
        <p:spPr>
          <a:xfrm>
            <a:off x="16044613" y="3879786"/>
            <a:ext cx="506792"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PM</a:t>
            </a:r>
            <a:endParaRPr/>
          </a:p>
        </p:txBody>
      </p:sp>
      <p:sp>
        <p:nvSpPr>
          <p:cNvPr id="489" name="Google Shape;489;p32"/>
          <p:cNvSpPr txBox="1"/>
          <p:nvPr/>
        </p:nvSpPr>
        <p:spPr>
          <a:xfrm>
            <a:off x="2707556" y="3353206"/>
            <a:ext cx="26340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490" name="Google Shape;490;p32"/>
          <p:cNvSpPr txBox="1"/>
          <p:nvPr/>
        </p:nvSpPr>
        <p:spPr>
          <a:xfrm>
            <a:off x="2707556" y="3848506"/>
            <a:ext cx="3005400" cy="708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you want to discuss.</a:t>
            </a:r>
            <a:endParaRPr/>
          </a:p>
        </p:txBody>
      </p:sp>
      <p:sp>
        <p:nvSpPr>
          <p:cNvPr id="491" name="Google Shape;491;p32"/>
          <p:cNvSpPr txBox="1"/>
          <p:nvPr/>
        </p:nvSpPr>
        <p:spPr>
          <a:xfrm>
            <a:off x="962275" y="5643448"/>
            <a:ext cx="1281112" cy="58102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11:20</a:t>
            </a:r>
            <a:endParaRPr/>
          </a:p>
        </p:txBody>
      </p:sp>
      <p:sp>
        <p:nvSpPr>
          <p:cNvPr id="492" name="Google Shape;492;p32"/>
          <p:cNvSpPr txBox="1"/>
          <p:nvPr/>
        </p:nvSpPr>
        <p:spPr>
          <a:xfrm>
            <a:off x="16044613" y="5643448"/>
            <a:ext cx="1281112" cy="581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13:45</a:t>
            </a:r>
            <a:endParaRPr/>
          </a:p>
        </p:txBody>
      </p:sp>
      <p:sp>
        <p:nvSpPr>
          <p:cNvPr id="493" name="Google Shape;493;p32"/>
          <p:cNvSpPr txBox="1"/>
          <p:nvPr/>
        </p:nvSpPr>
        <p:spPr>
          <a:xfrm>
            <a:off x="1736595" y="6151030"/>
            <a:ext cx="50679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PM</a:t>
            </a:r>
            <a:endParaRPr/>
          </a:p>
        </p:txBody>
      </p:sp>
      <p:sp>
        <p:nvSpPr>
          <p:cNvPr id="494" name="Google Shape;494;p32"/>
          <p:cNvSpPr txBox="1"/>
          <p:nvPr/>
        </p:nvSpPr>
        <p:spPr>
          <a:xfrm>
            <a:off x="16044613" y="6151030"/>
            <a:ext cx="506792"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PM</a:t>
            </a:r>
            <a:endParaRPr/>
          </a:p>
        </p:txBody>
      </p:sp>
      <p:sp>
        <p:nvSpPr>
          <p:cNvPr id="495" name="Google Shape;495;p32"/>
          <p:cNvSpPr txBox="1"/>
          <p:nvPr/>
        </p:nvSpPr>
        <p:spPr>
          <a:xfrm>
            <a:off x="2707556" y="5603824"/>
            <a:ext cx="26340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496" name="Google Shape;496;p32"/>
          <p:cNvSpPr txBox="1"/>
          <p:nvPr/>
        </p:nvSpPr>
        <p:spPr>
          <a:xfrm>
            <a:off x="2707556" y="6099124"/>
            <a:ext cx="3005400" cy="708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y</a:t>
            </a:r>
            <a:r>
              <a:rPr b="0" i="0" lang="en-US" sz="2000" u="none" cap="none" strike="noStrike">
                <a:solidFill>
                  <a:srgbClr val="FFEBC2"/>
                </a:solidFill>
                <a:latin typeface="Barlow"/>
                <a:ea typeface="Barlow"/>
                <a:cs typeface="Barlow"/>
                <a:sym typeface="Barlow"/>
              </a:rPr>
              <a:t>ou want to discuss.</a:t>
            </a:r>
            <a:endParaRPr/>
          </a:p>
        </p:txBody>
      </p:sp>
      <p:sp>
        <p:nvSpPr>
          <p:cNvPr id="497" name="Google Shape;497;p32"/>
          <p:cNvSpPr txBox="1"/>
          <p:nvPr/>
        </p:nvSpPr>
        <p:spPr>
          <a:xfrm>
            <a:off x="962275" y="7862282"/>
            <a:ext cx="1281112" cy="58102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12:00</a:t>
            </a:r>
            <a:endParaRPr/>
          </a:p>
        </p:txBody>
      </p:sp>
      <p:sp>
        <p:nvSpPr>
          <p:cNvPr id="498" name="Google Shape;498;p32"/>
          <p:cNvSpPr txBox="1"/>
          <p:nvPr/>
        </p:nvSpPr>
        <p:spPr>
          <a:xfrm>
            <a:off x="16044613" y="7862282"/>
            <a:ext cx="1281112" cy="581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15:00</a:t>
            </a:r>
            <a:endParaRPr/>
          </a:p>
        </p:txBody>
      </p:sp>
      <p:sp>
        <p:nvSpPr>
          <p:cNvPr id="499" name="Google Shape;499;p32"/>
          <p:cNvSpPr txBox="1"/>
          <p:nvPr/>
        </p:nvSpPr>
        <p:spPr>
          <a:xfrm>
            <a:off x="1736595" y="8426962"/>
            <a:ext cx="50679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PM</a:t>
            </a:r>
            <a:endParaRPr/>
          </a:p>
        </p:txBody>
      </p:sp>
      <p:sp>
        <p:nvSpPr>
          <p:cNvPr id="500" name="Google Shape;500;p32"/>
          <p:cNvSpPr txBox="1"/>
          <p:nvPr/>
        </p:nvSpPr>
        <p:spPr>
          <a:xfrm>
            <a:off x="16044613" y="8426962"/>
            <a:ext cx="506792"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PM</a:t>
            </a:r>
            <a:endParaRPr/>
          </a:p>
        </p:txBody>
      </p:sp>
      <p:sp>
        <p:nvSpPr>
          <p:cNvPr id="501" name="Google Shape;501;p32"/>
          <p:cNvSpPr txBox="1"/>
          <p:nvPr/>
        </p:nvSpPr>
        <p:spPr>
          <a:xfrm>
            <a:off x="2707556" y="7854442"/>
            <a:ext cx="26340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502" name="Google Shape;502;p32"/>
          <p:cNvSpPr txBox="1"/>
          <p:nvPr/>
        </p:nvSpPr>
        <p:spPr>
          <a:xfrm>
            <a:off x="2707556" y="8349742"/>
            <a:ext cx="3005400" cy="708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you want to discuss.</a:t>
            </a:r>
            <a:endParaRPr/>
          </a:p>
        </p:txBody>
      </p:sp>
      <p:sp>
        <p:nvSpPr>
          <p:cNvPr id="503" name="Google Shape;503;p32"/>
          <p:cNvSpPr txBox="1"/>
          <p:nvPr/>
        </p:nvSpPr>
        <p:spPr>
          <a:xfrm>
            <a:off x="12867672" y="3353206"/>
            <a:ext cx="2634016" cy="42862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504" name="Google Shape;504;p32"/>
          <p:cNvSpPr txBox="1"/>
          <p:nvPr/>
        </p:nvSpPr>
        <p:spPr>
          <a:xfrm>
            <a:off x="12496197" y="3848506"/>
            <a:ext cx="3005400" cy="7080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 you want to discuss.</a:t>
            </a:r>
            <a:endParaRPr/>
          </a:p>
        </p:txBody>
      </p:sp>
      <p:sp>
        <p:nvSpPr>
          <p:cNvPr id="505" name="Google Shape;505;p32"/>
          <p:cNvSpPr txBox="1"/>
          <p:nvPr/>
        </p:nvSpPr>
        <p:spPr>
          <a:xfrm>
            <a:off x="12867672" y="5603824"/>
            <a:ext cx="2634016" cy="42862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506" name="Google Shape;506;p32"/>
          <p:cNvSpPr txBox="1"/>
          <p:nvPr/>
        </p:nvSpPr>
        <p:spPr>
          <a:xfrm>
            <a:off x="12496197" y="6099124"/>
            <a:ext cx="3005400" cy="7080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 you want to discuss.</a:t>
            </a:r>
            <a:endParaRPr/>
          </a:p>
        </p:txBody>
      </p:sp>
      <p:sp>
        <p:nvSpPr>
          <p:cNvPr id="507" name="Google Shape;507;p32"/>
          <p:cNvSpPr txBox="1"/>
          <p:nvPr/>
        </p:nvSpPr>
        <p:spPr>
          <a:xfrm>
            <a:off x="12867672" y="7854442"/>
            <a:ext cx="2634016" cy="428625"/>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508" name="Google Shape;508;p32"/>
          <p:cNvSpPr txBox="1"/>
          <p:nvPr/>
        </p:nvSpPr>
        <p:spPr>
          <a:xfrm>
            <a:off x="12496197" y="8349742"/>
            <a:ext cx="3005400" cy="7080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 you want to discuss.</a:t>
            </a:r>
            <a:endParaRPr/>
          </a:p>
        </p:txBody>
      </p:sp>
      <p:cxnSp>
        <p:nvCxnSpPr>
          <p:cNvPr id="509" name="Google Shape;509;p32"/>
          <p:cNvCxnSpPr/>
          <p:nvPr/>
        </p:nvCxnSpPr>
        <p:spPr>
          <a:xfrm>
            <a:off x="2037616" y="4509475"/>
            <a:ext cx="0" cy="1027674"/>
          </a:xfrm>
          <a:prstGeom prst="straightConnector1">
            <a:avLst/>
          </a:prstGeom>
          <a:noFill/>
          <a:ln cap="flat" cmpd="sng" w="95250">
            <a:solidFill>
              <a:srgbClr val="FF838B"/>
            </a:solidFill>
            <a:prstDash val="dot"/>
            <a:round/>
            <a:headEnd len="sm" w="sm" type="none"/>
            <a:tailEnd len="sm" w="sm" type="none"/>
          </a:ln>
        </p:spPr>
      </p:cxnSp>
      <p:cxnSp>
        <p:nvCxnSpPr>
          <p:cNvPr id="510" name="Google Shape;510;p32"/>
          <p:cNvCxnSpPr/>
          <p:nvPr/>
        </p:nvCxnSpPr>
        <p:spPr>
          <a:xfrm>
            <a:off x="16240859" y="4509475"/>
            <a:ext cx="0" cy="1027674"/>
          </a:xfrm>
          <a:prstGeom prst="straightConnector1">
            <a:avLst/>
          </a:prstGeom>
          <a:noFill/>
          <a:ln cap="flat" cmpd="sng" w="95250">
            <a:solidFill>
              <a:srgbClr val="FF838B"/>
            </a:solidFill>
            <a:prstDash val="dot"/>
            <a:round/>
            <a:headEnd len="sm" w="sm" type="none"/>
            <a:tailEnd len="sm" w="sm" type="none"/>
          </a:ln>
        </p:spPr>
      </p:cxnSp>
      <p:cxnSp>
        <p:nvCxnSpPr>
          <p:cNvPr id="511" name="Google Shape;511;p32"/>
          <p:cNvCxnSpPr/>
          <p:nvPr/>
        </p:nvCxnSpPr>
        <p:spPr>
          <a:xfrm>
            <a:off x="2037616" y="6761705"/>
            <a:ext cx="0" cy="1027674"/>
          </a:xfrm>
          <a:prstGeom prst="straightConnector1">
            <a:avLst/>
          </a:prstGeom>
          <a:noFill/>
          <a:ln cap="flat" cmpd="sng" w="95250">
            <a:solidFill>
              <a:srgbClr val="FF838B"/>
            </a:solidFill>
            <a:prstDash val="dot"/>
            <a:round/>
            <a:headEnd len="sm" w="sm" type="none"/>
            <a:tailEnd len="sm" w="sm" type="none"/>
          </a:ln>
        </p:spPr>
      </p:cxnSp>
      <p:cxnSp>
        <p:nvCxnSpPr>
          <p:cNvPr id="512" name="Google Shape;512;p32"/>
          <p:cNvCxnSpPr/>
          <p:nvPr/>
        </p:nvCxnSpPr>
        <p:spPr>
          <a:xfrm>
            <a:off x="16240859" y="6761705"/>
            <a:ext cx="0" cy="1027674"/>
          </a:xfrm>
          <a:prstGeom prst="straightConnector1">
            <a:avLst/>
          </a:prstGeom>
          <a:noFill/>
          <a:ln cap="flat" cmpd="sng" w="95250">
            <a:solidFill>
              <a:srgbClr val="FF838B"/>
            </a:solidFill>
            <a:prstDash val="dot"/>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516" name="Shape 516"/>
        <p:cNvGrpSpPr/>
        <p:nvPr/>
      </p:nvGrpSpPr>
      <p:grpSpPr>
        <a:xfrm>
          <a:off x="0" y="0"/>
          <a:ext cx="0" cy="0"/>
          <a:chOff x="0" y="0"/>
          <a:chExt cx="0" cy="0"/>
        </a:xfrm>
      </p:grpSpPr>
      <p:sp>
        <p:nvSpPr>
          <p:cNvPr id="517" name="Google Shape;517;p33"/>
          <p:cNvSpPr/>
          <p:nvPr/>
        </p:nvSpPr>
        <p:spPr>
          <a:xfrm>
            <a:off x="7380645" y="647700"/>
            <a:ext cx="2663183" cy="6750003"/>
          </a:xfrm>
          <a:custGeom>
            <a:rect b="b" l="l" r="r" t="t"/>
            <a:pathLst>
              <a:path extrusionOk="0" h="6750003" w="2663183">
                <a:moveTo>
                  <a:pt x="0" y="0"/>
                </a:moveTo>
                <a:lnTo>
                  <a:pt x="2663183" y="0"/>
                </a:lnTo>
                <a:lnTo>
                  <a:pt x="2663183" y="6750003"/>
                </a:lnTo>
                <a:lnTo>
                  <a:pt x="0" y="6750003"/>
                </a:lnTo>
                <a:lnTo>
                  <a:pt x="0" y="0"/>
                </a:lnTo>
                <a:close/>
              </a:path>
            </a:pathLst>
          </a:custGeom>
          <a:blipFill rotWithShape="1">
            <a:blip r:embed="rId3">
              <a:alphaModFix/>
            </a:blip>
            <a:stretch>
              <a:fillRect b="0" l="0" r="0" t="0"/>
            </a:stretch>
          </a:blipFill>
          <a:ln>
            <a:noFill/>
          </a:ln>
        </p:spPr>
      </p:sp>
      <p:sp>
        <p:nvSpPr>
          <p:cNvPr id="518" name="Google Shape;518;p33"/>
          <p:cNvSpPr/>
          <p:nvPr/>
        </p:nvSpPr>
        <p:spPr>
          <a:xfrm>
            <a:off x="13066933" y="-1235977"/>
            <a:ext cx="2860401" cy="7151002"/>
          </a:xfrm>
          <a:custGeom>
            <a:rect b="b" l="l" r="r" t="t"/>
            <a:pathLst>
              <a:path extrusionOk="0" h="7151002" w="2860401">
                <a:moveTo>
                  <a:pt x="0" y="0"/>
                </a:moveTo>
                <a:lnTo>
                  <a:pt x="2860401" y="0"/>
                </a:lnTo>
                <a:lnTo>
                  <a:pt x="2860401" y="7151002"/>
                </a:lnTo>
                <a:lnTo>
                  <a:pt x="0" y="7151002"/>
                </a:lnTo>
                <a:lnTo>
                  <a:pt x="0" y="0"/>
                </a:lnTo>
                <a:close/>
              </a:path>
            </a:pathLst>
          </a:custGeom>
          <a:blipFill rotWithShape="1">
            <a:blip r:embed="rId4">
              <a:alphaModFix/>
            </a:blip>
            <a:stretch>
              <a:fillRect b="0" l="0" r="0" t="0"/>
            </a:stretch>
          </a:blipFill>
          <a:ln>
            <a:noFill/>
          </a:ln>
        </p:spPr>
      </p:sp>
      <p:pic>
        <p:nvPicPr>
          <p:cNvPr id="519" name="Google Shape;519;p33"/>
          <p:cNvPicPr preferRelativeResize="0"/>
          <p:nvPr/>
        </p:nvPicPr>
        <p:blipFill rotWithShape="1">
          <a:blip r:embed="rId5">
            <a:alphaModFix/>
          </a:blip>
          <a:srcRect b="0" l="31143" r="6053" t="16616"/>
          <a:stretch/>
        </p:blipFill>
        <p:spPr>
          <a:xfrm>
            <a:off x="8409090" y="1543050"/>
            <a:ext cx="9878910" cy="8743950"/>
          </a:xfrm>
          <a:prstGeom prst="rect">
            <a:avLst/>
          </a:prstGeom>
          <a:noFill/>
          <a:ln>
            <a:noFill/>
          </a:ln>
        </p:spPr>
      </p:pic>
      <p:sp>
        <p:nvSpPr>
          <p:cNvPr id="520" name="Google Shape;520;p33"/>
          <p:cNvSpPr txBox="1"/>
          <p:nvPr/>
        </p:nvSpPr>
        <p:spPr>
          <a:xfrm>
            <a:off x="1190511" y="1219200"/>
            <a:ext cx="6279000" cy="6796800"/>
          </a:xfrm>
          <a:prstGeom prst="rect">
            <a:avLst/>
          </a:prstGeom>
          <a:noFill/>
          <a:ln>
            <a:noFill/>
          </a:ln>
        </p:spPr>
        <p:txBody>
          <a:bodyPr anchorCtr="0" anchor="t" bIns="0" lIns="0" spcFirstLastPara="1" rIns="0" wrap="square" tIns="0">
            <a:spAutoFit/>
          </a:bodyPr>
          <a:lstStyle/>
          <a:p>
            <a:pPr indent="0" lvl="0" marL="0" rtl="0" algn="l">
              <a:lnSpc>
                <a:spcPct val="103000"/>
              </a:lnSpc>
              <a:spcBef>
                <a:spcPts val="0"/>
              </a:spcBef>
              <a:spcAft>
                <a:spcPts val="0"/>
              </a:spcAft>
              <a:buNone/>
            </a:pPr>
            <a:r>
              <a:t/>
            </a:r>
            <a:endParaRPr/>
          </a:p>
          <a:p>
            <a:pPr indent="0" lvl="0" marL="0" marR="0" rtl="0" algn="l">
              <a:lnSpc>
                <a:spcPct val="90000"/>
              </a:lnSpc>
              <a:spcBef>
                <a:spcPts val="0"/>
              </a:spcBef>
              <a:spcAft>
                <a:spcPts val="0"/>
              </a:spcAft>
              <a:buNone/>
            </a:pPr>
            <a:r>
              <a:rPr b="0" i="0" lang="en-US" sz="11865" u="none" cap="none" strike="noStrike">
                <a:solidFill>
                  <a:srgbClr val="FFB400"/>
                </a:solidFill>
                <a:latin typeface="Londrina Solid"/>
                <a:ea typeface="Londrina Solid"/>
                <a:cs typeface="Londrina Solid"/>
                <a:sym typeface="Londrina Solid"/>
              </a:rPr>
              <a:t>A picture is worth a thousand words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524" name="Shape 524"/>
        <p:cNvGrpSpPr/>
        <p:nvPr/>
      </p:nvGrpSpPr>
      <p:grpSpPr>
        <a:xfrm>
          <a:off x="0" y="0"/>
          <a:ext cx="0" cy="0"/>
          <a:chOff x="0" y="0"/>
          <a:chExt cx="0" cy="0"/>
        </a:xfrm>
      </p:grpSpPr>
      <p:sp>
        <p:nvSpPr>
          <p:cNvPr id="525" name="Google Shape;525;p34"/>
          <p:cNvSpPr/>
          <p:nvPr/>
        </p:nvSpPr>
        <p:spPr>
          <a:xfrm>
            <a:off x="1477689" y="3610242"/>
            <a:ext cx="3838750" cy="383875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4"/>
          <p:cNvSpPr/>
          <p:nvPr/>
        </p:nvSpPr>
        <p:spPr>
          <a:xfrm>
            <a:off x="7224625" y="3610242"/>
            <a:ext cx="3838750" cy="383875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4"/>
          <p:cNvSpPr/>
          <p:nvPr/>
        </p:nvSpPr>
        <p:spPr>
          <a:xfrm>
            <a:off x="12971003" y="3610242"/>
            <a:ext cx="3838750" cy="383875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8" name="Google Shape;528;p34"/>
          <p:cNvPicPr preferRelativeResize="0"/>
          <p:nvPr/>
        </p:nvPicPr>
        <p:blipFill>
          <a:blip r:embed="rId3">
            <a:alphaModFix/>
          </a:blip>
          <a:stretch>
            <a:fillRect/>
          </a:stretch>
        </p:blipFill>
        <p:spPr>
          <a:xfrm>
            <a:off x="1478250" y="3610250"/>
            <a:ext cx="3838800" cy="3838800"/>
          </a:xfrm>
          <a:prstGeom prst="ellipse">
            <a:avLst/>
          </a:prstGeom>
          <a:noFill/>
          <a:ln>
            <a:noFill/>
          </a:ln>
        </p:spPr>
      </p:pic>
      <p:pic>
        <p:nvPicPr>
          <p:cNvPr id="529" name="Google Shape;529;p34"/>
          <p:cNvPicPr preferRelativeResize="0"/>
          <p:nvPr/>
        </p:nvPicPr>
        <p:blipFill>
          <a:blip r:embed="rId4">
            <a:alphaModFix/>
          </a:blip>
          <a:stretch>
            <a:fillRect/>
          </a:stretch>
        </p:blipFill>
        <p:spPr>
          <a:xfrm>
            <a:off x="7231000" y="3619200"/>
            <a:ext cx="3826200" cy="3838800"/>
          </a:xfrm>
          <a:prstGeom prst="ellipse">
            <a:avLst/>
          </a:prstGeom>
          <a:noFill/>
          <a:ln>
            <a:noFill/>
          </a:ln>
        </p:spPr>
      </p:pic>
      <p:pic>
        <p:nvPicPr>
          <p:cNvPr id="530" name="Google Shape;530;p34"/>
          <p:cNvPicPr preferRelativeResize="0"/>
          <p:nvPr/>
        </p:nvPicPr>
        <p:blipFill>
          <a:blip r:embed="rId5">
            <a:alphaModFix/>
          </a:blip>
          <a:stretch>
            <a:fillRect/>
          </a:stretch>
        </p:blipFill>
        <p:spPr>
          <a:xfrm>
            <a:off x="12970974" y="3610251"/>
            <a:ext cx="3838800" cy="3838800"/>
          </a:xfrm>
          <a:prstGeom prst="ellipse">
            <a:avLst/>
          </a:prstGeom>
          <a:noFill/>
          <a:ln>
            <a:noFill/>
          </a:ln>
        </p:spPr>
      </p:pic>
      <p:sp>
        <p:nvSpPr>
          <p:cNvPr id="531" name="Google Shape;531;p34"/>
          <p:cNvSpPr txBox="1"/>
          <p:nvPr/>
        </p:nvSpPr>
        <p:spPr>
          <a:xfrm>
            <a:off x="13229996" y="8304530"/>
            <a:ext cx="3320762" cy="7778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532" name="Google Shape;532;p34"/>
          <p:cNvSpPr/>
          <p:nvPr/>
        </p:nvSpPr>
        <p:spPr>
          <a:xfrm>
            <a:off x="-861318" y="-2298765"/>
            <a:ext cx="5918763" cy="3841815"/>
          </a:xfrm>
          <a:custGeom>
            <a:rect b="b" l="l" r="r" t="t"/>
            <a:pathLst>
              <a:path extrusionOk="0" h="3841815" w="5918763">
                <a:moveTo>
                  <a:pt x="0" y="0"/>
                </a:moveTo>
                <a:lnTo>
                  <a:pt x="5918763" y="0"/>
                </a:lnTo>
                <a:lnTo>
                  <a:pt x="5918763" y="3841815"/>
                </a:lnTo>
                <a:lnTo>
                  <a:pt x="0" y="3841815"/>
                </a:lnTo>
                <a:lnTo>
                  <a:pt x="0" y="0"/>
                </a:lnTo>
                <a:close/>
              </a:path>
            </a:pathLst>
          </a:custGeom>
          <a:blipFill rotWithShape="1">
            <a:blip r:embed="rId6">
              <a:alphaModFix/>
            </a:blip>
            <a:stretch>
              <a:fillRect b="0" l="0" r="0" t="0"/>
            </a:stretch>
          </a:blipFill>
          <a:ln>
            <a:noFill/>
          </a:ln>
        </p:spPr>
      </p:sp>
      <p:sp>
        <p:nvSpPr>
          <p:cNvPr id="533" name="Google Shape;533;p34"/>
          <p:cNvSpPr/>
          <p:nvPr/>
        </p:nvSpPr>
        <p:spPr>
          <a:xfrm rot="-561598">
            <a:off x="13933416" y="8366092"/>
            <a:ext cx="5918763" cy="3841815"/>
          </a:xfrm>
          <a:custGeom>
            <a:rect b="b" l="l" r="r" t="t"/>
            <a:pathLst>
              <a:path extrusionOk="0" h="3841815" w="5918763">
                <a:moveTo>
                  <a:pt x="0" y="0"/>
                </a:moveTo>
                <a:lnTo>
                  <a:pt x="5918764" y="0"/>
                </a:lnTo>
                <a:lnTo>
                  <a:pt x="5918764" y="3841816"/>
                </a:lnTo>
                <a:lnTo>
                  <a:pt x="0" y="3841816"/>
                </a:lnTo>
                <a:lnTo>
                  <a:pt x="0" y="0"/>
                </a:lnTo>
                <a:close/>
              </a:path>
            </a:pathLst>
          </a:custGeom>
          <a:blipFill rotWithShape="1">
            <a:blip r:embed="rId6">
              <a:alphaModFix/>
            </a:blip>
            <a:stretch>
              <a:fillRect b="0" l="0" r="0" t="0"/>
            </a:stretch>
          </a:blipFill>
          <a:ln>
            <a:noFill/>
          </a:ln>
        </p:spPr>
      </p:sp>
      <p:sp>
        <p:nvSpPr>
          <p:cNvPr id="534" name="Google Shape;534;p34"/>
          <p:cNvSpPr txBox="1"/>
          <p:nvPr/>
        </p:nvSpPr>
        <p:spPr>
          <a:xfrm>
            <a:off x="1736683" y="7726998"/>
            <a:ext cx="3320762"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 menu name</a:t>
            </a:r>
            <a:endParaRPr/>
          </a:p>
        </p:txBody>
      </p:sp>
      <p:sp>
        <p:nvSpPr>
          <p:cNvPr id="535" name="Google Shape;535;p34"/>
          <p:cNvSpPr txBox="1"/>
          <p:nvPr/>
        </p:nvSpPr>
        <p:spPr>
          <a:xfrm>
            <a:off x="1736683" y="8304530"/>
            <a:ext cx="3320762" cy="7778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536" name="Google Shape;536;p34"/>
          <p:cNvSpPr txBox="1"/>
          <p:nvPr/>
        </p:nvSpPr>
        <p:spPr>
          <a:xfrm>
            <a:off x="13229996" y="7726998"/>
            <a:ext cx="3320762"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 menu name</a:t>
            </a:r>
            <a:endParaRPr/>
          </a:p>
        </p:txBody>
      </p:sp>
      <p:sp>
        <p:nvSpPr>
          <p:cNvPr id="537" name="Google Shape;537;p34"/>
          <p:cNvSpPr txBox="1"/>
          <p:nvPr/>
        </p:nvSpPr>
        <p:spPr>
          <a:xfrm>
            <a:off x="5395465" y="806100"/>
            <a:ext cx="7497070"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Food &amp; Drinks</a:t>
            </a:r>
            <a:endParaRPr/>
          </a:p>
        </p:txBody>
      </p:sp>
      <p:sp>
        <p:nvSpPr>
          <p:cNvPr id="538" name="Google Shape;538;p34"/>
          <p:cNvSpPr txBox="1"/>
          <p:nvPr/>
        </p:nvSpPr>
        <p:spPr>
          <a:xfrm>
            <a:off x="1028700" y="2692792"/>
            <a:ext cx="4736728" cy="5810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Drinks</a:t>
            </a:r>
            <a:endParaRPr/>
          </a:p>
        </p:txBody>
      </p:sp>
      <p:sp>
        <p:nvSpPr>
          <p:cNvPr id="539" name="Google Shape;539;p34"/>
          <p:cNvSpPr txBox="1"/>
          <p:nvPr/>
        </p:nvSpPr>
        <p:spPr>
          <a:xfrm>
            <a:off x="6775636" y="2692792"/>
            <a:ext cx="4736728" cy="5810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Food</a:t>
            </a:r>
            <a:endParaRPr/>
          </a:p>
        </p:txBody>
      </p:sp>
      <p:sp>
        <p:nvSpPr>
          <p:cNvPr id="540" name="Google Shape;540;p34"/>
          <p:cNvSpPr txBox="1"/>
          <p:nvPr/>
        </p:nvSpPr>
        <p:spPr>
          <a:xfrm>
            <a:off x="12522014" y="2692792"/>
            <a:ext cx="4736728" cy="5810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799" u="none" cap="none" strike="noStrike">
                <a:solidFill>
                  <a:srgbClr val="FF838B"/>
                </a:solidFill>
                <a:latin typeface="Londrina Solid"/>
                <a:ea typeface="Londrina Solid"/>
                <a:cs typeface="Londrina Solid"/>
                <a:sym typeface="Londrina Solid"/>
              </a:rPr>
              <a:t>Dessert</a:t>
            </a:r>
            <a:endParaRPr/>
          </a:p>
        </p:txBody>
      </p:sp>
      <p:sp>
        <p:nvSpPr>
          <p:cNvPr id="541" name="Google Shape;541;p34"/>
          <p:cNvSpPr txBox="1"/>
          <p:nvPr/>
        </p:nvSpPr>
        <p:spPr>
          <a:xfrm>
            <a:off x="7578356" y="7726998"/>
            <a:ext cx="3320762"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A menu name</a:t>
            </a:r>
            <a:endParaRPr/>
          </a:p>
        </p:txBody>
      </p:sp>
      <p:sp>
        <p:nvSpPr>
          <p:cNvPr id="542" name="Google Shape;542;p34"/>
          <p:cNvSpPr txBox="1"/>
          <p:nvPr/>
        </p:nvSpPr>
        <p:spPr>
          <a:xfrm>
            <a:off x="7578356" y="8304530"/>
            <a:ext cx="3320762" cy="77787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543" name="Google Shape;543;p34"/>
          <p:cNvSpPr/>
          <p:nvPr/>
        </p:nvSpPr>
        <p:spPr>
          <a:xfrm rot="550125">
            <a:off x="15678326" y="481697"/>
            <a:ext cx="2262854" cy="2659337"/>
          </a:xfrm>
          <a:custGeom>
            <a:rect b="b" l="l" r="r" t="t"/>
            <a:pathLst>
              <a:path extrusionOk="0" h="2659337" w="2262854">
                <a:moveTo>
                  <a:pt x="0" y="0"/>
                </a:moveTo>
                <a:lnTo>
                  <a:pt x="2262854" y="0"/>
                </a:lnTo>
                <a:lnTo>
                  <a:pt x="2262854" y="2659336"/>
                </a:lnTo>
                <a:lnTo>
                  <a:pt x="0" y="265933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547" name="Shape 547"/>
        <p:cNvGrpSpPr/>
        <p:nvPr/>
      </p:nvGrpSpPr>
      <p:grpSpPr>
        <a:xfrm>
          <a:off x="0" y="0"/>
          <a:ext cx="0" cy="0"/>
          <a:chOff x="0" y="0"/>
          <a:chExt cx="0" cy="0"/>
        </a:xfrm>
      </p:grpSpPr>
      <p:sp>
        <p:nvSpPr>
          <p:cNvPr id="548" name="Google Shape;548;p35"/>
          <p:cNvSpPr/>
          <p:nvPr/>
        </p:nvSpPr>
        <p:spPr>
          <a:xfrm>
            <a:off x="14078773" y="6105975"/>
            <a:ext cx="2913852" cy="2855575"/>
          </a:xfrm>
          <a:custGeom>
            <a:rect b="b" l="l" r="r" t="t"/>
            <a:pathLst>
              <a:path extrusionOk="0" h="2855575" w="2913852">
                <a:moveTo>
                  <a:pt x="0" y="0"/>
                </a:moveTo>
                <a:lnTo>
                  <a:pt x="2913851" y="0"/>
                </a:lnTo>
                <a:lnTo>
                  <a:pt x="2913851" y="2855574"/>
                </a:lnTo>
                <a:lnTo>
                  <a:pt x="0" y="2855574"/>
                </a:lnTo>
                <a:lnTo>
                  <a:pt x="0" y="0"/>
                </a:lnTo>
                <a:close/>
              </a:path>
            </a:pathLst>
          </a:custGeom>
          <a:blipFill rotWithShape="1">
            <a:blip r:embed="rId3">
              <a:alphaModFix/>
            </a:blip>
            <a:stretch>
              <a:fillRect b="0" l="0" r="0" t="0"/>
            </a:stretch>
          </a:blipFill>
          <a:ln>
            <a:noFill/>
          </a:ln>
        </p:spPr>
      </p:sp>
      <p:sp>
        <p:nvSpPr>
          <p:cNvPr id="549" name="Google Shape;549;p35"/>
          <p:cNvSpPr txBox="1"/>
          <p:nvPr/>
        </p:nvSpPr>
        <p:spPr>
          <a:xfrm>
            <a:off x="14480247" y="7051578"/>
            <a:ext cx="2104050" cy="1424988"/>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5750CF"/>
                </a:solidFill>
                <a:latin typeface="Londrina Solid"/>
                <a:ea typeface="Londrina Solid"/>
                <a:cs typeface="Londrina Solid"/>
                <a:sym typeface="Londrina Solid"/>
              </a:rPr>
              <a:t>20</a:t>
            </a:r>
            <a:endParaRPr/>
          </a:p>
        </p:txBody>
      </p:sp>
      <p:sp>
        <p:nvSpPr>
          <p:cNvPr id="550" name="Google Shape;550;p35"/>
          <p:cNvSpPr txBox="1"/>
          <p:nvPr/>
        </p:nvSpPr>
        <p:spPr>
          <a:xfrm>
            <a:off x="1054578" y="6688854"/>
            <a:ext cx="340229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Lorem ipsum dolor sit amet, consectetur adipiscing elit.</a:t>
            </a:r>
            <a:endParaRPr/>
          </a:p>
        </p:txBody>
      </p:sp>
      <p:sp>
        <p:nvSpPr>
          <p:cNvPr id="551" name="Google Shape;551;p35"/>
          <p:cNvSpPr txBox="1"/>
          <p:nvPr/>
        </p:nvSpPr>
        <p:spPr>
          <a:xfrm>
            <a:off x="9571573" y="6688854"/>
            <a:ext cx="340229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Lorem ipsum dolor sit amet, consectetur adipiscing elit.</a:t>
            </a:r>
            <a:endParaRPr/>
          </a:p>
        </p:txBody>
      </p:sp>
      <p:sp>
        <p:nvSpPr>
          <p:cNvPr id="552" name="Google Shape;552;p35"/>
          <p:cNvSpPr txBox="1"/>
          <p:nvPr/>
        </p:nvSpPr>
        <p:spPr>
          <a:xfrm>
            <a:off x="5312024" y="4935035"/>
            <a:ext cx="340229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Lorem ipsum dolor sit amet, consectetur adipiscing elit.</a:t>
            </a:r>
            <a:endParaRPr/>
          </a:p>
        </p:txBody>
      </p:sp>
      <p:sp>
        <p:nvSpPr>
          <p:cNvPr id="553" name="Google Shape;553;p35"/>
          <p:cNvSpPr txBox="1"/>
          <p:nvPr/>
        </p:nvSpPr>
        <p:spPr>
          <a:xfrm>
            <a:off x="13831123" y="4935035"/>
            <a:ext cx="340229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EBC2"/>
                </a:solidFill>
                <a:latin typeface="Barlow"/>
                <a:ea typeface="Barlow"/>
                <a:cs typeface="Barlow"/>
                <a:sym typeface="Barlow"/>
              </a:rPr>
              <a:t>Lorem ipsum dolor sit amet, consectetur adipiscing elit.</a:t>
            </a:r>
            <a:endParaRPr/>
          </a:p>
        </p:txBody>
      </p:sp>
      <p:sp>
        <p:nvSpPr>
          <p:cNvPr id="554" name="Google Shape;554;p35"/>
          <p:cNvSpPr txBox="1"/>
          <p:nvPr/>
        </p:nvSpPr>
        <p:spPr>
          <a:xfrm>
            <a:off x="1703703" y="6115494"/>
            <a:ext cx="2104050"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555" name="Google Shape;555;p35"/>
          <p:cNvSpPr txBox="1"/>
          <p:nvPr/>
        </p:nvSpPr>
        <p:spPr>
          <a:xfrm>
            <a:off x="10220698" y="6115494"/>
            <a:ext cx="2104050"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556" name="Google Shape;556;p35"/>
          <p:cNvSpPr txBox="1"/>
          <p:nvPr/>
        </p:nvSpPr>
        <p:spPr>
          <a:xfrm>
            <a:off x="5961149" y="4361675"/>
            <a:ext cx="2104050"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sp>
        <p:nvSpPr>
          <p:cNvPr id="557" name="Google Shape;557;p35"/>
          <p:cNvSpPr txBox="1"/>
          <p:nvPr/>
        </p:nvSpPr>
        <p:spPr>
          <a:xfrm>
            <a:off x="14480247" y="4361675"/>
            <a:ext cx="2104050"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EBC2"/>
                </a:solidFill>
                <a:latin typeface="Barlow SemiBold"/>
                <a:ea typeface="Barlow SemiBold"/>
                <a:cs typeface="Barlow SemiBold"/>
                <a:sym typeface="Barlow SemiBold"/>
              </a:rPr>
              <a:t>Event Name</a:t>
            </a:r>
            <a:endParaRPr/>
          </a:p>
        </p:txBody>
      </p:sp>
      <p:cxnSp>
        <p:nvCxnSpPr>
          <p:cNvPr id="558" name="Google Shape;558;p35"/>
          <p:cNvCxnSpPr/>
          <p:nvPr/>
        </p:nvCxnSpPr>
        <p:spPr>
          <a:xfrm>
            <a:off x="3074673" y="4730661"/>
            <a:ext cx="2976744" cy="2060652"/>
          </a:xfrm>
          <a:prstGeom prst="straightConnector1">
            <a:avLst/>
          </a:prstGeom>
          <a:noFill/>
          <a:ln cap="flat" cmpd="sng" w="95250">
            <a:solidFill>
              <a:srgbClr val="FF838B"/>
            </a:solidFill>
            <a:prstDash val="dot"/>
            <a:round/>
            <a:headEnd len="sm" w="sm" type="none"/>
            <a:tailEnd len="sm" w="sm" type="none"/>
          </a:ln>
        </p:spPr>
      </p:cxnSp>
      <p:cxnSp>
        <p:nvCxnSpPr>
          <p:cNvPr id="559" name="Google Shape;559;p35"/>
          <p:cNvCxnSpPr/>
          <p:nvPr/>
        </p:nvCxnSpPr>
        <p:spPr>
          <a:xfrm flipH="1">
            <a:off x="7318417" y="4763270"/>
            <a:ext cx="2982313" cy="2052583"/>
          </a:xfrm>
          <a:prstGeom prst="straightConnector1">
            <a:avLst/>
          </a:prstGeom>
          <a:noFill/>
          <a:ln cap="flat" cmpd="sng" w="95250">
            <a:solidFill>
              <a:srgbClr val="FF838B"/>
            </a:solidFill>
            <a:prstDash val="dot"/>
            <a:round/>
            <a:headEnd len="sm" w="sm" type="none"/>
            <a:tailEnd len="sm" w="sm" type="none"/>
          </a:ln>
        </p:spPr>
      </p:cxnSp>
      <p:cxnSp>
        <p:nvCxnSpPr>
          <p:cNvPr id="560" name="Google Shape;560;p35"/>
          <p:cNvCxnSpPr/>
          <p:nvPr/>
        </p:nvCxnSpPr>
        <p:spPr>
          <a:xfrm>
            <a:off x="11669908" y="4734594"/>
            <a:ext cx="2982173" cy="2052786"/>
          </a:xfrm>
          <a:prstGeom prst="straightConnector1">
            <a:avLst/>
          </a:prstGeom>
          <a:noFill/>
          <a:ln cap="flat" cmpd="sng" w="95250">
            <a:solidFill>
              <a:srgbClr val="FF838B"/>
            </a:solidFill>
            <a:prstDash val="dot"/>
            <a:round/>
            <a:headEnd len="sm" w="sm" type="none"/>
            <a:tailEnd len="sm" w="sm" type="none"/>
          </a:ln>
        </p:spPr>
      </p:cxnSp>
      <p:sp>
        <p:nvSpPr>
          <p:cNvPr id="561" name="Google Shape;561;p35"/>
          <p:cNvSpPr/>
          <p:nvPr/>
        </p:nvSpPr>
        <p:spPr>
          <a:xfrm>
            <a:off x="1312401" y="3050369"/>
            <a:ext cx="2913852" cy="2855575"/>
          </a:xfrm>
          <a:custGeom>
            <a:rect b="b" l="l" r="r" t="t"/>
            <a:pathLst>
              <a:path extrusionOk="0" h="2855575" w="2913852">
                <a:moveTo>
                  <a:pt x="0" y="0"/>
                </a:moveTo>
                <a:lnTo>
                  <a:pt x="2913852" y="0"/>
                </a:lnTo>
                <a:lnTo>
                  <a:pt x="2913852" y="2855575"/>
                </a:lnTo>
                <a:lnTo>
                  <a:pt x="0" y="2855575"/>
                </a:lnTo>
                <a:lnTo>
                  <a:pt x="0" y="0"/>
                </a:lnTo>
                <a:close/>
              </a:path>
            </a:pathLst>
          </a:custGeom>
          <a:blipFill rotWithShape="1">
            <a:blip r:embed="rId3">
              <a:alphaModFix/>
            </a:blip>
            <a:stretch>
              <a:fillRect b="0" l="0" r="0" t="0"/>
            </a:stretch>
          </a:blipFill>
          <a:ln>
            <a:noFill/>
          </a:ln>
        </p:spPr>
      </p:sp>
      <p:sp>
        <p:nvSpPr>
          <p:cNvPr id="562" name="Google Shape;562;p35"/>
          <p:cNvSpPr/>
          <p:nvPr/>
        </p:nvSpPr>
        <p:spPr>
          <a:xfrm>
            <a:off x="9815797" y="3050369"/>
            <a:ext cx="2913852" cy="2855575"/>
          </a:xfrm>
          <a:custGeom>
            <a:rect b="b" l="l" r="r" t="t"/>
            <a:pathLst>
              <a:path extrusionOk="0" h="2855575" w="2913852">
                <a:moveTo>
                  <a:pt x="0" y="0"/>
                </a:moveTo>
                <a:lnTo>
                  <a:pt x="2913852" y="0"/>
                </a:lnTo>
                <a:lnTo>
                  <a:pt x="2913852" y="2855575"/>
                </a:lnTo>
                <a:lnTo>
                  <a:pt x="0" y="2855575"/>
                </a:lnTo>
                <a:lnTo>
                  <a:pt x="0" y="0"/>
                </a:lnTo>
                <a:close/>
              </a:path>
            </a:pathLst>
          </a:custGeom>
          <a:blipFill rotWithShape="1">
            <a:blip r:embed="rId3">
              <a:alphaModFix/>
            </a:blip>
            <a:stretch>
              <a:fillRect b="0" l="0" r="0" t="0"/>
            </a:stretch>
          </a:blipFill>
          <a:ln>
            <a:noFill/>
          </a:ln>
        </p:spPr>
      </p:sp>
      <p:sp>
        <p:nvSpPr>
          <p:cNvPr id="563" name="Google Shape;563;p35"/>
          <p:cNvSpPr/>
          <p:nvPr/>
        </p:nvSpPr>
        <p:spPr>
          <a:xfrm>
            <a:off x="5556248" y="6105975"/>
            <a:ext cx="2913852" cy="2855575"/>
          </a:xfrm>
          <a:custGeom>
            <a:rect b="b" l="l" r="r" t="t"/>
            <a:pathLst>
              <a:path extrusionOk="0" h="2855575" w="2913852">
                <a:moveTo>
                  <a:pt x="0" y="0"/>
                </a:moveTo>
                <a:lnTo>
                  <a:pt x="2913852" y="0"/>
                </a:lnTo>
                <a:lnTo>
                  <a:pt x="2913852" y="2855574"/>
                </a:lnTo>
                <a:lnTo>
                  <a:pt x="0" y="2855574"/>
                </a:lnTo>
                <a:lnTo>
                  <a:pt x="0" y="0"/>
                </a:lnTo>
                <a:close/>
              </a:path>
            </a:pathLst>
          </a:custGeom>
          <a:blipFill rotWithShape="1">
            <a:blip r:embed="rId3">
              <a:alphaModFix/>
            </a:blip>
            <a:stretch>
              <a:fillRect b="0" l="0" r="0" t="0"/>
            </a:stretch>
          </a:blipFill>
          <a:ln>
            <a:noFill/>
          </a:ln>
        </p:spPr>
      </p:sp>
      <p:sp>
        <p:nvSpPr>
          <p:cNvPr id="564" name="Google Shape;564;p35"/>
          <p:cNvSpPr txBox="1"/>
          <p:nvPr/>
        </p:nvSpPr>
        <p:spPr>
          <a:xfrm>
            <a:off x="2187372" y="4058667"/>
            <a:ext cx="1136712" cy="1424988"/>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5750CF"/>
                </a:solidFill>
                <a:latin typeface="Londrina Solid"/>
                <a:ea typeface="Londrina Solid"/>
                <a:cs typeface="Londrina Solid"/>
                <a:sym typeface="Londrina Solid"/>
              </a:rPr>
              <a:t>8</a:t>
            </a:r>
            <a:endParaRPr/>
          </a:p>
        </p:txBody>
      </p:sp>
      <p:sp>
        <p:nvSpPr>
          <p:cNvPr id="565" name="Google Shape;565;p35"/>
          <p:cNvSpPr txBox="1"/>
          <p:nvPr/>
        </p:nvSpPr>
        <p:spPr>
          <a:xfrm>
            <a:off x="10704367" y="4058667"/>
            <a:ext cx="1136712" cy="1424988"/>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5750CF"/>
                </a:solidFill>
                <a:latin typeface="Londrina Solid"/>
                <a:ea typeface="Londrina Solid"/>
                <a:cs typeface="Londrina Solid"/>
                <a:sym typeface="Londrina Solid"/>
              </a:rPr>
              <a:t>15</a:t>
            </a:r>
            <a:endParaRPr/>
          </a:p>
        </p:txBody>
      </p:sp>
      <p:sp>
        <p:nvSpPr>
          <p:cNvPr id="566" name="Google Shape;566;p35"/>
          <p:cNvSpPr txBox="1"/>
          <p:nvPr/>
        </p:nvSpPr>
        <p:spPr>
          <a:xfrm>
            <a:off x="6444818" y="7051578"/>
            <a:ext cx="1136712" cy="1424988"/>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5750CF"/>
                </a:solidFill>
                <a:latin typeface="Londrina Solid"/>
                <a:ea typeface="Londrina Solid"/>
                <a:cs typeface="Londrina Solid"/>
                <a:sym typeface="Londrina Solid"/>
              </a:rPr>
              <a:t>12</a:t>
            </a:r>
            <a:endParaRPr/>
          </a:p>
        </p:txBody>
      </p:sp>
      <p:sp>
        <p:nvSpPr>
          <p:cNvPr id="567" name="Google Shape;567;p35"/>
          <p:cNvSpPr txBox="1"/>
          <p:nvPr/>
        </p:nvSpPr>
        <p:spPr>
          <a:xfrm>
            <a:off x="2340962" y="3734817"/>
            <a:ext cx="829531"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NOV</a:t>
            </a:r>
            <a:endParaRPr/>
          </a:p>
        </p:txBody>
      </p:sp>
      <p:sp>
        <p:nvSpPr>
          <p:cNvPr id="568" name="Google Shape;568;p35"/>
          <p:cNvSpPr txBox="1"/>
          <p:nvPr/>
        </p:nvSpPr>
        <p:spPr>
          <a:xfrm>
            <a:off x="10857957" y="3731812"/>
            <a:ext cx="829531" cy="51083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NOV</a:t>
            </a:r>
            <a:endParaRPr/>
          </a:p>
        </p:txBody>
      </p:sp>
      <p:sp>
        <p:nvSpPr>
          <p:cNvPr id="569" name="Google Shape;569;p35"/>
          <p:cNvSpPr txBox="1"/>
          <p:nvPr/>
        </p:nvSpPr>
        <p:spPr>
          <a:xfrm>
            <a:off x="6598408" y="6724723"/>
            <a:ext cx="829531" cy="51083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NOV</a:t>
            </a:r>
            <a:endParaRPr/>
          </a:p>
        </p:txBody>
      </p:sp>
      <p:sp>
        <p:nvSpPr>
          <p:cNvPr id="570" name="Google Shape;570;p35"/>
          <p:cNvSpPr txBox="1"/>
          <p:nvPr/>
        </p:nvSpPr>
        <p:spPr>
          <a:xfrm>
            <a:off x="15117507" y="6724723"/>
            <a:ext cx="829531" cy="51083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EBC2"/>
                </a:solidFill>
                <a:latin typeface="Londrina Solid"/>
                <a:ea typeface="Londrina Solid"/>
                <a:cs typeface="Londrina Solid"/>
                <a:sym typeface="Londrina Solid"/>
              </a:rPr>
              <a:t>NOV</a:t>
            </a:r>
            <a:endParaRPr/>
          </a:p>
        </p:txBody>
      </p:sp>
      <p:sp>
        <p:nvSpPr>
          <p:cNvPr id="571" name="Google Shape;571;p35"/>
          <p:cNvSpPr txBox="1"/>
          <p:nvPr/>
        </p:nvSpPr>
        <p:spPr>
          <a:xfrm>
            <a:off x="5173602" y="727032"/>
            <a:ext cx="7940796" cy="1531049"/>
          </a:xfrm>
          <a:prstGeom prst="rect">
            <a:avLst/>
          </a:prstGeom>
          <a:noFill/>
          <a:ln>
            <a:noFill/>
          </a:ln>
        </p:spPr>
        <p:txBody>
          <a:bodyPr anchorCtr="0" anchor="t" bIns="0" lIns="0" spcFirstLastPara="1" rIns="0" wrap="square" tIns="0">
            <a:spAutoFit/>
          </a:bodyPr>
          <a:lstStyle/>
          <a:p>
            <a:pPr indent="0" lvl="0" marL="0" marR="0" rtl="0" algn="ctr">
              <a:lnSpc>
                <a:spcPct val="11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Timeline Page</a:t>
            </a:r>
            <a:endParaRPr/>
          </a:p>
        </p:txBody>
      </p:sp>
      <p:sp>
        <p:nvSpPr>
          <p:cNvPr id="572" name="Google Shape;572;p35"/>
          <p:cNvSpPr/>
          <p:nvPr/>
        </p:nvSpPr>
        <p:spPr>
          <a:xfrm rot="-1761028">
            <a:off x="15903164" y="315609"/>
            <a:ext cx="2178920" cy="4736783"/>
          </a:xfrm>
          <a:custGeom>
            <a:rect b="b" l="l" r="r" t="t"/>
            <a:pathLst>
              <a:path extrusionOk="0" h="4736783" w="2178920">
                <a:moveTo>
                  <a:pt x="0" y="0"/>
                </a:moveTo>
                <a:lnTo>
                  <a:pt x="2178920" y="0"/>
                </a:lnTo>
                <a:lnTo>
                  <a:pt x="2178920" y="4736783"/>
                </a:lnTo>
                <a:lnTo>
                  <a:pt x="0" y="4736783"/>
                </a:lnTo>
                <a:lnTo>
                  <a:pt x="0" y="0"/>
                </a:lnTo>
                <a:close/>
              </a:path>
            </a:pathLst>
          </a:custGeom>
          <a:blipFill rotWithShape="1">
            <a:blip r:embed="rId4">
              <a:alphaModFix/>
            </a:blip>
            <a:stretch>
              <a:fillRect b="0" l="0" r="0" t="0"/>
            </a:stretch>
          </a:blipFill>
          <a:ln>
            <a:noFill/>
          </a:ln>
        </p:spPr>
      </p:sp>
      <p:sp>
        <p:nvSpPr>
          <p:cNvPr id="573" name="Google Shape;573;p35"/>
          <p:cNvSpPr/>
          <p:nvPr/>
        </p:nvSpPr>
        <p:spPr>
          <a:xfrm rot="2031651">
            <a:off x="654121" y="7510923"/>
            <a:ext cx="1761102" cy="3798456"/>
          </a:xfrm>
          <a:custGeom>
            <a:rect b="b" l="l" r="r" t="t"/>
            <a:pathLst>
              <a:path extrusionOk="0" h="3798456" w="1761102">
                <a:moveTo>
                  <a:pt x="0" y="0"/>
                </a:moveTo>
                <a:lnTo>
                  <a:pt x="1761102" y="0"/>
                </a:lnTo>
                <a:lnTo>
                  <a:pt x="1761102" y="3798457"/>
                </a:lnTo>
                <a:lnTo>
                  <a:pt x="0" y="379845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577" name="Shape 577"/>
        <p:cNvGrpSpPr/>
        <p:nvPr/>
      </p:nvGrpSpPr>
      <p:grpSpPr>
        <a:xfrm>
          <a:off x="0" y="0"/>
          <a:ext cx="0" cy="0"/>
          <a:chOff x="0" y="0"/>
          <a:chExt cx="0" cy="0"/>
        </a:xfrm>
      </p:grpSpPr>
      <p:pic>
        <p:nvPicPr>
          <p:cNvPr id="578" name="Google Shape;578;p36"/>
          <p:cNvPicPr preferRelativeResize="0"/>
          <p:nvPr/>
        </p:nvPicPr>
        <p:blipFill rotWithShape="1">
          <a:blip r:embed="rId3">
            <a:alphaModFix/>
          </a:blip>
          <a:srcRect b="0" l="31847" r="31847" t="0"/>
          <a:stretch/>
        </p:blipFill>
        <p:spPr>
          <a:xfrm>
            <a:off x="12689531" y="0"/>
            <a:ext cx="5598469" cy="10287000"/>
          </a:xfrm>
          <a:prstGeom prst="rect">
            <a:avLst/>
          </a:prstGeom>
          <a:noFill/>
          <a:ln>
            <a:noFill/>
          </a:ln>
        </p:spPr>
      </p:pic>
      <p:pic>
        <p:nvPicPr>
          <p:cNvPr id="579" name="Google Shape;579;p36"/>
          <p:cNvPicPr preferRelativeResize="0"/>
          <p:nvPr/>
        </p:nvPicPr>
        <p:blipFill rotWithShape="1">
          <a:blip r:embed="rId4">
            <a:alphaModFix/>
          </a:blip>
          <a:srcRect b="0" l="9208" r="9207" t="0"/>
          <a:stretch/>
        </p:blipFill>
        <p:spPr>
          <a:xfrm>
            <a:off x="889" y="0"/>
            <a:ext cx="5598469" cy="10287000"/>
          </a:xfrm>
          <a:prstGeom prst="rect">
            <a:avLst/>
          </a:prstGeom>
          <a:noFill/>
          <a:ln>
            <a:noFill/>
          </a:ln>
        </p:spPr>
      </p:pic>
      <p:sp>
        <p:nvSpPr>
          <p:cNvPr id="580" name="Google Shape;580;p36"/>
          <p:cNvSpPr txBox="1"/>
          <p:nvPr/>
        </p:nvSpPr>
        <p:spPr>
          <a:xfrm>
            <a:off x="7401616" y="7074090"/>
            <a:ext cx="3484767" cy="7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Write a closing statement</a:t>
            </a:r>
            <a:endParaRPr/>
          </a:p>
          <a:p>
            <a:pPr indent="0" lvl="0" marL="0" marR="0" rtl="0" algn="ctr">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or call-to-action here.</a:t>
            </a:r>
            <a:endParaRPr/>
          </a:p>
        </p:txBody>
      </p:sp>
      <p:sp>
        <p:nvSpPr>
          <p:cNvPr id="581" name="Google Shape;581;p36"/>
          <p:cNvSpPr txBox="1"/>
          <p:nvPr/>
        </p:nvSpPr>
        <p:spPr>
          <a:xfrm>
            <a:off x="5803625" y="2870009"/>
            <a:ext cx="6680700" cy="4266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5397" u="none" cap="none" strike="noStrike">
                <a:solidFill>
                  <a:srgbClr val="FF838B"/>
                </a:solidFill>
                <a:latin typeface="Londrina Solid"/>
                <a:ea typeface="Londrina Solid"/>
                <a:cs typeface="Londrina Solid"/>
                <a:sym typeface="Londrina Solid"/>
              </a:rPr>
              <a:t>Thank</a:t>
            </a:r>
            <a:endParaRPr/>
          </a:p>
          <a:p>
            <a:pPr indent="0" lvl="0" marL="0" marR="0" rtl="0" algn="ctr">
              <a:lnSpc>
                <a:spcPct val="90000"/>
              </a:lnSpc>
              <a:spcBef>
                <a:spcPts val="0"/>
              </a:spcBef>
              <a:spcAft>
                <a:spcPts val="0"/>
              </a:spcAft>
              <a:buNone/>
            </a:pPr>
            <a:r>
              <a:rPr b="0" i="0" lang="en-US" sz="15397" u="none" cap="none" strike="noStrike">
                <a:solidFill>
                  <a:srgbClr val="FF838B"/>
                </a:solidFill>
                <a:latin typeface="Londrina Solid"/>
                <a:ea typeface="Londrina Solid"/>
                <a:cs typeface="Londrina Solid"/>
                <a:sym typeface="Londrina Solid"/>
              </a:rPr>
              <a:t>You</a:t>
            </a:r>
            <a:endParaRPr/>
          </a:p>
        </p:txBody>
      </p:sp>
      <p:sp>
        <p:nvSpPr>
          <p:cNvPr id="582" name="Google Shape;582;p36"/>
          <p:cNvSpPr/>
          <p:nvPr/>
        </p:nvSpPr>
        <p:spPr>
          <a:xfrm rot="-5033965">
            <a:off x="10013439" y="767514"/>
            <a:ext cx="1745889" cy="1901463"/>
          </a:xfrm>
          <a:custGeom>
            <a:rect b="b" l="l" r="r" t="t"/>
            <a:pathLst>
              <a:path extrusionOk="0" h="1901463" w="1745889">
                <a:moveTo>
                  <a:pt x="0" y="0"/>
                </a:moveTo>
                <a:lnTo>
                  <a:pt x="1745889" y="0"/>
                </a:lnTo>
                <a:lnTo>
                  <a:pt x="1745889" y="1901463"/>
                </a:lnTo>
                <a:lnTo>
                  <a:pt x="0" y="1901463"/>
                </a:lnTo>
                <a:lnTo>
                  <a:pt x="0" y="0"/>
                </a:lnTo>
                <a:close/>
              </a:path>
            </a:pathLst>
          </a:custGeom>
          <a:blipFill rotWithShape="1">
            <a:blip r:embed="rId5">
              <a:alphaModFix/>
            </a:blip>
            <a:stretch>
              <a:fillRect b="0" l="0" r="0" t="0"/>
            </a:stretch>
          </a:blipFill>
          <a:ln>
            <a:noFill/>
          </a:ln>
        </p:spPr>
      </p:sp>
      <p:sp>
        <p:nvSpPr>
          <p:cNvPr id="583" name="Google Shape;583;p36"/>
          <p:cNvSpPr/>
          <p:nvPr/>
        </p:nvSpPr>
        <p:spPr>
          <a:xfrm rot="8100000">
            <a:off x="6253734" y="7797067"/>
            <a:ext cx="1745889" cy="1901463"/>
          </a:xfrm>
          <a:custGeom>
            <a:rect b="b" l="l" r="r" t="t"/>
            <a:pathLst>
              <a:path extrusionOk="0" h="1901463" w="1745889">
                <a:moveTo>
                  <a:pt x="0" y="0"/>
                </a:moveTo>
                <a:lnTo>
                  <a:pt x="1745889" y="0"/>
                </a:lnTo>
                <a:lnTo>
                  <a:pt x="1745889" y="1901464"/>
                </a:lnTo>
                <a:lnTo>
                  <a:pt x="0" y="1901464"/>
                </a:lnTo>
                <a:lnTo>
                  <a:pt x="0" y="0"/>
                </a:lnTo>
                <a:close/>
              </a:path>
            </a:pathLst>
          </a:custGeom>
          <a:blipFill rotWithShape="1">
            <a:blip r:embed="rId5">
              <a:alphaModFix/>
            </a:blip>
            <a:stretch>
              <a:fillRect b="0" l="0" r="0" t="0"/>
            </a:stretch>
          </a:blipFill>
          <a:ln>
            <a:noFill/>
          </a:ln>
        </p:spPr>
      </p:sp>
      <p:sp>
        <p:nvSpPr>
          <p:cNvPr id="584" name="Google Shape;584;p36"/>
          <p:cNvSpPr/>
          <p:nvPr/>
        </p:nvSpPr>
        <p:spPr>
          <a:xfrm>
            <a:off x="10145852" y="7785290"/>
            <a:ext cx="2040461" cy="2222284"/>
          </a:xfrm>
          <a:custGeom>
            <a:rect b="b" l="l" r="r" t="t"/>
            <a:pathLst>
              <a:path extrusionOk="0" h="2222284" w="2040461">
                <a:moveTo>
                  <a:pt x="0" y="0"/>
                </a:moveTo>
                <a:lnTo>
                  <a:pt x="2040460" y="0"/>
                </a:lnTo>
                <a:lnTo>
                  <a:pt x="2040460" y="2222284"/>
                </a:lnTo>
                <a:lnTo>
                  <a:pt x="0" y="2222284"/>
                </a:lnTo>
                <a:lnTo>
                  <a:pt x="0" y="0"/>
                </a:lnTo>
                <a:close/>
              </a:path>
            </a:pathLst>
          </a:custGeom>
          <a:blipFill rotWithShape="1">
            <a:blip r:embed="rId5">
              <a:alphaModFix/>
            </a:blip>
            <a:stretch>
              <a:fillRect b="0" l="0" r="0" t="0"/>
            </a:stretch>
          </a:blipFill>
          <a:ln>
            <a:noFill/>
          </a:ln>
        </p:spPr>
      </p:sp>
      <p:sp>
        <p:nvSpPr>
          <p:cNvPr id="585" name="Google Shape;585;p36"/>
          <p:cNvSpPr/>
          <p:nvPr/>
        </p:nvSpPr>
        <p:spPr>
          <a:xfrm flipH="1" rot="-7359466">
            <a:off x="6302932" y="-361935"/>
            <a:ext cx="2040461" cy="2222284"/>
          </a:xfrm>
          <a:custGeom>
            <a:rect b="b" l="l" r="r" t="t"/>
            <a:pathLst>
              <a:path extrusionOk="0" h="2222284" w="2040461">
                <a:moveTo>
                  <a:pt x="2040460" y="0"/>
                </a:moveTo>
                <a:lnTo>
                  <a:pt x="0" y="0"/>
                </a:lnTo>
                <a:lnTo>
                  <a:pt x="0" y="2222284"/>
                </a:lnTo>
                <a:lnTo>
                  <a:pt x="2040460" y="2222284"/>
                </a:lnTo>
                <a:lnTo>
                  <a:pt x="2040460" y="0"/>
                </a:lnTo>
                <a:close/>
              </a:path>
            </a:pathLst>
          </a:custGeom>
          <a:blipFill rotWithShape="1">
            <a:blip r:embed="rId5">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589" name="Shape 589"/>
        <p:cNvGrpSpPr/>
        <p:nvPr/>
      </p:nvGrpSpPr>
      <p:grpSpPr>
        <a:xfrm>
          <a:off x="0" y="0"/>
          <a:ext cx="0" cy="0"/>
          <a:chOff x="0" y="0"/>
          <a:chExt cx="0" cy="0"/>
        </a:xfrm>
      </p:grpSpPr>
      <p:sp>
        <p:nvSpPr>
          <p:cNvPr id="590" name="Google Shape;590;p37"/>
          <p:cNvSpPr txBox="1"/>
          <p:nvPr/>
        </p:nvSpPr>
        <p:spPr>
          <a:xfrm>
            <a:off x="950982" y="796831"/>
            <a:ext cx="3115500" cy="206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700" u="none" cap="none" strike="noStrike">
                <a:solidFill>
                  <a:srgbClr val="FFB400"/>
                </a:solidFill>
                <a:latin typeface="Londrina Solid"/>
                <a:ea typeface="Londrina Solid"/>
                <a:cs typeface="Londrina Solid"/>
                <a:sym typeface="Londrina Solid"/>
              </a:rPr>
              <a:t>Resource</a:t>
            </a:r>
            <a:endParaRPr/>
          </a:p>
          <a:p>
            <a:pPr indent="0" lvl="0" marL="0" marR="0" rtl="0" algn="l">
              <a:lnSpc>
                <a:spcPct val="100000"/>
              </a:lnSpc>
              <a:spcBef>
                <a:spcPts val="0"/>
              </a:spcBef>
              <a:spcAft>
                <a:spcPts val="0"/>
              </a:spcAft>
              <a:buNone/>
            </a:pPr>
            <a:r>
              <a:rPr b="0" i="0" lang="en-US" sz="6700" u="none" cap="none" strike="noStrike">
                <a:solidFill>
                  <a:srgbClr val="FFB400"/>
                </a:solidFill>
                <a:latin typeface="Londrina Solid"/>
                <a:ea typeface="Londrina Solid"/>
                <a:cs typeface="Londrina Solid"/>
                <a:sym typeface="Londrina Solid"/>
              </a:rPr>
              <a:t>Page</a:t>
            </a:r>
            <a:endParaRPr/>
          </a:p>
        </p:txBody>
      </p:sp>
      <p:sp>
        <p:nvSpPr>
          <p:cNvPr id="591" name="Google Shape;591;p37"/>
          <p:cNvSpPr txBox="1"/>
          <p:nvPr/>
        </p:nvSpPr>
        <p:spPr>
          <a:xfrm>
            <a:off x="950982" y="4641549"/>
            <a:ext cx="3330000" cy="4710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This presentation template</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uses the following free fonts:</a:t>
            </a:r>
            <a:endParaRPr/>
          </a:p>
          <a:p>
            <a:pPr indent="0" lvl="1" marL="0" marR="0" rtl="0" algn="l">
              <a:lnSpc>
                <a:spcPct val="130000"/>
              </a:lnSpc>
              <a:spcBef>
                <a:spcPts val="0"/>
              </a:spcBef>
              <a:spcAft>
                <a:spcPts val="0"/>
              </a:spcAft>
              <a:buNone/>
            </a:pPr>
            <a:r>
              <a:t/>
            </a:r>
            <a:endParaRPr b="0" i="0" sz="2000" u="none" cap="none" strike="noStrike">
              <a:solidFill>
                <a:srgbClr val="FFEBC2"/>
              </a:solidFill>
              <a:latin typeface="Barlow"/>
              <a:ea typeface="Barlow"/>
              <a:cs typeface="Barlow"/>
              <a:sym typeface="Barlow"/>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Titles: Londrina Solid</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Headers: Barlow</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Body Copy: Barlow</a:t>
            </a:r>
            <a:endParaRPr/>
          </a:p>
          <a:p>
            <a:pPr indent="0" lvl="1" marL="0" marR="0" rtl="0" algn="l">
              <a:lnSpc>
                <a:spcPct val="130000"/>
              </a:lnSpc>
              <a:spcBef>
                <a:spcPts val="0"/>
              </a:spcBef>
              <a:spcAft>
                <a:spcPts val="0"/>
              </a:spcAft>
              <a:buNone/>
            </a:pPr>
            <a:r>
              <a:t/>
            </a:r>
            <a:endParaRPr b="0" i="0" sz="2000" u="none" cap="none" strike="noStrike">
              <a:solidFill>
                <a:srgbClr val="FFEBC2"/>
              </a:solidFill>
              <a:latin typeface="Barlow"/>
              <a:ea typeface="Barlow"/>
              <a:cs typeface="Barlow"/>
              <a:sym typeface="Barlow"/>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You can find these fonts</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online too. Happy designing! </a:t>
            </a:r>
            <a:endParaRPr/>
          </a:p>
          <a:p>
            <a:pPr indent="0" lvl="1" marL="0" marR="0" rtl="0" algn="l">
              <a:lnSpc>
                <a:spcPct val="130000"/>
              </a:lnSpc>
              <a:spcBef>
                <a:spcPts val="0"/>
              </a:spcBef>
              <a:spcAft>
                <a:spcPts val="0"/>
              </a:spcAft>
              <a:buNone/>
            </a:pPr>
            <a:r>
              <a:t/>
            </a:r>
            <a:endParaRPr b="0" i="0" sz="2000" u="none" cap="none" strike="noStrike">
              <a:solidFill>
                <a:srgbClr val="FFEBC2"/>
              </a:solidFill>
              <a:latin typeface="Barlow"/>
              <a:ea typeface="Barlow"/>
              <a:cs typeface="Barlow"/>
              <a:sym typeface="Barlow"/>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Don't forget to delete this</a:t>
            </a:r>
            <a:endParaRPr/>
          </a:p>
          <a:p>
            <a:pPr indent="0" lvl="1" marL="0" marR="0" rtl="0" algn="l">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page before presenting. </a:t>
            </a:r>
            <a:endParaRPr/>
          </a:p>
        </p:txBody>
      </p:sp>
      <p:sp>
        <p:nvSpPr>
          <p:cNvPr id="592" name="Google Shape;592;p37"/>
          <p:cNvSpPr txBox="1"/>
          <p:nvPr/>
        </p:nvSpPr>
        <p:spPr>
          <a:xfrm>
            <a:off x="950982" y="3282324"/>
            <a:ext cx="3118500" cy="708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2000" u="none" cap="none" strike="noStrike">
                <a:solidFill>
                  <a:srgbClr val="FFEBC2"/>
                </a:solidFill>
                <a:latin typeface="Barlow"/>
                <a:ea typeface="Barlow"/>
                <a:cs typeface="Barlow"/>
                <a:sym typeface="Barlow"/>
              </a:rPr>
              <a:t>Use these design resources</a:t>
            </a:r>
            <a:endParaRPr/>
          </a:p>
          <a:p>
            <a:pPr indent="0" lvl="1" marL="0" marR="0" rtl="0" algn="l">
              <a:lnSpc>
                <a:spcPct val="130000"/>
              </a:lnSpc>
              <a:spcBef>
                <a:spcPts val="0"/>
              </a:spcBef>
              <a:spcAft>
                <a:spcPts val="0"/>
              </a:spcAft>
              <a:buNone/>
            </a:pPr>
            <a:r>
              <a:rPr b="1" i="0" lang="en-US" sz="2000" u="none" cap="none" strike="noStrike">
                <a:solidFill>
                  <a:srgbClr val="FFEBC2"/>
                </a:solidFill>
                <a:latin typeface="Barlow"/>
                <a:ea typeface="Barlow"/>
                <a:cs typeface="Barlow"/>
                <a:sym typeface="Barlow"/>
              </a:rPr>
              <a:t>in your Canva Presentation.</a:t>
            </a:r>
            <a:endParaRPr/>
          </a:p>
        </p:txBody>
      </p:sp>
      <p:sp>
        <p:nvSpPr>
          <p:cNvPr id="593" name="Google Shape;593;p37"/>
          <p:cNvSpPr/>
          <p:nvPr/>
        </p:nvSpPr>
        <p:spPr>
          <a:xfrm>
            <a:off x="4930718" y="6542130"/>
            <a:ext cx="2713403" cy="601882"/>
          </a:xfrm>
          <a:custGeom>
            <a:rect b="b" l="l" r="r" t="t"/>
            <a:pathLst>
              <a:path extrusionOk="0" h="601882" w="2713403">
                <a:moveTo>
                  <a:pt x="0" y="0"/>
                </a:moveTo>
                <a:lnTo>
                  <a:pt x="2713403" y="0"/>
                </a:lnTo>
                <a:lnTo>
                  <a:pt x="2713403" y="601883"/>
                </a:lnTo>
                <a:lnTo>
                  <a:pt x="0" y="601883"/>
                </a:lnTo>
                <a:lnTo>
                  <a:pt x="0" y="0"/>
                </a:lnTo>
                <a:close/>
              </a:path>
            </a:pathLst>
          </a:custGeom>
          <a:blipFill rotWithShape="1">
            <a:blip r:embed="rId3">
              <a:alphaModFix/>
            </a:blip>
            <a:stretch>
              <a:fillRect b="0" l="0" r="0" t="0"/>
            </a:stretch>
          </a:blipFill>
          <a:ln>
            <a:noFill/>
          </a:ln>
        </p:spPr>
      </p:sp>
      <p:sp>
        <p:nvSpPr>
          <p:cNvPr id="594" name="Google Shape;594;p37"/>
          <p:cNvSpPr/>
          <p:nvPr/>
        </p:nvSpPr>
        <p:spPr>
          <a:xfrm>
            <a:off x="5041381" y="2494956"/>
            <a:ext cx="1343572" cy="1236086"/>
          </a:xfrm>
          <a:custGeom>
            <a:rect b="b" l="l" r="r" t="t"/>
            <a:pathLst>
              <a:path extrusionOk="0" h="1236086" w="1343572">
                <a:moveTo>
                  <a:pt x="0" y="0"/>
                </a:moveTo>
                <a:lnTo>
                  <a:pt x="1343572" y="0"/>
                </a:lnTo>
                <a:lnTo>
                  <a:pt x="1343572" y="1236086"/>
                </a:lnTo>
                <a:lnTo>
                  <a:pt x="0" y="1236086"/>
                </a:lnTo>
                <a:lnTo>
                  <a:pt x="0" y="0"/>
                </a:lnTo>
                <a:close/>
              </a:path>
            </a:pathLst>
          </a:custGeom>
          <a:blipFill rotWithShape="1">
            <a:blip r:embed="rId4">
              <a:alphaModFix/>
            </a:blip>
            <a:stretch>
              <a:fillRect b="0" l="0" r="0" t="0"/>
            </a:stretch>
          </a:blipFill>
          <a:ln>
            <a:noFill/>
          </a:ln>
        </p:spPr>
      </p:sp>
      <p:sp>
        <p:nvSpPr>
          <p:cNvPr id="595" name="Google Shape;595;p37"/>
          <p:cNvSpPr/>
          <p:nvPr/>
        </p:nvSpPr>
        <p:spPr>
          <a:xfrm>
            <a:off x="7487422" y="4332034"/>
            <a:ext cx="1071742" cy="1273128"/>
          </a:xfrm>
          <a:custGeom>
            <a:rect b="b" l="l" r="r" t="t"/>
            <a:pathLst>
              <a:path extrusionOk="0" h="1273128" w="1071742">
                <a:moveTo>
                  <a:pt x="0" y="0"/>
                </a:moveTo>
                <a:lnTo>
                  <a:pt x="1071742" y="0"/>
                </a:lnTo>
                <a:lnTo>
                  <a:pt x="1071742" y="1273128"/>
                </a:lnTo>
                <a:lnTo>
                  <a:pt x="0" y="1273128"/>
                </a:lnTo>
                <a:lnTo>
                  <a:pt x="0" y="0"/>
                </a:lnTo>
                <a:close/>
              </a:path>
            </a:pathLst>
          </a:custGeom>
          <a:blipFill rotWithShape="1">
            <a:blip r:embed="rId5">
              <a:alphaModFix/>
            </a:blip>
            <a:stretch>
              <a:fillRect b="0" l="0" r="0" t="0"/>
            </a:stretch>
          </a:blipFill>
          <a:ln>
            <a:noFill/>
          </a:ln>
        </p:spPr>
      </p:sp>
      <p:sp>
        <p:nvSpPr>
          <p:cNvPr id="596" name="Google Shape;596;p37"/>
          <p:cNvSpPr/>
          <p:nvPr/>
        </p:nvSpPr>
        <p:spPr>
          <a:xfrm>
            <a:off x="16235811" y="6126281"/>
            <a:ext cx="961803" cy="1433581"/>
          </a:xfrm>
          <a:custGeom>
            <a:rect b="b" l="l" r="r" t="t"/>
            <a:pathLst>
              <a:path extrusionOk="0" h="1433581" w="961803">
                <a:moveTo>
                  <a:pt x="0" y="0"/>
                </a:moveTo>
                <a:lnTo>
                  <a:pt x="961802" y="0"/>
                </a:lnTo>
                <a:lnTo>
                  <a:pt x="961802" y="1433581"/>
                </a:lnTo>
                <a:lnTo>
                  <a:pt x="0" y="1433581"/>
                </a:lnTo>
                <a:lnTo>
                  <a:pt x="0" y="0"/>
                </a:lnTo>
                <a:close/>
              </a:path>
            </a:pathLst>
          </a:custGeom>
          <a:blipFill rotWithShape="1">
            <a:blip r:embed="rId6">
              <a:alphaModFix/>
            </a:blip>
            <a:stretch>
              <a:fillRect b="0" l="0" r="0" t="0"/>
            </a:stretch>
          </a:blipFill>
          <a:ln>
            <a:noFill/>
          </a:ln>
        </p:spPr>
      </p:sp>
      <p:sp>
        <p:nvSpPr>
          <p:cNvPr id="597" name="Google Shape;597;p37"/>
          <p:cNvSpPr/>
          <p:nvPr/>
        </p:nvSpPr>
        <p:spPr>
          <a:xfrm>
            <a:off x="16394966" y="2364768"/>
            <a:ext cx="802648" cy="1496462"/>
          </a:xfrm>
          <a:custGeom>
            <a:rect b="b" l="l" r="r" t="t"/>
            <a:pathLst>
              <a:path extrusionOk="0" h="1496462" w="802648">
                <a:moveTo>
                  <a:pt x="0" y="0"/>
                </a:moveTo>
                <a:lnTo>
                  <a:pt x="802647" y="0"/>
                </a:lnTo>
                <a:lnTo>
                  <a:pt x="802647" y="1496462"/>
                </a:lnTo>
                <a:lnTo>
                  <a:pt x="0" y="1496462"/>
                </a:lnTo>
                <a:lnTo>
                  <a:pt x="0" y="0"/>
                </a:lnTo>
                <a:close/>
              </a:path>
            </a:pathLst>
          </a:custGeom>
          <a:blipFill rotWithShape="1">
            <a:blip r:embed="rId7">
              <a:alphaModFix/>
            </a:blip>
            <a:stretch>
              <a:fillRect b="0" l="0" r="0" t="0"/>
            </a:stretch>
          </a:blipFill>
          <a:ln>
            <a:noFill/>
          </a:ln>
        </p:spPr>
      </p:sp>
      <p:sp>
        <p:nvSpPr>
          <p:cNvPr id="598" name="Google Shape;598;p37"/>
          <p:cNvSpPr/>
          <p:nvPr/>
        </p:nvSpPr>
        <p:spPr>
          <a:xfrm>
            <a:off x="7574836" y="2548788"/>
            <a:ext cx="910944" cy="1128421"/>
          </a:xfrm>
          <a:custGeom>
            <a:rect b="b" l="l" r="r" t="t"/>
            <a:pathLst>
              <a:path extrusionOk="0" h="1128421" w="910944">
                <a:moveTo>
                  <a:pt x="0" y="0"/>
                </a:moveTo>
                <a:lnTo>
                  <a:pt x="910943" y="0"/>
                </a:lnTo>
                <a:lnTo>
                  <a:pt x="910943" y="1128421"/>
                </a:lnTo>
                <a:lnTo>
                  <a:pt x="0" y="1128421"/>
                </a:lnTo>
                <a:lnTo>
                  <a:pt x="0" y="0"/>
                </a:lnTo>
                <a:close/>
              </a:path>
            </a:pathLst>
          </a:custGeom>
          <a:blipFill rotWithShape="1">
            <a:blip r:embed="rId8">
              <a:alphaModFix/>
            </a:blip>
            <a:stretch>
              <a:fillRect b="0" l="0" r="0" t="0"/>
            </a:stretch>
          </a:blipFill>
          <a:ln>
            <a:noFill/>
          </a:ln>
        </p:spPr>
      </p:sp>
      <p:sp>
        <p:nvSpPr>
          <p:cNvPr id="599" name="Google Shape;599;p37"/>
          <p:cNvSpPr/>
          <p:nvPr/>
        </p:nvSpPr>
        <p:spPr>
          <a:xfrm>
            <a:off x="9675662" y="2496237"/>
            <a:ext cx="881409" cy="1233525"/>
          </a:xfrm>
          <a:custGeom>
            <a:rect b="b" l="l" r="r" t="t"/>
            <a:pathLst>
              <a:path extrusionOk="0" h="1233525" w="881409">
                <a:moveTo>
                  <a:pt x="0" y="0"/>
                </a:moveTo>
                <a:lnTo>
                  <a:pt x="881409" y="0"/>
                </a:lnTo>
                <a:lnTo>
                  <a:pt x="881409" y="1233524"/>
                </a:lnTo>
                <a:lnTo>
                  <a:pt x="0" y="1233524"/>
                </a:lnTo>
                <a:lnTo>
                  <a:pt x="0" y="0"/>
                </a:lnTo>
                <a:close/>
              </a:path>
            </a:pathLst>
          </a:custGeom>
          <a:blipFill rotWithShape="1">
            <a:blip r:embed="rId9">
              <a:alphaModFix/>
            </a:blip>
            <a:stretch>
              <a:fillRect b="0" l="0" r="0" t="0"/>
            </a:stretch>
          </a:blipFill>
          <a:ln>
            <a:noFill/>
          </a:ln>
        </p:spPr>
      </p:sp>
      <p:sp>
        <p:nvSpPr>
          <p:cNvPr id="600" name="Google Shape;600;p37"/>
          <p:cNvSpPr/>
          <p:nvPr/>
        </p:nvSpPr>
        <p:spPr>
          <a:xfrm>
            <a:off x="14547433" y="1092324"/>
            <a:ext cx="845372" cy="790038"/>
          </a:xfrm>
          <a:custGeom>
            <a:rect b="b" l="l" r="r" t="t"/>
            <a:pathLst>
              <a:path extrusionOk="0" h="790038" w="845372">
                <a:moveTo>
                  <a:pt x="0" y="0"/>
                </a:moveTo>
                <a:lnTo>
                  <a:pt x="845372" y="0"/>
                </a:lnTo>
                <a:lnTo>
                  <a:pt x="845372" y="790039"/>
                </a:lnTo>
                <a:lnTo>
                  <a:pt x="0" y="790039"/>
                </a:lnTo>
                <a:lnTo>
                  <a:pt x="0" y="0"/>
                </a:lnTo>
                <a:close/>
              </a:path>
            </a:pathLst>
          </a:custGeom>
          <a:blipFill rotWithShape="1">
            <a:blip r:embed="rId10">
              <a:alphaModFix/>
            </a:blip>
            <a:stretch>
              <a:fillRect b="0" l="0" r="0" t="0"/>
            </a:stretch>
          </a:blipFill>
          <a:ln>
            <a:noFill/>
          </a:ln>
        </p:spPr>
      </p:sp>
      <p:sp>
        <p:nvSpPr>
          <p:cNvPr id="601" name="Google Shape;601;p37"/>
          <p:cNvSpPr/>
          <p:nvPr/>
        </p:nvSpPr>
        <p:spPr>
          <a:xfrm>
            <a:off x="16222049" y="1052774"/>
            <a:ext cx="975565" cy="869139"/>
          </a:xfrm>
          <a:custGeom>
            <a:rect b="b" l="l" r="r" t="t"/>
            <a:pathLst>
              <a:path extrusionOk="0" h="869139" w="975565">
                <a:moveTo>
                  <a:pt x="0" y="0"/>
                </a:moveTo>
                <a:lnTo>
                  <a:pt x="975564" y="0"/>
                </a:lnTo>
                <a:lnTo>
                  <a:pt x="975564" y="869139"/>
                </a:lnTo>
                <a:lnTo>
                  <a:pt x="0" y="869139"/>
                </a:lnTo>
                <a:lnTo>
                  <a:pt x="0" y="0"/>
                </a:lnTo>
                <a:close/>
              </a:path>
            </a:pathLst>
          </a:custGeom>
          <a:blipFill rotWithShape="1">
            <a:blip r:embed="rId11">
              <a:alphaModFix/>
            </a:blip>
            <a:stretch>
              <a:fillRect b="0" l="0" r="0" t="0"/>
            </a:stretch>
          </a:blipFill>
          <a:ln>
            <a:noFill/>
          </a:ln>
        </p:spPr>
      </p:sp>
      <p:sp>
        <p:nvSpPr>
          <p:cNvPr id="602" name="Google Shape;602;p37"/>
          <p:cNvSpPr/>
          <p:nvPr/>
        </p:nvSpPr>
        <p:spPr>
          <a:xfrm>
            <a:off x="13050146" y="1151490"/>
            <a:ext cx="668043" cy="671707"/>
          </a:xfrm>
          <a:custGeom>
            <a:rect b="b" l="l" r="r" t="t"/>
            <a:pathLst>
              <a:path extrusionOk="0" h="671707" w="668043">
                <a:moveTo>
                  <a:pt x="0" y="0"/>
                </a:moveTo>
                <a:lnTo>
                  <a:pt x="668043" y="0"/>
                </a:lnTo>
                <a:lnTo>
                  <a:pt x="668043" y="671707"/>
                </a:lnTo>
                <a:lnTo>
                  <a:pt x="0" y="671707"/>
                </a:lnTo>
                <a:lnTo>
                  <a:pt x="0" y="0"/>
                </a:lnTo>
                <a:close/>
              </a:path>
            </a:pathLst>
          </a:custGeom>
          <a:blipFill rotWithShape="1">
            <a:blip r:embed="rId12">
              <a:alphaModFix/>
            </a:blip>
            <a:stretch>
              <a:fillRect b="0" l="0" r="0" t="0"/>
            </a:stretch>
          </a:blipFill>
          <a:ln>
            <a:noFill/>
          </a:ln>
        </p:spPr>
      </p:sp>
      <p:sp>
        <p:nvSpPr>
          <p:cNvPr id="603" name="Google Shape;603;p37"/>
          <p:cNvSpPr/>
          <p:nvPr/>
        </p:nvSpPr>
        <p:spPr>
          <a:xfrm>
            <a:off x="8218134" y="6542130"/>
            <a:ext cx="1808936" cy="601882"/>
          </a:xfrm>
          <a:custGeom>
            <a:rect b="b" l="l" r="r" t="t"/>
            <a:pathLst>
              <a:path extrusionOk="0" h="601882" w="1808936">
                <a:moveTo>
                  <a:pt x="0" y="0"/>
                </a:moveTo>
                <a:lnTo>
                  <a:pt x="1808936" y="0"/>
                </a:lnTo>
                <a:lnTo>
                  <a:pt x="1808936" y="601883"/>
                </a:lnTo>
                <a:lnTo>
                  <a:pt x="0" y="601883"/>
                </a:lnTo>
                <a:lnTo>
                  <a:pt x="0" y="0"/>
                </a:lnTo>
                <a:close/>
              </a:path>
            </a:pathLst>
          </a:custGeom>
          <a:blipFill rotWithShape="1">
            <a:blip r:embed="rId13">
              <a:alphaModFix/>
            </a:blip>
            <a:stretch>
              <a:fillRect b="0" l="0" r="0" t="0"/>
            </a:stretch>
          </a:blipFill>
          <a:ln>
            <a:noFill/>
          </a:ln>
        </p:spPr>
      </p:sp>
      <p:sp>
        <p:nvSpPr>
          <p:cNvPr id="604" name="Google Shape;604;p37"/>
          <p:cNvSpPr/>
          <p:nvPr/>
        </p:nvSpPr>
        <p:spPr>
          <a:xfrm>
            <a:off x="6913506" y="1301084"/>
            <a:ext cx="465648" cy="372518"/>
          </a:xfrm>
          <a:custGeom>
            <a:rect b="b" l="l" r="r" t="t"/>
            <a:pathLst>
              <a:path extrusionOk="0" h="372518" w="465648">
                <a:moveTo>
                  <a:pt x="0" y="0"/>
                </a:moveTo>
                <a:lnTo>
                  <a:pt x="465648" y="0"/>
                </a:lnTo>
                <a:lnTo>
                  <a:pt x="465648" y="372519"/>
                </a:lnTo>
                <a:lnTo>
                  <a:pt x="0" y="372519"/>
                </a:lnTo>
                <a:lnTo>
                  <a:pt x="0" y="0"/>
                </a:lnTo>
                <a:close/>
              </a:path>
            </a:pathLst>
          </a:custGeom>
          <a:blipFill rotWithShape="1">
            <a:blip r:embed="rId14">
              <a:alphaModFix/>
            </a:blip>
            <a:stretch>
              <a:fillRect b="-69337" l="-338233" r="-52564" t="-337068"/>
            </a:stretch>
          </a:blipFill>
          <a:ln>
            <a:noFill/>
          </a:ln>
        </p:spPr>
      </p:sp>
      <p:sp>
        <p:nvSpPr>
          <p:cNvPr id="605" name="Google Shape;605;p37"/>
          <p:cNvSpPr/>
          <p:nvPr/>
        </p:nvSpPr>
        <p:spPr>
          <a:xfrm>
            <a:off x="9776598" y="1019175"/>
            <a:ext cx="796737" cy="936337"/>
          </a:xfrm>
          <a:custGeom>
            <a:rect b="b" l="l" r="r" t="t"/>
            <a:pathLst>
              <a:path extrusionOk="0" h="936337" w="796737">
                <a:moveTo>
                  <a:pt x="0" y="0"/>
                </a:moveTo>
                <a:lnTo>
                  <a:pt x="796737" y="0"/>
                </a:lnTo>
                <a:lnTo>
                  <a:pt x="796737" y="936337"/>
                </a:lnTo>
                <a:lnTo>
                  <a:pt x="0" y="936337"/>
                </a:lnTo>
                <a:lnTo>
                  <a:pt x="0" y="0"/>
                </a:lnTo>
                <a:close/>
              </a:path>
            </a:pathLst>
          </a:custGeom>
          <a:blipFill rotWithShape="1">
            <a:blip r:embed="rId15">
              <a:alphaModFix/>
            </a:blip>
            <a:stretch>
              <a:fillRect b="0" l="0" r="0" t="0"/>
            </a:stretch>
          </a:blipFill>
          <a:ln>
            <a:noFill/>
          </a:ln>
        </p:spPr>
      </p:sp>
      <p:sp>
        <p:nvSpPr>
          <p:cNvPr id="606" name="Google Shape;606;p37"/>
          <p:cNvSpPr/>
          <p:nvPr/>
        </p:nvSpPr>
        <p:spPr>
          <a:xfrm>
            <a:off x="11402579" y="1111659"/>
            <a:ext cx="818322" cy="751368"/>
          </a:xfrm>
          <a:custGeom>
            <a:rect b="b" l="l" r="r" t="t"/>
            <a:pathLst>
              <a:path extrusionOk="0" h="751368" w="818322">
                <a:moveTo>
                  <a:pt x="0" y="0"/>
                </a:moveTo>
                <a:lnTo>
                  <a:pt x="818323" y="0"/>
                </a:lnTo>
                <a:lnTo>
                  <a:pt x="818323" y="751369"/>
                </a:lnTo>
                <a:lnTo>
                  <a:pt x="0" y="751369"/>
                </a:lnTo>
                <a:lnTo>
                  <a:pt x="0" y="0"/>
                </a:lnTo>
                <a:close/>
              </a:path>
            </a:pathLst>
          </a:custGeom>
          <a:blipFill rotWithShape="1">
            <a:blip r:embed="rId16">
              <a:alphaModFix/>
            </a:blip>
            <a:stretch>
              <a:fillRect b="0" l="0" r="0" t="0"/>
            </a:stretch>
          </a:blipFill>
          <a:ln>
            <a:noFill/>
          </a:ln>
        </p:spPr>
      </p:sp>
      <p:sp>
        <p:nvSpPr>
          <p:cNvPr id="607" name="Google Shape;607;p37"/>
          <p:cNvSpPr/>
          <p:nvPr/>
        </p:nvSpPr>
        <p:spPr>
          <a:xfrm>
            <a:off x="8208398" y="1117865"/>
            <a:ext cx="738956" cy="738956"/>
          </a:xfrm>
          <a:custGeom>
            <a:rect b="b" l="l" r="r" t="t"/>
            <a:pathLst>
              <a:path extrusionOk="0" h="738956" w="738956">
                <a:moveTo>
                  <a:pt x="0" y="0"/>
                </a:moveTo>
                <a:lnTo>
                  <a:pt x="738956" y="0"/>
                </a:lnTo>
                <a:lnTo>
                  <a:pt x="738956" y="738956"/>
                </a:lnTo>
                <a:lnTo>
                  <a:pt x="0" y="738956"/>
                </a:lnTo>
                <a:lnTo>
                  <a:pt x="0" y="0"/>
                </a:lnTo>
                <a:close/>
              </a:path>
            </a:pathLst>
          </a:custGeom>
          <a:blipFill rotWithShape="1">
            <a:blip r:embed="rId17">
              <a:alphaModFix/>
            </a:blip>
            <a:stretch>
              <a:fillRect b="0" l="0" r="0" t="0"/>
            </a:stretch>
          </a:blipFill>
          <a:ln>
            <a:noFill/>
          </a:ln>
        </p:spPr>
      </p:sp>
      <p:sp>
        <p:nvSpPr>
          <p:cNvPr id="608" name="Google Shape;608;p37"/>
          <p:cNvSpPr/>
          <p:nvPr/>
        </p:nvSpPr>
        <p:spPr>
          <a:xfrm>
            <a:off x="5210441" y="1085386"/>
            <a:ext cx="873820" cy="803915"/>
          </a:xfrm>
          <a:custGeom>
            <a:rect b="b" l="l" r="r" t="t"/>
            <a:pathLst>
              <a:path extrusionOk="0" h="803915" w="873820">
                <a:moveTo>
                  <a:pt x="0" y="0"/>
                </a:moveTo>
                <a:lnTo>
                  <a:pt x="873821" y="0"/>
                </a:lnTo>
                <a:lnTo>
                  <a:pt x="873821" y="803915"/>
                </a:lnTo>
                <a:lnTo>
                  <a:pt x="0" y="803915"/>
                </a:lnTo>
                <a:lnTo>
                  <a:pt x="0" y="0"/>
                </a:lnTo>
                <a:close/>
              </a:path>
            </a:pathLst>
          </a:custGeom>
          <a:blipFill rotWithShape="1">
            <a:blip r:embed="rId18">
              <a:alphaModFix/>
            </a:blip>
            <a:stretch>
              <a:fillRect b="0" l="0" r="0" t="0"/>
            </a:stretch>
          </a:blipFill>
          <a:ln>
            <a:noFill/>
          </a:ln>
        </p:spPr>
      </p:sp>
      <p:sp>
        <p:nvSpPr>
          <p:cNvPr id="609" name="Google Shape;609;p37"/>
          <p:cNvSpPr/>
          <p:nvPr/>
        </p:nvSpPr>
        <p:spPr>
          <a:xfrm>
            <a:off x="6972971" y="8013978"/>
            <a:ext cx="1105136" cy="1444622"/>
          </a:xfrm>
          <a:custGeom>
            <a:rect b="b" l="l" r="r" t="t"/>
            <a:pathLst>
              <a:path extrusionOk="0" h="1444622" w="1105136">
                <a:moveTo>
                  <a:pt x="0" y="0"/>
                </a:moveTo>
                <a:lnTo>
                  <a:pt x="1105136" y="0"/>
                </a:lnTo>
                <a:lnTo>
                  <a:pt x="1105136" y="1444622"/>
                </a:lnTo>
                <a:lnTo>
                  <a:pt x="0" y="1444622"/>
                </a:lnTo>
                <a:lnTo>
                  <a:pt x="0" y="0"/>
                </a:lnTo>
                <a:close/>
              </a:path>
            </a:pathLst>
          </a:custGeom>
          <a:blipFill rotWithShape="1">
            <a:blip r:embed="rId19">
              <a:alphaModFix/>
            </a:blip>
            <a:stretch>
              <a:fillRect b="0" l="0" r="0" t="0"/>
            </a:stretch>
          </a:blipFill>
          <a:ln>
            <a:noFill/>
          </a:ln>
        </p:spPr>
      </p:sp>
      <p:sp>
        <p:nvSpPr>
          <p:cNvPr id="610" name="Google Shape;610;p37"/>
          <p:cNvSpPr/>
          <p:nvPr/>
        </p:nvSpPr>
        <p:spPr>
          <a:xfrm>
            <a:off x="13778165" y="4382430"/>
            <a:ext cx="748164" cy="1172336"/>
          </a:xfrm>
          <a:custGeom>
            <a:rect b="b" l="l" r="r" t="t"/>
            <a:pathLst>
              <a:path extrusionOk="0" h="1172336" w="748164">
                <a:moveTo>
                  <a:pt x="0" y="0"/>
                </a:moveTo>
                <a:lnTo>
                  <a:pt x="748164" y="0"/>
                </a:lnTo>
                <a:lnTo>
                  <a:pt x="748164" y="1172336"/>
                </a:lnTo>
                <a:lnTo>
                  <a:pt x="0" y="1172336"/>
                </a:lnTo>
                <a:lnTo>
                  <a:pt x="0" y="0"/>
                </a:lnTo>
                <a:close/>
              </a:path>
            </a:pathLst>
          </a:custGeom>
          <a:blipFill rotWithShape="1">
            <a:blip r:embed="rId20">
              <a:alphaModFix/>
            </a:blip>
            <a:stretch>
              <a:fillRect b="0" l="0" r="0" t="0"/>
            </a:stretch>
          </a:blipFill>
          <a:ln>
            <a:noFill/>
          </a:ln>
        </p:spPr>
      </p:sp>
      <p:sp>
        <p:nvSpPr>
          <p:cNvPr id="611" name="Google Shape;611;p37"/>
          <p:cNvSpPr/>
          <p:nvPr/>
        </p:nvSpPr>
        <p:spPr>
          <a:xfrm>
            <a:off x="14280423" y="6017250"/>
            <a:ext cx="1381374" cy="1651643"/>
          </a:xfrm>
          <a:custGeom>
            <a:rect b="b" l="l" r="r" t="t"/>
            <a:pathLst>
              <a:path extrusionOk="0" h="1651643" w="1381374">
                <a:moveTo>
                  <a:pt x="0" y="0"/>
                </a:moveTo>
                <a:lnTo>
                  <a:pt x="1381375" y="0"/>
                </a:lnTo>
                <a:lnTo>
                  <a:pt x="1381375" y="1651643"/>
                </a:lnTo>
                <a:lnTo>
                  <a:pt x="0" y="1651643"/>
                </a:lnTo>
                <a:lnTo>
                  <a:pt x="0" y="0"/>
                </a:lnTo>
                <a:close/>
              </a:path>
            </a:pathLst>
          </a:custGeom>
          <a:blipFill rotWithShape="1">
            <a:blip r:embed="rId21">
              <a:alphaModFix/>
            </a:blip>
            <a:stretch>
              <a:fillRect b="0" l="0" r="0" t="0"/>
            </a:stretch>
          </a:blipFill>
          <a:ln>
            <a:noFill/>
          </a:ln>
        </p:spPr>
      </p:sp>
      <p:sp>
        <p:nvSpPr>
          <p:cNvPr id="612" name="Google Shape;612;p37"/>
          <p:cNvSpPr/>
          <p:nvPr/>
        </p:nvSpPr>
        <p:spPr>
          <a:xfrm>
            <a:off x="12149218" y="4235730"/>
            <a:ext cx="548985" cy="1465736"/>
          </a:xfrm>
          <a:custGeom>
            <a:rect b="b" l="l" r="r" t="t"/>
            <a:pathLst>
              <a:path extrusionOk="0" h="1465736" w="548985">
                <a:moveTo>
                  <a:pt x="0" y="0"/>
                </a:moveTo>
                <a:lnTo>
                  <a:pt x="548985" y="0"/>
                </a:lnTo>
                <a:lnTo>
                  <a:pt x="548985" y="1465736"/>
                </a:lnTo>
                <a:lnTo>
                  <a:pt x="0" y="1465736"/>
                </a:lnTo>
                <a:lnTo>
                  <a:pt x="0" y="0"/>
                </a:lnTo>
                <a:close/>
              </a:path>
            </a:pathLst>
          </a:custGeom>
          <a:blipFill rotWithShape="1">
            <a:blip r:embed="rId22">
              <a:alphaModFix/>
            </a:blip>
            <a:stretch>
              <a:fillRect b="0" l="0" r="0" t="0"/>
            </a:stretch>
          </a:blipFill>
          <a:ln>
            <a:noFill/>
          </a:ln>
        </p:spPr>
      </p:sp>
      <p:sp>
        <p:nvSpPr>
          <p:cNvPr id="613" name="Google Shape;613;p37"/>
          <p:cNvSpPr/>
          <p:nvPr/>
        </p:nvSpPr>
        <p:spPr>
          <a:xfrm>
            <a:off x="13891994" y="2507784"/>
            <a:ext cx="1313089" cy="1210429"/>
          </a:xfrm>
          <a:custGeom>
            <a:rect b="b" l="l" r="r" t="t"/>
            <a:pathLst>
              <a:path extrusionOk="0" h="1210429" w="1313089">
                <a:moveTo>
                  <a:pt x="0" y="0"/>
                </a:moveTo>
                <a:lnTo>
                  <a:pt x="1313089" y="0"/>
                </a:lnTo>
                <a:lnTo>
                  <a:pt x="1313089" y="1210429"/>
                </a:lnTo>
                <a:lnTo>
                  <a:pt x="0" y="1210429"/>
                </a:lnTo>
                <a:lnTo>
                  <a:pt x="0" y="0"/>
                </a:lnTo>
                <a:close/>
              </a:path>
            </a:pathLst>
          </a:custGeom>
          <a:blipFill rotWithShape="1">
            <a:blip r:embed="rId23">
              <a:alphaModFix/>
            </a:blip>
            <a:stretch>
              <a:fillRect b="0" l="0" r="0" t="0"/>
            </a:stretch>
          </a:blipFill>
          <a:ln>
            <a:noFill/>
          </a:ln>
        </p:spPr>
      </p:sp>
      <p:sp>
        <p:nvSpPr>
          <p:cNvPr id="614" name="Google Shape;614;p37"/>
          <p:cNvSpPr/>
          <p:nvPr/>
        </p:nvSpPr>
        <p:spPr>
          <a:xfrm>
            <a:off x="15606291" y="4411387"/>
            <a:ext cx="1638856" cy="1114422"/>
          </a:xfrm>
          <a:custGeom>
            <a:rect b="b" l="l" r="r" t="t"/>
            <a:pathLst>
              <a:path extrusionOk="0" h="1114422" w="1638856">
                <a:moveTo>
                  <a:pt x="0" y="0"/>
                </a:moveTo>
                <a:lnTo>
                  <a:pt x="1638856" y="0"/>
                </a:lnTo>
                <a:lnTo>
                  <a:pt x="1638856" y="1114422"/>
                </a:lnTo>
                <a:lnTo>
                  <a:pt x="0" y="1114422"/>
                </a:lnTo>
                <a:lnTo>
                  <a:pt x="0" y="0"/>
                </a:lnTo>
                <a:close/>
              </a:path>
            </a:pathLst>
          </a:custGeom>
          <a:blipFill rotWithShape="1">
            <a:blip r:embed="rId24">
              <a:alphaModFix/>
            </a:blip>
            <a:stretch>
              <a:fillRect b="0" l="0" r="0" t="0"/>
            </a:stretch>
          </a:blipFill>
          <a:ln>
            <a:noFill/>
          </a:ln>
        </p:spPr>
      </p:sp>
      <p:sp>
        <p:nvSpPr>
          <p:cNvPr id="615" name="Google Shape;615;p37"/>
          <p:cNvSpPr/>
          <p:nvPr/>
        </p:nvSpPr>
        <p:spPr>
          <a:xfrm>
            <a:off x="12898392" y="6126281"/>
            <a:ext cx="808019" cy="1433581"/>
          </a:xfrm>
          <a:custGeom>
            <a:rect b="b" l="l" r="r" t="t"/>
            <a:pathLst>
              <a:path extrusionOk="0" h="1433581" w="808019">
                <a:moveTo>
                  <a:pt x="0" y="0"/>
                </a:moveTo>
                <a:lnTo>
                  <a:pt x="808019" y="0"/>
                </a:lnTo>
                <a:lnTo>
                  <a:pt x="808019" y="1433581"/>
                </a:lnTo>
                <a:lnTo>
                  <a:pt x="0" y="1433581"/>
                </a:lnTo>
                <a:lnTo>
                  <a:pt x="0" y="0"/>
                </a:lnTo>
                <a:close/>
              </a:path>
            </a:pathLst>
          </a:custGeom>
          <a:blipFill rotWithShape="1">
            <a:blip r:embed="rId25">
              <a:alphaModFix/>
            </a:blip>
            <a:stretch>
              <a:fillRect b="0" l="0" r="0" t="0"/>
            </a:stretch>
          </a:blipFill>
          <a:ln>
            <a:noFill/>
          </a:ln>
        </p:spPr>
      </p:sp>
      <p:sp>
        <p:nvSpPr>
          <p:cNvPr id="616" name="Google Shape;616;p37"/>
          <p:cNvSpPr/>
          <p:nvPr/>
        </p:nvSpPr>
        <p:spPr>
          <a:xfrm>
            <a:off x="5041381" y="7753613"/>
            <a:ext cx="786141" cy="1965353"/>
          </a:xfrm>
          <a:custGeom>
            <a:rect b="b" l="l" r="r" t="t"/>
            <a:pathLst>
              <a:path extrusionOk="0" h="1965353" w="786141">
                <a:moveTo>
                  <a:pt x="0" y="0"/>
                </a:moveTo>
                <a:lnTo>
                  <a:pt x="786142" y="0"/>
                </a:lnTo>
                <a:lnTo>
                  <a:pt x="786142" y="1965353"/>
                </a:lnTo>
                <a:lnTo>
                  <a:pt x="0" y="1965353"/>
                </a:lnTo>
                <a:lnTo>
                  <a:pt x="0" y="0"/>
                </a:lnTo>
                <a:close/>
              </a:path>
            </a:pathLst>
          </a:custGeom>
          <a:blipFill rotWithShape="1">
            <a:blip r:embed="rId26">
              <a:alphaModFix/>
            </a:blip>
            <a:stretch>
              <a:fillRect b="0" l="0" r="0" t="0"/>
            </a:stretch>
          </a:blipFill>
          <a:ln>
            <a:noFill/>
          </a:ln>
        </p:spPr>
      </p:sp>
      <p:sp>
        <p:nvSpPr>
          <p:cNvPr id="617" name="Google Shape;617;p37"/>
          <p:cNvSpPr/>
          <p:nvPr/>
        </p:nvSpPr>
        <p:spPr>
          <a:xfrm>
            <a:off x="16362175" y="7980516"/>
            <a:ext cx="695311" cy="1511546"/>
          </a:xfrm>
          <a:custGeom>
            <a:rect b="b" l="l" r="r" t="t"/>
            <a:pathLst>
              <a:path extrusionOk="0" h="1511546" w="695311">
                <a:moveTo>
                  <a:pt x="0" y="0"/>
                </a:moveTo>
                <a:lnTo>
                  <a:pt x="695312" y="0"/>
                </a:lnTo>
                <a:lnTo>
                  <a:pt x="695312" y="1511546"/>
                </a:lnTo>
                <a:lnTo>
                  <a:pt x="0" y="1511546"/>
                </a:lnTo>
                <a:lnTo>
                  <a:pt x="0" y="0"/>
                </a:lnTo>
                <a:close/>
              </a:path>
            </a:pathLst>
          </a:custGeom>
          <a:blipFill rotWithShape="1">
            <a:blip r:embed="rId27">
              <a:alphaModFix/>
            </a:blip>
            <a:stretch>
              <a:fillRect b="0" l="0" r="0" t="0"/>
            </a:stretch>
          </a:blipFill>
          <a:ln>
            <a:noFill/>
          </a:ln>
        </p:spPr>
      </p:sp>
      <p:sp>
        <p:nvSpPr>
          <p:cNvPr id="618" name="Google Shape;618;p37"/>
          <p:cNvSpPr/>
          <p:nvPr/>
        </p:nvSpPr>
        <p:spPr>
          <a:xfrm>
            <a:off x="11746954" y="2494956"/>
            <a:ext cx="955157" cy="1236086"/>
          </a:xfrm>
          <a:custGeom>
            <a:rect b="b" l="l" r="r" t="t"/>
            <a:pathLst>
              <a:path extrusionOk="0" h="1236086" w="955157">
                <a:moveTo>
                  <a:pt x="0" y="0"/>
                </a:moveTo>
                <a:lnTo>
                  <a:pt x="955157" y="0"/>
                </a:lnTo>
                <a:lnTo>
                  <a:pt x="955157" y="1236086"/>
                </a:lnTo>
                <a:lnTo>
                  <a:pt x="0" y="1236086"/>
                </a:lnTo>
                <a:lnTo>
                  <a:pt x="0" y="0"/>
                </a:lnTo>
                <a:close/>
              </a:path>
            </a:pathLst>
          </a:custGeom>
          <a:blipFill rotWithShape="1">
            <a:blip r:embed="rId28">
              <a:alphaModFix/>
            </a:blip>
            <a:stretch>
              <a:fillRect b="0" l="0" r="0" t="0"/>
            </a:stretch>
          </a:blipFill>
          <a:ln>
            <a:noFill/>
          </a:ln>
        </p:spPr>
      </p:sp>
      <p:sp>
        <p:nvSpPr>
          <p:cNvPr id="619" name="Google Shape;619;p37"/>
          <p:cNvSpPr/>
          <p:nvPr/>
        </p:nvSpPr>
        <p:spPr>
          <a:xfrm>
            <a:off x="13787894" y="8155664"/>
            <a:ext cx="1428833" cy="1161251"/>
          </a:xfrm>
          <a:custGeom>
            <a:rect b="b" l="l" r="r" t="t"/>
            <a:pathLst>
              <a:path extrusionOk="0" h="1161251" w="1428833">
                <a:moveTo>
                  <a:pt x="0" y="0"/>
                </a:moveTo>
                <a:lnTo>
                  <a:pt x="1428833" y="0"/>
                </a:lnTo>
                <a:lnTo>
                  <a:pt x="1428833" y="1161251"/>
                </a:lnTo>
                <a:lnTo>
                  <a:pt x="0" y="1161251"/>
                </a:lnTo>
                <a:lnTo>
                  <a:pt x="0" y="0"/>
                </a:lnTo>
                <a:close/>
              </a:path>
            </a:pathLst>
          </a:custGeom>
          <a:blipFill rotWithShape="1">
            <a:blip r:embed="rId29">
              <a:alphaModFix/>
            </a:blip>
            <a:stretch>
              <a:fillRect b="0" l="0" r="0" t="0"/>
            </a:stretch>
          </a:blipFill>
          <a:ln>
            <a:noFill/>
          </a:ln>
        </p:spPr>
      </p:sp>
      <p:sp>
        <p:nvSpPr>
          <p:cNvPr id="620" name="Google Shape;620;p37"/>
          <p:cNvSpPr/>
          <p:nvPr/>
        </p:nvSpPr>
        <p:spPr>
          <a:xfrm>
            <a:off x="11338864" y="8250409"/>
            <a:ext cx="1303582" cy="971761"/>
          </a:xfrm>
          <a:custGeom>
            <a:rect b="b" l="l" r="r" t="t"/>
            <a:pathLst>
              <a:path extrusionOk="0" h="971761" w="1303582">
                <a:moveTo>
                  <a:pt x="0" y="0"/>
                </a:moveTo>
                <a:lnTo>
                  <a:pt x="1303582" y="0"/>
                </a:lnTo>
                <a:lnTo>
                  <a:pt x="1303582" y="971761"/>
                </a:lnTo>
                <a:lnTo>
                  <a:pt x="0" y="971761"/>
                </a:lnTo>
                <a:lnTo>
                  <a:pt x="0" y="0"/>
                </a:lnTo>
                <a:close/>
              </a:path>
            </a:pathLst>
          </a:custGeom>
          <a:blipFill rotWithShape="1">
            <a:blip r:embed="rId30">
              <a:alphaModFix/>
            </a:blip>
            <a:stretch>
              <a:fillRect b="0" l="0" r="0" t="0"/>
            </a:stretch>
          </a:blipFill>
          <a:ln>
            <a:noFill/>
          </a:ln>
        </p:spPr>
      </p:sp>
      <p:sp>
        <p:nvSpPr>
          <p:cNvPr id="621" name="Google Shape;621;p37"/>
          <p:cNvSpPr/>
          <p:nvPr/>
        </p:nvSpPr>
        <p:spPr>
          <a:xfrm>
            <a:off x="5182258" y="4260761"/>
            <a:ext cx="1225201" cy="1415674"/>
          </a:xfrm>
          <a:custGeom>
            <a:rect b="b" l="l" r="r" t="t"/>
            <a:pathLst>
              <a:path extrusionOk="0" h="1415674" w="1225201">
                <a:moveTo>
                  <a:pt x="0" y="0"/>
                </a:moveTo>
                <a:lnTo>
                  <a:pt x="1225202" y="0"/>
                </a:lnTo>
                <a:lnTo>
                  <a:pt x="1225202" y="1415674"/>
                </a:lnTo>
                <a:lnTo>
                  <a:pt x="0" y="1415674"/>
                </a:lnTo>
                <a:lnTo>
                  <a:pt x="0" y="0"/>
                </a:lnTo>
                <a:close/>
              </a:path>
            </a:pathLst>
          </a:custGeom>
          <a:blipFill rotWithShape="1">
            <a:blip r:embed="rId31">
              <a:alphaModFix/>
            </a:blip>
            <a:stretch>
              <a:fillRect b="0" l="0" r="0" t="0"/>
            </a:stretch>
          </a:blipFill>
          <a:ln>
            <a:noFill/>
          </a:ln>
        </p:spPr>
      </p:sp>
      <p:sp>
        <p:nvSpPr>
          <p:cNvPr id="622" name="Google Shape;622;p37"/>
          <p:cNvSpPr/>
          <p:nvPr/>
        </p:nvSpPr>
        <p:spPr>
          <a:xfrm>
            <a:off x="9639127" y="4244315"/>
            <a:ext cx="1430129" cy="1448565"/>
          </a:xfrm>
          <a:custGeom>
            <a:rect b="b" l="l" r="r" t="t"/>
            <a:pathLst>
              <a:path extrusionOk="0" h="1448565" w="1430129">
                <a:moveTo>
                  <a:pt x="0" y="0"/>
                </a:moveTo>
                <a:lnTo>
                  <a:pt x="1430128" y="0"/>
                </a:lnTo>
                <a:lnTo>
                  <a:pt x="1430128" y="1448565"/>
                </a:lnTo>
                <a:lnTo>
                  <a:pt x="0" y="1448565"/>
                </a:lnTo>
                <a:lnTo>
                  <a:pt x="0" y="0"/>
                </a:lnTo>
                <a:close/>
              </a:path>
            </a:pathLst>
          </a:custGeom>
          <a:blipFill rotWithShape="1">
            <a:blip r:embed="rId32">
              <a:alphaModFix/>
            </a:blip>
            <a:stretch>
              <a:fillRect b="0" l="0" r="0" t="0"/>
            </a:stretch>
          </a:blipFill>
          <a:ln>
            <a:noFill/>
          </a:ln>
        </p:spPr>
      </p:sp>
      <p:sp>
        <p:nvSpPr>
          <p:cNvPr id="623" name="Google Shape;623;p37"/>
          <p:cNvSpPr/>
          <p:nvPr/>
        </p:nvSpPr>
        <p:spPr>
          <a:xfrm>
            <a:off x="9223556" y="8071173"/>
            <a:ext cx="969860" cy="1330232"/>
          </a:xfrm>
          <a:custGeom>
            <a:rect b="b" l="l" r="r" t="t"/>
            <a:pathLst>
              <a:path extrusionOk="0" h="1330232" w="969860">
                <a:moveTo>
                  <a:pt x="0" y="0"/>
                </a:moveTo>
                <a:lnTo>
                  <a:pt x="969859" y="0"/>
                </a:lnTo>
                <a:lnTo>
                  <a:pt x="969859" y="1330232"/>
                </a:lnTo>
                <a:lnTo>
                  <a:pt x="0" y="1330232"/>
                </a:lnTo>
                <a:lnTo>
                  <a:pt x="0" y="0"/>
                </a:lnTo>
                <a:close/>
              </a:path>
            </a:pathLst>
          </a:custGeom>
          <a:blipFill rotWithShape="1">
            <a:blip r:embed="rId33">
              <a:alphaModFix/>
            </a:blip>
            <a:stretch>
              <a:fillRect b="0" l="0" r="0" t="0"/>
            </a:stretch>
          </a:blipFill>
          <a:ln>
            <a:noFill/>
          </a:ln>
        </p:spPr>
      </p:sp>
      <p:sp>
        <p:nvSpPr>
          <p:cNvPr id="624" name="Google Shape;624;p37"/>
          <p:cNvSpPr/>
          <p:nvPr/>
        </p:nvSpPr>
        <p:spPr>
          <a:xfrm>
            <a:off x="10601083" y="6434180"/>
            <a:ext cx="1723296" cy="817782"/>
          </a:xfrm>
          <a:custGeom>
            <a:rect b="b" l="l" r="r" t="t"/>
            <a:pathLst>
              <a:path extrusionOk="0" h="817782" w="1723296">
                <a:moveTo>
                  <a:pt x="0" y="0"/>
                </a:moveTo>
                <a:lnTo>
                  <a:pt x="1723296" y="0"/>
                </a:lnTo>
                <a:lnTo>
                  <a:pt x="1723296" y="817783"/>
                </a:lnTo>
                <a:lnTo>
                  <a:pt x="0" y="817783"/>
                </a:lnTo>
                <a:lnTo>
                  <a:pt x="0" y="0"/>
                </a:lnTo>
                <a:close/>
              </a:path>
            </a:pathLst>
          </a:custGeom>
          <a:blipFill rotWithShape="1">
            <a:blip r:embed="rId34">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628" name="Shape 628"/>
        <p:cNvGrpSpPr/>
        <p:nvPr/>
      </p:nvGrpSpPr>
      <p:grpSpPr>
        <a:xfrm>
          <a:off x="0" y="0"/>
          <a:ext cx="0" cy="0"/>
          <a:chOff x="0" y="0"/>
          <a:chExt cx="0" cy="0"/>
        </a:xfrm>
      </p:grpSpPr>
      <p:sp>
        <p:nvSpPr>
          <p:cNvPr id="629" name="Google Shape;629;p38"/>
          <p:cNvSpPr/>
          <p:nvPr/>
        </p:nvSpPr>
        <p:spPr>
          <a:xfrm rot="-5400000">
            <a:off x="11848162" y="3491998"/>
            <a:ext cx="783470" cy="853284"/>
          </a:xfrm>
          <a:custGeom>
            <a:rect b="b" l="l" r="r" t="t"/>
            <a:pathLst>
              <a:path extrusionOk="0" h="853284" w="783470">
                <a:moveTo>
                  <a:pt x="0" y="0"/>
                </a:moveTo>
                <a:lnTo>
                  <a:pt x="783470" y="0"/>
                </a:lnTo>
                <a:lnTo>
                  <a:pt x="783470" y="853285"/>
                </a:lnTo>
                <a:lnTo>
                  <a:pt x="0" y="853285"/>
                </a:lnTo>
                <a:lnTo>
                  <a:pt x="0" y="0"/>
                </a:lnTo>
                <a:close/>
              </a:path>
            </a:pathLst>
          </a:custGeom>
          <a:blipFill rotWithShape="1">
            <a:blip r:embed="rId3">
              <a:alphaModFix/>
            </a:blip>
            <a:stretch>
              <a:fillRect b="0" l="0" r="0" t="0"/>
            </a:stretch>
          </a:blipFill>
          <a:ln>
            <a:noFill/>
          </a:ln>
        </p:spPr>
      </p:sp>
      <p:sp>
        <p:nvSpPr>
          <p:cNvPr id="630" name="Google Shape;630;p38"/>
          <p:cNvSpPr/>
          <p:nvPr/>
        </p:nvSpPr>
        <p:spPr>
          <a:xfrm>
            <a:off x="7448333" y="658201"/>
            <a:ext cx="1459114" cy="2123050"/>
          </a:xfrm>
          <a:custGeom>
            <a:rect b="b" l="l" r="r" t="t"/>
            <a:pathLst>
              <a:path extrusionOk="0" h="2123050" w="1459114">
                <a:moveTo>
                  <a:pt x="0" y="0"/>
                </a:moveTo>
                <a:lnTo>
                  <a:pt x="1459114" y="0"/>
                </a:lnTo>
                <a:lnTo>
                  <a:pt x="1459114" y="2123050"/>
                </a:lnTo>
                <a:lnTo>
                  <a:pt x="0" y="2123050"/>
                </a:lnTo>
                <a:lnTo>
                  <a:pt x="0" y="0"/>
                </a:lnTo>
                <a:close/>
              </a:path>
            </a:pathLst>
          </a:custGeom>
          <a:blipFill rotWithShape="1">
            <a:blip r:embed="rId4">
              <a:alphaModFix/>
            </a:blip>
            <a:stretch>
              <a:fillRect b="0" l="0" r="0" t="0"/>
            </a:stretch>
          </a:blipFill>
          <a:ln>
            <a:noFill/>
          </a:ln>
        </p:spPr>
      </p:sp>
      <p:sp>
        <p:nvSpPr>
          <p:cNvPr id="631" name="Google Shape;631;p38"/>
          <p:cNvSpPr/>
          <p:nvPr/>
        </p:nvSpPr>
        <p:spPr>
          <a:xfrm>
            <a:off x="16613807" y="3400166"/>
            <a:ext cx="957763" cy="1036948"/>
          </a:xfrm>
          <a:custGeom>
            <a:rect b="b" l="l" r="r" t="t"/>
            <a:pathLst>
              <a:path extrusionOk="0" h="1036948" w="957763">
                <a:moveTo>
                  <a:pt x="0" y="0"/>
                </a:moveTo>
                <a:lnTo>
                  <a:pt x="957763" y="0"/>
                </a:lnTo>
                <a:lnTo>
                  <a:pt x="957763" y="1036948"/>
                </a:lnTo>
                <a:lnTo>
                  <a:pt x="0" y="1036948"/>
                </a:lnTo>
                <a:lnTo>
                  <a:pt x="0" y="0"/>
                </a:lnTo>
                <a:close/>
              </a:path>
            </a:pathLst>
          </a:custGeom>
          <a:blipFill rotWithShape="1">
            <a:blip r:embed="rId5">
              <a:alphaModFix/>
            </a:blip>
            <a:stretch>
              <a:fillRect b="0" l="0" r="0" t="0"/>
            </a:stretch>
          </a:blipFill>
          <a:ln>
            <a:noFill/>
          </a:ln>
        </p:spPr>
      </p:sp>
      <p:sp>
        <p:nvSpPr>
          <p:cNvPr id="632" name="Google Shape;632;p38"/>
          <p:cNvSpPr/>
          <p:nvPr/>
        </p:nvSpPr>
        <p:spPr>
          <a:xfrm>
            <a:off x="9375708" y="1171185"/>
            <a:ext cx="1262333" cy="1097082"/>
          </a:xfrm>
          <a:custGeom>
            <a:rect b="b" l="l" r="r" t="t"/>
            <a:pathLst>
              <a:path extrusionOk="0" h="1097082" w="1262333">
                <a:moveTo>
                  <a:pt x="0" y="0"/>
                </a:moveTo>
                <a:lnTo>
                  <a:pt x="1262333" y="0"/>
                </a:lnTo>
                <a:lnTo>
                  <a:pt x="1262333" y="1097082"/>
                </a:lnTo>
                <a:lnTo>
                  <a:pt x="0" y="1097082"/>
                </a:lnTo>
                <a:lnTo>
                  <a:pt x="0" y="0"/>
                </a:lnTo>
                <a:close/>
              </a:path>
            </a:pathLst>
          </a:custGeom>
          <a:blipFill rotWithShape="1">
            <a:blip r:embed="rId6">
              <a:alphaModFix/>
            </a:blip>
            <a:stretch>
              <a:fillRect b="0" l="0" r="0" t="0"/>
            </a:stretch>
          </a:blipFill>
          <a:ln>
            <a:noFill/>
          </a:ln>
        </p:spPr>
      </p:sp>
      <p:sp>
        <p:nvSpPr>
          <p:cNvPr id="633" name="Google Shape;633;p38"/>
          <p:cNvSpPr/>
          <p:nvPr/>
        </p:nvSpPr>
        <p:spPr>
          <a:xfrm>
            <a:off x="4032276" y="3322727"/>
            <a:ext cx="379218" cy="1191828"/>
          </a:xfrm>
          <a:custGeom>
            <a:rect b="b" l="l" r="r" t="t"/>
            <a:pathLst>
              <a:path extrusionOk="0" h="1191828" w="379218">
                <a:moveTo>
                  <a:pt x="0" y="0"/>
                </a:moveTo>
                <a:lnTo>
                  <a:pt x="379218" y="0"/>
                </a:lnTo>
                <a:lnTo>
                  <a:pt x="379218" y="1191827"/>
                </a:lnTo>
                <a:lnTo>
                  <a:pt x="0" y="1191827"/>
                </a:lnTo>
                <a:lnTo>
                  <a:pt x="0" y="0"/>
                </a:lnTo>
                <a:close/>
              </a:path>
            </a:pathLst>
          </a:custGeom>
          <a:blipFill rotWithShape="1">
            <a:blip r:embed="rId7">
              <a:alphaModFix/>
            </a:blip>
            <a:stretch>
              <a:fillRect b="0" l="0" r="0" t="0"/>
            </a:stretch>
          </a:blipFill>
          <a:ln>
            <a:noFill/>
          </a:ln>
        </p:spPr>
      </p:sp>
      <p:sp>
        <p:nvSpPr>
          <p:cNvPr id="634" name="Google Shape;634;p38"/>
          <p:cNvSpPr/>
          <p:nvPr/>
        </p:nvSpPr>
        <p:spPr>
          <a:xfrm>
            <a:off x="5669528" y="1027980"/>
            <a:ext cx="1310544" cy="1383492"/>
          </a:xfrm>
          <a:custGeom>
            <a:rect b="b" l="l" r="r" t="t"/>
            <a:pathLst>
              <a:path extrusionOk="0" h="1383492" w="1310544">
                <a:moveTo>
                  <a:pt x="0" y="0"/>
                </a:moveTo>
                <a:lnTo>
                  <a:pt x="1310544" y="0"/>
                </a:lnTo>
                <a:lnTo>
                  <a:pt x="1310544" y="1383492"/>
                </a:lnTo>
                <a:lnTo>
                  <a:pt x="0" y="1383492"/>
                </a:lnTo>
                <a:lnTo>
                  <a:pt x="0" y="0"/>
                </a:lnTo>
                <a:close/>
              </a:path>
            </a:pathLst>
          </a:custGeom>
          <a:blipFill rotWithShape="1">
            <a:blip r:embed="rId8">
              <a:alphaModFix/>
            </a:blip>
            <a:stretch>
              <a:fillRect b="0" l="0" r="0" t="0"/>
            </a:stretch>
          </a:blipFill>
          <a:ln>
            <a:noFill/>
          </a:ln>
        </p:spPr>
      </p:sp>
      <p:sp>
        <p:nvSpPr>
          <p:cNvPr id="635" name="Google Shape;635;p38"/>
          <p:cNvSpPr/>
          <p:nvPr/>
        </p:nvSpPr>
        <p:spPr>
          <a:xfrm>
            <a:off x="13084158" y="3574738"/>
            <a:ext cx="664043" cy="687804"/>
          </a:xfrm>
          <a:custGeom>
            <a:rect b="b" l="l" r="r" t="t"/>
            <a:pathLst>
              <a:path extrusionOk="0" h="687804" w="664043">
                <a:moveTo>
                  <a:pt x="0" y="0"/>
                </a:moveTo>
                <a:lnTo>
                  <a:pt x="664044" y="0"/>
                </a:lnTo>
                <a:lnTo>
                  <a:pt x="664044" y="687804"/>
                </a:lnTo>
                <a:lnTo>
                  <a:pt x="0" y="687804"/>
                </a:lnTo>
                <a:lnTo>
                  <a:pt x="0" y="0"/>
                </a:lnTo>
                <a:close/>
              </a:path>
            </a:pathLst>
          </a:custGeom>
          <a:blipFill rotWithShape="1">
            <a:blip r:embed="rId9">
              <a:alphaModFix/>
            </a:blip>
            <a:stretch>
              <a:fillRect b="0" l="0" r="0" t="0"/>
            </a:stretch>
          </a:blipFill>
          <a:ln>
            <a:noFill/>
          </a:ln>
        </p:spPr>
      </p:sp>
      <p:sp>
        <p:nvSpPr>
          <p:cNvPr id="636" name="Google Shape;636;p38"/>
          <p:cNvSpPr/>
          <p:nvPr/>
        </p:nvSpPr>
        <p:spPr>
          <a:xfrm>
            <a:off x="4929755" y="7485101"/>
            <a:ext cx="1607458" cy="1671312"/>
          </a:xfrm>
          <a:custGeom>
            <a:rect b="b" l="l" r="r" t="t"/>
            <a:pathLst>
              <a:path extrusionOk="0" h="1671312" w="1607458">
                <a:moveTo>
                  <a:pt x="0" y="0"/>
                </a:moveTo>
                <a:lnTo>
                  <a:pt x="1607459" y="0"/>
                </a:lnTo>
                <a:lnTo>
                  <a:pt x="1607459" y="1671312"/>
                </a:lnTo>
                <a:lnTo>
                  <a:pt x="0" y="1671312"/>
                </a:lnTo>
                <a:lnTo>
                  <a:pt x="0" y="0"/>
                </a:lnTo>
                <a:close/>
              </a:path>
            </a:pathLst>
          </a:custGeom>
          <a:blipFill rotWithShape="1">
            <a:blip r:embed="rId10">
              <a:alphaModFix/>
            </a:blip>
            <a:stretch>
              <a:fillRect b="0" l="0" r="0" t="0"/>
            </a:stretch>
          </a:blipFill>
          <a:ln>
            <a:noFill/>
          </a:ln>
        </p:spPr>
      </p:sp>
      <p:sp>
        <p:nvSpPr>
          <p:cNvPr id="637" name="Google Shape;637;p38"/>
          <p:cNvSpPr/>
          <p:nvPr/>
        </p:nvSpPr>
        <p:spPr>
          <a:xfrm>
            <a:off x="8304938" y="3143840"/>
            <a:ext cx="1596032" cy="1549602"/>
          </a:xfrm>
          <a:custGeom>
            <a:rect b="b" l="l" r="r" t="t"/>
            <a:pathLst>
              <a:path extrusionOk="0" h="1549602" w="1596032">
                <a:moveTo>
                  <a:pt x="0" y="0"/>
                </a:moveTo>
                <a:lnTo>
                  <a:pt x="1596032" y="0"/>
                </a:lnTo>
                <a:lnTo>
                  <a:pt x="1596032" y="1549601"/>
                </a:lnTo>
                <a:lnTo>
                  <a:pt x="0" y="1549601"/>
                </a:lnTo>
                <a:lnTo>
                  <a:pt x="0" y="0"/>
                </a:lnTo>
                <a:close/>
              </a:path>
            </a:pathLst>
          </a:custGeom>
          <a:blipFill rotWithShape="1">
            <a:blip r:embed="rId11">
              <a:alphaModFix/>
            </a:blip>
            <a:stretch>
              <a:fillRect b="0" l="0" r="0" t="0"/>
            </a:stretch>
          </a:blipFill>
          <a:ln>
            <a:noFill/>
          </a:ln>
        </p:spPr>
      </p:sp>
      <p:sp>
        <p:nvSpPr>
          <p:cNvPr id="638" name="Google Shape;638;p38"/>
          <p:cNvSpPr/>
          <p:nvPr/>
        </p:nvSpPr>
        <p:spPr>
          <a:xfrm>
            <a:off x="3971104" y="1262329"/>
            <a:ext cx="1230163" cy="914794"/>
          </a:xfrm>
          <a:custGeom>
            <a:rect b="b" l="l" r="r" t="t"/>
            <a:pathLst>
              <a:path extrusionOk="0" h="914794" w="1230163">
                <a:moveTo>
                  <a:pt x="0" y="0"/>
                </a:moveTo>
                <a:lnTo>
                  <a:pt x="1230163" y="0"/>
                </a:lnTo>
                <a:lnTo>
                  <a:pt x="1230163" y="914794"/>
                </a:lnTo>
                <a:lnTo>
                  <a:pt x="0" y="914794"/>
                </a:lnTo>
                <a:lnTo>
                  <a:pt x="0" y="0"/>
                </a:lnTo>
                <a:close/>
              </a:path>
            </a:pathLst>
          </a:custGeom>
          <a:blipFill rotWithShape="1">
            <a:blip r:embed="rId12">
              <a:alphaModFix/>
            </a:blip>
            <a:stretch>
              <a:fillRect b="0" l="0" r="0" t="0"/>
            </a:stretch>
          </a:blipFill>
          <a:ln>
            <a:noFill/>
          </a:ln>
        </p:spPr>
      </p:sp>
      <p:sp>
        <p:nvSpPr>
          <p:cNvPr id="639" name="Google Shape;639;p38"/>
          <p:cNvSpPr/>
          <p:nvPr/>
        </p:nvSpPr>
        <p:spPr>
          <a:xfrm>
            <a:off x="2567559" y="3354926"/>
            <a:ext cx="1047099" cy="1127428"/>
          </a:xfrm>
          <a:custGeom>
            <a:rect b="b" l="l" r="r" t="t"/>
            <a:pathLst>
              <a:path extrusionOk="0" h="1127428" w="1047099">
                <a:moveTo>
                  <a:pt x="0" y="0"/>
                </a:moveTo>
                <a:lnTo>
                  <a:pt x="1047098" y="0"/>
                </a:lnTo>
                <a:lnTo>
                  <a:pt x="1047098" y="1127428"/>
                </a:lnTo>
                <a:lnTo>
                  <a:pt x="0" y="1127428"/>
                </a:lnTo>
                <a:lnTo>
                  <a:pt x="0" y="0"/>
                </a:lnTo>
                <a:close/>
              </a:path>
            </a:pathLst>
          </a:custGeom>
          <a:blipFill rotWithShape="1">
            <a:blip r:embed="rId13">
              <a:alphaModFix/>
            </a:blip>
            <a:stretch>
              <a:fillRect b="0" l="0" r="0" t="0"/>
            </a:stretch>
          </a:blipFill>
          <a:ln>
            <a:noFill/>
          </a:ln>
        </p:spPr>
      </p:sp>
      <p:sp>
        <p:nvSpPr>
          <p:cNvPr id="640" name="Google Shape;640;p38"/>
          <p:cNvSpPr/>
          <p:nvPr/>
        </p:nvSpPr>
        <p:spPr>
          <a:xfrm>
            <a:off x="7100478" y="7707088"/>
            <a:ext cx="1216599" cy="1227338"/>
          </a:xfrm>
          <a:custGeom>
            <a:rect b="b" l="l" r="r" t="t"/>
            <a:pathLst>
              <a:path extrusionOk="0" h="1227338" w="1216599">
                <a:moveTo>
                  <a:pt x="0" y="0"/>
                </a:moveTo>
                <a:lnTo>
                  <a:pt x="1216598" y="0"/>
                </a:lnTo>
                <a:lnTo>
                  <a:pt x="1216598" y="1227338"/>
                </a:lnTo>
                <a:lnTo>
                  <a:pt x="0" y="1227338"/>
                </a:lnTo>
                <a:lnTo>
                  <a:pt x="0" y="0"/>
                </a:lnTo>
                <a:close/>
              </a:path>
            </a:pathLst>
          </a:custGeom>
          <a:blipFill rotWithShape="1">
            <a:blip r:embed="rId14">
              <a:alphaModFix/>
            </a:blip>
            <a:stretch>
              <a:fillRect b="0" l="0" r="0" t="0"/>
            </a:stretch>
          </a:blipFill>
          <a:ln>
            <a:noFill/>
          </a:ln>
        </p:spPr>
      </p:sp>
      <p:sp>
        <p:nvSpPr>
          <p:cNvPr id="641" name="Google Shape;641;p38"/>
          <p:cNvSpPr/>
          <p:nvPr/>
        </p:nvSpPr>
        <p:spPr>
          <a:xfrm>
            <a:off x="12295018" y="1001100"/>
            <a:ext cx="1485881" cy="1437252"/>
          </a:xfrm>
          <a:custGeom>
            <a:rect b="b" l="l" r="r" t="t"/>
            <a:pathLst>
              <a:path extrusionOk="0" h="1437252" w="1485881">
                <a:moveTo>
                  <a:pt x="0" y="0"/>
                </a:moveTo>
                <a:lnTo>
                  <a:pt x="1485881" y="0"/>
                </a:lnTo>
                <a:lnTo>
                  <a:pt x="1485881" y="1437252"/>
                </a:lnTo>
                <a:lnTo>
                  <a:pt x="0" y="1437252"/>
                </a:lnTo>
                <a:lnTo>
                  <a:pt x="0" y="0"/>
                </a:lnTo>
                <a:close/>
              </a:path>
            </a:pathLst>
          </a:custGeom>
          <a:blipFill rotWithShape="1">
            <a:blip r:embed="rId15">
              <a:alphaModFix/>
            </a:blip>
            <a:stretch>
              <a:fillRect b="0" l="0" r="0" t="0"/>
            </a:stretch>
          </a:blipFill>
          <a:ln>
            <a:noFill/>
          </a:ln>
        </p:spPr>
      </p:sp>
      <p:sp>
        <p:nvSpPr>
          <p:cNvPr id="642" name="Google Shape;642;p38"/>
          <p:cNvSpPr/>
          <p:nvPr/>
        </p:nvSpPr>
        <p:spPr>
          <a:xfrm>
            <a:off x="15601180" y="3088044"/>
            <a:ext cx="595009" cy="1661192"/>
          </a:xfrm>
          <a:custGeom>
            <a:rect b="b" l="l" r="r" t="t"/>
            <a:pathLst>
              <a:path extrusionOk="0" h="1661192" w="595009">
                <a:moveTo>
                  <a:pt x="0" y="0"/>
                </a:moveTo>
                <a:lnTo>
                  <a:pt x="595009" y="0"/>
                </a:lnTo>
                <a:lnTo>
                  <a:pt x="595009" y="1661192"/>
                </a:lnTo>
                <a:lnTo>
                  <a:pt x="0" y="1661192"/>
                </a:lnTo>
                <a:lnTo>
                  <a:pt x="0" y="0"/>
                </a:lnTo>
                <a:close/>
              </a:path>
            </a:pathLst>
          </a:custGeom>
          <a:blipFill rotWithShape="1">
            <a:blip r:embed="rId16">
              <a:alphaModFix/>
            </a:blip>
            <a:stretch>
              <a:fillRect b="0" l="0" r="0" t="0"/>
            </a:stretch>
          </a:blipFill>
          <a:ln>
            <a:noFill/>
          </a:ln>
        </p:spPr>
      </p:sp>
      <p:sp>
        <p:nvSpPr>
          <p:cNvPr id="643" name="Google Shape;643;p38"/>
          <p:cNvSpPr/>
          <p:nvPr/>
        </p:nvSpPr>
        <p:spPr>
          <a:xfrm>
            <a:off x="14165821" y="3236010"/>
            <a:ext cx="1017740" cy="1365262"/>
          </a:xfrm>
          <a:custGeom>
            <a:rect b="b" l="l" r="r" t="t"/>
            <a:pathLst>
              <a:path extrusionOk="0" h="1365262" w="1017740">
                <a:moveTo>
                  <a:pt x="0" y="0"/>
                </a:moveTo>
                <a:lnTo>
                  <a:pt x="1017740" y="0"/>
                </a:lnTo>
                <a:lnTo>
                  <a:pt x="1017740" y="1365261"/>
                </a:lnTo>
                <a:lnTo>
                  <a:pt x="0" y="1365261"/>
                </a:lnTo>
                <a:lnTo>
                  <a:pt x="0" y="0"/>
                </a:lnTo>
                <a:close/>
              </a:path>
            </a:pathLst>
          </a:custGeom>
          <a:blipFill rotWithShape="1">
            <a:blip r:embed="rId17">
              <a:alphaModFix/>
            </a:blip>
            <a:stretch>
              <a:fillRect b="0" l="0" r="0" t="0"/>
            </a:stretch>
          </a:blipFill>
          <a:ln>
            <a:noFill/>
          </a:ln>
        </p:spPr>
      </p:sp>
      <p:sp>
        <p:nvSpPr>
          <p:cNvPr id="644" name="Google Shape;644;p38"/>
          <p:cNvSpPr/>
          <p:nvPr/>
        </p:nvSpPr>
        <p:spPr>
          <a:xfrm>
            <a:off x="10318589" y="3220083"/>
            <a:ext cx="1077048" cy="1397114"/>
          </a:xfrm>
          <a:custGeom>
            <a:rect b="b" l="l" r="r" t="t"/>
            <a:pathLst>
              <a:path extrusionOk="0" h="1397114" w="1077048">
                <a:moveTo>
                  <a:pt x="0" y="0"/>
                </a:moveTo>
                <a:lnTo>
                  <a:pt x="1077047" y="0"/>
                </a:lnTo>
                <a:lnTo>
                  <a:pt x="1077047" y="1397114"/>
                </a:lnTo>
                <a:lnTo>
                  <a:pt x="0" y="1397114"/>
                </a:lnTo>
                <a:lnTo>
                  <a:pt x="0" y="0"/>
                </a:lnTo>
                <a:close/>
              </a:path>
            </a:pathLst>
          </a:custGeom>
          <a:blipFill rotWithShape="1">
            <a:blip r:embed="rId18">
              <a:alphaModFix/>
            </a:blip>
            <a:stretch>
              <a:fillRect b="0" l="0" r="0" t="0"/>
            </a:stretch>
          </a:blipFill>
          <a:ln>
            <a:noFill/>
          </a:ln>
        </p:spPr>
      </p:sp>
      <p:sp>
        <p:nvSpPr>
          <p:cNvPr id="645" name="Google Shape;645;p38"/>
          <p:cNvSpPr/>
          <p:nvPr/>
        </p:nvSpPr>
        <p:spPr>
          <a:xfrm>
            <a:off x="4829113" y="3269039"/>
            <a:ext cx="1306329" cy="1299204"/>
          </a:xfrm>
          <a:custGeom>
            <a:rect b="b" l="l" r="r" t="t"/>
            <a:pathLst>
              <a:path extrusionOk="0" h="1299204" w="1306329">
                <a:moveTo>
                  <a:pt x="0" y="0"/>
                </a:moveTo>
                <a:lnTo>
                  <a:pt x="1306329" y="0"/>
                </a:lnTo>
                <a:lnTo>
                  <a:pt x="1306329" y="1299203"/>
                </a:lnTo>
                <a:lnTo>
                  <a:pt x="0" y="1299203"/>
                </a:lnTo>
                <a:lnTo>
                  <a:pt x="0" y="0"/>
                </a:lnTo>
                <a:close/>
              </a:path>
            </a:pathLst>
          </a:custGeom>
          <a:blipFill rotWithShape="1">
            <a:blip r:embed="rId19">
              <a:alphaModFix/>
            </a:blip>
            <a:stretch>
              <a:fillRect b="0" l="0" r="0" t="0"/>
            </a:stretch>
          </a:blipFill>
          <a:ln>
            <a:noFill/>
          </a:ln>
        </p:spPr>
      </p:sp>
      <p:sp>
        <p:nvSpPr>
          <p:cNvPr id="646" name="Google Shape;646;p38"/>
          <p:cNvSpPr/>
          <p:nvPr/>
        </p:nvSpPr>
        <p:spPr>
          <a:xfrm rot="-5400000">
            <a:off x="14399243" y="802548"/>
            <a:ext cx="1534188" cy="1834355"/>
          </a:xfrm>
          <a:custGeom>
            <a:rect b="b" l="l" r="r" t="t"/>
            <a:pathLst>
              <a:path extrusionOk="0" h="1834355" w="1534188">
                <a:moveTo>
                  <a:pt x="0" y="0"/>
                </a:moveTo>
                <a:lnTo>
                  <a:pt x="1534188" y="0"/>
                </a:lnTo>
                <a:lnTo>
                  <a:pt x="1534188" y="1834355"/>
                </a:lnTo>
                <a:lnTo>
                  <a:pt x="0" y="1834355"/>
                </a:lnTo>
                <a:lnTo>
                  <a:pt x="0" y="0"/>
                </a:lnTo>
                <a:close/>
              </a:path>
            </a:pathLst>
          </a:custGeom>
          <a:blipFill rotWithShape="1">
            <a:blip r:embed="rId20">
              <a:alphaModFix/>
            </a:blip>
            <a:stretch>
              <a:fillRect b="0" l="0" r="0" t="0"/>
            </a:stretch>
          </a:blipFill>
          <a:ln>
            <a:noFill/>
          </a:ln>
        </p:spPr>
      </p:sp>
      <p:sp>
        <p:nvSpPr>
          <p:cNvPr id="647" name="Google Shape;647;p38"/>
          <p:cNvSpPr/>
          <p:nvPr/>
        </p:nvSpPr>
        <p:spPr>
          <a:xfrm>
            <a:off x="6553061" y="3685752"/>
            <a:ext cx="1334258" cy="465777"/>
          </a:xfrm>
          <a:custGeom>
            <a:rect b="b" l="l" r="r" t="t"/>
            <a:pathLst>
              <a:path extrusionOk="0" h="465777" w="1334258">
                <a:moveTo>
                  <a:pt x="0" y="0"/>
                </a:moveTo>
                <a:lnTo>
                  <a:pt x="1334258" y="0"/>
                </a:lnTo>
                <a:lnTo>
                  <a:pt x="1334258" y="465777"/>
                </a:lnTo>
                <a:lnTo>
                  <a:pt x="0" y="465777"/>
                </a:lnTo>
                <a:lnTo>
                  <a:pt x="0" y="0"/>
                </a:lnTo>
                <a:close/>
              </a:path>
            </a:pathLst>
          </a:custGeom>
          <a:blipFill rotWithShape="1">
            <a:blip r:embed="rId21">
              <a:alphaModFix/>
            </a:blip>
            <a:stretch>
              <a:fillRect b="0" l="0" r="0" t="0"/>
            </a:stretch>
          </a:blipFill>
          <a:ln>
            <a:noFill/>
          </a:ln>
        </p:spPr>
      </p:sp>
      <p:sp>
        <p:nvSpPr>
          <p:cNvPr id="648" name="Google Shape;648;p38"/>
          <p:cNvSpPr/>
          <p:nvPr/>
        </p:nvSpPr>
        <p:spPr>
          <a:xfrm>
            <a:off x="11106302" y="806707"/>
            <a:ext cx="720455" cy="1826038"/>
          </a:xfrm>
          <a:custGeom>
            <a:rect b="b" l="l" r="r" t="t"/>
            <a:pathLst>
              <a:path extrusionOk="0" h="1826038" w="720455">
                <a:moveTo>
                  <a:pt x="0" y="0"/>
                </a:moveTo>
                <a:lnTo>
                  <a:pt x="720455" y="0"/>
                </a:lnTo>
                <a:lnTo>
                  <a:pt x="720455" y="1826038"/>
                </a:lnTo>
                <a:lnTo>
                  <a:pt x="0" y="1826038"/>
                </a:lnTo>
                <a:lnTo>
                  <a:pt x="0" y="0"/>
                </a:lnTo>
                <a:close/>
              </a:path>
            </a:pathLst>
          </a:custGeom>
          <a:blipFill rotWithShape="1">
            <a:blip r:embed="rId22">
              <a:alphaModFix/>
            </a:blip>
            <a:stretch>
              <a:fillRect b="0" l="0" r="0" t="0"/>
            </a:stretch>
          </a:blipFill>
          <a:ln>
            <a:noFill/>
          </a:ln>
        </p:spPr>
      </p:sp>
      <p:sp>
        <p:nvSpPr>
          <p:cNvPr id="649" name="Google Shape;649;p38"/>
          <p:cNvSpPr/>
          <p:nvPr/>
        </p:nvSpPr>
        <p:spPr>
          <a:xfrm>
            <a:off x="16551775" y="1084037"/>
            <a:ext cx="1081827" cy="1271378"/>
          </a:xfrm>
          <a:custGeom>
            <a:rect b="b" l="l" r="r" t="t"/>
            <a:pathLst>
              <a:path extrusionOk="0" h="1271378" w="1081827">
                <a:moveTo>
                  <a:pt x="0" y="0"/>
                </a:moveTo>
                <a:lnTo>
                  <a:pt x="1081827" y="0"/>
                </a:lnTo>
                <a:lnTo>
                  <a:pt x="1081827" y="1271378"/>
                </a:lnTo>
                <a:lnTo>
                  <a:pt x="0" y="1271378"/>
                </a:lnTo>
                <a:lnTo>
                  <a:pt x="0" y="0"/>
                </a:lnTo>
                <a:close/>
              </a:path>
            </a:pathLst>
          </a:custGeom>
          <a:blipFill rotWithShape="1">
            <a:blip r:embed="rId23">
              <a:alphaModFix/>
            </a:blip>
            <a:stretch>
              <a:fillRect b="0" l="0" r="0" t="0"/>
            </a:stretch>
          </a:blipFill>
          <a:ln>
            <a:noFill/>
          </a:ln>
        </p:spPr>
      </p:sp>
      <p:sp>
        <p:nvSpPr>
          <p:cNvPr id="650" name="Google Shape;650;p38"/>
          <p:cNvSpPr/>
          <p:nvPr/>
        </p:nvSpPr>
        <p:spPr>
          <a:xfrm>
            <a:off x="2824490" y="988169"/>
            <a:ext cx="678353" cy="1463114"/>
          </a:xfrm>
          <a:custGeom>
            <a:rect b="b" l="l" r="r" t="t"/>
            <a:pathLst>
              <a:path extrusionOk="0" h="1463114" w="678353">
                <a:moveTo>
                  <a:pt x="0" y="0"/>
                </a:moveTo>
                <a:lnTo>
                  <a:pt x="678353" y="0"/>
                </a:lnTo>
                <a:lnTo>
                  <a:pt x="678353" y="1463114"/>
                </a:lnTo>
                <a:lnTo>
                  <a:pt x="0" y="1463114"/>
                </a:lnTo>
                <a:lnTo>
                  <a:pt x="0" y="0"/>
                </a:lnTo>
                <a:close/>
              </a:path>
            </a:pathLst>
          </a:custGeom>
          <a:blipFill rotWithShape="1">
            <a:blip r:embed="rId24">
              <a:alphaModFix/>
            </a:blip>
            <a:stretch>
              <a:fillRect b="0" l="0" r="0" t="0"/>
            </a:stretch>
          </a:blipFill>
          <a:ln>
            <a:noFill/>
          </a:ln>
        </p:spPr>
      </p:sp>
      <p:sp>
        <p:nvSpPr>
          <p:cNvPr id="651" name="Google Shape;651;p38"/>
          <p:cNvSpPr/>
          <p:nvPr/>
        </p:nvSpPr>
        <p:spPr>
          <a:xfrm flipH="1">
            <a:off x="4125423" y="5354385"/>
            <a:ext cx="1004160" cy="1384181"/>
          </a:xfrm>
          <a:custGeom>
            <a:rect b="b" l="l" r="r" t="t"/>
            <a:pathLst>
              <a:path extrusionOk="0" h="1384181" w="1004160">
                <a:moveTo>
                  <a:pt x="1004160" y="0"/>
                </a:moveTo>
                <a:lnTo>
                  <a:pt x="0" y="0"/>
                </a:lnTo>
                <a:lnTo>
                  <a:pt x="0" y="1384180"/>
                </a:lnTo>
                <a:lnTo>
                  <a:pt x="1004160" y="1384180"/>
                </a:lnTo>
                <a:lnTo>
                  <a:pt x="1004160" y="0"/>
                </a:lnTo>
                <a:close/>
              </a:path>
            </a:pathLst>
          </a:custGeom>
          <a:blipFill rotWithShape="1">
            <a:blip r:embed="rId25">
              <a:alphaModFix/>
            </a:blip>
            <a:stretch>
              <a:fillRect b="0" l="0" r="0" t="0"/>
            </a:stretch>
          </a:blipFill>
          <a:ln>
            <a:noFill/>
          </a:ln>
        </p:spPr>
      </p:sp>
      <p:sp>
        <p:nvSpPr>
          <p:cNvPr id="652" name="Google Shape;652;p38"/>
          <p:cNvSpPr/>
          <p:nvPr/>
        </p:nvSpPr>
        <p:spPr>
          <a:xfrm>
            <a:off x="5750897" y="5291516"/>
            <a:ext cx="1207934" cy="1509918"/>
          </a:xfrm>
          <a:custGeom>
            <a:rect b="b" l="l" r="r" t="t"/>
            <a:pathLst>
              <a:path extrusionOk="0" h="1509918" w="1207934">
                <a:moveTo>
                  <a:pt x="0" y="0"/>
                </a:moveTo>
                <a:lnTo>
                  <a:pt x="1207934" y="0"/>
                </a:lnTo>
                <a:lnTo>
                  <a:pt x="1207934" y="1509918"/>
                </a:lnTo>
                <a:lnTo>
                  <a:pt x="0" y="1509918"/>
                </a:lnTo>
                <a:lnTo>
                  <a:pt x="0" y="0"/>
                </a:lnTo>
                <a:close/>
              </a:path>
            </a:pathLst>
          </a:custGeom>
          <a:blipFill rotWithShape="1">
            <a:blip r:embed="rId26">
              <a:alphaModFix/>
            </a:blip>
            <a:stretch>
              <a:fillRect b="0" l="0" r="0" t="0"/>
            </a:stretch>
          </a:blipFill>
          <a:ln>
            <a:noFill/>
          </a:ln>
        </p:spPr>
      </p:sp>
      <p:sp>
        <p:nvSpPr>
          <p:cNvPr id="653" name="Google Shape;653;p38"/>
          <p:cNvSpPr/>
          <p:nvPr/>
        </p:nvSpPr>
        <p:spPr>
          <a:xfrm>
            <a:off x="948916" y="1063406"/>
            <a:ext cx="1407313" cy="1312639"/>
          </a:xfrm>
          <a:custGeom>
            <a:rect b="b" l="l" r="r" t="t"/>
            <a:pathLst>
              <a:path extrusionOk="0" h="1312639" w="1407313">
                <a:moveTo>
                  <a:pt x="0" y="0"/>
                </a:moveTo>
                <a:lnTo>
                  <a:pt x="1407313" y="0"/>
                </a:lnTo>
                <a:lnTo>
                  <a:pt x="1407313" y="1312640"/>
                </a:lnTo>
                <a:lnTo>
                  <a:pt x="0" y="1312640"/>
                </a:lnTo>
                <a:lnTo>
                  <a:pt x="0" y="0"/>
                </a:lnTo>
                <a:close/>
              </a:path>
            </a:pathLst>
          </a:custGeom>
          <a:blipFill rotWithShape="1">
            <a:blip r:embed="rId27">
              <a:alphaModFix/>
            </a:blip>
            <a:stretch>
              <a:fillRect b="0" l="0" r="0" t="0"/>
            </a:stretch>
          </a:blipFill>
          <a:ln>
            <a:noFill/>
          </a:ln>
        </p:spPr>
      </p:sp>
      <p:sp>
        <p:nvSpPr>
          <p:cNvPr id="654" name="Google Shape;654;p38"/>
          <p:cNvSpPr/>
          <p:nvPr/>
        </p:nvSpPr>
        <p:spPr>
          <a:xfrm>
            <a:off x="7580145" y="5392623"/>
            <a:ext cx="278184" cy="1307704"/>
          </a:xfrm>
          <a:custGeom>
            <a:rect b="b" l="l" r="r" t="t"/>
            <a:pathLst>
              <a:path extrusionOk="0" h="1307704" w="278184">
                <a:moveTo>
                  <a:pt x="0" y="0"/>
                </a:moveTo>
                <a:lnTo>
                  <a:pt x="278184" y="0"/>
                </a:lnTo>
                <a:lnTo>
                  <a:pt x="278184" y="1307704"/>
                </a:lnTo>
                <a:lnTo>
                  <a:pt x="0" y="1307704"/>
                </a:lnTo>
                <a:lnTo>
                  <a:pt x="0" y="0"/>
                </a:lnTo>
                <a:close/>
              </a:path>
            </a:pathLst>
          </a:custGeom>
          <a:blipFill rotWithShape="1">
            <a:blip r:embed="rId28">
              <a:alphaModFix/>
            </a:blip>
            <a:stretch>
              <a:fillRect b="0" l="0" r="0" t="0"/>
            </a:stretch>
          </a:blipFill>
          <a:ln>
            <a:noFill/>
          </a:ln>
        </p:spPr>
      </p:sp>
      <p:sp>
        <p:nvSpPr>
          <p:cNvPr id="655" name="Google Shape;655;p38"/>
          <p:cNvSpPr/>
          <p:nvPr/>
        </p:nvSpPr>
        <p:spPr>
          <a:xfrm>
            <a:off x="10029675" y="5226974"/>
            <a:ext cx="762881" cy="1639002"/>
          </a:xfrm>
          <a:custGeom>
            <a:rect b="b" l="l" r="r" t="t"/>
            <a:pathLst>
              <a:path extrusionOk="0" h="1639002" w="762881">
                <a:moveTo>
                  <a:pt x="0" y="0"/>
                </a:moveTo>
                <a:lnTo>
                  <a:pt x="762881" y="0"/>
                </a:lnTo>
                <a:lnTo>
                  <a:pt x="762881" y="1639002"/>
                </a:lnTo>
                <a:lnTo>
                  <a:pt x="0" y="1639002"/>
                </a:lnTo>
                <a:lnTo>
                  <a:pt x="0" y="0"/>
                </a:lnTo>
                <a:close/>
              </a:path>
            </a:pathLst>
          </a:custGeom>
          <a:blipFill rotWithShape="1">
            <a:blip r:embed="rId29">
              <a:alphaModFix/>
            </a:blip>
            <a:stretch>
              <a:fillRect b="0" l="0" r="0" t="0"/>
            </a:stretch>
          </a:blipFill>
          <a:ln>
            <a:noFill/>
          </a:ln>
        </p:spPr>
      </p:sp>
      <p:sp>
        <p:nvSpPr>
          <p:cNvPr id="656" name="Google Shape;656;p38"/>
          <p:cNvSpPr/>
          <p:nvPr/>
        </p:nvSpPr>
        <p:spPr>
          <a:xfrm>
            <a:off x="12967449" y="5371631"/>
            <a:ext cx="1094475" cy="1349689"/>
          </a:xfrm>
          <a:custGeom>
            <a:rect b="b" l="l" r="r" t="t"/>
            <a:pathLst>
              <a:path extrusionOk="0" h="1349689" w="1094475">
                <a:moveTo>
                  <a:pt x="0" y="0"/>
                </a:moveTo>
                <a:lnTo>
                  <a:pt x="1094475" y="0"/>
                </a:lnTo>
                <a:lnTo>
                  <a:pt x="1094475" y="1349689"/>
                </a:lnTo>
                <a:lnTo>
                  <a:pt x="0" y="1349689"/>
                </a:lnTo>
                <a:lnTo>
                  <a:pt x="0" y="0"/>
                </a:lnTo>
                <a:close/>
              </a:path>
            </a:pathLst>
          </a:custGeom>
          <a:blipFill rotWithShape="1">
            <a:blip r:embed="rId30">
              <a:alphaModFix/>
            </a:blip>
            <a:stretch>
              <a:fillRect b="0" l="0" r="0" t="0"/>
            </a:stretch>
          </a:blipFill>
          <a:ln>
            <a:noFill/>
          </a:ln>
        </p:spPr>
      </p:sp>
      <p:sp>
        <p:nvSpPr>
          <p:cNvPr id="657" name="Google Shape;657;p38"/>
          <p:cNvSpPr/>
          <p:nvPr/>
        </p:nvSpPr>
        <p:spPr>
          <a:xfrm>
            <a:off x="8479643" y="5550557"/>
            <a:ext cx="928719" cy="991836"/>
          </a:xfrm>
          <a:custGeom>
            <a:rect b="b" l="l" r="r" t="t"/>
            <a:pathLst>
              <a:path extrusionOk="0" h="991836" w="928719">
                <a:moveTo>
                  <a:pt x="0" y="0"/>
                </a:moveTo>
                <a:lnTo>
                  <a:pt x="928719" y="0"/>
                </a:lnTo>
                <a:lnTo>
                  <a:pt x="928719" y="991836"/>
                </a:lnTo>
                <a:lnTo>
                  <a:pt x="0" y="991836"/>
                </a:lnTo>
                <a:lnTo>
                  <a:pt x="0" y="0"/>
                </a:lnTo>
                <a:close/>
              </a:path>
            </a:pathLst>
          </a:custGeom>
          <a:blipFill rotWithShape="1">
            <a:blip r:embed="rId31">
              <a:alphaModFix/>
            </a:blip>
            <a:stretch>
              <a:fillRect b="0" l="0" r="0" t="0"/>
            </a:stretch>
          </a:blipFill>
          <a:ln>
            <a:noFill/>
          </a:ln>
        </p:spPr>
      </p:sp>
      <p:sp>
        <p:nvSpPr>
          <p:cNvPr id="658" name="Google Shape;658;p38"/>
          <p:cNvSpPr/>
          <p:nvPr/>
        </p:nvSpPr>
        <p:spPr>
          <a:xfrm>
            <a:off x="16301546" y="5530383"/>
            <a:ext cx="1270024" cy="1032183"/>
          </a:xfrm>
          <a:custGeom>
            <a:rect b="b" l="l" r="r" t="t"/>
            <a:pathLst>
              <a:path extrusionOk="0" h="1032183" w="1270024">
                <a:moveTo>
                  <a:pt x="0" y="0"/>
                </a:moveTo>
                <a:lnTo>
                  <a:pt x="1270024" y="0"/>
                </a:lnTo>
                <a:lnTo>
                  <a:pt x="1270024" y="1032184"/>
                </a:lnTo>
                <a:lnTo>
                  <a:pt x="0" y="1032184"/>
                </a:lnTo>
                <a:lnTo>
                  <a:pt x="0" y="0"/>
                </a:lnTo>
                <a:close/>
              </a:path>
            </a:pathLst>
          </a:custGeom>
          <a:blipFill rotWithShape="1">
            <a:blip r:embed="rId32">
              <a:alphaModFix/>
            </a:blip>
            <a:stretch>
              <a:fillRect b="0" l="0" r="0" t="0"/>
            </a:stretch>
          </a:blipFill>
          <a:ln>
            <a:noFill/>
          </a:ln>
        </p:spPr>
      </p:sp>
      <p:sp>
        <p:nvSpPr>
          <p:cNvPr id="659" name="Google Shape;659;p38"/>
          <p:cNvSpPr/>
          <p:nvPr/>
        </p:nvSpPr>
        <p:spPr>
          <a:xfrm>
            <a:off x="948916" y="5514530"/>
            <a:ext cx="2555192" cy="1063889"/>
          </a:xfrm>
          <a:custGeom>
            <a:rect b="b" l="l" r="r" t="t"/>
            <a:pathLst>
              <a:path extrusionOk="0" h="1063889" w="2555192">
                <a:moveTo>
                  <a:pt x="0" y="0"/>
                </a:moveTo>
                <a:lnTo>
                  <a:pt x="2555193" y="0"/>
                </a:lnTo>
                <a:lnTo>
                  <a:pt x="2555193" y="1063890"/>
                </a:lnTo>
                <a:lnTo>
                  <a:pt x="0" y="1063890"/>
                </a:lnTo>
                <a:lnTo>
                  <a:pt x="0" y="0"/>
                </a:lnTo>
                <a:close/>
              </a:path>
            </a:pathLst>
          </a:custGeom>
          <a:blipFill rotWithShape="1">
            <a:blip r:embed="rId33">
              <a:alphaModFix/>
            </a:blip>
            <a:stretch>
              <a:fillRect b="0" l="0" r="0" t="0"/>
            </a:stretch>
          </a:blipFill>
          <a:ln>
            <a:noFill/>
          </a:ln>
        </p:spPr>
      </p:sp>
      <p:sp>
        <p:nvSpPr>
          <p:cNvPr id="660" name="Google Shape;660;p38"/>
          <p:cNvSpPr/>
          <p:nvPr/>
        </p:nvSpPr>
        <p:spPr>
          <a:xfrm>
            <a:off x="14683238" y="5590783"/>
            <a:ext cx="996994" cy="911384"/>
          </a:xfrm>
          <a:custGeom>
            <a:rect b="b" l="l" r="r" t="t"/>
            <a:pathLst>
              <a:path extrusionOk="0" h="911384" w="996994">
                <a:moveTo>
                  <a:pt x="0" y="0"/>
                </a:moveTo>
                <a:lnTo>
                  <a:pt x="996994" y="0"/>
                </a:lnTo>
                <a:lnTo>
                  <a:pt x="996994" y="911384"/>
                </a:lnTo>
                <a:lnTo>
                  <a:pt x="0" y="911384"/>
                </a:lnTo>
                <a:lnTo>
                  <a:pt x="0" y="0"/>
                </a:lnTo>
                <a:close/>
              </a:path>
            </a:pathLst>
          </a:custGeom>
          <a:blipFill rotWithShape="1">
            <a:blip r:embed="rId34">
              <a:alphaModFix/>
            </a:blip>
            <a:stretch>
              <a:fillRect b="0" l="0" r="0" t="0"/>
            </a:stretch>
          </a:blipFill>
          <a:ln>
            <a:noFill/>
          </a:ln>
        </p:spPr>
      </p:sp>
      <p:sp>
        <p:nvSpPr>
          <p:cNvPr id="661" name="Google Shape;661;p38"/>
          <p:cNvSpPr/>
          <p:nvPr/>
        </p:nvSpPr>
        <p:spPr>
          <a:xfrm>
            <a:off x="11413870" y="5589665"/>
            <a:ext cx="932265" cy="913620"/>
          </a:xfrm>
          <a:custGeom>
            <a:rect b="b" l="l" r="r" t="t"/>
            <a:pathLst>
              <a:path extrusionOk="0" h="913620" w="932265">
                <a:moveTo>
                  <a:pt x="0" y="0"/>
                </a:moveTo>
                <a:lnTo>
                  <a:pt x="932265" y="0"/>
                </a:lnTo>
                <a:lnTo>
                  <a:pt x="932265" y="913620"/>
                </a:lnTo>
                <a:lnTo>
                  <a:pt x="0" y="913620"/>
                </a:lnTo>
                <a:lnTo>
                  <a:pt x="0" y="0"/>
                </a:lnTo>
                <a:close/>
              </a:path>
            </a:pathLst>
          </a:custGeom>
          <a:blipFill rotWithShape="1">
            <a:blip r:embed="rId35">
              <a:alphaModFix/>
            </a:blip>
            <a:stretch>
              <a:fillRect b="0" l="0" r="0" t="0"/>
            </a:stretch>
          </a:blipFill>
          <a:ln>
            <a:noFill/>
          </a:ln>
        </p:spPr>
      </p:sp>
      <p:sp>
        <p:nvSpPr>
          <p:cNvPr id="662" name="Google Shape;662;p38"/>
          <p:cNvSpPr/>
          <p:nvPr/>
        </p:nvSpPr>
        <p:spPr>
          <a:xfrm>
            <a:off x="948916" y="3162848"/>
            <a:ext cx="1201024" cy="1511586"/>
          </a:xfrm>
          <a:custGeom>
            <a:rect b="b" l="l" r="r" t="t"/>
            <a:pathLst>
              <a:path extrusionOk="0" h="1511586" w="1201024">
                <a:moveTo>
                  <a:pt x="0" y="0"/>
                </a:moveTo>
                <a:lnTo>
                  <a:pt x="1201024" y="0"/>
                </a:lnTo>
                <a:lnTo>
                  <a:pt x="1201024" y="1511585"/>
                </a:lnTo>
                <a:lnTo>
                  <a:pt x="0" y="1511585"/>
                </a:lnTo>
                <a:lnTo>
                  <a:pt x="0" y="0"/>
                </a:lnTo>
                <a:close/>
              </a:path>
            </a:pathLst>
          </a:custGeom>
          <a:blipFill rotWithShape="1">
            <a:blip r:embed="rId36">
              <a:alphaModFix/>
            </a:blip>
            <a:stretch>
              <a:fillRect b="0" l="0" r="0" t="0"/>
            </a:stretch>
          </a:blipFill>
          <a:ln>
            <a:noFill/>
          </a:ln>
        </p:spPr>
      </p:sp>
      <p:sp>
        <p:nvSpPr>
          <p:cNvPr id="663" name="Google Shape;663;p38"/>
          <p:cNvSpPr/>
          <p:nvPr/>
        </p:nvSpPr>
        <p:spPr>
          <a:xfrm>
            <a:off x="12567407" y="7654098"/>
            <a:ext cx="1318318" cy="1333318"/>
          </a:xfrm>
          <a:custGeom>
            <a:rect b="b" l="l" r="r" t="t"/>
            <a:pathLst>
              <a:path extrusionOk="0" h="1333318" w="1318318">
                <a:moveTo>
                  <a:pt x="0" y="0"/>
                </a:moveTo>
                <a:lnTo>
                  <a:pt x="1318319" y="0"/>
                </a:lnTo>
                <a:lnTo>
                  <a:pt x="1318319" y="1333318"/>
                </a:lnTo>
                <a:lnTo>
                  <a:pt x="0" y="1333318"/>
                </a:lnTo>
                <a:lnTo>
                  <a:pt x="0" y="0"/>
                </a:lnTo>
                <a:close/>
              </a:path>
            </a:pathLst>
          </a:custGeom>
          <a:blipFill rotWithShape="1">
            <a:blip r:embed="rId37">
              <a:alphaModFix/>
            </a:blip>
            <a:stretch>
              <a:fillRect b="0" l="0" r="0" t="0"/>
            </a:stretch>
          </a:blipFill>
          <a:ln>
            <a:noFill/>
          </a:ln>
        </p:spPr>
      </p:sp>
      <p:sp>
        <p:nvSpPr>
          <p:cNvPr id="664" name="Google Shape;664;p38"/>
          <p:cNvSpPr/>
          <p:nvPr/>
        </p:nvSpPr>
        <p:spPr>
          <a:xfrm>
            <a:off x="10841885" y="7735236"/>
            <a:ext cx="1162259" cy="1171041"/>
          </a:xfrm>
          <a:custGeom>
            <a:rect b="b" l="l" r="r" t="t"/>
            <a:pathLst>
              <a:path extrusionOk="0" h="1171041" w="1162259">
                <a:moveTo>
                  <a:pt x="0" y="0"/>
                </a:moveTo>
                <a:lnTo>
                  <a:pt x="1162258" y="0"/>
                </a:lnTo>
                <a:lnTo>
                  <a:pt x="1162258" y="1171042"/>
                </a:lnTo>
                <a:lnTo>
                  <a:pt x="0" y="1171042"/>
                </a:lnTo>
                <a:lnTo>
                  <a:pt x="0" y="0"/>
                </a:lnTo>
                <a:close/>
              </a:path>
            </a:pathLst>
          </a:custGeom>
          <a:blipFill rotWithShape="1">
            <a:blip r:embed="rId38">
              <a:alphaModFix/>
            </a:blip>
            <a:stretch>
              <a:fillRect b="0" l="0" r="0" t="0"/>
            </a:stretch>
          </a:blipFill>
          <a:ln>
            <a:noFill/>
          </a:ln>
        </p:spPr>
      </p:sp>
      <p:sp>
        <p:nvSpPr>
          <p:cNvPr id="665" name="Google Shape;665;p38"/>
          <p:cNvSpPr/>
          <p:nvPr/>
        </p:nvSpPr>
        <p:spPr>
          <a:xfrm>
            <a:off x="8880340" y="7563814"/>
            <a:ext cx="1398281" cy="1513887"/>
          </a:xfrm>
          <a:custGeom>
            <a:rect b="b" l="l" r="r" t="t"/>
            <a:pathLst>
              <a:path extrusionOk="0" h="1513887" w="1398281">
                <a:moveTo>
                  <a:pt x="0" y="0"/>
                </a:moveTo>
                <a:lnTo>
                  <a:pt x="1398281" y="0"/>
                </a:lnTo>
                <a:lnTo>
                  <a:pt x="1398281" y="1513886"/>
                </a:lnTo>
                <a:lnTo>
                  <a:pt x="0" y="1513886"/>
                </a:lnTo>
                <a:lnTo>
                  <a:pt x="0" y="0"/>
                </a:lnTo>
                <a:close/>
              </a:path>
            </a:pathLst>
          </a:custGeom>
          <a:blipFill rotWithShape="1">
            <a:blip r:embed="rId39">
              <a:alphaModFix/>
            </a:blip>
            <a:stretch>
              <a:fillRect b="0" l="0" r="0" t="0"/>
            </a:stretch>
          </a:blipFill>
          <a:ln>
            <a:noFill/>
          </a:ln>
        </p:spPr>
      </p:sp>
      <p:sp>
        <p:nvSpPr>
          <p:cNvPr id="666" name="Google Shape;666;p38"/>
          <p:cNvSpPr/>
          <p:nvPr/>
        </p:nvSpPr>
        <p:spPr>
          <a:xfrm>
            <a:off x="14448990" y="7868880"/>
            <a:ext cx="1392340" cy="903755"/>
          </a:xfrm>
          <a:custGeom>
            <a:rect b="b" l="l" r="r" t="t"/>
            <a:pathLst>
              <a:path extrusionOk="0" h="903755" w="1392340">
                <a:moveTo>
                  <a:pt x="0" y="0"/>
                </a:moveTo>
                <a:lnTo>
                  <a:pt x="1392340" y="0"/>
                </a:lnTo>
                <a:lnTo>
                  <a:pt x="1392340" y="903755"/>
                </a:lnTo>
                <a:lnTo>
                  <a:pt x="0" y="903755"/>
                </a:lnTo>
                <a:lnTo>
                  <a:pt x="0" y="0"/>
                </a:lnTo>
                <a:close/>
              </a:path>
            </a:pathLst>
          </a:custGeom>
          <a:blipFill rotWithShape="1">
            <a:blip r:embed="rId40">
              <a:alphaModFix/>
            </a:blip>
            <a:stretch>
              <a:fillRect b="0" l="0" r="0" t="0"/>
            </a:stretch>
          </a:blipFill>
          <a:ln>
            <a:noFill/>
          </a:ln>
        </p:spPr>
      </p:sp>
      <p:sp>
        <p:nvSpPr>
          <p:cNvPr id="667" name="Google Shape;667;p38"/>
          <p:cNvSpPr/>
          <p:nvPr/>
        </p:nvSpPr>
        <p:spPr>
          <a:xfrm>
            <a:off x="16404593" y="7709807"/>
            <a:ext cx="1129332" cy="1221900"/>
          </a:xfrm>
          <a:custGeom>
            <a:rect b="b" l="l" r="r" t="t"/>
            <a:pathLst>
              <a:path extrusionOk="0" h="1221900" w="1129332">
                <a:moveTo>
                  <a:pt x="0" y="0"/>
                </a:moveTo>
                <a:lnTo>
                  <a:pt x="1129332" y="0"/>
                </a:lnTo>
                <a:lnTo>
                  <a:pt x="1129332" y="1221900"/>
                </a:lnTo>
                <a:lnTo>
                  <a:pt x="0" y="1221900"/>
                </a:lnTo>
                <a:lnTo>
                  <a:pt x="0" y="0"/>
                </a:lnTo>
                <a:close/>
              </a:path>
            </a:pathLst>
          </a:custGeom>
          <a:blipFill rotWithShape="1">
            <a:blip r:embed="rId41">
              <a:alphaModFix/>
            </a:blip>
            <a:stretch>
              <a:fillRect b="0" l="0" r="0" t="0"/>
            </a:stretch>
          </a:blipFill>
          <a:ln>
            <a:noFill/>
          </a:ln>
        </p:spPr>
      </p:sp>
      <p:sp>
        <p:nvSpPr>
          <p:cNvPr id="668" name="Google Shape;668;p38"/>
          <p:cNvSpPr/>
          <p:nvPr/>
        </p:nvSpPr>
        <p:spPr>
          <a:xfrm>
            <a:off x="3038315" y="7501215"/>
            <a:ext cx="1328176" cy="1639084"/>
          </a:xfrm>
          <a:custGeom>
            <a:rect b="b" l="l" r="r" t="t"/>
            <a:pathLst>
              <a:path extrusionOk="0" h="1639084" w="1328176">
                <a:moveTo>
                  <a:pt x="0" y="0"/>
                </a:moveTo>
                <a:lnTo>
                  <a:pt x="1328177" y="0"/>
                </a:lnTo>
                <a:lnTo>
                  <a:pt x="1328177" y="1639084"/>
                </a:lnTo>
                <a:lnTo>
                  <a:pt x="0" y="1639084"/>
                </a:lnTo>
                <a:lnTo>
                  <a:pt x="0" y="0"/>
                </a:lnTo>
                <a:close/>
              </a:path>
            </a:pathLst>
          </a:custGeom>
          <a:blipFill rotWithShape="1">
            <a:blip r:embed="rId42">
              <a:alphaModFix/>
            </a:blip>
            <a:stretch>
              <a:fillRect b="0" l="0" r="0" t="0"/>
            </a:stretch>
          </a:blipFill>
          <a:ln>
            <a:noFill/>
          </a:ln>
        </p:spPr>
      </p:sp>
      <p:sp>
        <p:nvSpPr>
          <p:cNvPr id="669" name="Google Shape;669;p38"/>
          <p:cNvSpPr/>
          <p:nvPr/>
        </p:nvSpPr>
        <p:spPr>
          <a:xfrm>
            <a:off x="958441" y="7741688"/>
            <a:ext cx="1516610" cy="1158139"/>
          </a:xfrm>
          <a:custGeom>
            <a:rect b="b" l="l" r="r" t="t"/>
            <a:pathLst>
              <a:path extrusionOk="0" h="1158139" w="1516610">
                <a:moveTo>
                  <a:pt x="0" y="0"/>
                </a:moveTo>
                <a:lnTo>
                  <a:pt x="1516610" y="0"/>
                </a:lnTo>
                <a:lnTo>
                  <a:pt x="1516610" y="1158138"/>
                </a:lnTo>
                <a:lnTo>
                  <a:pt x="0" y="1158138"/>
                </a:lnTo>
                <a:lnTo>
                  <a:pt x="0" y="0"/>
                </a:lnTo>
                <a:close/>
              </a:path>
            </a:pathLst>
          </a:custGeom>
          <a:blipFill rotWithShape="1">
            <a:blip r:embed="rId43">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673" name="Shape 673"/>
        <p:cNvGrpSpPr/>
        <p:nvPr/>
      </p:nvGrpSpPr>
      <p:grpSpPr>
        <a:xfrm>
          <a:off x="0" y="0"/>
          <a:ext cx="0" cy="0"/>
          <a:chOff x="0" y="0"/>
          <a:chExt cx="0" cy="0"/>
        </a:xfrm>
      </p:grpSpPr>
      <p:grpSp>
        <p:nvGrpSpPr>
          <p:cNvPr id="674" name="Google Shape;674;p39"/>
          <p:cNvGrpSpPr/>
          <p:nvPr/>
        </p:nvGrpSpPr>
        <p:grpSpPr>
          <a:xfrm>
            <a:off x="3098819" y="-875909"/>
            <a:ext cx="12090362" cy="12038819"/>
            <a:chOff x="0" y="0"/>
            <a:chExt cx="3096808" cy="3083606"/>
          </a:xfrm>
        </p:grpSpPr>
        <p:sp>
          <p:nvSpPr>
            <p:cNvPr id="675" name="Google Shape;675;p39"/>
            <p:cNvSpPr/>
            <p:nvPr/>
          </p:nvSpPr>
          <p:spPr>
            <a:xfrm>
              <a:off x="0" y="0"/>
              <a:ext cx="3096808" cy="3083606"/>
            </a:xfrm>
            <a:custGeom>
              <a:rect b="b" l="l" r="r" t="t"/>
              <a:pathLst>
                <a:path extrusionOk="0" h="3083606" w="3096808">
                  <a:moveTo>
                    <a:pt x="1548404" y="0"/>
                  </a:moveTo>
                  <a:cubicBezTo>
                    <a:pt x="693244" y="0"/>
                    <a:pt x="0" y="690289"/>
                    <a:pt x="0" y="1541803"/>
                  </a:cubicBezTo>
                  <a:cubicBezTo>
                    <a:pt x="0" y="2393317"/>
                    <a:pt x="693244" y="3083606"/>
                    <a:pt x="1548404" y="3083606"/>
                  </a:cubicBezTo>
                  <a:cubicBezTo>
                    <a:pt x="2403564" y="3083606"/>
                    <a:pt x="3096808" y="2393317"/>
                    <a:pt x="3096808" y="1541803"/>
                  </a:cubicBezTo>
                  <a:cubicBezTo>
                    <a:pt x="3096808" y="690289"/>
                    <a:pt x="2403564" y="0"/>
                    <a:pt x="1548404" y="0"/>
                  </a:cubicBezTo>
                  <a:close/>
                </a:path>
              </a:pathLst>
            </a:custGeom>
            <a:solidFill>
              <a:srgbClr val="7E7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9"/>
            <p:cNvSpPr txBox="1"/>
            <p:nvPr/>
          </p:nvSpPr>
          <p:spPr>
            <a:xfrm>
              <a:off x="290326" y="241463"/>
              <a:ext cx="2516157" cy="255305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77" name="Google Shape;677;p39"/>
          <p:cNvPicPr preferRelativeResize="0"/>
          <p:nvPr/>
        </p:nvPicPr>
        <p:blipFill>
          <a:blip r:embed="rId3">
            <a:alphaModFix/>
          </a:blip>
          <a:stretch>
            <a:fillRect/>
          </a:stretch>
        </p:blipFill>
        <p:spPr>
          <a:xfrm>
            <a:off x="6793225" y="2673013"/>
            <a:ext cx="4701549" cy="1181741"/>
          </a:xfrm>
          <a:prstGeom prst="rect">
            <a:avLst/>
          </a:prstGeom>
          <a:noFill/>
          <a:ln>
            <a:noFill/>
          </a:ln>
        </p:spPr>
      </p:pic>
      <p:sp>
        <p:nvSpPr>
          <p:cNvPr id="678" name="Google Shape;678;p39"/>
          <p:cNvSpPr txBox="1"/>
          <p:nvPr/>
        </p:nvSpPr>
        <p:spPr>
          <a:xfrm>
            <a:off x="6793215" y="8772152"/>
            <a:ext cx="4701570" cy="762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4993" u="none" cap="none" strike="noStrike">
                <a:solidFill>
                  <a:srgbClr val="FF838B"/>
                </a:solidFill>
                <a:latin typeface="Londrina Solid"/>
                <a:ea typeface="Londrina Solid"/>
                <a:cs typeface="Londrina Solid"/>
                <a:sym typeface="Londrina Solid"/>
              </a:rPr>
              <a:t>HAPPY DESIGNING! </a:t>
            </a:r>
            <a:endParaRPr/>
          </a:p>
        </p:txBody>
      </p:sp>
      <p:sp>
        <p:nvSpPr>
          <p:cNvPr id="679" name="Google Shape;679;p39"/>
          <p:cNvSpPr/>
          <p:nvPr/>
        </p:nvSpPr>
        <p:spPr>
          <a:xfrm rot="5094783">
            <a:off x="2470844" y="-112449"/>
            <a:ext cx="1588118" cy="4240121"/>
          </a:xfrm>
          <a:custGeom>
            <a:rect b="b" l="l" r="r" t="t"/>
            <a:pathLst>
              <a:path extrusionOk="0" h="4240121" w="1588118">
                <a:moveTo>
                  <a:pt x="0" y="0"/>
                </a:moveTo>
                <a:lnTo>
                  <a:pt x="1588118" y="0"/>
                </a:lnTo>
                <a:lnTo>
                  <a:pt x="1588118" y="4240121"/>
                </a:lnTo>
                <a:lnTo>
                  <a:pt x="0" y="4240121"/>
                </a:lnTo>
                <a:lnTo>
                  <a:pt x="0" y="0"/>
                </a:lnTo>
                <a:close/>
              </a:path>
            </a:pathLst>
          </a:custGeom>
          <a:blipFill rotWithShape="1">
            <a:blip r:embed="rId4">
              <a:alphaModFix/>
            </a:blip>
            <a:stretch>
              <a:fillRect b="0" l="0" r="0" t="0"/>
            </a:stretch>
          </a:blipFill>
          <a:ln>
            <a:noFill/>
          </a:ln>
        </p:spPr>
      </p:sp>
      <p:sp>
        <p:nvSpPr>
          <p:cNvPr id="680" name="Google Shape;680;p39"/>
          <p:cNvSpPr/>
          <p:nvPr/>
        </p:nvSpPr>
        <p:spPr>
          <a:xfrm rot="-4626787">
            <a:off x="16352463" y="1485539"/>
            <a:ext cx="1447682" cy="1558154"/>
          </a:xfrm>
          <a:custGeom>
            <a:rect b="b" l="l" r="r" t="t"/>
            <a:pathLst>
              <a:path extrusionOk="0" h="1558154" w="1447682">
                <a:moveTo>
                  <a:pt x="0" y="0"/>
                </a:moveTo>
                <a:lnTo>
                  <a:pt x="1447682" y="0"/>
                </a:lnTo>
                <a:lnTo>
                  <a:pt x="1447682" y="1558154"/>
                </a:lnTo>
                <a:lnTo>
                  <a:pt x="0" y="1558154"/>
                </a:lnTo>
                <a:lnTo>
                  <a:pt x="0" y="0"/>
                </a:lnTo>
                <a:close/>
              </a:path>
            </a:pathLst>
          </a:custGeom>
          <a:blipFill rotWithShape="1">
            <a:blip r:embed="rId5">
              <a:alphaModFix/>
            </a:blip>
            <a:stretch>
              <a:fillRect b="0" l="0" r="0" t="-148058"/>
            </a:stretch>
          </a:blipFill>
          <a:ln>
            <a:noFill/>
          </a:ln>
        </p:spPr>
      </p:sp>
      <p:sp>
        <p:nvSpPr>
          <p:cNvPr id="681" name="Google Shape;681;p39"/>
          <p:cNvSpPr/>
          <p:nvPr/>
        </p:nvSpPr>
        <p:spPr>
          <a:xfrm rot="-4195875">
            <a:off x="16352463" y="3225545"/>
            <a:ext cx="1447682" cy="1558154"/>
          </a:xfrm>
          <a:custGeom>
            <a:rect b="b" l="l" r="r" t="t"/>
            <a:pathLst>
              <a:path extrusionOk="0" h="1558154" w="1447682">
                <a:moveTo>
                  <a:pt x="0" y="0"/>
                </a:moveTo>
                <a:lnTo>
                  <a:pt x="1447682" y="0"/>
                </a:lnTo>
                <a:lnTo>
                  <a:pt x="1447682" y="1558155"/>
                </a:lnTo>
                <a:lnTo>
                  <a:pt x="0" y="1558155"/>
                </a:lnTo>
                <a:lnTo>
                  <a:pt x="0" y="0"/>
                </a:lnTo>
                <a:close/>
              </a:path>
            </a:pathLst>
          </a:custGeom>
          <a:blipFill rotWithShape="1">
            <a:blip r:embed="rId6">
              <a:alphaModFix/>
            </a:blip>
            <a:stretch>
              <a:fillRect b="0" l="0" r="0" t="-148058"/>
            </a:stretch>
          </a:blipFill>
          <a:ln>
            <a:noFill/>
          </a:ln>
        </p:spPr>
      </p:sp>
      <p:sp>
        <p:nvSpPr>
          <p:cNvPr id="682" name="Google Shape;682;p39"/>
          <p:cNvSpPr/>
          <p:nvPr/>
        </p:nvSpPr>
        <p:spPr>
          <a:xfrm rot="-512374">
            <a:off x="1557854" y="5369103"/>
            <a:ext cx="3254688" cy="4211950"/>
          </a:xfrm>
          <a:custGeom>
            <a:rect b="b" l="l" r="r" t="t"/>
            <a:pathLst>
              <a:path extrusionOk="0" h="4211950" w="3254688">
                <a:moveTo>
                  <a:pt x="0" y="0"/>
                </a:moveTo>
                <a:lnTo>
                  <a:pt x="3254688" y="0"/>
                </a:lnTo>
                <a:lnTo>
                  <a:pt x="3254688" y="4211950"/>
                </a:lnTo>
                <a:lnTo>
                  <a:pt x="0" y="4211950"/>
                </a:lnTo>
                <a:lnTo>
                  <a:pt x="0" y="0"/>
                </a:lnTo>
                <a:close/>
              </a:path>
            </a:pathLst>
          </a:custGeom>
          <a:blipFill rotWithShape="1">
            <a:blip r:embed="rId7">
              <a:alphaModFix/>
            </a:blip>
            <a:stretch>
              <a:fillRect b="0" l="0" r="0" t="0"/>
            </a:stretch>
          </a:blipFill>
          <a:ln>
            <a:noFill/>
          </a:ln>
        </p:spPr>
      </p:sp>
      <p:sp>
        <p:nvSpPr>
          <p:cNvPr id="683" name="Google Shape;683;p39"/>
          <p:cNvSpPr/>
          <p:nvPr/>
        </p:nvSpPr>
        <p:spPr>
          <a:xfrm rot="265264">
            <a:off x="12991590" y="5728721"/>
            <a:ext cx="4860579" cy="3950325"/>
          </a:xfrm>
          <a:custGeom>
            <a:rect b="b" l="l" r="r" t="t"/>
            <a:pathLst>
              <a:path extrusionOk="0" h="3950325" w="4860579">
                <a:moveTo>
                  <a:pt x="0" y="0"/>
                </a:moveTo>
                <a:lnTo>
                  <a:pt x="4860579" y="0"/>
                </a:lnTo>
                <a:lnTo>
                  <a:pt x="4860579" y="3950325"/>
                </a:lnTo>
                <a:lnTo>
                  <a:pt x="0" y="3950325"/>
                </a:lnTo>
                <a:lnTo>
                  <a:pt x="0" y="0"/>
                </a:lnTo>
                <a:close/>
              </a:path>
            </a:pathLst>
          </a:custGeom>
          <a:blipFill rotWithShape="1">
            <a:blip r:embed="rId8">
              <a:alphaModFix/>
            </a:blip>
            <a:stretch>
              <a:fillRect b="0" l="0" r="0" t="0"/>
            </a:stretch>
          </a:blipFill>
          <a:ln>
            <a:noFill/>
          </a:ln>
        </p:spPr>
      </p:sp>
      <p:sp>
        <p:nvSpPr>
          <p:cNvPr id="684" name="Google Shape;684;p39"/>
          <p:cNvSpPr txBox="1"/>
          <p:nvPr/>
        </p:nvSpPr>
        <p:spPr>
          <a:xfrm>
            <a:off x="7081981" y="5887730"/>
            <a:ext cx="4124037" cy="659639"/>
          </a:xfrm>
          <a:prstGeom prst="rect">
            <a:avLst/>
          </a:prstGeom>
          <a:noFill/>
          <a:ln>
            <a:noFill/>
          </a:ln>
        </p:spPr>
        <p:txBody>
          <a:bodyPr anchorCtr="0" anchor="t" bIns="0" lIns="0" spcFirstLastPara="1" rIns="0" wrap="square" tIns="0">
            <a:spAutoFit/>
          </a:bodyPr>
          <a:lstStyle/>
          <a:p>
            <a:pPr indent="0" lvl="0" marL="0" marR="0" rtl="0" algn="ctr">
              <a:lnSpc>
                <a:spcPct val="178024"/>
              </a:lnSpc>
              <a:spcBef>
                <a:spcPts val="0"/>
              </a:spcBef>
              <a:spcAft>
                <a:spcPts val="0"/>
              </a:spcAft>
              <a:buNone/>
            </a:pPr>
            <a:r>
              <a:rPr b="1" i="0" lang="en-US" sz="3199" u="none" cap="none" strike="noStrike">
                <a:solidFill>
                  <a:srgbClr val="FFEBC2"/>
                </a:solidFill>
                <a:latin typeface="Barlow"/>
                <a:ea typeface="Barlow"/>
                <a:cs typeface="Barlow"/>
                <a:sym typeface="Barlow"/>
              </a:rPr>
              <a:t>SLIDESCARNIVAL</a:t>
            </a:r>
            <a:endParaRPr/>
          </a:p>
        </p:txBody>
      </p:sp>
      <p:sp>
        <p:nvSpPr>
          <p:cNvPr id="685" name="Google Shape;685;p39"/>
          <p:cNvSpPr txBox="1"/>
          <p:nvPr/>
        </p:nvSpPr>
        <p:spPr>
          <a:xfrm>
            <a:off x="7640866" y="7247272"/>
            <a:ext cx="3006268" cy="659639"/>
          </a:xfrm>
          <a:prstGeom prst="rect">
            <a:avLst/>
          </a:prstGeom>
          <a:noFill/>
          <a:ln>
            <a:noFill/>
          </a:ln>
        </p:spPr>
        <p:txBody>
          <a:bodyPr anchorCtr="0" anchor="t" bIns="0" lIns="0" spcFirstLastPara="1" rIns="0" wrap="square" tIns="0">
            <a:spAutoFit/>
          </a:bodyPr>
          <a:lstStyle/>
          <a:p>
            <a:pPr indent="0" lvl="0" marL="0" marR="0" rtl="0" algn="ctr">
              <a:lnSpc>
                <a:spcPct val="178024"/>
              </a:lnSpc>
              <a:spcBef>
                <a:spcPts val="0"/>
              </a:spcBef>
              <a:spcAft>
                <a:spcPts val="0"/>
              </a:spcAft>
              <a:buNone/>
            </a:pPr>
            <a:r>
              <a:rPr b="1" i="0" lang="en-US" sz="3199" u="none" cap="none" strike="noStrike">
                <a:solidFill>
                  <a:srgbClr val="FFEBC2"/>
                </a:solidFill>
                <a:latin typeface="Barlow"/>
                <a:ea typeface="Barlow"/>
                <a:cs typeface="Barlow"/>
                <a:sym typeface="Barlow"/>
              </a:rPr>
              <a:t>PEXELS</a:t>
            </a:r>
            <a:endParaRPr/>
          </a:p>
        </p:txBody>
      </p:sp>
      <p:sp>
        <p:nvSpPr>
          <p:cNvPr id="686" name="Google Shape;686;p39"/>
          <p:cNvSpPr txBox="1"/>
          <p:nvPr/>
        </p:nvSpPr>
        <p:spPr>
          <a:xfrm>
            <a:off x="5441435" y="4263147"/>
            <a:ext cx="7405130" cy="1108329"/>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1" i="0" lang="en-US" sz="2700" u="none" cap="none" strike="noStrike">
                <a:solidFill>
                  <a:srgbClr val="FFEBC2"/>
                </a:solidFill>
                <a:latin typeface="Barlow"/>
                <a:ea typeface="Barlow"/>
                <a:cs typeface="Barlow"/>
                <a:sym typeface="Barlow"/>
              </a:rPr>
              <a:t>This presentation template is free</a:t>
            </a:r>
            <a:endParaRPr/>
          </a:p>
          <a:p>
            <a:pPr indent="0" lvl="0" marL="0" marR="0" rtl="0" algn="ctr">
              <a:lnSpc>
                <a:spcPct val="169000"/>
              </a:lnSpc>
              <a:spcBef>
                <a:spcPts val="0"/>
              </a:spcBef>
              <a:spcAft>
                <a:spcPts val="0"/>
              </a:spcAft>
              <a:buNone/>
            </a:pPr>
            <a:r>
              <a:rPr b="1" i="0" lang="en-US" sz="2700" u="none" cap="none" strike="noStrike">
                <a:solidFill>
                  <a:srgbClr val="FFEBC2"/>
                </a:solidFill>
                <a:latin typeface="Barlow"/>
                <a:ea typeface="Barlow"/>
                <a:cs typeface="Barlow"/>
                <a:sym typeface="Barlow"/>
              </a:rPr>
              <a:t>for everyone to use thanks to the following:</a:t>
            </a:r>
            <a:endParaRPr/>
          </a:p>
        </p:txBody>
      </p:sp>
      <p:sp>
        <p:nvSpPr>
          <p:cNvPr id="687" name="Google Shape;687;p39"/>
          <p:cNvSpPr txBox="1"/>
          <p:nvPr/>
        </p:nvSpPr>
        <p:spPr>
          <a:xfrm>
            <a:off x="5280936" y="765386"/>
            <a:ext cx="7726128" cy="149923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FFB400"/>
                </a:solidFill>
                <a:latin typeface="Londrina Solid"/>
                <a:ea typeface="Londrina Solid"/>
                <a:cs typeface="Londrina Solid"/>
                <a:sym typeface="Londrina Solid"/>
              </a:rPr>
              <a:t>Credits</a:t>
            </a:r>
            <a:endParaRPr/>
          </a:p>
        </p:txBody>
      </p:sp>
      <p:sp>
        <p:nvSpPr>
          <p:cNvPr id="688" name="Google Shape;688;p39"/>
          <p:cNvSpPr txBox="1"/>
          <p:nvPr/>
        </p:nvSpPr>
        <p:spPr>
          <a:xfrm>
            <a:off x="7520136" y="6541152"/>
            <a:ext cx="3247727" cy="38735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for the presentation template</a:t>
            </a:r>
            <a:endParaRPr/>
          </a:p>
        </p:txBody>
      </p:sp>
      <p:sp>
        <p:nvSpPr>
          <p:cNvPr id="689" name="Google Shape;689;p39"/>
          <p:cNvSpPr txBox="1"/>
          <p:nvPr/>
        </p:nvSpPr>
        <p:spPr>
          <a:xfrm>
            <a:off x="8365778" y="7900694"/>
            <a:ext cx="1556445" cy="38735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2000" u="none" cap="none" strike="noStrike">
                <a:solidFill>
                  <a:srgbClr val="FFEBC2"/>
                </a:solidFill>
                <a:latin typeface="Barlow"/>
                <a:ea typeface="Barlow"/>
                <a:cs typeface="Barlow"/>
                <a:sym typeface="Barlow"/>
              </a:rPr>
              <a:t>for the photos</a:t>
            </a:r>
            <a:endParaRPr/>
          </a:p>
        </p:txBody>
      </p:sp>
      <p:sp>
        <p:nvSpPr>
          <p:cNvPr id="690" name="Google Shape;690;p39"/>
          <p:cNvSpPr/>
          <p:nvPr/>
        </p:nvSpPr>
        <p:spPr>
          <a:xfrm rot="-7637241">
            <a:off x="13168185" y="1268611"/>
            <a:ext cx="3321988" cy="2476391"/>
          </a:xfrm>
          <a:custGeom>
            <a:rect b="b" l="l" r="r" t="t"/>
            <a:pathLst>
              <a:path extrusionOk="0" h="2476391" w="3321988">
                <a:moveTo>
                  <a:pt x="0" y="0"/>
                </a:moveTo>
                <a:lnTo>
                  <a:pt x="3321988" y="0"/>
                </a:lnTo>
                <a:lnTo>
                  <a:pt x="3321988" y="2476391"/>
                </a:lnTo>
                <a:lnTo>
                  <a:pt x="0" y="247639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107" name="Shape 107"/>
        <p:cNvGrpSpPr/>
        <p:nvPr/>
      </p:nvGrpSpPr>
      <p:grpSpPr>
        <a:xfrm>
          <a:off x="0" y="0"/>
          <a:ext cx="0" cy="0"/>
          <a:chOff x="0" y="0"/>
          <a:chExt cx="0" cy="0"/>
        </a:xfrm>
      </p:grpSpPr>
      <p:pic>
        <p:nvPicPr>
          <p:cNvPr id="108" name="Google Shape;108;p15"/>
          <p:cNvPicPr preferRelativeResize="0"/>
          <p:nvPr/>
        </p:nvPicPr>
        <p:blipFill>
          <a:blip r:embed="rId3">
            <a:alphaModFix/>
          </a:blip>
          <a:stretch>
            <a:fillRect/>
          </a:stretch>
        </p:blipFill>
        <p:spPr>
          <a:xfrm>
            <a:off x="12635750" y="-907873"/>
            <a:ext cx="11416648" cy="5518049"/>
          </a:xfrm>
          <a:prstGeom prst="rect">
            <a:avLst/>
          </a:prstGeom>
          <a:noFill/>
          <a:ln>
            <a:noFill/>
          </a:ln>
        </p:spPr>
      </p:pic>
      <p:sp>
        <p:nvSpPr>
          <p:cNvPr id="109" name="Google Shape;109;p15"/>
          <p:cNvSpPr/>
          <p:nvPr/>
        </p:nvSpPr>
        <p:spPr>
          <a:xfrm>
            <a:off x="1213669" y="3709805"/>
            <a:ext cx="5073216" cy="5355602"/>
          </a:xfrm>
          <a:custGeom>
            <a:rect b="b" l="l" r="r" t="t"/>
            <a:pathLst>
              <a:path extrusionOk="0" h="5355602" w="5073216">
                <a:moveTo>
                  <a:pt x="0" y="0"/>
                </a:moveTo>
                <a:lnTo>
                  <a:pt x="5073216" y="0"/>
                </a:lnTo>
                <a:lnTo>
                  <a:pt x="5073216" y="5355602"/>
                </a:lnTo>
                <a:lnTo>
                  <a:pt x="0" y="5355602"/>
                </a:lnTo>
                <a:lnTo>
                  <a:pt x="0" y="0"/>
                </a:lnTo>
                <a:close/>
              </a:path>
            </a:pathLst>
          </a:custGeom>
          <a:blipFill rotWithShape="1">
            <a:blip r:embed="rId4">
              <a:alphaModFix/>
            </a:blip>
            <a:stretch>
              <a:fillRect b="0" l="0" r="0" t="0"/>
            </a:stretch>
          </a:blipFill>
          <a:ln>
            <a:noFill/>
          </a:ln>
        </p:spPr>
      </p:sp>
      <p:sp>
        <p:nvSpPr>
          <p:cNvPr id="110" name="Google Shape;110;p15"/>
          <p:cNvSpPr/>
          <p:nvPr/>
        </p:nvSpPr>
        <p:spPr>
          <a:xfrm>
            <a:off x="6788656" y="3709805"/>
            <a:ext cx="5073216" cy="5355602"/>
          </a:xfrm>
          <a:custGeom>
            <a:rect b="b" l="l" r="r" t="t"/>
            <a:pathLst>
              <a:path extrusionOk="0" h="5355602" w="5073216">
                <a:moveTo>
                  <a:pt x="0" y="0"/>
                </a:moveTo>
                <a:lnTo>
                  <a:pt x="5073216" y="0"/>
                </a:lnTo>
                <a:lnTo>
                  <a:pt x="5073216" y="5355602"/>
                </a:lnTo>
                <a:lnTo>
                  <a:pt x="0" y="5355602"/>
                </a:lnTo>
                <a:lnTo>
                  <a:pt x="0" y="0"/>
                </a:lnTo>
                <a:close/>
              </a:path>
            </a:pathLst>
          </a:custGeom>
          <a:blipFill rotWithShape="1">
            <a:blip r:embed="rId4">
              <a:alphaModFix/>
            </a:blip>
            <a:stretch>
              <a:fillRect b="0" l="0" r="0" t="0"/>
            </a:stretch>
          </a:blipFill>
          <a:ln>
            <a:noFill/>
          </a:ln>
        </p:spPr>
      </p:sp>
      <p:sp>
        <p:nvSpPr>
          <p:cNvPr id="111" name="Google Shape;111;p15"/>
          <p:cNvSpPr/>
          <p:nvPr/>
        </p:nvSpPr>
        <p:spPr>
          <a:xfrm>
            <a:off x="12367459" y="3709805"/>
            <a:ext cx="5073216" cy="5355602"/>
          </a:xfrm>
          <a:custGeom>
            <a:rect b="b" l="l" r="r" t="t"/>
            <a:pathLst>
              <a:path extrusionOk="0" h="5355602" w="5073216">
                <a:moveTo>
                  <a:pt x="0" y="0"/>
                </a:moveTo>
                <a:lnTo>
                  <a:pt x="5073216" y="0"/>
                </a:lnTo>
                <a:lnTo>
                  <a:pt x="5073216" y="5355602"/>
                </a:lnTo>
                <a:lnTo>
                  <a:pt x="0" y="5355602"/>
                </a:lnTo>
                <a:lnTo>
                  <a:pt x="0" y="0"/>
                </a:lnTo>
                <a:close/>
              </a:path>
            </a:pathLst>
          </a:custGeom>
          <a:blipFill rotWithShape="1">
            <a:blip r:embed="rId4">
              <a:alphaModFix/>
            </a:blip>
            <a:stretch>
              <a:fillRect b="0" l="0" r="0" t="0"/>
            </a:stretch>
          </a:blipFill>
          <a:ln>
            <a:noFill/>
          </a:ln>
        </p:spPr>
      </p:sp>
      <p:sp>
        <p:nvSpPr>
          <p:cNvPr id="112" name="Google Shape;112;p15"/>
          <p:cNvSpPr txBox="1"/>
          <p:nvPr/>
        </p:nvSpPr>
        <p:spPr>
          <a:xfrm>
            <a:off x="3263869" y="1091638"/>
            <a:ext cx="11760262" cy="1724597"/>
          </a:xfrm>
          <a:prstGeom prst="rect">
            <a:avLst/>
          </a:prstGeom>
          <a:noFill/>
          <a:ln>
            <a:noFill/>
          </a:ln>
        </p:spPr>
        <p:txBody>
          <a:bodyPr anchorCtr="0" anchor="t" bIns="0" lIns="0" spcFirstLastPara="1" rIns="0" wrap="square" tIns="0">
            <a:spAutoFit/>
          </a:bodyPr>
          <a:lstStyle/>
          <a:p>
            <a:pPr indent="0" lvl="0" marL="0" marR="0" rtl="0" algn="ctr">
              <a:lnSpc>
                <a:spcPct val="13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Add an Agenda Page</a:t>
            </a:r>
            <a:endParaRPr/>
          </a:p>
        </p:txBody>
      </p:sp>
      <p:sp>
        <p:nvSpPr>
          <p:cNvPr id="113" name="Google Shape;113;p15"/>
          <p:cNvSpPr txBox="1"/>
          <p:nvPr/>
        </p:nvSpPr>
        <p:spPr>
          <a:xfrm>
            <a:off x="1863367" y="5910290"/>
            <a:ext cx="3165349" cy="560452"/>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1" i="0" lang="en-US" sz="3503" u="none" cap="none" strike="noStrike">
                <a:solidFill>
                  <a:srgbClr val="5750CF"/>
                </a:solidFill>
                <a:latin typeface="Barlow"/>
                <a:ea typeface="Barlow"/>
                <a:cs typeface="Barlow"/>
                <a:sym typeface="Barlow"/>
              </a:rPr>
              <a:t>PART ONE</a:t>
            </a:r>
            <a:endParaRPr/>
          </a:p>
        </p:txBody>
      </p:sp>
      <p:sp>
        <p:nvSpPr>
          <p:cNvPr id="114" name="Google Shape;114;p15"/>
          <p:cNvSpPr txBox="1"/>
          <p:nvPr/>
        </p:nvSpPr>
        <p:spPr>
          <a:xfrm>
            <a:off x="7438354" y="5910290"/>
            <a:ext cx="3165349" cy="560452"/>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1" i="0" lang="en-US" sz="3503" u="none" cap="none" strike="noStrike">
                <a:solidFill>
                  <a:srgbClr val="5750CF"/>
                </a:solidFill>
                <a:latin typeface="Barlow"/>
                <a:ea typeface="Barlow"/>
                <a:cs typeface="Barlow"/>
                <a:sym typeface="Barlow"/>
              </a:rPr>
              <a:t>PART TWO</a:t>
            </a:r>
            <a:endParaRPr/>
          </a:p>
        </p:txBody>
      </p:sp>
      <p:sp>
        <p:nvSpPr>
          <p:cNvPr id="115" name="Google Shape;115;p15"/>
          <p:cNvSpPr txBox="1"/>
          <p:nvPr/>
        </p:nvSpPr>
        <p:spPr>
          <a:xfrm>
            <a:off x="13017157" y="5910290"/>
            <a:ext cx="3165349" cy="560452"/>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1" i="0" lang="en-US" sz="3503" u="none" cap="none" strike="noStrike">
                <a:solidFill>
                  <a:srgbClr val="5750CF"/>
                </a:solidFill>
                <a:latin typeface="Barlow"/>
                <a:ea typeface="Barlow"/>
                <a:cs typeface="Barlow"/>
                <a:sym typeface="Barlow"/>
              </a:rPr>
              <a:t>PART THREE</a:t>
            </a:r>
            <a:endParaRPr/>
          </a:p>
        </p:txBody>
      </p:sp>
      <p:sp>
        <p:nvSpPr>
          <p:cNvPr id="116" name="Google Shape;116;p15"/>
          <p:cNvSpPr txBox="1"/>
          <p:nvPr/>
        </p:nvSpPr>
        <p:spPr>
          <a:xfrm>
            <a:off x="2493424" y="4502196"/>
            <a:ext cx="1892400" cy="1470600"/>
          </a:xfrm>
          <a:prstGeom prst="rect">
            <a:avLst/>
          </a:prstGeom>
          <a:noFill/>
          <a:ln>
            <a:noFill/>
          </a:ln>
        </p:spPr>
        <p:txBody>
          <a:bodyPr anchorCtr="0" anchor="t" bIns="0" lIns="0" spcFirstLastPara="1" rIns="0" wrap="square" tIns="0">
            <a:spAutoFit/>
          </a:bodyPr>
          <a:lstStyle/>
          <a:p>
            <a:pPr indent="0" lvl="0" marL="0" marR="0" rtl="0" algn="ctr">
              <a:lnSpc>
                <a:spcPct val="133001"/>
              </a:lnSpc>
              <a:spcBef>
                <a:spcPts val="0"/>
              </a:spcBef>
              <a:spcAft>
                <a:spcPts val="0"/>
              </a:spcAft>
              <a:buNone/>
            </a:pPr>
            <a:r>
              <a:rPr b="0" i="0" lang="en-US" sz="9554" u="none" cap="none" strike="noStrike">
                <a:solidFill>
                  <a:srgbClr val="5750CF"/>
                </a:solidFill>
                <a:latin typeface="Londrina Solid"/>
                <a:ea typeface="Londrina Solid"/>
                <a:cs typeface="Londrina Solid"/>
                <a:sym typeface="Londrina Solid"/>
              </a:rPr>
              <a:t>01</a:t>
            </a:r>
            <a:endParaRPr/>
          </a:p>
        </p:txBody>
      </p:sp>
      <p:sp>
        <p:nvSpPr>
          <p:cNvPr id="117" name="Google Shape;117;p15"/>
          <p:cNvSpPr txBox="1"/>
          <p:nvPr/>
        </p:nvSpPr>
        <p:spPr>
          <a:xfrm>
            <a:off x="8068411" y="4502196"/>
            <a:ext cx="1892400" cy="1470600"/>
          </a:xfrm>
          <a:prstGeom prst="rect">
            <a:avLst/>
          </a:prstGeom>
          <a:noFill/>
          <a:ln>
            <a:noFill/>
          </a:ln>
        </p:spPr>
        <p:txBody>
          <a:bodyPr anchorCtr="0" anchor="t" bIns="0" lIns="0" spcFirstLastPara="1" rIns="0" wrap="square" tIns="0">
            <a:spAutoFit/>
          </a:bodyPr>
          <a:lstStyle/>
          <a:p>
            <a:pPr indent="0" lvl="0" marL="0" marR="0" rtl="0" algn="ctr">
              <a:lnSpc>
                <a:spcPct val="133001"/>
              </a:lnSpc>
              <a:spcBef>
                <a:spcPts val="0"/>
              </a:spcBef>
              <a:spcAft>
                <a:spcPts val="0"/>
              </a:spcAft>
              <a:buNone/>
            </a:pPr>
            <a:r>
              <a:rPr b="0" i="0" lang="en-US" sz="9554" u="none" cap="none" strike="noStrike">
                <a:solidFill>
                  <a:srgbClr val="5750CF"/>
                </a:solidFill>
                <a:latin typeface="Londrina Solid"/>
                <a:ea typeface="Londrina Solid"/>
                <a:cs typeface="Londrina Solid"/>
                <a:sym typeface="Londrina Solid"/>
              </a:rPr>
              <a:t>02</a:t>
            </a:r>
            <a:endParaRPr/>
          </a:p>
        </p:txBody>
      </p:sp>
      <p:sp>
        <p:nvSpPr>
          <p:cNvPr id="118" name="Google Shape;118;p15"/>
          <p:cNvSpPr txBox="1"/>
          <p:nvPr/>
        </p:nvSpPr>
        <p:spPr>
          <a:xfrm>
            <a:off x="13647214" y="4502196"/>
            <a:ext cx="1892400" cy="1470600"/>
          </a:xfrm>
          <a:prstGeom prst="rect">
            <a:avLst/>
          </a:prstGeom>
          <a:noFill/>
          <a:ln>
            <a:noFill/>
          </a:ln>
        </p:spPr>
        <p:txBody>
          <a:bodyPr anchorCtr="0" anchor="t" bIns="0" lIns="0" spcFirstLastPara="1" rIns="0" wrap="square" tIns="0">
            <a:spAutoFit/>
          </a:bodyPr>
          <a:lstStyle/>
          <a:p>
            <a:pPr indent="0" lvl="0" marL="0" marR="0" rtl="0" algn="ctr">
              <a:lnSpc>
                <a:spcPct val="133001"/>
              </a:lnSpc>
              <a:spcBef>
                <a:spcPts val="0"/>
              </a:spcBef>
              <a:spcAft>
                <a:spcPts val="0"/>
              </a:spcAft>
              <a:buNone/>
            </a:pPr>
            <a:r>
              <a:rPr b="0" i="0" lang="en-US" sz="9554" u="none" cap="none" strike="noStrike">
                <a:solidFill>
                  <a:srgbClr val="5750CF"/>
                </a:solidFill>
                <a:latin typeface="Londrina Solid"/>
                <a:ea typeface="Londrina Solid"/>
                <a:cs typeface="Londrina Solid"/>
                <a:sym typeface="Londrina Solid"/>
              </a:rPr>
              <a:t>03</a:t>
            </a:r>
            <a:endParaRPr/>
          </a:p>
        </p:txBody>
      </p:sp>
      <p:sp>
        <p:nvSpPr>
          <p:cNvPr id="119" name="Google Shape;119;p15"/>
          <p:cNvSpPr txBox="1"/>
          <p:nvPr/>
        </p:nvSpPr>
        <p:spPr>
          <a:xfrm>
            <a:off x="1863367" y="7099443"/>
            <a:ext cx="3165349" cy="732439"/>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US" sz="2123" u="none" cap="none" strike="noStrike">
                <a:solidFill>
                  <a:srgbClr val="FFEBC2"/>
                </a:solidFill>
                <a:latin typeface="Barlow"/>
                <a:ea typeface="Barlow"/>
                <a:cs typeface="Barlow"/>
                <a:sym typeface="Barlow"/>
              </a:rPr>
              <a:t>Elaborate on what</a:t>
            </a:r>
            <a:endParaRPr/>
          </a:p>
          <a:p>
            <a:pPr indent="0" lvl="1" marL="0" marR="0" rtl="0" algn="ctr">
              <a:lnSpc>
                <a:spcPct val="139990"/>
              </a:lnSpc>
              <a:spcBef>
                <a:spcPts val="0"/>
              </a:spcBef>
              <a:spcAft>
                <a:spcPts val="0"/>
              </a:spcAft>
              <a:buNone/>
            </a:pPr>
            <a:r>
              <a:rPr b="0" i="0" lang="en-US" sz="2123" u="none" cap="none" strike="noStrike">
                <a:solidFill>
                  <a:srgbClr val="FFEBC2"/>
                </a:solidFill>
                <a:latin typeface="Barlow"/>
                <a:ea typeface="Barlow"/>
                <a:cs typeface="Barlow"/>
                <a:sym typeface="Barlow"/>
              </a:rPr>
              <a:t>you want to discuss.</a:t>
            </a:r>
            <a:endParaRPr/>
          </a:p>
        </p:txBody>
      </p:sp>
      <p:sp>
        <p:nvSpPr>
          <p:cNvPr id="120" name="Google Shape;120;p15"/>
          <p:cNvSpPr txBox="1"/>
          <p:nvPr/>
        </p:nvSpPr>
        <p:spPr>
          <a:xfrm>
            <a:off x="7438354" y="7099443"/>
            <a:ext cx="3165349" cy="732439"/>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US" sz="2123" u="none" cap="none" strike="noStrike">
                <a:solidFill>
                  <a:srgbClr val="FFEBC2"/>
                </a:solidFill>
                <a:latin typeface="Barlow"/>
                <a:ea typeface="Barlow"/>
                <a:cs typeface="Barlow"/>
                <a:sym typeface="Barlow"/>
              </a:rPr>
              <a:t>Elaborate on what</a:t>
            </a:r>
            <a:endParaRPr/>
          </a:p>
          <a:p>
            <a:pPr indent="0" lvl="1" marL="0" marR="0" rtl="0" algn="ctr">
              <a:lnSpc>
                <a:spcPct val="139990"/>
              </a:lnSpc>
              <a:spcBef>
                <a:spcPts val="0"/>
              </a:spcBef>
              <a:spcAft>
                <a:spcPts val="0"/>
              </a:spcAft>
              <a:buNone/>
            </a:pPr>
            <a:r>
              <a:rPr b="0" i="0" lang="en-US" sz="2123" u="none" cap="none" strike="noStrike">
                <a:solidFill>
                  <a:srgbClr val="FFEBC2"/>
                </a:solidFill>
                <a:latin typeface="Barlow"/>
                <a:ea typeface="Barlow"/>
                <a:cs typeface="Barlow"/>
                <a:sym typeface="Barlow"/>
              </a:rPr>
              <a:t>you want to discuss.</a:t>
            </a:r>
            <a:endParaRPr/>
          </a:p>
        </p:txBody>
      </p:sp>
      <p:sp>
        <p:nvSpPr>
          <p:cNvPr id="121" name="Google Shape;121;p15"/>
          <p:cNvSpPr txBox="1"/>
          <p:nvPr/>
        </p:nvSpPr>
        <p:spPr>
          <a:xfrm>
            <a:off x="13017157" y="7099443"/>
            <a:ext cx="3165349" cy="732439"/>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US" sz="2123" u="none" cap="none" strike="noStrike">
                <a:solidFill>
                  <a:srgbClr val="FFEBC2"/>
                </a:solidFill>
                <a:latin typeface="Barlow"/>
                <a:ea typeface="Barlow"/>
                <a:cs typeface="Barlow"/>
                <a:sym typeface="Barlow"/>
              </a:rPr>
              <a:t>Elaborate on what</a:t>
            </a:r>
            <a:endParaRPr/>
          </a:p>
          <a:p>
            <a:pPr indent="0" lvl="1" marL="0" marR="0" rtl="0" algn="ctr">
              <a:lnSpc>
                <a:spcPct val="139990"/>
              </a:lnSpc>
              <a:spcBef>
                <a:spcPts val="0"/>
              </a:spcBef>
              <a:spcAft>
                <a:spcPts val="0"/>
              </a:spcAft>
              <a:buNone/>
            </a:pPr>
            <a:r>
              <a:rPr b="0" i="0" lang="en-US" sz="2123" u="none" cap="none" strike="noStrike">
                <a:solidFill>
                  <a:srgbClr val="FFEBC2"/>
                </a:solidFill>
                <a:latin typeface="Barlow"/>
                <a:ea typeface="Barlow"/>
                <a:cs typeface="Barlow"/>
                <a:sym typeface="Barlow"/>
              </a:rPr>
              <a:t>you want to discuss.</a:t>
            </a:r>
            <a:endParaRPr/>
          </a:p>
        </p:txBody>
      </p:sp>
      <p:sp>
        <p:nvSpPr>
          <p:cNvPr id="122" name="Google Shape;122;p15"/>
          <p:cNvSpPr/>
          <p:nvPr/>
        </p:nvSpPr>
        <p:spPr>
          <a:xfrm rot="-1258863">
            <a:off x="1469262" y="902606"/>
            <a:ext cx="1678386" cy="1738442"/>
          </a:xfrm>
          <a:custGeom>
            <a:rect b="b" l="l" r="r" t="t"/>
            <a:pathLst>
              <a:path extrusionOk="0" h="1738442" w="1678386">
                <a:moveTo>
                  <a:pt x="0" y="0"/>
                </a:moveTo>
                <a:lnTo>
                  <a:pt x="1678386" y="0"/>
                </a:lnTo>
                <a:lnTo>
                  <a:pt x="1678386" y="1738441"/>
                </a:lnTo>
                <a:lnTo>
                  <a:pt x="0" y="173844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126" name="Shape 126"/>
        <p:cNvGrpSpPr/>
        <p:nvPr/>
      </p:nvGrpSpPr>
      <p:grpSpPr>
        <a:xfrm>
          <a:off x="0" y="0"/>
          <a:ext cx="0" cy="0"/>
          <a:chOff x="0" y="0"/>
          <a:chExt cx="0" cy="0"/>
        </a:xfrm>
      </p:grpSpPr>
      <p:pic>
        <p:nvPicPr>
          <p:cNvPr id="127" name="Google Shape;127;p16"/>
          <p:cNvPicPr preferRelativeResize="0"/>
          <p:nvPr/>
        </p:nvPicPr>
        <p:blipFill>
          <a:blip r:embed="rId3">
            <a:alphaModFix/>
          </a:blip>
          <a:stretch>
            <a:fillRect/>
          </a:stretch>
        </p:blipFill>
        <p:spPr>
          <a:xfrm>
            <a:off x="10170000" y="93344"/>
            <a:ext cx="7089299" cy="7013232"/>
          </a:xfrm>
          <a:prstGeom prst="rect">
            <a:avLst/>
          </a:prstGeom>
          <a:noFill/>
          <a:ln>
            <a:noFill/>
          </a:ln>
        </p:spPr>
      </p:pic>
      <p:sp>
        <p:nvSpPr>
          <p:cNvPr id="128" name="Google Shape;128;p16"/>
          <p:cNvSpPr/>
          <p:nvPr/>
        </p:nvSpPr>
        <p:spPr>
          <a:xfrm>
            <a:off x="-4322471" y="-5802854"/>
            <a:ext cx="14485728" cy="15061154"/>
          </a:xfrm>
          <a:custGeom>
            <a:rect b="b" l="l" r="r" t="t"/>
            <a:pathLst>
              <a:path extrusionOk="0" h="15061154" w="14485728">
                <a:moveTo>
                  <a:pt x="0" y="0"/>
                </a:moveTo>
                <a:lnTo>
                  <a:pt x="14485728" y="0"/>
                </a:lnTo>
                <a:lnTo>
                  <a:pt x="14485728" y="15061154"/>
                </a:lnTo>
                <a:lnTo>
                  <a:pt x="0" y="15061154"/>
                </a:lnTo>
                <a:lnTo>
                  <a:pt x="0" y="0"/>
                </a:lnTo>
                <a:close/>
              </a:path>
            </a:pathLst>
          </a:custGeom>
          <a:blipFill rotWithShape="1">
            <a:blip r:embed="rId4">
              <a:alphaModFix/>
            </a:blip>
            <a:stretch>
              <a:fillRect b="0" l="0" r="0" t="0"/>
            </a:stretch>
          </a:blipFill>
          <a:ln>
            <a:noFill/>
          </a:ln>
        </p:spPr>
      </p:sp>
      <p:sp>
        <p:nvSpPr>
          <p:cNvPr id="129" name="Google Shape;129;p16"/>
          <p:cNvSpPr txBox="1"/>
          <p:nvPr/>
        </p:nvSpPr>
        <p:spPr>
          <a:xfrm>
            <a:off x="8594759" y="7029450"/>
            <a:ext cx="8351426" cy="2228850"/>
          </a:xfrm>
          <a:prstGeom prst="rect">
            <a:avLst/>
          </a:prstGeom>
          <a:noFill/>
          <a:ln>
            <a:noFill/>
          </a:ln>
        </p:spPr>
        <p:txBody>
          <a:bodyPr anchorCtr="0" anchor="t" bIns="0" lIns="0" spcFirstLastPara="1" rIns="0" wrap="square" tIns="0">
            <a:spAutoFit/>
          </a:bodyPr>
          <a:lstStyle/>
          <a:p>
            <a:pPr indent="0" lvl="0" marL="0" marR="0" rtl="0" algn="r">
              <a:lnSpc>
                <a:spcPct val="119995"/>
              </a:lnSpc>
              <a:spcBef>
                <a:spcPts val="0"/>
              </a:spcBef>
              <a:spcAft>
                <a:spcPts val="0"/>
              </a:spcAft>
              <a:buNone/>
            </a:pPr>
            <a:r>
              <a:rPr b="0" i="0" lang="en-US" sz="14623" u="none" cap="none" strike="noStrike">
                <a:solidFill>
                  <a:srgbClr val="FFEBC2"/>
                </a:solidFill>
                <a:latin typeface="Londrina Solid"/>
                <a:ea typeface="Londrina Solid"/>
                <a:cs typeface="Londrina Solid"/>
                <a:sym typeface="Londrina Solid"/>
              </a:rPr>
              <a:t>PART ONE</a:t>
            </a:r>
            <a:endParaRPr/>
          </a:p>
        </p:txBody>
      </p:sp>
      <p:sp>
        <p:nvSpPr>
          <p:cNvPr id="130" name="Google Shape;130;p16"/>
          <p:cNvSpPr txBox="1"/>
          <p:nvPr/>
        </p:nvSpPr>
        <p:spPr>
          <a:xfrm>
            <a:off x="532763" y="1266866"/>
            <a:ext cx="3375945" cy="3202337"/>
          </a:xfrm>
          <a:prstGeom prst="rect">
            <a:avLst/>
          </a:prstGeom>
          <a:noFill/>
          <a:ln>
            <a:noFill/>
          </a:ln>
        </p:spPr>
        <p:txBody>
          <a:bodyPr anchorCtr="0" anchor="t" bIns="0" lIns="0" spcFirstLastPara="1" rIns="0" wrap="square" tIns="0">
            <a:spAutoFit/>
          </a:bodyPr>
          <a:lstStyle/>
          <a:p>
            <a:pPr indent="0" lvl="0" marL="0" marR="0" rtl="0" algn="r">
              <a:lnSpc>
                <a:spcPct val="97002"/>
              </a:lnSpc>
              <a:spcBef>
                <a:spcPts val="0"/>
              </a:spcBef>
              <a:spcAft>
                <a:spcPts val="0"/>
              </a:spcAft>
              <a:buNone/>
            </a:pPr>
            <a:r>
              <a:rPr b="0" i="0" lang="en-US" sz="24522" u="none" cap="none" strike="noStrike">
                <a:solidFill>
                  <a:srgbClr val="FFEBC2"/>
                </a:solidFill>
                <a:latin typeface="Londrina Solid"/>
                <a:ea typeface="Londrina Solid"/>
                <a:cs typeface="Londrina Solid"/>
                <a:sym typeface="Londrina Solid"/>
              </a:rPr>
              <a:t>01</a:t>
            </a:r>
            <a:endParaRPr/>
          </a:p>
        </p:txBody>
      </p:sp>
      <p:sp>
        <p:nvSpPr>
          <p:cNvPr id="131" name="Google Shape;131;p16"/>
          <p:cNvSpPr/>
          <p:nvPr/>
        </p:nvSpPr>
        <p:spPr>
          <a:xfrm>
            <a:off x="3015468" y="1597635"/>
            <a:ext cx="6128532" cy="7660665"/>
          </a:xfrm>
          <a:custGeom>
            <a:rect b="b" l="l" r="r" t="t"/>
            <a:pathLst>
              <a:path extrusionOk="0" h="7660665" w="6128532">
                <a:moveTo>
                  <a:pt x="0" y="0"/>
                </a:moveTo>
                <a:lnTo>
                  <a:pt x="6128532" y="0"/>
                </a:lnTo>
                <a:lnTo>
                  <a:pt x="6128532" y="7660665"/>
                </a:lnTo>
                <a:lnTo>
                  <a:pt x="0" y="766066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135" name="Shape 135"/>
        <p:cNvGrpSpPr/>
        <p:nvPr/>
      </p:nvGrpSpPr>
      <p:grpSpPr>
        <a:xfrm>
          <a:off x="0" y="0"/>
          <a:ext cx="0" cy="0"/>
          <a:chOff x="0" y="0"/>
          <a:chExt cx="0" cy="0"/>
        </a:xfrm>
      </p:grpSpPr>
      <p:sp>
        <p:nvSpPr>
          <p:cNvPr id="136" name="Google Shape;136;p17"/>
          <p:cNvSpPr txBox="1"/>
          <p:nvPr/>
        </p:nvSpPr>
        <p:spPr>
          <a:xfrm>
            <a:off x="1501691" y="4124383"/>
            <a:ext cx="5324700" cy="3514200"/>
          </a:xfrm>
          <a:prstGeom prst="rect">
            <a:avLst/>
          </a:prstGeom>
          <a:noFill/>
          <a:ln>
            <a:noFill/>
          </a:ln>
        </p:spPr>
        <p:txBody>
          <a:bodyPr anchorCtr="0" anchor="t" bIns="0" lIns="0" spcFirstLastPara="1" rIns="0" wrap="square" tIns="0">
            <a:spAutoFit/>
          </a:bodyPr>
          <a:lstStyle/>
          <a:p>
            <a:pPr indent="0" lvl="0" marL="0" marR="0" rtl="0" algn="l">
              <a:lnSpc>
                <a:spcPct val="75000"/>
              </a:lnSpc>
              <a:spcBef>
                <a:spcPts val="0"/>
              </a:spcBef>
              <a:spcAft>
                <a:spcPts val="0"/>
              </a:spcAft>
              <a:buNone/>
            </a:pPr>
            <a:r>
              <a:rPr b="0" i="0" lang="en-US" sz="15220" u="none" cap="none" strike="noStrike">
                <a:solidFill>
                  <a:srgbClr val="FFB400"/>
                </a:solidFill>
                <a:latin typeface="Londrina Solid"/>
                <a:ea typeface="Londrina Solid"/>
                <a:cs typeface="Londrina Solid"/>
                <a:sym typeface="Londrina Solid"/>
              </a:rPr>
              <a:t>Hello there!</a:t>
            </a:r>
            <a:endParaRPr/>
          </a:p>
        </p:txBody>
      </p:sp>
      <p:sp>
        <p:nvSpPr>
          <p:cNvPr id="137" name="Google Shape;137;p17"/>
          <p:cNvSpPr/>
          <p:nvPr/>
        </p:nvSpPr>
        <p:spPr>
          <a:xfrm rot="-1024406">
            <a:off x="12345426" y="-662213"/>
            <a:ext cx="10565264" cy="12771199"/>
          </a:xfrm>
          <a:custGeom>
            <a:rect b="b" l="l" r="r" t="t"/>
            <a:pathLst>
              <a:path extrusionOk="0" h="12771199" w="10565264">
                <a:moveTo>
                  <a:pt x="0" y="0"/>
                </a:moveTo>
                <a:lnTo>
                  <a:pt x="10565264" y="0"/>
                </a:lnTo>
                <a:lnTo>
                  <a:pt x="10565264" y="12771198"/>
                </a:lnTo>
                <a:lnTo>
                  <a:pt x="0" y="12771198"/>
                </a:lnTo>
                <a:lnTo>
                  <a:pt x="0" y="0"/>
                </a:lnTo>
                <a:close/>
              </a:path>
            </a:pathLst>
          </a:custGeom>
          <a:blipFill rotWithShape="1">
            <a:blip r:embed="rId3">
              <a:alphaModFix/>
            </a:blip>
            <a:stretch>
              <a:fillRect b="0" l="0" r="0" t="0"/>
            </a:stretch>
          </a:blipFill>
          <a:ln>
            <a:noFill/>
          </a:ln>
        </p:spPr>
      </p:sp>
      <p:pic>
        <p:nvPicPr>
          <p:cNvPr id="138" name="Google Shape;138;p17"/>
          <p:cNvPicPr preferRelativeResize="0"/>
          <p:nvPr/>
        </p:nvPicPr>
        <p:blipFill rotWithShape="1">
          <a:blip r:embed="rId4">
            <a:alphaModFix/>
          </a:blip>
          <a:srcRect b="18204" l="0" r="0" t="4633"/>
          <a:stretch/>
        </p:blipFill>
        <p:spPr>
          <a:xfrm>
            <a:off x="8289078" y="0"/>
            <a:ext cx="9998922" cy="10287000"/>
          </a:xfrm>
          <a:prstGeom prst="rect">
            <a:avLst/>
          </a:prstGeom>
          <a:noFill/>
          <a:ln>
            <a:noFill/>
          </a:ln>
        </p:spPr>
      </p:pic>
      <p:sp>
        <p:nvSpPr>
          <p:cNvPr id="139" name="Google Shape;139;p17"/>
          <p:cNvSpPr/>
          <p:nvPr/>
        </p:nvSpPr>
        <p:spPr>
          <a:xfrm rot="587642">
            <a:off x="2439011" y="824235"/>
            <a:ext cx="3069072" cy="2862607"/>
          </a:xfrm>
          <a:custGeom>
            <a:rect b="b" l="l" r="r" t="t"/>
            <a:pathLst>
              <a:path extrusionOk="0" h="2862607" w="3069072">
                <a:moveTo>
                  <a:pt x="0" y="0"/>
                </a:moveTo>
                <a:lnTo>
                  <a:pt x="3069071" y="0"/>
                </a:lnTo>
                <a:lnTo>
                  <a:pt x="3069071" y="2862607"/>
                </a:lnTo>
                <a:lnTo>
                  <a:pt x="0" y="2862607"/>
                </a:lnTo>
                <a:lnTo>
                  <a:pt x="0" y="0"/>
                </a:lnTo>
                <a:close/>
              </a:path>
            </a:pathLst>
          </a:custGeom>
          <a:blipFill rotWithShape="1">
            <a:blip r:embed="rId5">
              <a:alphaModFix/>
            </a:blip>
            <a:stretch>
              <a:fillRect b="0" l="0" r="0" t="0"/>
            </a:stretch>
          </a:blipFill>
          <a:ln>
            <a:noFill/>
          </a:ln>
        </p:spPr>
      </p:sp>
      <p:sp>
        <p:nvSpPr>
          <p:cNvPr id="140" name="Google Shape;140;p17"/>
          <p:cNvSpPr txBox="1"/>
          <p:nvPr/>
        </p:nvSpPr>
        <p:spPr>
          <a:xfrm>
            <a:off x="1501691" y="8015606"/>
            <a:ext cx="3702320" cy="1242694"/>
          </a:xfrm>
          <a:prstGeom prst="rect">
            <a:avLst/>
          </a:prstGeom>
          <a:noFill/>
          <a:ln>
            <a:noFill/>
          </a:ln>
        </p:spPr>
        <p:txBody>
          <a:bodyPr anchorCtr="0" anchor="t" bIns="0" lIns="0" spcFirstLastPara="1" rIns="0" wrap="square" tIns="0">
            <a:spAutoFit/>
          </a:bodyPr>
          <a:lstStyle/>
          <a:p>
            <a:pPr indent="0" lvl="1" marL="0" marR="0" rtl="0" algn="l">
              <a:lnSpc>
                <a:spcPct val="167000"/>
              </a:lnSpc>
              <a:spcBef>
                <a:spcPts val="0"/>
              </a:spcBef>
              <a:spcAft>
                <a:spcPts val="0"/>
              </a:spcAft>
              <a:buNone/>
            </a:pPr>
            <a:r>
              <a:rPr b="0" i="0" lang="en-US" sz="2000" u="none" cap="none" strike="noStrike">
                <a:solidFill>
                  <a:srgbClr val="FFEBC2"/>
                </a:solidFill>
                <a:latin typeface="Barlow"/>
                <a:ea typeface="Barlow"/>
                <a:cs typeface="Barlow"/>
                <a:sym typeface="Barlow"/>
              </a:rPr>
              <a:t>I'm Rain, and I'll be sharing with you my beautiful ideas. Follow me at @reallygreatsite to learn more. </a:t>
            </a:r>
            <a:endParaRPr/>
          </a:p>
        </p:txBody>
      </p:sp>
      <p:sp>
        <p:nvSpPr>
          <p:cNvPr id="141" name="Google Shape;141;p17"/>
          <p:cNvSpPr/>
          <p:nvPr/>
        </p:nvSpPr>
        <p:spPr>
          <a:xfrm rot="-267073">
            <a:off x="13355214" y="133350"/>
            <a:ext cx="2076424" cy="2847963"/>
          </a:xfrm>
          <a:custGeom>
            <a:rect b="b" l="l" r="r" t="t"/>
            <a:pathLst>
              <a:path extrusionOk="0" h="2847963" w="2076424">
                <a:moveTo>
                  <a:pt x="0" y="0"/>
                </a:moveTo>
                <a:lnTo>
                  <a:pt x="2076424" y="0"/>
                </a:lnTo>
                <a:lnTo>
                  <a:pt x="2076424" y="2847963"/>
                </a:lnTo>
                <a:lnTo>
                  <a:pt x="0" y="2847963"/>
                </a:lnTo>
                <a:lnTo>
                  <a:pt x="0" y="0"/>
                </a:lnTo>
                <a:close/>
              </a:path>
            </a:pathLst>
          </a:custGeom>
          <a:blipFill rotWithShape="1">
            <a:blip r:embed="rId6">
              <a:alphaModFix/>
            </a:blip>
            <a:stretch>
              <a:fillRect b="0" l="0" r="0" t="0"/>
            </a:stretch>
          </a:blipFill>
          <a:ln>
            <a:noFill/>
          </a:ln>
        </p:spPr>
      </p:sp>
      <p:sp>
        <p:nvSpPr>
          <p:cNvPr id="142" name="Google Shape;142;p17"/>
          <p:cNvSpPr/>
          <p:nvPr/>
        </p:nvSpPr>
        <p:spPr>
          <a:xfrm rot="273735">
            <a:off x="6452414" y="7199885"/>
            <a:ext cx="747975" cy="3516120"/>
          </a:xfrm>
          <a:custGeom>
            <a:rect b="b" l="l" r="r" t="t"/>
            <a:pathLst>
              <a:path extrusionOk="0" h="3516120" w="747975">
                <a:moveTo>
                  <a:pt x="0" y="0"/>
                </a:moveTo>
                <a:lnTo>
                  <a:pt x="747975" y="0"/>
                </a:lnTo>
                <a:lnTo>
                  <a:pt x="747975" y="3516120"/>
                </a:lnTo>
                <a:lnTo>
                  <a:pt x="0" y="351612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146" name="Shape 146"/>
        <p:cNvGrpSpPr/>
        <p:nvPr/>
      </p:nvGrpSpPr>
      <p:grpSpPr>
        <a:xfrm>
          <a:off x="0" y="0"/>
          <a:ext cx="0" cy="0"/>
          <a:chOff x="0" y="0"/>
          <a:chExt cx="0" cy="0"/>
        </a:xfrm>
      </p:grpSpPr>
      <p:pic>
        <p:nvPicPr>
          <p:cNvPr id="147" name="Google Shape;147;p18"/>
          <p:cNvPicPr preferRelativeResize="0"/>
          <p:nvPr/>
        </p:nvPicPr>
        <p:blipFill>
          <a:blip r:embed="rId3">
            <a:alphaModFix/>
          </a:blip>
          <a:stretch>
            <a:fillRect/>
          </a:stretch>
        </p:blipFill>
        <p:spPr>
          <a:xfrm>
            <a:off x="13127513" y="1042781"/>
            <a:ext cx="5609200" cy="5431944"/>
          </a:xfrm>
          <a:prstGeom prst="rect">
            <a:avLst/>
          </a:prstGeom>
          <a:noFill/>
          <a:ln>
            <a:noFill/>
          </a:ln>
        </p:spPr>
      </p:pic>
      <p:sp>
        <p:nvSpPr>
          <p:cNvPr id="148" name="Google Shape;148;p18"/>
          <p:cNvSpPr/>
          <p:nvPr/>
        </p:nvSpPr>
        <p:spPr>
          <a:xfrm>
            <a:off x="3552544" y="0"/>
            <a:ext cx="9574978" cy="9955331"/>
          </a:xfrm>
          <a:custGeom>
            <a:rect b="b" l="l" r="r" t="t"/>
            <a:pathLst>
              <a:path extrusionOk="0" h="9955331" w="9574978">
                <a:moveTo>
                  <a:pt x="0" y="0"/>
                </a:moveTo>
                <a:lnTo>
                  <a:pt x="9574977" y="0"/>
                </a:lnTo>
                <a:lnTo>
                  <a:pt x="9574977" y="9955331"/>
                </a:lnTo>
                <a:lnTo>
                  <a:pt x="0" y="9955331"/>
                </a:lnTo>
                <a:lnTo>
                  <a:pt x="0" y="0"/>
                </a:lnTo>
                <a:close/>
              </a:path>
            </a:pathLst>
          </a:custGeom>
          <a:blipFill rotWithShape="1">
            <a:blip r:embed="rId4">
              <a:alphaModFix/>
            </a:blip>
            <a:stretch>
              <a:fillRect b="0" l="0" r="0" t="0"/>
            </a:stretch>
          </a:blipFill>
          <a:ln>
            <a:noFill/>
          </a:ln>
        </p:spPr>
      </p:sp>
      <p:sp>
        <p:nvSpPr>
          <p:cNvPr id="149" name="Google Shape;149;p18"/>
          <p:cNvSpPr txBox="1"/>
          <p:nvPr/>
        </p:nvSpPr>
        <p:spPr>
          <a:xfrm>
            <a:off x="5984156" y="2621284"/>
            <a:ext cx="5459400" cy="5384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7774" u="none" cap="none" strike="noStrike">
                <a:solidFill>
                  <a:srgbClr val="5750CF"/>
                </a:solidFill>
                <a:latin typeface="Londrina Solid"/>
                <a:ea typeface="Londrina Solid"/>
                <a:cs typeface="Londrina Solid"/>
                <a:sym typeface="Londrina Solid"/>
              </a:rPr>
              <a:t>Write an original statement</a:t>
            </a:r>
            <a:endParaRPr/>
          </a:p>
          <a:p>
            <a:pPr indent="0" lvl="0" marL="0" marR="0" rtl="0" algn="ctr">
              <a:lnSpc>
                <a:spcPct val="90000"/>
              </a:lnSpc>
              <a:spcBef>
                <a:spcPts val="0"/>
              </a:spcBef>
              <a:spcAft>
                <a:spcPts val="0"/>
              </a:spcAft>
              <a:buNone/>
            </a:pPr>
            <a:r>
              <a:rPr b="0" i="0" lang="en-US" sz="7774" u="none" cap="none" strike="noStrike">
                <a:solidFill>
                  <a:srgbClr val="5750CF"/>
                </a:solidFill>
                <a:latin typeface="Londrina Solid"/>
                <a:ea typeface="Londrina Solid"/>
                <a:cs typeface="Londrina Solid"/>
                <a:sym typeface="Londrina Solid"/>
              </a:rPr>
              <a:t>or inspiring quote</a:t>
            </a:r>
            <a:endParaRPr/>
          </a:p>
        </p:txBody>
      </p:sp>
      <p:sp>
        <p:nvSpPr>
          <p:cNvPr id="150" name="Google Shape;150;p18"/>
          <p:cNvSpPr/>
          <p:nvPr/>
        </p:nvSpPr>
        <p:spPr>
          <a:xfrm rot="1170568">
            <a:off x="-59115" y="4032896"/>
            <a:ext cx="2670138" cy="5736625"/>
          </a:xfrm>
          <a:custGeom>
            <a:rect b="b" l="l" r="r" t="t"/>
            <a:pathLst>
              <a:path extrusionOk="0" h="5736625" w="2670138">
                <a:moveTo>
                  <a:pt x="0" y="0"/>
                </a:moveTo>
                <a:lnTo>
                  <a:pt x="2670138" y="0"/>
                </a:lnTo>
                <a:lnTo>
                  <a:pt x="2670138" y="5736625"/>
                </a:lnTo>
                <a:lnTo>
                  <a:pt x="0" y="5736625"/>
                </a:lnTo>
                <a:lnTo>
                  <a:pt x="0" y="0"/>
                </a:lnTo>
                <a:close/>
              </a:path>
            </a:pathLst>
          </a:custGeom>
          <a:blipFill rotWithShape="1">
            <a:blip r:embed="rId5">
              <a:alphaModFix/>
            </a:blip>
            <a:stretch>
              <a:fillRect b="0" l="0" r="0" t="0"/>
            </a:stretch>
          </a:blipFill>
          <a:ln>
            <a:noFill/>
          </a:ln>
        </p:spPr>
      </p:sp>
      <p:sp>
        <p:nvSpPr>
          <p:cNvPr id="151" name="Google Shape;151;p18"/>
          <p:cNvSpPr/>
          <p:nvPr/>
        </p:nvSpPr>
        <p:spPr>
          <a:xfrm rot="-888610">
            <a:off x="1815174" y="368414"/>
            <a:ext cx="3354215" cy="3629150"/>
          </a:xfrm>
          <a:custGeom>
            <a:rect b="b" l="l" r="r" t="t"/>
            <a:pathLst>
              <a:path extrusionOk="0" h="3629150" w="3354215">
                <a:moveTo>
                  <a:pt x="0" y="0"/>
                </a:moveTo>
                <a:lnTo>
                  <a:pt x="3354215" y="0"/>
                </a:lnTo>
                <a:lnTo>
                  <a:pt x="3354215" y="3629150"/>
                </a:lnTo>
                <a:lnTo>
                  <a:pt x="0" y="3629150"/>
                </a:lnTo>
                <a:lnTo>
                  <a:pt x="0" y="0"/>
                </a:lnTo>
                <a:close/>
              </a:path>
            </a:pathLst>
          </a:custGeom>
          <a:blipFill rotWithShape="1">
            <a:blip r:embed="rId6">
              <a:alphaModFix/>
            </a:blip>
            <a:stretch>
              <a:fillRect b="0" l="0" r="0" t="0"/>
            </a:stretch>
          </a:blipFill>
          <a:ln>
            <a:noFill/>
          </a:ln>
        </p:spPr>
      </p:sp>
      <p:sp>
        <p:nvSpPr>
          <p:cNvPr id="152" name="Google Shape;152;p18"/>
          <p:cNvSpPr/>
          <p:nvPr/>
        </p:nvSpPr>
        <p:spPr>
          <a:xfrm rot="1081298">
            <a:off x="2731058" y="7357661"/>
            <a:ext cx="2610221" cy="1941055"/>
          </a:xfrm>
          <a:custGeom>
            <a:rect b="b" l="l" r="r" t="t"/>
            <a:pathLst>
              <a:path extrusionOk="0" h="1941055" w="2610221">
                <a:moveTo>
                  <a:pt x="0" y="0"/>
                </a:moveTo>
                <a:lnTo>
                  <a:pt x="2610222" y="0"/>
                </a:lnTo>
                <a:lnTo>
                  <a:pt x="2610222" y="1941055"/>
                </a:lnTo>
                <a:lnTo>
                  <a:pt x="0" y="1941055"/>
                </a:lnTo>
                <a:lnTo>
                  <a:pt x="0" y="0"/>
                </a:lnTo>
                <a:close/>
              </a:path>
            </a:pathLst>
          </a:custGeom>
          <a:blipFill rotWithShape="1">
            <a:blip r:embed="rId7">
              <a:alphaModFix/>
            </a:blip>
            <a:stretch>
              <a:fillRect b="0" l="0" r="0" t="0"/>
            </a:stretch>
          </a:blipFill>
          <a:ln>
            <a:noFill/>
          </a:ln>
        </p:spPr>
      </p:sp>
      <p:sp>
        <p:nvSpPr>
          <p:cNvPr id="153" name="Google Shape;153;p18"/>
          <p:cNvSpPr/>
          <p:nvPr/>
        </p:nvSpPr>
        <p:spPr>
          <a:xfrm rot="-1360445">
            <a:off x="13608618" y="5700104"/>
            <a:ext cx="1896689" cy="2338966"/>
          </a:xfrm>
          <a:custGeom>
            <a:rect b="b" l="l" r="r" t="t"/>
            <a:pathLst>
              <a:path extrusionOk="0" h="2338966" w="1896689">
                <a:moveTo>
                  <a:pt x="0" y="0"/>
                </a:moveTo>
                <a:lnTo>
                  <a:pt x="1896688" y="0"/>
                </a:lnTo>
                <a:lnTo>
                  <a:pt x="1896688" y="2338966"/>
                </a:lnTo>
                <a:lnTo>
                  <a:pt x="0" y="2338966"/>
                </a:lnTo>
                <a:lnTo>
                  <a:pt x="0" y="0"/>
                </a:lnTo>
                <a:close/>
              </a:path>
            </a:pathLst>
          </a:custGeom>
          <a:blipFill rotWithShape="1">
            <a:blip r:embed="rId8">
              <a:alphaModFix/>
            </a:blip>
            <a:stretch>
              <a:fillRect b="0" l="0" r="0" t="0"/>
            </a:stretch>
          </a:blipFill>
          <a:ln>
            <a:noFill/>
          </a:ln>
        </p:spPr>
      </p:sp>
      <p:sp>
        <p:nvSpPr>
          <p:cNvPr id="154" name="Google Shape;154;p18"/>
          <p:cNvSpPr txBox="1"/>
          <p:nvPr/>
        </p:nvSpPr>
        <p:spPr>
          <a:xfrm>
            <a:off x="9534880" y="8834120"/>
            <a:ext cx="7185283" cy="424180"/>
          </a:xfrm>
          <a:prstGeom prst="rect">
            <a:avLst/>
          </a:prstGeom>
          <a:noFill/>
          <a:ln>
            <a:noFill/>
          </a:ln>
        </p:spPr>
        <p:txBody>
          <a:bodyPr anchorCtr="0" anchor="t" bIns="0" lIns="0" spcFirstLastPara="1" rIns="0" wrap="square" tIns="0">
            <a:spAutoFit/>
          </a:bodyPr>
          <a:lstStyle/>
          <a:p>
            <a:pPr indent="0" lvl="1" marL="0" marR="0" rtl="0" algn="r">
              <a:lnSpc>
                <a:spcPct val="178000"/>
              </a:lnSpc>
              <a:spcBef>
                <a:spcPts val="0"/>
              </a:spcBef>
              <a:spcAft>
                <a:spcPts val="0"/>
              </a:spcAft>
              <a:buNone/>
            </a:pPr>
            <a:r>
              <a:rPr b="0" i="0" lang="en-US" sz="2000" u="none" cap="none" strike="noStrike">
                <a:solidFill>
                  <a:srgbClr val="FFEBC2"/>
                </a:solidFill>
                <a:latin typeface="Barlow"/>
                <a:ea typeface="Barlow"/>
                <a:cs typeface="Barlow"/>
                <a:sym typeface="Barlow"/>
              </a:rPr>
              <a:t>Include a credit, citation, or supporting message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158" name="Shape 158"/>
        <p:cNvGrpSpPr/>
        <p:nvPr/>
      </p:nvGrpSpPr>
      <p:grpSpPr>
        <a:xfrm>
          <a:off x="0" y="0"/>
          <a:ext cx="0" cy="0"/>
          <a:chOff x="0" y="0"/>
          <a:chExt cx="0" cy="0"/>
        </a:xfrm>
      </p:grpSpPr>
      <p:sp>
        <p:nvSpPr>
          <p:cNvPr id="159" name="Google Shape;159;p19"/>
          <p:cNvSpPr/>
          <p:nvPr/>
        </p:nvSpPr>
        <p:spPr>
          <a:xfrm rot="1157639">
            <a:off x="1136069" y="5192580"/>
            <a:ext cx="6048810" cy="5564905"/>
          </a:xfrm>
          <a:custGeom>
            <a:rect b="b" l="l" r="r" t="t"/>
            <a:pathLst>
              <a:path extrusionOk="0" h="5564905" w="6048810">
                <a:moveTo>
                  <a:pt x="0" y="0"/>
                </a:moveTo>
                <a:lnTo>
                  <a:pt x="6048810" y="0"/>
                </a:lnTo>
                <a:lnTo>
                  <a:pt x="6048810" y="5564905"/>
                </a:lnTo>
                <a:lnTo>
                  <a:pt x="0" y="5564905"/>
                </a:lnTo>
                <a:lnTo>
                  <a:pt x="0" y="0"/>
                </a:lnTo>
                <a:close/>
              </a:path>
            </a:pathLst>
          </a:custGeom>
          <a:blipFill rotWithShape="1">
            <a:blip r:embed="rId3">
              <a:alphaModFix/>
            </a:blip>
            <a:stretch>
              <a:fillRect b="0" l="0" r="0" t="0"/>
            </a:stretch>
          </a:blipFill>
          <a:ln>
            <a:noFill/>
          </a:ln>
        </p:spPr>
      </p:sp>
      <p:pic>
        <p:nvPicPr>
          <p:cNvPr id="160" name="Google Shape;160;p19"/>
          <p:cNvPicPr preferRelativeResize="0"/>
          <p:nvPr/>
        </p:nvPicPr>
        <p:blipFill rotWithShape="1">
          <a:blip r:embed="rId4">
            <a:alphaModFix/>
          </a:blip>
          <a:srcRect b="11646" l="482" r="3861" t="14544"/>
          <a:stretch/>
        </p:blipFill>
        <p:spPr>
          <a:xfrm>
            <a:off x="4594558" y="0"/>
            <a:ext cx="9998922" cy="10287000"/>
          </a:xfrm>
          <a:prstGeom prst="rect">
            <a:avLst/>
          </a:prstGeom>
          <a:noFill/>
          <a:ln>
            <a:noFill/>
          </a:ln>
        </p:spPr>
      </p:pic>
      <p:sp>
        <p:nvSpPr>
          <p:cNvPr id="161" name="Google Shape;161;p19"/>
          <p:cNvSpPr txBox="1"/>
          <p:nvPr/>
        </p:nvSpPr>
        <p:spPr>
          <a:xfrm>
            <a:off x="1268572" y="1289039"/>
            <a:ext cx="4795470" cy="1732705"/>
          </a:xfrm>
          <a:prstGeom prst="rect">
            <a:avLst/>
          </a:prstGeom>
          <a:noFill/>
          <a:ln>
            <a:noFill/>
          </a:ln>
        </p:spPr>
        <p:txBody>
          <a:bodyPr anchorCtr="0" anchor="t" bIns="0" lIns="0" spcFirstLastPara="1" rIns="0" wrap="square" tIns="0">
            <a:spAutoFit/>
          </a:bodyPr>
          <a:lstStyle/>
          <a:p>
            <a:pPr indent="0" lvl="0" marL="0" marR="0" rtl="0" algn="ctr">
              <a:lnSpc>
                <a:spcPct val="13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About Me</a:t>
            </a:r>
            <a:endParaRPr/>
          </a:p>
        </p:txBody>
      </p:sp>
      <p:sp>
        <p:nvSpPr>
          <p:cNvPr id="162" name="Google Shape;162;p19"/>
          <p:cNvSpPr txBox="1"/>
          <p:nvPr/>
        </p:nvSpPr>
        <p:spPr>
          <a:xfrm>
            <a:off x="13300864" y="5325114"/>
            <a:ext cx="3091364"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MY NAME IS</a:t>
            </a:r>
            <a:endParaRPr/>
          </a:p>
        </p:txBody>
      </p:sp>
      <p:sp>
        <p:nvSpPr>
          <p:cNvPr id="163" name="Google Shape;163;p19"/>
          <p:cNvSpPr txBox="1"/>
          <p:nvPr/>
        </p:nvSpPr>
        <p:spPr>
          <a:xfrm>
            <a:off x="13597761" y="5786766"/>
            <a:ext cx="2497568"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FF838B"/>
                </a:solidFill>
                <a:latin typeface="Londrina Solid"/>
                <a:ea typeface="Londrina Solid"/>
                <a:cs typeface="Londrina Solid"/>
                <a:sym typeface="Londrina Solid"/>
              </a:rPr>
              <a:t>Jane</a:t>
            </a:r>
            <a:endParaRPr/>
          </a:p>
        </p:txBody>
      </p:sp>
      <p:sp>
        <p:nvSpPr>
          <p:cNvPr id="164" name="Google Shape;164;p19"/>
          <p:cNvSpPr/>
          <p:nvPr/>
        </p:nvSpPr>
        <p:spPr>
          <a:xfrm rot="1326639">
            <a:off x="14834359" y="450281"/>
            <a:ext cx="3115738" cy="3701200"/>
          </a:xfrm>
          <a:custGeom>
            <a:rect b="b" l="l" r="r" t="t"/>
            <a:pathLst>
              <a:path extrusionOk="0" h="3701200" w="3115738">
                <a:moveTo>
                  <a:pt x="0" y="0"/>
                </a:moveTo>
                <a:lnTo>
                  <a:pt x="3115737" y="0"/>
                </a:lnTo>
                <a:lnTo>
                  <a:pt x="3115737" y="3701200"/>
                </a:lnTo>
                <a:lnTo>
                  <a:pt x="0" y="3701200"/>
                </a:lnTo>
                <a:lnTo>
                  <a:pt x="0" y="0"/>
                </a:lnTo>
                <a:close/>
              </a:path>
            </a:pathLst>
          </a:custGeom>
          <a:blipFill rotWithShape="1">
            <a:blip r:embed="rId5">
              <a:alphaModFix/>
            </a:blip>
            <a:stretch>
              <a:fillRect b="0" l="0" r="0" t="0"/>
            </a:stretch>
          </a:blipFill>
          <a:ln>
            <a:noFill/>
          </a:ln>
        </p:spPr>
      </p:sp>
      <p:sp>
        <p:nvSpPr>
          <p:cNvPr id="165" name="Google Shape;165;p19"/>
          <p:cNvSpPr txBox="1"/>
          <p:nvPr/>
        </p:nvSpPr>
        <p:spPr>
          <a:xfrm>
            <a:off x="13017231" y="7400010"/>
            <a:ext cx="3658629" cy="1661794"/>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FFEBC2"/>
                </a:solidFill>
                <a:latin typeface="Barlow"/>
                <a:ea typeface="Barlow"/>
                <a:cs typeface="Barlow"/>
                <a:sym typeface="Barlow"/>
              </a:rPr>
              <a:t>Lorem ipsum dolor sit amet, consectetur adipiscing elit, sed do eiusmod tempor incididunt ut labore et dolore magna aliqua.</a:t>
            </a:r>
            <a:endParaRPr/>
          </a:p>
        </p:txBody>
      </p:sp>
      <p:sp>
        <p:nvSpPr>
          <p:cNvPr id="166" name="Google Shape;166;p19"/>
          <p:cNvSpPr/>
          <p:nvPr/>
        </p:nvSpPr>
        <p:spPr>
          <a:xfrm>
            <a:off x="7440529" y="3484885"/>
            <a:ext cx="1732046" cy="1054973"/>
          </a:xfrm>
          <a:custGeom>
            <a:rect b="b" l="l" r="r" t="t"/>
            <a:pathLst>
              <a:path extrusionOk="0" h="1054973" w="1732046">
                <a:moveTo>
                  <a:pt x="0" y="0"/>
                </a:moveTo>
                <a:lnTo>
                  <a:pt x="1732046" y="0"/>
                </a:lnTo>
                <a:lnTo>
                  <a:pt x="1732046" y="1054973"/>
                </a:lnTo>
                <a:lnTo>
                  <a:pt x="0" y="105497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170" name="Shape 170"/>
        <p:cNvGrpSpPr/>
        <p:nvPr/>
      </p:nvGrpSpPr>
      <p:grpSpPr>
        <a:xfrm>
          <a:off x="0" y="0"/>
          <a:ext cx="0" cy="0"/>
          <a:chOff x="0" y="0"/>
          <a:chExt cx="0" cy="0"/>
        </a:xfrm>
      </p:grpSpPr>
      <p:grpSp>
        <p:nvGrpSpPr>
          <p:cNvPr id="171" name="Google Shape;171;p20"/>
          <p:cNvGrpSpPr/>
          <p:nvPr/>
        </p:nvGrpSpPr>
        <p:grpSpPr>
          <a:xfrm>
            <a:off x="1428738" y="3631157"/>
            <a:ext cx="3702513" cy="3847159"/>
            <a:chOff x="0" y="-38100"/>
            <a:chExt cx="975148" cy="1013244"/>
          </a:xfrm>
        </p:grpSpPr>
        <p:sp>
          <p:nvSpPr>
            <p:cNvPr id="172" name="Google Shape;172;p20"/>
            <p:cNvSpPr/>
            <p:nvPr/>
          </p:nvSpPr>
          <p:spPr>
            <a:xfrm>
              <a:off x="0" y="0"/>
              <a:ext cx="975147" cy="975144"/>
            </a:xfrm>
            <a:custGeom>
              <a:rect b="b" l="l" r="r" t="t"/>
              <a:pathLst>
                <a:path extrusionOk="0" h="975144" w="975147">
                  <a:moveTo>
                    <a:pt x="0" y="0"/>
                  </a:moveTo>
                  <a:lnTo>
                    <a:pt x="975147" y="0"/>
                  </a:lnTo>
                  <a:lnTo>
                    <a:pt x="975147" y="975144"/>
                  </a:lnTo>
                  <a:lnTo>
                    <a:pt x="0" y="975144"/>
                  </a:lnTo>
                  <a:close/>
                </a:path>
              </a:pathLst>
            </a:custGeom>
            <a:solidFill>
              <a:srgbClr val="7E78EB"/>
            </a:solidFill>
            <a:ln>
              <a:noFill/>
            </a:ln>
          </p:spPr>
        </p:sp>
        <p:sp>
          <p:nvSpPr>
            <p:cNvPr id="173" name="Google Shape;173;p20"/>
            <p:cNvSpPr txBox="1"/>
            <p:nvPr/>
          </p:nvSpPr>
          <p:spPr>
            <a:xfrm>
              <a:off x="0" y="-38100"/>
              <a:ext cx="975148" cy="10132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20"/>
          <p:cNvGrpSpPr/>
          <p:nvPr/>
        </p:nvGrpSpPr>
        <p:grpSpPr>
          <a:xfrm>
            <a:off x="7292743" y="3631157"/>
            <a:ext cx="3702513" cy="3847159"/>
            <a:chOff x="0" y="-38100"/>
            <a:chExt cx="975148" cy="1013244"/>
          </a:xfrm>
        </p:grpSpPr>
        <p:sp>
          <p:nvSpPr>
            <p:cNvPr id="175" name="Google Shape;175;p20"/>
            <p:cNvSpPr/>
            <p:nvPr/>
          </p:nvSpPr>
          <p:spPr>
            <a:xfrm>
              <a:off x="0" y="0"/>
              <a:ext cx="975147" cy="975144"/>
            </a:xfrm>
            <a:custGeom>
              <a:rect b="b" l="l" r="r" t="t"/>
              <a:pathLst>
                <a:path extrusionOk="0" h="975144" w="975147">
                  <a:moveTo>
                    <a:pt x="0" y="0"/>
                  </a:moveTo>
                  <a:lnTo>
                    <a:pt x="975147" y="0"/>
                  </a:lnTo>
                  <a:lnTo>
                    <a:pt x="975147" y="975144"/>
                  </a:lnTo>
                  <a:lnTo>
                    <a:pt x="0" y="975144"/>
                  </a:lnTo>
                  <a:close/>
                </a:path>
              </a:pathLst>
            </a:custGeom>
            <a:solidFill>
              <a:srgbClr val="7E78EB"/>
            </a:solidFill>
            <a:ln>
              <a:noFill/>
            </a:ln>
          </p:spPr>
        </p:sp>
        <p:sp>
          <p:nvSpPr>
            <p:cNvPr id="176" name="Google Shape;176;p20"/>
            <p:cNvSpPr txBox="1"/>
            <p:nvPr/>
          </p:nvSpPr>
          <p:spPr>
            <a:xfrm>
              <a:off x="0" y="-38100"/>
              <a:ext cx="975148" cy="10132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20"/>
          <p:cNvGrpSpPr/>
          <p:nvPr/>
        </p:nvGrpSpPr>
        <p:grpSpPr>
          <a:xfrm>
            <a:off x="12898529" y="3637894"/>
            <a:ext cx="3702513" cy="3847159"/>
            <a:chOff x="0" y="-38100"/>
            <a:chExt cx="975148" cy="1013244"/>
          </a:xfrm>
        </p:grpSpPr>
        <p:sp>
          <p:nvSpPr>
            <p:cNvPr id="178" name="Google Shape;178;p20"/>
            <p:cNvSpPr/>
            <p:nvPr/>
          </p:nvSpPr>
          <p:spPr>
            <a:xfrm>
              <a:off x="0" y="0"/>
              <a:ext cx="975147" cy="975144"/>
            </a:xfrm>
            <a:custGeom>
              <a:rect b="b" l="l" r="r" t="t"/>
              <a:pathLst>
                <a:path extrusionOk="0" h="975144" w="975147">
                  <a:moveTo>
                    <a:pt x="0" y="0"/>
                  </a:moveTo>
                  <a:lnTo>
                    <a:pt x="975147" y="0"/>
                  </a:lnTo>
                  <a:lnTo>
                    <a:pt x="975147" y="975144"/>
                  </a:lnTo>
                  <a:lnTo>
                    <a:pt x="0" y="975144"/>
                  </a:lnTo>
                  <a:close/>
                </a:path>
              </a:pathLst>
            </a:custGeom>
            <a:solidFill>
              <a:srgbClr val="7E78EB"/>
            </a:solidFill>
            <a:ln>
              <a:noFill/>
            </a:ln>
          </p:spPr>
        </p:sp>
        <p:sp>
          <p:nvSpPr>
            <p:cNvPr id="179" name="Google Shape;179;p20"/>
            <p:cNvSpPr txBox="1"/>
            <p:nvPr/>
          </p:nvSpPr>
          <p:spPr>
            <a:xfrm>
              <a:off x="0" y="-38100"/>
              <a:ext cx="975148" cy="1013244"/>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0" name="Google Shape;180;p20"/>
          <p:cNvPicPr preferRelativeResize="0"/>
          <p:nvPr/>
        </p:nvPicPr>
        <p:blipFill>
          <a:blip r:embed="rId3">
            <a:alphaModFix/>
          </a:blip>
          <a:stretch>
            <a:fillRect/>
          </a:stretch>
        </p:blipFill>
        <p:spPr>
          <a:xfrm>
            <a:off x="1428744" y="3775814"/>
            <a:ext cx="3702550" cy="3702512"/>
          </a:xfrm>
          <a:prstGeom prst="rect">
            <a:avLst/>
          </a:prstGeom>
          <a:noFill/>
          <a:ln>
            <a:noFill/>
          </a:ln>
        </p:spPr>
      </p:pic>
      <p:pic>
        <p:nvPicPr>
          <p:cNvPr id="181" name="Google Shape;181;p20"/>
          <p:cNvPicPr preferRelativeResize="0"/>
          <p:nvPr/>
        </p:nvPicPr>
        <p:blipFill>
          <a:blip r:embed="rId4">
            <a:alphaModFix/>
          </a:blip>
          <a:stretch>
            <a:fillRect/>
          </a:stretch>
        </p:blipFill>
        <p:spPr>
          <a:xfrm>
            <a:off x="7292744" y="3782614"/>
            <a:ext cx="3702500" cy="3702462"/>
          </a:xfrm>
          <a:prstGeom prst="rect">
            <a:avLst/>
          </a:prstGeom>
          <a:noFill/>
          <a:ln>
            <a:noFill/>
          </a:ln>
        </p:spPr>
      </p:pic>
      <p:pic>
        <p:nvPicPr>
          <p:cNvPr id="182" name="Google Shape;182;p20"/>
          <p:cNvPicPr preferRelativeResize="0"/>
          <p:nvPr/>
        </p:nvPicPr>
        <p:blipFill>
          <a:blip r:embed="rId5">
            <a:alphaModFix/>
          </a:blip>
          <a:stretch>
            <a:fillRect/>
          </a:stretch>
        </p:blipFill>
        <p:spPr>
          <a:xfrm>
            <a:off x="12898520" y="3782610"/>
            <a:ext cx="3702500" cy="3702462"/>
          </a:xfrm>
          <a:prstGeom prst="rect">
            <a:avLst/>
          </a:prstGeom>
          <a:noFill/>
          <a:ln>
            <a:noFill/>
          </a:ln>
        </p:spPr>
      </p:pic>
      <p:sp>
        <p:nvSpPr>
          <p:cNvPr id="183" name="Google Shape;183;p20"/>
          <p:cNvSpPr/>
          <p:nvPr/>
        </p:nvSpPr>
        <p:spPr>
          <a:xfrm>
            <a:off x="409332" y="2124201"/>
            <a:ext cx="3354737" cy="3392907"/>
          </a:xfrm>
          <a:custGeom>
            <a:rect b="b" l="l" r="r" t="t"/>
            <a:pathLst>
              <a:path extrusionOk="0" h="3392907" w="3354737">
                <a:moveTo>
                  <a:pt x="0" y="0"/>
                </a:moveTo>
                <a:lnTo>
                  <a:pt x="3354737" y="0"/>
                </a:lnTo>
                <a:lnTo>
                  <a:pt x="3354737" y="3392907"/>
                </a:lnTo>
                <a:lnTo>
                  <a:pt x="0" y="3392907"/>
                </a:lnTo>
                <a:lnTo>
                  <a:pt x="0" y="0"/>
                </a:lnTo>
                <a:close/>
              </a:path>
            </a:pathLst>
          </a:custGeom>
          <a:blipFill rotWithShape="1">
            <a:blip r:embed="rId6">
              <a:alphaModFix/>
            </a:blip>
            <a:stretch>
              <a:fillRect b="0" l="0" r="0" t="0"/>
            </a:stretch>
          </a:blipFill>
          <a:ln>
            <a:noFill/>
          </a:ln>
        </p:spPr>
      </p:sp>
      <p:sp>
        <p:nvSpPr>
          <p:cNvPr id="184" name="Google Shape;184;p20"/>
          <p:cNvSpPr/>
          <p:nvPr/>
        </p:nvSpPr>
        <p:spPr>
          <a:xfrm>
            <a:off x="9849637" y="6081967"/>
            <a:ext cx="2291240" cy="2308554"/>
          </a:xfrm>
          <a:custGeom>
            <a:rect b="b" l="l" r="r" t="t"/>
            <a:pathLst>
              <a:path extrusionOk="0" h="2308554" w="2291240">
                <a:moveTo>
                  <a:pt x="0" y="0"/>
                </a:moveTo>
                <a:lnTo>
                  <a:pt x="2291239" y="0"/>
                </a:lnTo>
                <a:lnTo>
                  <a:pt x="2291239" y="2308553"/>
                </a:lnTo>
                <a:lnTo>
                  <a:pt x="0" y="2308553"/>
                </a:lnTo>
                <a:lnTo>
                  <a:pt x="0" y="0"/>
                </a:lnTo>
                <a:close/>
              </a:path>
            </a:pathLst>
          </a:custGeom>
          <a:blipFill rotWithShape="1">
            <a:blip r:embed="rId7">
              <a:alphaModFix/>
            </a:blip>
            <a:stretch>
              <a:fillRect b="0" l="0" r="0" t="0"/>
            </a:stretch>
          </a:blipFill>
          <a:ln>
            <a:noFill/>
          </a:ln>
        </p:spPr>
      </p:sp>
      <p:sp>
        <p:nvSpPr>
          <p:cNvPr id="185" name="Google Shape;185;p20"/>
          <p:cNvSpPr/>
          <p:nvPr/>
        </p:nvSpPr>
        <p:spPr>
          <a:xfrm rot="2103446">
            <a:off x="15675409" y="3280582"/>
            <a:ext cx="2144069" cy="2308554"/>
          </a:xfrm>
          <a:custGeom>
            <a:rect b="b" l="l" r="r" t="t"/>
            <a:pathLst>
              <a:path extrusionOk="0" h="2308554" w="2144069">
                <a:moveTo>
                  <a:pt x="0" y="0"/>
                </a:moveTo>
                <a:lnTo>
                  <a:pt x="2144070" y="0"/>
                </a:lnTo>
                <a:lnTo>
                  <a:pt x="2144070" y="2308554"/>
                </a:lnTo>
                <a:lnTo>
                  <a:pt x="0" y="2308554"/>
                </a:lnTo>
                <a:lnTo>
                  <a:pt x="0" y="0"/>
                </a:lnTo>
                <a:close/>
              </a:path>
            </a:pathLst>
          </a:custGeom>
          <a:blipFill rotWithShape="1">
            <a:blip r:embed="rId8">
              <a:alphaModFix/>
            </a:blip>
            <a:stretch>
              <a:fillRect b="0" l="0" r="0" t="0"/>
            </a:stretch>
          </a:blipFill>
          <a:ln>
            <a:noFill/>
          </a:ln>
        </p:spPr>
      </p:sp>
      <p:sp>
        <p:nvSpPr>
          <p:cNvPr id="186" name="Google Shape;186;p20"/>
          <p:cNvSpPr txBox="1"/>
          <p:nvPr/>
        </p:nvSpPr>
        <p:spPr>
          <a:xfrm>
            <a:off x="13264228" y="8501380"/>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187" name="Google Shape;187;p20"/>
          <p:cNvSpPr txBox="1"/>
          <p:nvPr/>
        </p:nvSpPr>
        <p:spPr>
          <a:xfrm>
            <a:off x="13264228" y="7930780"/>
            <a:ext cx="297111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GIFT IDEA 03</a:t>
            </a:r>
            <a:endParaRPr/>
          </a:p>
        </p:txBody>
      </p:sp>
      <p:sp>
        <p:nvSpPr>
          <p:cNvPr id="188" name="Google Shape;188;p20"/>
          <p:cNvSpPr txBox="1"/>
          <p:nvPr/>
        </p:nvSpPr>
        <p:spPr>
          <a:xfrm>
            <a:off x="1794436" y="8501380"/>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189" name="Google Shape;189;p20"/>
          <p:cNvSpPr txBox="1"/>
          <p:nvPr/>
        </p:nvSpPr>
        <p:spPr>
          <a:xfrm>
            <a:off x="7530940" y="8501380"/>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FFEBC2"/>
                </a:solidFill>
                <a:latin typeface="Barlow"/>
                <a:ea typeface="Barlow"/>
                <a:cs typeface="Barlow"/>
                <a:sym typeface="Barlow"/>
              </a:rPr>
              <a:t>what you want to discuss.</a:t>
            </a:r>
            <a:endParaRPr/>
          </a:p>
        </p:txBody>
      </p:sp>
      <p:sp>
        <p:nvSpPr>
          <p:cNvPr id="190" name="Google Shape;190;p20"/>
          <p:cNvSpPr txBox="1"/>
          <p:nvPr/>
        </p:nvSpPr>
        <p:spPr>
          <a:xfrm>
            <a:off x="1794436" y="7930780"/>
            <a:ext cx="297111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GIFT IDEA 01</a:t>
            </a:r>
            <a:endParaRPr/>
          </a:p>
        </p:txBody>
      </p:sp>
      <p:sp>
        <p:nvSpPr>
          <p:cNvPr id="191" name="Google Shape;191;p20"/>
          <p:cNvSpPr txBox="1"/>
          <p:nvPr/>
        </p:nvSpPr>
        <p:spPr>
          <a:xfrm>
            <a:off x="7530940" y="7930780"/>
            <a:ext cx="2971117"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FFEBC2"/>
                </a:solidFill>
                <a:latin typeface="Barlow"/>
                <a:ea typeface="Barlow"/>
                <a:cs typeface="Barlow"/>
                <a:sym typeface="Barlow"/>
              </a:rPr>
              <a:t>GIFT IDEA 02</a:t>
            </a:r>
            <a:endParaRPr/>
          </a:p>
        </p:txBody>
      </p:sp>
      <p:sp>
        <p:nvSpPr>
          <p:cNvPr id="192" name="Google Shape;192;p20"/>
          <p:cNvSpPr txBox="1"/>
          <p:nvPr/>
        </p:nvSpPr>
        <p:spPr>
          <a:xfrm>
            <a:off x="5969440" y="806951"/>
            <a:ext cx="6349120" cy="1732705"/>
          </a:xfrm>
          <a:prstGeom prst="rect">
            <a:avLst/>
          </a:prstGeom>
          <a:noFill/>
          <a:ln>
            <a:noFill/>
          </a:ln>
        </p:spPr>
        <p:txBody>
          <a:bodyPr anchorCtr="0" anchor="t" bIns="0" lIns="0" spcFirstLastPara="1" rIns="0" wrap="square" tIns="0">
            <a:spAutoFit/>
          </a:bodyPr>
          <a:lstStyle/>
          <a:p>
            <a:pPr indent="0" lvl="0" marL="0" marR="0" rtl="0" algn="ctr">
              <a:lnSpc>
                <a:spcPct val="133004"/>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Gift Ideas</a:t>
            </a:r>
            <a:endParaRPr/>
          </a:p>
        </p:txBody>
      </p:sp>
      <p:sp>
        <p:nvSpPr>
          <p:cNvPr id="193" name="Google Shape;193;p20"/>
          <p:cNvSpPr/>
          <p:nvPr/>
        </p:nvSpPr>
        <p:spPr>
          <a:xfrm rot="-680014">
            <a:off x="13151435" y="425469"/>
            <a:ext cx="2435973" cy="3630855"/>
          </a:xfrm>
          <a:custGeom>
            <a:rect b="b" l="l" r="r" t="t"/>
            <a:pathLst>
              <a:path extrusionOk="0" h="3630855" w="2435973">
                <a:moveTo>
                  <a:pt x="0" y="0"/>
                </a:moveTo>
                <a:lnTo>
                  <a:pt x="2435973" y="0"/>
                </a:lnTo>
                <a:lnTo>
                  <a:pt x="2435973" y="3630855"/>
                </a:lnTo>
                <a:lnTo>
                  <a:pt x="0" y="363085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50CF"/>
        </a:solidFill>
      </p:bgPr>
    </p:bg>
    <p:spTree>
      <p:nvGrpSpPr>
        <p:cNvPr id="197" name="Shape 197"/>
        <p:cNvGrpSpPr/>
        <p:nvPr/>
      </p:nvGrpSpPr>
      <p:grpSpPr>
        <a:xfrm>
          <a:off x="0" y="0"/>
          <a:ext cx="0" cy="0"/>
          <a:chOff x="0" y="0"/>
          <a:chExt cx="0" cy="0"/>
        </a:xfrm>
      </p:grpSpPr>
      <p:sp>
        <p:nvSpPr>
          <p:cNvPr id="198" name="Google Shape;198;p21"/>
          <p:cNvSpPr/>
          <p:nvPr/>
        </p:nvSpPr>
        <p:spPr>
          <a:xfrm rot="2458211">
            <a:off x="13697037" y="2539979"/>
            <a:ext cx="8553331" cy="10555548"/>
          </a:xfrm>
          <a:custGeom>
            <a:rect b="b" l="l" r="r" t="t"/>
            <a:pathLst>
              <a:path extrusionOk="0" h="10555548" w="8553331">
                <a:moveTo>
                  <a:pt x="0" y="0"/>
                </a:moveTo>
                <a:lnTo>
                  <a:pt x="8553331" y="0"/>
                </a:lnTo>
                <a:lnTo>
                  <a:pt x="8553331" y="10555547"/>
                </a:lnTo>
                <a:lnTo>
                  <a:pt x="0" y="10555547"/>
                </a:lnTo>
                <a:lnTo>
                  <a:pt x="0" y="0"/>
                </a:lnTo>
                <a:close/>
              </a:path>
            </a:pathLst>
          </a:custGeom>
          <a:blipFill rotWithShape="1">
            <a:blip r:embed="rId3">
              <a:alphaModFix/>
            </a:blip>
            <a:stretch>
              <a:fillRect b="0" l="0" r="0" t="0"/>
            </a:stretch>
          </a:blipFill>
          <a:ln>
            <a:noFill/>
          </a:ln>
        </p:spPr>
      </p:sp>
      <p:pic>
        <p:nvPicPr>
          <p:cNvPr id="199" name="Google Shape;199;p21"/>
          <p:cNvPicPr preferRelativeResize="0"/>
          <p:nvPr/>
        </p:nvPicPr>
        <p:blipFill rotWithShape="1">
          <a:blip r:embed="rId4">
            <a:alphaModFix/>
          </a:blip>
          <a:srcRect b="16592" l="40517" r="18719" t="12125"/>
          <a:stretch/>
        </p:blipFill>
        <p:spPr>
          <a:xfrm flipH="1">
            <a:off x="9115425" y="0"/>
            <a:ext cx="8823789" cy="10287000"/>
          </a:xfrm>
          <a:prstGeom prst="rect">
            <a:avLst/>
          </a:prstGeom>
          <a:noFill/>
          <a:ln>
            <a:noFill/>
          </a:ln>
        </p:spPr>
      </p:pic>
      <p:sp>
        <p:nvSpPr>
          <p:cNvPr id="200" name="Google Shape;200;p21"/>
          <p:cNvSpPr txBox="1"/>
          <p:nvPr/>
        </p:nvSpPr>
        <p:spPr>
          <a:xfrm>
            <a:off x="1028700" y="5796923"/>
            <a:ext cx="1546471" cy="1223077"/>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01</a:t>
            </a:r>
            <a:endParaRPr/>
          </a:p>
        </p:txBody>
      </p:sp>
      <p:sp>
        <p:nvSpPr>
          <p:cNvPr id="201" name="Google Shape;201;p21"/>
          <p:cNvSpPr txBox="1"/>
          <p:nvPr/>
        </p:nvSpPr>
        <p:spPr>
          <a:xfrm>
            <a:off x="6566837" y="5796923"/>
            <a:ext cx="1546471" cy="1223077"/>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03</a:t>
            </a:r>
            <a:endParaRPr/>
          </a:p>
        </p:txBody>
      </p:sp>
      <p:sp>
        <p:nvSpPr>
          <p:cNvPr id="202" name="Google Shape;202;p21"/>
          <p:cNvSpPr txBox="1"/>
          <p:nvPr/>
        </p:nvSpPr>
        <p:spPr>
          <a:xfrm>
            <a:off x="2740516" y="6061702"/>
            <a:ext cx="3005491"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you want to discuss.</a:t>
            </a:r>
            <a:endParaRPr/>
          </a:p>
        </p:txBody>
      </p:sp>
      <p:sp>
        <p:nvSpPr>
          <p:cNvPr id="203" name="Google Shape;203;p21"/>
          <p:cNvSpPr txBox="1"/>
          <p:nvPr/>
        </p:nvSpPr>
        <p:spPr>
          <a:xfrm>
            <a:off x="8278653" y="6061702"/>
            <a:ext cx="3005491"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you want to discuss.</a:t>
            </a:r>
            <a:endParaRPr/>
          </a:p>
        </p:txBody>
      </p:sp>
      <p:sp>
        <p:nvSpPr>
          <p:cNvPr id="204" name="Google Shape;204;p21"/>
          <p:cNvSpPr txBox="1"/>
          <p:nvPr/>
        </p:nvSpPr>
        <p:spPr>
          <a:xfrm>
            <a:off x="1028700" y="7698683"/>
            <a:ext cx="1546471" cy="1223077"/>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02</a:t>
            </a:r>
            <a:endParaRPr/>
          </a:p>
        </p:txBody>
      </p:sp>
      <p:sp>
        <p:nvSpPr>
          <p:cNvPr id="205" name="Google Shape;205;p21"/>
          <p:cNvSpPr txBox="1"/>
          <p:nvPr/>
        </p:nvSpPr>
        <p:spPr>
          <a:xfrm>
            <a:off x="6566837" y="7698683"/>
            <a:ext cx="1546471" cy="1223077"/>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FEBC2"/>
                </a:solidFill>
                <a:latin typeface="Londrina Solid"/>
                <a:ea typeface="Londrina Solid"/>
                <a:cs typeface="Londrina Solid"/>
                <a:sym typeface="Londrina Solid"/>
              </a:rPr>
              <a:t>04</a:t>
            </a:r>
            <a:endParaRPr/>
          </a:p>
        </p:txBody>
      </p:sp>
      <p:sp>
        <p:nvSpPr>
          <p:cNvPr id="206" name="Google Shape;206;p21"/>
          <p:cNvSpPr txBox="1"/>
          <p:nvPr/>
        </p:nvSpPr>
        <p:spPr>
          <a:xfrm>
            <a:off x="2740516" y="7963462"/>
            <a:ext cx="3005491"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you want to discuss.</a:t>
            </a:r>
            <a:endParaRPr/>
          </a:p>
        </p:txBody>
      </p:sp>
      <p:sp>
        <p:nvSpPr>
          <p:cNvPr id="207" name="Google Shape;207;p21"/>
          <p:cNvSpPr txBox="1"/>
          <p:nvPr/>
        </p:nvSpPr>
        <p:spPr>
          <a:xfrm>
            <a:off x="8278653" y="7963462"/>
            <a:ext cx="3005491" cy="7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Elaborate on what</a:t>
            </a:r>
            <a:endParaRPr/>
          </a:p>
          <a:p>
            <a:pPr indent="0" lvl="1" marL="0" marR="0" rtl="0" algn="l">
              <a:lnSpc>
                <a:spcPct val="140000"/>
              </a:lnSpc>
              <a:spcBef>
                <a:spcPts val="0"/>
              </a:spcBef>
              <a:spcAft>
                <a:spcPts val="0"/>
              </a:spcAft>
              <a:buNone/>
            </a:pPr>
            <a:r>
              <a:rPr b="0" i="0" lang="en-US" sz="2000" u="none" cap="none" strike="noStrike">
                <a:solidFill>
                  <a:srgbClr val="FFEBC2"/>
                </a:solidFill>
                <a:latin typeface="Barlow"/>
                <a:ea typeface="Barlow"/>
                <a:cs typeface="Barlow"/>
                <a:sym typeface="Barlow"/>
              </a:rPr>
              <a:t>you want to discuss.</a:t>
            </a:r>
            <a:endParaRPr/>
          </a:p>
        </p:txBody>
      </p:sp>
      <p:sp>
        <p:nvSpPr>
          <p:cNvPr id="208" name="Google Shape;208;p21"/>
          <p:cNvSpPr/>
          <p:nvPr/>
        </p:nvSpPr>
        <p:spPr>
          <a:xfrm rot="1187975">
            <a:off x="-5239938" y="-4646923"/>
            <a:ext cx="8553331" cy="10555548"/>
          </a:xfrm>
          <a:custGeom>
            <a:rect b="b" l="l" r="r" t="t"/>
            <a:pathLst>
              <a:path extrusionOk="0" h="10555548" w="8553331">
                <a:moveTo>
                  <a:pt x="0" y="0"/>
                </a:moveTo>
                <a:lnTo>
                  <a:pt x="8553330" y="0"/>
                </a:lnTo>
                <a:lnTo>
                  <a:pt x="8553330" y="10555548"/>
                </a:lnTo>
                <a:lnTo>
                  <a:pt x="0" y="10555548"/>
                </a:lnTo>
                <a:lnTo>
                  <a:pt x="0" y="0"/>
                </a:lnTo>
                <a:close/>
              </a:path>
            </a:pathLst>
          </a:custGeom>
          <a:blipFill rotWithShape="1">
            <a:blip r:embed="rId5">
              <a:alphaModFix/>
            </a:blip>
            <a:stretch>
              <a:fillRect b="0" l="0" r="0" t="0"/>
            </a:stretch>
          </a:blipFill>
          <a:ln>
            <a:noFill/>
          </a:ln>
        </p:spPr>
      </p:sp>
      <p:sp>
        <p:nvSpPr>
          <p:cNvPr id="209" name="Google Shape;209;p21"/>
          <p:cNvSpPr txBox="1"/>
          <p:nvPr/>
        </p:nvSpPr>
        <p:spPr>
          <a:xfrm>
            <a:off x="2157233" y="1085850"/>
            <a:ext cx="6796200" cy="321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35" u="none" cap="none" strike="noStrike">
                <a:solidFill>
                  <a:srgbClr val="FFB400"/>
                </a:solidFill>
                <a:latin typeface="Londrina Solid"/>
                <a:ea typeface="Londrina Solid"/>
                <a:cs typeface="Londrina Solid"/>
                <a:sym typeface="Londrina Solid"/>
              </a:rPr>
              <a:t>Write a main topic or idea</a:t>
            </a:r>
            <a:endParaRPr/>
          </a:p>
        </p:txBody>
      </p:sp>
      <p:sp>
        <p:nvSpPr>
          <p:cNvPr id="210" name="Google Shape;210;p21"/>
          <p:cNvSpPr/>
          <p:nvPr/>
        </p:nvSpPr>
        <p:spPr>
          <a:xfrm>
            <a:off x="8953500" y="0"/>
            <a:ext cx="3850631" cy="4112324"/>
          </a:xfrm>
          <a:custGeom>
            <a:rect b="b" l="l" r="r" t="t"/>
            <a:pathLst>
              <a:path extrusionOk="0" h="4112324" w="3850631">
                <a:moveTo>
                  <a:pt x="0" y="0"/>
                </a:moveTo>
                <a:lnTo>
                  <a:pt x="3850631" y="0"/>
                </a:lnTo>
                <a:lnTo>
                  <a:pt x="3850631" y="4112324"/>
                </a:lnTo>
                <a:lnTo>
                  <a:pt x="0" y="4112324"/>
                </a:lnTo>
                <a:lnTo>
                  <a:pt x="0" y="0"/>
                </a:lnTo>
                <a:close/>
              </a:path>
            </a:pathLst>
          </a:custGeom>
          <a:blipFill rotWithShape="1">
            <a:blip r:embed="rId6">
              <a:alphaModFix/>
            </a:blip>
            <a:stretch>
              <a:fillRect b="0" l="0" r="0" t="0"/>
            </a:stretch>
          </a:blipFill>
          <a:ln>
            <a:noFill/>
          </a:ln>
        </p:spPr>
      </p:sp>
      <p:sp>
        <p:nvSpPr>
          <p:cNvPr id="211" name="Google Shape;211;p21"/>
          <p:cNvSpPr/>
          <p:nvPr/>
        </p:nvSpPr>
        <p:spPr>
          <a:xfrm rot="-553406">
            <a:off x="16001508" y="2689028"/>
            <a:ext cx="3070670" cy="2495618"/>
          </a:xfrm>
          <a:custGeom>
            <a:rect b="b" l="l" r="r" t="t"/>
            <a:pathLst>
              <a:path extrusionOk="0" h="2495618" w="3070670">
                <a:moveTo>
                  <a:pt x="0" y="0"/>
                </a:moveTo>
                <a:lnTo>
                  <a:pt x="3070671" y="0"/>
                </a:lnTo>
                <a:lnTo>
                  <a:pt x="3070671" y="2495618"/>
                </a:lnTo>
                <a:lnTo>
                  <a:pt x="0" y="2495618"/>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