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287000" cx="18288000"/>
  <p:notesSz cx="6858000" cy="9144000"/>
  <p:embeddedFontLst>
    <p:embeddedFont>
      <p:font typeface="Sarabun"/>
      <p:regular r:id="rId31"/>
      <p:bold r:id="rId32"/>
      <p:italic r:id="rId33"/>
      <p:boldItalic r:id="rId34"/>
    </p:embeddedFont>
    <p:embeddedFont>
      <p:font typeface="Lilita One"/>
      <p:regular r:id="rId35"/>
    </p:embeddedFont>
    <p:embeddedFont>
      <p:font typeface="Sarabun SemiBold"/>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EB1231-F8B2-4B04-AAB5-CB1D09963237}">
  <a:tblStyle styleId="{E8EB1231-F8B2-4B04-AAB5-CB1D0996323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arabun-regular.fntdata"/><Relationship Id="rId30" Type="http://schemas.openxmlformats.org/officeDocument/2006/relationships/slide" Target="slides/slide24.xml"/><Relationship Id="rId33" Type="http://schemas.openxmlformats.org/officeDocument/2006/relationships/font" Target="fonts/Sarabun-italic.fntdata"/><Relationship Id="rId32" Type="http://schemas.openxmlformats.org/officeDocument/2006/relationships/font" Target="fonts/Sarabun-bold.fntdata"/><Relationship Id="rId35" Type="http://schemas.openxmlformats.org/officeDocument/2006/relationships/font" Target="fonts/LilitaOne-regular.fntdata"/><Relationship Id="rId34" Type="http://schemas.openxmlformats.org/officeDocument/2006/relationships/font" Target="fonts/Sarabun-boldItalic.fntdata"/><Relationship Id="rId37" Type="http://schemas.openxmlformats.org/officeDocument/2006/relationships/font" Target="fonts/SarabunSemiBold-bold.fntdata"/><Relationship Id="rId36" Type="http://schemas.openxmlformats.org/officeDocument/2006/relationships/font" Target="fonts/SarabunSemiBold-regular.fntdata"/><Relationship Id="rId39" Type="http://schemas.openxmlformats.org/officeDocument/2006/relationships/font" Target="fonts/SarabunSemiBold-boldItalic.fntdata"/><Relationship Id="rId38" Type="http://schemas.openxmlformats.org/officeDocument/2006/relationships/font" Target="fonts/SarabunSemi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7.png"/><Relationship Id="rId9" Type="http://schemas.openxmlformats.org/officeDocument/2006/relationships/image" Target="../media/image9.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25.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6.png"/><Relationship Id="rId4" Type="http://schemas.openxmlformats.org/officeDocument/2006/relationships/image" Target="../media/image61.png"/><Relationship Id="rId5" Type="http://schemas.openxmlformats.org/officeDocument/2006/relationships/image" Target="../media/image54.png"/><Relationship Id="rId6"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image" Target="../media/image58.png"/><Relationship Id="rId5" Type="http://schemas.openxmlformats.org/officeDocument/2006/relationships/image" Target="../media/image48.png"/><Relationship Id="rId6" Type="http://schemas.openxmlformats.org/officeDocument/2006/relationships/image" Target="../media/image56.png"/><Relationship Id="rId7" Type="http://schemas.openxmlformats.org/officeDocument/2006/relationships/image" Target="../media/image53.png"/><Relationship Id="rId8"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51.png"/><Relationship Id="rId5" Type="http://schemas.openxmlformats.org/officeDocument/2006/relationships/image" Target="../media/image69.png"/><Relationship Id="rId6"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5.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82.png"/><Relationship Id="rId6" Type="http://schemas.openxmlformats.org/officeDocument/2006/relationships/image" Target="../media/image66.png"/><Relationship Id="rId7"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8.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84.png"/><Relationship Id="rId6" Type="http://schemas.openxmlformats.org/officeDocument/2006/relationships/image" Target="../media/image76.png"/><Relationship Id="rId7"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1.jpg"/><Relationship Id="rId4" Type="http://schemas.openxmlformats.org/officeDocument/2006/relationships/image" Target="../media/image72.png"/><Relationship Id="rId5" Type="http://schemas.openxmlformats.org/officeDocument/2006/relationships/image" Target="../media/image71.png"/><Relationship Id="rId6" Type="http://schemas.openxmlformats.org/officeDocument/2006/relationships/image" Target="../media/image77.png"/><Relationship Id="rId7"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9.png"/><Relationship Id="rId4" Type="http://schemas.openxmlformats.org/officeDocument/2006/relationships/image" Target="../media/image79.png"/><Relationship Id="rId5" Type="http://schemas.openxmlformats.org/officeDocument/2006/relationships/image" Target="../media/image83.png"/><Relationship Id="rId6"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6.png"/><Relationship Id="rId4" Type="http://schemas.openxmlformats.org/officeDocument/2006/relationships/image" Target="../media/image90.png"/><Relationship Id="rId5" Type="http://schemas.openxmlformats.org/officeDocument/2006/relationships/image" Target="../media/image87.png"/><Relationship Id="rId6" Type="http://schemas.openxmlformats.org/officeDocument/2006/relationships/image" Target="../media/image91.png"/><Relationship Id="rId7" Type="http://schemas.openxmlformats.org/officeDocument/2006/relationships/image" Target="../media/image132.png"/><Relationship Id="rId8"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1.png"/><Relationship Id="rId4" Type="http://schemas.openxmlformats.org/officeDocument/2006/relationships/image" Target="../media/image164.png"/><Relationship Id="rId5" Type="http://schemas.openxmlformats.org/officeDocument/2006/relationships/image" Target="../media/image102.png"/><Relationship Id="rId6" Type="http://schemas.openxmlformats.org/officeDocument/2006/relationships/image" Target="../media/image95.png"/><Relationship Id="rId7" Type="http://schemas.openxmlformats.org/officeDocument/2006/relationships/image" Target="../media/image104.png"/><Relationship Id="rId8" Type="http://schemas.openxmlformats.org/officeDocument/2006/relationships/image" Target="../media/image9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3.png"/><Relationship Id="rId4" Type="http://schemas.openxmlformats.org/officeDocument/2006/relationships/image" Target="../media/image122.png"/><Relationship Id="rId5" Type="http://schemas.openxmlformats.org/officeDocument/2006/relationships/image" Target="../media/image92.png"/><Relationship Id="rId6" Type="http://schemas.openxmlformats.org/officeDocument/2006/relationships/image" Target="../media/image9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8.png"/><Relationship Id="rId4" Type="http://schemas.openxmlformats.org/officeDocument/2006/relationships/image" Target="../media/image117.png"/><Relationship Id="rId5" Type="http://schemas.openxmlformats.org/officeDocument/2006/relationships/image" Target="../media/image100.png"/><Relationship Id="rId6" Type="http://schemas.openxmlformats.org/officeDocument/2006/relationships/image" Target="../media/image103.png"/><Relationship Id="rId7" Type="http://schemas.openxmlformats.org/officeDocument/2006/relationships/image" Target="../media/image96.png"/></Relationships>
</file>

<file path=ppt/slides/_rels/slide23.xml.rels><?xml version="1.0" encoding="UTF-8" standalone="yes"?><Relationships xmlns="http://schemas.openxmlformats.org/package/2006/relationships"><Relationship Id="rId40" Type="http://schemas.openxmlformats.org/officeDocument/2006/relationships/image" Target="../media/image56.png"/><Relationship Id="rId42" Type="http://schemas.openxmlformats.org/officeDocument/2006/relationships/image" Target="../media/image58.png"/><Relationship Id="rId41" Type="http://schemas.openxmlformats.org/officeDocument/2006/relationships/image" Target="../media/image53.png"/><Relationship Id="rId44" Type="http://schemas.openxmlformats.org/officeDocument/2006/relationships/image" Target="../media/image51.png"/><Relationship Id="rId43" Type="http://schemas.openxmlformats.org/officeDocument/2006/relationships/image" Target="../media/image52.png"/><Relationship Id="rId46" Type="http://schemas.openxmlformats.org/officeDocument/2006/relationships/image" Target="../media/image66.png"/><Relationship Id="rId45"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0.png"/><Relationship Id="rId4" Type="http://schemas.openxmlformats.org/officeDocument/2006/relationships/image" Target="../media/image28.png"/><Relationship Id="rId9" Type="http://schemas.openxmlformats.org/officeDocument/2006/relationships/image" Target="../media/image6.png"/><Relationship Id="rId48" Type="http://schemas.openxmlformats.org/officeDocument/2006/relationships/image" Target="../media/image76.png"/><Relationship Id="rId47" Type="http://schemas.openxmlformats.org/officeDocument/2006/relationships/image" Target="../media/image64.png"/><Relationship Id="rId49" Type="http://schemas.openxmlformats.org/officeDocument/2006/relationships/image" Target="../media/image73.png"/><Relationship Id="rId5" Type="http://schemas.openxmlformats.org/officeDocument/2006/relationships/image" Target="../media/image109.png"/><Relationship Id="rId6" Type="http://schemas.openxmlformats.org/officeDocument/2006/relationships/image" Target="../media/image156.png"/><Relationship Id="rId7" Type="http://schemas.openxmlformats.org/officeDocument/2006/relationships/image" Target="../media/image5.png"/><Relationship Id="rId8" Type="http://schemas.openxmlformats.org/officeDocument/2006/relationships/image" Target="../media/image9.png"/><Relationship Id="rId73" Type="http://schemas.openxmlformats.org/officeDocument/2006/relationships/image" Target="../media/image176.png"/><Relationship Id="rId72" Type="http://schemas.openxmlformats.org/officeDocument/2006/relationships/image" Target="../media/image96.png"/><Relationship Id="rId31" Type="http://schemas.openxmlformats.org/officeDocument/2006/relationships/image" Target="../media/image130.png"/><Relationship Id="rId30" Type="http://schemas.openxmlformats.org/officeDocument/2006/relationships/image" Target="../media/image40.png"/><Relationship Id="rId33" Type="http://schemas.openxmlformats.org/officeDocument/2006/relationships/image" Target="../media/image42.png"/><Relationship Id="rId32" Type="http://schemas.openxmlformats.org/officeDocument/2006/relationships/image" Target="../media/image44.png"/><Relationship Id="rId35" Type="http://schemas.openxmlformats.org/officeDocument/2006/relationships/image" Target="../media/image137.png"/><Relationship Id="rId34" Type="http://schemas.openxmlformats.org/officeDocument/2006/relationships/image" Target="../media/image138.png"/><Relationship Id="rId71" Type="http://schemas.openxmlformats.org/officeDocument/2006/relationships/image" Target="../media/image182.png"/><Relationship Id="rId70" Type="http://schemas.openxmlformats.org/officeDocument/2006/relationships/image" Target="../media/image100.png"/><Relationship Id="rId37" Type="http://schemas.openxmlformats.org/officeDocument/2006/relationships/image" Target="../media/image149.png"/><Relationship Id="rId36" Type="http://schemas.openxmlformats.org/officeDocument/2006/relationships/image" Target="../media/image135.png"/><Relationship Id="rId39" Type="http://schemas.openxmlformats.org/officeDocument/2006/relationships/image" Target="../media/image48.png"/><Relationship Id="rId38" Type="http://schemas.openxmlformats.org/officeDocument/2006/relationships/image" Target="../media/image49.png"/><Relationship Id="rId62" Type="http://schemas.openxmlformats.org/officeDocument/2006/relationships/image" Target="../media/image89.png"/><Relationship Id="rId61" Type="http://schemas.openxmlformats.org/officeDocument/2006/relationships/image" Target="../media/image132.png"/><Relationship Id="rId20" Type="http://schemas.openxmlformats.org/officeDocument/2006/relationships/image" Target="../media/image21.png"/><Relationship Id="rId64" Type="http://schemas.openxmlformats.org/officeDocument/2006/relationships/image" Target="../media/image104.png"/><Relationship Id="rId63" Type="http://schemas.openxmlformats.org/officeDocument/2006/relationships/image" Target="../media/image95.png"/><Relationship Id="rId22" Type="http://schemas.openxmlformats.org/officeDocument/2006/relationships/image" Target="../media/image16.png"/><Relationship Id="rId66" Type="http://schemas.openxmlformats.org/officeDocument/2006/relationships/image" Target="../media/image93.png"/><Relationship Id="rId21" Type="http://schemas.openxmlformats.org/officeDocument/2006/relationships/image" Target="../media/image129.png"/><Relationship Id="rId65" Type="http://schemas.openxmlformats.org/officeDocument/2006/relationships/image" Target="../media/image97.png"/><Relationship Id="rId24" Type="http://schemas.openxmlformats.org/officeDocument/2006/relationships/image" Target="../media/image19.png"/><Relationship Id="rId68" Type="http://schemas.openxmlformats.org/officeDocument/2006/relationships/image" Target="../media/image94.png"/><Relationship Id="rId23" Type="http://schemas.openxmlformats.org/officeDocument/2006/relationships/image" Target="../media/image36.png"/><Relationship Id="rId67" Type="http://schemas.openxmlformats.org/officeDocument/2006/relationships/image" Target="../media/image92.png"/><Relationship Id="rId60" Type="http://schemas.openxmlformats.org/officeDocument/2006/relationships/image" Target="../media/image91.png"/><Relationship Id="rId26" Type="http://schemas.openxmlformats.org/officeDocument/2006/relationships/image" Target="../media/image172.png"/><Relationship Id="rId25" Type="http://schemas.openxmlformats.org/officeDocument/2006/relationships/image" Target="../media/image14.png"/><Relationship Id="rId69" Type="http://schemas.openxmlformats.org/officeDocument/2006/relationships/image" Target="../media/image117.png"/><Relationship Id="rId28" Type="http://schemas.openxmlformats.org/officeDocument/2006/relationships/image" Target="../media/image29.png"/><Relationship Id="rId27" Type="http://schemas.openxmlformats.org/officeDocument/2006/relationships/image" Target="../media/image126.png"/><Relationship Id="rId29" Type="http://schemas.openxmlformats.org/officeDocument/2006/relationships/image" Target="../media/image33.png"/><Relationship Id="rId51" Type="http://schemas.openxmlformats.org/officeDocument/2006/relationships/image" Target="../media/image71.png"/><Relationship Id="rId50" Type="http://schemas.openxmlformats.org/officeDocument/2006/relationships/image" Target="../media/image72.png"/><Relationship Id="rId53" Type="http://schemas.openxmlformats.org/officeDocument/2006/relationships/image" Target="../media/image151.png"/><Relationship Id="rId52" Type="http://schemas.openxmlformats.org/officeDocument/2006/relationships/image" Target="../media/image77.png"/><Relationship Id="rId11" Type="http://schemas.openxmlformats.org/officeDocument/2006/relationships/image" Target="../media/image11.png"/><Relationship Id="rId55" Type="http://schemas.openxmlformats.org/officeDocument/2006/relationships/image" Target="../media/image179.png"/><Relationship Id="rId10" Type="http://schemas.openxmlformats.org/officeDocument/2006/relationships/image" Target="../media/image3.png"/><Relationship Id="rId54" Type="http://schemas.openxmlformats.org/officeDocument/2006/relationships/image" Target="../media/image180.png"/><Relationship Id="rId13" Type="http://schemas.openxmlformats.org/officeDocument/2006/relationships/image" Target="../media/image110.png"/><Relationship Id="rId57" Type="http://schemas.openxmlformats.org/officeDocument/2006/relationships/image" Target="../media/image116.png"/><Relationship Id="rId12" Type="http://schemas.openxmlformats.org/officeDocument/2006/relationships/image" Target="../media/image113.png"/><Relationship Id="rId56" Type="http://schemas.openxmlformats.org/officeDocument/2006/relationships/image" Target="../media/image163.png"/><Relationship Id="rId15" Type="http://schemas.openxmlformats.org/officeDocument/2006/relationships/image" Target="../media/image123.png"/><Relationship Id="rId59" Type="http://schemas.openxmlformats.org/officeDocument/2006/relationships/image" Target="../media/image87.png"/><Relationship Id="rId14" Type="http://schemas.openxmlformats.org/officeDocument/2006/relationships/image" Target="../media/image114.png"/><Relationship Id="rId58" Type="http://schemas.openxmlformats.org/officeDocument/2006/relationships/image" Target="../media/image90.png"/><Relationship Id="rId17" Type="http://schemas.openxmlformats.org/officeDocument/2006/relationships/image" Target="../media/image178.png"/><Relationship Id="rId16" Type="http://schemas.openxmlformats.org/officeDocument/2006/relationships/image" Target="../media/image146.png"/><Relationship Id="rId19" Type="http://schemas.openxmlformats.org/officeDocument/2006/relationships/image" Target="../media/image4.png"/><Relationship Id="rId18"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4.png"/><Relationship Id="rId4" Type="http://schemas.openxmlformats.org/officeDocument/2006/relationships/image" Target="../media/image181.jpg"/><Relationship Id="rId5" Type="http://schemas.openxmlformats.org/officeDocument/2006/relationships/image" Target="../media/image1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32.png"/><Relationship Id="rId6" Type="http://schemas.openxmlformats.org/officeDocument/2006/relationships/image" Target="../media/image24.png"/><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3.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21.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4.png"/><Relationship Id="rId5" Type="http://schemas.openxmlformats.org/officeDocument/2006/relationships/image" Target="../media/image22.png"/><Relationship Id="rId6" Type="http://schemas.openxmlformats.org/officeDocument/2006/relationships/image" Target="../media/image15.png"/><Relationship Id="rId7"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28.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30.png"/><Relationship Id="rId8"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7.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92C9"/>
        </a:solidFill>
      </p:bgPr>
    </p:bg>
    <p:spTree>
      <p:nvGrpSpPr>
        <p:cNvPr id="83" name="Shape 83"/>
        <p:cNvGrpSpPr/>
        <p:nvPr/>
      </p:nvGrpSpPr>
      <p:grpSpPr>
        <a:xfrm>
          <a:off x="0" y="0"/>
          <a:ext cx="0" cy="0"/>
          <a:chOff x="0" y="0"/>
          <a:chExt cx="0" cy="0"/>
        </a:xfrm>
      </p:grpSpPr>
      <p:grpSp>
        <p:nvGrpSpPr>
          <p:cNvPr id="84" name="Google Shape;84;p13"/>
          <p:cNvGrpSpPr/>
          <p:nvPr/>
        </p:nvGrpSpPr>
        <p:grpSpPr>
          <a:xfrm>
            <a:off x="4772025" y="2339489"/>
            <a:ext cx="8743950" cy="5427196"/>
            <a:chOff x="0" y="-47625"/>
            <a:chExt cx="2302933" cy="1429385"/>
          </a:xfrm>
        </p:grpSpPr>
        <p:sp>
          <p:nvSpPr>
            <p:cNvPr id="85" name="Google Shape;85;p13"/>
            <p:cNvSpPr/>
            <p:nvPr/>
          </p:nvSpPr>
          <p:spPr>
            <a:xfrm>
              <a:off x="0" y="0"/>
              <a:ext cx="2302933" cy="1381760"/>
            </a:xfrm>
            <a:custGeom>
              <a:rect b="b" l="l" r="r" t="t"/>
              <a:pathLst>
                <a:path extrusionOk="0" h="1381760" w="2302933">
                  <a:moveTo>
                    <a:pt x="81457" y="0"/>
                  </a:moveTo>
                  <a:lnTo>
                    <a:pt x="2221476" y="0"/>
                  </a:lnTo>
                  <a:cubicBezTo>
                    <a:pt x="2266464" y="0"/>
                    <a:pt x="2302933" y="36470"/>
                    <a:pt x="2302933" y="81457"/>
                  </a:cubicBezTo>
                  <a:lnTo>
                    <a:pt x="2302933" y="1300303"/>
                  </a:lnTo>
                  <a:cubicBezTo>
                    <a:pt x="2302933" y="1345290"/>
                    <a:pt x="2266464" y="1381760"/>
                    <a:pt x="2221476" y="1381760"/>
                  </a:cubicBezTo>
                  <a:lnTo>
                    <a:pt x="81457" y="1381760"/>
                  </a:lnTo>
                  <a:cubicBezTo>
                    <a:pt x="36470" y="1381760"/>
                    <a:pt x="0" y="1345290"/>
                    <a:pt x="0" y="1300303"/>
                  </a:cubicBezTo>
                  <a:lnTo>
                    <a:pt x="0" y="81457"/>
                  </a:lnTo>
                  <a:cubicBezTo>
                    <a:pt x="0" y="36470"/>
                    <a:pt x="36470" y="0"/>
                    <a:pt x="81457" y="0"/>
                  </a:cubicBezTo>
                  <a:close/>
                </a:path>
              </a:pathLst>
            </a:custGeom>
            <a:solidFill>
              <a:srgbClr val="ED93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txBox="1"/>
            <p:nvPr/>
          </p:nvSpPr>
          <p:spPr>
            <a:xfrm>
              <a:off x="0" y="-47625"/>
              <a:ext cx="2302933" cy="142938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3"/>
          <p:cNvSpPr/>
          <p:nvPr/>
        </p:nvSpPr>
        <p:spPr>
          <a:xfrm>
            <a:off x="9926612" y="3229636"/>
            <a:ext cx="3354235" cy="2134513"/>
          </a:xfrm>
          <a:custGeom>
            <a:rect b="b" l="l" r="r" t="t"/>
            <a:pathLst>
              <a:path extrusionOk="0" h="2134513" w="3354235">
                <a:moveTo>
                  <a:pt x="0" y="0"/>
                </a:moveTo>
                <a:lnTo>
                  <a:pt x="3354235" y="0"/>
                </a:lnTo>
                <a:lnTo>
                  <a:pt x="3354235" y="2134513"/>
                </a:lnTo>
                <a:lnTo>
                  <a:pt x="0" y="2134513"/>
                </a:lnTo>
                <a:lnTo>
                  <a:pt x="0" y="0"/>
                </a:lnTo>
                <a:close/>
              </a:path>
            </a:pathLst>
          </a:custGeom>
          <a:blipFill rotWithShape="1">
            <a:blip r:embed="rId3">
              <a:alphaModFix/>
            </a:blip>
            <a:stretch>
              <a:fillRect b="0" l="0" r="0" t="0"/>
            </a:stretch>
          </a:blipFill>
          <a:ln>
            <a:noFill/>
          </a:ln>
        </p:spPr>
      </p:sp>
      <p:pic>
        <p:nvPicPr>
          <p:cNvPr id="88" name="Google Shape;88;p13"/>
          <p:cNvPicPr preferRelativeResize="0"/>
          <p:nvPr/>
        </p:nvPicPr>
        <p:blipFill>
          <a:blip r:embed="rId4">
            <a:alphaModFix/>
          </a:blip>
          <a:stretch>
            <a:fillRect/>
          </a:stretch>
        </p:blipFill>
        <p:spPr>
          <a:xfrm>
            <a:off x="4772025" y="2516508"/>
            <a:ext cx="8744100" cy="5253900"/>
          </a:xfrm>
          <a:prstGeom prst="roundRect">
            <a:avLst>
              <a:gd fmla="val 6136" name="adj"/>
            </a:avLst>
          </a:prstGeom>
          <a:noFill/>
          <a:ln>
            <a:noFill/>
          </a:ln>
        </p:spPr>
      </p:pic>
      <p:pic>
        <p:nvPicPr>
          <p:cNvPr id="89" name="Google Shape;89;p13"/>
          <p:cNvPicPr preferRelativeResize="0"/>
          <p:nvPr/>
        </p:nvPicPr>
        <p:blipFill>
          <a:blip r:embed="rId5">
            <a:alphaModFix/>
          </a:blip>
          <a:stretch>
            <a:fillRect/>
          </a:stretch>
        </p:blipFill>
        <p:spPr>
          <a:xfrm>
            <a:off x="-817628" y="3634125"/>
            <a:ext cx="5009351" cy="7190615"/>
          </a:xfrm>
          <a:prstGeom prst="rect">
            <a:avLst/>
          </a:prstGeom>
          <a:noFill/>
          <a:ln>
            <a:noFill/>
          </a:ln>
        </p:spPr>
      </p:pic>
      <p:pic>
        <p:nvPicPr>
          <p:cNvPr id="90" name="Google Shape;90;p13"/>
          <p:cNvPicPr preferRelativeResize="0"/>
          <p:nvPr/>
        </p:nvPicPr>
        <p:blipFill>
          <a:blip r:embed="rId6">
            <a:alphaModFix/>
          </a:blip>
          <a:stretch>
            <a:fillRect/>
          </a:stretch>
        </p:blipFill>
        <p:spPr>
          <a:xfrm>
            <a:off x="14096325" y="3620150"/>
            <a:ext cx="5122001" cy="7352329"/>
          </a:xfrm>
          <a:prstGeom prst="rect">
            <a:avLst/>
          </a:prstGeom>
          <a:noFill/>
          <a:ln>
            <a:noFill/>
          </a:ln>
        </p:spPr>
      </p:pic>
      <p:pic>
        <p:nvPicPr>
          <p:cNvPr id="91" name="Google Shape;91;p13"/>
          <p:cNvPicPr preferRelativeResize="0"/>
          <p:nvPr/>
        </p:nvPicPr>
        <p:blipFill>
          <a:blip r:embed="rId7">
            <a:alphaModFix/>
          </a:blip>
          <a:stretch>
            <a:fillRect/>
          </a:stretch>
        </p:blipFill>
        <p:spPr>
          <a:xfrm>
            <a:off x="12175100" y="-930831"/>
            <a:ext cx="7139099" cy="4564966"/>
          </a:xfrm>
          <a:prstGeom prst="rect">
            <a:avLst/>
          </a:prstGeom>
          <a:noFill/>
          <a:ln>
            <a:noFill/>
          </a:ln>
        </p:spPr>
      </p:pic>
      <p:pic>
        <p:nvPicPr>
          <p:cNvPr id="92" name="Google Shape;92;p13"/>
          <p:cNvPicPr preferRelativeResize="0"/>
          <p:nvPr/>
        </p:nvPicPr>
        <p:blipFill>
          <a:blip r:embed="rId8">
            <a:alphaModFix/>
          </a:blip>
          <a:stretch>
            <a:fillRect/>
          </a:stretch>
        </p:blipFill>
        <p:spPr>
          <a:xfrm>
            <a:off x="-1026200" y="-860276"/>
            <a:ext cx="7139101" cy="4493576"/>
          </a:xfrm>
          <a:prstGeom prst="rect">
            <a:avLst/>
          </a:prstGeom>
          <a:noFill/>
          <a:ln>
            <a:noFill/>
          </a:ln>
        </p:spPr>
      </p:pic>
      <p:sp>
        <p:nvSpPr>
          <p:cNvPr id="93" name="Google Shape;93;p13"/>
          <p:cNvSpPr txBox="1"/>
          <p:nvPr/>
        </p:nvSpPr>
        <p:spPr>
          <a:xfrm>
            <a:off x="2966894" y="8006046"/>
            <a:ext cx="12354212" cy="1828096"/>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11932" u="none" cap="none" strike="noStrike">
                <a:solidFill>
                  <a:srgbClr val="F4D189"/>
                </a:solidFill>
                <a:latin typeface="Lilita One"/>
                <a:ea typeface="Lilita One"/>
                <a:cs typeface="Lilita One"/>
                <a:sym typeface="Lilita One"/>
              </a:rPr>
              <a:t>BIRTHDAY PARTY</a:t>
            </a:r>
            <a:endParaRPr/>
          </a:p>
        </p:txBody>
      </p:sp>
      <p:sp>
        <p:nvSpPr>
          <p:cNvPr id="94" name="Google Shape;94;p13"/>
          <p:cNvSpPr txBox="1"/>
          <p:nvPr/>
        </p:nvSpPr>
        <p:spPr>
          <a:xfrm>
            <a:off x="5562228" y="543559"/>
            <a:ext cx="7163544" cy="16859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11081" u="none" cap="none" strike="noStrike">
                <a:solidFill>
                  <a:srgbClr val="D1E5FA"/>
                </a:solidFill>
                <a:latin typeface="Lilita One"/>
                <a:ea typeface="Lilita One"/>
                <a:cs typeface="Lilita One"/>
                <a:sym typeface="Lilita One"/>
              </a:rPr>
              <a:t>BALLOONS</a:t>
            </a:r>
            <a:endParaRPr/>
          </a:p>
        </p:txBody>
      </p:sp>
      <p:sp>
        <p:nvSpPr>
          <p:cNvPr id="95" name="Google Shape;95;p13"/>
          <p:cNvSpPr/>
          <p:nvPr/>
        </p:nvSpPr>
        <p:spPr>
          <a:xfrm>
            <a:off x="5450257" y="3371273"/>
            <a:ext cx="2466281" cy="2358661"/>
          </a:xfrm>
          <a:custGeom>
            <a:rect b="b" l="l" r="r" t="t"/>
            <a:pathLst>
              <a:path extrusionOk="0" h="2358661" w="2466281">
                <a:moveTo>
                  <a:pt x="0" y="0"/>
                </a:moveTo>
                <a:lnTo>
                  <a:pt x="2466281" y="0"/>
                </a:lnTo>
                <a:lnTo>
                  <a:pt x="2466281" y="2358661"/>
                </a:lnTo>
                <a:lnTo>
                  <a:pt x="0" y="235866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189"/>
        </a:solidFill>
      </p:bgPr>
    </p:bg>
    <p:spTree>
      <p:nvGrpSpPr>
        <p:cNvPr id="271" name="Shape 271"/>
        <p:cNvGrpSpPr/>
        <p:nvPr/>
      </p:nvGrpSpPr>
      <p:grpSpPr>
        <a:xfrm>
          <a:off x="0" y="0"/>
          <a:ext cx="0" cy="0"/>
          <a:chOff x="0" y="0"/>
          <a:chExt cx="0" cy="0"/>
        </a:xfrm>
      </p:grpSpPr>
      <p:sp>
        <p:nvSpPr>
          <p:cNvPr id="272" name="Google Shape;272;p22"/>
          <p:cNvSpPr/>
          <p:nvPr/>
        </p:nvSpPr>
        <p:spPr>
          <a:xfrm>
            <a:off x="3186838" y="1146469"/>
            <a:ext cx="11914324" cy="7041563"/>
          </a:xfrm>
          <a:custGeom>
            <a:rect b="b" l="l" r="r" t="t"/>
            <a:pathLst>
              <a:path extrusionOk="0" h="1854568" w="3137929">
                <a:moveTo>
                  <a:pt x="1568965" y="0"/>
                </a:moveTo>
                <a:cubicBezTo>
                  <a:pt x="702449" y="0"/>
                  <a:pt x="0" y="415159"/>
                  <a:pt x="0" y="927284"/>
                </a:cubicBezTo>
                <a:cubicBezTo>
                  <a:pt x="0" y="1439409"/>
                  <a:pt x="702449" y="1854568"/>
                  <a:pt x="1568965" y="1854568"/>
                </a:cubicBezTo>
                <a:cubicBezTo>
                  <a:pt x="2435480" y="1854568"/>
                  <a:pt x="3137929" y="1439409"/>
                  <a:pt x="3137929" y="927284"/>
                </a:cubicBezTo>
                <a:cubicBezTo>
                  <a:pt x="3137929" y="415159"/>
                  <a:pt x="2435480" y="0"/>
                  <a:pt x="1568965" y="0"/>
                </a:cubicBezTo>
                <a:close/>
              </a:path>
            </a:pathLst>
          </a:custGeom>
          <a:solidFill>
            <a:srgbClr val="FC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22"/>
          <p:cNvPicPr preferRelativeResize="0"/>
          <p:nvPr/>
        </p:nvPicPr>
        <p:blipFill>
          <a:blip r:embed="rId3">
            <a:alphaModFix/>
          </a:blip>
          <a:stretch>
            <a:fillRect/>
          </a:stretch>
        </p:blipFill>
        <p:spPr>
          <a:xfrm>
            <a:off x="3186850" y="1142493"/>
            <a:ext cx="11914200" cy="7049400"/>
          </a:xfrm>
          <a:prstGeom prst="ellipse">
            <a:avLst/>
          </a:prstGeom>
          <a:noFill/>
          <a:ln>
            <a:noFill/>
          </a:ln>
        </p:spPr>
      </p:pic>
      <p:sp>
        <p:nvSpPr>
          <p:cNvPr id="274" name="Google Shape;274;p22"/>
          <p:cNvSpPr/>
          <p:nvPr/>
        </p:nvSpPr>
        <p:spPr>
          <a:xfrm>
            <a:off x="14764236" y="5536566"/>
            <a:ext cx="2822408" cy="2822408"/>
          </a:xfrm>
          <a:custGeom>
            <a:rect b="b" l="l" r="r" t="t"/>
            <a:pathLst>
              <a:path extrusionOk="0" h="2822408" w="2822408">
                <a:moveTo>
                  <a:pt x="0" y="0"/>
                </a:moveTo>
                <a:lnTo>
                  <a:pt x="2822409" y="0"/>
                </a:lnTo>
                <a:lnTo>
                  <a:pt x="2822409" y="2822408"/>
                </a:lnTo>
                <a:lnTo>
                  <a:pt x="0" y="2822408"/>
                </a:lnTo>
                <a:lnTo>
                  <a:pt x="0" y="0"/>
                </a:lnTo>
                <a:close/>
              </a:path>
            </a:pathLst>
          </a:custGeom>
          <a:blipFill rotWithShape="1">
            <a:blip r:embed="rId4">
              <a:alphaModFix/>
            </a:blip>
            <a:stretch>
              <a:fillRect b="0" l="0" r="0" t="0"/>
            </a:stretch>
          </a:blipFill>
          <a:ln>
            <a:noFill/>
          </a:ln>
        </p:spPr>
      </p:sp>
      <p:sp>
        <p:nvSpPr>
          <p:cNvPr id="275" name="Google Shape;275;p22"/>
          <p:cNvSpPr/>
          <p:nvPr/>
        </p:nvSpPr>
        <p:spPr>
          <a:xfrm rot="-761758">
            <a:off x="1316127" y="852036"/>
            <a:ext cx="2449931" cy="2062396"/>
          </a:xfrm>
          <a:custGeom>
            <a:rect b="b" l="l" r="r" t="t"/>
            <a:pathLst>
              <a:path extrusionOk="0" h="2062396" w="2449931">
                <a:moveTo>
                  <a:pt x="0" y="0"/>
                </a:moveTo>
                <a:lnTo>
                  <a:pt x="2449931" y="0"/>
                </a:lnTo>
                <a:lnTo>
                  <a:pt x="2449931" y="2062396"/>
                </a:lnTo>
                <a:lnTo>
                  <a:pt x="0" y="2062396"/>
                </a:lnTo>
                <a:lnTo>
                  <a:pt x="0" y="0"/>
                </a:lnTo>
                <a:close/>
              </a:path>
            </a:pathLst>
          </a:custGeom>
          <a:blipFill rotWithShape="1">
            <a:blip r:embed="rId5">
              <a:alphaModFix/>
            </a:blip>
            <a:stretch>
              <a:fillRect b="0" l="0" r="0" t="0"/>
            </a:stretch>
          </a:blipFill>
          <a:ln>
            <a:noFill/>
          </a:ln>
        </p:spPr>
      </p:sp>
      <p:sp>
        <p:nvSpPr>
          <p:cNvPr id="276" name="Google Shape;276;p22"/>
          <p:cNvSpPr/>
          <p:nvPr/>
        </p:nvSpPr>
        <p:spPr>
          <a:xfrm>
            <a:off x="1028700" y="3904630"/>
            <a:ext cx="4156320" cy="4283401"/>
          </a:xfrm>
          <a:custGeom>
            <a:rect b="b" l="l" r="r" t="t"/>
            <a:pathLst>
              <a:path extrusionOk="0" h="4283401" w="4156320">
                <a:moveTo>
                  <a:pt x="0" y="0"/>
                </a:moveTo>
                <a:lnTo>
                  <a:pt x="4156320" y="0"/>
                </a:lnTo>
                <a:lnTo>
                  <a:pt x="4156320" y="4283401"/>
                </a:lnTo>
                <a:lnTo>
                  <a:pt x="0" y="4283401"/>
                </a:lnTo>
                <a:lnTo>
                  <a:pt x="0" y="0"/>
                </a:lnTo>
                <a:close/>
              </a:path>
            </a:pathLst>
          </a:custGeom>
          <a:blipFill rotWithShape="1">
            <a:blip r:embed="rId6">
              <a:alphaModFix/>
            </a:blip>
            <a:stretch>
              <a:fillRect b="0" l="0" r="0" t="0"/>
            </a:stretch>
          </a:blipFill>
          <a:ln>
            <a:noFill/>
          </a:ln>
        </p:spPr>
      </p:sp>
      <p:sp>
        <p:nvSpPr>
          <p:cNvPr id="277" name="Google Shape;277;p22"/>
          <p:cNvSpPr txBox="1"/>
          <p:nvPr/>
        </p:nvSpPr>
        <p:spPr>
          <a:xfrm>
            <a:off x="1028700" y="8429625"/>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Lilita One"/>
                <a:ea typeface="Lilita One"/>
                <a:cs typeface="Lilita One"/>
                <a:sym typeface="Lilita One"/>
              </a:rPr>
              <a:t>ADD A SECTION HEADER</a:t>
            </a:r>
            <a:endParaRPr/>
          </a:p>
        </p:txBody>
      </p:sp>
      <p:sp>
        <p:nvSpPr>
          <p:cNvPr id="278" name="Google Shape;278;p22"/>
          <p:cNvSpPr txBox="1"/>
          <p:nvPr/>
        </p:nvSpPr>
        <p:spPr>
          <a:xfrm>
            <a:off x="14104945" y="257946"/>
            <a:ext cx="3890430" cy="339737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22167" u="none" cap="none" strike="noStrike">
                <a:solidFill>
                  <a:srgbClr val="FFFFFF"/>
                </a:solidFill>
                <a:latin typeface="Lilita One"/>
                <a:ea typeface="Lilita One"/>
                <a:cs typeface="Lilita One"/>
                <a:sym typeface="Lilita One"/>
              </a:rPr>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282" name="Shape 282"/>
        <p:cNvGrpSpPr/>
        <p:nvPr/>
      </p:nvGrpSpPr>
      <p:grpSpPr>
        <a:xfrm>
          <a:off x="0" y="0"/>
          <a:ext cx="0" cy="0"/>
          <a:chOff x="0" y="0"/>
          <a:chExt cx="0" cy="0"/>
        </a:xfrm>
      </p:grpSpPr>
      <p:pic>
        <p:nvPicPr>
          <p:cNvPr id="283" name="Google Shape;283;p23"/>
          <p:cNvPicPr preferRelativeResize="0"/>
          <p:nvPr/>
        </p:nvPicPr>
        <p:blipFill>
          <a:blip r:embed="rId3">
            <a:alphaModFix/>
          </a:blip>
          <a:stretch>
            <a:fillRect/>
          </a:stretch>
        </p:blipFill>
        <p:spPr>
          <a:xfrm>
            <a:off x="2242425" y="2059949"/>
            <a:ext cx="13803151" cy="5304227"/>
          </a:xfrm>
          <a:prstGeom prst="rect">
            <a:avLst/>
          </a:prstGeom>
          <a:noFill/>
          <a:ln>
            <a:noFill/>
          </a:ln>
        </p:spPr>
      </p:pic>
      <p:sp>
        <p:nvSpPr>
          <p:cNvPr id="284" name="Google Shape;284;p23"/>
          <p:cNvSpPr txBox="1"/>
          <p:nvPr/>
        </p:nvSpPr>
        <p:spPr>
          <a:xfrm>
            <a:off x="2732580" y="625298"/>
            <a:ext cx="1282284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Write your topic or idea</a:t>
            </a:r>
            <a:endParaRPr/>
          </a:p>
        </p:txBody>
      </p:sp>
      <p:sp>
        <p:nvSpPr>
          <p:cNvPr id="285" name="Google Shape;285;p23"/>
          <p:cNvSpPr txBox="1"/>
          <p:nvPr/>
        </p:nvSpPr>
        <p:spPr>
          <a:xfrm>
            <a:off x="1289681" y="8108668"/>
            <a:ext cx="288750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Topic One</a:t>
            </a:r>
            <a:endParaRPr/>
          </a:p>
        </p:txBody>
      </p:sp>
      <p:sp>
        <p:nvSpPr>
          <p:cNvPr id="286" name="Google Shape;286;p23"/>
          <p:cNvSpPr txBox="1"/>
          <p:nvPr/>
        </p:nvSpPr>
        <p:spPr>
          <a:xfrm>
            <a:off x="1230686" y="8711565"/>
            <a:ext cx="30054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 you want to discuss.</a:t>
            </a:r>
            <a:endParaRPr/>
          </a:p>
        </p:txBody>
      </p:sp>
      <p:sp>
        <p:nvSpPr>
          <p:cNvPr id="287" name="Google Shape;287;p23"/>
          <p:cNvSpPr txBox="1"/>
          <p:nvPr/>
        </p:nvSpPr>
        <p:spPr>
          <a:xfrm>
            <a:off x="9837106" y="8108668"/>
            <a:ext cx="288750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Topic Three</a:t>
            </a:r>
            <a:endParaRPr/>
          </a:p>
        </p:txBody>
      </p:sp>
      <p:sp>
        <p:nvSpPr>
          <p:cNvPr id="288" name="Google Shape;288;p23"/>
          <p:cNvSpPr txBox="1"/>
          <p:nvPr/>
        </p:nvSpPr>
        <p:spPr>
          <a:xfrm>
            <a:off x="9778110" y="8711565"/>
            <a:ext cx="30054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 you want to discuss.</a:t>
            </a:r>
            <a:endParaRPr/>
          </a:p>
        </p:txBody>
      </p:sp>
      <p:sp>
        <p:nvSpPr>
          <p:cNvPr id="289" name="Google Shape;289;p23"/>
          <p:cNvSpPr txBox="1"/>
          <p:nvPr/>
        </p:nvSpPr>
        <p:spPr>
          <a:xfrm>
            <a:off x="14110818" y="8108668"/>
            <a:ext cx="288750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Topic Four</a:t>
            </a:r>
            <a:endParaRPr/>
          </a:p>
        </p:txBody>
      </p:sp>
      <p:sp>
        <p:nvSpPr>
          <p:cNvPr id="290" name="Google Shape;290;p23"/>
          <p:cNvSpPr txBox="1"/>
          <p:nvPr/>
        </p:nvSpPr>
        <p:spPr>
          <a:xfrm>
            <a:off x="14051823" y="8711565"/>
            <a:ext cx="30054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 you want to discuss.</a:t>
            </a:r>
            <a:endParaRPr/>
          </a:p>
        </p:txBody>
      </p:sp>
      <p:sp>
        <p:nvSpPr>
          <p:cNvPr id="291" name="Google Shape;291;p23"/>
          <p:cNvSpPr txBox="1"/>
          <p:nvPr/>
        </p:nvSpPr>
        <p:spPr>
          <a:xfrm>
            <a:off x="5563393" y="8108668"/>
            <a:ext cx="288750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Topic Two</a:t>
            </a:r>
            <a:endParaRPr/>
          </a:p>
        </p:txBody>
      </p:sp>
      <p:sp>
        <p:nvSpPr>
          <p:cNvPr id="292" name="Google Shape;292;p23"/>
          <p:cNvSpPr txBox="1"/>
          <p:nvPr/>
        </p:nvSpPr>
        <p:spPr>
          <a:xfrm>
            <a:off x="5504398" y="8711565"/>
            <a:ext cx="30054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 you want to discuss.</a:t>
            </a:r>
            <a:endParaRPr/>
          </a:p>
        </p:txBody>
      </p:sp>
      <p:sp>
        <p:nvSpPr>
          <p:cNvPr id="293" name="Google Shape;293;p23"/>
          <p:cNvSpPr/>
          <p:nvPr/>
        </p:nvSpPr>
        <p:spPr>
          <a:xfrm>
            <a:off x="7643045" y="3644341"/>
            <a:ext cx="3001910" cy="3884825"/>
          </a:xfrm>
          <a:custGeom>
            <a:rect b="b" l="l" r="r" t="t"/>
            <a:pathLst>
              <a:path extrusionOk="0" h="3884825" w="3001910">
                <a:moveTo>
                  <a:pt x="0" y="0"/>
                </a:moveTo>
                <a:lnTo>
                  <a:pt x="3001910" y="0"/>
                </a:lnTo>
                <a:lnTo>
                  <a:pt x="3001910" y="3884825"/>
                </a:lnTo>
                <a:lnTo>
                  <a:pt x="0" y="3884825"/>
                </a:lnTo>
                <a:lnTo>
                  <a:pt x="0" y="0"/>
                </a:lnTo>
                <a:close/>
              </a:path>
            </a:pathLst>
          </a:custGeom>
          <a:blipFill rotWithShape="1">
            <a:blip r:embed="rId4">
              <a:alphaModFix/>
            </a:blip>
            <a:stretch>
              <a:fillRect b="0" l="0" r="0" t="0"/>
            </a:stretch>
          </a:blipFill>
          <a:ln>
            <a:noFill/>
          </a:ln>
        </p:spPr>
      </p:sp>
      <p:sp>
        <p:nvSpPr>
          <p:cNvPr id="294" name="Google Shape;294;p23"/>
          <p:cNvSpPr/>
          <p:nvPr/>
        </p:nvSpPr>
        <p:spPr>
          <a:xfrm>
            <a:off x="10177908" y="4837032"/>
            <a:ext cx="2415368" cy="2850756"/>
          </a:xfrm>
          <a:custGeom>
            <a:rect b="b" l="l" r="r" t="t"/>
            <a:pathLst>
              <a:path extrusionOk="0" h="2850756" w="2415368">
                <a:moveTo>
                  <a:pt x="0" y="0"/>
                </a:moveTo>
                <a:lnTo>
                  <a:pt x="2415367" y="0"/>
                </a:lnTo>
                <a:lnTo>
                  <a:pt x="2415367" y="2850756"/>
                </a:lnTo>
                <a:lnTo>
                  <a:pt x="0" y="2850756"/>
                </a:lnTo>
                <a:lnTo>
                  <a:pt x="0" y="0"/>
                </a:lnTo>
                <a:close/>
              </a:path>
            </a:pathLst>
          </a:custGeom>
          <a:blipFill rotWithShape="1">
            <a:blip r:embed="rId5">
              <a:alphaModFix/>
            </a:blip>
            <a:stretch>
              <a:fillRect b="0" l="0" r="0" t="0"/>
            </a:stretch>
          </a:blipFill>
          <a:ln>
            <a:noFill/>
          </a:ln>
        </p:spPr>
      </p:sp>
      <p:sp>
        <p:nvSpPr>
          <p:cNvPr id="295" name="Google Shape;295;p23"/>
          <p:cNvSpPr/>
          <p:nvPr/>
        </p:nvSpPr>
        <p:spPr>
          <a:xfrm rot="185917">
            <a:off x="5393068" y="5114319"/>
            <a:ext cx="2690998" cy="2554001"/>
          </a:xfrm>
          <a:custGeom>
            <a:rect b="b" l="l" r="r" t="t"/>
            <a:pathLst>
              <a:path extrusionOk="0" h="2554001" w="2690998">
                <a:moveTo>
                  <a:pt x="0" y="0"/>
                </a:moveTo>
                <a:lnTo>
                  <a:pt x="2690998" y="0"/>
                </a:lnTo>
                <a:lnTo>
                  <a:pt x="2690998" y="2554001"/>
                </a:lnTo>
                <a:lnTo>
                  <a:pt x="0" y="2554001"/>
                </a:lnTo>
                <a:lnTo>
                  <a:pt x="0" y="0"/>
                </a:lnTo>
                <a:close/>
              </a:path>
            </a:pathLst>
          </a:custGeom>
          <a:blipFill rotWithShape="1">
            <a:blip r:embed="rId6">
              <a:alphaModFix/>
            </a:blip>
            <a:stretch>
              <a:fillRect b="0" l="0" r="0" t="0"/>
            </a:stretch>
          </a:blipFill>
          <a:ln>
            <a:noFill/>
          </a:ln>
        </p:spPr>
      </p:sp>
      <p:sp>
        <p:nvSpPr>
          <p:cNvPr id="296" name="Google Shape;296;p23"/>
          <p:cNvSpPr/>
          <p:nvPr/>
        </p:nvSpPr>
        <p:spPr>
          <a:xfrm>
            <a:off x="13562829" y="2366938"/>
            <a:ext cx="2482746" cy="2099049"/>
          </a:xfrm>
          <a:custGeom>
            <a:rect b="b" l="l" r="r" t="t"/>
            <a:pathLst>
              <a:path extrusionOk="0" h="2099049" w="2482746">
                <a:moveTo>
                  <a:pt x="0" y="0"/>
                </a:moveTo>
                <a:lnTo>
                  <a:pt x="2482746" y="0"/>
                </a:lnTo>
                <a:lnTo>
                  <a:pt x="2482746" y="2099049"/>
                </a:lnTo>
                <a:lnTo>
                  <a:pt x="0" y="2099049"/>
                </a:lnTo>
                <a:lnTo>
                  <a:pt x="0" y="0"/>
                </a:lnTo>
                <a:close/>
              </a:path>
            </a:pathLst>
          </a:custGeom>
          <a:blipFill rotWithShape="1">
            <a:blip r:embed="rId7">
              <a:alphaModFix/>
            </a:blip>
            <a:stretch>
              <a:fillRect b="0" l="0" r="0" t="0"/>
            </a:stretch>
          </a:blipFill>
          <a:ln>
            <a:noFill/>
          </a:ln>
        </p:spPr>
      </p:sp>
      <p:sp>
        <p:nvSpPr>
          <p:cNvPr id="297" name="Google Shape;297;p23"/>
          <p:cNvSpPr/>
          <p:nvPr/>
        </p:nvSpPr>
        <p:spPr>
          <a:xfrm flipH="1">
            <a:off x="1230686" y="4991302"/>
            <a:ext cx="2482746" cy="2099049"/>
          </a:xfrm>
          <a:custGeom>
            <a:rect b="b" l="l" r="r" t="t"/>
            <a:pathLst>
              <a:path extrusionOk="0" h="2099049" w="2482746">
                <a:moveTo>
                  <a:pt x="2482745" y="0"/>
                </a:moveTo>
                <a:lnTo>
                  <a:pt x="0" y="0"/>
                </a:lnTo>
                <a:lnTo>
                  <a:pt x="0" y="2099048"/>
                </a:lnTo>
                <a:lnTo>
                  <a:pt x="2482745" y="2099048"/>
                </a:lnTo>
                <a:lnTo>
                  <a:pt x="2482745" y="0"/>
                </a:lnTo>
                <a:close/>
              </a:path>
            </a:pathLst>
          </a:custGeom>
          <a:blipFill rotWithShape="1">
            <a:blip r:embed="rId7">
              <a:alphaModFix/>
            </a:blip>
            <a:stretch>
              <a:fillRect b="0" l="0" r="0" t="0"/>
            </a:stretch>
          </a:blipFill>
          <a:ln>
            <a:noFill/>
          </a:ln>
        </p:spPr>
      </p:sp>
      <p:sp>
        <p:nvSpPr>
          <p:cNvPr id="298" name="Google Shape;298;p23"/>
          <p:cNvSpPr/>
          <p:nvPr/>
        </p:nvSpPr>
        <p:spPr>
          <a:xfrm>
            <a:off x="1105460" y="760893"/>
            <a:ext cx="1366599" cy="3212091"/>
          </a:xfrm>
          <a:custGeom>
            <a:rect b="b" l="l" r="r" t="t"/>
            <a:pathLst>
              <a:path extrusionOk="0" h="3212091" w="1366599">
                <a:moveTo>
                  <a:pt x="0" y="0"/>
                </a:moveTo>
                <a:lnTo>
                  <a:pt x="1366599" y="0"/>
                </a:lnTo>
                <a:lnTo>
                  <a:pt x="1366599" y="3212091"/>
                </a:lnTo>
                <a:lnTo>
                  <a:pt x="0" y="3212091"/>
                </a:lnTo>
                <a:lnTo>
                  <a:pt x="0" y="0"/>
                </a:lnTo>
                <a:close/>
              </a:path>
            </a:pathLst>
          </a:custGeom>
          <a:blipFill rotWithShape="1">
            <a:blip r:embed="rId8">
              <a:alphaModFix/>
            </a:blip>
            <a:stretch>
              <a:fillRect b="0" l="0" r="0" t="0"/>
            </a:stretch>
          </a:blipFill>
          <a:ln>
            <a:noFill/>
          </a:ln>
        </p:spPr>
      </p:sp>
      <p:sp>
        <p:nvSpPr>
          <p:cNvPr id="299" name="Google Shape;299;p23"/>
          <p:cNvSpPr/>
          <p:nvPr/>
        </p:nvSpPr>
        <p:spPr>
          <a:xfrm>
            <a:off x="16315020" y="4148450"/>
            <a:ext cx="1366599" cy="3212091"/>
          </a:xfrm>
          <a:custGeom>
            <a:rect b="b" l="l" r="r" t="t"/>
            <a:pathLst>
              <a:path extrusionOk="0" h="3212091" w="1366599">
                <a:moveTo>
                  <a:pt x="0" y="0"/>
                </a:moveTo>
                <a:lnTo>
                  <a:pt x="1366599" y="0"/>
                </a:lnTo>
                <a:lnTo>
                  <a:pt x="1366599" y="3212091"/>
                </a:lnTo>
                <a:lnTo>
                  <a:pt x="0" y="321209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303" name="Shape 303"/>
        <p:cNvGrpSpPr/>
        <p:nvPr/>
      </p:nvGrpSpPr>
      <p:grpSpPr>
        <a:xfrm>
          <a:off x="0" y="0"/>
          <a:ext cx="0" cy="0"/>
          <a:chOff x="0" y="0"/>
          <a:chExt cx="0" cy="0"/>
        </a:xfrm>
      </p:grpSpPr>
      <p:sp>
        <p:nvSpPr>
          <p:cNvPr id="304" name="Google Shape;304;p24"/>
          <p:cNvSpPr/>
          <p:nvPr/>
        </p:nvSpPr>
        <p:spPr>
          <a:xfrm rot="10800000">
            <a:off x="5320932" y="2351425"/>
            <a:ext cx="7736998" cy="7160240"/>
          </a:xfrm>
          <a:custGeom>
            <a:rect b="b" l="l" r="r" t="t"/>
            <a:pathLst>
              <a:path extrusionOk="0" h="7160240" w="7736998">
                <a:moveTo>
                  <a:pt x="7736998" y="7160240"/>
                </a:moveTo>
                <a:lnTo>
                  <a:pt x="0" y="7160240"/>
                </a:lnTo>
                <a:lnTo>
                  <a:pt x="0" y="0"/>
                </a:lnTo>
                <a:lnTo>
                  <a:pt x="7736998" y="0"/>
                </a:lnTo>
                <a:lnTo>
                  <a:pt x="7736998" y="7160240"/>
                </a:lnTo>
                <a:close/>
              </a:path>
            </a:pathLst>
          </a:custGeom>
          <a:blipFill rotWithShape="1">
            <a:blip r:embed="rId3">
              <a:alphaModFix/>
            </a:blip>
            <a:stretch>
              <a:fillRect b="0" l="0" r="0" t="0"/>
            </a:stretch>
          </a:blipFill>
          <a:ln>
            <a:noFill/>
          </a:ln>
        </p:spPr>
      </p:sp>
      <p:sp>
        <p:nvSpPr>
          <p:cNvPr id="305" name="Google Shape;305;p24"/>
          <p:cNvSpPr/>
          <p:nvPr/>
        </p:nvSpPr>
        <p:spPr>
          <a:xfrm>
            <a:off x="13169999" y="144125"/>
            <a:ext cx="8404788" cy="13501667"/>
          </a:xfrm>
          <a:custGeom>
            <a:rect b="b" l="l" r="r" t="t"/>
            <a:pathLst>
              <a:path extrusionOk="0" h="13501667" w="8404788">
                <a:moveTo>
                  <a:pt x="0" y="0"/>
                </a:moveTo>
                <a:lnTo>
                  <a:pt x="8404788" y="0"/>
                </a:lnTo>
                <a:lnTo>
                  <a:pt x="8404788" y="13501668"/>
                </a:lnTo>
                <a:lnTo>
                  <a:pt x="0" y="13501668"/>
                </a:lnTo>
                <a:lnTo>
                  <a:pt x="0" y="0"/>
                </a:lnTo>
                <a:close/>
              </a:path>
            </a:pathLst>
          </a:custGeom>
          <a:blipFill rotWithShape="1">
            <a:blip r:embed="rId4">
              <a:alphaModFix/>
            </a:blip>
            <a:stretch>
              <a:fillRect b="0" l="0" r="0" t="0"/>
            </a:stretch>
          </a:blipFill>
          <a:ln>
            <a:noFill/>
          </a:ln>
        </p:spPr>
      </p:sp>
      <p:pic>
        <p:nvPicPr>
          <p:cNvPr id="306" name="Google Shape;306;p24"/>
          <p:cNvPicPr preferRelativeResize="0"/>
          <p:nvPr/>
        </p:nvPicPr>
        <p:blipFill rotWithShape="1">
          <a:blip r:embed="rId5">
            <a:alphaModFix/>
          </a:blip>
          <a:srcRect b="15677" l="0" r="0" t="0"/>
          <a:stretch/>
        </p:blipFill>
        <p:spPr>
          <a:xfrm>
            <a:off x="0" y="0"/>
            <a:ext cx="18288000" cy="10287000"/>
          </a:xfrm>
          <a:prstGeom prst="rect">
            <a:avLst/>
          </a:prstGeom>
          <a:noFill/>
          <a:ln>
            <a:noFill/>
          </a:ln>
        </p:spPr>
      </p:pic>
      <p:sp>
        <p:nvSpPr>
          <p:cNvPr id="307" name="Google Shape;307;p24"/>
          <p:cNvSpPr/>
          <p:nvPr/>
        </p:nvSpPr>
        <p:spPr>
          <a:xfrm rot="-860067">
            <a:off x="-128511" y="28672"/>
            <a:ext cx="4428692" cy="2093563"/>
          </a:xfrm>
          <a:custGeom>
            <a:rect b="b" l="l" r="r" t="t"/>
            <a:pathLst>
              <a:path extrusionOk="0" h="2093563" w="4428692">
                <a:moveTo>
                  <a:pt x="0" y="0"/>
                </a:moveTo>
                <a:lnTo>
                  <a:pt x="4428692" y="0"/>
                </a:lnTo>
                <a:lnTo>
                  <a:pt x="4428692" y="2093564"/>
                </a:lnTo>
                <a:lnTo>
                  <a:pt x="0" y="2093564"/>
                </a:lnTo>
                <a:lnTo>
                  <a:pt x="0" y="0"/>
                </a:lnTo>
                <a:close/>
              </a:path>
            </a:pathLst>
          </a:custGeom>
          <a:blipFill rotWithShape="1">
            <a:blip r:embed="rId6">
              <a:alphaModFix/>
            </a:blip>
            <a:stretch>
              <a:fillRect b="0" l="0" r="0" t="0"/>
            </a:stretch>
          </a:blipFill>
          <a:ln>
            <a:noFill/>
          </a:ln>
        </p:spPr>
      </p:sp>
      <p:sp>
        <p:nvSpPr>
          <p:cNvPr id="308" name="Google Shape;308;p24"/>
          <p:cNvSpPr txBox="1"/>
          <p:nvPr/>
        </p:nvSpPr>
        <p:spPr>
          <a:xfrm>
            <a:off x="5320932" y="676275"/>
            <a:ext cx="8299818" cy="5048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Write a caption for the photos.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312" name="Shape 312"/>
        <p:cNvGrpSpPr/>
        <p:nvPr/>
      </p:nvGrpSpPr>
      <p:grpSpPr>
        <a:xfrm>
          <a:off x="0" y="0"/>
          <a:ext cx="0" cy="0"/>
          <a:chOff x="0" y="0"/>
          <a:chExt cx="0" cy="0"/>
        </a:xfrm>
      </p:grpSpPr>
      <p:sp>
        <p:nvSpPr>
          <p:cNvPr id="313" name="Google Shape;313;p25"/>
          <p:cNvSpPr/>
          <p:nvPr/>
        </p:nvSpPr>
        <p:spPr>
          <a:xfrm>
            <a:off x="4495793" y="2584386"/>
            <a:ext cx="7143337" cy="6818640"/>
          </a:xfrm>
          <a:custGeom>
            <a:rect b="b" l="l" r="r" t="t"/>
            <a:pathLst>
              <a:path extrusionOk="0" h="6818640" w="7143337">
                <a:moveTo>
                  <a:pt x="0" y="0"/>
                </a:moveTo>
                <a:lnTo>
                  <a:pt x="7143337" y="0"/>
                </a:lnTo>
                <a:lnTo>
                  <a:pt x="7143337" y="6818640"/>
                </a:lnTo>
                <a:lnTo>
                  <a:pt x="0" y="6818640"/>
                </a:lnTo>
                <a:lnTo>
                  <a:pt x="0" y="0"/>
                </a:lnTo>
                <a:close/>
              </a:path>
            </a:pathLst>
          </a:custGeom>
          <a:blipFill rotWithShape="1">
            <a:blip r:embed="rId3">
              <a:alphaModFix/>
            </a:blip>
            <a:stretch>
              <a:fillRect b="0" l="0" r="0" t="0"/>
            </a:stretch>
          </a:blipFill>
          <a:ln>
            <a:noFill/>
          </a:ln>
        </p:spPr>
      </p:sp>
      <p:pic>
        <p:nvPicPr>
          <p:cNvPr id="314" name="Google Shape;314;p25"/>
          <p:cNvPicPr preferRelativeResize="0"/>
          <p:nvPr/>
        </p:nvPicPr>
        <p:blipFill rotWithShape="1">
          <a:blip r:embed="rId4">
            <a:alphaModFix/>
          </a:blip>
          <a:srcRect b="32073" l="10071" r="8935" t="8673"/>
          <a:stretch/>
        </p:blipFill>
        <p:spPr>
          <a:xfrm flipH="1">
            <a:off x="3808897" y="1727411"/>
            <a:ext cx="9253713" cy="10148203"/>
          </a:xfrm>
          <a:prstGeom prst="rect">
            <a:avLst/>
          </a:prstGeom>
          <a:noFill/>
          <a:ln>
            <a:noFill/>
          </a:ln>
        </p:spPr>
      </p:pic>
      <p:grpSp>
        <p:nvGrpSpPr>
          <p:cNvPr id="315" name="Google Shape;315;p25"/>
          <p:cNvGrpSpPr/>
          <p:nvPr/>
        </p:nvGrpSpPr>
        <p:grpSpPr>
          <a:xfrm>
            <a:off x="12869721" y="5728804"/>
            <a:ext cx="4265395" cy="4031466"/>
            <a:chOff x="0" y="-47625"/>
            <a:chExt cx="5687194" cy="5375287"/>
          </a:xfrm>
        </p:grpSpPr>
        <p:sp>
          <p:nvSpPr>
            <p:cNvPr id="316" name="Google Shape;316;p25"/>
            <p:cNvSpPr txBox="1"/>
            <p:nvPr/>
          </p:nvSpPr>
          <p:spPr>
            <a:xfrm>
              <a:off x="0" y="4357409"/>
              <a:ext cx="1002423" cy="970253"/>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Sarabun"/>
                  <a:ea typeface="Sarabun"/>
                  <a:cs typeface="Sarabun"/>
                  <a:sym typeface="Sarabun"/>
                </a:rPr>
                <a:t>Item 3</a:t>
              </a:r>
              <a:endParaRPr/>
            </a:p>
            <a:p>
              <a:pPr indent="0" lvl="0" marL="0" marR="0" rtl="0" algn="ctr">
                <a:lnSpc>
                  <a:spcPct val="140019"/>
                </a:lnSpc>
                <a:spcBef>
                  <a:spcPts val="0"/>
                </a:spcBef>
                <a:spcAft>
                  <a:spcPts val="0"/>
                </a:spcAft>
                <a:buNone/>
              </a:pPr>
              <a:r>
                <a:rPr b="0" i="0" lang="en-US" sz="2099" u="none" cap="none" strike="noStrike">
                  <a:solidFill>
                    <a:srgbClr val="000000"/>
                  </a:solidFill>
                  <a:latin typeface="Sarabun"/>
                  <a:ea typeface="Sarabun"/>
                  <a:cs typeface="Sarabun"/>
                  <a:sym typeface="Sarabun"/>
                </a:rPr>
                <a:t>41.7%</a:t>
              </a:r>
              <a:endParaRPr/>
            </a:p>
          </p:txBody>
        </p:sp>
        <p:sp>
          <p:nvSpPr>
            <p:cNvPr id="317" name="Google Shape;317;p25"/>
            <p:cNvSpPr txBox="1"/>
            <p:nvPr/>
          </p:nvSpPr>
          <p:spPr>
            <a:xfrm>
              <a:off x="4684771" y="3102128"/>
              <a:ext cx="1002423" cy="970253"/>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Sarabun"/>
                  <a:ea typeface="Sarabun"/>
                  <a:cs typeface="Sarabun"/>
                  <a:sym typeface="Sarabun"/>
                </a:rPr>
                <a:t>Item 2</a:t>
              </a:r>
              <a:endParaRPr/>
            </a:p>
            <a:p>
              <a:pPr indent="0" lvl="0" marL="0" marR="0" rtl="0" algn="ctr">
                <a:lnSpc>
                  <a:spcPct val="140019"/>
                </a:lnSpc>
                <a:spcBef>
                  <a:spcPts val="0"/>
                </a:spcBef>
                <a:spcAft>
                  <a:spcPts val="0"/>
                </a:spcAft>
                <a:buNone/>
              </a:pPr>
              <a:r>
                <a:rPr b="0" i="0" lang="en-US" sz="2099" u="none" cap="none" strike="noStrike">
                  <a:solidFill>
                    <a:srgbClr val="000000"/>
                  </a:solidFill>
                  <a:latin typeface="Sarabun"/>
                  <a:ea typeface="Sarabun"/>
                  <a:cs typeface="Sarabun"/>
                  <a:sym typeface="Sarabun"/>
                </a:rPr>
                <a:t>25%</a:t>
              </a:r>
              <a:endParaRPr/>
            </a:p>
          </p:txBody>
        </p:sp>
        <p:sp>
          <p:nvSpPr>
            <p:cNvPr id="318" name="Google Shape;318;p25"/>
            <p:cNvSpPr txBox="1"/>
            <p:nvPr/>
          </p:nvSpPr>
          <p:spPr>
            <a:xfrm>
              <a:off x="3380101" y="-47625"/>
              <a:ext cx="1002423" cy="970253"/>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Sarabun"/>
                  <a:ea typeface="Sarabun"/>
                  <a:cs typeface="Sarabun"/>
                  <a:sym typeface="Sarabun"/>
                </a:rPr>
                <a:t>Item 1</a:t>
              </a:r>
              <a:endParaRPr/>
            </a:p>
            <a:p>
              <a:pPr indent="0" lvl="0" marL="0" marR="0" rtl="0" algn="ctr">
                <a:lnSpc>
                  <a:spcPct val="140019"/>
                </a:lnSpc>
                <a:spcBef>
                  <a:spcPts val="0"/>
                </a:spcBef>
                <a:spcAft>
                  <a:spcPts val="0"/>
                </a:spcAft>
                <a:buNone/>
              </a:pPr>
              <a:r>
                <a:rPr b="0" i="0" lang="en-US" sz="2099" u="none" cap="none" strike="noStrike">
                  <a:solidFill>
                    <a:srgbClr val="000000"/>
                  </a:solidFill>
                  <a:latin typeface="Sarabun"/>
                  <a:ea typeface="Sarabun"/>
                  <a:cs typeface="Sarabun"/>
                  <a:sym typeface="Sarabun"/>
                </a:rPr>
                <a:t>16.7%</a:t>
              </a:r>
              <a:endParaRPr/>
            </a:p>
          </p:txBody>
        </p:sp>
        <p:sp>
          <p:nvSpPr>
            <p:cNvPr id="319" name="Google Shape;319;p25"/>
            <p:cNvSpPr txBox="1"/>
            <p:nvPr/>
          </p:nvSpPr>
          <p:spPr>
            <a:xfrm>
              <a:off x="579934" y="-47625"/>
              <a:ext cx="1002423" cy="970253"/>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Sarabun"/>
                  <a:ea typeface="Sarabun"/>
                  <a:cs typeface="Sarabun"/>
                  <a:sym typeface="Sarabun"/>
                </a:rPr>
                <a:t>Item 4</a:t>
              </a:r>
              <a:endParaRPr/>
            </a:p>
            <a:p>
              <a:pPr indent="0" lvl="0" marL="0" marR="0" rtl="0" algn="ctr">
                <a:lnSpc>
                  <a:spcPct val="140019"/>
                </a:lnSpc>
                <a:spcBef>
                  <a:spcPts val="0"/>
                </a:spcBef>
                <a:spcAft>
                  <a:spcPts val="0"/>
                </a:spcAft>
                <a:buNone/>
              </a:pPr>
              <a:r>
                <a:rPr b="0" i="0" lang="en-US" sz="2099" u="none" cap="none" strike="noStrike">
                  <a:solidFill>
                    <a:srgbClr val="000000"/>
                  </a:solidFill>
                  <a:latin typeface="Sarabun"/>
                  <a:ea typeface="Sarabun"/>
                  <a:cs typeface="Sarabun"/>
                  <a:sym typeface="Sarabun"/>
                </a:rPr>
                <a:t>16.7%</a:t>
              </a:r>
              <a:endParaRPr/>
            </a:p>
          </p:txBody>
        </p:sp>
        <p:grpSp>
          <p:nvGrpSpPr>
            <p:cNvPr id="320" name="Google Shape;320;p25"/>
            <p:cNvGrpSpPr/>
            <p:nvPr/>
          </p:nvGrpSpPr>
          <p:grpSpPr>
            <a:xfrm>
              <a:off x="241745" y="832923"/>
              <a:ext cx="4368114" cy="4305965"/>
              <a:chOff x="-115085" y="0"/>
              <a:chExt cx="2701609" cy="2663171"/>
            </a:xfrm>
          </p:grpSpPr>
          <p:sp>
            <p:nvSpPr>
              <p:cNvPr id="321" name="Google Shape;321;p25"/>
              <p:cNvSpPr/>
              <p:nvPr/>
            </p:nvSpPr>
            <p:spPr>
              <a:xfrm>
                <a:off x="1270000" y="0"/>
                <a:ext cx="1130215" cy="980382"/>
              </a:xfrm>
              <a:custGeom>
                <a:rect b="b" l="l" r="r" t="t"/>
                <a:pathLst>
                  <a:path extrusionOk="0" h="980382" w="1130215">
                    <a:moveTo>
                      <a:pt x="0" y="0"/>
                    </a:moveTo>
                    <a:cubicBezTo>
                      <a:pt x="476491" y="0"/>
                      <a:pt x="912891" y="266718"/>
                      <a:pt x="1130215" y="690763"/>
                    </a:cubicBezTo>
                    <a:lnTo>
                      <a:pt x="565107" y="980382"/>
                    </a:lnTo>
                    <a:cubicBezTo>
                      <a:pt x="456445" y="768359"/>
                      <a:pt x="238246" y="635000"/>
                      <a:pt x="0" y="635000"/>
                    </a:cubicBezTo>
                    <a:close/>
                  </a:path>
                </a:pathLst>
              </a:custGeom>
              <a:solidFill>
                <a:srgbClr val="F8B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5"/>
              <p:cNvSpPr/>
              <p:nvPr/>
            </p:nvSpPr>
            <p:spPr>
              <a:xfrm>
                <a:off x="1559618" y="635000"/>
                <a:ext cx="1026906" cy="1765215"/>
              </a:xfrm>
              <a:custGeom>
                <a:rect b="b" l="l" r="r" t="t"/>
                <a:pathLst>
                  <a:path extrusionOk="0" h="1765215" w="1026906">
                    <a:moveTo>
                      <a:pt x="810234" y="0"/>
                    </a:moveTo>
                    <a:cubicBezTo>
                      <a:pt x="984155" y="301239"/>
                      <a:pt x="1026906" y="660629"/>
                      <a:pt x="928508" y="994262"/>
                    </a:cubicBezTo>
                    <a:cubicBezTo>
                      <a:pt x="830109" y="1327895"/>
                      <a:pt x="599174" y="1606567"/>
                      <a:pt x="289619" y="1765215"/>
                    </a:cubicBezTo>
                    <a:lnTo>
                      <a:pt x="0" y="1200107"/>
                    </a:lnTo>
                    <a:cubicBezTo>
                      <a:pt x="154778" y="1120784"/>
                      <a:pt x="270246" y="981448"/>
                      <a:pt x="319445" y="814631"/>
                    </a:cubicBezTo>
                    <a:cubicBezTo>
                      <a:pt x="368644" y="647815"/>
                      <a:pt x="347268" y="468119"/>
                      <a:pt x="260308" y="317500"/>
                    </a:cubicBezTo>
                    <a:close/>
                  </a:path>
                </a:pathLst>
              </a:custGeom>
              <a:solidFill>
                <a:srgbClr val="B0CC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5"/>
              <p:cNvSpPr/>
              <p:nvPr/>
            </p:nvSpPr>
            <p:spPr>
              <a:xfrm>
                <a:off x="-115085" y="580824"/>
                <a:ext cx="2020085" cy="2082347"/>
              </a:xfrm>
              <a:custGeom>
                <a:rect b="b" l="l" r="r" t="t"/>
                <a:pathLst>
                  <a:path extrusionOk="0" h="2082347" w="2020085">
                    <a:moveTo>
                      <a:pt x="2020085" y="1789028"/>
                    </a:moveTo>
                    <a:cubicBezTo>
                      <a:pt x="1512042" y="2082347"/>
                      <a:pt x="869208" y="1989528"/>
                      <a:pt x="464892" y="1564473"/>
                    </a:cubicBezTo>
                    <a:cubicBezTo>
                      <a:pt x="60575" y="1139418"/>
                      <a:pt x="0" y="492748"/>
                      <a:pt x="318344" y="0"/>
                    </a:cubicBezTo>
                    <a:lnTo>
                      <a:pt x="851715" y="344588"/>
                    </a:lnTo>
                    <a:cubicBezTo>
                      <a:pt x="692543" y="590962"/>
                      <a:pt x="722830" y="914297"/>
                      <a:pt x="924988" y="1126824"/>
                    </a:cubicBezTo>
                    <a:cubicBezTo>
                      <a:pt x="1127146" y="1339352"/>
                      <a:pt x="1448564" y="1385761"/>
                      <a:pt x="1702585" y="1239102"/>
                    </a:cubicBezTo>
                    <a:close/>
                  </a:path>
                </a:pathLst>
              </a:custGeom>
              <a:solidFill>
                <a:srgbClr val="8C9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p:nvPr/>
            </p:nvSpPr>
            <p:spPr>
              <a:xfrm>
                <a:off x="170148" y="0"/>
                <a:ext cx="1099789" cy="952500"/>
              </a:xfrm>
              <a:custGeom>
                <a:rect b="b" l="l" r="r" t="t"/>
                <a:pathLst>
                  <a:path extrusionOk="0" h="952500" w="1099789">
                    <a:moveTo>
                      <a:pt x="0" y="635000"/>
                    </a:moveTo>
                    <a:cubicBezTo>
                      <a:pt x="226841" y="242100"/>
                      <a:pt x="646043" y="45"/>
                      <a:pt x="1099725" y="0"/>
                    </a:cubicBezTo>
                    <a:lnTo>
                      <a:pt x="1099789" y="635000"/>
                    </a:lnTo>
                    <a:cubicBezTo>
                      <a:pt x="872948" y="635023"/>
                      <a:pt x="663346" y="756050"/>
                      <a:pt x="549926" y="952500"/>
                    </a:cubicBezTo>
                    <a:close/>
                  </a:path>
                </a:pathLst>
              </a:custGeom>
              <a:solidFill>
                <a:srgbClr val="4E73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5" name="Google Shape;325;p25"/>
          <p:cNvSpPr txBox="1"/>
          <p:nvPr/>
        </p:nvSpPr>
        <p:spPr>
          <a:xfrm>
            <a:off x="3472257" y="485331"/>
            <a:ext cx="11343486"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The Birthday Boy/Girl</a:t>
            </a:r>
            <a:endParaRPr/>
          </a:p>
        </p:txBody>
      </p:sp>
      <p:sp>
        <p:nvSpPr>
          <p:cNvPr id="326" name="Google Shape;326;p25"/>
          <p:cNvSpPr txBox="1"/>
          <p:nvPr/>
        </p:nvSpPr>
        <p:spPr>
          <a:xfrm>
            <a:off x="781050" y="2422574"/>
            <a:ext cx="3091364"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My Name is</a:t>
            </a:r>
            <a:endParaRPr/>
          </a:p>
        </p:txBody>
      </p:sp>
      <p:sp>
        <p:nvSpPr>
          <p:cNvPr id="327" name="Google Shape;327;p25"/>
          <p:cNvSpPr txBox="1"/>
          <p:nvPr/>
        </p:nvSpPr>
        <p:spPr>
          <a:xfrm>
            <a:off x="1108573" y="2813099"/>
            <a:ext cx="243631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985A6"/>
                </a:solidFill>
                <a:latin typeface="Lilita One"/>
                <a:ea typeface="Lilita One"/>
                <a:cs typeface="Lilita One"/>
                <a:sym typeface="Lilita One"/>
              </a:rPr>
              <a:t>Jane</a:t>
            </a:r>
            <a:endParaRPr/>
          </a:p>
        </p:txBody>
      </p:sp>
      <p:sp>
        <p:nvSpPr>
          <p:cNvPr id="328" name="Google Shape;328;p25"/>
          <p:cNvSpPr txBox="1"/>
          <p:nvPr/>
        </p:nvSpPr>
        <p:spPr>
          <a:xfrm>
            <a:off x="13348360" y="2422574"/>
            <a:ext cx="3091364" cy="409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Sarabun SemiBold"/>
                <a:ea typeface="Sarabun SemiBold"/>
                <a:cs typeface="Sarabun SemiBold"/>
                <a:sym typeface="Sarabun SemiBold"/>
              </a:rPr>
              <a:t>My Favorite Things</a:t>
            </a:r>
            <a:endParaRPr/>
          </a:p>
        </p:txBody>
      </p:sp>
      <p:sp>
        <p:nvSpPr>
          <p:cNvPr id="329" name="Google Shape;329;p25"/>
          <p:cNvSpPr txBox="1"/>
          <p:nvPr/>
        </p:nvSpPr>
        <p:spPr>
          <a:xfrm>
            <a:off x="13348360" y="5044997"/>
            <a:ext cx="3091364" cy="409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Sarabun SemiBold"/>
                <a:ea typeface="Sarabun SemiBold"/>
                <a:cs typeface="Sarabun SemiBold"/>
                <a:sym typeface="Sarabun SemiBold"/>
              </a:rPr>
              <a:t>Chart Name</a:t>
            </a:r>
            <a:endParaRPr/>
          </a:p>
        </p:txBody>
      </p:sp>
      <p:sp>
        <p:nvSpPr>
          <p:cNvPr id="330" name="Google Shape;330;p25"/>
          <p:cNvSpPr txBox="1"/>
          <p:nvPr/>
        </p:nvSpPr>
        <p:spPr>
          <a:xfrm>
            <a:off x="15002419" y="2946449"/>
            <a:ext cx="1837401" cy="1355598"/>
          </a:xfrm>
          <a:prstGeom prst="rect">
            <a:avLst/>
          </a:prstGeom>
          <a:noFill/>
          <a:ln>
            <a:noFill/>
          </a:ln>
        </p:spPr>
        <p:txBody>
          <a:bodyPr anchorCtr="0" anchor="t" bIns="0" lIns="0" spcFirstLastPara="1" rIns="0" wrap="square" tIns="0">
            <a:spAutoFit/>
          </a:bodyPr>
          <a:lstStyle/>
          <a:p>
            <a:pPr indent="0" lvl="0" marL="0" marR="0" rtl="0" algn="ctr">
              <a:lnSpc>
                <a:spcPct val="167020"/>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Thing 03</a:t>
            </a:r>
            <a:endParaRPr/>
          </a:p>
          <a:p>
            <a:pPr indent="0" lvl="0" marL="0" marR="0" rtl="0" algn="ctr">
              <a:lnSpc>
                <a:spcPct val="167020"/>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Thing 04</a:t>
            </a:r>
            <a:endParaRPr/>
          </a:p>
        </p:txBody>
      </p:sp>
      <p:sp>
        <p:nvSpPr>
          <p:cNvPr id="331" name="Google Shape;331;p25"/>
          <p:cNvSpPr txBox="1"/>
          <p:nvPr/>
        </p:nvSpPr>
        <p:spPr>
          <a:xfrm>
            <a:off x="12829755" y="2946449"/>
            <a:ext cx="1837401" cy="1355598"/>
          </a:xfrm>
          <a:prstGeom prst="rect">
            <a:avLst/>
          </a:prstGeom>
          <a:noFill/>
          <a:ln>
            <a:noFill/>
          </a:ln>
        </p:spPr>
        <p:txBody>
          <a:bodyPr anchorCtr="0" anchor="t" bIns="0" lIns="0" spcFirstLastPara="1" rIns="0" wrap="square" tIns="0">
            <a:spAutoFit/>
          </a:bodyPr>
          <a:lstStyle/>
          <a:p>
            <a:pPr indent="0" lvl="0" marL="0" marR="0" rtl="0" algn="ctr">
              <a:lnSpc>
                <a:spcPct val="167020"/>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Thing 01</a:t>
            </a:r>
            <a:endParaRPr/>
          </a:p>
          <a:p>
            <a:pPr indent="0" lvl="0" marL="0" marR="0" rtl="0" algn="ctr">
              <a:lnSpc>
                <a:spcPct val="167020"/>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Thing 02</a:t>
            </a:r>
            <a:endParaRPr/>
          </a:p>
        </p:txBody>
      </p:sp>
      <p:sp>
        <p:nvSpPr>
          <p:cNvPr id="332" name="Google Shape;332;p25"/>
          <p:cNvSpPr txBox="1"/>
          <p:nvPr/>
        </p:nvSpPr>
        <p:spPr>
          <a:xfrm>
            <a:off x="781050" y="4641003"/>
            <a:ext cx="3091364"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Information</a:t>
            </a:r>
            <a:endParaRPr/>
          </a:p>
        </p:txBody>
      </p:sp>
      <p:sp>
        <p:nvSpPr>
          <p:cNvPr id="333" name="Google Shape;333;p25"/>
          <p:cNvSpPr txBox="1"/>
          <p:nvPr/>
        </p:nvSpPr>
        <p:spPr>
          <a:xfrm>
            <a:off x="823986" y="5276843"/>
            <a:ext cx="30054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you want to discuss.</a:t>
            </a:r>
            <a:endParaRPr/>
          </a:p>
        </p:txBody>
      </p:sp>
      <p:sp>
        <p:nvSpPr>
          <p:cNvPr id="334" name="Google Shape;334;p25"/>
          <p:cNvSpPr txBox="1"/>
          <p:nvPr/>
        </p:nvSpPr>
        <p:spPr>
          <a:xfrm>
            <a:off x="781050" y="6646595"/>
            <a:ext cx="3091364"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Age</a:t>
            </a:r>
            <a:endParaRPr/>
          </a:p>
        </p:txBody>
      </p:sp>
      <p:sp>
        <p:nvSpPr>
          <p:cNvPr id="335" name="Google Shape;335;p25"/>
          <p:cNvSpPr txBox="1"/>
          <p:nvPr/>
        </p:nvSpPr>
        <p:spPr>
          <a:xfrm>
            <a:off x="823986" y="7282435"/>
            <a:ext cx="3005491"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10</a:t>
            </a:r>
            <a:endParaRPr/>
          </a:p>
        </p:txBody>
      </p:sp>
      <p:sp>
        <p:nvSpPr>
          <p:cNvPr id="336" name="Google Shape;336;p25"/>
          <p:cNvSpPr txBox="1"/>
          <p:nvPr/>
        </p:nvSpPr>
        <p:spPr>
          <a:xfrm>
            <a:off x="781050" y="8280712"/>
            <a:ext cx="3091364"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School</a:t>
            </a:r>
            <a:endParaRPr/>
          </a:p>
        </p:txBody>
      </p:sp>
      <p:sp>
        <p:nvSpPr>
          <p:cNvPr id="337" name="Google Shape;337;p25"/>
          <p:cNvSpPr txBox="1"/>
          <p:nvPr/>
        </p:nvSpPr>
        <p:spPr>
          <a:xfrm>
            <a:off x="823986" y="8916552"/>
            <a:ext cx="3005491"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Lorem Ipsum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341" name="Shape 341"/>
        <p:cNvGrpSpPr/>
        <p:nvPr/>
      </p:nvGrpSpPr>
      <p:grpSpPr>
        <a:xfrm>
          <a:off x="0" y="0"/>
          <a:ext cx="0" cy="0"/>
          <a:chOff x="0" y="0"/>
          <a:chExt cx="0" cy="0"/>
        </a:xfrm>
      </p:grpSpPr>
      <p:pic>
        <p:nvPicPr>
          <p:cNvPr id="342" name="Google Shape;342;p26"/>
          <p:cNvPicPr preferRelativeResize="0"/>
          <p:nvPr/>
        </p:nvPicPr>
        <p:blipFill>
          <a:blip r:embed="rId3">
            <a:alphaModFix/>
          </a:blip>
          <a:stretch>
            <a:fillRect/>
          </a:stretch>
        </p:blipFill>
        <p:spPr>
          <a:xfrm>
            <a:off x="12375929" y="2653050"/>
            <a:ext cx="5912077" cy="5797650"/>
          </a:xfrm>
          <a:prstGeom prst="rect">
            <a:avLst/>
          </a:prstGeom>
          <a:noFill/>
          <a:ln>
            <a:noFill/>
          </a:ln>
        </p:spPr>
      </p:pic>
      <p:pic>
        <p:nvPicPr>
          <p:cNvPr id="343" name="Google Shape;343;p26"/>
          <p:cNvPicPr preferRelativeResize="0"/>
          <p:nvPr/>
        </p:nvPicPr>
        <p:blipFill>
          <a:blip r:embed="rId4">
            <a:alphaModFix/>
          </a:blip>
          <a:stretch>
            <a:fillRect/>
          </a:stretch>
        </p:blipFill>
        <p:spPr>
          <a:xfrm>
            <a:off x="6170625" y="2653050"/>
            <a:ext cx="5924800" cy="5797658"/>
          </a:xfrm>
          <a:prstGeom prst="rect">
            <a:avLst/>
          </a:prstGeom>
          <a:noFill/>
          <a:ln>
            <a:noFill/>
          </a:ln>
        </p:spPr>
      </p:pic>
      <p:pic>
        <p:nvPicPr>
          <p:cNvPr id="344" name="Google Shape;344;p26"/>
          <p:cNvPicPr preferRelativeResize="0"/>
          <p:nvPr/>
        </p:nvPicPr>
        <p:blipFill>
          <a:blip r:embed="rId5">
            <a:alphaModFix/>
          </a:blip>
          <a:stretch>
            <a:fillRect/>
          </a:stretch>
        </p:blipFill>
        <p:spPr>
          <a:xfrm>
            <a:off x="0" y="2653050"/>
            <a:ext cx="5924792" cy="5797650"/>
          </a:xfrm>
          <a:prstGeom prst="rect">
            <a:avLst/>
          </a:prstGeom>
          <a:noFill/>
          <a:ln>
            <a:noFill/>
          </a:ln>
        </p:spPr>
      </p:pic>
      <p:sp>
        <p:nvSpPr>
          <p:cNvPr id="345" name="Google Shape;345;p26"/>
          <p:cNvSpPr/>
          <p:nvPr/>
        </p:nvSpPr>
        <p:spPr>
          <a:xfrm rot="-757830">
            <a:off x="14955363" y="618489"/>
            <a:ext cx="3714858" cy="3573018"/>
          </a:xfrm>
          <a:custGeom>
            <a:rect b="b" l="l" r="r" t="t"/>
            <a:pathLst>
              <a:path extrusionOk="0" h="3573018" w="3714858">
                <a:moveTo>
                  <a:pt x="0" y="0"/>
                </a:moveTo>
                <a:lnTo>
                  <a:pt x="3714858" y="0"/>
                </a:lnTo>
                <a:lnTo>
                  <a:pt x="3714858" y="3573018"/>
                </a:lnTo>
                <a:lnTo>
                  <a:pt x="0" y="3573018"/>
                </a:lnTo>
                <a:lnTo>
                  <a:pt x="0" y="0"/>
                </a:lnTo>
                <a:close/>
              </a:path>
            </a:pathLst>
          </a:custGeom>
          <a:blipFill rotWithShape="1">
            <a:blip r:embed="rId6">
              <a:alphaModFix/>
            </a:blip>
            <a:stretch>
              <a:fillRect b="0" l="0" r="0" t="0"/>
            </a:stretch>
          </a:blipFill>
          <a:ln>
            <a:noFill/>
          </a:ln>
        </p:spPr>
      </p:sp>
      <p:sp>
        <p:nvSpPr>
          <p:cNvPr id="346" name="Google Shape;346;p26"/>
          <p:cNvSpPr txBox="1"/>
          <p:nvPr/>
        </p:nvSpPr>
        <p:spPr>
          <a:xfrm>
            <a:off x="5279484" y="577106"/>
            <a:ext cx="772903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Gallery Image</a:t>
            </a:r>
            <a:endParaRPr/>
          </a:p>
        </p:txBody>
      </p:sp>
      <p:sp>
        <p:nvSpPr>
          <p:cNvPr id="347" name="Google Shape;347;p26"/>
          <p:cNvSpPr txBox="1"/>
          <p:nvPr/>
        </p:nvSpPr>
        <p:spPr>
          <a:xfrm>
            <a:off x="4553440" y="9107913"/>
            <a:ext cx="9181121"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can you say about your projects? Share it here!</a:t>
            </a:r>
            <a:endParaRPr/>
          </a:p>
        </p:txBody>
      </p:sp>
      <p:sp>
        <p:nvSpPr>
          <p:cNvPr id="348" name="Google Shape;348;p26"/>
          <p:cNvSpPr/>
          <p:nvPr/>
        </p:nvSpPr>
        <p:spPr>
          <a:xfrm rot="636581">
            <a:off x="715138" y="6633598"/>
            <a:ext cx="2558503" cy="3092696"/>
          </a:xfrm>
          <a:custGeom>
            <a:rect b="b" l="l" r="r" t="t"/>
            <a:pathLst>
              <a:path extrusionOk="0" h="3092696" w="2558503">
                <a:moveTo>
                  <a:pt x="0" y="0"/>
                </a:moveTo>
                <a:lnTo>
                  <a:pt x="2558503" y="0"/>
                </a:lnTo>
                <a:lnTo>
                  <a:pt x="2558503" y="3092697"/>
                </a:lnTo>
                <a:lnTo>
                  <a:pt x="0" y="309269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352" name="Shape 352"/>
        <p:cNvGrpSpPr/>
        <p:nvPr/>
      </p:nvGrpSpPr>
      <p:grpSpPr>
        <a:xfrm>
          <a:off x="0" y="0"/>
          <a:ext cx="0" cy="0"/>
          <a:chOff x="0" y="0"/>
          <a:chExt cx="0" cy="0"/>
        </a:xfrm>
      </p:grpSpPr>
      <p:grpSp>
        <p:nvGrpSpPr>
          <p:cNvPr id="353" name="Google Shape;353;p27"/>
          <p:cNvGrpSpPr/>
          <p:nvPr/>
        </p:nvGrpSpPr>
        <p:grpSpPr>
          <a:xfrm>
            <a:off x="0" y="-180826"/>
            <a:ext cx="8220594" cy="10467826"/>
            <a:chOff x="0" y="-47625"/>
            <a:chExt cx="2165095" cy="2756958"/>
          </a:xfrm>
        </p:grpSpPr>
        <p:sp>
          <p:nvSpPr>
            <p:cNvPr id="354" name="Google Shape;354;p27"/>
            <p:cNvSpPr/>
            <p:nvPr/>
          </p:nvSpPr>
          <p:spPr>
            <a:xfrm>
              <a:off x="0" y="0"/>
              <a:ext cx="2165095" cy="2709333"/>
            </a:xfrm>
            <a:custGeom>
              <a:rect b="b" l="l" r="r" t="t"/>
              <a:pathLst>
                <a:path extrusionOk="0" h="2709333" w="2165095">
                  <a:moveTo>
                    <a:pt x="0" y="0"/>
                  </a:moveTo>
                  <a:lnTo>
                    <a:pt x="2165095" y="0"/>
                  </a:lnTo>
                  <a:lnTo>
                    <a:pt x="2165095" y="2709333"/>
                  </a:lnTo>
                  <a:lnTo>
                    <a:pt x="0" y="2709333"/>
                  </a:lnTo>
                  <a:close/>
                </a:path>
              </a:pathLst>
            </a:custGeom>
            <a:solidFill>
              <a:srgbClr val="F4D189"/>
            </a:solidFill>
            <a:ln>
              <a:noFill/>
            </a:ln>
          </p:spPr>
        </p:sp>
        <p:sp>
          <p:nvSpPr>
            <p:cNvPr id="355" name="Google Shape;355;p27"/>
            <p:cNvSpPr txBox="1"/>
            <p:nvPr/>
          </p:nvSpPr>
          <p:spPr>
            <a:xfrm>
              <a:off x="0" y="-47625"/>
              <a:ext cx="2165095"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6" name="Google Shape;356;p27"/>
          <p:cNvPicPr preferRelativeResize="0"/>
          <p:nvPr/>
        </p:nvPicPr>
        <p:blipFill rotWithShape="1">
          <a:blip r:embed="rId3">
            <a:alphaModFix/>
          </a:blip>
          <a:srcRect b="12837" l="0" r="0" t="3686"/>
          <a:stretch/>
        </p:blipFill>
        <p:spPr>
          <a:xfrm>
            <a:off x="0" y="0"/>
            <a:ext cx="8220594" cy="10287000"/>
          </a:xfrm>
          <a:prstGeom prst="rect">
            <a:avLst/>
          </a:prstGeom>
          <a:noFill/>
          <a:ln>
            <a:noFill/>
          </a:ln>
        </p:spPr>
      </p:pic>
      <p:graphicFrame>
        <p:nvGraphicFramePr>
          <p:cNvPr id="357" name="Google Shape;357;p27"/>
          <p:cNvGraphicFramePr/>
          <p:nvPr/>
        </p:nvGraphicFramePr>
        <p:xfrm>
          <a:off x="8742246" y="2221629"/>
          <a:ext cx="3000000" cy="3000000"/>
        </p:xfrm>
        <a:graphic>
          <a:graphicData uri="http://schemas.openxmlformats.org/drawingml/2006/table">
            <a:tbl>
              <a:tblPr>
                <a:noFill/>
                <a:tableStyleId>{E8EB1231-F8B2-4B04-AAB5-CB1D09963237}</a:tableStyleId>
              </a:tblPr>
              <a:tblGrid>
                <a:gridCol w="1289150"/>
                <a:gridCol w="1289150"/>
                <a:gridCol w="1289150"/>
                <a:gridCol w="1289150"/>
                <a:gridCol w="1289150"/>
                <a:gridCol w="1289150"/>
                <a:gridCol w="1289150"/>
              </a:tblGrid>
              <a:tr h="1004275">
                <a:tc>
                  <a:txBody>
                    <a:bodyPr/>
                    <a:lstStyle/>
                    <a:p>
                      <a:pPr indent="0" lvl="0" marL="0" marR="0" rtl="0" algn="ctr">
                        <a:lnSpc>
                          <a:spcPct val="140014"/>
                        </a:lnSpc>
                        <a:spcBef>
                          <a:spcPts val="0"/>
                        </a:spcBef>
                        <a:spcAft>
                          <a:spcPts val="0"/>
                        </a:spcAft>
                        <a:buNone/>
                      </a:pPr>
                      <a:r>
                        <a:rPr b="1" lang="en-US" sz="2799" u="none" cap="none" strike="noStrike">
                          <a:solidFill>
                            <a:srgbClr val="000000"/>
                          </a:solidFill>
                          <a:latin typeface="Sarabun"/>
                          <a:ea typeface="Sarabun"/>
                          <a:cs typeface="Sarabun"/>
                          <a:sym typeface="Sarabun"/>
                        </a:rPr>
                        <a:t>Sun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000000"/>
                          </a:solidFill>
                          <a:latin typeface="Sarabun"/>
                          <a:ea typeface="Sarabun"/>
                          <a:cs typeface="Sarabun"/>
                          <a:sym typeface="Sarabun"/>
                        </a:rPr>
                        <a:t>Mon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000000"/>
                          </a:solidFill>
                          <a:latin typeface="Sarabun"/>
                          <a:ea typeface="Sarabun"/>
                          <a:cs typeface="Sarabun"/>
                          <a:sym typeface="Sarabun"/>
                        </a:rPr>
                        <a:t>Tue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000000"/>
                          </a:solidFill>
                          <a:latin typeface="Sarabun"/>
                          <a:ea typeface="Sarabun"/>
                          <a:cs typeface="Sarabun"/>
                          <a:sym typeface="Sarabun"/>
                        </a:rPr>
                        <a:t>Wed</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000000"/>
                          </a:solidFill>
                          <a:latin typeface="Sarabun"/>
                          <a:ea typeface="Sarabun"/>
                          <a:cs typeface="Sarabun"/>
                          <a:sym typeface="Sarabun"/>
                        </a:rPr>
                        <a:t>Thu</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000000"/>
                          </a:solidFill>
                          <a:latin typeface="Sarabun"/>
                          <a:ea typeface="Sarabun"/>
                          <a:cs typeface="Sarabun"/>
                          <a:sym typeface="Sarabun"/>
                        </a:rPr>
                        <a:t>Fri</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000000"/>
                          </a:solidFill>
                          <a:latin typeface="Sarabun"/>
                          <a:ea typeface="Sarabun"/>
                          <a:cs typeface="Sarabun"/>
                          <a:sym typeface="Sarabun"/>
                        </a:rPr>
                        <a:t>Sat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04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3</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4</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5</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6</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7</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8</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9</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10</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11</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12</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13</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14</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15</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16</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17</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18</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19</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20</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21</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22</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23</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24</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25</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26</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27</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28</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29</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30</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358" name="Google Shape;358;p27"/>
          <p:cNvGrpSpPr/>
          <p:nvPr/>
        </p:nvGrpSpPr>
        <p:grpSpPr>
          <a:xfrm>
            <a:off x="12743566" y="4241601"/>
            <a:ext cx="1021461" cy="1021461"/>
            <a:chOff x="0" y="0"/>
            <a:chExt cx="812800" cy="812800"/>
          </a:xfrm>
        </p:grpSpPr>
        <p:sp>
          <p:nvSpPr>
            <p:cNvPr id="359" name="Google Shape;35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42875">
              <a:solidFill>
                <a:srgbClr val="ED93A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7"/>
          <p:cNvGrpSpPr/>
          <p:nvPr/>
        </p:nvGrpSpPr>
        <p:grpSpPr>
          <a:xfrm>
            <a:off x="10012525" y="8525686"/>
            <a:ext cx="1021461" cy="1021461"/>
            <a:chOff x="0" y="0"/>
            <a:chExt cx="812800" cy="812800"/>
          </a:xfrm>
        </p:grpSpPr>
        <p:sp>
          <p:nvSpPr>
            <p:cNvPr id="362" name="Google Shape;36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42875">
              <a:solidFill>
                <a:srgbClr val="ED93A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7"/>
          <p:cNvGrpSpPr/>
          <p:nvPr/>
        </p:nvGrpSpPr>
        <p:grpSpPr>
          <a:xfrm>
            <a:off x="13955527" y="8525686"/>
            <a:ext cx="1021461" cy="1021461"/>
            <a:chOff x="0" y="0"/>
            <a:chExt cx="812800" cy="812800"/>
          </a:xfrm>
        </p:grpSpPr>
        <p:sp>
          <p:nvSpPr>
            <p:cNvPr id="365" name="Google Shape;36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42875">
              <a:solidFill>
                <a:srgbClr val="ACB3E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7"/>
          <p:cNvGrpSpPr/>
          <p:nvPr/>
        </p:nvGrpSpPr>
        <p:grpSpPr>
          <a:xfrm>
            <a:off x="16623755" y="5244012"/>
            <a:ext cx="1021461" cy="1021461"/>
            <a:chOff x="0" y="0"/>
            <a:chExt cx="812800" cy="812800"/>
          </a:xfrm>
        </p:grpSpPr>
        <p:sp>
          <p:nvSpPr>
            <p:cNvPr id="368" name="Google Shape;36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42875">
              <a:solidFill>
                <a:srgbClr val="ACB3E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7"/>
          <p:cNvSpPr/>
          <p:nvPr/>
        </p:nvSpPr>
        <p:spPr>
          <a:xfrm>
            <a:off x="7202683" y="868056"/>
            <a:ext cx="1539563" cy="3373545"/>
          </a:xfrm>
          <a:custGeom>
            <a:rect b="b" l="l" r="r" t="t"/>
            <a:pathLst>
              <a:path extrusionOk="0" h="3373545" w="1539563">
                <a:moveTo>
                  <a:pt x="0" y="0"/>
                </a:moveTo>
                <a:lnTo>
                  <a:pt x="1539563" y="0"/>
                </a:lnTo>
                <a:lnTo>
                  <a:pt x="1539563" y="3373545"/>
                </a:lnTo>
                <a:lnTo>
                  <a:pt x="0" y="3373545"/>
                </a:lnTo>
                <a:lnTo>
                  <a:pt x="0" y="0"/>
                </a:lnTo>
                <a:close/>
              </a:path>
            </a:pathLst>
          </a:custGeom>
          <a:blipFill rotWithShape="1">
            <a:blip r:embed="rId4">
              <a:alphaModFix/>
            </a:blip>
            <a:stretch>
              <a:fillRect b="0" l="0" r="0" t="0"/>
            </a:stretch>
          </a:blipFill>
          <a:ln>
            <a:noFill/>
          </a:ln>
        </p:spPr>
      </p:sp>
      <p:sp>
        <p:nvSpPr>
          <p:cNvPr id="371" name="Google Shape;371;p27"/>
          <p:cNvSpPr txBox="1"/>
          <p:nvPr/>
        </p:nvSpPr>
        <p:spPr>
          <a:xfrm>
            <a:off x="10047005" y="462850"/>
            <a:ext cx="641458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Calendar</a:t>
            </a:r>
            <a:endParaRPr/>
          </a:p>
        </p:txBody>
      </p:sp>
      <p:sp>
        <p:nvSpPr>
          <p:cNvPr id="372" name="Google Shape;372;p27"/>
          <p:cNvSpPr txBox="1"/>
          <p:nvPr/>
        </p:nvSpPr>
        <p:spPr>
          <a:xfrm>
            <a:off x="10235881" y="8704544"/>
            <a:ext cx="574748" cy="628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000" u="none" cap="none" strike="noStrike">
                <a:solidFill>
                  <a:srgbClr val="ED93AC"/>
                </a:solidFill>
                <a:latin typeface="Lilita One"/>
                <a:ea typeface="Lilita One"/>
                <a:cs typeface="Lilita One"/>
                <a:sym typeface="Lilita One"/>
              </a:rPr>
              <a:t>8</a:t>
            </a:r>
            <a:endParaRPr/>
          </a:p>
        </p:txBody>
      </p:sp>
      <p:sp>
        <p:nvSpPr>
          <p:cNvPr id="373" name="Google Shape;373;p27"/>
          <p:cNvSpPr txBox="1"/>
          <p:nvPr/>
        </p:nvSpPr>
        <p:spPr>
          <a:xfrm>
            <a:off x="14178884" y="8704544"/>
            <a:ext cx="574748" cy="628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000" u="none" cap="none" strike="noStrike">
                <a:solidFill>
                  <a:srgbClr val="ACB3E6"/>
                </a:solidFill>
                <a:latin typeface="Lilita One"/>
                <a:ea typeface="Lilita One"/>
                <a:cs typeface="Lilita One"/>
                <a:sym typeface="Lilita One"/>
              </a:rPr>
              <a:t>18</a:t>
            </a:r>
            <a:endParaRPr/>
          </a:p>
        </p:txBody>
      </p:sp>
      <p:sp>
        <p:nvSpPr>
          <p:cNvPr id="374" name="Google Shape;374;p27"/>
          <p:cNvSpPr txBox="1"/>
          <p:nvPr/>
        </p:nvSpPr>
        <p:spPr>
          <a:xfrm>
            <a:off x="11246564" y="8821701"/>
            <a:ext cx="212107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Jane’s Birthday</a:t>
            </a:r>
            <a:endParaRPr/>
          </a:p>
        </p:txBody>
      </p:sp>
      <p:sp>
        <p:nvSpPr>
          <p:cNvPr id="375" name="Google Shape;375;p27"/>
          <p:cNvSpPr txBox="1"/>
          <p:nvPr/>
        </p:nvSpPr>
        <p:spPr>
          <a:xfrm>
            <a:off x="15186538" y="8821701"/>
            <a:ext cx="212107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Birthday Party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379" name="Shape 379"/>
        <p:cNvGrpSpPr/>
        <p:nvPr/>
      </p:nvGrpSpPr>
      <p:grpSpPr>
        <a:xfrm>
          <a:off x="0" y="0"/>
          <a:ext cx="0" cy="0"/>
          <a:chOff x="0" y="0"/>
          <a:chExt cx="0" cy="0"/>
        </a:xfrm>
      </p:grpSpPr>
      <p:sp>
        <p:nvSpPr>
          <p:cNvPr id="380" name="Google Shape;380;p28"/>
          <p:cNvSpPr/>
          <p:nvPr/>
        </p:nvSpPr>
        <p:spPr>
          <a:xfrm>
            <a:off x="12512239" y="3029347"/>
            <a:ext cx="4564364" cy="456436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CC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1" name="Google Shape;381;p28"/>
          <p:cNvPicPr preferRelativeResize="0"/>
          <p:nvPr/>
        </p:nvPicPr>
        <p:blipFill>
          <a:blip r:embed="rId3">
            <a:alphaModFix/>
          </a:blip>
          <a:stretch>
            <a:fillRect/>
          </a:stretch>
        </p:blipFill>
        <p:spPr>
          <a:xfrm>
            <a:off x="12512345" y="3029444"/>
            <a:ext cx="4564200" cy="4564200"/>
          </a:xfrm>
          <a:prstGeom prst="ellipse">
            <a:avLst/>
          </a:prstGeom>
          <a:noFill/>
          <a:ln>
            <a:noFill/>
          </a:ln>
        </p:spPr>
      </p:pic>
      <p:sp>
        <p:nvSpPr>
          <p:cNvPr id="382" name="Google Shape;382;p28"/>
          <p:cNvSpPr/>
          <p:nvPr/>
        </p:nvSpPr>
        <p:spPr>
          <a:xfrm>
            <a:off x="6861818" y="3029347"/>
            <a:ext cx="4564364" cy="456436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CC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3" name="Google Shape;383;p28"/>
          <p:cNvPicPr preferRelativeResize="0"/>
          <p:nvPr/>
        </p:nvPicPr>
        <p:blipFill>
          <a:blip r:embed="rId4">
            <a:alphaModFix/>
          </a:blip>
          <a:stretch>
            <a:fillRect/>
          </a:stretch>
        </p:blipFill>
        <p:spPr>
          <a:xfrm>
            <a:off x="6862032" y="3029469"/>
            <a:ext cx="4564200" cy="4564200"/>
          </a:xfrm>
          <a:prstGeom prst="ellipse">
            <a:avLst/>
          </a:prstGeom>
          <a:noFill/>
          <a:ln>
            <a:noFill/>
          </a:ln>
        </p:spPr>
      </p:pic>
      <p:sp>
        <p:nvSpPr>
          <p:cNvPr id="384" name="Google Shape;384;p28"/>
          <p:cNvSpPr/>
          <p:nvPr/>
        </p:nvSpPr>
        <p:spPr>
          <a:xfrm>
            <a:off x="1211397" y="3029347"/>
            <a:ext cx="4564364" cy="456436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CC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5" name="Google Shape;385;p28"/>
          <p:cNvPicPr preferRelativeResize="0"/>
          <p:nvPr/>
        </p:nvPicPr>
        <p:blipFill>
          <a:blip r:embed="rId5">
            <a:alphaModFix/>
          </a:blip>
          <a:stretch>
            <a:fillRect/>
          </a:stretch>
        </p:blipFill>
        <p:spPr>
          <a:xfrm>
            <a:off x="1211420" y="3029369"/>
            <a:ext cx="4564500" cy="4564500"/>
          </a:xfrm>
          <a:prstGeom prst="ellipse">
            <a:avLst/>
          </a:prstGeom>
          <a:noFill/>
          <a:ln>
            <a:noFill/>
          </a:ln>
        </p:spPr>
      </p:pic>
      <p:sp>
        <p:nvSpPr>
          <p:cNvPr id="386" name="Google Shape;386;p28"/>
          <p:cNvSpPr txBox="1"/>
          <p:nvPr/>
        </p:nvSpPr>
        <p:spPr>
          <a:xfrm>
            <a:off x="2770300" y="828675"/>
            <a:ext cx="127474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Birthday Food &amp; Drinks</a:t>
            </a:r>
            <a:endParaRPr/>
          </a:p>
        </p:txBody>
      </p:sp>
      <p:sp>
        <p:nvSpPr>
          <p:cNvPr id="387" name="Google Shape;387;p28"/>
          <p:cNvSpPr/>
          <p:nvPr/>
        </p:nvSpPr>
        <p:spPr>
          <a:xfrm>
            <a:off x="16004471" y="903599"/>
            <a:ext cx="1835138" cy="2764802"/>
          </a:xfrm>
          <a:custGeom>
            <a:rect b="b" l="l" r="r" t="t"/>
            <a:pathLst>
              <a:path extrusionOk="0" h="2764802" w="1835138">
                <a:moveTo>
                  <a:pt x="0" y="0"/>
                </a:moveTo>
                <a:lnTo>
                  <a:pt x="1835137" y="0"/>
                </a:lnTo>
                <a:lnTo>
                  <a:pt x="1835137" y="2764802"/>
                </a:lnTo>
                <a:lnTo>
                  <a:pt x="0" y="2764802"/>
                </a:lnTo>
                <a:lnTo>
                  <a:pt x="0" y="0"/>
                </a:lnTo>
                <a:close/>
              </a:path>
            </a:pathLst>
          </a:custGeom>
          <a:blipFill rotWithShape="1">
            <a:blip r:embed="rId6">
              <a:alphaModFix/>
            </a:blip>
            <a:stretch>
              <a:fillRect b="0" l="0" r="0" t="0"/>
            </a:stretch>
          </a:blipFill>
          <a:ln>
            <a:noFill/>
          </a:ln>
        </p:spPr>
      </p:sp>
      <p:sp>
        <p:nvSpPr>
          <p:cNvPr id="388" name="Google Shape;388;p28"/>
          <p:cNvSpPr/>
          <p:nvPr/>
        </p:nvSpPr>
        <p:spPr>
          <a:xfrm>
            <a:off x="477674" y="430089"/>
            <a:ext cx="2373845" cy="4713411"/>
          </a:xfrm>
          <a:custGeom>
            <a:rect b="b" l="l" r="r" t="t"/>
            <a:pathLst>
              <a:path extrusionOk="0" h="4713411" w="2373845">
                <a:moveTo>
                  <a:pt x="0" y="0"/>
                </a:moveTo>
                <a:lnTo>
                  <a:pt x="2373845" y="0"/>
                </a:lnTo>
                <a:lnTo>
                  <a:pt x="2373845" y="4713411"/>
                </a:lnTo>
                <a:lnTo>
                  <a:pt x="0" y="4713411"/>
                </a:lnTo>
                <a:lnTo>
                  <a:pt x="0" y="0"/>
                </a:lnTo>
                <a:close/>
              </a:path>
            </a:pathLst>
          </a:custGeom>
          <a:blipFill rotWithShape="1">
            <a:blip r:embed="rId7">
              <a:alphaModFix/>
            </a:blip>
            <a:stretch>
              <a:fillRect b="0" l="0" r="0" t="0"/>
            </a:stretch>
          </a:blipFill>
          <a:ln>
            <a:noFill/>
          </a:ln>
        </p:spPr>
      </p:sp>
      <p:sp>
        <p:nvSpPr>
          <p:cNvPr id="389" name="Google Shape;389;p28"/>
          <p:cNvSpPr txBox="1"/>
          <p:nvPr/>
        </p:nvSpPr>
        <p:spPr>
          <a:xfrm>
            <a:off x="2008030" y="7917561"/>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Add a main point</a:t>
            </a:r>
            <a:endParaRPr/>
          </a:p>
        </p:txBody>
      </p:sp>
      <p:sp>
        <p:nvSpPr>
          <p:cNvPr id="390" name="Google Shape;390;p28"/>
          <p:cNvSpPr txBox="1"/>
          <p:nvPr/>
        </p:nvSpPr>
        <p:spPr>
          <a:xfrm>
            <a:off x="7658442" y="7917561"/>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Add a main point</a:t>
            </a:r>
            <a:endParaRPr/>
          </a:p>
        </p:txBody>
      </p:sp>
      <p:sp>
        <p:nvSpPr>
          <p:cNvPr id="391" name="Google Shape;391;p28"/>
          <p:cNvSpPr txBox="1"/>
          <p:nvPr/>
        </p:nvSpPr>
        <p:spPr>
          <a:xfrm>
            <a:off x="13308854" y="7917561"/>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Add a main point</a:t>
            </a:r>
            <a:endParaRPr/>
          </a:p>
        </p:txBody>
      </p:sp>
      <p:sp>
        <p:nvSpPr>
          <p:cNvPr id="392" name="Google Shape;392;p28"/>
          <p:cNvSpPr txBox="1"/>
          <p:nvPr/>
        </p:nvSpPr>
        <p:spPr>
          <a:xfrm>
            <a:off x="1833207" y="8521065"/>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393" name="Google Shape;393;p28"/>
          <p:cNvSpPr txBox="1"/>
          <p:nvPr/>
        </p:nvSpPr>
        <p:spPr>
          <a:xfrm>
            <a:off x="7483619" y="8521065"/>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394" name="Google Shape;394;p28"/>
          <p:cNvSpPr txBox="1"/>
          <p:nvPr/>
        </p:nvSpPr>
        <p:spPr>
          <a:xfrm>
            <a:off x="13134031" y="8521065"/>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398" name="Shape 398"/>
        <p:cNvGrpSpPr/>
        <p:nvPr/>
      </p:nvGrpSpPr>
      <p:grpSpPr>
        <a:xfrm>
          <a:off x="0" y="0"/>
          <a:ext cx="0" cy="0"/>
          <a:chOff x="0" y="0"/>
          <a:chExt cx="0" cy="0"/>
        </a:xfrm>
      </p:grpSpPr>
      <p:grpSp>
        <p:nvGrpSpPr>
          <p:cNvPr id="399" name="Google Shape;399;p29"/>
          <p:cNvGrpSpPr/>
          <p:nvPr/>
        </p:nvGrpSpPr>
        <p:grpSpPr>
          <a:xfrm>
            <a:off x="-427600" y="-180826"/>
            <a:ext cx="19143200" cy="7297390"/>
            <a:chOff x="0" y="-47625"/>
            <a:chExt cx="5041831" cy="1921946"/>
          </a:xfrm>
        </p:grpSpPr>
        <p:sp>
          <p:nvSpPr>
            <p:cNvPr id="400" name="Google Shape;400;p29"/>
            <p:cNvSpPr/>
            <p:nvPr/>
          </p:nvSpPr>
          <p:spPr>
            <a:xfrm>
              <a:off x="0" y="0"/>
              <a:ext cx="5041831" cy="1874321"/>
            </a:xfrm>
            <a:custGeom>
              <a:rect b="b" l="l" r="r" t="t"/>
              <a:pathLst>
                <a:path extrusionOk="0" h="1874321" w="5041831">
                  <a:moveTo>
                    <a:pt x="0" y="0"/>
                  </a:moveTo>
                  <a:lnTo>
                    <a:pt x="5041831" y="0"/>
                  </a:lnTo>
                  <a:lnTo>
                    <a:pt x="5041831" y="1874321"/>
                  </a:lnTo>
                  <a:lnTo>
                    <a:pt x="0" y="1874321"/>
                  </a:lnTo>
                  <a:close/>
                </a:path>
              </a:pathLst>
            </a:custGeom>
            <a:solidFill>
              <a:srgbClr val="B0CCEB"/>
            </a:solidFill>
            <a:ln>
              <a:noFill/>
            </a:ln>
          </p:spPr>
        </p:sp>
        <p:sp>
          <p:nvSpPr>
            <p:cNvPr id="401" name="Google Shape;401;p29"/>
            <p:cNvSpPr txBox="1"/>
            <p:nvPr/>
          </p:nvSpPr>
          <p:spPr>
            <a:xfrm>
              <a:off x="0" y="-47625"/>
              <a:ext cx="5041831" cy="192194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2" name="Google Shape;402;p29"/>
          <p:cNvPicPr preferRelativeResize="0"/>
          <p:nvPr/>
        </p:nvPicPr>
        <p:blipFill rotWithShape="1">
          <a:blip r:embed="rId3">
            <a:alphaModFix/>
          </a:blip>
          <a:srcRect b="11829" l="0" r="0" t="29828"/>
          <a:stretch/>
        </p:blipFill>
        <p:spPr>
          <a:xfrm>
            <a:off x="0" y="0"/>
            <a:ext cx="18288000" cy="7116564"/>
          </a:xfrm>
          <a:prstGeom prst="rect">
            <a:avLst/>
          </a:prstGeom>
          <a:noFill/>
          <a:ln>
            <a:noFill/>
          </a:ln>
        </p:spPr>
      </p:pic>
      <p:sp>
        <p:nvSpPr>
          <p:cNvPr id="403" name="Google Shape;403;p29"/>
          <p:cNvSpPr/>
          <p:nvPr/>
        </p:nvSpPr>
        <p:spPr>
          <a:xfrm>
            <a:off x="15931413" y="5436006"/>
            <a:ext cx="1798769" cy="4396992"/>
          </a:xfrm>
          <a:custGeom>
            <a:rect b="b" l="l" r="r" t="t"/>
            <a:pathLst>
              <a:path extrusionOk="0" h="4396992" w="1798769">
                <a:moveTo>
                  <a:pt x="0" y="0"/>
                </a:moveTo>
                <a:lnTo>
                  <a:pt x="1798769" y="0"/>
                </a:lnTo>
                <a:lnTo>
                  <a:pt x="1798769" y="4396992"/>
                </a:lnTo>
                <a:lnTo>
                  <a:pt x="0" y="4396992"/>
                </a:lnTo>
                <a:lnTo>
                  <a:pt x="0" y="0"/>
                </a:lnTo>
                <a:close/>
              </a:path>
            </a:pathLst>
          </a:custGeom>
          <a:blipFill rotWithShape="1">
            <a:blip r:embed="rId4">
              <a:alphaModFix/>
            </a:blip>
            <a:stretch>
              <a:fillRect b="0" l="0" r="0" t="0"/>
            </a:stretch>
          </a:blipFill>
          <a:ln>
            <a:noFill/>
          </a:ln>
        </p:spPr>
      </p:sp>
      <p:sp>
        <p:nvSpPr>
          <p:cNvPr id="404" name="Google Shape;404;p29"/>
          <p:cNvSpPr/>
          <p:nvPr/>
        </p:nvSpPr>
        <p:spPr>
          <a:xfrm>
            <a:off x="13971532" y="4625562"/>
            <a:ext cx="1313437" cy="4982004"/>
          </a:xfrm>
          <a:custGeom>
            <a:rect b="b" l="l" r="r" t="t"/>
            <a:pathLst>
              <a:path extrusionOk="0" h="4982004" w="1313437">
                <a:moveTo>
                  <a:pt x="0" y="0"/>
                </a:moveTo>
                <a:lnTo>
                  <a:pt x="1313437" y="0"/>
                </a:lnTo>
                <a:lnTo>
                  <a:pt x="1313437" y="4982004"/>
                </a:lnTo>
                <a:lnTo>
                  <a:pt x="0" y="4982004"/>
                </a:lnTo>
                <a:lnTo>
                  <a:pt x="0" y="0"/>
                </a:lnTo>
                <a:close/>
              </a:path>
            </a:pathLst>
          </a:custGeom>
          <a:blipFill rotWithShape="1">
            <a:blip r:embed="rId5">
              <a:alphaModFix/>
            </a:blip>
            <a:stretch>
              <a:fillRect b="0" l="0" r="0" t="0"/>
            </a:stretch>
          </a:blipFill>
          <a:ln>
            <a:noFill/>
          </a:ln>
        </p:spPr>
      </p:sp>
      <p:sp>
        <p:nvSpPr>
          <p:cNvPr id="405" name="Google Shape;405;p29"/>
          <p:cNvSpPr/>
          <p:nvPr/>
        </p:nvSpPr>
        <p:spPr>
          <a:xfrm rot="-563618">
            <a:off x="-366912" y="-262342"/>
            <a:ext cx="6341502" cy="2052341"/>
          </a:xfrm>
          <a:custGeom>
            <a:rect b="b" l="l" r="r" t="t"/>
            <a:pathLst>
              <a:path extrusionOk="0" h="2052341" w="6341502">
                <a:moveTo>
                  <a:pt x="0" y="0"/>
                </a:moveTo>
                <a:lnTo>
                  <a:pt x="6341502" y="0"/>
                </a:lnTo>
                <a:lnTo>
                  <a:pt x="6341502" y="2052341"/>
                </a:lnTo>
                <a:lnTo>
                  <a:pt x="0" y="2052341"/>
                </a:lnTo>
                <a:lnTo>
                  <a:pt x="0" y="0"/>
                </a:lnTo>
                <a:close/>
              </a:path>
            </a:pathLst>
          </a:custGeom>
          <a:blipFill rotWithShape="1">
            <a:blip r:embed="rId6">
              <a:alphaModFix/>
            </a:blip>
            <a:stretch>
              <a:fillRect b="0" l="0" r="0" t="0"/>
            </a:stretch>
          </a:blipFill>
          <a:ln>
            <a:noFill/>
          </a:ln>
        </p:spPr>
      </p:sp>
      <p:sp>
        <p:nvSpPr>
          <p:cNvPr id="406" name="Google Shape;406;p29"/>
          <p:cNvSpPr/>
          <p:nvPr/>
        </p:nvSpPr>
        <p:spPr>
          <a:xfrm rot="1600702">
            <a:off x="1555621" y="2663315"/>
            <a:ext cx="1493026" cy="2701198"/>
          </a:xfrm>
          <a:custGeom>
            <a:rect b="b" l="l" r="r" t="t"/>
            <a:pathLst>
              <a:path extrusionOk="0" h="2701198" w="1493026">
                <a:moveTo>
                  <a:pt x="0" y="0"/>
                </a:moveTo>
                <a:lnTo>
                  <a:pt x="1493026" y="0"/>
                </a:lnTo>
                <a:lnTo>
                  <a:pt x="1493026" y="2701198"/>
                </a:lnTo>
                <a:lnTo>
                  <a:pt x="0" y="2701198"/>
                </a:lnTo>
                <a:lnTo>
                  <a:pt x="0" y="0"/>
                </a:lnTo>
                <a:close/>
              </a:path>
            </a:pathLst>
          </a:custGeom>
          <a:blipFill rotWithShape="1">
            <a:blip r:embed="rId7">
              <a:alphaModFix/>
            </a:blip>
            <a:stretch>
              <a:fillRect b="0" l="0" r="0" t="0"/>
            </a:stretch>
          </a:blipFill>
          <a:ln>
            <a:noFill/>
          </a:ln>
        </p:spPr>
      </p:sp>
      <p:sp>
        <p:nvSpPr>
          <p:cNvPr id="407" name="Google Shape;407;p29"/>
          <p:cNvSpPr txBox="1"/>
          <p:nvPr/>
        </p:nvSpPr>
        <p:spPr>
          <a:xfrm>
            <a:off x="1028700" y="7402314"/>
            <a:ext cx="11074747" cy="2457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145" u="none" cap="none" strike="noStrike">
                <a:solidFill>
                  <a:srgbClr val="6A74BF"/>
                </a:solidFill>
                <a:latin typeface="Lilita One"/>
                <a:ea typeface="Lilita One"/>
                <a:cs typeface="Lilita One"/>
                <a:sym typeface="Lilita One"/>
              </a:rPr>
              <a:t>123,456,789</a:t>
            </a:r>
            <a:endParaRPr/>
          </a:p>
        </p:txBody>
      </p:sp>
      <p:sp>
        <p:nvSpPr>
          <p:cNvPr id="408" name="Google Shape;408;p29"/>
          <p:cNvSpPr txBox="1"/>
          <p:nvPr/>
        </p:nvSpPr>
        <p:spPr>
          <a:xfrm>
            <a:off x="12103447" y="838200"/>
            <a:ext cx="5411400" cy="1633728"/>
          </a:xfrm>
          <a:prstGeom prst="rect">
            <a:avLst/>
          </a:prstGeom>
          <a:noFill/>
          <a:ln>
            <a:noFill/>
          </a:ln>
        </p:spPr>
        <p:txBody>
          <a:bodyPr anchorCtr="0" anchor="t" bIns="0" lIns="0" spcFirstLastPara="1" rIns="0" wrap="square" tIns="0">
            <a:spAutoFit/>
          </a:bodyPr>
          <a:lstStyle/>
          <a:p>
            <a:pPr indent="0" lvl="1" marL="0" marR="0" rtl="0" algn="r">
              <a:lnSpc>
                <a:spcPct val="210952"/>
              </a:lnSpc>
              <a:spcBef>
                <a:spcPts val="0"/>
              </a:spcBef>
              <a:spcAft>
                <a:spcPts val="0"/>
              </a:spcAft>
              <a:buNone/>
            </a:pPr>
            <a:r>
              <a:rPr b="0" i="0" lang="en-US" sz="2100" u="none" cap="none" strike="noStrike">
                <a:solidFill>
                  <a:srgbClr val="000000"/>
                </a:solidFill>
                <a:latin typeface="Sarabun"/>
                <a:ea typeface="Sarabun"/>
                <a:cs typeface="Sarabun"/>
                <a:sym typeface="Sarabun"/>
              </a:rPr>
              <a:t>Lorem ipsum dolor sit amet, consectetur adipiscing elit, sed do eiusmod tempor incididunt ut labore et dolore magna aliqua.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8B3"/>
        </a:solidFill>
      </p:bgPr>
    </p:bg>
    <p:spTree>
      <p:nvGrpSpPr>
        <p:cNvPr id="412" name="Shape 412"/>
        <p:cNvGrpSpPr/>
        <p:nvPr/>
      </p:nvGrpSpPr>
      <p:grpSpPr>
        <a:xfrm>
          <a:off x="0" y="0"/>
          <a:ext cx="0" cy="0"/>
          <a:chOff x="0" y="0"/>
          <a:chExt cx="0" cy="0"/>
        </a:xfrm>
      </p:grpSpPr>
      <p:sp>
        <p:nvSpPr>
          <p:cNvPr id="413" name="Google Shape;413;p30"/>
          <p:cNvSpPr/>
          <p:nvPr/>
        </p:nvSpPr>
        <p:spPr>
          <a:xfrm>
            <a:off x="3186838" y="1146469"/>
            <a:ext cx="11914324" cy="7041563"/>
          </a:xfrm>
          <a:custGeom>
            <a:rect b="b" l="l" r="r" t="t"/>
            <a:pathLst>
              <a:path extrusionOk="0" h="1854568" w="3137929">
                <a:moveTo>
                  <a:pt x="1568965" y="0"/>
                </a:moveTo>
                <a:cubicBezTo>
                  <a:pt x="702449" y="0"/>
                  <a:pt x="0" y="415159"/>
                  <a:pt x="0" y="927284"/>
                </a:cubicBezTo>
                <a:cubicBezTo>
                  <a:pt x="0" y="1439409"/>
                  <a:pt x="702449" y="1854568"/>
                  <a:pt x="1568965" y="1854568"/>
                </a:cubicBezTo>
                <a:cubicBezTo>
                  <a:pt x="2435480" y="1854568"/>
                  <a:pt x="3137929" y="1439409"/>
                  <a:pt x="3137929" y="927284"/>
                </a:cubicBezTo>
                <a:cubicBezTo>
                  <a:pt x="3137929" y="415159"/>
                  <a:pt x="2435480" y="0"/>
                  <a:pt x="1568965" y="0"/>
                </a:cubicBezTo>
                <a:close/>
              </a:path>
            </a:pathLst>
          </a:custGeom>
          <a:solidFill>
            <a:srgbClr val="FC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4" name="Google Shape;414;p30"/>
          <p:cNvPicPr preferRelativeResize="0"/>
          <p:nvPr/>
        </p:nvPicPr>
        <p:blipFill>
          <a:blip r:embed="rId3">
            <a:alphaModFix/>
          </a:blip>
          <a:stretch>
            <a:fillRect/>
          </a:stretch>
        </p:blipFill>
        <p:spPr>
          <a:xfrm>
            <a:off x="3193594" y="1146500"/>
            <a:ext cx="11900700" cy="7041600"/>
          </a:xfrm>
          <a:prstGeom prst="ellipse">
            <a:avLst/>
          </a:prstGeom>
          <a:noFill/>
          <a:ln>
            <a:noFill/>
          </a:ln>
        </p:spPr>
      </p:pic>
      <p:sp>
        <p:nvSpPr>
          <p:cNvPr id="415" name="Google Shape;415;p30"/>
          <p:cNvSpPr/>
          <p:nvPr/>
        </p:nvSpPr>
        <p:spPr>
          <a:xfrm>
            <a:off x="-673209" y="276996"/>
            <a:ext cx="5234078" cy="2333627"/>
          </a:xfrm>
          <a:custGeom>
            <a:rect b="b" l="l" r="r" t="t"/>
            <a:pathLst>
              <a:path extrusionOk="0" h="2333627" w="5234078">
                <a:moveTo>
                  <a:pt x="0" y="0"/>
                </a:moveTo>
                <a:lnTo>
                  <a:pt x="5234078" y="0"/>
                </a:lnTo>
                <a:lnTo>
                  <a:pt x="5234078" y="2333627"/>
                </a:lnTo>
                <a:lnTo>
                  <a:pt x="0" y="2333627"/>
                </a:lnTo>
                <a:lnTo>
                  <a:pt x="0" y="0"/>
                </a:lnTo>
                <a:close/>
              </a:path>
            </a:pathLst>
          </a:custGeom>
          <a:blipFill rotWithShape="1">
            <a:blip r:embed="rId4">
              <a:alphaModFix/>
            </a:blip>
            <a:stretch>
              <a:fillRect b="0" l="0" r="0" t="0"/>
            </a:stretch>
          </a:blipFill>
          <a:ln>
            <a:noFill/>
          </a:ln>
        </p:spPr>
      </p:sp>
      <p:sp>
        <p:nvSpPr>
          <p:cNvPr id="416" name="Google Shape;416;p30"/>
          <p:cNvSpPr/>
          <p:nvPr/>
        </p:nvSpPr>
        <p:spPr>
          <a:xfrm>
            <a:off x="13295650" y="4307167"/>
            <a:ext cx="5130001" cy="4131983"/>
          </a:xfrm>
          <a:custGeom>
            <a:rect b="b" l="l" r="r" t="t"/>
            <a:pathLst>
              <a:path extrusionOk="0" h="4131983" w="5130001">
                <a:moveTo>
                  <a:pt x="0" y="0"/>
                </a:moveTo>
                <a:lnTo>
                  <a:pt x="5130002" y="0"/>
                </a:lnTo>
                <a:lnTo>
                  <a:pt x="5130002" y="4131983"/>
                </a:lnTo>
                <a:lnTo>
                  <a:pt x="0" y="4131983"/>
                </a:lnTo>
                <a:lnTo>
                  <a:pt x="0" y="0"/>
                </a:lnTo>
                <a:close/>
              </a:path>
            </a:pathLst>
          </a:custGeom>
          <a:blipFill rotWithShape="1">
            <a:blip r:embed="rId5">
              <a:alphaModFix/>
            </a:blip>
            <a:stretch>
              <a:fillRect b="0" l="0" r="0" t="0"/>
            </a:stretch>
          </a:blipFill>
          <a:ln>
            <a:noFill/>
          </a:ln>
        </p:spPr>
      </p:sp>
      <p:sp>
        <p:nvSpPr>
          <p:cNvPr id="417" name="Google Shape;417;p30"/>
          <p:cNvSpPr txBox="1"/>
          <p:nvPr/>
        </p:nvSpPr>
        <p:spPr>
          <a:xfrm>
            <a:off x="1028700" y="8429625"/>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Lilita One"/>
                <a:ea typeface="Lilita One"/>
                <a:cs typeface="Lilita One"/>
                <a:sym typeface="Lilita One"/>
              </a:rPr>
              <a:t>ADD A SECTION HEADER</a:t>
            </a:r>
            <a:endParaRPr/>
          </a:p>
        </p:txBody>
      </p:sp>
      <p:sp>
        <p:nvSpPr>
          <p:cNvPr id="418" name="Google Shape;418;p30"/>
          <p:cNvSpPr txBox="1"/>
          <p:nvPr/>
        </p:nvSpPr>
        <p:spPr>
          <a:xfrm>
            <a:off x="14104945" y="257946"/>
            <a:ext cx="3890430" cy="339737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22167" u="none" cap="none" strike="noStrike">
                <a:solidFill>
                  <a:srgbClr val="FFFFFF"/>
                </a:solidFill>
                <a:latin typeface="Lilita One"/>
                <a:ea typeface="Lilita One"/>
                <a:cs typeface="Lilita One"/>
                <a:sym typeface="Lilita One"/>
              </a:rPr>
              <a:t>03</a:t>
            </a:r>
            <a:endParaRPr/>
          </a:p>
        </p:txBody>
      </p:sp>
      <p:sp>
        <p:nvSpPr>
          <p:cNvPr id="419" name="Google Shape;419;p30"/>
          <p:cNvSpPr/>
          <p:nvPr/>
        </p:nvSpPr>
        <p:spPr>
          <a:xfrm>
            <a:off x="1028700" y="4667250"/>
            <a:ext cx="3188563" cy="3265753"/>
          </a:xfrm>
          <a:custGeom>
            <a:rect b="b" l="l" r="r" t="t"/>
            <a:pathLst>
              <a:path extrusionOk="0" h="3265753" w="3188563">
                <a:moveTo>
                  <a:pt x="0" y="0"/>
                </a:moveTo>
                <a:lnTo>
                  <a:pt x="3188563" y="0"/>
                </a:lnTo>
                <a:lnTo>
                  <a:pt x="3188563" y="3265753"/>
                </a:lnTo>
                <a:lnTo>
                  <a:pt x="0" y="326575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423" name="Shape 423"/>
        <p:cNvGrpSpPr/>
        <p:nvPr/>
      </p:nvGrpSpPr>
      <p:grpSpPr>
        <a:xfrm>
          <a:off x="0" y="0"/>
          <a:ext cx="0" cy="0"/>
          <a:chOff x="0" y="0"/>
          <a:chExt cx="0" cy="0"/>
        </a:xfrm>
      </p:grpSpPr>
      <p:grpSp>
        <p:nvGrpSpPr>
          <p:cNvPr id="424" name="Google Shape;424;p31"/>
          <p:cNvGrpSpPr/>
          <p:nvPr/>
        </p:nvGrpSpPr>
        <p:grpSpPr>
          <a:xfrm>
            <a:off x="5491712" y="3003429"/>
            <a:ext cx="3086100" cy="3086100"/>
            <a:chOff x="0" y="0"/>
            <a:chExt cx="812800" cy="812800"/>
          </a:xfrm>
        </p:grpSpPr>
        <p:sp>
          <p:nvSpPr>
            <p:cNvPr id="425" name="Google Shape;42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7" name="Google Shape;427;p31"/>
          <p:cNvSpPr/>
          <p:nvPr/>
        </p:nvSpPr>
        <p:spPr>
          <a:xfrm>
            <a:off x="5817586" y="3403645"/>
            <a:ext cx="2203332" cy="2095169"/>
          </a:xfrm>
          <a:custGeom>
            <a:rect b="b" l="l" r="r" t="t"/>
            <a:pathLst>
              <a:path extrusionOk="0" h="2095169" w="2203332">
                <a:moveTo>
                  <a:pt x="0" y="0"/>
                </a:moveTo>
                <a:lnTo>
                  <a:pt x="2203332" y="0"/>
                </a:lnTo>
                <a:lnTo>
                  <a:pt x="2203332" y="2095169"/>
                </a:lnTo>
                <a:lnTo>
                  <a:pt x="0" y="2095169"/>
                </a:lnTo>
                <a:lnTo>
                  <a:pt x="0" y="0"/>
                </a:lnTo>
                <a:close/>
              </a:path>
            </a:pathLst>
          </a:custGeom>
          <a:blipFill rotWithShape="1">
            <a:blip r:embed="rId3">
              <a:alphaModFix/>
            </a:blip>
            <a:stretch>
              <a:fillRect b="0" l="0" r="0" t="0"/>
            </a:stretch>
          </a:blipFill>
          <a:ln>
            <a:noFill/>
          </a:ln>
        </p:spPr>
      </p:sp>
      <p:grpSp>
        <p:nvGrpSpPr>
          <p:cNvPr id="428" name="Google Shape;428;p31"/>
          <p:cNvGrpSpPr/>
          <p:nvPr/>
        </p:nvGrpSpPr>
        <p:grpSpPr>
          <a:xfrm>
            <a:off x="9710188" y="4641729"/>
            <a:ext cx="3086100" cy="3086100"/>
            <a:chOff x="0" y="0"/>
            <a:chExt cx="812800" cy="812800"/>
          </a:xfrm>
        </p:grpSpPr>
        <p:sp>
          <p:nvSpPr>
            <p:cNvPr id="429" name="Google Shape;42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1" name="Google Shape;431;p31"/>
          <p:cNvSpPr/>
          <p:nvPr/>
        </p:nvSpPr>
        <p:spPr>
          <a:xfrm>
            <a:off x="10522618" y="5141036"/>
            <a:ext cx="1461241" cy="2087487"/>
          </a:xfrm>
          <a:custGeom>
            <a:rect b="b" l="l" r="r" t="t"/>
            <a:pathLst>
              <a:path extrusionOk="0" h="2087487" w="1461241">
                <a:moveTo>
                  <a:pt x="0" y="0"/>
                </a:moveTo>
                <a:lnTo>
                  <a:pt x="1461241" y="0"/>
                </a:lnTo>
                <a:lnTo>
                  <a:pt x="1461241" y="2087487"/>
                </a:lnTo>
                <a:lnTo>
                  <a:pt x="0" y="2087487"/>
                </a:lnTo>
                <a:lnTo>
                  <a:pt x="0" y="0"/>
                </a:lnTo>
                <a:close/>
              </a:path>
            </a:pathLst>
          </a:custGeom>
          <a:blipFill rotWithShape="1">
            <a:blip r:embed="rId4">
              <a:alphaModFix/>
            </a:blip>
            <a:stretch>
              <a:fillRect b="0" l="0" r="0" t="0"/>
            </a:stretch>
          </a:blipFill>
          <a:ln>
            <a:noFill/>
          </a:ln>
        </p:spPr>
      </p:sp>
      <p:grpSp>
        <p:nvGrpSpPr>
          <p:cNvPr id="432" name="Google Shape;432;p31"/>
          <p:cNvGrpSpPr/>
          <p:nvPr/>
        </p:nvGrpSpPr>
        <p:grpSpPr>
          <a:xfrm>
            <a:off x="1273236" y="4641729"/>
            <a:ext cx="3086100" cy="3086100"/>
            <a:chOff x="0" y="0"/>
            <a:chExt cx="812800" cy="812800"/>
          </a:xfrm>
        </p:grpSpPr>
        <p:sp>
          <p:nvSpPr>
            <p:cNvPr id="433" name="Google Shape;43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5" name="Google Shape;435;p31"/>
          <p:cNvSpPr/>
          <p:nvPr/>
        </p:nvSpPr>
        <p:spPr>
          <a:xfrm>
            <a:off x="2282636" y="5020480"/>
            <a:ext cx="1044458" cy="2423849"/>
          </a:xfrm>
          <a:custGeom>
            <a:rect b="b" l="l" r="r" t="t"/>
            <a:pathLst>
              <a:path extrusionOk="0" h="2423849" w="1044458">
                <a:moveTo>
                  <a:pt x="0" y="0"/>
                </a:moveTo>
                <a:lnTo>
                  <a:pt x="1044459" y="0"/>
                </a:lnTo>
                <a:lnTo>
                  <a:pt x="1044459" y="2423849"/>
                </a:lnTo>
                <a:lnTo>
                  <a:pt x="0" y="2423849"/>
                </a:lnTo>
                <a:lnTo>
                  <a:pt x="0" y="0"/>
                </a:lnTo>
                <a:close/>
              </a:path>
            </a:pathLst>
          </a:custGeom>
          <a:blipFill rotWithShape="1">
            <a:blip r:embed="rId5">
              <a:alphaModFix/>
            </a:blip>
            <a:stretch>
              <a:fillRect b="0" l="0" r="0" t="0"/>
            </a:stretch>
          </a:blipFill>
          <a:ln>
            <a:noFill/>
          </a:ln>
        </p:spPr>
      </p:sp>
      <p:grpSp>
        <p:nvGrpSpPr>
          <p:cNvPr id="436" name="Google Shape;436;p31"/>
          <p:cNvGrpSpPr/>
          <p:nvPr/>
        </p:nvGrpSpPr>
        <p:grpSpPr>
          <a:xfrm>
            <a:off x="13928664" y="3003429"/>
            <a:ext cx="3086100" cy="3086100"/>
            <a:chOff x="0" y="0"/>
            <a:chExt cx="812800" cy="812800"/>
          </a:xfrm>
        </p:grpSpPr>
        <p:sp>
          <p:nvSpPr>
            <p:cNvPr id="437" name="Google Shape;43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9" name="Google Shape;439;p31"/>
          <p:cNvSpPr/>
          <p:nvPr/>
        </p:nvSpPr>
        <p:spPr>
          <a:xfrm>
            <a:off x="14661390" y="3420851"/>
            <a:ext cx="1620649" cy="2087487"/>
          </a:xfrm>
          <a:custGeom>
            <a:rect b="b" l="l" r="r" t="t"/>
            <a:pathLst>
              <a:path extrusionOk="0" h="2087487" w="1620649">
                <a:moveTo>
                  <a:pt x="0" y="0"/>
                </a:moveTo>
                <a:lnTo>
                  <a:pt x="1620649" y="0"/>
                </a:lnTo>
                <a:lnTo>
                  <a:pt x="1620649" y="2087488"/>
                </a:lnTo>
                <a:lnTo>
                  <a:pt x="0" y="2087488"/>
                </a:lnTo>
                <a:lnTo>
                  <a:pt x="0" y="0"/>
                </a:lnTo>
                <a:close/>
              </a:path>
            </a:pathLst>
          </a:custGeom>
          <a:blipFill rotWithShape="1">
            <a:blip r:embed="rId6">
              <a:alphaModFix/>
            </a:blip>
            <a:stretch>
              <a:fillRect b="0" l="0" r="0" t="0"/>
            </a:stretch>
          </a:blipFill>
          <a:ln>
            <a:noFill/>
          </a:ln>
        </p:spPr>
      </p:sp>
      <p:sp>
        <p:nvSpPr>
          <p:cNvPr id="440" name="Google Shape;440;p31"/>
          <p:cNvSpPr/>
          <p:nvPr/>
        </p:nvSpPr>
        <p:spPr>
          <a:xfrm rot="-1036074">
            <a:off x="16395582" y="554253"/>
            <a:ext cx="1664999" cy="1785086"/>
          </a:xfrm>
          <a:custGeom>
            <a:rect b="b" l="l" r="r" t="t"/>
            <a:pathLst>
              <a:path extrusionOk="0" h="1785086" w="1664999">
                <a:moveTo>
                  <a:pt x="0" y="0"/>
                </a:moveTo>
                <a:lnTo>
                  <a:pt x="1664998" y="0"/>
                </a:lnTo>
                <a:lnTo>
                  <a:pt x="1664998" y="1785087"/>
                </a:lnTo>
                <a:lnTo>
                  <a:pt x="0" y="1785087"/>
                </a:lnTo>
                <a:lnTo>
                  <a:pt x="0" y="0"/>
                </a:lnTo>
                <a:close/>
              </a:path>
            </a:pathLst>
          </a:custGeom>
          <a:blipFill rotWithShape="1">
            <a:blip r:embed="rId7">
              <a:alphaModFix/>
            </a:blip>
            <a:stretch>
              <a:fillRect b="0" l="0" r="0" t="0"/>
            </a:stretch>
          </a:blipFill>
          <a:ln>
            <a:noFill/>
          </a:ln>
        </p:spPr>
      </p:sp>
      <p:sp>
        <p:nvSpPr>
          <p:cNvPr id="441" name="Google Shape;441;p31"/>
          <p:cNvSpPr/>
          <p:nvPr/>
        </p:nvSpPr>
        <p:spPr>
          <a:xfrm>
            <a:off x="1187714" y="767970"/>
            <a:ext cx="1897418" cy="1787023"/>
          </a:xfrm>
          <a:custGeom>
            <a:rect b="b" l="l" r="r" t="t"/>
            <a:pathLst>
              <a:path extrusionOk="0" h="1787023" w="1897418">
                <a:moveTo>
                  <a:pt x="0" y="0"/>
                </a:moveTo>
                <a:lnTo>
                  <a:pt x="1897418" y="0"/>
                </a:lnTo>
                <a:lnTo>
                  <a:pt x="1897418" y="1787023"/>
                </a:lnTo>
                <a:lnTo>
                  <a:pt x="0" y="1787023"/>
                </a:lnTo>
                <a:lnTo>
                  <a:pt x="0" y="0"/>
                </a:lnTo>
                <a:close/>
              </a:path>
            </a:pathLst>
          </a:custGeom>
          <a:blipFill rotWithShape="1">
            <a:blip r:embed="rId8">
              <a:alphaModFix/>
            </a:blip>
            <a:stretch>
              <a:fillRect b="0" l="0" r="0" t="0"/>
            </a:stretch>
          </a:blipFill>
          <a:ln>
            <a:noFill/>
          </a:ln>
        </p:spPr>
      </p:sp>
      <p:sp>
        <p:nvSpPr>
          <p:cNvPr id="442" name="Google Shape;442;p31"/>
          <p:cNvSpPr txBox="1"/>
          <p:nvPr/>
        </p:nvSpPr>
        <p:spPr>
          <a:xfrm>
            <a:off x="3985372" y="472695"/>
            <a:ext cx="10317256"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Add a Timeline Page</a:t>
            </a:r>
            <a:endParaRPr/>
          </a:p>
        </p:txBody>
      </p:sp>
      <p:sp>
        <p:nvSpPr>
          <p:cNvPr id="443" name="Google Shape;443;p31"/>
          <p:cNvSpPr txBox="1"/>
          <p:nvPr/>
        </p:nvSpPr>
        <p:spPr>
          <a:xfrm>
            <a:off x="1330727" y="8072630"/>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Add a main point</a:t>
            </a:r>
            <a:endParaRPr/>
          </a:p>
        </p:txBody>
      </p:sp>
      <p:sp>
        <p:nvSpPr>
          <p:cNvPr id="444" name="Google Shape;444;p31"/>
          <p:cNvSpPr txBox="1"/>
          <p:nvPr/>
        </p:nvSpPr>
        <p:spPr>
          <a:xfrm>
            <a:off x="1155905" y="8676134"/>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445" name="Google Shape;445;p31"/>
          <p:cNvSpPr txBox="1"/>
          <p:nvPr/>
        </p:nvSpPr>
        <p:spPr>
          <a:xfrm>
            <a:off x="5549204" y="6297806"/>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Add a main point</a:t>
            </a:r>
            <a:endParaRPr/>
          </a:p>
        </p:txBody>
      </p:sp>
      <p:sp>
        <p:nvSpPr>
          <p:cNvPr id="446" name="Google Shape;446;p31"/>
          <p:cNvSpPr txBox="1"/>
          <p:nvPr/>
        </p:nvSpPr>
        <p:spPr>
          <a:xfrm>
            <a:off x="5374381" y="6901310"/>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447" name="Google Shape;447;p31"/>
          <p:cNvSpPr txBox="1"/>
          <p:nvPr/>
        </p:nvSpPr>
        <p:spPr>
          <a:xfrm>
            <a:off x="9767680" y="8072630"/>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Add a main point</a:t>
            </a:r>
            <a:endParaRPr/>
          </a:p>
        </p:txBody>
      </p:sp>
      <p:sp>
        <p:nvSpPr>
          <p:cNvPr id="448" name="Google Shape;448;p31"/>
          <p:cNvSpPr txBox="1"/>
          <p:nvPr/>
        </p:nvSpPr>
        <p:spPr>
          <a:xfrm>
            <a:off x="9592857" y="8676134"/>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449" name="Google Shape;449;p31"/>
          <p:cNvSpPr txBox="1"/>
          <p:nvPr/>
        </p:nvSpPr>
        <p:spPr>
          <a:xfrm>
            <a:off x="13986156" y="6297806"/>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Add a main point</a:t>
            </a:r>
            <a:endParaRPr/>
          </a:p>
        </p:txBody>
      </p:sp>
      <p:sp>
        <p:nvSpPr>
          <p:cNvPr id="450" name="Google Shape;450;p31"/>
          <p:cNvSpPr txBox="1"/>
          <p:nvPr/>
        </p:nvSpPr>
        <p:spPr>
          <a:xfrm>
            <a:off x="13811333" y="6901310"/>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451" name="Google Shape;451;p31"/>
          <p:cNvSpPr txBox="1"/>
          <p:nvPr/>
        </p:nvSpPr>
        <p:spPr>
          <a:xfrm>
            <a:off x="2045983" y="3908304"/>
            <a:ext cx="1281112" cy="5048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09:50</a:t>
            </a:r>
            <a:endParaRPr/>
          </a:p>
        </p:txBody>
      </p:sp>
      <p:sp>
        <p:nvSpPr>
          <p:cNvPr id="452" name="Google Shape;452;p31"/>
          <p:cNvSpPr txBox="1"/>
          <p:nvPr/>
        </p:nvSpPr>
        <p:spPr>
          <a:xfrm>
            <a:off x="10612682" y="3908304"/>
            <a:ext cx="1281112" cy="5048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12:00</a:t>
            </a:r>
            <a:endParaRPr/>
          </a:p>
        </p:txBody>
      </p:sp>
      <p:sp>
        <p:nvSpPr>
          <p:cNvPr id="453" name="Google Shape;453;p31"/>
          <p:cNvSpPr txBox="1"/>
          <p:nvPr/>
        </p:nvSpPr>
        <p:spPr>
          <a:xfrm>
            <a:off x="6278696" y="2289054"/>
            <a:ext cx="1281112" cy="5048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11:20</a:t>
            </a:r>
            <a:endParaRPr/>
          </a:p>
        </p:txBody>
      </p:sp>
      <p:sp>
        <p:nvSpPr>
          <p:cNvPr id="454" name="Google Shape;454;p31"/>
          <p:cNvSpPr txBox="1"/>
          <p:nvPr/>
        </p:nvSpPr>
        <p:spPr>
          <a:xfrm>
            <a:off x="14831158" y="2289054"/>
            <a:ext cx="1281112" cy="5048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15:30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99" name="Shape 99"/>
        <p:cNvGrpSpPr/>
        <p:nvPr/>
      </p:nvGrpSpPr>
      <p:grpSpPr>
        <a:xfrm>
          <a:off x="0" y="0"/>
          <a:ext cx="0" cy="0"/>
          <a:chOff x="0" y="0"/>
          <a:chExt cx="0" cy="0"/>
        </a:xfrm>
      </p:grpSpPr>
      <p:sp>
        <p:nvSpPr>
          <p:cNvPr id="100" name="Google Shape;100;p14"/>
          <p:cNvSpPr/>
          <p:nvPr/>
        </p:nvSpPr>
        <p:spPr>
          <a:xfrm rot="-413952">
            <a:off x="13328332" y="6646904"/>
            <a:ext cx="2132215" cy="4114800"/>
          </a:xfrm>
          <a:custGeom>
            <a:rect b="b" l="l" r="r" t="t"/>
            <a:pathLst>
              <a:path extrusionOk="0" h="4114800" w="2132215">
                <a:moveTo>
                  <a:pt x="0" y="0"/>
                </a:moveTo>
                <a:lnTo>
                  <a:pt x="2132215" y="0"/>
                </a:lnTo>
                <a:lnTo>
                  <a:pt x="2132215" y="4114800"/>
                </a:lnTo>
                <a:lnTo>
                  <a:pt x="0" y="4114800"/>
                </a:lnTo>
                <a:lnTo>
                  <a:pt x="0" y="0"/>
                </a:lnTo>
                <a:close/>
              </a:path>
            </a:pathLst>
          </a:custGeom>
          <a:blipFill rotWithShape="1">
            <a:blip r:embed="rId3">
              <a:alphaModFix/>
            </a:blip>
            <a:stretch>
              <a:fillRect b="0" l="0" r="0" t="0"/>
            </a:stretch>
          </a:blipFill>
          <a:ln>
            <a:noFill/>
          </a:ln>
        </p:spPr>
      </p:sp>
      <p:sp>
        <p:nvSpPr>
          <p:cNvPr id="101" name="Google Shape;101;p14"/>
          <p:cNvSpPr/>
          <p:nvPr/>
        </p:nvSpPr>
        <p:spPr>
          <a:xfrm>
            <a:off x="15353514" y="6887455"/>
            <a:ext cx="2482921" cy="4741689"/>
          </a:xfrm>
          <a:custGeom>
            <a:rect b="b" l="l" r="r" t="t"/>
            <a:pathLst>
              <a:path extrusionOk="0" h="4741689" w="2482921">
                <a:moveTo>
                  <a:pt x="0" y="0"/>
                </a:moveTo>
                <a:lnTo>
                  <a:pt x="2482921" y="0"/>
                </a:lnTo>
                <a:lnTo>
                  <a:pt x="2482921" y="4741690"/>
                </a:lnTo>
                <a:lnTo>
                  <a:pt x="0" y="4741690"/>
                </a:lnTo>
                <a:lnTo>
                  <a:pt x="0" y="0"/>
                </a:lnTo>
                <a:close/>
              </a:path>
            </a:pathLst>
          </a:custGeom>
          <a:blipFill rotWithShape="1">
            <a:blip r:embed="rId4">
              <a:alphaModFix/>
            </a:blip>
            <a:stretch>
              <a:fillRect b="0" l="0" r="0" t="0"/>
            </a:stretch>
          </a:blipFill>
          <a:ln>
            <a:noFill/>
          </a:ln>
        </p:spPr>
      </p:sp>
      <p:sp>
        <p:nvSpPr>
          <p:cNvPr id="102" name="Google Shape;102;p14"/>
          <p:cNvSpPr txBox="1"/>
          <p:nvPr/>
        </p:nvSpPr>
        <p:spPr>
          <a:xfrm>
            <a:off x="1028700" y="749347"/>
            <a:ext cx="1652301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How to Use This Presentation</a:t>
            </a:r>
            <a:endParaRPr/>
          </a:p>
        </p:txBody>
      </p:sp>
      <p:sp>
        <p:nvSpPr>
          <p:cNvPr id="103" name="Google Shape;103;p14"/>
          <p:cNvSpPr/>
          <p:nvPr/>
        </p:nvSpPr>
        <p:spPr>
          <a:xfrm rot="1963735">
            <a:off x="569156" y="74391"/>
            <a:ext cx="919089" cy="2973523"/>
          </a:xfrm>
          <a:custGeom>
            <a:rect b="b" l="l" r="r" t="t"/>
            <a:pathLst>
              <a:path extrusionOk="0" h="2973523" w="919089">
                <a:moveTo>
                  <a:pt x="0" y="0"/>
                </a:moveTo>
                <a:lnTo>
                  <a:pt x="919088" y="0"/>
                </a:lnTo>
                <a:lnTo>
                  <a:pt x="919088" y="2973523"/>
                </a:lnTo>
                <a:lnTo>
                  <a:pt x="0" y="2973523"/>
                </a:lnTo>
                <a:lnTo>
                  <a:pt x="0" y="0"/>
                </a:lnTo>
                <a:close/>
              </a:path>
            </a:pathLst>
          </a:custGeom>
          <a:blipFill rotWithShape="1">
            <a:blip r:embed="rId5">
              <a:alphaModFix/>
            </a:blip>
            <a:stretch>
              <a:fillRect b="0" l="0" r="0" t="0"/>
            </a:stretch>
          </a:blipFill>
          <a:ln>
            <a:noFill/>
          </a:ln>
        </p:spPr>
      </p:sp>
      <p:sp>
        <p:nvSpPr>
          <p:cNvPr id="104" name="Google Shape;104;p14"/>
          <p:cNvSpPr txBox="1"/>
          <p:nvPr/>
        </p:nvSpPr>
        <p:spPr>
          <a:xfrm>
            <a:off x="1073002" y="4065199"/>
            <a:ext cx="5141400" cy="4396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100" u="sng" cap="none" strike="noStrike">
                <a:solidFill>
                  <a:srgbClr val="000000"/>
                </a:solidFill>
                <a:latin typeface="Sarabun"/>
                <a:ea typeface="Sarabun"/>
                <a:cs typeface="Sarabun"/>
                <a:sym typeface="Sarabun"/>
              </a:rPr>
              <a:t>Alternative:</a:t>
            </a:r>
            <a:r>
              <a:rPr b="0" i="0" lang="en-US" sz="2100" u="none" cap="none" strike="noStrike">
                <a:solidFill>
                  <a:srgbClr val="000000"/>
                </a:solidFill>
                <a:latin typeface="Sarabun"/>
                <a:ea typeface="Sarabun"/>
                <a:cs typeface="Sarabun"/>
                <a:sym typeface="Sarabun"/>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5" name="Google Shape;105;p14"/>
          <p:cNvSpPr txBox="1"/>
          <p:nvPr/>
        </p:nvSpPr>
        <p:spPr>
          <a:xfrm>
            <a:off x="1727802" y="3304845"/>
            <a:ext cx="3831701"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Sarabun"/>
                <a:ea typeface="Sarabun"/>
                <a:cs typeface="Sarabun"/>
                <a:sym typeface="Sarabun"/>
              </a:rPr>
              <a:t>Google Slides</a:t>
            </a:r>
            <a:endParaRPr/>
          </a:p>
        </p:txBody>
      </p:sp>
      <p:sp>
        <p:nvSpPr>
          <p:cNvPr id="106" name="Google Shape;106;p14"/>
          <p:cNvSpPr txBox="1"/>
          <p:nvPr/>
        </p:nvSpPr>
        <p:spPr>
          <a:xfrm>
            <a:off x="7828197" y="4065199"/>
            <a:ext cx="4265400" cy="4396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Click on the "PowerPoint" button below this presentation preview. Start editing your presentation.</a:t>
            </a:r>
            <a:endParaRPr/>
          </a:p>
          <a:p>
            <a:pPr indent="0" lvl="0" marL="0" marR="0" rtl="0" algn="ctr">
              <a:lnSpc>
                <a:spcPct val="140000"/>
              </a:lnSpc>
              <a:spcBef>
                <a:spcPts val="0"/>
              </a:spcBef>
              <a:spcAft>
                <a:spcPts val="0"/>
              </a:spcAft>
              <a:buNone/>
            </a:pPr>
            <a:r>
              <a:rPr b="0" i="0" lang="en-US" sz="2100" u="sng" cap="none" strike="noStrike">
                <a:solidFill>
                  <a:srgbClr val="000000"/>
                </a:solidFill>
                <a:latin typeface="Sarabun"/>
                <a:ea typeface="Sarabun"/>
                <a:cs typeface="Sarabun"/>
                <a:sym typeface="Sarabun"/>
              </a:rPr>
              <a:t>Alternative:</a:t>
            </a:r>
            <a:r>
              <a:rPr b="0" i="0" lang="en-US" sz="2100" u="none" cap="none" strike="noStrike">
                <a:solidFill>
                  <a:srgbClr val="000000"/>
                </a:solidFill>
                <a:latin typeface="Sarabun"/>
                <a:ea typeface="Sarabun"/>
                <a:cs typeface="Sarabun"/>
                <a:sym typeface="Sarabun"/>
              </a:rPr>
              <a:t> From Canva template file, Click on the "Share" button on the top right corner in Canva and click on "More" at the bottom of the menu. Enter "PowerPoint" in the search bar and click on the PowerPoint icon to download.</a:t>
            </a:r>
            <a:endParaRPr/>
          </a:p>
        </p:txBody>
      </p:sp>
      <p:sp>
        <p:nvSpPr>
          <p:cNvPr id="107" name="Google Shape;107;p14"/>
          <p:cNvSpPr txBox="1"/>
          <p:nvPr/>
        </p:nvSpPr>
        <p:spPr>
          <a:xfrm>
            <a:off x="8302331" y="3304845"/>
            <a:ext cx="3317215"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Sarabun"/>
                <a:ea typeface="Sarabun"/>
                <a:cs typeface="Sarabun"/>
                <a:sym typeface="Sarabun"/>
              </a:rPr>
              <a:t>PowerPoint</a:t>
            </a:r>
            <a:endParaRPr/>
          </a:p>
        </p:txBody>
      </p:sp>
      <p:sp>
        <p:nvSpPr>
          <p:cNvPr id="108" name="Google Shape;108;p14"/>
          <p:cNvSpPr txBox="1"/>
          <p:nvPr/>
        </p:nvSpPr>
        <p:spPr>
          <a:xfrm>
            <a:off x="13088911" y="4065199"/>
            <a:ext cx="4320000" cy="1680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Click on the "Canva" button under this presentation preview. Start editing your presentation. You need to sign in to your Canva account.</a:t>
            </a:r>
            <a:endParaRPr/>
          </a:p>
        </p:txBody>
      </p:sp>
      <p:sp>
        <p:nvSpPr>
          <p:cNvPr id="109" name="Google Shape;109;p14"/>
          <p:cNvSpPr txBox="1"/>
          <p:nvPr/>
        </p:nvSpPr>
        <p:spPr>
          <a:xfrm>
            <a:off x="13824222" y="3304845"/>
            <a:ext cx="2849501"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Sarabun"/>
                <a:ea typeface="Sarabun"/>
                <a:cs typeface="Sarabun"/>
                <a:sym typeface="Sarabun"/>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458" name="Shape 458"/>
        <p:cNvGrpSpPr/>
        <p:nvPr/>
      </p:nvGrpSpPr>
      <p:grpSpPr>
        <a:xfrm>
          <a:off x="0" y="0"/>
          <a:ext cx="0" cy="0"/>
          <a:chOff x="0" y="0"/>
          <a:chExt cx="0" cy="0"/>
        </a:xfrm>
      </p:grpSpPr>
      <p:grpSp>
        <p:nvGrpSpPr>
          <p:cNvPr id="459" name="Google Shape;459;p32"/>
          <p:cNvGrpSpPr/>
          <p:nvPr/>
        </p:nvGrpSpPr>
        <p:grpSpPr>
          <a:xfrm>
            <a:off x="1028700" y="3247999"/>
            <a:ext cx="3853983" cy="4900893"/>
            <a:chOff x="0" y="-47625"/>
            <a:chExt cx="1015041" cy="1290770"/>
          </a:xfrm>
        </p:grpSpPr>
        <p:sp>
          <p:nvSpPr>
            <p:cNvPr id="460" name="Google Shape;460;p32"/>
            <p:cNvSpPr/>
            <p:nvPr/>
          </p:nvSpPr>
          <p:spPr>
            <a:xfrm>
              <a:off x="0" y="0"/>
              <a:ext cx="1015041" cy="1243145"/>
            </a:xfrm>
            <a:custGeom>
              <a:rect b="b" l="l" r="r" t="t"/>
              <a:pathLst>
                <a:path extrusionOk="0" h="1243145" w="1015041">
                  <a:moveTo>
                    <a:pt x="0" y="0"/>
                  </a:moveTo>
                  <a:lnTo>
                    <a:pt x="1015041" y="0"/>
                  </a:lnTo>
                  <a:lnTo>
                    <a:pt x="1015041" y="1243145"/>
                  </a:lnTo>
                  <a:lnTo>
                    <a:pt x="0" y="1243145"/>
                  </a:lnTo>
                  <a:close/>
                </a:path>
              </a:pathLst>
            </a:custGeom>
            <a:solidFill>
              <a:srgbClr val="B0CCEB"/>
            </a:solidFill>
            <a:ln>
              <a:noFill/>
            </a:ln>
          </p:spPr>
        </p:sp>
        <p:sp>
          <p:nvSpPr>
            <p:cNvPr id="461" name="Google Shape;461;p32"/>
            <p:cNvSpPr txBox="1"/>
            <p:nvPr/>
          </p:nvSpPr>
          <p:spPr>
            <a:xfrm>
              <a:off x="0" y="-47625"/>
              <a:ext cx="1015041" cy="129077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2" name="Google Shape;462;p32"/>
          <p:cNvPicPr preferRelativeResize="0"/>
          <p:nvPr/>
        </p:nvPicPr>
        <p:blipFill rotWithShape="1">
          <a:blip r:embed="rId3">
            <a:alphaModFix/>
          </a:blip>
          <a:srcRect b="0" l="31157" r="13730" t="0"/>
          <a:stretch/>
        </p:blipFill>
        <p:spPr>
          <a:xfrm>
            <a:off x="1028700" y="3428825"/>
            <a:ext cx="3855384" cy="4657885"/>
          </a:xfrm>
          <a:prstGeom prst="rect">
            <a:avLst/>
          </a:prstGeom>
          <a:noFill/>
          <a:ln>
            <a:noFill/>
          </a:ln>
        </p:spPr>
      </p:pic>
      <p:grpSp>
        <p:nvGrpSpPr>
          <p:cNvPr id="463" name="Google Shape;463;p32"/>
          <p:cNvGrpSpPr/>
          <p:nvPr/>
        </p:nvGrpSpPr>
        <p:grpSpPr>
          <a:xfrm>
            <a:off x="7216308" y="3247999"/>
            <a:ext cx="3853983" cy="4900893"/>
            <a:chOff x="0" y="-47625"/>
            <a:chExt cx="1015041" cy="1290770"/>
          </a:xfrm>
        </p:grpSpPr>
        <p:sp>
          <p:nvSpPr>
            <p:cNvPr id="464" name="Google Shape;464;p32"/>
            <p:cNvSpPr/>
            <p:nvPr/>
          </p:nvSpPr>
          <p:spPr>
            <a:xfrm>
              <a:off x="0" y="0"/>
              <a:ext cx="1015041" cy="1243145"/>
            </a:xfrm>
            <a:custGeom>
              <a:rect b="b" l="l" r="r" t="t"/>
              <a:pathLst>
                <a:path extrusionOk="0" h="1243145" w="1015041">
                  <a:moveTo>
                    <a:pt x="0" y="0"/>
                  </a:moveTo>
                  <a:lnTo>
                    <a:pt x="1015041" y="0"/>
                  </a:lnTo>
                  <a:lnTo>
                    <a:pt x="1015041" y="1243145"/>
                  </a:lnTo>
                  <a:lnTo>
                    <a:pt x="0" y="1243145"/>
                  </a:lnTo>
                  <a:close/>
                </a:path>
              </a:pathLst>
            </a:custGeom>
            <a:solidFill>
              <a:srgbClr val="B0CCEB"/>
            </a:solidFill>
            <a:ln>
              <a:noFill/>
            </a:ln>
          </p:spPr>
        </p:sp>
        <p:sp>
          <p:nvSpPr>
            <p:cNvPr id="465" name="Google Shape;465;p32"/>
            <p:cNvSpPr txBox="1"/>
            <p:nvPr/>
          </p:nvSpPr>
          <p:spPr>
            <a:xfrm>
              <a:off x="0" y="-47625"/>
              <a:ext cx="1015041" cy="129077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32"/>
          <p:cNvGrpSpPr/>
          <p:nvPr/>
        </p:nvGrpSpPr>
        <p:grpSpPr>
          <a:xfrm>
            <a:off x="13405317" y="3247999"/>
            <a:ext cx="3853983" cy="4900893"/>
            <a:chOff x="0" y="-47625"/>
            <a:chExt cx="1015041" cy="1290770"/>
          </a:xfrm>
        </p:grpSpPr>
        <p:sp>
          <p:nvSpPr>
            <p:cNvPr id="467" name="Google Shape;467;p32"/>
            <p:cNvSpPr/>
            <p:nvPr/>
          </p:nvSpPr>
          <p:spPr>
            <a:xfrm>
              <a:off x="0" y="0"/>
              <a:ext cx="1015041" cy="1243145"/>
            </a:xfrm>
            <a:custGeom>
              <a:rect b="b" l="l" r="r" t="t"/>
              <a:pathLst>
                <a:path extrusionOk="0" h="1243145" w="1015041">
                  <a:moveTo>
                    <a:pt x="0" y="0"/>
                  </a:moveTo>
                  <a:lnTo>
                    <a:pt x="1015041" y="0"/>
                  </a:lnTo>
                  <a:lnTo>
                    <a:pt x="1015041" y="1243145"/>
                  </a:lnTo>
                  <a:lnTo>
                    <a:pt x="0" y="1243145"/>
                  </a:lnTo>
                  <a:close/>
                </a:path>
              </a:pathLst>
            </a:custGeom>
            <a:solidFill>
              <a:srgbClr val="B0CCEB"/>
            </a:solidFill>
            <a:ln>
              <a:noFill/>
            </a:ln>
          </p:spPr>
        </p:sp>
        <p:sp>
          <p:nvSpPr>
            <p:cNvPr id="468" name="Google Shape;468;p32"/>
            <p:cNvSpPr txBox="1"/>
            <p:nvPr/>
          </p:nvSpPr>
          <p:spPr>
            <a:xfrm>
              <a:off x="0" y="-47625"/>
              <a:ext cx="1015041" cy="129077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9" name="Google Shape;469;p32"/>
          <p:cNvPicPr preferRelativeResize="0"/>
          <p:nvPr/>
        </p:nvPicPr>
        <p:blipFill rotWithShape="1">
          <a:blip r:embed="rId4">
            <a:alphaModFix/>
          </a:blip>
          <a:srcRect b="58109" l="24938" r="28787" t="4620"/>
          <a:stretch/>
        </p:blipFill>
        <p:spPr>
          <a:xfrm>
            <a:off x="7216308" y="3428825"/>
            <a:ext cx="3855384" cy="4657885"/>
          </a:xfrm>
          <a:prstGeom prst="rect">
            <a:avLst/>
          </a:prstGeom>
          <a:noFill/>
          <a:ln>
            <a:noFill/>
          </a:ln>
        </p:spPr>
      </p:pic>
      <p:pic>
        <p:nvPicPr>
          <p:cNvPr id="470" name="Google Shape;470;p32"/>
          <p:cNvPicPr preferRelativeResize="0"/>
          <p:nvPr/>
        </p:nvPicPr>
        <p:blipFill rotWithShape="1">
          <a:blip r:embed="rId5">
            <a:alphaModFix/>
          </a:blip>
          <a:srcRect b="2533" l="32387" r="15577" t="0"/>
          <a:stretch/>
        </p:blipFill>
        <p:spPr>
          <a:xfrm>
            <a:off x="13403916" y="3428825"/>
            <a:ext cx="3855384" cy="4657885"/>
          </a:xfrm>
          <a:prstGeom prst="rect">
            <a:avLst/>
          </a:prstGeom>
          <a:noFill/>
          <a:ln>
            <a:noFill/>
          </a:ln>
        </p:spPr>
      </p:pic>
      <p:sp>
        <p:nvSpPr>
          <p:cNvPr id="471" name="Google Shape;471;p32"/>
          <p:cNvSpPr/>
          <p:nvPr/>
        </p:nvSpPr>
        <p:spPr>
          <a:xfrm>
            <a:off x="15117999" y="859103"/>
            <a:ext cx="2141301" cy="1783120"/>
          </a:xfrm>
          <a:custGeom>
            <a:rect b="b" l="l" r="r" t="t"/>
            <a:pathLst>
              <a:path extrusionOk="0" h="1783120" w="2141301">
                <a:moveTo>
                  <a:pt x="0" y="0"/>
                </a:moveTo>
                <a:lnTo>
                  <a:pt x="2141301" y="0"/>
                </a:lnTo>
                <a:lnTo>
                  <a:pt x="2141301" y="1783120"/>
                </a:lnTo>
                <a:lnTo>
                  <a:pt x="0" y="1783120"/>
                </a:lnTo>
                <a:lnTo>
                  <a:pt x="0" y="0"/>
                </a:lnTo>
                <a:close/>
              </a:path>
            </a:pathLst>
          </a:custGeom>
          <a:blipFill rotWithShape="1">
            <a:blip r:embed="rId6">
              <a:alphaModFix/>
            </a:blip>
            <a:stretch>
              <a:fillRect b="0" l="0" r="0" t="0"/>
            </a:stretch>
          </a:blipFill>
          <a:ln>
            <a:noFill/>
          </a:ln>
        </p:spPr>
      </p:sp>
      <p:sp>
        <p:nvSpPr>
          <p:cNvPr id="472" name="Google Shape;472;p32"/>
          <p:cNvSpPr/>
          <p:nvPr/>
        </p:nvSpPr>
        <p:spPr>
          <a:xfrm>
            <a:off x="421299" y="577280"/>
            <a:ext cx="2446436" cy="4114800"/>
          </a:xfrm>
          <a:custGeom>
            <a:rect b="b" l="l" r="r" t="t"/>
            <a:pathLst>
              <a:path extrusionOk="0" h="4114800" w="2446436">
                <a:moveTo>
                  <a:pt x="0" y="0"/>
                </a:moveTo>
                <a:lnTo>
                  <a:pt x="2446435" y="0"/>
                </a:lnTo>
                <a:lnTo>
                  <a:pt x="2446435" y="4114800"/>
                </a:lnTo>
                <a:lnTo>
                  <a:pt x="0" y="4114800"/>
                </a:lnTo>
                <a:lnTo>
                  <a:pt x="0" y="0"/>
                </a:lnTo>
                <a:close/>
              </a:path>
            </a:pathLst>
          </a:custGeom>
          <a:blipFill rotWithShape="1">
            <a:blip r:embed="rId7">
              <a:alphaModFix/>
            </a:blip>
            <a:stretch>
              <a:fillRect b="0" l="0" r="0" t="0"/>
            </a:stretch>
          </a:blipFill>
          <a:ln>
            <a:noFill/>
          </a:ln>
        </p:spPr>
      </p:sp>
      <p:sp>
        <p:nvSpPr>
          <p:cNvPr id="473" name="Google Shape;473;p32"/>
          <p:cNvSpPr txBox="1"/>
          <p:nvPr/>
        </p:nvSpPr>
        <p:spPr>
          <a:xfrm>
            <a:off x="3658833" y="1038225"/>
            <a:ext cx="1097033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Add a Friend Page</a:t>
            </a:r>
            <a:endParaRPr/>
          </a:p>
        </p:txBody>
      </p:sp>
      <p:sp>
        <p:nvSpPr>
          <p:cNvPr id="474" name="Google Shape;474;p32"/>
          <p:cNvSpPr txBox="1"/>
          <p:nvPr/>
        </p:nvSpPr>
        <p:spPr>
          <a:xfrm>
            <a:off x="1741528" y="8387017"/>
            <a:ext cx="2429727" cy="48133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1" i="0" lang="en-US" sz="2799" u="none" cap="none" strike="noStrike">
                <a:solidFill>
                  <a:srgbClr val="000000"/>
                </a:solidFill>
                <a:latin typeface="Sarabun"/>
                <a:ea typeface="Sarabun"/>
                <a:cs typeface="Sarabun"/>
                <a:sym typeface="Sarabun"/>
              </a:rPr>
              <a:t> Name</a:t>
            </a:r>
            <a:endParaRPr/>
          </a:p>
        </p:txBody>
      </p:sp>
      <p:sp>
        <p:nvSpPr>
          <p:cNvPr id="475" name="Google Shape;475;p32"/>
          <p:cNvSpPr txBox="1"/>
          <p:nvPr/>
        </p:nvSpPr>
        <p:spPr>
          <a:xfrm>
            <a:off x="7929136" y="8387017"/>
            <a:ext cx="2429727" cy="48133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1" i="0" lang="en-US" sz="2799" u="none" cap="none" strike="noStrike">
                <a:solidFill>
                  <a:srgbClr val="000000"/>
                </a:solidFill>
                <a:latin typeface="Sarabun"/>
                <a:ea typeface="Sarabun"/>
                <a:cs typeface="Sarabun"/>
                <a:sym typeface="Sarabun"/>
              </a:rPr>
              <a:t> Name</a:t>
            </a:r>
            <a:endParaRPr/>
          </a:p>
        </p:txBody>
      </p:sp>
      <p:sp>
        <p:nvSpPr>
          <p:cNvPr id="476" name="Google Shape;476;p32"/>
          <p:cNvSpPr txBox="1"/>
          <p:nvPr/>
        </p:nvSpPr>
        <p:spPr>
          <a:xfrm>
            <a:off x="14116745" y="8387017"/>
            <a:ext cx="2429727" cy="48133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1" i="0" lang="en-US" sz="2799" u="none" cap="none" strike="noStrike">
                <a:solidFill>
                  <a:srgbClr val="000000"/>
                </a:solidFill>
                <a:latin typeface="Sarabun"/>
                <a:ea typeface="Sarabun"/>
                <a:cs typeface="Sarabun"/>
                <a:sym typeface="Sarabun"/>
              </a:rPr>
              <a:t> Name</a:t>
            </a:r>
            <a:endParaRPr/>
          </a:p>
        </p:txBody>
      </p:sp>
      <p:sp>
        <p:nvSpPr>
          <p:cNvPr id="477" name="Google Shape;477;p32"/>
          <p:cNvSpPr txBox="1"/>
          <p:nvPr/>
        </p:nvSpPr>
        <p:spPr>
          <a:xfrm>
            <a:off x="1741528" y="8928052"/>
            <a:ext cx="2429727"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Title or Position</a:t>
            </a:r>
            <a:endParaRPr/>
          </a:p>
        </p:txBody>
      </p:sp>
      <p:sp>
        <p:nvSpPr>
          <p:cNvPr id="478" name="Google Shape;478;p32"/>
          <p:cNvSpPr txBox="1"/>
          <p:nvPr/>
        </p:nvSpPr>
        <p:spPr>
          <a:xfrm>
            <a:off x="7929136" y="8928052"/>
            <a:ext cx="2429727"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Title or Position</a:t>
            </a:r>
            <a:endParaRPr/>
          </a:p>
        </p:txBody>
      </p:sp>
      <p:sp>
        <p:nvSpPr>
          <p:cNvPr id="479" name="Google Shape;479;p32"/>
          <p:cNvSpPr txBox="1"/>
          <p:nvPr/>
        </p:nvSpPr>
        <p:spPr>
          <a:xfrm>
            <a:off x="14116745" y="8928052"/>
            <a:ext cx="2429727"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Title or Position</a:t>
            </a:r>
            <a:endParaRPr/>
          </a:p>
        </p:txBody>
      </p:sp>
      <p:sp>
        <p:nvSpPr>
          <p:cNvPr id="480" name="Google Shape;480;p32"/>
          <p:cNvSpPr/>
          <p:nvPr/>
        </p:nvSpPr>
        <p:spPr>
          <a:xfrm rot="976547">
            <a:off x="4394975" y="6950030"/>
            <a:ext cx="1684720" cy="725961"/>
          </a:xfrm>
          <a:custGeom>
            <a:rect b="b" l="l" r="r" t="t"/>
            <a:pathLst>
              <a:path extrusionOk="0" h="725961" w="1684720">
                <a:moveTo>
                  <a:pt x="0" y="0"/>
                </a:moveTo>
                <a:lnTo>
                  <a:pt x="1684720" y="0"/>
                </a:lnTo>
                <a:lnTo>
                  <a:pt x="1684720" y="725961"/>
                </a:lnTo>
                <a:lnTo>
                  <a:pt x="0" y="725961"/>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484" name="Shape 484"/>
        <p:cNvGrpSpPr/>
        <p:nvPr/>
      </p:nvGrpSpPr>
      <p:grpSpPr>
        <a:xfrm>
          <a:off x="0" y="0"/>
          <a:ext cx="0" cy="0"/>
          <a:chOff x="0" y="0"/>
          <a:chExt cx="0" cy="0"/>
        </a:xfrm>
      </p:grpSpPr>
      <p:sp>
        <p:nvSpPr>
          <p:cNvPr id="485" name="Google Shape;485;p33"/>
          <p:cNvSpPr/>
          <p:nvPr/>
        </p:nvSpPr>
        <p:spPr>
          <a:xfrm flipH="1">
            <a:off x="6074686" y="6020568"/>
            <a:ext cx="5293761" cy="5811514"/>
          </a:xfrm>
          <a:custGeom>
            <a:rect b="b" l="l" r="r" t="t"/>
            <a:pathLst>
              <a:path extrusionOk="0" h="5811514" w="5293761">
                <a:moveTo>
                  <a:pt x="5293761" y="0"/>
                </a:moveTo>
                <a:lnTo>
                  <a:pt x="0" y="0"/>
                </a:lnTo>
                <a:lnTo>
                  <a:pt x="0" y="5811514"/>
                </a:lnTo>
                <a:lnTo>
                  <a:pt x="5293761" y="5811514"/>
                </a:lnTo>
                <a:lnTo>
                  <a:pt x="5293761" y="0"/>
                </a:lnTo>
                <a:close/>
              </a:path>
            </a:pathLst>
          </a:custGeom>
          <a:blipFill rotWithShape="1">
            <a:blip r:embed="rId3">
              <a:alphaModFix/>
            </a:blip>
            <a:stretch>
              <a:fillRect b="0" l="0" r="0" t="0"/>
            </a:stretch>
          </a:blipFill>
          <a:ln>
            <a:noFill/>
          </a:ln>
        </p:spPr>
      </p:sp>
      <p:pic>
        <p:nvPicPr>
          <p:cNvPr id="486" name="Google Shape;486;p33"/>
          <p:cNvPicPr preferRelativeResize="0"/>
          <p:nvPr/>
        </p:nvPicPr>
        <p:blipFill rotWithShape="1">
          <a:blip r:embed="rId4">
            <a:alphaModFix/>
          </a:blip>
          <a:srcRect b="7591" l="0" r="0" t="8086"/>
          <a:stretch/>
        </p:blipFill>
        <p:spPr>
          <a:xfrm>
            <a:off x="0" y="0"/>
            <a:ext cx="18288000" cy="10287000"/>
          </a:xfrm>
          <a:prstGeom prst="rect">
            <a:avLst/>
          </a:prstGeom>
          <a:noFill/>
          <a:ln>
            <a:noFill/>
          </a:ln>
        </p:spPr>
      </p:pic>
      <p:sp>
        <p:nvSpPr>
          <p:cNvPr id="487" name="Google Shape;487;p33"/>
          <p:cNvSpPr txBox="1"/>
          <p:nvPr/>
        </p:nvSpPr>
        <p:spPr>
          <a:xfrm>
            <a:off x="1241895" y="945638"/>
            <a:ext cx="8903700" cy="415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Write an original statement or inspiring quote</a:t>
            </a:r>
            <a:endParaRPr/>
          </a:p>
        </p:txBody>
      </p:sp>
      <p:sp>
        <p:nvSpPr>
          <p:cNvPr id="488" name="Google Shape;488;p33"/>
          <p:cNvSpPr txBox="1"/>
          <p:nvPr/>
        </p:nvSpPr>
        <p:spPr>
          <a:xfrm>
            <a:off x="1241895" y="5401443"/>
            <a:ext cx="7185283"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 Include a credit, citation, or supporting message</a:t>
            </a:r>
            <a:endParaRPr/>
          </a:p>
        </p:txBody>
      </p:sp>
      <p:sp>
        <p:nvSpPr>
          <p:cNvPr id="489" name="Google Shape;489;p33"/>
          <p:cNvSpPr/>
          <p:nvPr/>
        </p:nvSpPr>
        <p:spPr>
          <a:xfrm flipH="1" rot="-682765">
            <a:off x="-558743" y="6518524"/>
            <a:ext cx="4093398" cy="3408684"/>
          </a:xfrm>
          <a:custGeom>
            <a:rect b="b" l="l" r="r" t="t"/>
            <a:pathLst>
              <a:path extrusionOk="0" h="3408684" w="4093398">
                <a:moveTo>
                  <a:pt x="4093399" y="0"/>
                </a:moveTo>
                <a:lnTo>
                  <a:pt x="0" y="0"/>
                </a:lnTo>
                <a:lnTo>
                  <a:pt x="0" y="3408684"/>
                </a:lnTo>
                <a:lnTo>
                  <a:pt x="4093399" y="3408684"/>
                </a:lnTo>
                <a:lnTo>
                  <a:pt x="4093399" y="0"/>
                </a:lnTo>
                <a:close/>
              </a:path>
            </a:pathLst>
          </a:custGeom>
          <a:blipFill rotWithShape="1">
            <a:blip r:embed="rId5">
              <a:alphaModFix/>
            </a:blip>
            <a:stretch>
              <a:fillRect b="0" l="0" r="0" t="0"/>
            </a:stretch>
          </a:blipFill>
          <a:ln>
            <a:noFill/>
          </a:ln>
        </p:spPr>
      </p:sp>
      <p:sp>
        <p:nvSpPr>
          <p:cNvPr id="490" name="Google Shape;490;p33"/>
          <p:cNvSpPr/>
          <p:nvPr/>
        </p:nvSpPr>
        <p:spPr>
          <a:xfrm rot="652237">
            <a:off x="15702021" y="3248549"/>
            <a:ext cx="2734397" cy="2436100"/>
          </a:xfrm>
          <a:custGeom>
            <a:rect b="b" l="l" r="r" t="t"/>
            <a:pathLst>
              <a:path extrusionOk="0" h="2436100" w="2734397">
                <a:moveTo>
                  <a:pt x="0" y="0"/>
                </a:moveTo>
                <a:lnTo>
                  <a:pt x="2734397" y="0"/>
                </a:lnTo>
                <a:lnTo>
                  <a:pt x="2734397" y="2436099"/>
                </a:lnTo>
                <a:lnTo>
                  <a:pt x="0" y="243609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CCEB"/>
        </a:solidFill>
      </p:bgPr>
    </p:bg>
    <p:spTree>
      <p:nvGrpSpPr>
        <p:cNvPr id="494" name="Shape 494"/>
        <p:cNvGrpSpPr/>
        <p:nvPr/>
      </p:nvGrpSpPr>
      <p:grpSpPr>
        <a:xfrm>
          <a:off x="0" y="0"/>
          <a:ext cx="0" cy="0"/>
          <a:chOff x="0" y="0"/>
          <a:chExt cx="0" cy="0"/>
        </a:xfrm>
      </p:grpSpPr>
      <p:sp>
        <p:nvSpPr>
          <p:cNvPr id="495" name="Google Shape;495;p34"/>
          <p:cNvSpPr/>
          <p:nvPr/>
        </p:nvSpPr>
        <p:spPr>
          <a:xfrm>
            <a:off x="5228682" y="1439938"/>
            <a:ext cx="7830635" cy="783063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6" name="Google Shape;496;p34"/>
          <p:cNvPicPr preferRelativeResize="0"/>
          <p:nvPr/>
        </p:nvPicPr>
        <p:blipFill>
          <a:blip r:embed="rId3">
            <a:alphaModFix/>
          </a:blip>
          <a:stretch>
            <a:fillRect/>
          </a:stretch>
        </p:blipFill>
        <p:spPr>
          <a:xfrm>
            <a:off x="5228675" y="1446239"/>
            <a:ext cx="7830600" cy="7818000"/>
          </a:xfrm>
          <a:prstGeom prst="ellipse">
            <a:avLst/>
          </a:prstGeom>
          <a:noFill/>
          <a:ln>
            <a:noFill/>
          </a:ln>
        </p:spPr>
      </p:pic>
      <p:sp>
        <p:nvSpPr>
          <p:cNvPr id="497" name="Google Shape;497;p34"/>
          <p:cNvSpPr/>
          <p:nvPr/>
        </p:nvSpPr>
        <p:spPr>
          <a:xfrm>
            <a:off x="412616" y="-2042281"/>
            <a:ext cx="5162593" cy="5175532"/>
          </a:xfrm>
          <a:custGeom>
            <a:rect b="b" l="l" r="r" t="t"/>
            <a:pathLst>
              <a:path extrusionOk="0" h="5175532" w="5162593">
                <a:moveTo>
                  <a:pt x="0" y="0"/>
                </a:moveTo>
                <a:lnTo>
                  <a:pt x="5162593" y="0"/>
                </a:lnTo>
                <a:lnTo>
                  <a:pt x="5162593" y="5175532"/>
                </a:lnTo>
                <a:lnTo>
                  <a:pt x="0" y="5175532"/>
                </a:lnTo>
                <a:lnTo>
                  <a:pt x="0" y="0"/>
                </a:lnTo>
                <a:close/>
              </a:path>
            </a:pathLst>
          </a:custGeom>
          <a:blipFill rotWithShape="1">
            <a:blip r:embed="rId4">
              <a:alphaModFix/>
            </a:blip>
            <a:stretch>
              <a:fillRect b="0" l="0" r="0" t="0"/>
            </a:stretch>
          </a:blipFill>
          <a:ln>
            <a:noFill/>
          </a:ln>
        </p:spPr>
      </p:sp>
      <p:sp>
        <p:nvSpPr>
          <p:cNvPr id="498" name="Google Shape;498;p34"/>
          <p:cNvSpPr/>
          <p:nvPr/>
        </p:nvSpPr>
        <p:spPr>
          <a:xfrm flipH="1">
            <a:off x="6562704" y="-2042281"/>
            <a:ext cx="5162593" cy="5175532"/>
          </a:xfrm>
          <a:custGeom>
            <a:rect b="b" l="l" r="r" t="t"/>
            <a:pathLst>
              <a:path extrusionOk="0" h="5175532" w="5162593">
                <a:moveTo>
                  <a:pt x="5162592" y="0"/>
                </a:moveTo>
                <a:lnTo>
                  <a:pt x="0" y="0"/>
                </a:lnTo>
                <a:lnTo>
                  <a:pt x="0" y="5175532"/>
                </a:lnTo>
                <a:lnTo>
                  <a:pt x="5162592" y="5175532"/>
                </a:lnTo>
                <a:lnTo>
                  <a:pt x="5162592" y="0"/>
                </a:lnTo>
                <a:close/>
              </a:path>
            </a:pathLst>
          </a:custGeom>
          <a:blipFill rotWithShape="1">
            <a:blip r:embed="rId4">
              <a:alphaModFix/>
            </a:blip>
            <a:stretch>
              <a:fillRect b="0" l="0" r="0" t="0"/>
            </a:stretch>
          </a:blipFill>
          <a:ln>
            <a:noFill/>
          </a:ln>
        </p:spPr>
      </p:sp>
      <p:sp>
        <p:nvSpPr>
          <p:cNvPr id="499" name="Google Shape;499;p34"/>
          <p:cNvSpPr/>
          <p:nvPr/>
        </p:nvSpPr>
        <p:spPr>
          <a:xfrm>
            <a:off x="12798516" y="-4325409"/>
            <a:ext cx="5162593" cy="5175532"/>
          </a:xfrm>
          <a:custGeom>
            <a:rect b="b" l="l" r="r" t="t"/>
            <a:pathLst>
              <a:path extrusionOk="0" h="5175532" w="5162593">
                <a:moveTo>
                  <a:pt x="0" y="0"/>
                </a:moveTo>
                <a:lnTo>
                  <a:pt x="5162593" y="0"/>
                </a:lnTo>
                <a:lnTo>
                  <a:pt x="5162593" y="5175532"/>
                </a:lnTo>
                <a:lnTo>
                  <a:pt x="0" y="5175532"/>
                </a:lnTo>
                <a:lnTo>
                  <a:pt x="0" y="0"/>
                </a:lnTo>
                <a:close/>
              </a:path>
            </a:pathLst>
          </a:custGeom>
          <a:blipFill rotWithShape="1">
            <a:blip r:embed="rId4">
              <a:alphaModFix/>
            </a:blip>
            <a:stretch>
              <a:fillRect b="0" l="0" r="0" t="0"/>
            </a:stretch>
          </a:blipFill>
          <a:ln>
            <a:noFill/>
          </a:ln>
        </p:spPr>
      </p:sp>
      <p:sp>
        <p:nvSpPr>
          <p:cNvPr id="500" name="Google Shape;500;p34"/>
          <p:cNvSpPr txBox="1"/>
          <p:nvPr/>
        </p:nvSpPr>
        <p:spPr>
          <a:xfrm>
            <a:off x="11796302" y="1360110"/>
            <a:ext cx="5463000" cy="3386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3750" u="none" cap="none" strike="noStrike">
                <a:solidFill>
                  <a:srgbClr val="FFFFFF"/>
                </a:solidFill>
                <a:latin typeface="Lilita One"/>
                <a:ea typeface="Lilita One"/>
                <a:cs typeface="Lilita One"/>
                <a:sym typeface="Lilita One"/>
              </a:rPr>
              <a:t>Thank</a:t>
            </a:r>
            <a:endParaRPr/>
          </a:p>
          <a:p>
            <a:pPr indent="0" lvl="0" marL="0" marR="0" rtl="0" algn="r">
              <a:lnSpc>
                <a:spcPct val="80000"/>
              </a:lnSpc>
              <a:spcBef>
                <a:spcPts val="0"/>
              </a:spcBef>
              <a:spcAft>
                <a:spcPts val="0"/>
              </a:spcAft>
              <a:buNone/>
            </a:pPr>
            <a:r>
              <a:rPr b="0" i="0" lang="en-US" sz="13750" u="none" cap="none" strike="noStrike">
                <a:solidFill>
                  <a:srgbClr val="FFFFFF"/>
                </a:solidFill>
                <a:latin typeface="Lilita One"/>
                <a:ea typeface="Lilita One"/>
                <a:cs typeface="Lilita One"/>
                <a:sym typeface="Lilita One"/>
              </a:rPr>
              <a:t>you!</a:t>
            </a:r>
            <a:endParaRPr/>
          </a:p>
        </p:txBody>
      </p:sp>
      <p:sp>
        <p:nvSpPr>
          <p:cNvPr id="501" name="Google Shape;501;p34"/>
          <p:cNvSpPr txBox="1"/>
          <p:nvPr/>
        </p:nvSpPr>
        <p:spPr>
          <a:xfrm>
            <a:off x="1028700" y="9042557"/>
            <a:ext cx="6880363" cy="409194"/>
          </a:xfrm>
          <a:prstGeom prst="rect">
            <a:avLst/>
          </a:prstGeom>
          <a:noFill/>
          <a:ln>
            <a:noFill/>
          </a:ln>
        </p:spPr>
        <p:txBody>
          <a:bodyPr anchorCtr="0" anchor="t" bIns="0" lIns="0" spcFirstLastPara="1" rIns="0" wrap="square" tIns="0">
            <a:spAutoFit/>
          </a:bodyPr>
          <a:lstStyle/>
          <a:p>
            <a:pPr indent="0" lvl="1" marL="0" marR="0" rtl="0" algn="l">
              <a:lnSpc>
                <a:spcPct val="162952"/>
              </a:lnSpc>
              <a:spcBef>
                <a:spcPts val="0"/>
              </a:spcBef>
              <a:spcAft>
                <a:spcPts val="0"/>
              </a:spcAft>
              <a:buNone/>
            </a:pPr>
            <a:r>
              <a:rPr b="0" i="0" lang="en-US" sz="2100" u="none" cap="none" strike="noStrike">
                <a:solidFill>
                  <a:srgbClr val="000000"/>
                </a:solidFill>
                <a:latin typeface="Sarabun"/>
                <a:ea typeface="Sarabun"/>
                <a:cs typeface="Sarabun"/>
                <a:sym typeface="Sarabun"/>
              </a:rPr>
              <a:t>Write a closing statement or call-to-action here.</a:t>
            </a:r>
            <a:endParaRPr/>
          </a:p>
        </p:txBody>
      </p:sp>
      <p:sp>
        <p:nvSpPr>
          <p:cNvPr id="502" name="Google Shape;502;p34"/>
          <p:cNvSpPr/>
          <p:nvPr/>
        </p:nvSpPr>
        <p:spPr>
          <a:xfrm>
            <a:off x="1491213" y="1028700"/>
            <a:ext cx="2765904" cy="7313689"/>
          </a:xfrm>
          <a:custGeom>
            <a:rect b="b" l="l" r="r" t="t"/>
            <a:pathLst>
              <a:path extrusionOk="0" h="7313689" w="2765904">
                <a:moveTo>
                  <a:pt x="0" y="0"/>
                </a:moveTo>
                <a:lnTo>
                  <a:pt x="2765904" y="0"/>
                </a:lnTo>
                <a:lnTo>
                  <a:pt x="2765904" y="7313689"/>
                </a:lnTo>
                <a:lnTo>
                  <a:pt x="0" y="7313689"/>
                </a:lnTo>
                <a:lnTo>
                  <a:pt x="0" y="0"/>
                </a:lnTo>
                <a:close/>
              </a:path>
            </a:pathLst>
          </a:custGeom>
          <a:blipFill rotWithShape="1">
            <a:blip r:embed="rId5">
              <a:alphaModFix/>
            </a:blip>
            <a:stretch>
              <a:fillRect b="0" l="0" r="0" t="0"/>
            </a:stretch>
          </a:blipFill>
          <a:ln>
            <a:noFill/>
          </a:ln>
        </p:spPr>
      </p:sp>
      <p:sp>
        <p:nvSpPr>
          <p:cNvPr id="503" name="Google Shape;503;p34"/>
          <p:cNvSpPr/>
          <p:nvPr/>
        </p:nvSpPr>
        <p:spPr>
          <a:xfrm>
            <a:off x="13844932" y="5164755"/>
            <a:ext cx="3414368" cy="8383492"/>
          </a:xfrm>
          <a:custGeom>
            <a:rect b="b" l="l" r="r" t="t"/>
            <a:pathLst>
              <a:path extrusionOk="0" h="8383492" w="3414368">
                <a:moveTo>
                  <a:pt x="0" y="0"/>
                </a:moveTo>
                <a:lnTo>
                  <a:pt x="3414368" y="0"/>
                </a:lnTo>
                <a:lnTo>
                  <a:pt x="3414368" y="8383492"/>
                </a:lnTo>
                <a:lnTo>
                  <a:pt x="0" y="8383492"/>
                </a:lnTo>
                <a:lnTo>
                  <a:pt x="0" y="0"/>
                </a:lnTo>
                <a:close/>
              </a:path>
            </a:pathLst>
          </a:custGeom>
          <a:blipFill rotWithShape="1">
            <a:blip r:embed="rId6">
              <a:alphaModFix/>
            </a:blip>
            <a:stretch>
              <a:fillRect b="0" l="0" r="0" t="0"/>
            </a:stretch>
          </a:blipFill>
          <a:ln>
            <a:noFill/>
          </a:ln>
        </p:spPr>
      </p:sp>
      <p:sp>
        <p:nvSpPr>
          <p:cNvPr id="504" name="Google Shape;504;p34"/>
          <p:cNvSpPr/>
          <p:nvPr/>
        </p:nvSpPr>
        <p:spPr>
          <a:xfrm rot="-601620">
            <a:off x="7771762" y="829793"/>
            <a:ext cx="1934778" cy="2570358"/>
          </a:xfrm>
          <a:custGeom>
            <a:rect b="b" l="l" r="r" t="t"/>
            <a:pathLst>
              <a:path extrusionOk="0" h="2570358" w="1934778">
                <a:moveTo>
                  <a:pt x="0" y="0"/>
                </a:moveTo>
                <a:lnTo>
                  <a:pt x="1934779" y="0"/>
                </a:lnTo>
                <a:lnTo>
                  <a:pt x="1934779" y="2570358"/>
                </a:lnTo>
                <a:lnTo>
                  <a:pt x="0" y="257035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508" name="Shape 508"/>
        <p:cNvGrpSpPr/>
        <p:nvPr/>
      </p:nvGrpSpPr>
      <p:grpSpPr>
        <a:xfrm>
          <a:off x="0" y="0"/>
          <a:ext cx="0" cy="0"/>
          <a:chOff x="0" y="0"/>
          <a:chExt cx="0" cy="0"/>
        </a:xfrm>
      </p:grpSpPr>
      <p:sp>
        <p:nvSpPr>
          <p:cNvPr id="509" name="Google Shape;509;p35"/>
          <p:cNvSpPr txBox="1"/>
          <p:nvPr/>
        </p:nvSpPr>
        <p:spPr>
          <a:xfrm>
            <a:off x="1115949" y="942658"/>
            <a:ext cx="3575685" cy="18573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6099" u="none" cap="none" strike="noStrike">
                <a:solidFill>
                  <a:srgbClr val="6A74BF"/>
                </a:solidFill>
                <a:latin typeface="Lilita One"/>
                <a:ea typeface="Lilita One"/>
                <a:cs typeface="Lilita One"/>
                <a:sym typeface="Lilita One"/>
              </a:rPr>
              <a:t>Resource</a:t>
            </a:r>
            <a:endParaRPr/>
          </a:p>
          <a:p>
            <a:pPr indent="0" lvl="0" marL="0" marR="0" rtl="0" algn="l">
              <a:lnSpc>
                <a:spcPct val="120003"/>
              </a:lnSpc>
              <a:spcBef>
                <a:spcPts val="0"/>
              </a:spcBef>
              <a:spcAft>
                <a:spcPts val="0"/>
              </a:spcAft>
              <a:buNone/>
            </a:pPr>
            <a:r>
              <a:rPr b="0" i="0" lang="en-US" sz="6099" u="none" cap="none" strike="noStrike">
                <a:solidFill>
                  <a:srgbClr val="6A74BF"/>
                </a:solidFill>
                <a:latin typeface="Lilita One"/>
                <a:ea typeface="Lilita One"/>
                <a:cs typeface="Lilita One"/>
                <a:sym typeface="Lilita One"/>
              </a:rPr>
              <a:t>Page</a:t>
            </a:r>
            <a:endParaRPr/>
          </a:p>
        </p:txBody>
      </p:sp>
      <p:sp>
        <p:nvSpPr>
          <p:cNvPr id="510" name="Google Shape;510;p35"/>
          <p:cNvSpPr txBox="1"/>
          <p:nvPr/>
        </p:nvSpPr>
        <p:spPr>
          <a:xfrm>
            <a:off x="1115949" y="4784424"/>
            <a:ext cx="4014300" cy="459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This presentation template</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uses the following free fonts:</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Sarabun"/>
              <a:ea typeface="Sarabun"/>
              <a:cs typeface="Sarabun"/>
              <a:sym typeface="Sarabun"/>
            </a:endParaRPr>
          </a:p>
          <a:p>
            <a:pPr indent="0" lvl="0" marL="0" marR="0" rtl="0" algn="l">
              <a:lnSpc>
                <a:spcPct val="120000"/>
              </a:lnSpc>
              <a:spcBef>
                <a:spcPts val="0"/>
              </a:spcBef>
              <a:spcAft>
                <a:spcPts val="0"/>
              </a:spcAft>
              <a:buNone/>
            </a:pPr>
            <a:r>
              <a:rPr b="1" i="0" lang="en-US" sz="2100" u="none" cap="none" strike="noStrike">
                <a:solidFill>
                  <a:srgbClr val="000000"/>
                </a:solidFill>
                <a:latin typeface="Sarabun"/>
                <a:ea typeface="Sarabun"/>
                <a:cs typeface="Sarabun"/>
                <a:sym typeface="Sarabun"/>
              </a:rPr>
              <a:t>Titles: Lilita One</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Sarabun"/>
                <a:ea typeface="Sarabun"/>
                <a:cs typeface="Sarabun"/>
                <a:sym typeface="Sarabun"/>
              </a:rPr>
              <a:t>Headers: Sarabun</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Sarabun"/>
                <a:ea typeface="Sarabun"/>
                <a:cs typeface="Sarabun"/>
                <a:sym typeface="Sarabun"/>
              </a:rPr>
              <a:t>Body Copy: Sarabun</a:t>
            </a:r>
            <a:endParaRPr/>
          </a:p>
          <a:p>
            <a:pPr indent="0" lvl="0" marL="0" marR="0" rtl="0" algn="l">
              <a:lnSpc>
                <a:spcPct val="120000"/>
              </a:lnSpc>
              <a:spcBef>
                <a:spcPts val="0"/>
              </a:spcBef>
              <a:spcAft>
                <a:spcPts val="0"/>
              </a:spcAft>
              <a:buNone/>
            </a:pPr>
            <a:r>
              <a:t/>
            </a:r>
            <a:endParaRPr b="1" i="0" sz="2100" u="none" cap="none" strike="noStrike">
              <a:solidFill>
                <a:srgbClr val="000000"/>
              </a:solidFill>
              <a:latin typeface="Sarabun"/>
              <a:ea typeface="Sarabun"/>
              <a:cs typeface="Sarabun"/>
              <a:sym typeface="Sarabun"/>
            </a:endParaRPr>
          </a:p>
          <a:p>
            <a:pPr indent="0" lvl="0" marL="0" marR="0" rtl="0" algn="l">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You can find these fonts</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online too. Happy designing! </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Sarabun"/>
              <a:ea typeface="Sarabun"/>
              <a:cs typeface="Sarabun"/>
              <a:sym typeface="Sarabun"/>
            </a:endParaRPr>
          </a:p>
          <a:p>
            <a:pPr indent="0" lvl="0" marL="0" marR="0" rtl="0" algn="l">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Don't forget to delete this</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Sarabun"/>
                <a:ea typeface="Sarabun"/>
                <a:cs typeface="Sarabun"/>
                <a:sym typeface="Sarabun"/>
              </a:rPr>
              <a:t>page before presenting. </a:t>
            </a:r>
            <a:endParaRPr/>
          </a:p>
        </p:txBody>
      </p:sp>
      <p:sp>
        <p:nvSpPr>
          <p:cNvPr id="511" name="Google Shape;511;p35"/>
          <p:cNvSpPr txBox="1"/>
          <p:nvPr/>
        </p:nvSpPr>
        <p:spPr>
          <a:xfrm>
            <a:off x="1115949" y="3488082"/>
            <a:ext cx="33327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Sarabun"/>
                <a:ea typeface="Sarabun"/>
                <a:cs typeface="Sarabun"/>
                <a:sym typeface="Sarabun"/>
              </a:rPr>
              <a:t>Use these design resources</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Sarabun"/>
                <a:ea typeface="Sarabun"/>
                <a:cs typeface="Sarabun"/>
                <a:sym typeface="Sarabun"/>
              </a:rPr>
              <a:t>in your Canva Presentation.</a:t>
            </a:r>
            <a:endParaRPr/>
          </a:p>
        </p:txBody>
      </p:sp>
      <p:sp>
        <p:nvSpPr>
          <p:cNvPr id="512" name="Google Shape;512;p35"/>
          <p:cNvSpPr/>
          <p:nvPr/>
        </p:nvSpPr>
        <p:spPr>
          <a:xfrm>
            <a:off x="16999153" y="954168"/>
            <a:ext cx="464138" cy="1017036"/>
          </a:xfrm>
          <a:custGeom>
            <a:rect b="b" l="l" r="r" t="t"/>
            <a:pathLst>
              <a:path extrusionOk="0" h="1017036" w="464138">
                <a:moveTo>
                  <a:pt x="0" y="0"/>
                </a:moveTo>
                <a:lnTo>
                  <a:pt x="464138" y="0"/>
                </a:lnTo>
                <a:lnTo>
                  <a:pt x="464138" y="1017036"/>
                </a:lnTo>
                <a:lnTo>
                  <a:pt x="0" y="1017036"/>
                </a:lnTo>
                <a:lnTo>
                  <a:pt x="0" y="0"/>
                </a:lnTo>
                <a:close/>
              </a:path>
            </a:pathLst>
          </a:custGeom>
          <a:blipFill rotWithShape="1">
            <a:blip r:embed="rId3">
              <a:alphaModFix/>
            </a:blip>
            <a:stretch>
              <a:fillRect b="0" l="0" r="0" t="0"/>
            </a:stretch>
          </a:blipFill>
          <a:ln>
            <a:noFill/>
          </a:ln>
        </p:spPr>
      </p:sp>
      <p:sp>
        <p:nvSpPr>
          <p:cNvPr id="513" name="Google Shape;513;p35"/>
          <p:cNvSpPr/>
          <p:nvPr/>
        </p:nvSpPr>
        <p:spPr>
          <a:xfrm rot="-105941">
            <a:off x="6784818" y="4888861"/>
            <a:ext cx="648246" cy="958429"/>
          </a:xfrm>
          <a:custGeom>
            <a:rect b="b" l="l" r="r" t="t"/>
            <a:pathLst>
              <a:path extrusionOk="0" h="958429" w="648246">
                <a:moveTo>
                  <a:pt x="0" y="0"/>
                </a:moveTo>
                <a:lnTo>
                  <a:pt x="648246" y="0"/>
                </a:lnTo>
                <a:lnTo>
                  <a:pt x="648246" y="958428"/>
                </a:lnTo>
                <a:lnTo>
                  <a:pt x="0" y="958428"/>
                </a:lnTo>
                <a:lnTo>
                  <a:pt x="0" y="0"/>
                </a:lnTo>
                <a:close/>
              </a:path>
            </a:pathLst>
          </a:custGeom>
          <a:blipFill rotWithShape="1">
            <a:blip r:embed="rId4">
              <a:alphaModFix/>
            </a:blip>
            <a:stretch>
              <a:fillRect b="0" l="0" r="0" t="0"/>
            </a:stretch>
          </a:blipFill>
          <a:ln>
            <a:noFill/>
          </a:ln>
        </p:spPr>
      </p:sp>
      <p:sp>
        <p:nvSpPr>
          <p:cNvPr id="514" name="Google Shape;514;p35"/>
          <p:cNvSpPr/>
          <p:nvPr/>
        </p:nvSpPr>
        <p:spPr>
          <a:xfrm>
            <a:off x="5618741" y="3802257"/>
            <a:ext cx="1995808" cy="475365"/>
          </a:xfrm>
          <a:custGeom>
            <a:rect b="b" l="l" r="r" t="t"/>
            <a:pathLst>
              <a:path extrusionOk="0" h="475365" w="1995808">
                <a:moveTo>
                  <a:pt x="0" y="0"/>
                </a:moveTo>
                <a:lnTo>
                  <a:pt x="1995808" y="0"/>
                </a:lnTo>
                <a:lnTo>
                  <a:pt x="1995808" y="475365"/>
                </a:lnTo>
                <a:lnTo>
                  <a:pt x="0" y="475365"/>
                </a:lnTo>
                <a:lnTo>
                  <a:pt x="0" y="0"/>
                </a:lnTo>
                <a:close/>
              </a:path>
            </a:pathLst>
          </a:custGeom>
          <a:blipFill rotWithShape="1">
            <a:blip r:embed="rId5">
              <a:alphaModFix/>
            </a:blip>
            <a:stretch>
              <a:fillRect b="0" l="0" r="0" t="0"/>
            </a:stretch>
          </a:blipFill>
          <a:ln>
            <a:noFill/>
          </a:ln>
        </p:spPr>
      </p:sp>
      <p:sp>
        <p:nvSpPr>
          <p:cNvPr id="515" name="Google Shape;515;p35"/>
          <p:cNvSpPr/>
          <p:nvPr/>
        </p:nvSpPr>
        <p:spPr>
          <a:xfrm flipH="1">
            <a:off x="10627990" y="2272784"/>
            <a:ext cx="846756" cy="1215967"/>
          </a:xfrm>
          <a:custGeom>
            <a:rect b="b" l="l" r="r" t="t"/>
            <a:pathLst>
              <a:path extrusionOk="0" h="1215967" w="846756">
                <a:moveTo>
                  <a:pt x="846756" y="0"/>
                </a:moveTo>
                <a:lnTo>
                  <a:pt x="0" y="0"/>
                </a:lnTo>
                <a:lnTo>
                  <a:pt x="0" y="1215967"/>
                </a:lnTo>
                <a:lnTo>
                  <a:pt x="846756" y="1215967"/>
                </a:lnTo>
                <a:lnTo>
                  <a:pt x="846756" y="0"/>
                </a:lnTo>
                <a:close/>
              </a:path>
            </a:pathLst>
          </a:custGeom>
          <a:blipFill rotWithShape="1">
            <a:blip r:embed="rId6">
              <a:alphaModFix/>
            </a:blip>
            <a:stretch>
              <a:fillRect b="0" l="0" r="0" t="0"/>
            </a:stretch>
          </a:blipFill>
          <a:ln>
            <a:noFill/>
          </a:ln>
        </p:spPr>
      </p:sp>
      <p:sp>
        <p:nvSpPr>
          <p:cNvPr id="516" name="Google Shape;516;p35"/>
          <p:cNvSpPr/>
          <p:nvPr/>
        </p:nvSpPr>
        <p:spPr>
          <a:xfrm>
            <a:off x="14857818" y="7457609"/>
            <a:ext cx="937124" cy="596352"/>
          </a:xfrm>
          <a:custGeom>
            <a:rect b="b" l="l" r="r" t="t"/>
            <a:pathLst>
              <a:path extrusionOk="0" h="596352" w="937124">
                <a:moveTo>
                  <a:pt x="0" y="0"/>
                </a:moveTo>
                <a:lnTo>
                  <a:pt x="937124" y="0"/>
                </a:lnTo>
                <a:lnTo>
                  <a:pt x="937124" y="596352"/>
                </a:lnTo>
                <a:lnTo>
                  <a:pt x="0" y="596352"/>
                </a:lnTo>
                <a:lnTo>
                  <a:pt x="0" y="0"/>
                </a:lnTo>
                <a:close/>
              </a:path>
            </a:pathLst>
          </a:custGeom>
          <a:blipFill rotWithShape="1">
            <a:blip r:embed="rId7">
              <a:alphaModFix/>
            </a:blip>
            <a:stretch>
              <a:fillRect b="0" l="0" r="0" t="0"/>
            </a:stretch>
          </a:blipFill>
          <a:ln>
            <a:noFill/>
          </a:ln>
        </p:spPr>
      </p:sp>
      <p:sp>
        <p:nvSpPr>
          <p:cNvPr id="517" name="Google Shape;517;p35"/>
          <p:cNvSpPr/>
          <p:nvPr/>
        </p:nvSpPr>
        <p:spPr>
          <a:xfrm>
            <a:off x="11925977" y="7377655"/>
            <a:ext cx="790766" cy="756260"/>
          </a:xfrm>
          <a:custGeom>
            <a:rect b="b" l="l" r="r" t="t"/>
            <a:pathLst>
              <a:path extrusionOk="0" h="756260" w="790766">
                <a:moveTo>
                  <a:pt x="0" y="0"/>
                </a:moveTo>
                <a:lnTo>
                  <a:pt x="790765" y="0"/>
                </a:lnTo>
                <a:lnTo>
                  <a:pt x="790765" y="756260"/>
                </a:lnTo>
                <a:lnTo>
                  <a:pt x="0" y="756260"/>
                </a:lnTo>
                <a:lnTo>
                  <a:pt x="0" y="0"/>
                </a:lnTo>
                <a:close/>
              </a:path>
            </a:pathLst>
          </a:custGeom>
          <a:blipFill rotWithShape="1">
            <a:blip r:embed="rId8">
              <a:alphaModFix/>
            </a:blip>
            <a:stretch>
              <a:fillRect b="0" l="0" r="0" t="0"/>
            </a:stretch>
          </a:blipFill>
          <a:ln>
            <a:noFill/>
          </a:ln>
        </p:spPr>
      </p:sp>
      <p:sp>
        <p:nvSpPr>
          <p:cNvPr id="518" name="Google Shape;518;p35"/>
          <p:cNvSpPr/>
          <p:nvPr/>
        </p:nvSpPr>
        <p:spPr>
          <a:xfrm>
            <a:off x="12484689" y="2429248"/>
            <a:ext cx="467939" cy="903040"/>
          </a:xfrm>
          <a:custGeom>
            <a:rect b="b" l="l" r="r" t="t"/>
            <a:pathLst>
              <a:path extrusionOk="0" h="903040" w="467939">
                <a:moveTo>
                  <a:pt x="0" y="0"/>
                </a:moveTo>
                <a:lnTo>
                  <a:pt x="467939" y="0"/>
                </a:lnTo>
                <a:lnTo>
                  <a:pt x="467939" y="903040"/>
                </a:lnTo>
                <a:lnTo>
                  <a:pt x="0" y="903040"/>
                </a:lnTo>
                <a:lnTo>
                  <a:pt x="0" y="0"/>
                </a:lnTo>
                <a:close/>
              </a:path>
            </a:pathLst>
          </a:custGeom>
          <a:blipFill rotWithShape="1">
            <a:blip r:embed="rId9">
              <a:alphaModFix/>
            </a:blip>
            <a:stretch>
              <a:fillRect b="0" l="0" r="0" t="0"/>
            </a:stretch>
          </a:blipFill>
          <a:ln>
            <a:noFill/>
          </a:ln>
        </p:spPr>
      </p:sp>
      <p:sp>
        <p:nvSpPr>
          <p:cNvPr id="519" name="Google Shape;519;p35"/>
          <p:cNvSpPr/>
          <p:nvPr/>
        </p:nvSpPr>
        <p:spPr>
          <a:xfrm>
            <a:off x="16225279" y="921793"/>
            <a:ext cx="549510" cy="1049411"/>
          </a:xfrm>
          <a:custGeom>
            <a:rect b="b" l="l" r="r" t="t"/>
            <a:pathLst>
              <a:path extrusionOk="0" h="1049411" w="549510">
                <a:moveTo>
                  <a:pt x="0" y="0"/>
                </a:moveTo>
                <a:lnTo>
                  <a:pt x="549510" y="0"/>
                </a:lnTo>
                <a:lnTo>
                  <a:pt x="549510" y="1049411"/>
                </a:lnTo>
                <a:lnTo>
                  <a:pt x="0" y="1049411"/>
                </a:lnTo>
                <a:lnTo>
                  <a:pt x="0" y="0"/>
                </a:lnTo>
                <a:close/>
              </a:path>
            </a:pathLst>
          </a:custGeom>
          <a:blipFill rotWithShape="1">
            <a:blip r:embed="rId10">
              <a:alphaModFix/>
            </a:blip>
            <a:stretch>
              <a:fillRect b="0" l="0" r="0" t="0"/>
            </a:stretch>
          </a:blipFill>
          <a:ln>
            <a:noFill/>
          </a:ln>
        </p:spPr>
      </p:sp>
      <p:sp>
        <p:nvSpPr>
          <p:cNvPr id="520" name="Google Shape;520;p35"/>
          <p:cNvSpPr/>
          <p:nvPr/>
        </p:nvSpPr>
        <p:spPr>
          <a:xfrm>
            <a:off x="10199992" y="8554854"/>
            <a:ext cx="269653" cy="872407"/>
          </a:xfrm>
          <a:custGeom>
            <a:rect b="b" l="l" r="r" t="t"/>
            <a:pathLst>
              <a:path extrusionOk="0" h="872407" w="269653">
                <a:moveTo>
                  <a:pt x="0" y="0"/>
                </a:moveTo>
                <a:lnTo>
                  <a:pt x="269653" y="0"/>
                </a:lnTo>
                <a:lnTo>
                  <a:pt x="269653" y="872407"/>
                </a:lnTo>
                <a:lnTo>
                  <a:pt x="0" y="872407"/>
                </a:lnTo>
                <a:lnTo>
                  <a:pt x="0" y="0"/>
                </a:lnTo>
                <a:close/>
              </a:path>
            </a:pathLst>
          </a:custGeom>
          <a:blipFill rotWithShape="1">
            <a:blip r:embed="rId11">
              <a:alphaModFix/>
            </a:blip>
            <a:stretch>
              <a:fillRect b="0" l="0" r="0" t="0"/>
            </a:stretch>
          </a:blipFill>
          <a:ln>
            <a:noFill/>
          </a:ln>
        </p:spPr>
      </p:sp>
      <p:sp>
        <p:nvSpPr>
          <p:cNvPr id="521" name="Google Shape;521;p35"/>
          <p:cNvSpPr/>
          <p:nvPr/>
        </p:nvSpPr>
        <p:spPr>
          <a:xfrm>
            <a:off x="7282003" y="1453443"/>
            <a:ext cx="1002266" cy="389973"/>
          </a:xfrm>
          <a:custGeom>
            <a:rect b="b" l="l" r="r" t="t"/>
            <a:pathLst>
              <a:path extrusionOk="0" h="389973" w="1002266">
                <a:moveTo>
                  <a:pt x="0" y="0"/>
                </a:moveTo>
                <a:lnTo>
                  <a:pt x="1002266" y="0"/>
                </a:lnTo>
                <a:lnTo>
                  <a:pt x="1002266" y="389973"/>
                </a:lnTo>
                <a:lnTo>
                  <a:pt x="0" y="389973"/>
                </a:lnTo>
                <a:lnTo>
                  <a:pt x="0" y="0"/>
                </a:lnTo>
                <a:close/>
              </a:path>
            </a:pathLst>
          </a:custGeom>
          <a:blipFill rotWithShape="1">
            <a:blip r:embed="rId12">
              <a:alphaModFix/>
            </a:blip>
            <a:stretch>
              <a:fillRect b="0" l="0" r="0" t="0"/>
            </a:stretch>
          </a:blipFill>
          <a:ln>
            <a:noFill/>
          </a:ln>
        </p:spPr>
      </p:sp>
      <p:sp>
        <p:nvSpPr>
          <p:cNvPr id="522" name="Google Shape;522;p35"/>
          <p:cNvSpPr/>
          <p:nvPr/>
        </p:nvSpPr>
        <p:spPr>
          <a:xfrm>
            <a:off x="5577535" y="1147650"/>
            <a:ext cx="1505801" cy="695766"/>
          </a:xfrm>
          <a:custGeom>
            <a:rect b="b" l="l" r="r" t="t"/>
            <a:pathLst>
              <a:path extrusionOk="0" h="695766" w="1505801">
                <a:moveTo>
                  <a:pt x="0" y="0"/>
                </a:moveTo>
                <a:lnTo>
                  <a:pt x="1505800" y="0"/>
                </a:lnTo>
                <a:lnTo>
                  <a:pt x="1505800" y="695766"/>
                </a:lnTo>
                <a:lnTo>
                  <a:pt x="0" y="695766"/>
                </a:lnTo>
                <a:lnTo>
                  <a:pt x="0" y="0"/>
                </a:lnTo>
                <a:close/>
              </a:path>
            </a:pathLst>
          </a:custGeom>
          <a:blipFill rotWithShape="1">
            <a:blip r:embed="rId13">
              <a:alphaModFix/>
            </a:blip>
            <a:stretch>
              <a:fillRect b="0" l="0" r="0" t="0"/>
            </a:stretch>
          </a:blipFill>
          <a:ln>
            <a:noFill/>
          </a:ln>
        </p:spPr>
      </p:sp>
      <p:sp>
        <p:nvSpPr>
          <p:cNvPr id="523" name="Google Shape;523;p35"/>
          <p:cNvSpPr/>
          <p:nvPr/>
        </p:nvSpPr>
        <p:spPr>
          <a:xfrm>
            <a:off x="13197116" y="2333174"/>
            <a:ext cx="1198564" cy="1095187"/>
          </a:xfrm>
          <a:custGeom>
            <a:rect b="b" l="l" r="r" t="t"/>
            <a:pathLst>
              <a:path extrusionOk="0" h="1095187" w="1198564">
                <a:moveTo>
                  <a:pt x="0" y="0"/>
                </a:moveTo>
                <a:lnTo>
                  <a:pt x="1198564" y="0"/>
                </a:lnTo>
                <a:lnTo>
                  <a:pt x="1198564" y="1095187"/>
                </a:lnTo>
                <a:lnTo>
                  <a:pt x="0" y="1095187"/>
                </a:lnTo>
                <a:lnTo>
                  <a:pt x="0" y="0"/>
                </a:lnTo>
                <a:close/>
              </a:path>
            </a:pathLst>
          </a:custGeom>
          <a:blipFill rotWithShape="1">
            <a:blip r:embed="rId14">
              <a:alphaModFix/>
            </a:blip>
            <a:stretch>
              <a:fillRect b="0" l="0" r="0" t="0"/>
            </a:stretch>
          </a:blipFill>
          <a:ln>
            <a:noFill/>
          </a:ln>
        </p:spPr>
      </p:sp>
      <p:sp>
        <p:nvSpPr>
          <p:cNvPr id="524" name="Google Shape;524;p35"/>
          <p:cNvSpPr/>
          <p:nvPr/>
        </p:nvSpPr>
        <p:spPr>
          <a:xfrm>
            <a:off x="10351081" y="1202754"/>
            <a:ext cx="995033" cy="640662"/>
          </a:xfrm>
          <a:custGeom>
            <a:rect b="b" l="l" r="r" t="t"/>
            <a:pathLst>
              <a:path extrusionOk="0" h="640662" w="995033">
                <a:moveTo>
                  <a:pt x="0" y="0"/>
                </a:moveTo>
                <a:lnTo>
                  <a:pt x="995033" y="0"/>
                </a:lnTo>
                <a:lnTo>
                  <a:pt x="995033" y="640662"/>
                </a:lnTo>
                <a:lnTo>
                  <a:pt x="0" y="640662"/>
                </a:lnTo>
                <a:lnTo>
                  <a:pt x="0" y="0"/>
                </a:lnTo>
                <a:close/>
              </a:path>
            </a:pathLst>
          </a:custGeom>
          <a:blipFill rotWithShape="1">
            <a:blip r:embed="rId15">
              <a:alphaModFix/>
            </a:blip>
            <a:stretch>
              <a:fillRect b="0" l="0" r="0" t="0"/>
            </a:stretch>
          </a:blipFill>
          <a:ln>
            <a:noFill/>
          </a:ln>
        </p:spPr>
      </p:sp>
      <p:sp>
        <p:nvSpPr>
          <p:cNvPr id="525" name="Google Shape;525;p35"/>
          <p:cNvSpPr/>
          <p:nvPr/>
        </p:nvSpPr>
        <p:spPr>
          <a:xfrm>
            <a:off x="11544782" y="1316558"/>
            <a:ext cx="935910" cy="526858"/>
          </a:xfrm>
          <a:custGeom>
            <a:rect b="b" l="l" r="r" t="t"/>
            <a:pathLst>
              <a:path extrusionOk="0" h="526858" w="935910">
                <a:moveTo>
                  <a:pt x="0" y="0"/>
                </a:moveTo>
                <a:lnTo>
                  <a:pt x="935909" y="0"/>
                </a:lnTo>
                <a:lnTo>
                  <a:pt x="935909" y="526858"/>
                </a:lnTo>
                <a:lnTo>
                  <a:pt x="0" y="526858"/>
                </a:lnTo>
                <a:lnTo>
                  <a:pt x="0" y="0"/>
                </a:lnTo>
                <a:close/>
              </a:path>
            </a:pathLst>
          </a:custGeom>
          <a:blipFill rotWithShape="1">
            <a:blip r:embed="rId16">
              <a:alphaModFix/>
            </a:blip>
            <a:stretch>
              <a:fillRect b="0" l="0" r="0" t="0"/>
            </a:stretch>
          </a:blipFill>
          <a:ln>
            <a:noFill/>
          </a:ln>
        </p:spPr>
      </p:sp>
      <p:sp>
        <p:nvSpPr>
          <p:cNvPr id="526" name="Google Shape;526;p35"/>
          <p:cNvSpPr/>
          <p:nvPr/>
        </p:nvSpPr>
        <p:spPr>
          <a:xfrm rot="3229854">
            <a:off x="15889996" y="3643735"/>
            <a:ext cx="332812" cy="792409"/>
          </a:xfrm>
          <a:custGeom>
            <a:rect b="b" l="l" r="r" t="t"/>
            <a:pathLst>
              <a:path extrusionOk="0" h="792409" w="332812">
                <a:moveTo>
                  <a:pt x="0" y="0"/>
                </a:moveTo>
                <a:lnTo>
                  <a:pt x="332811" y="0"/>
                </a:lnTo>
                <a:lnTo>
                  <a:pt x="332811" y="792409"/>
                </a:lnTo>
                <a:lnTo>
                  <a:pt x="0" y="792409"/>
                </a:lnTo>
                <a:lnTo>
                  <a:pt x="0" y="0"/>
                </a:lnTo>
                <a:close/>
              </a:path>
            </a:pathLst>
          </a:custGeom>
          <a:blipFill rotWithShape="1">
            <a:blip r:embed="rId17">
              <a:alphaModFix/>
            </a:blip>
            <a:stretch>
              <a:fillRect b="0" l="0" r="0" t="0"/>
            </a:stretch>
          </a:blipFill>
          <a:ln>
            <a:noFill/>
          </a:ln>
        </p:spPr>
      </p:sp>
      <p:sp>
        <p:nvSpPr>
          <p:cNvPr id="527" name="Google Shape;527;p35"/>
          <p:cNvSpPr/>
          <p:nvPr/>
        </p:nvSpPr>
        <p:spPr>
          <a:xfrm>
            <a:off x="8356266" y="6125117"/>
            <a:ext cx="1026186" cy="867593"/>
          </a:xfrm>
          <a:custGeom>
            <a:rect b="b" l="l" r="r" t="t"/>
            <a:pathLst>
              <a:path extrusionOk="0" h="867593" w="1026186">
                <a:moveTo>
                  <a:pt x="0" y="0"/>
                </a:moveTo>
                <a:lnTo>
                  <a:pt x="1026186" y="0"/>
                </a:lnTo>
                <a:lnTo>
                  <a:pt x="1026186" y="867594"/>
                </a:lnTo>
                <a:lnTo>
                  <a:pt x="0" y="867594"/>
                </a:lnTo>
                <a:lnTo>
                  <a:pt x="0" y="0"/>
                </a:lnTo>
                <a:close/>
              </a:path>
            </a:pathLst>
          </a:custGeom>
          <a:blipFill rotWithShape="1">
            <a:blip r:embed="rId18">
              <a:alphaModFix/>
            </a:blip>
            <a:stretch>
              <a:fillRect b="0" l="0" r="0" t="0"/>
            </a:stretch>
          </a:blipFill>
          <a:ln>
            <a:noFill/>
          </a:ln>
        </p:spPr>
      </p:sp>
      <p:sp>
        <p:nvSpPr>
          <p:cNvPr id="528" name="Google Shape;528;p35"/>
          <p:cNvSpPr/>
          <p:nvPr/>
        </p:nvSpPr>
        <p:spPr>
          <a:xfrm>
            <a:off x="10294940" y="3626484"/>
            <a:ext cx="688591" cy="826911"/>
          </a:xfrm>
          <a:custGeom>
            <a:rect b="b" l="l" r="r" t="t"/>
            <a:pathLst>
              <a:path extrusionOk="0" h="826911" w="688591">
                <a:moveTo>
                  <a:pt x="0" y="0"/>
                </a:moveTo>
                <a:lnTo>
                  <a:pt x="688591" y="0"/>
                </a:lnTo>
                <a:lnTo>
                  <a:pt x="688591" y="826911"/>
                </a:lnTo>
                <a:lnTo>
                  <a:pt x="0" y="826911"/>
                </a:lnTo>
                <a:lnTo>
                  <a:pt x="0" y="0"/>
                </a:lnTo>
                <a:close/>
              </a:path>
            </a:pathLst>
          </a:custGeom>
          <a:blipFill rotWithShape="1">
            <a:blip r:embed="rId19">
              <a:alphaModFix/>
            </a:blip>
            <a:stretch>
              <a:fillRect b="0" l="0" r="0" t="0"/>
            </a:stretch>
          </a:blipFill>
          <a:ln>
            <a:noFill/>
          </a:ln>
        </p:spPr>
      </p:sp>
      <p:sp>
        <p:nvSpPr>
          <p:cNvPr id="529" name="Google Shape;529;p35"/>
          <p:cNvSpPr/>
          <p:nvPr/>
        </p:nvSpPr>
        <p:spPr>
          <a:xfrm>
            <a:off x="10324744" y="7365308"/>
            <a:ext cx="931091" cy="780953"/>
          </a:xfrm>
          <a:custGeom>
            <a:rect b="b" l="l" r="r" t="t"/>
            <a:pathLst>
              <a:path extrusionOk="0" h="780953" w="931091">
                <a:moveTo>
                  <a:pt x="0" y="0"/>
                </a:moveTo>
                <a:lnTo>
                  <a:pt x="931091" y="0"/>
                </a:lnTo>
                <a:lnTo>
                  <a:pt x="931091" y="780953"/>
                </a:lnTo>
                <a:lnTo>
                  <a:pt x="0" y="780953"/>
                </a:lnTo>
                <a:lnTo>
                  <a:pt x="0" y="0"/>
                </a:lnTo>
                <a:close/>
              </a:path>
            </a:pathLst>
          </a:custGeom>
          <a:blipFill rotWithShape="1">
            <a:blip r:embed="rId20">
              <a:alphaModFix/>
            </a:blip>
            <a:stretch>
              <a:fillRect b="0" l="0" r="0" t="0"/>
            </a:stretch>
          </a:blipFill>
          <a:ln>
            <a:noFill/>
          </a:ln>
        </p:spPr>
      </p:sp>
      <p:sp>
        <p:nvSpPr>
          <p:cNvPr id="530" name="Google Shape;530;p35"/>
          <p:cNvSpPr/>
          <p:nvPr/>
        </p:nvSpPr>
        <p:spPr>
          <a:xfrm flipH="1">
            <a:off x="13034533" y="5034761"/>
            <a:ext cx="619965" cy="666629"/>
          </a:xfrm>
          <a:custGeom>
            <a:rect b="b" l="l" r="r" t="t"/>
            <a:pathLst>
              <a:path extrusionOk="0" h="666629" w="619965">
                <a:moveTo>
                  <a:pt x="619965" y="0"/>
                </a:moveTo>
                <a:lnTo>
                  <a:pt x="0" y="0"/>
                </a:lnTo>
                <a:lnTo>
                  <a:pt x="0" y="666628"/>
                </a:lnTo>
                <a:lnTo>
                  <a:pt x="619965" y="666628"/>
                </a:lnTo>
                <a:lnTo>
                  <a:pt x="619965" y="0"/>
                </a:lnTo>
                <a:close/>
              </a:path>
            </a:pathLst>
          </a:custGeom>
          <a:blipFill rotWithShape="1">
            <a:blip r:embed="rId21">
              <a:alphaModFix/>
            </a:blip>
            <a:stretch>
              <a:fillRect b="0" l="0" r="0" t="0"/>
            </a:stretch>
          </a:blipFill>
          <a:ln>
            <a:noFill/>
          </a:ln>
        </p:spPr>
      </p:sp>
      <p:sp>
        <p:nvSpPr>
          <p:cNvPr id="531" name="Google Shape;531;p35"/>
          <p:cNvSpPr/>
          <p:nvPr/>
        </p:nvSpPr>
        <p:spPr>
          <a:xfrm>
            <a:off x="12093018" y="8498830"/>
            <a:ext cx="656899" cy="984454"/>
          </a:xfrm>
          <a:custGeom>
            <a:rect b="b" l="l" r="r" t="t"/>
            <a:pathLst>
              <a:path extrusionOk="0" h="984454" w="656899">
                <a:moveTo>
                  <a:pt x="0" y="0"/>
                </a:moveTo>
                <a:lnTo>
                  <a:pt x="656899" y="0"/>
                </a:lnTo>
                <a:lnTo>
                  <a:pt x="656899" y="984454"/>
                </a:lnTo>
                <a:lnTo>
                  <a:pt x="0" y="984454"/>
                </a:lnTo>
                <a:lnTo>
                  <a:pt x="0" y="0"/>
                </a:lnTo>
                <a:close/>
              </a:path>
            </a:pathLst>
          </a:custGeom>
          <a:blipFill rotWithShape="1">
            <a:blip r:embed="rId22">
              <a:alphaModFix/>
            </a:blip>
            <a:stretch>
              <a:fillRect b="0" l="0" r="0" t="0"/>
            </a:stretch>
          </a:blipFill>
          <a:ln>
            <a:noFill/>
          </a:ln>
        </p:spPr>
      </p:sp>
      <p:sp>
        <p:nvSpPr>
          <p:cNvPr id="532" name="Google Shape;532;p35"/>
          <p:cNvSpPr/>
          <p:nvPr/>
        </p:nvSpPr>
        <p:spPr>
          <a:xfrm>
            <a:off x="6946271" y="6227249"/>
            <a:ext cx="698910" cy="663329"/>
          </a:xfrm>
          <a:custGeom>
            <a:rect b="b" l="l" r="r" t="t"/>
            <a:pathLst>
              <a:path extrusionOk="0" h="663329" w="698910">
                <a:moveTo>
                  <a:pt x="0" y="0"/>
                </a:moveTo>
                <a:lnTo>
                  <a:pt x="698909" y="0"/>
                </a:lnTo>
                <a:lnTo>
                  <a:pt x="698909" y="663329"/>
                </a:lnTo>
                <a:lnTo>
                  <a:pt x="0" y="663329"/>
                </a:lnTo>
                <a:lnTo>
                  <a:pt x="0" y="0"/>
                </a:lnTo>
                <a:close/>
              </a:path>
            </a:pathLst>
          </a:custGeom>
          <a:blipFill rotWithShape="1">
            <a:blip r:embed="rId23">
              <a:alphaModFix/>
            </a:blip>
            <a:stretch>
              <a:fillRect b="0" l="0" r="0" t="0"/>
            </a:stretch>
          </a:blipFill>
          <a:ln>
            <a:noFill/>
          </a:ln>
        </p:spPr>
      </p:sp>
      <p:sp>
        <p:nvSpPr>
          <p:cNvPr id="533" name="Google Shape;533;p35"/>
          <p:cNvSpPr/>
          <p:nvPr/>
        </p:nvSpPr>
        <p:spPr>
          <a:xfrm>
            <a:off x="14003534" y="4914323"/>
            <a:ext cx="899564" cy="907504"/>
          </a:xfrm>
          <a:custGeom>
            <a:rect b="b" l="l" r="r" t="t"/>
            <a:pathLst>
              <a:path extrusionOk="0" h="907504" w="899564">
                <a:moveTo>
                  <a:pt x="0" y="0"/>
                </a:moveTo>
                <a:lnTo>
                  <a:pt x="899564" y="0"/>
                </a:lnTo>
                <a:lnTo>
                  <a:pt x="899564" y="907504"/>
                </a:lnTo>
                <a:lnTo>
                  <a:pt x="0" y="907504"/>
                </a:lnTo>
                <a:lnTo>
                  <a:pt x="0" y="0"/>
                </a:lnTo>
                <a:close/>
              </a:path>
            </a:pathLst>
          </a:custGeom>
          <a:blipFill rotWithShape="1">
            <a:blip r:embed="rId24">
              <a:alphaModFix/>
            </a:blip>
            <a:stretch>
              <a:fillRect b="0" l="0" r="0" t="0"/>
            </a:stretch>
          </a:blipFill>
          <a:ln>
            <a:noFill/>
          </a:ln>
        </p:spPr>
      </p:sp>
      <p:sp>
        <p:nvSpPr>
          <p:cNvPr id="534" name="Google Shape;534;p35"/>
          <p:cNvSpPr/>
          <p:nvPr/>
        </p:nvSpPr>
        <p:spPr>
          <a:xfrm>
            <a:off x="13130389" y="8513923"/>
            <a:ext cx="798115" cy="954268"/>
          </a:xfrm>
          <a:custGeom>
            <a:rect b="b" l="l" r="r" t="t"/>
            <a:pathLst>
              <a:path extrusionOk="0" h="954268" w="798115">
                <a:moveTo>
                  <a:pt x="0" y="0"/>
                </a:moveTo>
                <a:lnTo>
                  <a:pt x="798115" y="0"/>
                </a:lnTo>
                <a:lnTo>
                  <a:pt x="798115" y="954268"/>
                </a:lnTo>
                <a:lnTo>
                  <a:pt x="0" y="954268"/>
                </a:lnTo>
                <a:lnTo>
                  <a:pt x="0" y="0"/>
                </a:lnTo>
                <a:close/>
              </a:path>
            </a:pathLst>
          </a:custGeom>
          <a:blipFill rotWithShape="1">
            <a:blip r:embed="rId25">
              <a:alphaModFix/>
            </a:blip>
            <a:stretch>
              <a:fillRect b="0" l="0" r="0" t="0"/>
            </a:stretch>
          </a:blipFill>
          <a:ln>
            <a:noFill/>
          </a:ln>
        </p:spPr>
      </p:sp>
      <p:sp>
        <p:nvSpPr>
          <p:cNvPr id="535" name="Google Shape;535;p35"/>
          <p:cNvSpPr/>
          <p:nvPr/>
        </p:nvSpPr>
        <p:spPr>
          <a:xfrm>
            <a:off x="9421160" y="3638979"/>
            <a:ext cx="629873" cy="801921"/>
          </a:xfrm>
          <a:custGeom>
            <a:rect b="b" l="l" r="r" t="t"/>
            <a:pathLst>
              <a:path extrusionOk="0" h="801921" w="629873">
                <a:moveTo>
                  <a:pt x="0" y="0"/>
                </a:moveTo>
                <a:lnTo>
                  <a:pt x="629873" y="0"/>
                </a:lnTo>
                <a:lnTo>
                  <a:pt x="629873" y="801921"/>
                </a:lnTo>
                <a:lnTo>
                  <a:pt x="0" y="801921"/>
                </a:lnTo>
                <a:lnTo>
                  <a:pt x="0" y="0"/>
                </a:lnTo>
                <a:close/>
              </a:path>
            </a:pathLst>
          </a:custGeom>
          <a:blipFill rotWithShape="1">
            <a:blip r:embed="rId26">
              <a:alphaModFix/>
            </a:blip>
            <a:stretch>
              <a:fillRect b="0" l="0" r="0" t="0"/>
            </a:stretch>
          </a:blipFill>
          <a:ln>
            <a:noFill/>
          </a:ln>
        </p:spPr>
      </p:sp>
      <p:sp>
        <p:nvSpPr>
          <p:cNvPr id="536" name="Google Shape;536;p35"/>
          <p:cNvSpPr/>
          <p:nvPr/>
        </p:nvSpPr>
        <p:spPr>
          <a:xfrm>
            <a:off x="14908774" y="968520"/>
            <a:ext cx="470350" cy="1002684"/>
          </a:xfrm>
          <a:custGeom>
            <a:rect b="b" l="l" r="r" t="t"/>
            <a:pathLst>
              <a:path extrusionOk="0" h="1002684" w="470350">
                <a:moveTo>
                  <a:pt x="0" y="0"/>
                </a:moveTo>
                <a:lnTo>
                  <a:pt x="470350" y="0"/>
                </a:lnTo>
                <a:lnTo>
                  <a:pt x="470350" y="1002684"/>
                </a:lnTo>
                <a:lnTo>
                  <a:pt x="0" y="1002684"/>
                </a:lnTo>
                <a:lnTo>
                  <a:pt x="0" y="0"/>
                </a:lnTo>
                <a:close/>
              </a:path>
            </a:pathLst>
          </a:custGeom>
          <a:blipFill rotWithShape="1">
            <a:blip r:embed="rId27">
              <a:alphaModFix/>
            </a:blip>
            <a:stretch>
              <a:fillRect b="0" l="0" r="0" t="0"/>
            </a:stretch>
          </a:blipFill>
          <a:ln>
            <a:noFill/>
          </a:ln>
        </p:spPr>
      </p:sp>
      <p:sp>
        <p:nvSpPr>
          <p:cNvPr id="537" name="Google Shape;537;p35"/>
          <p:cNvSpPr/>
          <p:nvPr/>
        </p:nvSpPr>
        <p:spPr>
          <a:xfrm>
            <a:off x="16407661" y="4946227"/>
            <a:ext cx="911657" cy="843697"/>
          </a:xfrm>
          <a:custGeom>
            <a:rect b="b" l="l" r="r" t="t"/>
            <a:pathLst>
              <a:path extrusionOk="0" h="843697" w="911657">
                <a:moveTo>
                  <a:pt x="0" y="0"/>
                </a:moveTo>
                <a:lnTo>
                  <a:pt x="911656" y="0"/>
                </a:lnTo>
                <a:lnTo>
                  <a:pt x="911656" y="843696"/>
                </a:lnTo>
                <a:lnTo>
                  <a:pt x="0" y="843696"/>
                </a:lnTo>
                <a:lnTo>
                  <a:pt x="0" y="0"/>
                </a:lnTo>
                <a:close/>
              </a:path>
            </a:pathLst>
          </a:custGeom>
          <a:blipFill rotWithShape="1">
            <a:blip r:embed="rId28">
              <a:alphaModFix/>
            </a:blip>
            <a:stretch>
              <a:fillRect b="0" l="0" r="0" t="0"/>
            </a:stretch>
          </a:blipFill>
          <a:ln>
            <a:noFill/>
          </a:ln>
        </p:spPr>
      </p:sp>
      <p:sp>
        <p:nvSpPr>
          <p:cNvPr id="538" name="Google Shape;538;p35"/>
          <p:cNvSpPr/>
          <p:nvPr/>
        </p:nvSpPr>
        <p:spPr>
          <a:xfrm>
            <a:off x="12679359" y="1341066"/>
            <a:ext cx="463076" cy="502350"/>
          </a:xfrm>
          <a:custGeom>
            <a:rect b="b" l="l" r="r" t="t"/>
            <a:pathLst>
              <a:path extrusionOk="0" h="502350" w="463076">
                <a:moveTo>
                  <a:pt x="0" y="0"/>
                </a:moveTo>
                <a:lnTo>
                  <a:pt x="463076" y="0"/>
                </a:lnTo>
                <a:lnTo>
                  <a:pt x="463076" y="502350"/>
                </a:lnTo>
                <a:lnTo>
                  <a:pt x="0" y="502350"/>
                </a:lnTo>
                <a:lnTo>
                  <a:pt x="0" y="0"/>
                </a:lnTo>
                <a:close/>
              </a:path>
            </a:pathLst>
          </a:custGeom>
          <a:blipFill rotWithShape="1">
            <a:blip r:embed="rId29">
              <a:alphaModFix/>
            </a:blip>
            <a:stretch>
              <a:fillRect b="0" l="0" r="0" t="0"/>
            </a:stretch>
          </a:blipFill>
          <a:ln>
            <a:noFill/>
          </a:ln>
        </p:spPr>
      </p:sp>
      <p:sp>
        <p:nvSpPr>
          <p:cNvPr id="539" name="Google Shape;539;p35"/>
          <p:cNvSpPr/>
          <p:nvPr/>
        </p:nvSpPr>
        <p:spPr>
          <a:xfrm>
            <a:off x="15822781" y="2590223"/>
            <a:ext cx="1500467" cy="581090"/>
          </a:xfrm>
          <a:custGeom>
            <a:rect b="b" l="l" r="r" t="t"/>
            <a:pathLst>
              <a:path extrusionOk="0" h="581090" w="1500467">
                <a:moveTo>
                  <a:pt x="0" y="0"/>
                </a:moveTo>
                <a:lnTo>
                  <a:pt x="1500467" y="0"/>
                </a:lnTo>
                <a:lnTo>
                  <a:pt x="1500467" y="581090"/>
                </a:lnTo>
                <a:lnTo>
                  <a:pt x="0" y="581090"/>
                </a:lnTo>
                <a:lnTo>
                  <a:pt x="0" y="0"/>
                </a:lnTo>
                <a:close/>
              </a:path>
            </a:pathLst>
          </a:custGeom>
          <a:blipFill rotWithShape="1">
            <a:blip r:embed="rId30">
              <a:alphaModFix/>
            </a:blip>
            <a:stretch>
              <a:fillRect b="0" l="0" r="0" t="0"/>
            </a:stretch>
          </a:blipFill>
          <a:ln>
            <a:noFill/>
          </a:ln>
        </p:spPr>
      </p:sp>
      <p:sp>
        <p:nvSpPr>
          <p:cNvPr id="540" name="Google Shape;540;p35"/>
          <p:cNvSpPr/>
          <p:nvPr/>
        </p:nvSpPr>
        <p:spPr>
          <a:xfrm>
            <a:off x="9384926" y="2301425"/>
            <a:ext cx="998576" cy="1158685"/>
          </a:xfrm>
          <a:custGeom>
            <a:rect b="b" l="l" r="r" t="t"/>
            <a:pathLst>
              <a:path extrusionOk="0" h="1158685" w="998576">
                <a:moveTo>
                  <a:pt x="0" y="0"/>
                </a:moveTo>
                <a:lnTo>
                  <a:pt x="998576" y="0"/>
                </a:lnTo>
                <a:lnTo>
                  <a:pt x="998576" y="1158685"/>
                </a:lnTo>
                <a:lnTo>
                  <a:pt x="0" y="1158685"/>
                </a:lnTo>
                <a:lnTo>
                  <a:pt x="0" y="0"/>
                </a:lnTo>
                <a:close/>
              </a:path>
            </a:pathLst>
          </a:custGeom>
          <a:blipFill rotWithShape="1">
            <a:blip r:embed="rId31">
              <a:alphaModFix/>
            </a:blip>
            <a:stretch>
              <a:fillRect b="0" l="0" r="0" t="0"/>
            </a:stretch>
          </a:blipFill>
          <a:ln>
            <a:noFill/>
          </a:ln>
        </p:spPr>
      </p:sp>
      <p:sp>
        <p:nvSpPr>
          <p:cNvPr id="541" name="Google Shape;541;p35"/>
          <p:cNvSpPr/>
          <p:nvPr/>
        </p:nvSpPr>
        <p:spPr>
          <a:xfrm>
            <a:off x="9115443" y="8564578"/>
            <a:ext cx="704078" cy="852958"/>
          </a:xfrm>
          <a:custGeom>
            <a:rect b="b" l="l" r="r" t="t"/>
            <a:pathLst>
              <a:path extrusionOk="0" h="852958" w="704078">
                <a:moveTo>
                  <a:pt x="0" y="0"/>
                </a:moveTo>
                <a:lnTo>
                  <a:pt x="704078" y="0"/>
                </a:lnTo>
                <a:lnTo>
                  <a:pt x="704078" y="852958"/>
                </a:lnTo>
                <a:lnTo>
                  <a:pt x="0" y="852958"/>
                </a:lnTo>
                <a:lnTo>
                  <a:pt x="0" y="0"/>
                </a:lnTo>
                <a:close/>
              </a:path>
            </a:pathLst>
          </a:custGeom>
          <a:blipFill rotWithShape="1">
            <a:blip r:embed="rId32">
              <a:alphaModFix/>
            </a:blip>
            <a:stretch>
              <a:fillRect b="0" l="0" r="0" t="0"/>
            </a:stretch>
          </a:blipFill>
          <a:ln>
            <a:noFill/>
          </a:ln>
        </p:spPr>
      </p:sp>
      <p:sp>
        <p:nvSpPr>
          <p:cNvPr id="542" name="Google Shape;542;p35"/>
          <p:cNvSpPr/>
          <p:nvPr/>
        </p:nvSpPr>
        <p:spPr>
          <a:xfrm>
            <a:off x="13386884" y="7317104"/>
            <a:ext cx="800792" cy="877362"/>
          </a:xfrm>
          <a:custGeom>
            <a:rect b="b" l="l" r="r" t="t"/>
            <a:pathLst>
              <a:path extrusionOk="0" h="877362" w="800792">
                <a:moveTo>
                  <a:pt x="0" y="0"/>
                </a:moveTo>
                <a:lnTo>
                  <a:pt x="800792" y="0"/>
                </a:lnTo>
                <a:lnTo>
                  <a:pt x="800792" y="877362"/>
                </a:lnTo>
                <a:lnTo>
                  <a:pt x="0" y="877362"/>
                </a:lnTo>
                <a:lnTo>
                  <a:pt x="0" y="0"/>
                </a:lnTo>
                <a:close/>
              </a:path>
            </a:pathLst>
          </a:custGeom>
          <a:blipFill rotWithShape="1">
            <a:blip r:embed="rId33">
              <a:alphaModFix/>
            </a:blip>
            <a:stretch>
              <a:fillRect b="0" l="0" r="0" t="0"/>
            </a:stretch>
          </a:blipFill>
          <a:ln>
            <a:noFill/>
          </a:ln>
        </p:spPr>
      </p:sp>
      <p:sp>
        <p:nvSpPr>
          <p:cNvPr id="543" name="Google Shape;543;p35"/>
          <p:cNvSpPr/>
          <p:nvPr/>
        </p:nvSpPr>
        <p:spPr>
          <a:xfrm>
            <a:off x="16465084" y="7446080"/>
            <a:ext cx="619410" cy="619410"/>
          </a:xfrm>
          <a:custGeom>
            <a:rect b="b" l="l" r="r" t="t"/>
            <a:pathLst>
              <a:path extrusionOk="0" h="619410" w="619410">
                <a:moveTo>
                  <a:pt x="0" y="0"/>
                </a:moveTo>
                <a:lnTo>
                  <a:pt x="619410" y="0"/>
                </a:lnTo>
                <a:lnTo>
                  <a:pt x="619410" y="619410"/>
                </a:lnTo>
                <a:lnTo>
                  <a:pt x="0" y="619410"/>
                </a:lnTo>
                <a:lnTo>
                  <a:pt x="0" y="0"/>
                </a:lnTo>
                <a:close/>
              </a:path>
            </a:pathLst>
          </a:custGeom>
          <a:blipFill rotWithShape="1">
            <a:blip r:embed="rId34">
              <a:alphaModFix/>
            </a:blip>
            <a:stretch>
              <a:fillRect b="0" l="0" r="0" t="0"/>
            </a:stretch>
          </a:blipFill>
          <a:ln>
            <a:noFill/>
          </a:ln>
        </p:spPr>
      </p:sp>
      <p:sp>
        <p:nvSpPr>
          <p:cNvPr id="544" name="Google Shape;544;p35"/>
          <p:cNvSpPr/>
          <p:nvPr/>
        </p:nvSpPr>
        <p:spPr>
          <a:xfrm>
            <a:off x="11227438" y="3734159"/>
            <a:ext cx="726476" cy="611561"/>
          </a:xfrm>
          <a:custGeom>
            <a:rect b="b" l="l" r="r" t="t"/>
            <a:pathLst>
              <a:path extrusionOk="0" h="611561" w="726476">
                <a:moveTo>
                  <a:pt x="0" y="0"/>
                </a:moveTo>
                <a:lnTo>
                  <a:pt x="726476" y="0"/>
                </a:lnTo>
                <a:lnTo>
                  <a:pt x="726476" y="611561"/>
                </a:lnTo>
                <a:lnTo>
                  <a:pt x="0" y="611561"/>
                </a:lnTo>
                <a:lnTo>
                  <a:pt x="0" y="0"/>
                </a:lnTo>
                <a:close/>
              </a:path>
            </a:pathLst>
          </a:custGeom>
          <a:blipFill rotWithShape="1">
            <a:blip r:embed="rId35">
              <a:alphaModFix/>
            </a:blip>
            <a:stretch>
              <a:fillRect b="0" l="0" r="0" t="0"/>
            </a:stretch>
          </a:blipFill>
          <a:ln>
            <a:noFill/>
          </a:ln>
        </p:spPr>
      </p:sp>
      <p:sp>
        <p:nvSpPr>
          <p:cNvPr id="545" name="Google Shape;545;p35"/>
          <p:cNvSpPr/>
          <p:nvPr/>
        </p:nvSpPr>
        <p:spPr>
          <a:xfrm>
            <a:off x="11703681" y="6088893"/>
            <a:ext cx="912152" cy="940042"/>
          </a:xfrm>
          <a:custGeom>
            <a:rect b="b" l="l" r="r" t="t"/>
            <a:pathLst>
              <a:path extrusionOk="0" h="940042" w="912152">
                <a:moveTo>
                  <a:pt x="0" y="0"/>
                </a:moveTo>
                <a:lnTo>
                  <a:pt x="912153" y="0"/>
                </a:lnTo>
                <a:lnTo>
                  <a:pt x="912153" y="940042"/>
                </a:lnTo>
                <a:lnTo>
                  <a:pt x="0" y="940042"/>
                </a:lnTo>
                <a:lnTo>
                  <a:pt x="0" y="0"/>
                </a:lnTo>
                <a:close/>
              </a:path>
            </a:pathLst>
          </a:custGeom>
          <a:blipFill rotWithShape="1">
            <a:blip r:embed="rId36">
              <a:alphaModFix/>
            </a:blip>
            <a:stretch>
              <a:fillRect b="0" l="0" r="0" t="0"/>
            </a:stretch>
          </a:blipFill>
          <a:ln>
            <a:noFill/>
          </a:ln>
        </p:spPr>
      </p:sp>
      <p:sp>
        <p:nvSpPr>
          <p:cNvPr id="546" name="Google Shape;546;p35"/>
          <p:cNvSpPr/>
          <p:nvPr/>
        </p:nvSpPr>
        <p:spPr>
          <a:xfrm>
            <a:off x="8482936" y="1202754"/>
            <a:ext cx="1669477" cy="640662"/>
          </a:xfrm>
          <a:custGeom>
            <a:rect b="b" l="l" r="r" t="t"/>
            <a:pathLst>
              <a:path extrusionOk="0" h="640662" w="1669477">
                <a:moveTo>
                  <a:pt x="0" y="0"/>
                </a:moveTo>
                <a:lnTo>
                  <a:pt x="1669477" y="0"/>
                </a:lnTo>
                <a:lnTo>
                  <a:pt x="1669477" y="640662"/>
                </a:lnTo>
                <a:lnTo>
                  <a:pt x="0" y="640662"/>
                </a:lnTo>
                <a:lnTo>
                  <a:pt x="0" y="0"/>
                </a:lnTo>
                <a:close/>
              </a:path>
            </a:pathLst>
          </a:custGeom>
          <a:blipFill rotWithShape="1">
            <a:blip r:embed="rId37">
              <a:alphaModFix/>
            </a:blip>
            <a:stretch>
              <a:fillRect b="0" l="0" r="0" t="0"/>
            </a:stretch>
          </a:blipFill>
          <a:ln>
            <a:noFill/>
          </a:ln>
        </p:spPr>
      </p:sp>
      <p:sp>
        <p:nvSpPr>
          <p:cNvPr id="547" name="Google Shape;547;p35"/>
          <p:cNvSpPr/>
          <p:nvPr/>
        </p:nvSpPr>
        <p:spPr>
          <a:xfrm>
            <a:off x="13981809" y="3606029"/>
            <a:ext cx="670588" cy="867820"/>
          </a:xfrm>
          <a:custGeom>
            <a:rect b="b" l="l" r="r" t="t"/>
            <a:pathLst>
              <a:path extrusionOk="0" h="867820" w="670588">
                <a:moveTo>
                  <a:pt x="0" y="0"/>
                </a:moveTo>
                <a:lnTo>
                  <a:pt x="670588" y="0"/>
                </a:lnTo>
                <a:lnTo>
                  <a:pt x="670588" y="867820"/>
                </a:lnTo>
                <a:lnTo>
                  <a:pt x="0" y="867820"/>
                </a:lnTo>
                <a:lnTo>
                  <a:pt x="0" y="0"/>
                </a:lnTo>
                <a:close/>
              </a:path>
            </a:pathLst>
          </a:custGeom>
          <a:blipFill rotWithShape="1">
            <a:blip r:embed="rId38">
              <a:alphaModFix/>
            </a:blip>
            <a:stretch>
              <a:fillRect b="0" l="0" r="0" t="0"/>
            </a:stretch>
          </a:blipFill>
          <a:ln>
            <a:noFill/>
          </a:ln>
        </p:spPr>
      </p:sp>
      <p:sp>
        <p:nvSpPr>
          <p:cNvPr id="548" name="Google Shape;548;p35"/>
          <p:cNvSpPr/>
          <p:nvPr/>
        </p:nvSpPr>
        <p:spPr>
          <a:xfrm>
            <a:off x="14234959" y="1277179"/>
            <a:ext cx="479757" cy="566237"/>
          </a:xfrm>
          <a:custGeom>
            <a:rect b="b" l="l" r="r" t="t"/>
            <a:pathLst>
              <a:path extrusionOk="0" h="566237" w="479757">
                <a:moveTo>
                  <a:pt x="0" y="0"/>
                </a:moveTo>
                <a:lnTo>
                  <a:pt x="479757" y="0"/>
                </a:lnTo>
                <a:lnTo>
                  <a:pt x="479757" y="566237"/>
                </a:lnTo>
                <a:lnTo>
                  <a:pt x="0" y="566237"/>
                </a:lnTo>
                <a:lnTo>
                  <a:pt x="0" y="0"/>
                </a:lnTo>
                <a:close/>
              </a:path>
            </a:pathLst>
          </a:custGeom>
          <a:blipFill rotWithShape="1">
            <a:blip r:embed="rId39">
              <a:alphaModFix/>
            </a:blip>
            <a:stretch>
              <a:fillRect b="0" l="0" r="0" t="0"/>
            </a:stretch>
          </a:blipFill>
          <a:ln>
            <a:noFill/>
          </a:ln>
        </p:spPr>
      </p:sp>
      <p:sp>
        <p:nvSpPr>
          <p:cNvPr id="549" name="Google Shape;549;p35"/>
          <p:cNvSpPr/>
          <p:nvPr/>
        </p:nvSpPr>
        <p:spPr>
          <a:xfrm rot="185917">
            <a:off x="13357604" y="1197504"/>
            <a:ext cx="662185" cy="628474"/>
          </a:xfrm>
          <a:custGeom>
            <a:rect b="b" l="l" r="r" t="t"/>
            <a:pathLst>
              <a:path extrusionOk="0" h="628474" w="662185">
                <a:moveTo>
                  <a:pt x="0" y="0"/>
                </a:moveTo>
                <a:lnTo>
                  <a:pt x="662185" y="0"/>
                </a:lnTo>
                <a:lnTo>
                  <a:pt x="662185" y="628474"/>
                </a:lnTo>
                <a:lnTo>
                  <a:pt x="0" y="628474"/>
                </a:lnTo>
                <a:lnTo>
                  <a:pt x="0" y="0"/>
                </a:lnTo>
                <a:close/>
              </a:path>
            </a:pathLst>
          </a:custGeom>
          <a:blipFill rotWithShape="1">
            <a:blip r:embed="rId40">
              <a:alphaModFix/>
            </a:blip>
            <a:stretch>
              <a:fillRect b="0" l="0" r="0" t="0"/>
            </a:stretch>
          </a:blipFill>
          <a:ln>
            <a:noFill/>
          </a:ln>
        </p:spPr>
      </p:sp>
      <p:sp>
        <p:nvSpPr>
          <p:cNvPr id="550" name="Google Shape;550;p35"/>
          <p:cNvSpPr/>
          <p:nvPr/>
        </p:nvSpPr>
        <p:spPr>
          <a:xfrm>
            <a:off x="5543221" y="6266402"/>
            <a:ext cx="691964" cy="585024"/>
          </a:xfrm>
          <a:custGeom>
            <a:rect b="b" l="l" r="r" t="t"/>
            <a:pathLst>
              <a:path extrusionOk="0" h="585024" w="691964">
                <a:moveTo>
                  <a:pt x="0" y="0"/>
                </a:moveTo>
                <a:lnTo>
                  <a:pt x="691964" y="0"/>
                </a:lnTo>
                <a:lnTo>
                  <a:pt x="691964" y="585024"/>
                </a:lnTo>
                <a:lnTo>
                  <a:pt x="0" y="585024"/>
                </a:lnTo>
                <a:lnTo>
                  <a:pt x="0" y="0"/>
                </a:lnTo>
                <a:close/>
              </a:path>
            </a:pathLst>
          </a:custGeom>
          <a:blipFill rotWithShape="1">
            <a:blip r:embed="rId41">
              <a:alphaModFix/>
            </a:blip>
            <a:stretch>
              <a:fillRect b="0" l="0" r="0" t="0"/>
            </a:stretch>
          </a:blipFill>
          <a:ln>
            <a:noFill/>
          </a:ln>
        </p:spPr>
      </p:sp>
      <p:sp>
        <p:nvSpPr>
          <p:cNvPr id="551" name="Google Shape;551;p35"/>
          <p:cNvSpPr/>
          <p:nvPr/>
        </p:nvSpPr>
        <p:spPr>
          <a:xfrm>
            <a:off x="15603488" y="1037081"/>
            <a:ext cx="397427" cy="934123"/>
          </a:xfrm>
          <a:custGeom>
            <a:rect b="b" l="l" r="r" t="t"/>
            <a:pathLst>
              <a:path extrusionOk="0" h="934123" w="397427">
                <a:moveTo>
                  <a:pt x="0" y="0"/>
                </a:moveTo>
                <a:lnTo>
                  <a:pt x="397427" y="0"/>
                </a:lnTo>
                <a:lnTo>
                  <a:pt x="397427" y="934123"/>
                </a:lnTo>
                <a:lnTo>
                  <a:pt x="0" y="934123"/>
                </a:lnTo>
                <a:lnTo>
                  <a:pt x="0" y="0"/>
                </a:lnTo>
                <a:close/>
              </a:path>
            </a:pathLst>
          </a:custGeom>
          <a:blipFill rotWithShape="1">
            <a:blip r:embed="rId42">
              <a:alphaModFix/>
            </a:blip>
            <a:stretch>
              <a:fillRect b="0" l="0" r="0" t="0"/>
            </a:stretch>
          </a:blipFill>
          <a:ln>
            <a:noFill/>
          </a:ln>
        </p:spPr>
      </p:sp>
      <p:sp>
        <p:nvSpPr>
          <p:cNvPr id="552" name="Google Shape;552;p35"/>
          <p:cNvSpPr/>
          <p:nvPr/>
        </p:nvSpPr>
        <p:spPr>
          <a:xfrm>
            <a:off x="14640168" y="2659029"/>
            <a:ext cx="938125" cy="443477"/>
          </a:xfrm>
          <a:custGeom>
            <a:rect b="b" l="l" r="r" t="t"/>
            <a:pathLst>
              <a:path extrusionOk="0" h="443477" w="938125">
                <a:moveTo>
                  <a:pt x="0" y="0"/>
                </a:moveTo>
                <a:lnTo>
                  <a:pt x="938125" y="0"/>
                </a:lnTo>
                <a:lnTo>
                  <a:pt x="938125" y="443477"/>
                </a:lnTo>
                <a:lnTo>
                  <a:pt x="0" y="443477"/>
                </a:lnTo>
                <a:lnTo>
                  <a:pt x="0" y="0"/>
                </a:lnTo>
                <a:close/>
              </a:path>
            </a:pathLst>
          </a:custGeom>
          <a:blipFill rotWithShape="1">
            <a:blip r:embed="rId43">
              <a:alphaModFix/>
            </a:blip>
            <a:stretch>
              <a:fillRect b="0" l="0" r="0" t="0"/>
            </a:stretch>
          </a:blipFill>
          <a:ln>
            <a:noFill/>
          </a:ln>
        </p:spPr>
      </p:sp>
      <p:sp>
        <p:nvSpPr>
          <p:cNvPr id="553" name="Google Shape;553;p35"/>
          <p:cNvSpPr/>
          <p:nvPr/>
        </p:nvSpPr>
        <p:spPr>
          <a:xfrm>
            <a:off x="13118588" y="3542497"/>
            <a:ext cx="619315" cy="994884"/>
          </a:xfrm>
          <a:custGeom>
            <a:rect b="b" l="l" r="r" t="t"/>
            <a:pathLst>
              <a:path extrusionOk="0" h="994884" w="619315">
                <a:moveTo>
                  <a:pt x="0" y="0"/>
                </a:moveTo>
                <a:lnTo>
                  <a:pt x="619315" y="0"/>
                </a:lnTo>
                <a:lnTo>
                  <a:pt x="619315" y="994884"/>
                </a:lnTo>
                <a:lnTo>
                  <a:pt x="0" y="994884"/>
                </a:lnTo>
                <a:lnTo>
                  <a:pt x="0" y="0"/>
                </a:lnTo>
                <a:close/>
              </a:path>
            </a:pathLst>
          </a:custGeom>
          <a:blipFill rotWithShape="1">
            <a:blip r:embed="rId44">
              <a:alphaModFix/>
            </a:blip>
            <a:stretch>
              <a:fillRect b="0" l="0" r="0" t="0"/>
            </a:stretch>
          </a:blipFill>
          <a:ln>
            <a:noFill/>
          </a:ln>
        </p:spPr>
      </p:sp>
      <p:sp>
        <p:nvSpPr>
          <p:cNvPr id="554" name="Google Shape;554;p35"/>
          <p:cNvSpPr/>
          <p:nvPr/>
        </p:nvSpPr>
        <p:spPr>
          <a:xfrm>
            <a:off x="15252134" y="4983159"/>
            <a:ext cx="806491" cy="769832"/>
          </a:xfrm>
          <a:custGeom>
            <a:rect b="b" l="l" r="r" t="t"/>
            <a:pathLst>
              <a:path extrusionOk="0" h="769832" w="806491">
                <a:moveTo>
                  <a:pt x="0" y="0"/>
                </a:moveTo>
                <a:lnTo>
                  <a:pt x="806491" y="0"/>
                </a:lnTo>
                <a:lnTo>
                  <a:pt x="806491" y="769832"/>
                </a:lnTo>
                <a:lnTo>
                  <a:pt x="0" y="769832"/>
                </a:lnTo>
                <a:lnTo>
                  <a:pt x="0" y="0"/>
                </a:lnTo>
                <a:close/>
              </a:path>
            </a:pathLst>
          </a:custGeom>
          <a:blipFill rotWithShape="1">
            <a:blip r:embed="rId45">
              <a:alphaModFix/>
            </a:blip>
            <a:stretch>
              <a:fillRect b="0" l="0" r="0" t="0"/>
            </a:stretch>
          </a:blipFill>
          <a:ln>
            <a:noFill/>
          </a:ln>
        </p:spPr>
      </p:sp>
      <p:sp>
        <p:nvSpPr>
          <p:cNvPr id="555" name="Google Shape;555;p35"/>
          <p:cNvSpPr/>
          <p:nvPr/>
        </p:nvSpPr>
        <p:spPr>
          <a:xfrm>
            <a:off x="7425449" y="7343465"/>
            <a:ext cx="857375" cy="824639"/>
          </a:xfrm>
          <a:custGeom>
            <a:rect b="b" l="l" r="r" t="t"/>
            <a:pathLst>
              <a:path extrusionOk="0" h="824639" w="857375">
                <a:moveTo>
                  <a:pt x="0" y="0"/>
                </a:moveTo>
                <a:lnTo>
                  <a:pt x="857376" y="0"/>
                </a:lnTo>
                <a:lnTo>
                  <a:pt x="857376" y="824640"/>
                </a:lnTo>
                <a:lnTo>
                  <a:pt x="0" y="824640"/>
                </a:lnTo>
                <a:lnTo>
                  <a:pt x="0" y="0"/>
                </a:lnTo>
                <a:close/>
              </a:path>
            </a:pathLst>
          </a:custGeom>
          <a:blipFill rotWithShape="1">
            <a:blip r:embed="rId46">
              <a:alphaModFix/>
            </a:blip>
            <a:stretch>
              <a:fillRect b="0" l="0" r="0" t="0"/>
            </a:stretch>
          </a:blipFill>
          <a:ln>
            <a:noFill/>
          </a:ln>
        </p:spPr>
      </p:sp>
      <p:sp>
        <p:nvSpPr>
          <p:cNvPr id="556" name="Google Shape;556;p35"/>
          <p:cNvSpPr/>
          <p:nvPr/>
        </p:nvSpPr>
        <p:spPr>
          <a:xfrm rot="636581">
            <a:off x="12255504" y="3700575"/>
            <a:ext cx="561493" cy="678728"/>
          </a:xfrm>
          <a:custGeom>
            <a:rect b="b" l="l" r="r" t="t"/>
            <a:pathLst>
              <a:path extrusionOk="0" h="678728" w="561493">
                <a:moveTo>
                  <a:pt x="0" y="0"/>
                </a:moveTo>
                <a:lnTo>
                  <a:pt x="561493" y="0"/>
                </a:lnTo>
                <a:lnTo>
                  <a:pt x="561493" y="678728"/>
                </a:lnTo>
                <a:lnTo>
                  <a:pt x="0" y="678728"/>
                </a:lnTo>
                <a:lnTo>
                  <a:pt x="0" y="0"/>
                </a:lnTo>
                <a:close/>
              </a:path>
            </a:pathLst>
          </a:custGeom>
          <a:blipFill rotWithShape="1">
            <a:blip r:embed="rId47">
              <a:alphaModFix/>
            </a:blip>
            <a:stretch>
              <a:fillRect b="0" l="0" r="0" t="0"/>
            </a:stretch>
          </a:blipFill>
          <a:ln>
            <a:noFill/>
          </a:ln>
        </p:spPr>
      </p:sp>
      <p:sp>
        <p:nvSpPr>
          <p:cNvPr id="557" name="Google Shape;557;p35"/>
          <p:cNvSpPr/>
          <p:nvPr/>
        </p:nvSpPr>
        <p:spPr>
          <a:xfrm>
            <a:off x="8438984" y="2352365"/>
            <a:ext cx="701454" cy="1056805"/>
          </a:xfrm>
          <a:custGeom>
            <a:rect b="b" l="l" r="r" t="t"/>
            <a:pathLst>
              <a:path extrusionOk="0" h="1056805" w="701454">
                <a:moveTo>
                  <a:pt x="0" y="0"/>
                </a:moveTo>
                <a:lnTo>
                  <a:pt x="701454" y="0"/>
                </a:lnTo>
                <a:lnTo>
                  <a:pt x="701454" y="1056805"/>
                </a:lnTo>
                <a:lnTo>
                  <a:pt x="0" y="1056805"/>
                </a:lnTo>
                <a:lnTo>
                  <a:pt x="0" y="0"/>
                </a:lnTo>
                <a:close/>
              </a:path>
            </a:pathLst>
          </a:custGeom>
          <a:blipFill rotWithShape="1">
            <a:blip r:embed="rId48">
              <a:alphaModFix/>
            </a:blip>
            <a:stretch>
              <a:fillRect b="0" l="0" r="0" t="0"/>
            </a:stretch>
          </a:blipFill>
          <a:ln>
            <a:noFill/>
          </a:ln>
        </p:spPr>
      </p:sp>
      <p:sp>
        <p:nvSpPr>
          <p:cNvPr id="558" name="Google Shape;558;p35"/>
          <p:cNvSpPr/>
          <p:nvPr/>
        </p:nvSpPr>
        <p:spPr>
          <a:xfrm>
            <a:off x="11719234" y="2363562"/>
            <a:ext cx="520968" cy="1034412"/>
          </a:xfrm>
          <a:custGeom>
            <a:rect b="b" l="l" r="r" t="t"/>
            <a:pathLst>
              <a:path extrusionOk="0" h="1034412" w="520968">
                <a:moveTo>
                  <a:pt x="0" y="0"/>
                </a:moveTo>
                <a:lnTo>
                  <a:pt x="520967" y="0"/>
                </a:lnTo>
                <a:lnTo>
                  <a:pt x="520967" y="1034412"/>
                </a:lnTo>
                <a:lnTo>
                  <a:pt x="0" y="1034412"/>
                </a:lnTo>
                <a:lnTo>
                  <a:pt x="0" y="0"/>
                </a:lnTo>
                <a:close/>
              </a:path>
            </a:pathLst>
          </a:custGeom>
          <a:blipFill rotWithShape="1">
            <a:blip r:embed="rId49">
              <a:alphaModFix/>
            </a:blip>
            <a:stretch>
              <a:fillRect b="0" l="0" r="0" t="0"/>
            </a:stretch>
          </a:blipFill>
          <a:ln>
            <a:noFill/>
          </a:ln>
        </p:spPr>
      </p:sp>
      <p:sp>
        <p:nvSpPr>
          <p:cNvPr id="559" name="Google Shape;559;p35"/>
          <p:cNvSpPr/>
          <p:nvPr/>
        </p:nvSpPr>
        <p:spPr>
          <a:xfrm>
            <a:off x="8981276" y="4861902"/>
            <a:ext cx="414142" cy="1012347"/>
          </a:xfrm>
          <a:custGeom>
            <a:rect b="b" l="l" r="r" t="t"/>
            <a:pathLst>
              <a:path extrusionOk="0" h="1012347" w="414142">
                <a:moveTo>
                  <a:pt x="0" y="0"/>
                </a:moveTo>
                <a:lnTo>
                  <a:pt x="414142" y="0"/>
                </a:lnTo>
                <a:lnTo>
                  <a:pt x="414142" y="1012347"/>
                </a:lnTo>
                <a:lnTo>
                  <a:pt x="0" y="1012347"/>
                </a:lnTo>
                <a:lnTo>
                  <a:pt x="0" y="0"/>
                </a:lnTo>
                <a:close/>
              </a:path>
            </a:pathLst>
          </a:custGeom>
          <a:blipFill rotWithShape="1">
            <a:blip r:embed="rId50">
              <a:alphaModFix/>
            </a:blip>
            <a:stretch>
              <a:fillRect b="0" l="0" r="0" t="0"/>
            </a:stretch>
          </a:blipFill>
          <a:ln>
            <a:noFill/>
          </a:ln>
        </p:spPr>
      </p:sp>
      <p:sp>
        <p:nvSpPr>
          <p:cNvPr id="560" name="Google Shape;560;p35"/>
          <p:cNvSpPr/>
          <p:nvPr/>
        </p:nvSpPr>
        <p:spPr>
          <a:xfrm>
            <a:off x="9744454" y="4794556"/>
            <a:ext cx="302401" cy="1147038"/>
          </a:xfrm>
          <a:custGeom>
            <a:rect b="b" l="l" r="r" t="t"/>
            <a:pathLst>
              <a:path extrusionOk="0" h="1147038" w="302401">
                <a:moveTo>
                  <a:pt x="0" y="0"/>
                </a:moveTo>
                <a:lnTo>
                  <a:pt x="302401" y="0"/>
                </a:lnTo>
                <a:lnTo>
                  <a:pt x="302401" y="1147038"/>
                </a:lnTo>
                <a:lnTo>
                  <a:pt x="0" y="1147038"/>
                </a:lnTo>
                <a:lnTo>
                  <a:pt x="0" y="0"/>
                </a:lnTo>
                <a:close/>
              </a:path>
            </a:pathLst>
          </a:custGeom>
          <a:blipFill rotWithShape="1">
            <a:blip r:embed="rId51">
              <a:alphaModFix/>
            </a:blip>
            <a:stretch>
              <a:fillRect b="0" l="0" r="0" t="0"/>
            </a:stretch>
          </a:blipFill>
          <a:ln>
            <a:noFill/>
          </a:ln>
        </p:spPr>
      </p:sp>
      <p:sp>
        <p:nvSpPr>
          <p:cNvPr id="561" name="Google Shape;561;p35"/>
          <p:cNvSpPr/>
          <p:nvPr/>
        </p:nvSpPr>
        <p:spPr>
          <a:xfrm>
            <a:off x="7858456" y="3826534"/>
            <a:ext cx="1318798" cy="426811"/>
          </a:xfrm>
          <a:custGeom>
            <a:rect b="b" l="l" r="r" t="t"/>
            <a:pathLst>
              <a:path extrusionOk="0" h="426811" w="1318798">
                <a:moveTo>
                  <a:pt x="0" y="0"/>
                </a:moveTo>
                <a:lnTo>
                  <a:pt x="1318797" y="0"/>
                </a:lnTo>
                <a:lnTo>
                  <a:pt x="1318797" y="426811"/>
                </a:lnTo>
                <a:lnTo>
                  <a:pt x="0" y="426811"/>
                </a:lnTo>
                <a:lnTo>
                  <a:pt x="0" y="0"/>
                </a:lnTo>
                <a:close/>
              </a:path>
            </a:pathLst>
          </a:custGeom>
          <a:blipFill rotWithShape="1">
            <a:blip r:embed="rId52">
              <a:alphaModFix/>
            </a:blip>
            <a:stretch>
              <a:fillRect b="0" l="0" r="0" t="0"/>
            </a:stretch>
          </a:blipFill>
          <a:ln>
            <a:noFill/>
          </a:ln>
        </p:spPr>
      </p:sp>
      <p:sp>
        <p:nvSpPr>
          <p:cNvPr id="562" name="Google Shape;562;p35"/>
          <p:cNvSpPr/>
          <p:nvPr/>
        </p:nvSpPr>
        <p:spPr>
          <a:xfrm>
            <a:off x="16718364" y="3555156"/>
            <a:ext cx="535906" cy="969566"/>
          </a:xfrm>
          <a:custGeom>
            <a:rect b="b" l="l" r="r" t="t"/>
            <a:pathLst>
              <a:path extrusionOk="0" h="969566" w="535906">
                <a:moveTo>
                  <a:pt x="0" y="0"/>
                </a:moveTo>
                <a:lnTo>
                  <a:pt x="535905" y="0"/>
                </a:lnTo>
                <a:lnTo>
                  <a:pt x="535905" y="969566"/>
                </a:lnTo>
                <a:lnTo>
                  <a:pt x="0" y="969566"/>
                </a:lnTo>
                <a:lnTo>
                  <a:pt x="0" y="0"/>
                </a:lnTo>
                <a:close/>
              </a:path>
            </a:pathLst>
          </a:custGeom>
          <a:blipFill rotWithShape="1">
            <a:blip r:embed="rId53">
              <a:alphaModFix/>
            </a:blip>
            <a:stretch>
              <a:fillRect b="0" l="0" r="0" t="0"/>
            </a:stretch>
          </a:blipFill>
          <a:ln>
            <a:noFill/>
          </a:ln>
        </p:spPr>
      </p:sp>
      <p:sp>
        <p:nvSpPr>
          <p:cNvPr id="563" name="Google Shape;563;p35"/>
          <p:cNvSpPr/>
          <p:nvPr/>
        </p:nvSpPr>
        <p:spPr>
          <a:xfrm>
            <a:off x="7056952" y="8616983"/>
            <a:ext cx="1678019" cy="748149"/>
          </a:xfrm>
          <a:custGeom>
            <a:rect b="b" l="l" r="r" t="t"/>
            <a:pathLst>
              <a:path extrusionOk="0" h="748149" w="1678019">
                <a:moveTo>
                  <a:pt x="0" y="0"/>
                </a:moveTo>
                <a:lnTo>
                  <a:pt x="1678019" y="0"/>
                </a:lnTo>
                <a:lnTo>
                  <a:pt x="1678019" y="748149"/>
                </a:lnTo>
                <a:lnTo>
                  <a:pt x="0" y="748149"/>
                </a:lnTo>
                <a:lnTo>
                  <a:pt x="0" y="0"/>
                </a:lnTo>
                <a:close/>
              </a:path>
            </a:pathLst>
          </a:custGeom>
          <a:blipFill rotWithShape="1">
            <a:blip r:embed="rId54">
              <a:alphaModFix/>
            </a:blip>
            <a:stretch>
              <a:fillRect b="0" l="0" r="0" t="0"/>
            </a:stretch>
          </a:blipFill>
          <a:ln>
            <a:noFill/>
          </a:ln>
        </p:spPr>
      </p:sp>
      <p:sp>
        <p:nvSpPr>
          <p:cNvPr id="564" name="Google Shape;564;p35"/>
          <p:cNvSpPr/>
          <p:nvPr/>
        </p:nvSpPr>
        <p:spPr>
          <a:xfrm>
            <a:off x="5747628" y="8616983"/>
            <a:ext cx="928853" cy="748149"/>
          </a:xfrm>
          <a:custGeom>
            <a:rect b="b" l="l" r="r" t="t"/>
            <a:pathLst>
              <a:path extrusionOk="0" h="748149" w="928853">
                <a:moveTo>
                  <a:pt x="0" y="0"/>
                </a:moveTo>
                <a:lnTo>
                  <a:pt x="928853" y="0"/>
                </a:lnTo>
                <a:lnTo>
                  <a:pt x="928853" y="748149"/>
                </a:lnTo>
                <a:lnTo>
                  <a:pt x="0" y="748149"/>
                </a:lnTo>
                <a:lnTo>
                  <a:pt x="0" y="0"/>
                </a:lnTo>
                <a:close/>
              </a:path>
            </a:pathLst>
          </a:custGeom>
          <a:blipFill rotWithShape="1">
            <a:blip r:embed="rId55">
              <a:alphaModFix/>
            </a:blip>
            <a:stretch>
              <a:fillRect b="0" l="0" r="0" t="0"/>
            </a:stretch>
          </a:blipFill>
          <a:ln>
            <a:noFill/>
          </a:ln>
        </p:spPr>
      </p:sp>
      <p:sp>
        <p:nvSpPr>
          <p:cNvPr id="565" name="Google Shape;565;p35"/>
          <p:cNvSpPr/>
          <p:nvPr/>
        </p:nvSpPr>
        <p:spPr>
          <a:xfrm>
            <a:off x="13326919" y="6182966"/>
            <a:ext cx="734123" cy="751895"/>
          </a:xfrm>
          <a:custGeom>
            <a:rect b="b" l="l" r="r" t="t"/>
            <a:pathLst>
              <a:path extrusionOk="0" h="751895" w="734123">
                <a:moveTo>
                  <a:pt x="0" y="0"/>
                </a:moveTo>
                <a:lnTo>
                  <a:pt x="734123" y="0"/>
                </a:lnTo>
                <a:lnTo>
                  <a:pt x="734123" y="751895"/>
                </a:lnTo>
                <a:lnTo>
                  <a:pt x="0" y="751895"/>
                </a:lnTo>
                <a:lnTo>
                  <a:pt x="0" y="0"/>
                </a:lnTo>
                <a:close/>
              </a:path>
            </a:pathLst>
          </a:custGeom>
          <a:blipFill rotWithShape="1">
            <a:blip r:embed="rId56">
              <a:alphaModFix/>
            </a:blip>
            <a:stretch>
              <a:fillRect b="0" l="0" r="0" t="0"/>
            </a:stretch>
          </a:blipFill>
          <a:ln>
            <a:noFill/>
          </a:ln>
        </p:spPr>
      </p:sp>
      <p:sp>
        <p:nvSpPr>
          <p:cNvPr id="566" name="Google Shape;566;p35"/>
          <p:cNvSpPr/>
          <p:nvPr/>
        </p:nvSpPr>
        <p:spPr>
          <a:xfrm>
            <a:off x="15545643" y="8633937"/>
            <a:ext cx="751114" cy="714241"/>
          </a:xfrm>
          <a:custGeom>
            <a:rect b="b" l="l" r="r" t="t"/>
            <a:pathLst>
              <a:path extrusionOk="0" h="714241" w="751114">
                <a:moveTo>
                  <a:pt x="0" y="0"/>
                </a:moveTo>
                <a:lnTo>
                  <a:pt x="751113" y="0"/>
                </a:lnTo>
                <a:lnTo>
                  <a:pt x="751113" y="714241"/>
                </a:lnTo>
                <a:lnTo>
                  <a:pt x="0" y="714241"/>
                </a:lnTo>
                <a:lnTo>
                  <a:pt x="0" y="0"/>
                </a:lnTo>
                <a:close/>
              </a:path>
            </a:pathLst>
          </a:custGeom>
          <a:blipFill rotWithShape="1">
            <a:blip r:embed="rId57">
              <a:alphaModFix/>
            </a:blip>
            <a:stretch>
              <a:fillRect b="0" l="0" r="0" t="0"/>
            </a:stretch>
          </a:blipFill>
          <a:ln>
            <a:noFill/>
          </a:ln>
        </p:spPr>
      </p:sp>
      <p:sp>
        <p:nvSpPr>
          <p:cNvPr id="567" name="Google Shape;567;p35"/>
          <p:cNvSpPr/>
          <p:nvPr/>
        </p:nvSpPr>
        <p:spPr>
          <a:xfrm>
            <a:off x="14896304" y="3684128"/>
            <a:ext cx="498135" cy="711622"/>
          </a:xfrm>
          <a:custGeom>
            <a:rect b="b" l="l" r="r" t="t"/>
            <a:pathLst>
              <a:path extrusionOk="0" h="711622" w="498135">
                <a:moveTo>
                  <a:pt x="0" y="0"/>
                </a:moveTo>
                <a:lnTo>
                  <a:pt x="498136" y="0"/>
                </a:lnTo>
                <a:lnTo>
                  <a:pt x="498136" y="711622"/>
                </a:lnTo>
                <a:lnTo>
                  <a:pt x="0" y="711622"/>
                </a:lnTo>
                <a:lnTo>
                  <a:pt x="0" y="0"/>
                </a:lnTo>
                <a:close/>
              </a:path>
            </a:pathLst>
          </a:custGeom>
          <a:blipFill rotWithShape="1">
            <a:blip r:embed="rId58">
              <a:alphaModFix/>
            </a:blip>
            <a:stretch>
              <a:fillRect b="0" l="0" r="0" t="0"/>
            </a:stretch>
          </a:blipFill>
          <a:ln>
            <a:noFill/>
          </a:ln>
        </p:spPr>
      </p:sp>
      <p:sp>
        <p:nvSpPr>
          <p:cNvPr id="568" name="Google Shape;568;p35"/>
          <p:cNvSpPr/>
          <p:nvPr/>
        </p:nvSpPr>
        <p:spPr>
          <a:xfrm>
            <a:off x="16677228" y="8558806"/>
            <a:ext cx="372522" cy="864503"/>
          </a:xfrm>
          <a:custGeom>
            <a:rect b="b" l="l" r="r" t="t"/>
            <a:pathLst>
              <a:path extrusionOk="0" h="864503" w="372522">
                <a:moveTo>
                  <a:pt x="0" y="0"/>
                </a:moveTo>
                <a:lnTo>
                  <a:pt x="372522" y="0"/>
                </a:lnTo>
                <a:lnTo>
                  <a:pt x="372522" y="864503"/>
                </a:lnTo>
                <a:lnTo>
                  <a:pt x="0" y="864503"/>
                </a:lnTo>
                <a:lnTo>
                  <a:pt x="0" y="0"/>
                </a:lnTo>
                <a:close/>
              </a:path>
            </a:pathLst>
          </a:custGeom>
          <a:blipFill rotWithShape="1">
            <a:blip r:embed="rId59">
              <a:alphaModFix/>
            </a:blip>
            <a:stretch>
              <a:fillRect b="0" l="0" r="0" t="0"/>
            </a:stretch>
          </a:blipFill>
          <a:ln>
            <a:noFill/>
          </a:ln>
        </p:spPr>
      </p:sp>
      <p:sp>
        <p:nvSpPr>
          <p:cNvPr id="569" name="Google Shape;569;p35"/>
          <p:cNvSpPr/>
          <p:nvPr/>
        </p:nvSpPr>
        <p:spPr>
          <a:xfrm>
            <a:off x="7796712" y="4829972"/>
            <a:ext cx="835527" cy="1076206"/>
          </a:xfrm>
          <a:custGeom>
            <a:rect b="b" l="l" r="r" t="t"/>
            <a:pathLst>
              <a:path extrusionOk="0" h="1076206" w="835527">
                <a:moveTo>
                  <a:pt x="0" y="0"/>
                </a:moveTo>
                <a:lnTo>
                  <a:pt x="835528" y="0"/>
                </a:lnTo>
                <a:lnTo>
                  <a:pt x="835528" y="1076206"/>
                </a:lnTo>
                <a:lnTo>
                  <a:pt x="0" y="1076206"/>
                </a:lnTo>
                <a:lnTo>
                  <a:pt x="0" y="0"/>
                </a:lnTo>
                <a:close/>
              </a:path>
            </a:pathLst>
          </a:custGeom>
          <a:blipFill rotWithShape="1">
            <a:blip r:embed="rId60">
              <a:alphaModFix/>
            </a:blip>
            <a:stretch>
              <a:fillRect b="0" l="0" r="0" t="0"/>
            </a:stretch>
          </a:blipFill>
          <a:ln>
            <a:noFill/>
          </a:ln>
        </p:spPr>
      </p:sp>
      <p:sp>
        <p:nvSpPr>
          <p:cNvPr id="570" name="Google Shape;570;p35"/>
          <p:cNvSpPr/>
          <p:nvPr/>
        </p:nvSpPr>
        <p:spPr>
          <a:xfrm>
            <a:off x="8952966" y="7379664"/>
            <a:ext cx="701636" cy="752242"/>
          </a:xfrm>
          <a:custGeom>
            <a:rect b="b" l="l" r="r" t="t"/>
            <a:pathLst>
              <a:path extrusionOk="0" h="752242" w="701636">
                <a:moveTo>
                  <a:pt x="0" y="0"/>
                </a:moveTo>
                <a:lnTo>
                  <a:pt x="701637" y="0"/>
                </a:lnTo>
                <a:lnTo>
                  <a:pt x="701637" y="752242"/>
                </a:lnTo>
                <a:lnTo>
                  <a:pt x="0" y="752242"/>
                </a:lnTo>
                <a:lnTo>
                  <a:pt x="0" y="0"/>
                </a:lnTo>
                <a:close/>
              </a:path>
            </a:pathLst>
          </a:custGeom>
          <a:blipFill rotWithShape="1">
            <a:blip r:embed="rId61">
              <a:alphaModFix/>
            </a:blip>
            <a:stretch>
              <a:fillRect b="0" l="0" r="0" t="0"/>
            </a:stretch>
          </a:blipFill>
          <a:ln>
            <a:noFill/>
          </a:ln>
        </p:spPr>
      </p:sp>
      <p:sp>
        <p:nvSpPr>
          <p:cNvPr id="571" name="Google Shape;571;p35"/>
          <p:cNvSpPr/>
          <p:nvPr/>
        </p:nvSpPr>
        <p:spPr>
          <a:xfrm>
            <a:off x="14772128" y="6168437"/>
            <a:ext cx="829197" cy="780953"/>
          </a:xfrm>
          <a:custGeom>
            <a:rect b="b" l="l" r="r" t="t"/>
            <a:pathLst>
              <a:path extrusionOk="0" h="780953" w="829197">
                <a:moveTo>
                  <a:pt x="0" y="0"/>
                </a:moveTo>
                <a:lnTo>
                  <a:pt x="829197" y="0"/>
                </a:lnTo>
                <a:lnTo>
                  <a:pt x="829197" y="780953"/>
                </a:lnTo>
                <a:lnTo>
                  <a:pt x="0" y="780953"/>
                </a:lnTo>
                <a:lnTo>
                  <a:pt x="0" y="0"/>
                </a:lnTo>
                <a:close/>
              </a:path>
            </a:pathLst>
          </a:custGeom>
          <a:blipFill rotWithShape="1">
            <a:blip r:embed="rId62">
              <a:alphaModFix/>
            </a:blip>
            <a:stretch>
              <a:fillRect b="0" l="0" r="0" t="0"/>
            </a:stretch>
          </a:blipFill>
          <a:ln>
            <a:noFill/>
          </a:ln>
        </p:spPr>
      </p:sp>
      <p:sp>
        <p:nvSpPr>
          <p:cNvPr id="572" name="Google Shape;572;p35"/>
          <p:cNvSpPr/>
          <p:nvPr/>
        </p:nvSpPr>
        <p:spPr>
          <a:xfrm>
            <a:off x="10850117" y="8631973"/>
            <a:ext cx="862430" cy="718169"/>
          </a:xfrm>
          <a:custGeom>
            <a:rect b="b" l="l" r="r" t="t"/>
            <a:pathLst>
              <a:path extrusionOk="0" h="718169" w="862430">
                <a:moveTo>
                  <a:pt x="0" y="0"/>
                </a:moveTo>
                <a:lnTo>
                  <a:pt x="862430" y="0"/>
                </a:lnTo>
                <a:lnTo>
                  <a:pt x="862430" y="718169"/>
                </a:lnTo>
                <a:lnTo>
                  <a:pt x="0" y="718169"/>
                </a:lnTo>
                <a:lnTo>
                  <a:pt x="0" y="0"/>
                </a:lnTo>
                <a:close/>
              </a:path>
            </a:pathLst>
          </a:custGeom>
          <a:blipFill rotWithShape="1">
            <a:blip r:embed="rId63">
              <a:alphaModFix/>
            </a:blip>
            <a:stretch>
              <a:fillRect b="0" l="0" r="0" t="0"/>
            </a:stretch>
          </a:blipFill>
          <a:ln>
            <a:noFill/>
          </a:ln>
        </p:spPr>
      </p:sp>
      <p:sp>
        <p:nvSpPr>
          <p:cNvPr id="573" name="Google Shape;573;p35"/>
          <p:cNvSpPr/>
          <p:nvPr/>
        </p:nvSpPr>
        <p:spPr>
          <a:xfrm>
            <a:off x="7443044" y="2248813"/>
            <a:ext cx="751452" cy="1263910"/>
          </a:xfrm>
          <a:custGeom>
            <a:rect b="b" l="l" r="r" t="t"/>
            <a:pathLst>
              <a:path extrusionOk="0" h="1263910" w="751452">
                <a:moveTo>
                  <a:pt x="0" y="0"/>
                </a:moveTo>
                <a:lnTo>
                  <a:pt x="751452" y="0"/>
                </a:lnTo>
                <a:lnTo>
                  <a:pt x="751452" y="1263910"/>
                </a:lnTo>
                <a:lnTo>
                  <a:pt x="0" y="1263910"/>
                </a:lnTo>
                <a:lnTo>
                  <a:pt x="0" y="0"/>
                </a:lnTo>
                <a:close/>
              </a:path>
            </a:pathLst>
          </a:custGeom>
          <a:blipFill rotWithShape="1">
            <a:blip r:embed="rId64">
              <a:alphaModFix/>
            </a:blip>
            <a:stretch>
              <a:fillRect b="0" l="0" r="0" t="0"/>
            </a:stretch>
          </a:blipFill>
          <a:ln>
            <a:noFill/>
          </a:ln>
        </p:spPr>
      </p:sp>
      <p:sp>
        <p:nvSpPr>
          <p:cNvPr id="574" name="Google Shape;574;p35"/>
          <p:cNvSpPr/>
          <p:nvPr/>
        </p:nvSpPr>
        <p:spPr>
          <a:xfrm>
            <a:off x="14308975" y="8806586"/>
            <a:ext cx="856196" cy="368943"/>
          </a:xfrm>
          <a:custGeom>
            <a:rect b="b" l="l" r="r" t="t"/>
            <a:pathLst>
              <a:path extrusionOk="0" h="368943" w="856196">
                <a:moveTo>
                  <a:pt x="0" y="0"/>
                </a:moveTo>
                <a:lnTo>
                  <a:pt x="856196" y="0"/>
                </a:lnTo>
                <a:lnTo>
                  <a:pt x="856196" y="368942"/>
                </a:lnTo>
                <a:lnTo>
                  <a:pt x="0" y="368942"/>
                </a:lnTo>
                <a:lnTo>
                  <a:pt x="0" y="0"/>
                </a:lnTo>
                <a:close/>
              </a:path>
            </a:pathLst>
          </a:custGeom>
          <a:blipFill rotWithShape="1">
            <a:blip r:embed="rId65">
              <a:alphaModFix/>
            </a:blip>
            <a:stretch>
              <a:fillRect b="0" l="0" r="0" t="0"/>
            </a:stretch>
          </a:blipFill>
          <a:ln>
            <a:noFill/>
          </a:ln>
        </p:spPr>
      </p:sp>
      <p:sp>
        <p:nvSpPr>
          <p:cNvPr id="575" name="Google Shape;575;p35"/>
          <p:cNvSpPr/>
          <p:nvPr/>
        </p:nvSpPr>
        <p:spPr>
          <a:xfrm flipH="1">
            <a:off x="10093538" y="6065419"/>
            <a:ext cx="899058" cy="986990"/>
          </a:xfrm>
          <a:custGeom>
            <a:rect b="b" l="l" r="r" t="t"/>
            <a:pathLst>
              <a:path extrusionOk="0" h="986990" w="899058">
                <a:moveTo>
                  <a:pt x="899058" y="0"/>
                </a:moveTo>
                <a:lnTo>
                  <a:pt x="0" y="0"/>
                </a:lnTo>
                <a:lnTo>
                  <a:pt x="0" y="986990"/>
                </a:lnTo>
                <a:lnTo>
                  <a:pt x="899058" y="986990"/>
                </a:lnTo>
                <a:lnTo>
                  <a:pt x="899058" y="0"/>
                </a:lnTo>
                <a:close/>
              </a:path>
            </a:pathLst>
          </a:custGeom>
          <a:blipFill rotWithShape="1">
            <a:blip r:embed="rId66">
              <a:alphaModFix/>
            </a:blip>
            <a:stretch>
              <a:fillRect b="0" l="0" r="0" t="0"/>
            </a:stretch>
          </a:blipFill>
          <a:ln>
            <a:noFill/>
          </a:ln>
        </p:spPr>
      </p:sp>
      <p:sp>
        <p:nvSpPr>
          <p:cNvPr id="576" name="Google Shape;576;p35"/>
          <p:cNvSpPr/>
          <p:nvPr/>
        </p:nvSpPr>
        <p:spPr>
          <a:xfrm flipH="1">
            <a:off x="11743048" y="4975674"/>
            <a:ext cx="942449" cy="784803"/>
          </a:xfrm>
          <a:custGeom>
            <a:rect b="b" l="l" r="r" t="t"/>
            <a:pathLst>
              <a:path extrusionOk="0" h="784803" w="942449">
                <a:moveTo>
                  <a:pt x="942449" y="0"/>
                </a:moveTo>
                <a:lnTo>
                  <a:pt x="0" y="0"/>
                </a:lnTo>
                <a:lnTo>
                  <a:pt x="0" y="784802"/>
                </a:lnTo>
                <a:lnTo>
                  <a:pt x="942449" y="784802"/>
                </a:lnTo>
                <a:lnTo>
                  <a:pt x="942449" y="0"/>
                </a:lnTo>
                <a:close/>
              </a:path>
            </a:pathLst>
          </a:custGeom>
          <a:blipFill rotWithShape="1">
            <a:blip r:embed="rId67">
              <a:alphaModFix/>
            </a:blip>
            <a:stretch>
              <a:fillRect b="0" l="0" r="0" t="0"/>
            </a:stretch>
          </a:blipFill>
          <a:ln>
            <a:noFill/>
          </a:ln>
        </p:spPr>
      </p:sp>
      <p:sp>
        <p:nvSpPr>
          <p:cNvPr id="577" name="Google Shape;577;p35"/>
          <p:cNvSpPr/>
          <p:nvPr/>
        </p:nvSpPr>
        <p:spPr>
          <a:xfrm>
            <a:off x="16312411" y="6169101"/>
            <a:ext cx="875090" cy="779625"/>
          </a:xfrm>
          <a:custGeom>
            <a:rect b="b" l="l" r="r" t="t"/>
            <a:pathLst>
              <a:path extrusionOk="0" h="779625" w="875090">
                <a:moveTo>
                  <a:pt x="0" y="0"/>
                </a:moveTo>
                <a:lnTo>
                  <a:pt x="875089" y="0"/>
                </a:lnTo>
                <a:lnTo>
                  <a:pt x="875089" y="779626"/>
                </a:lnTo>
                <a:lnTo>
                  <a:pt x="0" y="779626"/>
                </a:lnTo>
                <a:lnTo>
                  <a:pt x="0" y="0"/>
                </a:lnTo>
                <a:close/>
              </a:path>
            </a:pathLst>
          </a:custGeom>
          <a:blipFill rotWithShape="1">
            <a:blip r:embed="rId68">
              <a:alphaModFix/>
            </a:blip>
            <a:stretch>
              <a:fillRect b="0" l="0" r="0" t="0"/>
            </a:stretch>
          </a:blipFill>
          <a:ln>
            <a:noFill/>
          </a:ln>
        </p:spPr>
      </p:sp>
      <p:sp>
        <p:nvSpPr>
          <p:cNvPr id="578" name="Google Shape;578;p35"/>
          <p:cNvSpPr/>
          <p:nvPr/>
        </p:nvSpPr>
        <p:spPr>
          <a:xfrm>
            <a:off x="5828658" y="7291299"/>
            <a:ext cx="926650" cy="928972"/>
          </a:xfrm>
          <a:custGeom>
            <a:rect b="b" l="l" r="r" t="t"/>
            <a:pathLst>
              <a:path extrusionOk="0" h="928972" w="926650">
                <a:moveTo>
                  <a:pt x="0" y="0"/>
                </a:moveTo>
                <a:lnTo>
                  <a:pt x="926650" y="0"/>
                </a:lnTo>
                <a:lnTo>
                  <a:pt x="926650" y="928972"/>
                </a:lnTo>
                <a:lnTo>
                  <a:pt x="0" y="928972"/>
                </a:lnTo>
                <a:lnTo>
                  <a:pt x="0" y="0"/>
                </a:lnTo>
                <a:close/>
              </a:path>
            </a:pathLst>
          </a:custGeom>
          <a:blipFill rotWithShape="1">
            <a:blip r:embed="rId69">
              <a:alphaModFix/>
            </a:blip>
            <a:stretch>
              <a:fillRect b="0" l="0" r="0" t="0"/>
            </a:stretch>
          </a:blipFill>
          <a:ln>
            <a:noFill/>
          </a:ln>
        </p:spPr>
      </p:sp>
      <p:sp>
        <p:nvSpPr>
          <p:cNvPr id="579" name="Google Shape;579;p35"/>
          <p:cNvSpPr/>
          <p:nvPr/>
        </p:nvSpPr>
        <p:spPr>
          <a:xfrm>
            <a:off x="5668801" y="2120279"/>
            <a:ext cx="575206" cy="1520976"/>
          </a:xfrm>
          <a:custGeom>
            <a:rect b="b" l="l" r="r" t="t"/>
            <a:pathLst>
              <a:path extrusionOk="0" h="1520976" w="575206">
                <a:moveTo>
                  <a:pt x="0" y="0"/>
                </a:moveTo>
                <a:lnTo>
                  <a:pt x="575205" y="0"/>
                </a:lnTo>
                <a:lnTo>
                  <a:pt x="575205" y="1520977"/>
                </a:lnTo>
                <a:lnTo>
                  <a:pt x="0" y="1520977"/>
                </a:lnTo>
                <a:lnTo>
                  <a:pt x="0" y="0"/>
                </a:lnTo>
                <a:close/>
              </a:path>
            </a:pathLst>
          </a:custGeom>
          <a:blipFill rotWithShape="1">
            <a:blip r:embed="rId70">
              <a:alphaModFix/>
            </a:blip>
            <a:stretch>
              <a:fillRect b="0" l="0" r="0" t="0"/>
            </a:stretch>
          </a:blipFill>
          <a:ln>
            <a:noFill/>
          </a:ln>
        </p:spPr>
      </p:sp>
      <p:sp>
        <p:nvSpPr>
          <p:cNvPr id="580" name="Google Shape;580;p35"/>
          <p:cNvSpPr/>
          <p:nvPr/>
        </p:nvSpPr>
        <p:spPr>
          <a:xfrm>
            <a:off x="6533799" y="2120279"/>
            <a:ext cx="619452" cy="1520976"/>
          </a:xfrm>
          <a:custGeom>
            <a:rect b="b" l="l" r="r" t="t"/>
            <a:pathLst>
              <a:path extrusionOk="0" h="1520976" w="619452">
                <a:moveTo>
                  <a:pt x="0" y="0"/>
                </a:moveTo>
                <a:lnTo>
                  <a:pt x="619452" y="0"/>
                </a:lnTo>
                <a:lnTo>
                  <a:pt x="619452" y="1520977"/>
                </a:lnTo>
                <a:lnTo>
                  <a:pt x="0" y="1520977"/>
                </a:lnTo>
                <a:lnTo>
                  <a:pt x="0" y="0"/>
                </a:lnTo>
                <a:close/>
              </a:path>
            </a:pathLst>
          </a:custGeom>
          <a:blipFill rotWithShape="1">
            <a:blip r:embed="rId71">
              <a:alphaModFix/>
            </a:blip>
            <a:stretch>
              <a:fillRect b="0" l="0" r="0" t="0"/>
            </a:stretch>
          </a:blipFill>
          <a:ln>
            <a:noFill/>
          </a:ln>
        </p:spPr>
      </p:sp>
      <p:sp>
        <p:nvSpPr>
          <p:cNvPr id="581" name="Google Shape;581;p35"/>
          <p:cNvSpPr/>
          <p:nvPr/>
        </p:nvSpPr>
        <p:spPr>
          <a:xfrm>
            <a:off x="5632322" y="4844082"/>
            <a:ext cx="788848" cy="1047987"/>
          </a:xfrm>
          <a:custGeom>
            <a:rect b="b" l="l" r="r" t="t"/>
            <a:pathLst>
              <a:path extrusionOk="0" h="1047987" w="788848">
                <a:moveTo>
                  <a:pt x="0" y="0"/>
                </a:moveTo>
                <a:lnTo>
                  <a:pt x="788848" y="0"/>
                </a:lnTo>
                <a:lnTo>
                  <a:pt x="788848" y="1047986"/>
                </a:lnTo>
                <a:lnTo>
                  <a:pt x="0" y="1047986"/>
                </a:lnTo>
                <a:lnTo>
                  <a:pt x="0" y="0"/>
                </a:lnTo>
                <a:close/>
              </a:path>
            </a:pathLst>
          </a:custGeom>
          <a:blipFill rotWithShape="1">
            <a:blip r:embed="rId72">
              <a:alphaModFix/>
            </a:blip>
            <a:stretch>
              <a:fillRect b="0" l="0" r="0" t="0"/>
            </a:stretch>
          </a:blipFill>
          <a:ln>
            <a:noFill/>
          </a:ln>
        </p:spPr>
      </p:sp>
      <p:sp>
        <p:nvSpPr>
          <p:cNvPr id="582" name="Google Shape;582;p35"/>
          <p:cNvSpPr/>
          <p:nvPr/>
        </p:nvSpPr>
        <p:spPr>
          <a:xfrm>
            <a:off x="10395891" y="4915356"/>
            <a:ext cx="998122" cy="905439"/>
          </a:xfrm>
          <a:custGeom>
            <a:rect b="b" l="l" r="r" t="t"/>
            <a:pathLst>
              <a:path extrusionOk="0" h="905439" w="998122">
                <a:moveTo>
                  <a:pt x="0" y="0"/>
                </a:moveTo>
                <a:lnTo>
                  <a:pt x="998121" y="0"/>
                </a:lnTo>
                <a:lnTo>
                  <a:pt x="998121" y="905439"/>
                </a:lnTo>
                <a:lnTo>
                  <a:pt x="0" y="905439"/>
                </a:lnTo>
                <a:lnTo>
                  <a:pt x="0" y="0"/>
                </a:lnTo>
                <a:close/>
              </a:path>
            </a:pathLst>
          </a:custGeom>
          <a:blipFill rotWithShape="1">
            <a:blip r:embed="rId73">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586" name="Shape 586"/>
        <p:cNvGrpSpPr/>
        <p:nvPr/>
      </p:nvGrpSpPr>
      <p:grpSpPr>
        <a:xfrm>
          <a:off x="0" y="0"/>
          <a:ext cx="0" cy="0"/>
          <a:chOff x="0" y="0"/>
          <a:chExt cx="0" cy="0"/>
        </a:xfrm>
      </p:grpSpPr>
      <p:pic>
        <p:nvPicPr>
          <p:cNvPr id="587" name="Google Shape;587;p36"/>
          <p:cNvPicPr preferRelativeResize="0"/>
          <p:nvPr/>
        </p:nvPicPr>
        <p:blipFill>
          <a:blip r:embed="rId3">
            <a:alphaModFix/>
          </a:blip>
          <a:stretch>
            <a:fillRect/>
          </a:stretch>
        </p:blipFill>
        <p:spPr>
          <a:xfrm>
            <a:off x="10174375" y="2920575"/>
            <a:ext cx="6025475" cy="1522225"/>
          </a:xfrm>
          <a:prstGeom prst="rect">
            <a:avLst/>
          </a:prstGeom>
          <a:noFill/>
          <a:ln>
            <a:noFill/>
          </a:ln>
        </p:spPr>
      </p:pic>
      <p:sp>
        <p:nvSpPr>
          <p:cNvPr id="588" name="Google Shape;588;p36"/>
          <p:cNvSpPr txBox="1"/>
          <p:nvPr/>
        </p:nvSpPr>
        <p:spPr>
          <a:xfrm>
            <a:off x="6861135" y="6920320"/>
            <a:ext cx="12651949" cy="1203452"/>
          </a:xfrm>
          <a:prstGeom prst="rect">
            <a:avLst/>
          </a:prstGeom>
          <a:noFill/>
          <a:ln>
            <a:noFill/>
          </a:ln>
        </p:spPr>
        <p:txBody>
          <a:bodyPr anchorCtr="0" anchor="t" bIns="0" lIns="0" spcFirstLastPara="1" rIns="0" wrap="square" tIns="0">
            <a:spAutoFit/>
          </a:bodyPr>
          <a:lstStyle/>
          <a:p>
            <a:pPr indent="0" lvl="0" marL="0" marR="0" rtl="0" algn="ctr">
              <a:lnSpc>
                <a:spcPct val="178027"/>
              </a:lnSpc>
              <a:spcBef>
                <a:spcPts val="0"/>
              </a:spcBef>
              <a:spcAft>
                <a:spcPts val="0"/>
              </a:spcAft>
              <a:buNone/>
            </a:pPr>
            <a:r>
              <a:rPr b="0" i="0" lang="en-US" sz="2799" u="none" cap="none" strike="noStrike">
                <a:solidFill>
                  <a:srgbClr val="000000"/>
                </a:solidFill>
                <a:latin typeface="Sarabun"/>
                <a:ea typeface="Sarabun"/>
                <a:cs typeface="Sarabun"/>
                <a:sym typeface="Sarabun"/>
              </a:rPr>
              <a:t>SlidesCarnival for the presentation template</a:t>
            </a:r>
            <a:endParaRPr/>
          </a:p>
          <a:p>
            <a:pPr indent="0" lvl="0" marL="0" marR="0" rtl="0" algn="ctr">
              <a:lnSpc>
                <a:spcPct val="178027"/>
              </a:lnSpc>
              <a:spcBef>
                <a:spcPts val="0"/>
              </a:spcBef>
              <a:spcAft>
                <a:spcPts val="0"/>
              </a:spcAft>
              <a:buNone/>
            </a:pPr>
            <a:r>
              <a:rPr b="0" i="0" lang="en-US" sz="2799" u="none" cap="none" strike="noStrike">
                <a:solidFill>
                  <a:srgbClr val="000000"/>
                </a:solidFill>
                <a:latin typeface="Sarabun"/>
                <a:ea typeface="Sarabun"/>
                <a:cs typeface="Sarabun"/>
                <a:sym typeface="Sarabun"/>
              </a:rPr>
              <a:t>Pexels for the photos</a:t>
            </a:r>
            <a:endParaRPr/>
          </a:p>
        </p:txBody>
      </p:sp>
      <p:pic>
        <p:nvPicPr>
          <p:cNvPr id="589" name="Google Shape;589;p36"/>
          <p:cNvPicPr preferRelativeResize="0"/>
          <p:nvPr/>
        </p:nvPicPr>
        <p:blipFill rotWithShape="1">
          <a:blip r:embed="rId4">
            <a:alphaModFix/>
          </a:blip>
          <a:srcRect b="0" l="28024" r="19702" t="0"/>
          <a:stretch/>
        </p:blipFill>
        <p:spPr>
          <a:xfrm>
            <a:off x="0" y="0"/>
            <a:ext cx="8060812" cy="10287000"/>
          </a:xfrm>
          <a:prstGeom prst="rect">
            <a:avLst/>
          </a:prstGeom>
          <a:noFill/>
          <a:ln>
            <a:noFill/>
          </a:ln>
        </p:spPr>
      </p:pic>
      <p:sp>
        <p:nvSpPr>
          <p:cNvPr id="590" name="Google Shape;590;p36"/>
          <p:cNvSpPr/>
          <p:nvPr/>
        </p:nvSpPr>
        <p:spPr>
          <a:xfrm>
            <a:off x="4267364" y="823065"/>
            <a:ext cx="3047700" cy="2764700"/>
          </a:xfrm>
          <a:custGeom>
            <a:rect b="b" l="l" r="r" t="t"/>
            <a:pathLst>
              <a:path extrusionOk="0" h="2764700" w="3047700">
                <a:moveTo>
                  <a:pt x="0" y="0"/>
                </a:moveTo>
                <a:lnTo>
                  <a:pt x="3047701" y="0"/>
                </a:lnTo>
                <a:lnTo>
                  <a:pt x="3047701" y="2764699"/>
                </a:lnTo>
                <a:lnTo>
                  <a:pt x="0" y="2764699"/>
                </a:lnTo>
                <a:lnTo>
                  <a:pt x="0" y="0"/>
                </a:lnTo>
                <a:close/>
              </a:path>
            </a:pathLst>
          </a:custGeom>
          <a:blipFill rotWithShape="1">
            <a:blip r:embed="rId5">
              <a:alphaModFix/>
            </a:blip>
            <a:stretch>
              <a:fillRect b="0" l="0" r="0" t="0"/>
            </a:stretch>
          </a:blipFill>
          <a:ln>
            <a:noFill/>
          </a:ln>
        </p:spPr>
      </p:sp>
      <p:sp>
        <p:nvSpPr>
          <p:cNvPr id="591" name="Google Shape;591;p36"/>
          <p:cNvSpPr txBox="1"/>
          <p:nvPr/>
        </p:nvSpPr>
        <p:spPr>
          <a:xfrm>
            <a:off x="8333611" y="5186290"/>
            <a:ext cx="9516772" cy="1157097"/>
          </a:xfrm>
          <a:prstGeom prst="rect">
            <a:avLst/>
          </a:prstGeom>
          <a:noFill/>
          <a:ln>
            <a:noFill/>
          </a:ln>
        </p:spPr>
        <p:txBody>
          <a:bodyPr anchorCtr="0" anchor="t" bIns="0" lIns="0" spcFirstLastPara="1" rIns="0" wrap="square" tIns="0">
            <a:spAutoFit/>
          </a:bodyPr>
          <a:lstStyle/>
          <a:p>
            <a:pPr indent="0" lvl="0" marL="0" marR="0" rtl="0" algn="ctr">
              <a:lnSpc>
                <a:spcPct val="147014"/>
              </a:lnSpc>
              <a:spcBef>
                <a:spcPts val="0"/>
              </a:spcBef>
              <a:spcAft>
                <a:spcPts val="0"/>
              </a:spcAft>
              <a:buNone/>
            </a:pPr>
            <a:r>
              <a:rPr b="1" i="0" lang="en-US" sz="3199" u="none" cap="none" strike="noStrike">
                <a:solidFill>
                  <a:srgbClr val="000000"/>
                </a:solidFill>
                <a:latin typeface="Sarabun"/>
                <a:ea typeface="Sarabun"/>
                <a:cs typeface="Sarabun"/>
                <a:sym typeface="Sarabun"/>
              </a:rPr>
              <a:t>This presentation template is free</a:t>
            </a:r>
            <a:endParaRPr/>
          </a:p>
          <a:p>
            <a:pPr indent="0" lvl="0" marL="0" marR="0" rtl="0" algn="ctr">
              <a:lnSpc>
                <a:spcPct val="147014"/>
              </a:lnSpc>
              <a:spcBef>
                <a:spcPts val="0"/>
              </a:spcBef>
              <a:spcAft>
                <a:spcPts val="0"/>
              </a:spcAft>
              <a:buNone/>
            </a:pPr>
            <a:r>
              <a:rPr b="1" i="0" lang="en-US" sz="3199" u="none" cap="none" strike="noStrike">
                <a:solidFill>
                  <a:srgbClr val="000000"/>
                </a:solidFill>
                <a:latin typeface="Sarabun"/>
                <a:ea typeface="Sarabun"/>
                <a:cs typeface="Sarabun"/>
                <a:sym typeface="Sarabun"/>
              </a:rPr>
              <a:t>for everyone to use thanks to the following:</a:t>
            </a:r>
            <a:endParaRPr/>
          </a:p>
        </p:txBody>
      </p:sp>
      <p:sp>
        <p:nvSpPr>
          <p:cNvPr id="592" name="Google Shape;592;p36"/>
          <p:cNvSpPr txBox="1"/>
          <p:nvPr/>
        </p:nvSpPr>
        <p:spPr>
          <a:xfrm>
            <a:off x="9324046" y="8952448"/>
            <a:ext cx="7726128"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ED93AC"/>
                </a:solidFill>
                <a:latin typeface="Lilita One"/>
                <a:ea typeface="Lilita One"/>
                <a:cs typeface="Lilita One"/>
                <a:sym typeface="Lilita One"/>
              </a:rPr>
              <a:t>Happy designing! </a:t>
            </a:r>
            <a:endParaRPr/>
          </a:p>
        </p:txBody>
      </p:sp>
      <p:sp>
        <p:nvSpPr>
          <p:cNvPr id="593" name="Google Shape;593;p36"/>
          <p:cNvSpPr txBox="1"/>
          <p:nvPr/>
        </p:nvSpPr>
        <p:spPr>
          <a:xfrm>
            <a:off x="9324046" y="1019175"/>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Credits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CCEB"/>
        </a:solidFill>
      </p:bgPr>
    </p:bg>
    <p:spTree>
      <p:nvGrpSpPr>
        <p:cNvPr id="113" name="Shape 113"/>
        <p:cNvGrpSpPr/>
        <p:nvPr/>
      </p:nvGrpSpPr>
      <p:grpSpPr>
        <a:xfrm>
          <a:off x="0" y="0"/>
          <a:ext cx="0" cy="0"/>
          <a:chOff x="0" y="0"/>
          <a:chExt cx="0" cy="0"/>
        </a:xfrm>
      </p:grpSpPr>
      <p:sp>
        <p:nvSpPr>
          <p:cNvPr id="114" name="Google Shape;114;p15"/>
          <p:cNvSpPr/>
          <p:nvPr/>
        </p:nvSpPr>
        <p:spPr>
          <a:xfrm>
            <a:off x="14117939" y="6328346"/>
            <a:ext cx="5627200" cy="2600089"/>
          </a:xfrm>
          <a:custGeom>
            <a:rect b="b" l="l" r="r" t="t"/>
            <a:pathLst>
              <a:path extrusionOk="0" h="2600089" w="5627200">
                <a:moveTo>
                  <a:pt x="0" y="0"/>
                </a:moveTo>
                <a:lnTo>
                  <a:pt x="5627200" y="0"/>
                </a:lnTo>
                <a:lnTo>
                  <a:pt x="5627200" y="2600089"/>
                </a:lnTo>
                <a:lnTo>
                  <a:pt x="0" y="2600089"/>
                </a:lnTo>
                <a:lnTo>
                  <a:pt x="0" y="0"/>
                </a:lnTo>
                <a:close/>
              </a:path>
            </a:pathLst>
          </a:custGeom>
          <a:blipFill rotWithShape="1">
            <a:blip r:embed="rId3">
              <a:alphaModFix amt="40000"/>
            </a:blip>
            <a:stretch>
              <a:fillRect b="0" l="0" r="0" t="0"/>
            </a:stretch>
          </a:blipFill>
          <a:ln>
            <a:noFill/>
          </a:ln>
        </p:spPr>
      </p:sp>
      <p:sp>
        <p:nvSpPr>
          <p:cNvPr id="115" name="Google Shape;115;p15"/>
          <p:cNvSpPr/>
          <p:nvPr/>
        </p:nvSpPr>
        <p:spPr>
          <a:xfrm>
            <a:off x="-497465" y="1815138"/>
            <a:ext cx="5540419" cy="2155727"/>
          </a:xfrm>
          <a:custGeom>
            <a:rect b="b" l="l" r="r" t="t"/>
            <a:pathLst>
              <a:path extrusionOk="0" h="2155727" w="5540419">
                <a:moveTo>
                  <a:pt x="0" y="0"/>
                </a:moveTo>
                <a:lnTo>
                  <a:pt x="5540419" y="0"/>
                </a:lnTo>
                <a:lnTo>
                  <a:pt x="5540419" y="2155727"/>
                </a:lnTo>
                <a:lnTo>
                  <a:pt x="0" y="2155727"/>
                </a:lnTo>
                <a:lnTo>
                  <a:pt x="0" y="0"/>
                </a:lnTo>
                <a:close/>
              </a:path>
            </a:pathLst>
          </a:custGeom>
          <a:blipFill rotWithShape="1">
            <a:blip r:embed="rId4">
              <a:alphaModFix amt="40000"/>
            </a:blip>
            <a:stretch>
              <a:fillRect b="0" l="0" r="0" t="0"/>
            </a:stretch>
          </a:blipFill>
          <a:ln>
            <a:noFill/>
          </a:ln>
        </p:spPr>
      </p:sp>
      <p:pic>
        <p:nvPicPr>
          <p:cNvPr id="116" name="Google Shape;116;p15"/>
          <p:cNvPicPr preferRelativeResize="0"/>
          <p:nvPr/>
        </p:nvPicPr>
        <p:blipFill>
          <a:blip r:embed="rId5">
            <a:alphaModFix/>
          </a:blip>
          <a:stretch>
            <a:fillRect/>
          </a:stretch>
        </p:blipFill>
        <p:spPr>
          <a:xfrm>
            <a:off x="933450" y="2539915"/>
            <a:ext cx="16421100" cy="15001917"/>
          </a:xfrm>
          <a:prstGeom prst="rect">
            <a:avLst/>
          </a:prstGeom>
          <a:noFill/>
          <a:ln>
            <a:noFill/>
          </a:ln>
        </p:spPr>
      </p:pic>
      <p:sp>
        <p:nvSpPr>
          <p:cNvPr id="117" name="Google Shape;117;p15"/>
          <p:cNvSpPr/>
          <p:nvPr/>
        </p:nvSpPr>
        <p:spPr>
          <a:xfrm>
            <a:off x="0" y="7270414"/>
            <a:ext cx="3552110" cy="2287060"/>
          </a:xfrm>
          <a:custGeom>
            <a:rect b="b" l="l" r="r" t="t"/>
            <a:pathLst>
              <a:path extrusionOk="0" h="2287060" w="3552110">
                <a:moveTo>
                  <a:pt x="0" y="0"/>
                </a:moveTo>
                <a:lnTo>
                  <a:pt x="3552110" y="0"/>
                </a:lnTo>
                <a:lnTo>
                  <a:pt x="3552110" y="2287060"/>
                </a:lnTo>
                <a:lnTo>
                  <a:pt x="0" y="2287060"/>
                </a:lnTo>
                <a:lnTo>
                  <a:pt x="0" y="0"/>
                </a:lnTo>
                <a:close/>
              </a:path>
            </a:pathLst>
          </a:custGeom>
          <a:blipFill rotWithShape="1">
            <a:blip r:embed="rId6">
              <a:alphaModFix amt="40000"/>
            </a:blip>
            <a:stretch>
              <a:fillRect b="0" l="0" r="0" t="0"/>
            </a:stretch>
          </a:blipFill>
          <a:ln>
            <a:noFill/>
          </a:ln>
        </p:spPr>
      </p:sp>
      <p:sp>
        <p:nvSpPr>
          <p:cNvPr id="118" name="Google Shape;118;p15"/>
          <p:cNvSpPr/>
          <p:nvPr/>
        </p:nvSpPr>
        <p:spPr>
          <a:xfrm>
            <a:off x="14839570" y="-909174"/>
            <a:ext cx="4839461" cy="2724312"/>
          </a:xfrm>
          <a:custGeom>
            <a:rect b="b" l="l" r="r" t="t"/>
            <a:pathLst>
              <a:path extrusionOk="0" h="2724312" w="4839461">
                <a:moveTo>
                  <a:pt x="0" y="0"/>
                </a:moveTo>
                <a:lnTo>
                  <a:pt x="4839460" y="0"/>
                </a:lnTo>
                <a:lnTo>
                  <a:pt x="4839460" y="2724312"/>
                </a:lnTo>
                <a:lnTo>
                  <a:pt x="0" y="2724312"/>
                </a:lnTo>
                <a:lnTo>
                  <a:pt x="0" y="0"/>
                </a:lnTo>
                <a:close/>
              </a:path>
            </a:pathLst>
          </a:custGeom>
          <a:blipFill rotWithShape="1">
            <a:blip r:embed="rId7">
              <a:alphaModFix amt="40000"/>
            </a:blip>
            <a:stretch>
              <a:fillRect b="0" l="0" r="0" t="0"/>
            </a:stretch>
          </a:blipFill>
          <a:ln>
            <a:noFill/>
          </a:ln>
        </p:spPr>
      </p:sp>
      <p:sp>
        <p:nvSpPr>
          <p:cNvPr id="119" name="Google Shape;119;p15"/>
          <p:cNvSpPr txBox="1"/>
          <p:nvPr/>
        </p:nvSpPr>
        <p:spPr>
          <a:xfrm>
            <a:off x="1028700" y="682561"/>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Add an Agenda Page</a:t>
            </a:r>
            <a:endParaRPr/>
          </a:p>
        </p:txBody>
      </p:sp>
      <p:sp>
        <p:nvSpPr>
          <p:cNvPr id="120" name="Google Shape;120;p15"/>
          <p:cNvSpPr txBox="1"/>
          <p:nvPr/>
        </p:nvSpPr>
        <p:spPr>
          <a:xfrm>
            <a:off x="7476313" y="5532965"/>
            <a:ext cx="3544420"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Sarabun"/>
                <a:ea typeface="Sarabun"/>
                <a:cs typeface="Sarabun"/>
                <a:sym typeface="Sarabun"/>
              </a:rPr>
              <a:t>Agenda Title</a:t>
            </a:r>
            <a:endParaRPr/>
          </a:p>
        </p:txBody>
      </p:sp>
      <p:sp>
        <p:nvSpPr>
          <p:cNvPr id="121" name="Google Shape;121;p15"/>
          <p:cNvSpPr txBox="1"/>
          <p:nvPr/>
        </p:nvSpPr>
        <p:spPr>
          <a:xfrm>
            <a:off x="7981164" y="6118796"/>
            <a:ext cx="2534716" cy="737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 you want to discuss.</a:t>
            </a:r>
            <a:endParaRPr/>
          </a:p>
        </p:txBody>
      </p:sp>
      <p:sp>
        <p:nvSpPr>
          <p:cNvPr id="122" name="Google Shape;122;p15"/>
          <p:cNvSpPr txBox="1"/>
          <p:nvPr/>
        </p:nvSpPr>
        <p:spPr>
          <a:xfrm>
            <a:off x="8189982" y="4056590"/>
            <a:ext cx="211708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17D99"/>
                </a:solidFill>
                <a:latin typeface="Lilita One"/>
                <a:ea typeface="Lilita One"/>
                <a:cs typeface="Lilita One"/>
                <a:sym typeface="Lilita One"/>
              </a:rPr>
              <a:t>02</a:t>
            </a:r>
            <a:endParaRPr/>
          </a:p>
        </p:txBody>
      </p:sp>
      <p:sp>
        <p:nvSpPr>
          <p:cNvPr id="123" name="Google Shape;123;p15"/>
          <p:cNvSpPr txBox="1"/>
          <p:nvPr/>
        </p:nvSpPr>
        <p:spPr>
          <a:xfrm>
            <a:off x="3054288" y="5532965"/>
            <a:ext cx="3544420"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Sarabun"/>
                <a:ea typeface="Sarabun"/>
                <a:cs typeface="Sarabun"/>
                <a:sym typeface="Sarabun"/>
              </a:rPr>
              <a:t>Agenda Title</a:t>
            </a:r>
            <a:endParaRPr/>
          </a:p>
        </p:txBody>
      </p:sp>
      <p:sp>
        <p:nvSpPr>
          <p:cNvPr id="124" name="Google Shape;124;p15"/>
          <p:cNvSpPr txBox="1"/>
          <p:nvPr/>
        </p:nvSpPr>
        <p:spPr>
          <a:xfrm>
            <a:off x="3559139" y="6118796"/>
            <a:ext cx="2534716" cy="737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 you want to discuss.</a:t>
            </a:r>
            <a:endParaRPr/>
          </a:p>
        </p:txBody>
      </p:sp>
      <p:sp>
        <p:nvSpPr>
          <p:cNvPr id="125" name="Google Shape;125;p15"/>
          <p:cNvSpPr txBox="1"/>
          <p:nvPr/>
        </p:nvSpPr>
        <p:spPr>
          <a:xfrm>
            <a:off x="3767957" y="4056590"/>
            <a:ext cx="211708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Lilita One"/>
                <a:ea typeface="Lilita One"/>
                <a:cs typeface="Lilita One"/>
                <a:sym typeface="Lilita One"/>
              </a:rPr>
              <a:t>01</a:t>
            </a:r>
            <a:endParaRPr/>
          </a:p>
        </p:txBody>
      </p:sp>
      <p:sp>
        <p:nvSpPr>
          <p:cNvPr id="126" name="Google Shape;126;p15"/>
          <p:cNvSpPr txBox="1"/>
          <p:nvPr/>
        </p:nvSpPr>
        <p:spPr>
          <a:xfrm>
            <a:off x="11947130" y="5532965"/>
            <a:ext cx="3544420"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Sarabun"/>
                <a:ea typeface="Sarabun"/>
                <a:cs typeface="Sarabun"/>
                <a:sym typeface="Sarabun"/>
              </a:rPr>
              <a:t>Agenda Title</a:t>
            </a:r>
            <a:endParaRPr/>
          </a:p>
        </p:txBody>
      </p:sp>
      <p:sp>
        <p:nvSpPr>
          <p:cNvPr id="127" name="Google Shape;127;p15"/>
          <p:cNvSpPr txBox="1"/>
          <p:nvPr/>
        </p:nvSpPr>
        <p:spPr>
          <a:xfrm>
            <a:off x="12451982" y="6118796"/>
            <a:ext cx="2534716" cy="737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 you want to discuss.</a:t>
            </a:r>
            <a:endParaRPr/>
          </a:p>
        </p:txBody>
      </p:sp>
      <p:sp>
        <p:nvSpPr>
          <p:cNvPr id="128" name="Google Shape;128;p15"/>
          <p:cNvSpPr txBox="1"/>
          <p:nvPr/>
        </p:nvSpPr>
        <p:spPr>
          <a:xfrm>
            <a:off x="12660800" y="4056590"/>
            <a:ext cx="211708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Lilita One"/>
                <a:ea typeface="Lilita One"/>
                <a:cs typeface="Lilita One"/>
                <a:sym typeface="Lilita One"/>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93AC"/>
        </a:solidFill>
      </p:bgPr>
    </p:bg>
    <p:spTree>
      <p:nvGrpSpPr>
        <p:cNvPr id="132" name="Shape 132"/>
        <p:cNvGrpSpPr/>
        <p:nvPr/>
      </p:nvGrpSpPr>
      <p:grpSpPr>
        <a:xfrm>
          <a:off x="0" y="0"/>
          <a:ext cx="0" cy="0"/>
          <a:chOff x="0" y="0"/>
          <a:chExt cx="0" cy="0"/>
        </a:xfrm>
      </p:grpSpPr>
      <p:sp>
        <p:nvSpPr>
          <p:cNvPr id="133" name="Google Shape;133;p16"/>
          <p:cNvSpPr/>
          <p:nvPr/>
        </p:nvSpPr>
        <p:spPr>
          <a:xfrm>
            <a:off x="3186838" y="1146469"/>
            <a:ext cx="11914324" cy="7041563"/>
          </a:xfrm>
          <a:custGeom>
            <a:rect b="b" l="l" r="r" t="t"/>
            <a:pathLst>
              <a:path extrusionOk="0" h="1854568" w="3137929">
                <a:moveTo>
                  <a:pt x="1568965" y="0"/>
                </a:moveTo>
                <a:cubicBezTo>
                  <a:pt x="702449" y="0"/>
                  <a:pt x="0" y="415159"/>
                  <a:pt x="0" y="927284"/>
                </a:cubicBezTo>
                <a:cubicBezTo>
                  <a:pt x="0" y="1439409"/>
                  <a:pt x="702449" y="1854568"/>
                  <a:pt x="1568965" y="1854568"/>
                </a:cubicBezTo>
                <a:cubicBezTo>
                  <a:pt x="2435480" y="1854568"/>
                  <a:pt x="3137929" y="1439409"/>
                  <a:pt x="3137929" y="927284"/>
                </a:cubicBezTo>
                <a:cubicBezTo>
                  <a:pt x="3137929" y="415159"/>
                  <a:pt x="2435480" y="0"/>
                  <a:pt x="1568965" y="0"/>
                </a:cubicBezTo>
                <a:close/>
              </a:path>
            </a:pathLst>
          </a:custGeom>
          <a:solidFill>
            <a:srgbClr val="FC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16"/>
          <p:cNvPicPr preferRelativeResize="0"/>
          <p:nvPr/>
        </p:nvPicPr>
        <p:blipFill>
          <a:blip r:embed="rId3">
            <a:alphaModFix/>
          </a:blip>
          <a:stretch>
            <a:fillRect/>
          </a:stretch>
        </p:blipFill>
        <p:spPr>
          <a:xfrm>
            <a:off x="3193546" y="1146450"/>
            <a:ext cx="11901000" cy="7041600"/>
          </a:xfrm>
          <a:prstGeom prst="ellipse">
            <a:avLst/>
          </a:prstGeom>
          <a:noFill/>
          <a:ln>
            <a:noFill/>
          </a:ln>
        </p:spPr>
      </p:pic>
      <p:sp>
        <p:nvSpPr>
          <p:cNvPr id="135" name="Google Shape;135;p16"/>
          <p:cNvSpPr/>
          <p:nvPr/>
        </p:nvSpPr>
        <p:spPr>
          <a:xfrm rot="3229854">
            <a:off x="1466005" y="482351"/>
            <a:ext cx="1516492" cy="3610695"/>
          </a:xfrm>
          <a:custGeom>
            <a:rect b="b" l="l" r="r" t="t"/>
            <a:pathLst>
              <a:path extrusionOk="0" h="3610695" w="1516492">
                <a:moveTo>
                  <a:pt x="0" y="0"/>
                </a:moveTo>
                <a:lnTo>
                  <a:pt x="1516492" y="0"/>
                </a:lnTo>
                <a:lnTo>
                  <a:pt x="1516492" y="3610695"/>
                </a:lnTo>
                <a:lnTo>
                  <a:pt x="0" y="3610695"/>
                </a:lnTo>
                <a:lnTo>
                  <a:pt x="0" y="0"/>
                </a:lnTo>
                <a:close/>
              </a:path>
            </a:pathLst>
          </a:custGeom>
          <a:blipFill rotWithShape="1">
            <a:blip r:embed="rId4">
              <a:alphaModFix/>
            </a:blip>
            <a:stretch>
              <a:fillRect b="0" l="0" r="0" t="0"/>
            </a:stretch>
          </a:blipFill>
          <a:ln>
            <a:noFill/>
          </a:ln>
        </p:spPr>
      </p:sp>
      <p:sp>
        <p:nvSpPr>
          <p:cNvPr id="136" name="Google Shape;136;p16"/>
          <p:cNvSpPr/>
          <p:nvPr/>
        </p:nvSpPr>
        <p:spPr>
          <a:xfrm>
            <a:off x="14104945" y="4036868"/>
            <a:ext cx="3890430" cy="3289182"/>
          </a:xfrm>
          <a:custGeom>
            <a:rect b="b" l="l" r="r" t="t"/>
            <a:pathLst>
              <a:path extrusionOk="0" h="3289182" w="3890430">
                <a:moveTo>
                  <a:pt x="0" y="0"/>
                </a:moveTo>
                <a:lnTo>
                  <a:pt x="3890430" y="0"/>
                </a:lnTo>
                <a:lnTo>
                  <a:pt x="3890430" y="3289182"/>
                </a:lnTo>
                <a:lnTo>
                  <a:pt x="0" y="3289182"/>
                </a:lnTo>
                <a:lnTo>
                  <a:pt x="0" y="0"/>
                </a:lnTo>
                <a:close/>
              </a:path>
            </a:pathLst>
          </a:custGeom>
          <a:blipFill rotWithShape="1">
            <a:blip r:embed="rId5">
              <a:alphaModFix/>
            </a:blip>
            <a:stretch>
              <a:fillRect b="0" l="0" r="0" t="0"/>
            </a:stretch>
          </a:blipFill>
          <a:ln>
            <a:noFill/>
          </a:ln>
        </p:spPr>
      </p:sp>
      <p:sp>
        <p:nvSpPr>
          <p:cNvPr id="137" name="Google Shape;137;p16"/>
          <p:cNvSpPr/>
          <p:nvPr/>
        </p:nvSpPr>
        <p:spPr>
          <a:xfrm rot="-777055">
            <a:off x="831256" y="5177535"/>
            <a:ext cx="2319946" cy="2785962"/>
          </a:xfrm>
          <a:custGeom>
            <a:rect b="b" l="l" r="r" t="t"/>
            <a:pathLst>
              <a:path extrusionOk="0" h="2785962" w="2319946">
                <a:moveTo>
                  <a:pt x="0" y="0"/>
                </a:moveTo>
                <a:lnTo>
                  <a:pt x="2319946" y="0"/>
                </a:lnTo>
                <a:lnTo>
                  <a:pt x="2319946" y="2785962"/>
                </a:lnTo>
                <a:lnTo>
                  <a:pt x="0" y="2785962"/>
                </a:lnTo>
                <a:lnTo>
                  <a:pt x="0" y="0"/>
                </a:lnTo>
                <a:close/>
              </a:path>
            </a:pathLst>
          </a:custGeom>
          <a:blipFill rotWithShape="1">
            <a:blip r:embed="rId6">
              <a:alphaModFix/>
            </a:blip>
            <a:stretch>
              <a:fillRect b="0" l="0" r="0" t="0"/>
            </a:stretch>
          </a:blipFill>
          <a:ln>
            <a:noFill/>
          </a:ln>
        </p:spPr>
      </p:sp>
      <p:sp>
        <p:nvSpPr>
          <p:cNvPr id="138" name="Google Shape;138;p16"/>
          <p:cNvSpPr txBox="1"/>
          <p:nvPr/>
        </p:nvSpPr>
        <p:spPr>
          <a:xfrm>
            <a:off x="1028700" y="8429625"/>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CF1EB"/>
                </a:solidFill>
                <a:latin typeface="Lilita One"/>
                <a:ea typeface="Lilita One"/>
                <a:cs typeface="Lilita One"/>
                <a:sym typeface="Lilita One"/>
              </a:rPr>
              <a:t>ADD A SECTION HEADER</a:t>
            </a:r>
            <a:endParaRPr/>
          </a:p>
        </p:txBody>
      </p:sp>
      <p:sp>
        <p:nvSpPr>
          <p:cNvPr id="139" name="Google Shape;139;p16"/>
          <p:cNvSpPr txBox="1"/>
          <p:nvPr/>
        </p:nvSpPr>
        <p:spPr>
          <a:xfrm>
            <a:off x="14104945" y="257946"/>
            <a:ext cx="3890430" cy="339737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22167" u="none" cap="none" strike="noStrike">
                <a:solidFill>
                  <a:srgbClr val="FCF1EB"/>
                </a:solidFill>
                <a:latin typeface="Lilita One"/>
                <a:ea typeface="Lilita One"/>
                <a:cs typeface="Lilita One"/>
                <a:sym typeface="Lilita One"/>
              </a:rPr>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143" name="Shape 143"/>
        <p:cNvGrpSpPr/>
        <p:nvPr/>
      </p:nvGrpSpPr>
      <p:grpSpPr>
        <a:xfrm>
          <a:off x="0" y="0"/>
          <a:ext cx="0" cy="0"/>
          <a:chOff x="0" y="0"/>
          <a:chExt cx="0" cy="0"/>
        </a:xfrm>
      </p:grpSpPr>
      <p:pic>
        <p:nvPicPr>
          <p:cNvPr id="144" name="Google Shape;144;p17"/>
          <p:cNvPicPr preferRelativeResize="0"/>
          <p:nvPr/>
        </p:nvPicPr>
        <p:blipFill rotWithShape="1">
          <a:blip r:embed="rId3">
            <a:alphaModFix/>
          </a:blip>
          <a:srcRect b="7838" l="0" r="0" t="7838"/>
          <a:stretch/>
        </p:blipFill>
        <p:spPr>
          <a:xfrm>
            <a:off x="0" y="0"/>
            <a:ext cx="18288000" cy="10287000"/>
          </a:xfrm>
          <a:prstGeom prst="rect">
            <a:avLst/>
          </a:prstGeom>
          <a:noFill/>
          <a:ln>
            <a:noFill/>
          </a:ln>
        </p:spPr>
      </p:pic>
      <p:sp>
        <p:nvSpPr>
          <p:cNvPr id="145" name="Google Shape;145;p17"/>
          <p:cNvSpPr/>
          <p:nvPr/>
        </p:nvSpPr>
        <p:spPr>
          <a:xfrm>
            <a:off x="14299470" y="4819920"/>
            <a:ext cx="4971472" cy="4169822"/>
          </a:xfrm>
          <a:custGeom>
            <a:rect b="b" l="l" r="r" t="t"/>
            <a:pathLst>
              <a:path extrusionOk="0" h="4169822" w="4971472">
                <a:moveTo>
                  <a:pt x="0" y="0"/>
                </a:moveTo>
                <a:lnTo>
                  <a:pt x="4971472" y="0"/>
                </a:lnTo>
                <a:lnTo>
                  <a:pt x="4971472" y="4169822"/>
                </a:lnTo>
                <a:lnTo>
                  <a:pt x="0" y="4169822"/>
                </a:lnTo>
                <a:lnTo>
                  <a:pt x="0" y="0"/>
                </a:lnTo>
                <a:close/>
              </a:path>
            </a:pathLst>
          </a:custGeom>
          <a:blipFill rotWithShape="1">
            <a:blip r:embed="rId4">
              <a:alphaModFix/>
            </a:blip>
            <a:stretch>
              <a:fillRect b="0" l="0" r="0" t="0"/>
            </a:stretch>
          </a:blipFill>
          <a:ln>
            <a:noFill/>
          </a:ln>
        </p:spPr>
      </p:sp>
      <p:sp>
        <p:nvSpPr>
          <p:cNvPr id="146" name="Google Shape;146;p17"/>
          <p:cNvSpPr/>
          <p:nvPr/>
        </p:nvSpPr>
        <p:spPr>
          <a:xfrm flipH="1">
            <a:off x="13016769" y="483836"/>
            <a:ext cx="4619456" cy="4967157"/>
          </a:xfrm>
          <a:custGeom>
            <a:rect b="b" l="l" r="r" t="t"/>
            <a:pathLst>
              <a:path extrusionOk="0" h="4967157" w="4619456">
                <a:moveTo>
                  <a:pt x="4619456" y="0"/>
                </a:moveTo>
                <a:lnTo>
                  <a:pt x="0" y="0"/>
                </a:lnTo>
                <a:lnTo>
                  <a:pt x="0" y="4967157"/>
                </a:lnTo>
                <a:lnTo>
                  <a:pt x="4619456" y="4967157"/>
                </a:lnTo>
                <a:lnTo>
                  <a:pt x="4619456" y="0"/>
                </a:lnTo>
                <a:close/>
              </a:path>
            </a:pathLst>
          </a:custGeom>
          <a:blipFill rotWithShape="1">
            <a:blip r:embed="rId5">
              <a:alphaModFix/>
            </a:blip>
            <a:stretch>
              <a:fillRect b="0" l="0" r="0" t="0"/>
            </a:stretch>
          </a:blipFill>
          <a:ln>
            <a:noFill/>
          </a:ln>
        </p:spPr>
      </p:sp>
      <p:sp>
        <p:nvSpPr>
          <p:cNvPr id="147" name="Google Shape;147;p17"/>
          <p:cNvSpPr/>
          <p:nvPr/>
        </p:nvSpPr>
        <p:spPr>
          <a:xfrm>
            <a:off x="1327710" y="6461108"/>
            <a:ext cx="2993231" cy="4485769"/>
          </a:xfrm>
          <a:custGeom>
            <a:rect b="b" l="l" r="r" t="t"/>
            <a:pathLst>
              <a:path extrusionOk="0" h="4485769" w="2993231">
                <a:moveTo>
                  <a:pt x="0" y="0"/>
                </a:moveTo>
                <a:lnTo>
                  <a:pt x="2993231" y="0"/>
                </a:lnTo>
                <a:lnTo>
                  <a:pt x="2993231" y="4485768"/>
                </a:lnTo>
                <a:lnTo>
                  <a:pt x="0" y="4485768"/>
                </a:lnTo>
                <a:lnTo>
                  <a:pt x="0" y="0"/>
                </a:lnTo>
                <a:close/>
              </a:path>
            </a:pathLst>
          </a:custGeom>
          <a:blipFill rotWithShape="1">
            <a:blip r:embed="rId6">
              <a:alphaModFix/>
            </a:blip>
            <a:stretch>
              <a:fillRect b="0" l="0" r="0" t="0"/>
            </a:stretch>
          </a:blipFill>
          <a:ln>
            <a:noFill/>
          </a:ln>
        </p:spPr>
      </p:sp>
      <p:sp>
        <p:nvSpPr>
          <p:cNvPr id="148" name="Google Shape;148;p17"/>
          <p:cNvSpPr/>
          <p:nvPr/>
        </p:nvSpPr>
        <p:spPr>
          <a:xfrm>
            <a:off x="4726891" y="-566524"/>
            <a:ext cx="3184657" cy="3022529"/>
          </a:xfrm>
          <a:custGeom>
            <a:rect b="b" l="l" r="r" t="t"/>
            <a:pathLst>
              <a:path extrusionOk="0" h="3022529" w="3184657">
                <a:moveTo>
                  <a:pt x="0" y="0"/>
                </a:moveTo>
                <a:lnTo>
                  <a:pt x="3184657" y="0"/>
                </a:lnTo>
                <a:lnTo>
                  <a:pt x="3184657" y="3022529"/>
                </a:lnTo>
                <a:lnTo>
                  <a:pt x="0" y="3022529"/>
                </a:lnTo>
                <a:lnTo>
                  <a:pt x="0" y="0"/>
                </a:lnTo>
                <a:close/>
              </a:path>
            </a:pathLst>
          </a:custGeom>
          <a:blipFill rotWithShape="1">
            <a:blip r:embed="rId7">
              <a:alphaModFix/>
            </a:blip>
            <a:stretch>
              <a:fillRect b="0" l="0" r="0" t="0"/>
            </a:stretch>
          </a:blipFill>
          <a:ln>
            <a:noFill/>
          </a:ln>
        </p:spPr>
      </p:sp>
      <p:sp>
        <p:nvSpPr>
          <p:cNvPr id="149" name="Google Shape;149;p17"/>
          <p:cNvSpPr txBox="1"/>
          <p:nvPr/>
        </p:nvSpPr>
        <p:spPr>
          <a:xfrm>
            <a:off x="1327710" y="2261008"/>
            <a:ext cx="4569900" cy="3775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3625" u="none" cap="none" strike="noStrike">
                <a:solidFill>
                  <a:srgbClr val="FCF1EB"/>
                </a:solidFill>
                <a:latin typeface="Lilita One"/>
                <a:ea typeface="Lilita One"/>
                <a:cs typeface="Lilita One"/>
                <a:sym typeface="Lilita One"/>
              </a:rPr>
              <a:t>Hello there!</a:t>
            </a:r>
            <a:endParaRPr/>
          </a:p>
        </p:txBody>
      </p:sp>
      <p:sp>
        <p:nvSpPr>
          <p:cNvPr id="150" name="Google Shape;150;p17"/>
          <p:cNvSpPr txBox="1"/>
          <p:nvPr/>
        </p:nvSpPr>
        <p:spPr>
          <a:xfrm>
            <a:off x="13722646" y="1555447"/>
            <a:ext cx="3207600" cy="2586000"/>
          </a:xfrm>
          <a:prstGeom prst="rect">
            <a:avLst/>
          </a:prstGeom>
          <a:noFill/>
          <a:ln>
            <a:noFill/>
          </a:ln>
        </p:spPr>
        <p:txBody>
          <a:bodyPr anchorCtr="0" anchor="t" bIns="0" lIns="0" spcFirstLastPara="1" rIns="0" wrap="square" tIns="0">
            <a:spAutoFit/>
          </a:bodyPr>
          <a:lstStyle/>
          <a:p>
            <a:pPr indent="0" lvl="1" marL="0" marR="0" rtl="0" algn="ctr">
              <a:lnSpc>
                <a:spcPct val="150000"/>
              </a:lnSpc>
              <a:spcBef>
                <a:spcPts val="0"/>
              </a:spcBef>
              <a:spcAft>
                <a:spcPts val="0"/>
              </a:spcAft>
              <a:buNone/>
            </a:pPr>
            <a:r>
              <a:rPr b="0" i="0" lang="en-US" sz="2400" u="none" cap="none" strike="noStrike">
                <a:solidFill>
                  <a:srgbClr val="000000"/>
                </a:solidFill>
                <a:latin typeface="Sarabun"/>
                <a:ea typeface="Sarabun"/>
                <a:cs typeface="Sarabun"/>
                <a:sym typeface="Sarabun"/>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154" name="Shape 154"/>
        <p:cNvGrpSpPr/>
        <p:nvPr/>
      </p:nvGrpSpPr>
      <p:grpSpPr>
        <a:xfrm>
          <a:off x="0" y="0"/>
          <a:ext cx="0" cy="0"/>
          <a:chOff x="0" y="0"/>
          <a:chExt cx="0" cy="0"/>
        </a:xfrm>
      </p:grpSpPr>
      <p:sp>
        <p:nvSpPr>
          <p:cNvPr id="155" name="Google Shape;155;p18"/>
          <p:cNvSpPr/>
          <p:nvPr/>
        </p:nvSpPr>
        <p:spPr>
          <a:xfrm>
            <a:off x="1386647" y="3259832"/>
            <a:ext cx="4078795" cy="4114800"/>
          </a:xfrm>
          <a:custGeom>
            <a:rect b="b" l="l" r="r" t="t"/>
            <a:pathLst>
              <a:path extrusionOk="0" h="4114800" w="4078795">
                <a:moveTo>
                  <a:pt x="0" y="0"/>
                </a:moveTo>
                <a:lnTo>
                  <a:pt x="4078796" y="0"/>
                </a:lnTo>
                <a:lnTo>
                  <a:pt x="4078796" y="4114800"/>
                </a:lnTo>
                <a:lnTo>
                  <a:pt x="0" y="4114800"/>
                </a:lnTo>
                <a:lnTo>
                  <a:pt x="0" y="0"/>
                </a:lnTo>
                <a:close/>
              </a:path>
            </a:pathLst>
          </a:custGeom>
          <a:blipFill rotWithShape="1">
            <a:blip r:embed="rId3">
              <a:alphaModFix/>
            </a:blip>
            <a:stretch>
              <a:fillRect b="0" l="0" r="0" t="0"/>
            </a:stretch>
          </a:blipFill>
          <a:ln>
            <a:noFill/>
          </a:ln>
        </p:spPr>
      </p:sp>
      <p:sp>
        <p:nvSpPr>
          <p:cNvPr id="156" name="Google Shape;156;p18"/>
          <p:cNvSpPr/>
          <p:nvPr/>
        </p:nvSpPr>
        <p:spPr>
          <a:xfrm>
            <a:off x="7104602" y="3259832"/>
            <a:ext cx="4078795" cy="4114800"/>
          </a:xfrm>
          <a:custGeom>
            <a:rect b="b" l="l" r="r" t="t"/>
            <a:pathLst>
              <a:path extrusionOk="0" h="4114800" w="4078795">
                <a:moveTo>
                  <a:pt x="0" y="0"/>
                </a:moveTo>
                <a:lnTo>
                  <a:pt x="4078796" y="0"/>
                </a:lnTo>
                <a:lnTo>
                  <a:pt x="4078796" y="4114800"/>
                </a:lnTo>
                <a:lnTo>
                  <a:pt x="0" y="4114800"/>
                </a:lnTo>
                <a:lnTo>
                  <a:pt x="0" y="0"/>
                </a:lnTo>
                <a:close/>
              </a:path>
            </a:pathLst>
          </a:custGeom>
          <a:blipFill rotWithShape="1">
            <a:blip r:embed="rId3">
              <a:alphaModFix/>
            </a:blip>
            <a:stretch>
              <a:fillRect b="0" l="0" r="0" t="0"/>
            </a:stretch>
          </a:blipFill>
          <a:ln>
            <a:noFill/>
          </a:ln>
        </p:spPr>
      </p:sp>
      <p:sp>
        <p:nvSpPr>
          <p:cNvPr id="157" name="Google Shape;157;p18"/>
          <p:cNvSpPr/>
          <p:nvPr/>
        </p:nvSpPr>
        <p:spPr>
          <a:xfrm>
            <a:off x="13201574" y="3259832"/>
            <a:ext cx="4078795" cy="4114800"/>
          </a:xfrm>
          <a:custGeom>
            <a:rect b="b" l="l" r="r" t="t"/>
            <a:pathLst>
              <a:path extrusionOk="0" h="4114800" w="4078795">
                <a:moveTo>
                  <a:pt x="0" y="0"/>
                </a:moveTo>
                <a:lnTo>
                  <a:pt x="4078795" y="0"/>
                </a:lnTo>
                <a:lnTo>
                  <a:pt x="4078795" y="4114800"/>
                </a:lnTo>
                <a:lnTo>
                  <a:pt x="0" y="4114800"/>
                </a:lnTo>
                <a:lnTo>
                  <a:pt x="0" y="0"/>
                </a:lnTo>
                <a:close/>
              </a:path>
            </a:pathLst>
          </a:custGeom>
          <a:blipFill rotWithShape="1">
            <a:blip r:embed="rId3">
              <a:alphaModFix/>
            </a:blip>
            <a:stretch>
              <a:fillRect b="0" l="0" r="0" t="0"/>
            </a:stretch>
          </a:blipFill>
          <a:ln>
            <a:noFill/>
          </a:ln>
        </p:spPr>
      </p:sp>
      <p:sp>
        <p:nvSpPr>
          <p:cNvPr id="158" name="Google Shape;158;p18"/>
          <p:cNvSpPr/>
          <p:nvPr/>
        </p:nvSpPr>
        <p:spPr>
          <a:xfrm>
            <a:off x="7920529" y="3790456"/>
            <a:ext cx="2279206" cy="2725138"/>
          </a:xfrm>
          <a:custGeom>
            <a:rect b="b" l="l" r="r" t="t"/>
            <a:pathLst>
              <a:path extrusionOk="0" h="2725138" w="2279206">
                <a:moveTo>
                  <a:pt x="0" y="0"/>
                </a:moveTo>
                <a:lnTo>
                  <a:pt x="2279206" y="0"/>
                </a:lnTo>
                <a:lnTo>
                  <a:pt x="2279206" y="2725138"/>
                </a:lnTo>
                <a:lnTo>
                  <a:pt x="0" y="2725138"/>
                </a:lnTo>
                <a:lnTo>
                  <a:pt x="0" y="0"/>
                </a:lnTo>
                <a:close/>
              </a:path>
            </a:pathLst>
          </a:custGeom>
          <a:blipFill rotWithShape="1">
            <a:blip r:embed="rId4">
              <a:alphaModFix/>
            </a:blip>
            <a:stretch>
              <a:fillRect b="0" l="0" r="0" t="0"/>
            </a:stretch>
          </a:blipFill>
          <a:ln>
            <a:noFill/>
          </a:ln>
        </p:spPr>
      </p:sp>
      <p:sp>
        <p:nvSpPr>
          <p:cNvPr id="159" name="Google Shape;159;p18"/>
          <p:cNvSpPr/>
          <p:nvPr/>
        </p:nvSpPr>
        <p:spPr>
          <a:xfrm>
            <a:off x="2338430" y="3989122"/>
            <a:ext cx="1813423" cy="2308756"/>
          </a:xfrm>
          <a:custGeom>
            <a:rect b="b" l="l" r="r" t="t"/>
            <a:pathLst>
              <a:path extrusionOk="0" h="2308756" w="1813423">
                <a:moveTo>
                  <a:pt x="0" y="0"/>
                </a:moveTo>
                <a:lnTo>
                  <a:pt x="1813422" y="0"/>
                </a:lnTo>
                <a:lnTo>
                  <a:pt x="1813422" y="2308756"/>
                </a:lnTo>
                <a:lnTo>
                  <a:pt x="0" y="2308756"/>
                </a:lnTo>
                <a:lnTo>
                  <a:pt x="0" y="0"/>
                </a:lnTo>
                <a:close/>
              </a:path>
            </a:pathLst>
          </a:custGeom>
          <a:blipFill rotWithShape="1">
            <a:blip r:embed="rId5">
              <a:alphaModFix/>
            </a:blip>
            <a:stretch>
              <a:fillRect b="0" l="0" r="0" t="0"/>
            </a:stretch>
          </a:blipFill>
          <a:ln>
            <a:noFill/>
          </a:ln>
        </p:spPr>
      </p:sp>
      <p:sp>
        <p:nvSpPr>
          <p:cNvPr id="160" name="Google Shape;160;p18"/>
          <p:cNvSpPr/>
          <p:nvPr/>
        </p:nvSpPr>
        <p:spPr>
          <a:xfrm>
            <a:off x="14417195" y="3573675"/>
            <a:ext cx="1560167" cy="3325937"/>
          </a:xfrm>
          <a:custGeom>
            <a:rect b="b" l="l" r="r" t="t"/>
            <a:pathLst>
              <a:path extrusionOk="0" h="3325937" w="1560167">
                <a:moveTo>
                  <a:pt x="0" y="0"/>
                </a:moveTo>
                <a:lnTo>
                  <a:pt x="1560167" y="0"/>
                </a:lnTo>
                <a:lnTo>
                  <a:pt x="1560167" y="3325937"/>
                </a:lnTo>
                <a:lnTo>
                  <a:pt x="0" y="3325937"/>
                </a:lnTo>
                <a:lnTo>
                  <a:pt x="0" y="0"/>
                </a:lnTo>
                <a:close/>
              </a:path>
            </a:pathLst>
          </a:custGeom>
          <a:blipFill rotWithShape="1">
            <a:blip r:embed="rId6">
              <a:alphaModFix/>
            </a:blip>
            <a:stretch>
              <a:fillRect b="0" l="0" r="0" t="0"/>
            </a:stretch>
          </a:blipFill>
          <a:ln>
            <a:noFill/>
          </a:ln>
        </p:spPr>
      </p:sp>
      <p:sp>
        <p:nvSpPr>
          <p:cNvPr id="161" name="Google Shape;161;p18"/>
          <p:cNvSpPr/>
          <p:nvPr/>
        </p:nvSpPr>
        <p:spPr>
          <a:xfrm>
            <a:off x="-1821581" y="-1235631"/>
            <a:ext cx="4361088" cy="4035989"/>
          </a:xfrm>
          <a:custGeom>
            <a:rect b="b" l="l" r="r" t="t"/>
            <a:pathLst>
              <a:path extrusionOk="0" h="4035989" w="4361088">
                <a:moveTo>
                  <a:pt x="0" y="0"/>
                </a:moveTo>
                <a:lnTo>
                  <a:pt x="4361088" y="0"/>
                </a:lnTo>
                <a:lnTo>
                  <a:pt x="4361088" y="4035989"/>
                </a:lnTo>
                <a:lnTo>
                  <a:pt x="0" y="4035989"/>
                </a:lnTo>
                <a:lnTo>
                  <a:pt x="0" y="0"/>
                </a:lnTo>
                <a:close/>
              </a:path>
            </a:pathLst>
          </a:custGeom>
          <a:blipFill rotWithShape="1">
            <a:blip r:embed="rId7">
              <a:alphaModFix/>
            </a:blip>
            <a:stretch>
              <a:fillRect b="0" l="0" r="0" t="0"/>
            </a:stretch>
          </a:blipFill>
          <a:ln>
            <a:noFill/>
          </a:ln>
        </p:spPr>
      </p:sp>
      <p:sp>
        <p:nvSpPr>
          <p:cNvPr id="162" name="Google Shape;162;p18"/>
          <p:cNvSpPr/>
          <p:nvPr/>
        </p:nvSpPr>
        <p:spPr>
          <a:xfrm rot="-9885082">
            <a:off x="16486419" y="8598158"/>
            <a:ext cx="2921290" cy="2703521"/>
          </a:xfrm>
          <a:custGeom>
            <a:rect b="b" l="l" r="r" t="t"/>
            <a:pathLst>
              <a:path extrusionOk="0" h="2703521" w="2921290">
                <a:moveTo>
                  <a:pt x="0" y="0"/>
                </a:moveTo>
                <a:lnTo>
                  <a:pt x="2921290" y="0"/>
                </a:lnTo>
                <a:lnTo>
                  <a:pt x="2921290" y="2703522"/>
                </a:lnTo>
                <a:lnTo>
                  <a:pt x="0" y="2703522"/>
                </a:lnTo>
                <a:lnTo>
                  <a:pt x="0" y="0"/>
                </a:lnTo>
                <a:close/>
              </a:path>
            </a:pathLst>
          </a:custGeom>
          <a:blipFill rotWithShape="1">
            <a:blip r:embed="rId7">
              <a:alphaModFix/>
            </a:blip>
            <a:stretch>
              <a:fillRect b="0" l="0" r="0" t="0"/>
            </a:stretch>
          </a:blipFill>
          <a:ln>
            <a:noFill/>
          </a:ln>
        </p:spPr>
      </p:sp>
      <p:sp>
        <p:nvSpPr>
          <p:cNvPr id="163" name="Google Shape;163;p18"/>
          <p:cNvSpPr txBox="1"/>
          <p:nvPr/>
        </p:nvSpPr>
        <p:spPr>
          <a:xfrm>
            <a:off x="2539507" y="1002407"/>
            <a:ext cx="1320898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Write your topic or idea</a:t>
            </a:r>
            <a:endParaRPr/>
          </a:p>
        </p:txBody>
      </p:sp>
      <p:sp>
        <p:nvSpPr>
          <p:cNvPr id="164" name="Google Shape;164;p18"/>
          <p:cNvSpPr txBox="1"/>
          <p:nvPr/>
        </p:nvSpPr>
        <p:spPr>
          <a:xfrm>
            <a:off x="1759583" y="7603232"/>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Add a main point</a:t>
            </a:r>
            <a:endParaRPr/>
          </a:p>
        </p:txBody>
      </p:sp>
      <p:sp>
        <p:nvSpPr>
          <p:cNvPr id="165" name="Google Shape;165;p18"/>
          <p:cNvSpPr txBox="1"/>
          <p:nvPr/>
        </p:nvSpPr>
        <p:spPr>
          <a:xfrm>
            <a:off x="1584760" y="8206736"/>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166" name="Google Shape;166;p18"/>
          <p:cNvSpPr txBox="1"/>
          <p:nvPr/>
        </p:nvSpPr>
        <p:spPr>
          <a:xfrm>
            <a:off x="13711720" y="7603232"/>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Add a main point</a:t>
            </a:r>
            <a:endParaRPr/>
          </a:p>
        </p:txBody>
      </p:sp>
      <p:sp>
        <p:nvSpPr>
          <p:cNvPr id="167" name="Google Shape;167;p18"/>
          <p:cNvSpPr txBox="1"/>
          <p:nvPr/>
        </p:nvSpPr>
        <p:spPr>
          <a:xfrm>
            <a:off x="13536897" y="8206736"/>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168" name="Google Shape;168;p18"/>
          <p:cNvSpPr txBox="1"/>
          <p:nvPr/>
        </p:nvSpPr>
        <p:spPr>
          <a:xfrm>
            <a:off x="7658442" y="7603232"/>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Add a main point</a:t>
            </a:r>
            <a:endParaRPr/>
          </a:p>
        </p:txBody>
      </p:sp>
      <p:sp>
        <p:nvSpPr>
          <p:cNvPr id="169" name="Google Shape;169;p18"/>
          <p:cNvSpPr txBox="1"/>
          <p:nvPr/>
        </p:nvSpPr>
        <p:spPr>
          <a:xfrm>
            <a:off x="7483619" y="8206736"/>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173" name="Shape 173"/>
        <p:cNvGrpSpPr/>
        <p:nvPr/>
      </p:nvGrpSpPr>
      <p:grpSpPr>
        <a:xfrm>
          <a:off x="0" y="0"/>
          <a:ext cx="0" cy="0"/>
          <a:chOff x="0" y="0"/>
          <a:chExt cx="0" cy="0"/>
        </a:xfrm>
      </p:grpSpPr>
      <p:sp>
        <p:nvSpPr>
          <p:cNvPr id="174" name="Google Shape;174;p19"/>
          <p:cNvSpPr/>
          <p:nvPr/>
        </p:nvSpPr>
        <p:spPr>
          <a:xfrm>
            <a:off x="6170328" y="6119194"/>
            <a:ext cx="2441809" cy="244180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7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19"/>
          <p:cNvPicPr preferRelativeResize="0"/>
          <p:nvPr/>
        </p:nvPicPr>
        <p:blipFill>
          <a:blip r:embed="rId3">
            <a:alphaModFix/>
          </a:blip>
          <a:stretch>
            <a:fillRect/>
          </a:stretch>
        </p:blipFill>
        <p:spPr>
          <a:xfrm>
            <a:off x="6170388" y="6119235"/>
            <a:ext cx="2441700" cy="2441700"/>
          </a:xfrm>
          <a:prstGeom prst="ellipse">
            <a:avLst/>
          </a:prstGeom>
          <a:noFill/>
          <a:ln>
            <a:noFill/>
          </a:ln>
        </p:spPr>
      </p:pic>
      <p:sp>
        <p:nvSpPr>
          <p:cNvPr id="176" name="Google Shape;176;p19"/>
          <p:cNvSpPr/>
          <p:nvPr/>
        </p:nvSpPr>
        <p:spPr>
          <a:xfrm>
            <a:off x="1468177" y="6119194"/>
            <a:ext cx="2441809" cy="244180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7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19"/>
          <p:cNvPicPr preferRelativeResize="0"/>
          <p:nvPr/>
        </p:nvPicPr>
        <p:blipFill>
          <a:blip r:embed="rId4">
            <a:alphaModFix/>
          </a:blip>
          <a:stretch>
            <a:fillRect/>
          </a:stretch>
        </p:blipFill>
        <p:spPr>
          <a:xfrm>
            <a:off x="1487366" y="6120314"/>
            <a:ext cx="2403300" cy="2391000"/>
          </a:xfrm>
          <a:prstGeom prst="ellipse">
            <a:avLst/>
          </a:prstGeom>
          <a:noFill/>
          <a:ln>
            <a:noFill/>
          </a:ln>
        </p:spPr>
      </p:pic>
      <p:sp>
        <p:nvSpPr>
          <p:cNvPr id="178" name="Google Shape;178;p19"/>
          <p:cNvSpPr/>
          <p:nvPr/>
        </p:nvSpPr>
        <p:spPr>
          <a:xfrm>
            <a:off x="6170328" y="1455971"/>
            <a:ext cx="2441809" cy="244180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7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 name="Google Shape;179;p19"/>
          <p:cNvPicPr preferRelativeResize="0"/>
          <p:nvPr/>
        </p:nvPicPr>
        <p:blipFill>
          <a:blip r:embed="rId5">
            <a:alphaModFix/>
          </a:blip>
          <a:stretch>
            <a:fillRect/>
          </a:stretch>
        </p:blipFill>
        <p:spPr>
          <a:xfrm>
            <a:off x="6170388" y="1449643"/>
            <a:ext cx="2441700" cy="2454300"/>
          </a:xfrm>
          <a:prstGeom prst="ellipse">
            <a:avLst/>
          </a:prstGeom>
          <a:noFill/>
          <a:ln>
            <a:noFill/>
          </a:ln>
        </p:spPr>
      </p:pic>
      <p:sp>
        <p:nvSpPr>
          <p:cNvPr id="180" name="Google Shape;180;p19"/>
          <p:cNvSpPr/>
          <p:nvPr/>
        </p:nvSpPr>
        <p:spPr>
          <a:xfrm>
            <a:off x="1468177" y="1455971"/>
            <a:ext cx="2441809" cy="244180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7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 name="Google Shape;181;p19"/>
          <p:cNvPicPr preferRelativeResize="0"/>
          <p:nvPr/>
        </p:nvPicPr>
        <p:blipFill>
          <a:blip r:embed="rId6">
            <a:alphaModFix/>
          </a:blip>
          <a:stretch>
            <a:fillRect/>
          </a:stretch>
        </p:blipFill>
        <p:spPr>
          <a:xfrm>
            <a:off x="1468175" y="1455963"/>
            <a:ext cx="2441700" cy="2441700"/>
          </a:xfrm>
          <a:prstGeom prst="ellipse">
            <a:avLst/>
          </a:prstGeom>
          <a:noFill/>
          <a:ln>
            <a:noFill/>
          </a:ln>
        </p:spPr>
      </p:pic>
      <p:grpSp>
        <p:nvGrpSpPr>
          <p:cNvPr id="182" name="Google Shape;182;p19"/>
          <p:cNvGrpSpPr/>
          <p:nvPr/>
        </p:nvGrpSpPr>
        <p:grpSpPr>
          <a:xfrm>
            <a:off x="10067406" y="-180826"/>
            <a:ext cx="8220594" cy="10467826"/>
            <a:chOff x="0" y="-47625"/>
            <a:chExt cx="2165095" cy="2756958"/>
          </a:xfrm>
        </p:grpSpPr>
        <p:sp>
          <p:nvSpPr>
            <p:cNvPr id="183" name="Google Shape;183;p19"/>
            <p:cNvSpPr/>
            <p:nvPr/>
          </p:nvSpPr>
          <p:spPr>
            <a:xfrm>
              <a:off x="0" y="0"/>
              <a:ext cx="2165095" cy="2709333"/>
            </a:xfrm>
            <a:custGeom>
              <a:rect b="b" l="l" r="r" t="t"/>
              <a:pathLst>
                <a:path extrusionOk="0" h="2709333" w="2165095">
                  <a:moveTo>
                    <a:pt x="0" y="0"/>
                  </a:moveTo>
                  <a:lnTo>
                    <a:pt x="2165095" y="0"/>
                  </a:lnTo>
                  <a:lnTo>
                    <a:pt x="2165095" y="2709333"/>
                  </a:lnTo>
                  <a:lnTo>
                    <a:pt x="0" y="2709333"/>
                  </a:lnTo>
                  <a:close/>
                </a:path>
              </a:pathLst>
            </a:custGeom>
            <a:solidFill>
              <a:srgbClr val="C6D8B3"/>
            </a:solidFill>
            <a:ln>
              <a:noFill/>
            </a:ln>
          </p:spPr>
        </p:sp>
        <p:sp>
          <p:nvSpPr>
            <p:cNvPr id="184" name="Google Shape;184;p19"/>
            <p:cNvSpPr txBox="1"/>
            <p:nvPr/>
          </p:nvSpPr>
          <p:spPr>
            <a:xfrm>
              <a:off x="0" y="-47625"/>
              <a:ext cx="2165095"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19"/>
          <p:cNvSpPr/>
          <p:nvPr/>
        </p:nvSpPr>
        <p:spPr>
          <a:xfrm>
            <a:off x="9575643" y="4356401"/>
            <a:ext cx="2538710" cy="2391004"/>
          </a:xfrm>
          <a:custGeom>
            <a:rect b="b" l="l" r="r" t="t"/>
            <a:pathLst>
              <a:path extrusionOk="0" h="2391004" w="2538710">
                <a:moveTo>
                  <a:pt x="0" y="0"/>
                </a:moveTo>
                <a:lnTo>
                  <a:pt x="2538710" y="0"/>
                </a:lnTo>
                <a:lnTo>
                  <a:pt x="2538710" y="2391003"/>
                </a:lnTo>
                <a:lnTo>
                  <a:pt x="0" y="2391003"/>
                </a:lnTo>
                <a:lnTo>
                  <a:pt x="0" y="0"/>
                </a:lnTo>
                <a:close/>
              </a:path>
            </a:pathLst>
          </a:custGeom>
          <a:blipFill rotWithShape="1">
            <a:blip r:embed="rId7">
              <a:alphaModFix/>
            </a:blip>
            <a:stretch>
              <a:fillRect b="0" l="0" r="0" t="0"/>
            </a:stretch>
          </a:blipFill>
          <a:ln>
            <a:noFill/>
          </a:ln>
        </p:spPr>
      </p:sp>
      <p:pic>
        <p:nvPicPr>
          <p:cNvPr id="186" name="Google Shape;186;p19"/>
          <p:cNvPicPr preferRelativeResize="0"/>
          <p:nvPr/>
        </p:nvPicPr>
        <p:blipFill rotWithShape="1">
          <a:blip r:embed="rId8">
            <a:alphaModFix/>
          </a:blip>
          <a:srcRect b="18071" l="1854" r="0" t="0"/>
          <a:stretch/>
        </p:blipFill>
        <p:spPr>
          <a:xfrm flipH="1">
            <a:off x="10067406" y="0"/>
            <a:ext cx="8220594" cy="10287000"/>
          </a:xfrm>
          <a:prstGeom prst="rect">
            <a:avLst/>
          </a:prstGeom>
          <a:noFill/>
          <a:ln>
            <a:noFill/>
          </a:ln>
        </p:spPr>
      </p:pic>
      <p:sp>
        <p:nvSpPr>
          <p:cNvPr id="187" name="Google Shape;187;p19"/>
          <p:cNvSpPr/>
          <p:nvPr/>
        </p:nvSpPr>
        <p:spPr>
          <a:xfrm rot="-105941">
            <a:off x="12517962" y="53141"/>
            <a:ext cx="1319665" cy="1951118"/>
          </a:xfrm>
          <a:custGeom>
            <a:rect b="b" l="l" r="r" t="t"/>
            <a:pathLst>
              <a:path extrusionOk="0" h="1951118" w="1319665">
                <a:moveTo>
                  <a:pt x="0" y="0"/>
                </a:moveTo>
                <a:lnTo>
                  <a:pt x="1319666" y="0"/>
                </a:lnTo>
                <a:lnTo>
                  <a:pt x="1319666" y="1951118"/>
                </a:lnTo>
                <a:lnTo>
                  <a:pt x="0" y="1951118"/>
                </a:lnTo>
                <a:lnTo>
                  <a:pt x="0" y="0"/>
                </a:lnTo>
                <a:close/>
              </a:path>
            </a:pathLst>
          </a:custGeom>
          <a:blipFill rotWithShape="1">
            <a:blip r:embed="rId9">
              <a:alphaModFix/>
            </a:blip>
            <a:stretch>
              <a:fillRect b="0" l="0" r="0" t="0"/>
            </a:stretch>
          </a:blipFill>
          <a:ln>
            <a:noFill/>
          </a:ln>
        </p:spPr>
      </p:sp>
      <p:sp>
        <p:nvSpPr>
          <p:cNvPr id="188" name="Google Shape;188;p19"/>
          <p:cNvSpPr txBox="1"/>
          <p:nvPr/>
        </p:nvSpPr>
        <p:spPr>
          <a:xfrm>
            <a:off x="1203523" y="827805"/>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Gift Idea 01</a:t>
            </a:r>
            <a:endParaRPr/>
          </a:p>
        </p:txBody>
      </p:sp>
      <p:sp>
        <p:nvSpPr>
          <p:cNvPr id="189" name="Google Shape;189;p19"/>
          <p:cNvSpPr txBox="1"/>
          <p:nvPr/>
        </p:nvSpPr>
        <p:spPr>
          <a:xfrm>
            <a:off x="1203523" y="5490544"/>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Gift Idea 03</a:t>
            </a:r>
            <a:endParaRPr/>
          </a:p>
        </p:txBody>
      </p:sp>
      <p:sp>
        <p:nvSpPr>
          <p:cNvPr id="190" name="Google Shape;190;p19"/>
          <p:cNvSpPr txBox="1"/>
          <p:nvPr/>
        </p:nvSpPr>
        <p:spPr>
          <a:xfrm>
            <a:off x="5905674" y="827805"/>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Gift Idea 02</a:t>
            </a:r>
            <a:endParaRPr/>
          </a:p>
        </p:txBody>
      </p:sp>
      <p:sp>
        <p:nvSpPr>
          <p:cNvPr id="191" name="Google Shape;191;p19"/>
          <p:cNvSpPr txBox="1"/>
          <p:nvPr/>
        </p:nvSpPr>
        <p:spPr>
          <a:xfrm>
            <a:off x="5905674" y="5490544"/>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Gift Idea 04</a:t>
            </a:r>
            <a:endParaRPr/>
          </a:p>
        </p:txBody>
      </p:sp>
      <p:sp>
        <p:nvSpPr>
          <p:cNvPr id="192" name="Google Shape;192;p19"/>
          <p:cNvSpPr txBox="1"/>
          <p:nvPr/>
        </p:nvSpPr>
        <p:spPr>
          <a:xfrm>
            <a:off x="1028700" y="4059221"/>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193" name="Google Shape;193;p19"/>
          <p:cNvSpPr txBox="1"/>
          <p:nvPr/>
        </p:nvSpPr>
        <p:spPr>
          <a:xfrm>
            <a:off x="1028700" y="8721960"/>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194" name="Google Shape;194;p19"/>
          <p:cNvSpPr txBox="1"/>
          <p:nvPr/>
        </p:nvSpPr>
        <p:spPr>
          <a:xfrm>
            <a:off x="5730851" y="4059221"/>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195" name="Google Shape;195;p19"/>
          <p:cNvSpPr txBox="1"/>
          <p:nvPr/>
        </p:nvSpPr>
        <p:spPr>
          <a:xfrm>
            <a:off x="5730851" y="8721960"/>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what you want to discuss.</a:t>
            </a:r>
            <a:endParaRPr/>
          </a:p>
        </p:txBody>
      </p:sp>
      <p:sp>
        <p:nvSpPr>
          <p:cNvPr id="196" name="Google Shape;196;p19"/>
          <p:cNvSpPr txBox="1"/>
          <p:nvPr/>
        </p:nvSpPr>
        <p:spPr>
          <a:xfrm rot="5400000">
            <a:off x="14224342" y="2609012"/>
            <a:ext cx="5639239"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Gift Ideas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200" name="Shape 200"/>
        <p:cNvGrpSpPr/>
        <p:nvPr/>
      </p:nvGrpSpPr>
      <p:grpSpPr>
        <a:xfrm>
          <a:off x="0" y="0"/>
          <a:ext cx="0" cy="0"/>
          <a:chOff x="0" y="0"/>
          <a:chExt cx="0" cy="0"/>
        </a:xfrm>
      </p:grpSpPr>
      <p:graphicFrame>
        <p:nvGraphicFramePr>
          <p:cNvPr id="201" name="Google Shape;201;p20"/>
          <p:cNvGraphicFramePr/>
          <p:nvPr/>
        </p:nvGraphicFramePr>
        <p:xfrm>
          <a:off x="1033344" y="3917765"/>
          <a:ext cx="3000000" cy="3000000"/>
        </p:xfrm>
        <a:graphic>
          <a:graphicData uri="http://schemas.openxmlformats.org/drawingml/2006/table">
            <a:tbl>
              <a:tblPr>
                <a:noFill/>
                <a:tableStyleId>{E8EB1231-F8B2-4B04-AAB5-CB1D09963237}</a:tableStyleId>
              </a:tblPr>
              <a:tblGrid>
                <a:gridCol w="765200"/>
                <a:gridCol w="3829100"/>
              </a:tblGrid>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graphicFrame>
        <p:nvGraphicFramePr>
          <p:cNvPr id="202" name="Google Shape;202;p20"/>
          <p:cNvGraphicFramePr/>
          <p:nvPr/>
        </p:nvGraphicFramePr>
        <p:xfrm>
          <a:off x="6846848" y="3917765"/>
          <a:ext cx="3000000" cy="3000000"/>
        </p:xfrm>
        <a:graphic>
          <a:graphicData uri="http://schemas.openxmlformats.org/drawingml/2006/table">
            <a:tbl>
              <a:tblPr>
                <a:noFill/>
                <a:tableStyleId>{E8EB1231-F8B2-4B04-AAB5-CB1D09963237}</a:tableStyleId>
              </a:tblPr>
              <a:tblGrid>
                <a:gridCol w="765200"/>
                <a:gridCol w="3829100"/>
              </a:tblGrid>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graphicFrame>
        <p:nvGraphicFramePr>
          <p:cNvPr id="203" name="Google Shape;203;p20"/>
          <p:cNvGraphicFramePr/>
          <p:nvPr/>
        </p:nvGraphicFramePr>
        <p:xfrm>
          <a:off x="12664996" y="3917765"/>
          <a:ext cx="3000000" cy="3000000"/>
        </p:xfrm>
        <a:graphic>
          <a:graphicData uri="http://schemas.openxmlformats.org/drawingml/2006/table">
            <a:tbl>
              <a:tblPr>
                <a:noFill/>
                <a:tableStyleId>{E8EB1231-F8B2-4B04-AAB5-CB1D09963237}</a:tableStyleId>
              </a:tblPr>
              <a:tblGrid>
                <a:gridCol w="765200"/>
                <a:gridCol w="3829100"/>
              </a:tblGrid>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47625">
                      <a:solidFill>
                        <a:srgbClr val="6A74BF"/>
                      </a:solidFill>
                      <a:prstDash val="solid"/>
                      <a:round/>
                      <a:headEnd len="sm" w="sm" type="none"/>
                      <a:tailEnd len="sm" w="sm" type="none"/>
                    </a:lnB>
                  </a:tcPr>
                </a:tc>
              </a:tr>
              <a:tr h="751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Sarabun"/>
                          <a:ea typeface="Sarabun"/>
                          <a:cs typeface="Sarabun"/>
                          <a:sym typeface="Sarabun"/>
                        </a:rPr>
                        <a:t>Add a new item to the checklist.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6A74BF"/>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sp>
        <p:nvSpPr>
          <p:cNvPr id="204" name="Google Shape;204;p20"/>
          <p:cNvSpPr/>
          <p:nvPr/>
        </p:nvSpPr>
        <p:spPr>
          <a:xfrm>
            <a:off x="1162310" y="4017106"/>
            <a:ext cx="485717" cy="526912"/>
          </a:xfrm>
          <a:custGeom>
            <a:rect b="b" l="l" r="r" t="t"/>
            <a:pathLst>
              <a:path extrusionOk="0" h="526912" w="485717">
                <a:moveTo>
                  <a:pt x="0" y="0"/>
                </a:moveTo>
                <a:lnTo>
                  <a:pt x="485718" y="0"/>
                </a:lnTo>
                <a:lnTo>
                  <a:pt x="485718" y="526912"/>
                </a:lnTo>
                <a:lnTo>
                  <a:pt x="0" y="526912"/>
                </a:lnTo>
                <a:lnTo>
                  <a:pt x="0" y="0"/>
                </a:lnTo>
                <a:close/>
              </a:path>
            </a:pathLst>
          </a:custGeom>
          <a:blipFill rotWithShape="1">
            <a:blip r:embed="rId3">
              <a:alphaModFix/>
            </a:blip>
            <a:stretch>
              <a:fillRect b="0" l="0" r="0" t="0"/>
            </a:stretch>
          </a:blipFill>
          <a:ln>
            <a:noFill/>
          </a:ln>
        </p:spPr>
      </p:sp>
      <p:sp>
        <p:nvSpPr>
          <p:cNvPr id="205" name="Google Shape;205;p20"/>
          <p:cNvSpPr/>
          <p:nvPr/>
        </p:nvSpPr>
        <p:spPr>
          <a:xfrm>
            <a:off x="6975814" y="4017106"/>
            <a:ext cx="485717" cy="526912"/>
          </a:xfrm>
          <a:custGeom>
            <a:rect b="b" l="l" r="r" t="t"/>
            <a:pathLst>
              <a:path extrusionOk="0" h="526912" w="485717">
                <a:moveTo>
                  <a:pt x="0" y="0"/>
                </a:moveTo>
                <a:lnTo>
                  <a:pt x="485717" y="0"/>
                </a:lnTo>
                <a:lnTo>
                  <a:pt x="485717" y="526912"/>
                </a:lnTo>
                <a:lnTo>
                  <a:pt x="0" y="526912"/>
                </a:lnTo>
                <a:lnTo>
                  <a:pt x="0" y="0"/>
                </a:lnTo>
                <a:close/>
              </a:path>
            </a:pathLst>
          </a:custGeom>
          <a:blipFill rotWithShape="1">
            <a:blip r:embed="rId3">
              <a:alphaModFix/>
            </a:blip>
            <a:stretch>
              <a:fillRect b="0" l="0" r="0" t="0"/>
            </a:stretch>
          </a:blipFill>
          <a:ln>
            <a:noFill/>
          </a:ln>
        </p:spPr>
      </p:sp>
      <p:sp>
        <p:nvSpPr>
          <p:cNvPr id="206" name="Google Shape;206;p20"/>
          <p:cNvSpPr/>
          <p:nvPr/>
        </p:nvSpPr>
        <p:spPr>
          <a:xfrm>
            <a:off x="12793962" y="4017106"/>
            <a:ext cx="485717" cy="526912"/>
          </a:xfrm>
          <a:custGeom>
            <a:rect b="b" l="l" r="r" t="t"/>
            <a:pathLst>
              <a:path extrusionOk="0" h="526912" w="485717">
                <a:moveTo>
                  <a:pt x="0" y="0"/>
                </a:moveTo>
                <a:lnTo>
                  <a:pt x="485717" y="0"/>
                </a:lnTo>
                <a:lnTo>
                  <a:pt x="485717" y="526912"/>
                </a:lnTo>
                <a:lnTo>
                  <a:pt x="0" y="526912"/>
                </a:lnTo>
                <a:lnTo>
                  <a:pt x="0" y="0"/>
                </a:lnTo>
                <a:close/>
              </a:path>
            </a:pathLst>
          </a:custGeom>
          <a:blipFill rotWithShape="1">
            <a:blip r:embed="rId3">
              <a:alphaModFix/>
            </a:blip>
            <a:stretch>
              <a:fillRect b="0" l="0" r="0" t="0"/>
            </a:stretch>
          </a:blipFill>
          <a:ln>
            <a:noFill/>
          </a:ln>
        </p:spPr>
      </p:sp>
      <p:sp>
        <p:nvSpPr>
          <p:cNvPr id="207" name="Google Shape;207;p20"/>
          <p:cNvSpPr/>
          <p:nvPr/>
        </p:nvSpPr>
        <p:spPr>
          <a:xfrm>
            <a:off x="1162310" y="4797563"/>
            <a:ext cx="485717" cy="526912"/>
          </a:xfrm>
          <a:custGeom>
            <a:rect b="b" l="l" r="r" t="t"/>
            <a:pathLst>
              <a:path extrusionOk="0" h="526912" w="485717">
                <a:moveTo>
                  <a:pt x="0" y="0"/>
                </a:moveTo>
                <a:lnTo>
                  <a:pt x="485718" y="0"/>
                </a:lnTo>
                <a:lnTo>
                  <a:pt x="485718" y="526912"/>
                </a:lnTo>
                <a:lnTo>
                  <a:pt x="0" y="526912"/>
                </a:lnTo>
                <a:lnTo>
                  <a:pt x="0" y="0"/>
                </a:lnTo>
                <a:close/>
              </a:path>
            </a:pathLst>
          </a:custGeom>
          <a:blipFill rotWithShape="1">
            <a:blip r:embed="rId3">
              <a:alphaModFix/>
            </a:blip>
            <a:stretch>
              <a:fillRect b="0" l="0" r="0" t="0"/>
            </a:stretch>
          </a:blipFill>
          <a:ln>
            <a:noFill/>
          </a:ln>
        </p:spPr>
      </p:sp>
      <p:sp>
        <p:nvSpPr>
          <p:cNvPr id="208" name="Google Shape;208;p20"/>
          <p:cNvSpPr/>
          <p:nvPr/>
        </p:nvSpPr>
        <p:spPr>
          <a:xfrm>
            <a:off x="6975814" y="4797563"/>
            <a:ext cx="485717" cy="526912"/>
          </a:xfrm>
          <a:custGeom>
            <a:rect b="b" l="l" r="r" t="t"/>
            <a:pathLst>
              <a:path extrusionOk="0" h="526912" w="485717">
                <a:moveTo>
                  <a:pt x="0" y="0"/>
                </a:moveTo>
                <a:lnTo>
                  <a:pt x="485717" y="0"/>
                </a:lnTo>
                <a:lnTo>
                  <a:pt x="485717" y="526912"/>
                </a:lnTo>
                <a:lnTo>
                  <a:pt x="0" y="526912"/>
                </a:lnTo>
                <a:lnTo>
                  <a:pt x="0" y="0"/>
                </a:lnTo>
                <a:close/>
              </a:path>
            </a:pathLst>
          </a:custGeom>
          <a:blipFill rotWithShape="1">
            <a:blip r:embed="rId3">
              <a:alphaModFix/>
            </a:blip>
            <a:stretch>
              <a:fillRect b="0" l="0" r="0" t="0"/>
            </a:stretch>
          </a:blipFill>
          <a:ln>
            <a:noFill/>
          </a:ln>
        </p:spPr>
      </p:sp>
      <p:sp>
        <p:nvSpPr>
          <p:cNvPr id="209" name="Google Shape;209;p20"/>
          <p:cNvSpPr/>
          <p:nvPr/>
        </p:nvSpPr>
        <p:spPr>
          <a:xfrm>
            <a:off x="12793962" y="4797563"/>
            <a:ext cx="485717" cy="526912"/>
          </a:xfrm>
          <a:custGeom>
            <a:rect b="b" l="l" r="r" t="t"/>
            <a:pathLst>
              <a:path extrusionOk="0" h="526912" w="485717">
                <a:moveTo>
                  <a:pt x="0" y="0"/>
                </a:moveTo>
                <a:lnTo>
                  <a:pt x="485717" y="0"/>
                </a:lnTo>
                <a:lnTo>
                  <a:pt x="485717" y="526912"/>
                </a:lnTo>
                <a:lnTo>
                  <a:pt x="0" y="526912"/>
                </a:lnTo>
                <a:lnTo>
                  <a:pt x="0" y="0"/>
                </a:lnTo>
                <a:close/>
              </a:path>
            </a:pathLst>
          </a:custGeom>
          <a:blipFill rotWithShape="1">
            <a:blip r:embed="rId3">
              <a:alphaModFix/>
            </a:blip>
            <a:stretch>
              <a:fillRect b="0" l="0" r="0" t="0"/>
            </a:stretch>
          </a:blipFill>
          <a:ln>
            <a:noFill/>
          </a:ln>
        </p:spPr>
      </p:sp>
      <p:sp>
        <p:nvSpPr>
          <p:cNvPr id="210" name="Google Shape;210;p20"/>
          <p:cNvSpPr/>
          <p:nvPr/>
        </p:nvSpPr>
        <p:spPr>
          <a:xfrm>
            <a:off x="1162310" y="5553075"/>
            <a:ext cx="485717" cy="526912"/>
          </a:xfrm>
          <a:custGeom>
            <a:rect b="b" l="l" r="r" t="t"/>
            <a:pathLst>
              <a:path extrusionOk="0" h="526912" w="485717">
                <a:moveTo>
                  <a:pt x="0" y="0"/>
                </a:moveTo>
                <a:lnTo>
                  <a:pt x="485718" y="0"/>
                </a:lnTo>
                <a:lnTo>
                  <a:pt x="485718" y="526912"/>
                </a:lnTo>
                <a:lnTo>
                  <a:pt x="0" y="526912"/>
                </a:lnTo>
                <a:lnTo>
                  <a:pt x="0" y="0"/>
                </a:lnTo>
                <a:close/>
              </a:path>
            </a:pathLst>
          </a:custGeom>
          <a:blipFill rotWithShape="1">
            <a:blip r:embed="rId3">
              <a:alphaModFix/>
            </a:blip>
            <a:stretch>
              <a:fillRect b="0" l="0" r="0" t="0"/>
            </a:stretch>
          </a:blipFill>
          <a:ln>
            <a:noFill/>
          </a:ln>
        </p:spPr>
      </p:sp>
      <p:sp>
        <p:nvSpPr>
          <p:cNvPr id="211" name="Google Shape;211;p20"/>
          <p:cNvSpPr/>
          <p:nvPr/>
        </p:nvSpPr>
        <p:spPr>
          <a:xfrm>
            <a:off x="12793962" y="5553075"/>
            <a:ext cx="485717" cy="526912"/>
          </a:xfrm>
          <a:custGeom>
            <a:rect b="b" l="l" r="r" t="t"/>
            <a:pathLst>
              <a:path extrusionOk="0" h="526912" w="485717">
                <a:moveTo>
                  <a:pt x="0" y="0"/>
                </a:moveTo>
                <a:lnTo>
                  <a:pt x="485717" y="0"/>
                </a:lnTo>
                <a:lnTo>
                  <a:pt x="485717" y="526912"/>
                </a:lnTo>
                <a:lnTo>
                  <a:pt x="0" y="526912"/>
                </a:lnTo>
                <a:lnTo>
                  <a:pt x="0" y="0"/>
                </a:lnTo>
                <a:close/>
              </a:path>
            </a:pathLst>
          </a:custGeom>
          <a:blipFill rotWithShape="1">
            <a:blip r:embed="rId3">
              <a:alphaModFix/>
            </a:blip>
            <a:stretch>
              <a:fillRect b="0" l="0" r="0" t="0"/>
            </a:stretch>
          </a:blipFill>
          <a:ln>
            <a:noFill/>
          </a:ln>
        </p:spPr>
      </p:sp>
      <p:sp>
        <p:nvSpPr>
          <p:cNvPr id="212" name="Google Shape;212;p20"/>
          <p:cNvSpPr/>
          <p:nvPr/>
        </p:nvSpPr>
        <p:spPr>
          <a:xfrm>
            <a:off x="1162310" y="6283815"/>
            <a:ext cx="485717" cy="526912"/>
          </a:xfrm>
          <a:custGeom>
            <a:rect b="b" l="l" r="r" t="t"/>
            <a:pathLst>
              <a:path extrusionOk="0" h="526912" w="485717">
                <a:moveTo>
                  <a:pt x="0" y="0"/>
                </a:moveTo>
                <a:lnTo>
                  <a:pt x="485718" y="0"/>
                </a:lnTo>
                <a:lnTo>
                  <a:pt x="485718" y="526912"/>
                </a:lnTo>
                <a:lnTo>
                  <a:pt x="0" y="526912"/>
                </a:lnTo>
                <a:lnTo>
                  <a:pt x="0" y="0"/>
                </a:lnTo>
                <a:close/>
              </a:path>
            </a:pathLst>
          </a:custGeom>
          <a:blipFill rotWithShape="1">
            <a:blip r:embed="rId3">
              <a:alphaModFix/>
            </a:blip>
            <a:stretch>
              <a:fillRect b="0" l="0" r="0" t="0"/>
            </a:stretch>
          </a:blipFill>
          <a:ln>
            <a:noFill/>
          </a:ln>
        </p:spPr>
      </p:sp>
      <p:sp>
        <p:nvSpPr>
          <p:cNvPr id="213" name="Google Shape;213;p20"/>
          <p:cNvSpPr/>
          <p:nvPr/>
        </p:nvSpPr>
        <p:spPr>
          <a:xfrm>
            <a:off x="12793962" y="6283815"/>
            <a:ext cx="485717" cy="526912"/>
          </a:xfrm>
          <a:custGeom>
            <a:rect b="b" l="l" r="r" t="t"/>
            <a:pathLst>
              <a:path extrusionOk="0" h="526912" w="485717">
                <a:moveTo>
                  <a:pt x="0" y="0"/>
                </a:moveTo>
                <a:lnTo>
                  <a:pt x="485717" y="0"/>
                </a:lnTo>
                <a:lnTo>
                  <a:pt x="485717" y="526912"/>
                </a:lnTo>
                <a:lnTo>
                  <a:pt x="0" y="526912"/>
                </a:lnTo>
                <a:lnTo>
                  <a:pt x="0" y="0"/>
                </a:lnTo>
                <a:close/>
              </a:path>
            </a:pathLst>
          </a:custGeom>
          <a:blipFill rotWithShape="1">
            <a:blip r:embed="rId3">
              <a:alphaModFix/>
            </a:blip>
            <a:stretch>
              <a:fillRect b="0" l="0" r="0" t="0"/>
            </a:stretch>
          </a:blipFill>
          <a:ln>
            <a:noFill/>
          </a:ln>
        </p:spPr>
      </p:sp>
      <p:sp>
        <p:nvSpPr>
          <p:cNvPr id="214" name="Google Shape;214;p20"/>
          <p:cNvSpPr/>
          <p:nvPr/>
        </p:nvSpPr>
        <p:spPr>
          <a:xfrm>
            <a:off x="12793962" y="7039327"/>
            <a:ext cx="485717" cy="526912"/>
          </a:xfrm>
          <a:custGeom>
            <a:rect b="b" l="l" r="r" t="t"/>
            <a:pathLst>
              <a:path extrusionOk="0" h="526912" w="485717">
                <a:moveTo>
                  <a:pt x="0" y="0"/>
                </a:moveTo>
                <a:lnTo>
                  <a:pt x="485717" y="0"/>
                </a:lnTo>
                <a:lnTo>
                  <a:pt x="485717" y="526912"/>
                </a:lnTo>
                <a:lnTo>
                  <a:pt x="0" y="526912"/>
                </a:lnTo>
                <a:lnTo>
                  <a:pt x="0" y="0"/>
                </a:lnTo>
                <a:close/>
              </a:path>
            </a:pathLst>
          </a:custGeom>
          <a:blipFill rotWithShape="1">
            <a:blip r:embed="rId3">
              <a:alphaModFix/>
            </a:blip>
            <a:stretch>
              <a:fillRect b="0" l="0" r="0" t="0"/>
            </a:stretch>
          </a:blipFill>
          <a:ln>
            <a:noFill/>
          </a:ln>
        </p:spPr>
      </p:sp>
      <p:sp>
        <p:nvSpPr>
          <p:cNvPr id="215" name="Google Shape;215;p20"/>
          <p:cNvSpPr txBox="1"/>
          <p:nvPr/>
        </p:nvSpPr>
        <p:spPr>
          <a:xfrm>
            <a:off x="3614723" y="815798"/>
            <a:ext cx="1105855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Birthday Checklist</a:t>
            </a:r>
            <a:endParaRPr/>
          </a:p>
        </p:txBody>
      </p:sp>
      <p:sp>
        <p:nvSpPr>
          <p:cNvPr id="216" name="Google Shape;216;p20"/>
          <p:cNvSpPr txBox="1"/>
          <p:nvPr/>
        </p:nvSpPr>
        <p:spPr>
          <a:xfrm>
            <a:off x="1844938" y="3081914"/>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Checklist Name 1</a:t>
            </a:r>
            <a:endParaRPr/>
          </a:p>
        </p:txBody>
      </p:sp>
      <p:sp>
        <p:nvSpPr>
          <p:cNvPr id="217" name="Google Shape;217;p20"/>
          <p:cNvSpPr txBox="1"/>
          <p:nvPr/>
        </p:nvSpPr>
        <p:spPr>
          <a:xfrm>
            <a:off x="13476590" y="3081914"/>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Checklist Name 3</a:t>
            </a:r>
            <a:endParaRPr/>
          </a:p>
        </p:txBody>
      </p:sp>
      <p:sp>
        <p:nvSpPr>
          <p:cNvPr id="218" name="Google Shape;218;p20"/>
          <p:cNvSpPr txBox="1"/>
          <p:nvPr/>
        </p:nvSpPr>
        <p:spPr>
          <a:xfrm>
            <a:off x="7658442" y="3081914"/>
            <a:ext cx="297111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Checklist Name 2</a:t>
            </a:r>
            <a:endParaRPr/>
          </a:p>
        </p:txBody>
      </p:sp>
      <p:sp>
        <p:nvSpPr>
          <p:cNvPr id="219" name="Google Shape;219;p20"/>
          <p:cNvSpPr/>
          <p:nvPr/>
        </p:nvSpPr>
        <p:spPr>
          <a:xfrm rot="-1520444">
            <a:off x="-631057" y="-45393"/>
            <a:ext cx="5546960" cy="2148186"/>
          </a:xfrm>
          <a:custGeom>
            <a:rect b="b" l="l" r="r" t="t"/>
            <a:pathLst>
              <a:path extrusionOk="0" h="2148186" w="5546960">
                <a:moveTo>
                  <a:pt x="0" y="0"/>
                </a:moveTo>
                <a:lnTo>
                  <a:pt x="5546960" y="0"/>
                </a:lnTo>
                <a:lnTo>
                  <a:pt x="5546960" y="2148186"/>
                </a:lnTo>
                <a:lnTo>
                  <a:pt x="0" y="2148186"/>
                </a:lnTo>
                <a:lnTo>
                  <a:pt x="0" y="0"/>
                </a:lnTo>
                <a:close/>
              </a:path>
            </a:pathLst>
          </a:custGeom>
          <a:blipFill rotWithShape="1">
            <a:blip r:embed="rId4">
              <a:alphaModFix/>
            </a:blip>
            <a:stretch>
              <a:fillRect b="0" l="0" r="0" t="0"/>
            </a:stretch>
          </a:blipFill>
          <a:ln>
            <a:noFill/>
          </a:ln>
        </p:spPr>
      </p:sp>
      <p:sp>
        <p:nvSpPr>
          <p:cNvPr id="220" name="Google Shape;220;p20"/>
          <p:cNvSpPr/>
          <p:nvPr/>
        </p:nvSpPr>
        <p:spPr>
          <a:xfrm rot="1475761">
            <a:off x="13369536" y="-18607"/>
            <a:ext cx="5546960" cy="2148186"/>
          </a:xfrm>
          <a:custGeom>
            <a:rect b="b" l="l" r="r" t="t"/>
            <a:pathLst>
              <a:path extrusionOk="0" h="2148186" w="5546960">
                <a:moveTo>
                  <a:pt x="0" y="0"/>
                </a:moveTo>
                <a:lnTo>
                  <a:pt x="5546960" y="0"/>
                </a:lnTo>
                <a:lnTo>
                  <a:pt x="5546960" y="2148187"/>
                </a:lnTo>
                <a:lnTo>
                  <a:pt x="0" y="214818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B"/>
        </a:solidFill>
      </p:bgPr>
    </p:bg>
    <p:spTree>
      <p:nvGrpSpPr>
        <p:cNvPr id="224" name="Shape 224"/>
        <p:cNvGrpSpPr/>
        <p:nvPr/>
      </p:nvGrpSpPr>
      <p:grpSpPr>
        <a:xfrm>
          <a:off x="0" y="0"/>
          <a:ext cx="0" cy="0"/>
          <a:chOff x="0" y="0"/>
          <a:chExt cx="0" cy="0"/>
        </a:xfrm>
      </p:grpSpPr>
      <p:sp>
        <p:nvSpPr>
          <p:cNvPr id="225" name="Google Shape;225;p21"/>
          <p:cNvSpPr txBox="1"/>
          <p:nvPr/>
        </p:nvSpPr>
        <p:spPr>
          <a:xfrm>
            <a:off x="12376189" y="6875275"/>
            <a:ext cx="48699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9000" u="none" cap="none" strike="noStrike">
                <a:solidFill>
                  <a:srgbClr val="6A74BF"/>
                </a:solidFill>
                <a:latin typeface="Lilita One"/>
                <a:ea typeface="Lilita One"/>
                <a:cs typeface="Lilita One"/>
                <a:sym typeface="Lilita One"/>
              </a:rPr>
              <a:t>Party Schedule</a:t>
            </a:r>
            <a:endParaRPr/>
          </a:p>
        </p:txBody>
      </p:sp>
      <p:pic>
        <p:nvPicPr>
          <p:cNvPr id="226" name="Google Shape;226;p21"/>
          <p:cNvPicPr preferRelativeResize="0"/>
          <p:nvPr/>
        </p:nvPicPr>
        <p:blipFill>
          <a:blip r:embed="rId3">
            <a:alphaModFix/>
          </a:blip>
          <a:stretch>
            <a:fillRect/>
          </a:stretch>
        </p:blipFill>
        <p:spPr>
          <a:xfrm>
            <a:off x="7837450" y="1313910"/>
            <a:ext cx="9339600" cy="5520000"/>
          </a:xfrm>
          <a:prstGeom prst="ellipse">
            <a:avLst/>
          </a:prstGeom>
          <a:noFill/>
          <a:ln>
            <a:noFill/>
          </a:ln>
        </p:spPr>
      </p:pic>
      <p:sp>
        <p:nvSpPr>
          <p:cNvPr id="227" name="Google Shape;227;p21"/>
          <p:cNvSpPr/>
          <p:nvPr/>
        </p:nvSpPr>
        <p:spPr>
          <a:xfrm>
            <a:off x="2796551" y="664346"/>
            <a:ext cx="278959" cy="278959"/>
          </a:xfrm>
          <a:custGeom>
            <a:rect b="b" l="l" r="r" t="t"/>
            <a:pathLst>
              <a:path extrusionOk="0" h="278959" w="278959">
                <a:moveTo>
                  <a:pt x="0" y="0"/>
                </a:moveTo>
                <a:lnTo>
                  <a:pt x="278959" y="0"/>
                </a:lnTo>
                <a:lnTo>
                  <a:pt x="278959" y="278959"/>
                </a:lnTo>
                <a:lnTo>
                  <a:pt x="0" y="278959"/>
                </a:lnTo>
                <a:lnTo>
                  <a:pt x="0" y="0"/>
                </a:lnTo>
                <a:close/>
              </a:path>
            </a:pathLst>
          </a:custGeom>
          <a:blipFill rotWithShape="1">
            <a:blip r:embed="rId4">
              <a:alphaModFix/>
            </a:blip>
            <a:stretch>
              <a:fillRect b="0" l="0" r="0" t="0"/>
            </a:stretch>
          </a:blipFill>
          <a:ln>
            <a:noFill/>
          </a:ln>
        </p:spPr>
      </p:sp>
      <p:sp>
        <p:nvSpPr>
          <p:cNvPr id="228" name="Google Shape;228;p21"/>
          <p:cNvSpPr/>
          <p:nvPr/>
        </p:nvSpPr>
        <p:spPr>
          <a:xfrm>
            <a:off x="2796551" y="2662884"/>
            <a:ext cx="278959" cy="278959"/>
          </a:xfrm>
          <a:custGeom>
            <a:rect b="b" l="l" r="r" t="t"/>
            <a:pathLst>
              <a:path extrusionOk="0" h="278959" w="278959">
                <a:moveTo>
                  <a:pt x="0" y="0"/>
                </a:moveTo>
                <a:lnTo>
                  <a:pt x="278959" y="0"/>
                </a:lnTo>
                <a:lnTo>
                  <a:pt x="278959" y="278959"/>
                </a:lnTo>
                <a:lnTo>
                  <a:pt x="0" y="278959"/>
                </a:lnTo>
                <a:lnTo>
                  <a:pt x="0" y="0"/>
                </a:lnTo>
                <a:close/>
              </a:path>
            </a:pathLst>
          </a:custGeom>
          <a:blipFill rotWithShape="1">
            <a:blip r:embed="rId4">
              <a:alphaModFix/>
            </a:blip>
            <a:stretch>
              <a:fillRect b="0" l="0" r="0" t="0"/>
            </a:stretch>
          </a:blipFill>
          <a:ln>
            <a:noFill/>
          </a:ln>
        </p:spPr>
      </p:sp>
      <p:sp>
        <p:nvSpPr>
          <p:cNvPr id="229" name="Google Shape;229;p21"/>
          <p:cNvSpPr/>
          <p:nvPr/>
        </p:nvSpPr>
        <p:spPr>
          <a:xfrm>
            <a:off x="2796551" y="4661422"/>
            <a:ext cx="278959" cy="278959"/>
          </a:xfrm>
          <a:custGeom>
            <a:rect b="b" l="l" r="r" t="t"/>
            <a:pathLst>
              <a:path extrusionOk="0" h="278959" w="278959">
                <a:moveTo>
                  <a:pt x="0" y="0"/>
                </a:moveTo>
                <a:lnTo>
                  <a:pt x="278959" y="0"/>
                </a:lnTo>
                <a:lnTo>
                  <a:pt x="278959" y="278959"/>
                </a:lnTo>
                <a:lnTo>
                  <a:pt x="0" y="278959"/>
                </a:lnTo>
                <a:lnTo>
                  <a:pt x="0" y="0"/>
                </a:lnTo>
                <a:close/>
              </a:path>
            </a:pathLst>
          </a:custGeom>
          <a:blipFill rotWithShape="1">
            <a:blip r:embed="rId4">
              <a:alphaModFix/>
            </a:blip>
            <a:stretch>
              <a:fillRect b="0" l="0" r="0" t="0"/>
            </a:stretch>
          </a:blipFill>
          <a:ln>
            <a:noFill/>
          </a:ln>
        </p:spPr>
      </p:sp>
      <p:sp>
        <p:nvSpPr>
          <p:cNvPr id="230" name="Google Shape;230;p21"/>
          <p:cNvSpPr/>
          <p:nvPr/>
        </p:nvSpPr>
        <p:spPr>
          <a:xfrm>
            <a:off x="2796551" y="6659960"/>
            <a:ext cx="278959" cy="278959"/>
          </a:xfrm>
          <a:custGeom>
            <a:rect b="b" l="l" r="r" t="t"/>
            <a:pathLst>
              <a:path extrusionOk="0" h="278959" w="278959">
                <a:moveTo>
                  <a:pt x="0" y="0"/>
                </a:moveTo>
                <a:lnTo>
                  <a:pt x="278959" y="0"/>
                </a:lnTo>
                <a:lnTo>
                  <a:pt x="278959" y="278959"/>
                </a:lnTo>
                <a:lnTo>
                  <a:pt x="0" y="278959"/>
                </a:lnTo>
                <a:lnTo>
                  <a:pt x="0" y="0"/>
                </a:lnTo>
                <a:close/>
              </a:path>
            </a:pathLst>
          </a:custGeom>
          <a:blipFill rotWithShape="1">
            <a:blip r:embed="rId4">
              <a:alphaModFix/>
            </a:blip>
            <a:stretch>
              <a:fillRect b="0" l="0" r="0" t="0"/>
            </a:stretch>
          </a:blipFill>
          <a:ln>
            <a:noFill/>
          </a:ln>
        </p:spPr>
      </p:sp>
      <p:sp>
        <p:nvSpPr>
          <p:cNvPr id="231" name="Google Shape;231;p21"/>
          <p:cNvSpPr/>
          <p:nvPr/>
        </p:nvSpPr>
        <p:spPr>
          <a:xfrm>
            <a:off x="2796551" y="8658498"/>
            <a:ext cx="278959" cy="278959"/>
          </a:xfrm>
          <a:custGeom>
            <a:rect b="b" l="l" r="r" t="t"/>
            <a:pathLst>
              <a:path extrusionOk="0" h="278959" w="278959">
                <a:moveTo>
                  <a:pt x="0" y="0"/>
                </a:moveTo>
                <a:lnTo>
                  <a:pt x="278959" y="0"/>
                </a:lnTo>
                <a:lnTo>
                  <a:pt x="278959" y="278959"/>
                </a:lnTo>
                <a:lnTo>
                  <a:pt x="0" y="278959"/>
                </a:lnTo>
                <a:lnTo>
                  <a:pt x="0" y="0"/>
                </a:lnTo>
                <a:close/>
              </a:path>
            </a:pathLst>
          </a:custGeom>
          <a:blipFill rotWithShape="1">
            <a:blip r:embed="rId4">
              <a:alphaModFix/>
            </a:blip>
            <a:stretch>
              <a:fillRect b="0" l="0" r="0" t="0"/>
            </a:stretch>
          </a:blipFill>
          <a:ln>
            <a:noFill/>
          </a:ln>
        </p:spPr>
      </p:sp>
      <p:sp>
        <p:nvSpPr>
          <p:cNvPr id="232" name="Google Shape;232;p21"/>
          <p:cNvSpPr/>
          <p:nvPr/>
        </p:nvSpPr>
        <p:spPr>
          <a:xfrm>
            <a:off x="15341508" y="-529441"/>
            <a:ext cx="3208208" cy="3886596"/>
          </a:xfrm>
          <a:custGeom>
            <a:rect b="b" l="l" r="r" t="t"/>
            <a:pathLst>
              <a:path extrusionOk="0" h="3886596" w="3208208">
                <a:moveTo>
                  <a:pt x="0" y="0"/>
                </a:moveTo>
                <a:lnTo>
                  <a:pt x="3208208" y="0"/>
                </a:lnTo>
                <a:lnTo>
                  <a:pt x="3208208" y="3886596"/>
                </a:lnTo>
                <a:lnTo>
                  <a:pt x="0" y="3886596"/>
                </a:lnTo>
                <a:lnTo>
                  <a:pt x="0" y="0"/>
                </a:lnTo>
                <a:close/>
              </a:path>
            </a:pathLst>
          </a:custGeom>
          <a:blipFill rotWithShape="1">
            <a:blip r:embed="rId5">
              <a:alphaModFix/>
            </a:blip>
            <a:stretch>
              <a:fillRect b="0" l="0" r="0" t="0"/>
            </a:stretch>
          </a:blipFill>
          <a:ln>
            <a:noFill/>
          </a:ln>
        </p:spPr>
      </p:sp>
      <p:grpSp>
        <p:nvGrpSpPr>
          <p:cNvPr id="233" name="Google Shape;233;p21"/>
          <p:cNvGrpSpPr/>
          <p:nvPr/>
        </p:nvGrpSpPr>
        <p:grpSpPr>
          <a:xfrm>
            <a:off x="1120456" y="526706"/>
            <a:ext cx="1281112" cy="852812"/>
            <a:chOff x="0" y="-9525"/>
            <a:chExt cx="1708149" cy="1137082"/>
          </a:xfrm>
        </p:grpSpPr>
        <p:sp>
          <p:nvSpPr>
            <p:cNvPr id="234" name="Google Shape;234;p21"/>
            <p:cNvSpPr txBox="1"/>
            <p:nvPr/>
          </p:nvSpPr>
          <p:spPr>
            <a:xfrm>
              <a:off x="0" y="-9525"/>
              <a:ext cx="1708149" cy="6699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09:50</a:t>
              </a:r>
              <a:endParaRPr/>
            </a:p>
          </p:txBody>
        </p:sp>
        <p:sp>
          <p:nvSpPr>
            <p:cNvPr id="235" name="Google Shape;235;p21"/>
            <p:cNvSpPr txBox="1"/>
            <p:nvPr/>
          </p:nvSpPr>
          <p:spPr>
            <a:xfrm>
              <a:off x="1032426" y="673532"/>
              <a:ext cx="675723" cy="454025"/>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6A74BF"/>
                  </a:solidFill>
                  <a:latin typeface="Lilita One"/>
                  <a:ea typeface="Lilita One"/>
                  <a:cs typeface="Lilita One"/>
                  <a:sym typeface="Lilita One"/>
                </a:rPr>
                <a:t>AM</a:t>
              </a:r>
              <a:endParaRPr/>
            </a:p>
          </p:txBody>
        </p:sp>
      </p:grpSp>
      <p:grpSp>
        <p:nvGrpSpPr>
          <p:cNvPr id="236" name="Google Shape;236;p21"/>
          <p:cNvGrpSpPr/>
          <p:nvPr/>
        </p:nvGrpSpPr>
        <p:grpSpPr>
          <a:xfrm>
            <a:off x="1120456" y="2548785"/>
            <a:ext cx="1281112" cy="852812"/>
            <a:chOff x="0" y="-9525"/>
            <a:chExt cx="1708149" cy="1137082"/>
          </a:xfrm>
        </p:grpSpPr>
        <p:sp>
          <p:nvSpPr>
            <p:cNvPr id="237" name="Google Shape;237;p21"/>
            <p:cNvSpPr txBox="1"/>
            <p:nvPr/>
          </p:nvSpPr>
          <p:spPr>
            <a:xfrm>
              <a:off x="0" y="-9525"/>
              <a:ext cx="1708149" cy="6699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12:20</a:t>
              </a:r>
              <a:endParaRPr/>
            </a:p>
          </p:txBody>
        </p:sp>
        <p:sp>
          <p:nvSpPr>
            <p:cNvPr id="238" name="Google Shape;238;p21"/>
            <p:cNvSpPr txBox="1"/>
            <p:nvPr/>
          </p:nvSpPr>
          <p:spPr>
            <a:xfrm>
              <a:off x="1032426" y="673532"/>
              <a:ext cx="675723" cy="454025"/>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6A74BF"/>
                  </a:solidFill>
                  <a:latin typeface="Lilita One"/>
                  <a:ea typeface="Lilita One"/>
                  <a:cs typeface="Lilita One"/>
                  <a:sym typeface="Lilita One"/>
                </a:rPr>
                <a:t>PM</a:t>
              </a:r>
              <a:endParaRPr/>
            </a:p>
          </p:txBody>
        </p:sp>
      </p:grpSp>
      <p:grpSp>
        <p:nvGrpSpPr>
          <p:cNvPr id="239" name="Google Shape;239;p21"/>
          <p:cNvGrpSpPr/>
          <p:nvPr/>
        </p:nvGrpSpPr>
        <p:grpSpPr>
          <a:xfrm>
            <a:off x="1120456" y="4575553"/>
            <a:ext cx="1281112" cy="852812"/>
            <a:chOff x="0" y="-9525"/>
            <a:chExt cx="1708149" cy="1137082"/>
          </a:xfrm>
        </p:grpSpPr>
        <p:sp>
          <p:nvSpPr>
            <p:cNvPr id="240" name="Google Shape;240;p21"/>
            <p:cNvSpPr txBox="1"/>
            <p:nvPr/>
          </p:nvSpPr>
          <p:spPr>
            <a:xfrm>
              <a:off x="0" y="-9525"/>
              <a:ext cx="1708149" cy="6699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15:00</a:t>
              </a:r>
              <a:endParaRPr/>
            </a:p>
          </p:txBody>
        </p:sp>
        <p:sp>
          <p:nvSpPr>
            <p:cNvPr id="241" name="Google Shape;241;p21"/>
            <p:cNvSpPr txBox="1"/>
            <p:nvPr/>
          </p:nvSpPr>
          <p:spPr>
            <a:xfrm>
              <a:off x="1032426" y="673532"/>
              <a:ext cx="675723" cy="454025"/>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6A74BF"/>
                  </a:solidFill>
                  <a:latin typeface="Lilita One"/>
                  <a:ea typeface="Lilita One"/>
                  <a:cs typeface="Lilita One"/>
                  <a:sym typeface="Lilita One"/>
                </a:rPr>
                <a:t>PM</a:t>
              </a:r>
              <a:endParaRPr/>
            </a:p>
          </p:txBody>
        </p:sp>
      </p:grpSp>
      <p:grpSp>
        <p:nvGrpSpPr>
          <p:cNvPr id="242" name="Google Shape;242;p21"/>
          <p:cNvGrpSpPr/>
          <p:nvPr/>
        </p:nvGrpSpPr>
        <p:grpSpPr>
          <a:xfrm>
            <a:off x="1120456" y="6554037"/>
            <a:ext cx="1281112" cy="852812"/>
            <a:chOff x="0" y="-9525"/>
            <a:chExt cx="1708149" cy="1137082"/>
          </a:xfrm>
        </p:grpSpPr>
        <p:sp>
          <p:nvSpPr>
            <p:cNvPr id="243" name="Google Shape;243;p21"/>
            <p:cNvSpPr txBox="1"/>
            <p:nvPr/>
          </p:nvSpPr>
          <p:spPr>
            <a:xfrm>
              <a:off x="0" y="-9525"/>
              <a:ext cx="1708149" cy="6699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16:30</a:t>
              </a:r>
              <a:endParaRPr/>
            </a:p>
          </p:txBody>
        </p:sp>
        <p:sp>
          <p:nvSpPr>
            <p:cNvPr id="244" name="Google Shape;244;p21"/>
            <p:cNvSpPr txBox="1"/>
            <p:nvPr/>
          </p:nvSpPr>
          <p:spPr>
            <a:xfrm>
              <a:off x="1032426" y="673532"/>
              <a:ext cx="675723" cy="454025"/>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6A74BF"/>
                  </a:solidFill>
                  <a:latin typeface="Lilita One"/>
                  <a:ea typeface="Lilita One"/>
                  <a:cs typeface="Lilita One"/>
                  <a:sym typeface="Lilita One"/>
                </a:rPr>
                <a:t>PM</a:t>
              </a:r>
              <a:endParaRPr/>
            </a:p>
          </p:txBody>
        </p:sp>
      </p:grpSp>
      <p:grpSp>
        <p:nvGrpSpPr>
          <p:cNvPr id="245" name="Google Shape;245;p21"/>
          <p:cNvGrpSpPr/>
          <p:nvPr/>
        </p:nvGrpSpPr>
        <p:grpSpPr>
          <a:xfrm>
            <a:off x="1120456" y="8532521"/>
            <a:ext cx="1281112" cy="852812"/>
            <a:chOff x="0" y="-9525"/>
            <a:chExt cx="1708149" cy="1137082"/>
          </a:xfrm>
        </p:grpSpPr>
        <p:sp>
          <p:nvSpPr>
            <p:cNvPr id="246" name="Google Shape;246;p21"/>
            <p:cNvSpPr txBox="1"/>
            <p:nvPr/>
          </p:nvSpPr>
          <p:spPr>
            <a:xfrm>
              <a:off x="0" y="-9525"/>
              <a:ext cx="1708149" cy="6699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6A74BF"/>
                  </a:solidFill>
                  <a:latin typeface="Lilita One"/>
                  <a:ea typeface="Lilita One"/>
                  <a:cs typeface="Lilita One"/>
                  <a:sym typeface="Lilita One"/>
                </a:rPr>
                <a:t>16:30</a:t>
              </a:r>
              <a:endParaRPr/>
            </a:p>
          </p:txBody>
        </p:sp>
        <p:sp>
          <p:nvSpPr>
            <p:cNvPr id="247" name="Google Shape;247;p21"/>
            <p:cNvSpPr txBox="1"/>
            <p:nvPr/>
          </p:nvSpPr>
          <p:spPr>
            <a:xfrm>
              <a:off x="1032426" y="673532"/>
              <a:ext cx="675723" cy="454025"/>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6A74BF"/>
                  </a:solidFill>
                  <a:latin typeface="Lilita One"/>
                  <a:ea typeface="Lilita One"/>
                  <a:cs typeface="Lilita One"/>
                  <a:sym typeface="Lilita One"/>
                </a:rPr>
                <a:t>PM</a:t>
              </a:r>
              <a:endParaRPr/>
            </a:p>
          </p:txBody>
        </p:sp>
      </p:grpSp>
      <p:grpSp>
        <p:nvGrpSpPr>
          <p:cNvPr id="248" name="Google Shape;248;p21"/>
          <p:cNvGrpSpPr/>
          <p:nvPr/>
        </p:nvGrpSpPr>
        <p:grpSpPr>
          <a:xfrm>
            <a:off x="3341988" y="533850"/>
            <a:ext cx="3005491" cy="1194435"/>
            <a:chOff x="0" y="0"/>
            <a:chExt cx="4007322" cy="1592580"/>
          </a:xfrm>
        </p:grpSpPr>
        <p:sp>
          <p:nvSpPr>
            <p:cNvPr id="249" name="Google Shape;249;p21"/>
            <p:cNvSpPr txBox="1"/>
            <p:nvPr/>
          </p:nvSpPr>
          <p:spPr>
            <a:xfrm>
              <a:off x="0" y="0"/>
              <a:ext cx="2670119" cy="558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Event Name</a:t>
              </a:r>
              <a:endParaRPr/>
            </a:p>
          </p:txBody>
        </p:sp>
        <p:sp>
          <p:nvSpPr>
            <p:cNvPr id="250" name="Google Shape;250;p21"/>
            <p:cNvSpPr txBox="1"/>
            <p:nvPr/>
          </p:nvSpPr>
          <p:spPr>
            <a:xfrm>
              <a:off x="0" y="625475"/>
              <a:ext cx="4007322" cy="9671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a:t>
              </a:r>
              <a:endParaRPr/>
            </a:p>
            <a:p>
              <a:pPr indent="0" lvl="1"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 you want to discuss.</a:t>
              </a:r>
              <a:endParaRPr/>
            </a:p>
          </p:txBody>
        </p:sp>
      </p:grpSp>
      <p:grpSp>
        <p:nvGrpSpPr>
          <p:cNvPr id="251" name="Google Shape;251;p21"/>
          <p:cNvGrpSpPr/>
          <p:nvPr/>
        </p:nvGrpSpPr>
        <p:grpSpPr>
          <a:xfrm>
            <a:off x="3341988" y="2535304"/>
            <a:ext cx="3005491" cy="1194435"/>
            <a:chOff x="0" y="0"/>
            <a:chExt cx="4007322" cy="1592580"/>
          </a:xfrm>
        </p:grpSpPr>
        <p:sp>
          <p:nvSpPr>
            <p:cNvPr id="252" name="Google Shape;252;p21"/>
            <p:cNvSpPr txBox="1"/>
            <p:nvPr/>
          </p:nvSpPr>
          <p:spPr>
            <a:xfrm>
              <a:off x="0" y="0"/>
              <a:ext cx="2670119" cy="558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Event Name</a:t>
              </a:r>
              <a:endParaRPr/>
            </a:p>
          </p:txBody>
        </p:sp>
        <p:sp>
          <p:nvSpPr>
            <p:cNvPr id="253" name="Google Shape;253;p21"/>
            <p:cNvSpPr txBox="1"/>
            <p:nvPr/>
          </p:nvSpPr>
          <p:spPr>
            <a:xfrm>
              <a:off x="0" y="625475"/>
              <a:ext cx="4007322" cy="9671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a:t>
              </a:r>
              <a:endParaRPr/>
            </a:p>
            <a:p>
              <a:pPr indent="0" lvl="1"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 you want to discuss.</a:t>
              </a:r>
              <a:endParaRPr/>
            </a:p>
          </p:txBody>
        </p:sp>
      </p:grpSp>
      <p:grpSp>
        <p:nvGrpSpPr>
          <p:cNvPr id="254" name="Google Shape;254;p21"/>
          <p:cNvGrpSpPr/>
          <p:nvPr/>
        </p:nvGrpSpPr>
        <p:grpSpPr>
          <a:xfrm>
            <a:off x="3341988" y="4536758"/>
            <a:ext cx="3005491" cy="1194435"/>
            <a:chOff x="0" y="0"/>
            <a:chExt cx="4007322" cy="1592580"/>
          </a:xfrm>
        </p:grpSpPr>
        <p:sp>
          <p:nvSpPr>
            <p:cNvPr id="255" name="Google Shape;255;p21"/>
            <p:cNvSpPr txBox="1"/>
            <p:nvPr/>
          </p:nvSpPr>
          <p:spPr>
            <a:xfrm>
              <a:off x="0" y="0"/>
              <a:ext cx="2670119" cy="558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Event Name</a:t>
              </a:r>
              <a:endParaRPr/>
            </a:p>
          </p:txBody>
        </p:sp>
        <p:sp>
          <p:nvSpPr>
            <p:cNvPr id="256" name="Google Shape;256;p21"/>
            <p:cNvSpPr txBox="1"/>
            <p:nvPr/>
          </p:nvSpPr>
          <p:spPr>
            <a:xfrm>
              <a:off x="0" y="625475"/>
              <a:ext cx="4007322" cy="9671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a:t>
              </a:r>
              <a:endParaRPr/>
            </a:p>
            <a:p>
              <a:pPr indent="0" lvl="1"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 you want to discuss.</a:t>
              </a:r>
              <a:endParaRPr/>
            </a:p>
          </p:txBody>
        </p:sp>
      </p:grpSp>
      <p:sp>
        <p:nvSpPr>
          <p:cNvPr id="257" name="Google Shape;257;p21"/>
          <p:cNvSpPr txBox="1"/>
          <p:nvPr/>
        </p:nvSpPr>
        <p:spPr>
          <a:xfrm>
            <a:off x="3341988" y="6538211"/>
            <a:ext cx="2002589" cy="419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Event Name</a:t>
            </a:r>
            <a:endParaRPr/>
          </a:p>
        </p:txBody>
      </p:sp>
      <p:sp>
        <p:nvSpPr>
          <p:cNvPr id="258" name="Google Shape;258;p21"/>
          <p:cNvSpPr txBox="1"/>
          <p:nvPr/>
        </p:nvSpPr>
        <p:spPr>
          <a:xfrm>
            <a:off x="3341988" y="6995411"/>
            <a:ext cx="3005491"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a:t>
            </a:r>
            <a:endParaRPr/>
          </a:p>
          <a:p>
            <a:pPr indent="0" lvl="1"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 you want to discuss.</a:t>
            </a:r>
            <a:endParaRPr/>
          </a:p>
        </p:txBody>
      </p:sp>
      <p:grpSp>
        <p:nvGrpSpPr>
          <p:cNvPr id="259" name="Google Shape;259;p21"/>
          <p:cNvGrpSpPr/>
          <p:nvPr/>
        </p:nvGrpSpPr>
        <p:grpSpPr>
          <a:xfrm>
            <a:off x="3341988" y="8539665"/>
            <a:ext cx="3005491" cy="1194435"/>
            <a:chOff x="0" y="0"/>
            <a:chExt cx="4007322" cy="1592580"/>
          </a:xfrm>
        </p:grpSpPr>
        <p:sp>
          <p:nvSpPr>
            <p:cNvPr id="260" name="Google Shape;260;p21"/>
            <p:cNvSpPr txBox="1"/>
            <p:nvPr/>
          </p:nvSpPr>
          <p:spPr>
            <a:xfrm>
              <a:off x="0" y="0"/>
              <a:ext cx="2670119" cy="558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Sarabun SemiBold"/>
                  <a:ea typeface="Sarabun SemiBold"/>
                  <a:cs typeface="Sarabun SemiBold"/>
                  <a:sym typeface="Sarabun SemiBold"/>
                </a:rPr>
                <a:t>Event Name</a:t>
              </a:r>
              <a:endParaRPr/>
            </a:p>
          </p:txBody>
        </p:sp>
        <p:sp>
          <p:nvSpPr>
            <p:cNvPr id="261" name="Google Shape;261;p21"/>
            <p:cNvSpPr txBox="1"/>
            <p:nvPr/>
          </p:nvSpPr>
          <p:spPr>
            <a:xfrm>
              <a:off x="0" y="625475"/>
              <a:ext cx="4007322" cy="9671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Elaborate on what</a:t>
              </a:r>
              <a:endParaRPr/>
            </a:p>
            <a:p>
              <a:pPr indent="0" lvl="1" marL="0" marR="0" rtl="0" algn="l">
                <a:lnSpc>
                  <a:spcPct val="140000"/>
                </a:lnSpc>
                <a:spcBef>
                  <a:spcPts val="0"/>
                </a:spcBef>
                <a:spcAft>
                  <a:spcPts val="0"/>
                </a:spcAft>
                <a:buNone/>
              </a:pPr>
              <a:r>
                <a:rPr b="0" i="0" lang="en-US" sz="2100" u="none" cap="none" strike="noStrike">
                  <a:solidFill>
                    <a:srgbClr val="000000"/>
                  </a:solidFill>
                  <a:latin typeface="Sarabun"/>
                  <a:ea typeface="Sarabun"/>
                  <a:cs typeface="Sarabun"/>
                  <a:sym typeface="Sarabun"/>
                </a:rPr>
                <a:t> you want to discuss.</a:t>
              </a:r>
              <a:endParaRPr/>
            </a:p>
          </p:txBody>
        </p:sp>
      </p:grpSp>
      <p:sp>
        <p:nvSpPr>
          <p:cNvPr id="262" name="Google Shape;262;p21"/>
          <p:cNvSpPr/>
          <p:nvPr/>
        </p:nvSpPr>
        <p:spPr>
          <a:xfrm>
            <a:off x="10562412" y="7619024"/>
            <a:ext cx="1794727" cy="1966334"/>
          </a:xfrm>
          <a:custGeom>
            <a:rect b="b" l="l" r="r" t="t"/>
            <a:pathLst>
              <a:path extrusionOk="0" h="1966334" w="1794727">
                <a:moveTo>
                  <a:pt x="0" y="0"/>
                </a:moveTo>
                <a:lnTo>
                  <a:pt x="1794727" y="0"/>
                </a:lnTo>
                <a:lnTo>
                  <a:pt x="1794727" y="1966334"/>
                </a:lnTo>
                <a:lnTo>
                  <a:pt x="0" y="1966334"/>
                </a:lnTo>
                <a:lnTo>
                  <a:pt x="0" y="0"/>
                </a:lnTo>
                <a:close/>
              </a:path>
            </a:pathLst>
          </a:custGeom>
          <a:blipFill rotWithShape="1">
            <a:blip r:embed="rId6">
              <a:alphaModFix/>
            </a:blip>
            <a:stretch>
              <a:fillRect b="0" l="0" r="0" t="0"/>
            </a:stretch>
          </a:blipFill>
          <a:ln>
            <a:noFill/>
          </a:ln>
        </p:spPr>
      </p:sp>
      <p:pic>
        <p:nvPicPr>
          <p:cNvPr id="263" name="Google Shape;263;p21"/>
          <p:cNvPicPr preferRelativeResize="0"/>
          <p:nvPr/>
        </p:nvPicPr>
        <p:blipFill>
          <a:blip r:embed="rId7">
            <a:alphaModFix/>
          </a:blip>
          <a:stretch>
            <a:fillRect/>
          </a:stretch>
        </p:blipFill>
        <p:spPr>
          <a:xfrm>
            <a:off x="2886034" y="1054575"/>
            <a:ext cx="99975" cy="1349663"/>
          </a:xfrm>
          <a:prstGeom prst="rect">
            <a:avLst/>
          </a:prstGeom>
          <a:noFill/>
          <a:ln>
            <a:noFill/>
          </a:ln>
        </p:spPr>
      </p:pic>
      <p:pic>
        <p:nvPicPr>
          <p:cNvPr id="264" name="Google Shape;264;p21"/>
          <p:cNvPicPr preferRelativeResize="0"/>
          <p:nvPr/>
        </p:nvPicPr>
        <p:blipFill>
          <a:blip r:embed="rId7">
            <a:alphaModFix/>
          </a:blip>
          <a:stretch>
            <a:fillRect/>
          </a:stretch>
        </p:blipFill>
        <p:spPr>
          <a:xfrm>
            <a:off x="2886034" y="3095740"/>
            <a:ext cx="99975" cy="1349662"/>
          </a:xfrm>
          <a:prstGeom prst="rect">
            <a:avLst/>
          </a:prstGeom>
          <a:noFill/>
          <a:ln>
            <a:noFill/>
          </a:ln>
        </p:spPr>
      </p:pic>
      <p:pic>
        <p:nvPicPr>
          <p:cNvPr id="265" name="Google Shape;265;p21"/>
          <p:cNvPicPr preferRelativeResize="0"/>
          <p:nvPr/>
        </p:nvPicPr>
        <p:blipFill>
          <a:blip r:embed="rId7">
            <a:alphaModFix/>
          </a:blip>
          <a:stretch>
            <a:fillRect/>
          </a:stretch>
        </p:blipFill>
        <p:spPr>
          <a:xfrm>
            <a:off x="2886034" y="5125328"/>
            <a:ext cx="99975" cy="1349663"/>
          </a:xfrm>
          <a:prstGeom prst="rect">
            <a:avLst/>
          </a:prstGeom>
          <a:noFill/>
          <a:ln>
            <a:noFill/>
          </a:ln>
        </p:spPr>
      </p:pic>
      <p:pic>
        <p:nvPicPr>
          <p:cNvPr id="266" name="Google Shape;266;p21"/>
          <p:cNvPicPr preferRelativeResize="0"/>
          <p:nvPr/>
        </p:nvPicPr>
        <p:blipFill>
          <a:blip r:embed="rId7">
            <a:alphaModFix/>
          </a:blip>
          <a:stretch>
            <a:fillRect/>
          </a:stretch>
        </p:blipFill>
        <p:spPr>
          <a:xfrm>
            <a:off x="2886034" y="7082103"/>
            <a:ext cx="99975" cy="1349663"/>
          </a:xfrm>
          <a:prstGeom prst="rect">
            <a:avLst/>
          </a:prstGeom>
          <a:noFill/>
          <a:ln>
            <a:noFill/>
          </a:ln>
        </p:spPr>
      </p:pic>
      <p:pic>
        <p:nvPicPr>
          <p:cNvPr id="267" name="Google Shape;267;p21"/>
          <p:cNvPicPr preferRelativeResize="0"/>
          <p:nvPr/>
        </p:nvPicPr>
        <p:blipFill>
          <a:blip r:embed="rId8">
            <a:alphaModFix/>
          </a:blip>
          <a:stretch>
            <a:fillRect/>
          </a:stretch>
        </p:blipFill>
        <p:spPr>
          <a:xfrm>
            <a:off x="5263502" y="4579650"/>
            <a:ext cx="5935675" cy="6609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