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10287000" cx="18288000"/>
  <p:notesSz cx="6858000" cy="9144000"/>
  <p:embeddedFontLst>
    <p:embeddedFont>
      <p:font typeface="Berkshire Swash"/>
      <p:regular r:id="rId33"/>
    </p:embeddedFont>
    <p:embeddedFont>
      <p:font typeface="Poppins"/>
      <p:bold r:id="rId34"/>
      <p:boldItalic r:id="rId35"/>
    </p:embeddedFont>
    <p:embeddedFont>
      <p:font typeface="Poppins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7929E1-B814-4C29-BEE9-792A52D42ED4}">
  <a:tblStyle styleId="{097929E1-B814-4C29-BEE9-792A52D42ED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BerkshireSwash-regular.fntdata"/><Relationship Id="rId32" Type="http://schemas.openxmlformats.org/officeDocument/2006/relationships/slide" Target="slides/slide25.xml"/><Relationship Id="rId35" Type="http://schemas.openxmlformats.org/officeDocument/2006/relationships/font" Target="fonts/Poppins-boldItalic.fntdata"/><Relationship Id="rId34" Type="http://schemas.openxmlformats.org/officeDocument/2006/relationships/font" Target="fonts/Poppins-bold.fntdata"/><Relationship Id="rId37" Type="http://schemas.openxmlformats.org/officeDocument/2006/relationships/font" Target="fonts/PoppinsSemiBold-bold.fntdata"/><Relationship Id="rId36" Type="http://schemas.openxmlformats.org/officeDocument/2006/relationships/font" Target="fonts/PoppinsSemiBold-regular.fntdata"/><Relationship Id="rId39" Type="http://schemas.openxmlformats.org/officeDocument/2006/relationships/font" Target="fonts/PoppinsSemiBold-boldItalic.fntdata"/><Relationship Id="rId38" Type="http://schemas.openxmlformats.org/officeDocument/2006/relationships/font" Target="fonts/PoppinsSemi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95c997f4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95c997f44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95c997f44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95c997f442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95c997f44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95c997f442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95c997f44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95c997f442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5c997f44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95c997f442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95c997f44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95c997f442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95c997f442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95c997f442_0_1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95c997f442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95c997f442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95c997f44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95c997f442_0_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95c997f442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95c997f442_0_5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95c997f442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95c997f442_0_5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95c997f44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95c997f442_0_5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95c997f442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95c997f442_0_6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95c997f442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95c997f442_0_6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50.png"/><Relationship Id="rId6" Type="http://schemas.openxmlformats.org/officeDocument/2006/relationships/image" Target="../media/image47.png"/><Relationship Id="rId7"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22.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75.png"/><Relationship Id="rId5" Type="http://schemas.openxmlformats.org/officeDocument/2006/relationships/image" Target="../media/image91.png"/><Relationship Id="rId6"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9.jpg"/><Relationship Id="rId4" Type="http://schemas.openxmlformats.org/officeDocument/2006/relationships/image" Target="../media/image69.jpg"/><Relationship Id="rId5" Type="http://schemas.openxmlformats.org/officeDocument/2006/relationships/image" Target="../media/image60.jpg"/><Relationship Id="rId6"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2.jpg"/><Relationship Id="rId4" Type="http://schemas.openxmlformats.org/officeDocument/2006/relationships/image" Target="../media/image63.png"/><Relationship Id="rId5"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8.jpg"/><Relationship Id="rId4" Type="http://schemas.openxmlformats.org/officeDocument/2006/relationships/image" Target="../media/image85.png"/><Relationship Id="rId5" Type="http://schemas.openxmlformats.org/officeDocument/2006/relationships/image" Target="../media/image67.png"/><Relationship Id="rId6" Type="http://schemas.openxmlformats.org/officeDocument/2006/relationships/image" Target="../media/image8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81.png"/><Relationship Id="rId5" Type="http://schemas.openxmlformats.org/officeDocument/2006/relationships/image" Target="../media/image90.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6.png"/><Relationship Id="rId4" Type="http://schemas.openxmlformats.org/officeDocument/2006/relationships/image" Target="../media/image84.png"/><Relationship Id="rId5" Type="http://schemas.openxmlformats.org/officeDocument/2006/relationships/image" Target="../media/image92.png"/><Relationship Id="rId6" Type="http://schemas.openxmlformats.org/officeDocument/2006/relationships/image" Target="../media/image99.png"/><Relationship Id="rId7"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8.jp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0.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12.png"/><Relationship Id="rId4" Type="http://schemas.openxmlformats.org/officeDocument/2006/relationships/image" Target="../media/image125.png"/><Relationship Id="rId5" Type="http://schemas.openxmlformats.org/officeDocument/2006/relationships/image" Target="../media/image95.png"/></Relationships>
</file>

<file path=ppt/slides/_rels/slide24.xml.rels><?xml version="1.0" encoding="UTF-8" standalone="yes"?><Relationships xmlns="http://schemas.openxmlformats.org/package/2006/relationships"><Relationship Id="rId40" Type="http://schemas.openxmlformats.org/officeDocument/2006/relationships/image" Target="../media/image67.png"/><Relationship Id="rId42" Type="http://schemas.openxmlformats.org/officeDocument/2006/relationships/image" Target="../media/image76.png"/><Relationship Id="rId41" Type="http://schemas.openxmlformats.org/officeDocument/2006/relationships/image" Target="../media/image88.png"/><Relationship Id="rId44" Type="http://schemas.openxmlformats.org/officeDocument/2006/relationships/image" Target="../media/image77.png"/><Relationship Id="rId43" Type="http://schemas.openxmlformats.org/officeDocument/2006/relationships/image" Target="../media/image82.png"/><Relationship Id="rId46" Type="http://schemas.openxmlformats.org/officeDocument/2006/relationships/image" Target="../media/image112.png"/><Relationship Id="rId45" Type="http://schemas.openxmlformats.org/officeDocument/2006/relationships/image" Target="../media/image144.png"/><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93.png"/><Relationship Id="rId4" Type="http://schemas.openxmlformats.org/officeDocument/2006/relationships/image" Target="../media/image100.png"/><Relationship Id="rId9" Type="http://schemas.openxmlformats.org/officeDocument/2006/relationships/image" Target="../media/image32.png"/><Relationship Id="rId48" Type="http://schemas.openxmlformats.org/officeDocument/2006/relationships/image" Target="../media/image95.png"/><Relationship Id="rId47" Type="http://schemas.openxmlformats.org/officeDocument/2006/relationships/image" Target="../media/image125.png"/><Relationship Id="rId49" Type="http://schemas.openxmlformats.org/officeDocument/2006/relationships/image" Target="../media/image140.png"/><Relationship Id="rId5" Type="http://schemas.openxmlformats.org/officeDocument/2006/relationships/image" Target="../media/image89.png"/><Relationship Id="rId6" Type="http://schemas.openxmlformats.org/officeDocument/2006/relationships/image" Target="../media/image111.png"/><Relationship Id="rId7" Type="http://schemas.openxmlformats.org/officeDocument/2006/relationships/image" Target="../media/image98.png"/><Relationship Id="rId8" Type="http://schemas.openxmlformats.org/officeDocument/2006/relationships/image" Target="../media/image101.png"/><Relationship Id="rId31" Type="http://schemas.openxmlformats.org/officeDocument/2006/relationships/image" Target="../media/image137.png"/><Relationship Id="rId30" Type="http://schemas.openxmlformats.org/officeDocument/2006/relationships/image" Target="../media/image64.png"/><Relationship Id="rId33" Type="http://schemas.openxmlformats.org/officeDocument/2006/relationships/image" Target="../media/image143.png"/><Relationship Id="rId32" Type="http://schemas.openxmlformats.org/officeDocument/2006/relationships/image" Target="../media/image53.png"/><Relationship Id="rId35" Type="http://schemas.openxmlformats.org/officeDocument/2006/relationships/image" Target="../media/image142.png"/><Relationship Id="rId34" Type="http://schemas.openxmlformats.org/officeDocument/2006/relationships/image" Target="../media/image145.png"/><Relationship Id="rId37" Type="http://schemas.openxmlformats.org/officeDocument/2006/relationships/image" Target="../media/image63.png"/><Relationship Id="rId36" Type="http://schemas.openxmlformats.org/officeDocument/2006/relationships/image" Target="../media/image41.png"/><Relationship Id="rId39" Type="http://schemas.openxmlformats.org/officeDocument/2006/relationships/image" Target="../media/image85.png"/><Relationship Id="rId38" Type="http://schemas.openxmlformats.org/officeDocument/2006/relationships/image" Target="../media/image79.png"/><Relationship Id="rId20" Type="http://schemas.openxmlformats.org/officeDocument/2006/relationships/image" Target="../media/image6.png"/><Relationship Id="rId22" Type="http://schemas.openxmlformats.org/officeDocument/2006/relationships/image" Target="../media/image124.png"/><Relationship Id="rId21" Type="http://schemas.openxmlformats.org/officeDocument/2006/relationships/image" Target="../media/image37.png"/><Relationship Id="rId24" Type="http://schemas.openxmlformats.org/officeDocument/2006/relationships/image" Target="../media/image14.png"/><Relationship Id="rId23" Type="http://schemas.openxmlformats.org/officeDocument/2006/relationships/image" Target="../media/image30.png"/><Relationship Id="rId26" Type="http://schemas.openxmlformats.org/officeDocument/2006/relationships/image" Target="../media/image18.png"/><Relationship Id="rId25" Type="http://schemas.openxmlformats.org/officeDocument/2006/relationships/image" Target="../media/image26.png"/><Relationship Id="rId28" Type="http://schemas.openxmlformats.org/officeDocument/2006/relationships/image" Target="../media/image21.png"/><Relationship Id="rId27" Type="http://schemas.openxmlformats.org/officeDocument/2006/relationships/image" Target="../media/image31.png"/><Relationship Id="rId29" Type="http://schemas.openxmlformats.org/officeDocument/2006/relationships/image" Target="../media/image33.png"/><Relationship Id="rId11" Type="http://schemas.openxmlformats.org/officeDocument/2006/relationships/image" Target="../media/image102.png"/><Relationship Id="rId10" Type="http://schemas.openxmlformats.org/officeDocument/2006/relationships/image" Target="../media/image103.png"/><Relationship Id="rId13" Type="http://schemas.openxmlformats.org/officeDocument/2006/relationships/image" Target="../media/image2.png"/><Relationship Id="rId12" Type="http://schemas.openxmlformats.org/officeDocument/2006/relationships/image" Target="../media/image16.png"/><Relationship Id="rId15" Type="http://schemas.openxmlformats.org/officeDocument/2006/relationships/image" Target="../media/image3.png"/><Relationship Id="rId14" Type="http://schemas.openxmlformats.org/officeDocument/2006/relationships/image" Target="../media/image1.png"/><Relationship Id="rId17" Type="http://schemas.openxmlformats.org/officeDocument/2006/relationships/image" Target="../media/image147.png"/><Relationship Id="rId16" Type="http://schemas.openxmlformats.org/officeDocument/2006/relationships/image" Target="../media/image22.png"/><Relationship Id="rId19" Type="http://schemas.openxmlformats.org/officeDocument/2006/relationships/image" Target="../media/image118.png"/><Relationship Id="rId18" Type="http://schemas.openxmlformats.org/officeDocument/2006/relationships/image" Target="../media/image1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48.jpg"/><Relationship Id="rId4" Type="http://schemas.openxmlformats.org/officeDocument/2006/relationships/image" Target="../media/image151.png"/><Relationship Id="rId5" Type="http://schemas.openxmlformats.org/officeDocument/2006/relationships/image" Target="../media/image1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28.png"/><Relationship Id="rId6"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4.png"/><Relationship Id="rId5" Type="http://schemas.openxmlformats.org/officeDocument/2006/relationships/image" Target="../media/image26.png"/><Relationship Id="rId6" Type="http://schemas.openxmlformats.org/officeDocument/2006/relationships/image" Target="../media/image18.png"/><Relationship Id="rId7" Type="http://schemas.openxmlformats.org/officeDocument/2006/relationships/image" Target="../media/image31.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6.jpg"/><Relationship Id="rId5" Type="http://schemas.openxmlformats.org/officeDocument/2006/relationships/image" Target="../media/image34.jpg"/><Relationship Id="rId6" Type="http://schemas.openxmlformats.org/officeDocument/2006/relationships/image" Target="../media/image43.jpg"/><Relationship Id="rId7" Type="http://schemas.openxmlformats.org/officeDocument/2006/relationships/image" Target="../media/image33.png"/><Relationship Id="rId8"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7.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158" name="Shape 158"/>
        <p:cNvGrpSpPr/>
        <p:nvPr/>
      </p:nvGrpSpPr>
      <p:grpSpPr>
        <a:xfrm>
          <a:off x="0" y="0"/>
          <a:ext cx="0" cy="0"/>
          <a:chOff x="0" y="0"/>
          <a:chExt cx="0" cy="0"/>
        </a:xfrm>
      </p:grpSpPr>
      <p:sp>
        <p:nvSpPr>
          <p:cNvPr id="159" name="Google Shape;159;p25"/>
          <p:cNvSpPr/>
          <p:nvPr/>
        </p:nvSpPr>
        <p:spPr>
          <a:xfrm>
            <a:off x="4749452" y="1980058"/>
            <a:ext cx="8789095" cy="1889656"/>
          </a:xfrm>
          <a:custGeom>
            <a:rect b="b" l="l" r="r" t="t"/>
            <a:pathLst>
              <a:path extrusionOk="0" h="1889656" w="8789095">
                <a:moveTo>
                  <a:pt x="0" y="0"/>
                </a:moveTo>
                <a:lnTo>
                  <a:pt x="8789096" y="0"/>
                </a:lnTo>
                <a:lnTo>
                  <a:pt x="8789096" y="1889655"/>
                </a:lnTo>
                <a:lnTo>
                  <a:pt x="0" y="1889655"/>
                </a:lnTo>
                <a:lnTo>
                  <a:pt x="0" y="0"/>
                </a:lnTo>
                <a:close/>
              </a:path>
            </a:pathLst>
          </a:custGeom>
          <a:blipFill rotWithShape="1">
            <a:blip r:embed="rId3">
              <a:alphaModFix/>
            </a:blip>
            <a:stretch>
              <a:fillRect b="0" l="0" r="0" t="0"/>
            </a:stretch>
          </a:blipFill>
          <a:ln>
            <a:noFill/>
          </a:ln>
        </p:spPr>
      </p:sp>
      <p:sp>
        <p:nvSpPr>
          <p:cNvPr id="160" name="Google Shape;160;p25"/>
          <p:cNvSpPr txBox="1"/>
          <p:nvPr/>
        </p:nvSpPr>
        <p:spPr>
          <a:xfrm>
            <a:off x="3229106" y="3793513"/>
            <a:ext cx="11829787" cy="2380999"/>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5624" u="none" cap="none" strike="noStrike">
                <a:solidFill>
                  <a:srgbClr val="E2CF66"/>
                </a:solidFill>
                <a:latin typeface="Berkshire Swash"/>
                <a:ea typeface="Berkshire Swash"/>
                <a:cs typeface="Berkshire Swash"/>
                <a:sym typeface="Berkshire Swash"/>
              </a:rPr>
              <a:t>50th Birthday</a:t>
            </a:r>
            <a:endParaRPr/>
          </a:p>
        </p:txBody>
      </p:sp>
      <p:grpSp>
        <p:nvGrpSpPr>
          <p:cNvPr id="161" name="Google Shape;161;p25"/>
          <p:cNvGrpSpPr/>
          <p:nvPr/>
        </p:nvGrpSpPr>
        <p:grpSpPr>
          <a:xfrm>
            <a:off x="4127968" y="5775406"/>
            <a:ext cx="9706965" cy="286795"/>
            <a:chOff x="0" y="-57150"/>
            <a:chExt cx="2556567" cy="75536"/>
          </a:xfrm>
        </p:grpSpPr>
        <p:sp>
          <p:nvSpPr>
            <p:cNvPr id="162" name="Google Shape;162;p25"/>
            <p:cNvSpPr/>
            <p:nvPr/>
          </p:nvSpPr>
          <p:spPr>
            <a:xfrm>
              <a:off x="0" y="0"/>
              <a:ext cx="2556567" cy="18386"/>
            </a:xfrm>
            <a:custGeom>
              <a:rect b="b" l="l" r="r" t="t"/>
              <a:pathLst>
                <a:path extrusionOk="0" h="18386" w="2556567">
                  <a:moveTo>
                    <a:pt x="0" y="0"/>
                  </a:moveTo>
                  <a:lnTo>
                    <a:pt x="2556567" y="0"/>
                  </a:lnTo>
                  <a:lnTo>
                    <a:pt x="2556567" y="18386"/>
                  </a:lnTo>
                  <a:lnTo>
                    <a:pt x="0" y="18386"/>
                  </a:lnTo>
                  <a:close/>
                </a:path>
              </a:pathLst>
            </a:custGeom>
            <a:gradFill>
              <a:gsLst>
                <a:gs pos="0">
                  <a:srgbClr val="E2C24C"/>
                </a:gs>
                <a:gs pos="25000">
                  <a:srgbClr val="AB9543"/>
                </a:gs>
                <a:gs pos="50000">
                  <a:srgbClr val="E2C24C"/>
                </a:gs>
                <a:gs pos="75000">
                  <a:srgbClr val="EFDF8A"/>
                </a:gs>
                <a:gs pos="100000">
                  <a:srgbClr val="AC9543"/>
                </a:gs>
              </a:gsLst>
              <a:lin ang="0" scaled="0"/>
            </a:gradFill>
            <a:ln>
              <a:noFill/>
            </a:ln>
          </p:spPr>
        </p:sp>
        <p:sp>
          <p:nvSpPr>
            <p:cNvPr id="163" name="Google Shape;163;p25"/>
            <p:cNvSpPr txBox="1"/>
            <p:nvPr/>
          </p:nvSpPr>
          <p:spPr>
            <a:xfrm>
              <a:off x="0" y="-57150"/>
              <a:ext cx="2556567" cy="7553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25"/>
          <p:cNvSpPr txBox="1"/>
          <p:nvPr/>
        </p:nvSpPr>
        <p:spPr>
          <a:xfrm>
            <a:off x="5621911" y="6222137"/>
            <a:ext cx="7044178" cy="1514475"/>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0" i="0" lang="en-US" sz="9986" u="none" cap="none" strike="noStrike">
                <a:solidFill>
                  <a:srgbClr val="B29434"/>
                </a:solidFill>
                <a:latin typeface="Berkshire Swash"/>
                <a:ea typeface="Berkshire Swash"/>
                <a:cs typeface="Berkshire Swash"/>
                <a:sym typeface="Berkshire Swash"/>
              </a:rPr>
              <a:t>Minitheme</a:t>
            </a:r>
            <a:endParaRPr/>
          </a:p>
        </p:txBody>
      </p:sp>
      <p:grpSp>
        <p:nvGrpSpPr>
          <p:cNvPr id="165" name="Google Shape;165;p25"/>
          <p:cNvGrpSpPr/>
          <p:nvPr/>
        </p:nvGrpSpPr>
        <p:grpSpPr>
          <a:xfrm>
            <a:off x="5990535" y="7538675"/>
            <a:ext cx="6306929" cy="286795"/>
            <a:chOff x="0" y="-57150"/>
            <a:chExt cx="1661084" cy="75536"/>
          </a:xfrm>
        </p:grpSpPr>
        <p:sp>
          <p:nvSpPr>
            <p:cNvPr id="166" name="Google Shape;166;p25"/>
            <p:cNvSpPr/>
            <p:nvPr/>
          </p:nvSpPr>
          <p:spPr>
            <a:xfrm>
              <a:off x="0" y="0"/>
              <a:ext cx="1661084" cy="18386"/>
            </a:xfrm>
            <a:custGeom>
              <a:rect b="b" l="l" r="r" t="t"/>
              <a:pathLst>
                <a:path extrusionOk="0" h="18386" w="1661084">
                  <a:moveTo>
                    <a:pt x="0" y="0"/>
                  </a:moveTo>
                  <a:lnTo>
                    <a:pt x="1661084" y="0"/>
                  </a:lnTo>
                  <a:lnTo>
                    <a:pt x="1661084" y="18386"/>
                  </a:lnTo>
                  <a:lnTo>
                    <a:pt x="0" y="18386"/>
                  </a:lnTo>
                  <a:close/>
                </a:path>
              </a:pathLst>
            </a:custGeom>
            <a:gradFill>
              <a:gsLst>
                <a:gs pos="0">
                  <a:srgbClr val="E2C24C"/>
                </a:gs>
                <a:gs pos="25000">
                  <a:srgbClr val="AB9543"/>
                </a:gs>
                <a:gs pos="50000">
                  <a:srgbClr val="E2C24C"/>
                </a:gs>
                <a:gs pos="75000">
                  <a:srgbClr val="EFDF8A"/>
                </a:gs>
                <a:gs pos="100000">
                  <a:srgbClr val="AC9543"/>
                </a:gs>
              </a:gsLst>
              <a:lin ang="0" scaled="0"/>
            </a:gradFill>
            <a:ln>
              <a:noFill/>
            </a:ln>
          </p:spPr>
        </p:sp>
        <p:sp>
          <p:nvSpPr>
            <p:cNvPr id="167" name="Google Shape;167;p25"/>
            <p:cNvSpPr txBox="1"/>
            <p:nvPr/>
          </p:nvSpPr>
          <p:spPr>
            <a:xfrm>
              <a:off x="0" y="-57150"/>
              <a:ext cx="1661084" cy="7553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25"/>
          <p:cNvSpPr txBox="1"/>
          <p:nvPr/>
        </p:nvSpPr>
        <p:spPr>
          <a:xfrm>
            <a:off x="6877972" y="2180024"/>
            <a:ext cx="4532100" cy="7695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5000" u="none" cap="none" strike="noStrike">
                <a:solidFill>
                  <a:srgbClr val="27210F"/>
                </a:solidFill>
                <a:latin typeface="Poppins"/>
                <a:ea typeface="Poppins"/>
                <a:cs typeface="Poppins"/>
                <a:sym typeface="Poppins"/>
              </a:rPr>
              <a:t>GLAMOROUS</a:t>
            </a:r>
            <a:endParaRPr/>
          </a:p>
        </p:txBody>
      </p:sp>
      <p:sp>
        <p:nvSpPr>
          <p:cNvPr id="169" name="Google Shape;169;p25"/>
          <p:cNvSpPr/>
          <p:nvPr/>
        </p:nvSpPr>
        <p:spPr>
          <a:xfrm>
            <a:off x="12559641" y="6504880"/>
            <a:ext cx="872459" cy="1032495"/>
          </a:xfrm>
          <a:custGeom>
            <a:rect b="b" l="l" r="r" t="t"/>
            <a:pathLst>
              <a:path extrusionOk="0" h="1032495" w="872459">
                <a:moveTo>
                  <a:pt x="0" y="0"/>
                </a:moveTo>
                <a:lnTo>
                  <a:pt x="872458" y="0"/>
                </a:lnTo>
                <a:lnTo>
                  <a:pt x="872458" y="1032495"/>
                </a:lnTo>
                <a:lnTo>
                  <a:pt x="0" y="1032495"/>
                </a:lnTo>
                <a:lnTo>
                  <a:pt x="0" y="0"/>
                </a:lnTo>
                <a:close/>
              </a:path>
            </a:pathLst>
          </a:custGeom>
          <a:blipFill rotWithShape="1">
            <a:blip r:embed="rId4">
              <a:alphaModFix/>
            </a:blip>
            <a:stretch>
              <a:fillRect b="0" l="0" r="0" t="0"/>
            </a:stretch>
          </a:blipFill>
          <a:ln>
            <a:noFill/>
          </a:ln>
        </p:spPr>
      </p:sp>
      <p:sp>
        <p:nvSpPr>
          <p:cNvPr id="170" name="Google Shape;170;p25"/>
          <p:cNvSpPr/>
          <p:nvPr/>
        </p:nvSpPr>
        <p:spPr>
          <a:xfrm>
            <a:off x="4855901" y="6504880"/>
            <a:ext cx="872459" cy="1032495"/>
          </a:xfrm>
          <a:custGeom>
            <a:rect b="b" l="l" r="r" t="t"/>
            <a:pathLst>
              <a:path extrusionOk="0" h="1032495" w="872459">
                <a:moveTo>
                  <a:pt x="0" y="0"/>
                </a:moveTo>
                <a:lnTo>
                  <a:pt x="872458" y="0"/>
                </a:lnTo>
                <a:lnTo>
                  <a:pt x="872458" y="1032495"/>
                </a:lnTo>
                <a:lnTo>
                  <a:pt x="0" y="1032495"/>
                </a:lnTo>
                <a:lnTo>
                  <a:pt x="0" y="0"/>
                </a:lnTo>
                <a:close/>
              </a:path>
            </a:pathLst>
          </a:custGeom>
          <a:blipFill rotWithShape="1">
            <a:blip r:embed="rId4">
              <a:alphaModFix/>
            </a:blip>
            <a:stretch>
              <a:fillRect b="0" l="0" r="0" t="0"/>
            </a:stretch>
          </a:blipFill>
          <a:ln>
            <a:noFill/>
          </a:ln>
        </p:spPr>
      </p:sp>
      <p:grpSp>
        <p:nvGrpSpPr>
          <p:cNvPr id="171" name="Google Shape;171;p25"/>
          <p:cNvGrpSpPr/>
          <p:nvPr/>
        </p:nvGrpSpPr>
        <p:grpSpPr>
          <a:xfrm>
            <a:off x="14568358" y="5775406"/>
            <a:ext cx="490536" cy="286795"/>
            <a:chOff x="0" y="-57150"/>
            <a:chExt cx="129195" cy="75536"/>
          </a:xfrm>
        </p:grpSpPr>
        <p:sp>
          <p:nvSpPr>
            <p:cNvPr id="172" name="Google Shape;172;p25"/>
            <p:cNvSpPr/>
            <p:nvPr/>
          </p:nvSpPr>
          <p:spPr>
            <a:xfrm>
              <a:off x="0" y="0"/>
              <a:ext cx="129195" cy="18386"/>
            </a:xfrm>
            <a:custGeom>
              <a:rect b="b" l="l" r="r" t="t"/>
              <a:pathLst>
                <a:path extrusionOk="0" h="18386" w="129195">
                  <a:moveTo>
                    <a:pt x="0" y="0"/>
                  </a:moveTo>
                  <a:lnTo>
                    <a:pt x="129195" y="0"/>
                  </a:lnTo>
                  <a:lnTo>
                    <a:pt x="129195" y="18386"/>
                  </a:lnTo>
                  <a:lnTo>
                    <a:pt x="0" y="18386"/>
                  </a:lnTo>
                  <a:close/>
                </a:path>
              </a:pathLst>
            </a:custGeom>
            <a:gradFill>
              <a:gsLst>
                <a:gs pos="0">
                  <a:srgbClr val="E2C24C"/>
                </a:gs>
                <a:gs pos="25000">
                  <a:srgbClr val="AB9543"/>
                </a:gs>
                <a:gs pos="50000">
                  <a:srgbClr val="E2C24C"/>
                </a:gs>
                <a:gs pos="75000">
                  <a:srgbClr val="EFDF8A"/>
                </a:gs>
                <a:gs pos="100000">
                  <a:srgbClr val="AC9543"/>
                </a:gs>
              </a:gsLst>
              <a:lin ang="0" scaled="0"/>
            </a:gradFill>
            <a:ln>
              <a:noFill/>
            </a:ln>
          </p:spPr>
        </p:sp>
        <p:sp>
          <p:nvSpPr>
            <p:cNvPr id="173" name="Google Shape;173;p25"/>
            <p:cNvSpPr txBox="1"/>
            <p:nvPr/>
          </p:nvSpPr>
          <p:spPr>
            <a:xfrm>
              <a:off x="0" y="-57150"/>
              <a:ext cx="129195" cy="7553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25"/>
          <p:cNvGrpSpPr/>
          <p:nvPr/>
        </p:nvGrpSpPr>
        <p:grpSpPr>
          <a:xfrm>
            <a:off x="2643321" y="5775406"/>
            <a:ext cx="490536" cy="286795"/>
            <a:chOff x="0" y="-57150"/>
            <a:chExt cx="129195" cy="75536"/>
          </a:xfrm>
        </p:grpSpPr>
        <p:sp>
          <p:nvSpPr>
            <p:cNvPr id="175" name="Google Shape;175;p25"/>
            <p:cNvSpPr/>
            <p:nvPr/>
          </p:nvSpPr>
          <p:spPr>
            <a:xfrm>
              <a:off x="0" y="0"/>
              <a:ext cx="129195" cy="18386"/>
            </a:xfrm>
            <a:custGeom>
              <a:rect b="b" l="l" r="r" t="t"/>
              <a:pathLst>
                <a:path extrusionOk="0" h="18386" w="129195">
                  <a:moveTo>
                    <a:pt x="0" y="0"/>
                  </a:moveTo>
                  <a:lnTo>
                    <a:pt x="129195" y="0"/>
                  </a:lnTo>
                  <a:lnTo>
                    <a:pt x="129195" y="18386"/>
                  </a:lnTo>
                  <a:lnTo>
                    <a:pt x="0" y="18386"/>
                  </a:lnTo>
                  <a:close/>
                </a:path>
              </a:pathLst>
            </a:custGeom>
            <a:gradFill>
              <a:gsLst>
                <a:gs pos="0">
                  <a:srgbClr val="E2C24C"/>
                </a:gs>
                <a:gs pos="25000">
                  <a:srgbClr val="AB9543"/>
                </a:gs>
                <a:gs pos="50000">
                  <a:srgbClr val="E2C24C"/>
                </a:gs>
                <a:gs pos="75000">
                  <a:srgbClr val="EFDF8A"/>
                </a:gs>
                <a:gs pos="100000">
                  <a:srgbClr val="AC9543"/>
                </a:gs>
              </a:gsLst>
              <a:lin ang="0" scaled="0"/>
            </a:gradFill>
            <a:ln>
              <a:noFill/>
            </a:ln>
          </p:spPr>
        </p:sp>
        <p:sp>
          <p:nvSpPr>
            <p:cNvPr id="176" name="Google Shape;176;p25"/>
            <p:cNvSpPr txBox="1"/>
            <p:nvPr/>
          </p:nvSpPr>
          <p:spPr>
            <a:xfrm>
              <a:off x="0" y="-57150"/>
              <a:ext cx="129195" cy="75536"/>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25"/>
          <p:cNvSpPr/>
          <p:nvPr/>
        </p:nvSpPr>
        <p:spPr>
          <a:xfrm flipH="1">
            <a:off x="-619275" y="4759179"/>
            <a:ext cx="3507863" cy="5527821"/>
          </a:xfrm>
          <a:custGeom>
            <a:rect b="b" l="l" r="r" t="t"/>
            <a:pathLst>
              <a:path extrusionOk="0" h="5527821" w="3507863">
                <a:moveTo>
                  <a:pt x="3507864" y="0"/>
                </a:moveTo>
                <a:lnTo>
                  <a:pt x="0" y="0"/>
                </a:lnTo>
                <a:lnTo>
                  <a:pt x="0" y="5527821"/>
                </a:lnTo>
                <a:lnTo>
                  <a:pt x="3507864" y="5527821"/>
                </a:lnTo>
                <a:lnTo>
                  <a:pt x="3507864" y="0"/>
                </a:lnTo>
                <a:close/>
              </a:path>
            </a:pathLst>
          </a:custGeom>
          <a:blipFill rotWithShape="1">
            <a:blip r:embed="rId5">
              <a:alphaModFix/>
            </a:blip>
            <a:stretch>
              <a:fillRect b="0" l="0" r="0" t="0"/>
            </a:stretch>
          </a:blipFill>
          <a:ln>
            <a:noFill/>
          </a:ln>
        </p:spPr>
      </p:sp>
      <p:sp>
        <p:nvSpPr>
          <p:cNvPr id="178" name="Google Shape;178;p25"/>
          <p:cNvSpPr/>
          <p:nvPr/>
        </p:nvSpPr>
        <p:spPr>
          <a:xfrm rot="5400000">
            <a:off x="2156172" y="6897290"/>
            <a:ext cx="3242164" cy="3155915"/>
          </a:xfrm>
          <a:custGeom>
            <a:rect b="b" l="l" r="r" t="t"/>
            <a:pathLst>
              <a:path extrusionOk="0" h="3155915" w="3242164">
                <a:moveTo>
                  <a:pt x="0" y="0"/>
                </a:moveTo>
                <a:lnTo>
                  <a:pt x="3242163" y="0"/>
                </a:lnTo>
                <a:lnTo>
                  <a:pt x="3242163" y="3155915"/>
                </a:lnTo>
                <a:lnTo>
                  <a:pt x="0" y="3155915"/>
                </a:lnTo>
                <a:lnTo>
                  <a:pt x="0" y="0"/>
                </a:lnTo>
                <a:close/>
              </a:path>
            </a:pathLst>
          </a:custGeom>
          <a:blipFill rotWithShape="1">
            <a:blip r:embed="rId6">
              <a:alphaModFix/>
            </a:blip>
            <a:stretch>
              <a:fillRect b="0" l="-249296" r="0" t="-259298"/>
            </a:stretch>
          </a:blipFill>
          <a:ln>
            <a:noFill/>
          </a:ln>
        </p:spPr>
      </p:sp>
      <p:sp>
        <p:nvSpPr>
          <p:cNvPr id="179" name="Google Shape;179;p25"/>
          <p:cNvSpPr/>
          <p:nvPr/>
        </p:nvSpPr>
        <p:spPr>
          <a:xfrm rot="5400000">
            <a:off x="7155604" y="7241669"/>
            <a:ext cx="1708629" cy="4038766"/>
          </a:xfrm>
          <a:custGeom>
            <a:rect b="b" l="l" r="r" t="t"/>
            <a:pathLst>
              <a:path extrusionOk="0" h="4038766" w="1708629">
                <a:moveTo>
                  <a:pt x="0" y="0"/>
                </a:moveTo>
                <a:lnTo>
                  <a:pt x="1708629" y="0"/>
                </a:lnTo>
                <a:lnTo>
                  <a:pt x="1708629" y="4038766"/>
                </a:lnTo>
                <a:lnTo>
                  <a:pt x="0" y="4038766"/>
                </a:lnTo>
                <a:lnTo>
                  <a:pt x="0" y="0"/>
                </a:lnTo>
                <a:close/>
              </a:path>
            </a:pathLst>
          </a:custGeom>
          <a:blipFill rotWithShape="1">
            <a:blip r:embed="rId6">
              <a:alphaModFix/>
            </a:blip>
            <a:stretch>
              <a:fillRect b="-91437" l="-562778" r="0" t="-89311"/>
            </a:stretch>
          </a:blipFill>
          <a:ln>
            <a:noFill/>
          </a:ln>
        </p:spPr>
      </p:sp>
      <p:sp>
        <p:nvSpPr>
          <p:cNvPr id="180" name="Google Shape;180;p25"/>
          <p:cNvSpPr/>
          <p:nvPr/>
        </p:nvSpPr>
        <p:spPr>
          <a:xfrm rot="5400000">
            <a:off x="11443150" y="7241669"/>
            <a:ext cx="1708629" cy="4038766"/>
          </a:xfrm>
          <a:custGeom>
            <a:rect b="b" l="l" r="r" t="t"/>
            <a:pathLst>
              <a:path extrusionOk="0" h="4038766" w="1708629">
                <a:moveTo>
                  <a:pt x="0" y="0"/>
                </a:moveTo>
                <a:lnTo>
                  <a:pt x="1708629" y="0"/>
                </a:lnTo>
                <a:lnTo>
                  <a:pt x="1708629" y="4038766"/>
                </a:lnTo>
                <a:lnTo>
                  <a:pt x="0" y="4038766"/>
                </a:lnTo>
                <a:lnTo>
                  <a:pt x="0" y="0"/>
                </a:lnTo>
                <a:close/>
              </a:path>
            </a:pathLst>
          </a:custGeom>
          <a:blipFill rotWithShape="1">
            <a:blip r:embed="rId6">
              <a:alphaModFix/>
            </a:blip>
            <a:stretch>
              <a:fillRect b="-180756" l="-562778" r="0" t="0"/>
            </a:stretch>
          </a:blipFill>
          <a:ln>
            <a:noFill/>
          </a:ln>
        </p:spPr>
      </p:sp>
      <p:sp>
        <p:nvSpPr>
          <p:cNvPr id="181" name="Google Shape;181;p25"/>
          <p:cNvSpPr/>
          <p:nvPr/>
        </p:nvSpPr>
        <p:spPr>
          <a:xfrm rot="1572073">
            <a:off x="14041720" y="6232533"/>
            <a:ext cx="8068390" cy="8108934"/>
          </a:xfrm>
          <a:custGeom>
            <a:rect b="b" l="l" r="r" t="t"/>
            <a:pathLst>
              <a:path extrusionOk="0" h="8108934" w="8068390">
                <a:moveTo>
                  <a:pt x="0" y="0"/>
                </a:moveTo>
                <a:lnTo>
                  <a:pt x="8068390" y="0"/>
                </a:lnTo>
                <a:lnTo>
                  <a:pt x="8068390" y="8108934"/>
                </a:lnTo>
                <a:lnTo>
                  <a:pt x="0" y="8108934"/>
                </a:lnTo>
                <a:lnTo>
                  <a:pt x="0" y="0"/>
                </a:lnTo>
                <a:close/>
              </a:path>
            </a:pathLst>
          </a:custGeom>
          <a:blipFill rotWithShape="1">
            <a:blip r:embed="rId7">
              <a:alphaModFix/>
            </a:blip>
            <a:stretch>
              <a:fillRect b="0" l="0" r="0" t="0"/>
            </a:stretch>
          </a:blipFill>
          <a:ln>
            <a:noFill/>
          </a:ln>
        </p:spPr>
      </p:sp>
      <p:sp>
        <p:nvSpPr>
          <p:cNvPr id="182" name="Google Shape;182;p25"/>
          <p:cNvSpPr/>
          <p:nvPr/>
        </p:nvSpPr>
        <p:spPr>
          <a:xfrm>
            <a:off x="14882683" y="404561"/>
            <a:ext cx="2949001" cy="6805386"/>
          </a:xfrm>
          <a:custGeom>
            <a:rect b="b" l="l" r="r" t="t"/>
            <a:pathLst>
              <a:path extrusionOk="0" h="6805386" w="2949001">
                <a:moveTo>
                  <a:pt x="0" y="0"/>
                </a:moveTo>
                <a:lnTo>
                  <a:pt x="2949001" y="0"/>
                </a:lnTo>
                <a:lnTo>
                  <a:pt x="2949001" y="6805386"/>
                </a:lnTo>
                <a:lnTo>
                  <a:pt x="0" y="6805386"/>
                </a:lnTo>
                <a:lnTo>
                  <a:pt x="0" y="0"/>
                </a:lnTo>
                <a:close/>
              </a:path>
            </a:pathLst>
          </a:custGeom>
          <a:blipFill rotWithShape="1">
            <a:blip r:embed="rId8">
              <a:alphaModFix/>
            </a:blip>
            <a:stretch>
              <a:fillRect b="0" l="0" r="0" t="0"/>
            </a:stretch>
          </a:blipFill>
          <a:ln>
            <a:noFill/>
          </a:ln>
        </p:spPr>
      </p:sp>
      <p:sp>
        <p:nvSpPr>
          <p:cNvPr id="183" name="Google Shape;183;p25"/>
          <p:cNvSpPr/>
          <p:nvPr/>
        </p:nvSpPr>
        <p:spPr>
          <a:xfrm>
            <a:off x="-3057783" y="-4506739"/>
            <a:ext cx="8892591" cy="8937277"/>
          </a:xfrm>
          <a:custGeom>
            <a:rect b="b" l="l" r="r" t="t"/>
            <a:pathLst>
              <a:path extrusionOk="0" h="8937277" w="8892591">
                <a:moveTo>
                  <a:pt x="0" y="0"/>
                </a:moveTo>
                <a:lnTo>
                  <a:pt x="8892591" y="0"/>
                </a:lnTo>
                <a:lnTo>
                  <a:pt x="8892591" y="8937278"/>
                </a:lnTo>
                <a:lnTo>
                  <a:pt x="0" y="8937278"/>
                </a:lnTo>
                <a:lnTo>
                  <a:pt x="0" y="0"/>
                </a:lnTo>
                <a:close/>
              </a:path>
            </a:pathLst>
          </a:custGeom>
          <a:blipFill rotWithShape="1">
            <a:blip r:embed="rId7">
              <a:alphaModFix/>
            </a:blip>
            <a:stretch>
              <a:fillRect b="0" l="0" r="0" t="0"/>
            </a:stretch>
          </a:blipFill>
          <a:ln>
            <a:noFill/>
          </a:ln>
        </p:spPr>
      </p:sp>
      <p:sp>
        <p:nvSpPr>
          <p:cNvPr id="184" name="Google Shape;184;p25"/>
          <p:cNvSpPr/>
          <p:nvPr/>
        </p:nvSpPr>
        <p:spPr>
          <a:xfrm rot="192383">
            <a:off x="5671474" y="-1138723"/>
            <a:ext cx="8044633" cy="2896068"/>
          </a:xfrm>
          <a:custGeom>
            <a:rect b="b" l="l" r="r" t="t"/>
            <a:pathLst>
              <a:path extrusionOk="0" h="2896068" w="8044633">
                <a:moveTo>
                  <a:pt x="0" y="0"/>
                </a:moveTo>
                <a:lnTo>
                  <a:pt x="8044633" y="0"/>
                </a:lnTo>
                <a:lnTo>
                  <a:pt x="8044633" y="2896068"/>
                </a:lnTo>
                <a:lnTo>
                  <a:pt x="0" y="289606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334" name="Shape 334"/>
        <p:cNvGrpSpPr/>
        <p:nvPr/>
      </p:nvGrpSpPr>
      <p:grpSpPr>
        <a:xfrm>
          <a:off x="0" y="0"/>
          <a:ext cx="0" cy="0"/>
          <a:chOff x="0" y="0"/>
          <a:chExt cx="0" cy="0"/>
        </a:xfrm>
      </p:grpSpPr>
      <p:sp>
        <p:nvSpPr>
          <p:cNvPr id="335" name="Google Shape;335;p34"/>
          <p:cNvSpPr/>
          <p:nvPr/>
        </p:nvSpPr>
        <p:spPr>
          <a:xfrm>
            <a:off x="12936632" y="493615"/>
            <a:ext cx="4929390" cy="492939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210F"/>
          </a:solidFill>
          <a:ln cap="sq" cmpd="sng" w="38100">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34"/>
          <p:cNvPicPr preferRelativeResize="0"/>
          <p:nvPr/>
        </p:nvPicPr>
        <p:blipFill>
          <a:blip r:embed="rId3">
            <a:alphaModFix/>
          </a:blip>
          <a:stretch>
            <a:fillRect/>
          </a:stretch>
        </p:blipFill>
        <p:spPr>
          <a:xfrm>
            <a:off x="13216125" y="779403"/>
            <a:ext cx="4370400" cy="4357800"/>
          </a:xfrm>
          <a:prstGeom prst="ellipse">
            <a:avLst/>
          </a:prstGeom>
          <a:noFill/>
          <a:ln>
            <a:noFill/>
          </a:ln>
        </p:spPr>
      </p:pic>
      <p:sp>
        <p:nvSpPr>
          <p:cNvPr id="337" name="Google Shape;337;p34"/>
          <p:cNvSpPr/>
          <p:nvPr/>
        </p:nvSpPr>
        <p:spPr>
          <a:xfrm>
            <a:off x="7036355" y="4177788"/>
            <a:ext cx="7161640" cy="716164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210F"/>
          </a:solidFill>
          <a:ln cap="sq" cmpd="sng" w="38100">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8" name="Google Shape;338;p34"/>
          <p:cNvPicPr preferRelativeResize="0"/>
          <p:nvPr/>
        </p:nvPicPr>
        <p:blipFill>
          <a:blip r:embed="rId4">
            <a:alphaModFix/>
          </a:blip>
          <a:stretch>
            <a:fillRect/>
          </a:stretch>
        </p:blipFill>
        <p:spPr>
          <a:xfrm>
            <a:off x="7284859" y="4426296"/>
            <a:ext cx="6664800" cy="6664800"/>
          </a:xfrm>
          <a:prstGeom prst="ellipse">
            <a:avLst/>
          </a:prstGeom>
          <a:noFill/>
          <a:ln>
            <a:noFill/>
          </a:ln>
        </p:spPr>
      </p:pic>
      <p:sp>
        <p:nvSpPr>
          <p:cNvPr id="339" name="Google Shape;339;p34"/>
          <p:cNvSpPr/>
          <p:nvPr/>
        </p:nvSpPr>
        <p:spPr>
          <a:xfrm>
            <a:off x="1322221" y="2267144"/>
            <a:ext cx="5736558" cy="573655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7210F"/>
          </a:solidFill>
          <a:ln cap="sq" cmpd="sng" w="38100">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34"/>
          <p:cNvPicPr preferRelativeResize="0"/>
          <p:nvPr/>
        </p:nvPicPr>
        <p:blipFill>
          <a:blip r:embed="rId5">
            <a:alphaModFix/>
          </a:blip>
          <a:stretch>
            <a:fillRect/>
          </a:stretch>
        </p:blipFill>
        <p:spPr>
          <a:xfrm>
            <a:off x="1567326" y="2526652"/>
            <a:ext cx="5246400" cy="5233800"/>
          </a:xfrm>
          <a:prstGeom prst="ellipse">
            <a:avLst/>
          </a:prstGeom>
          <a:noFill/>
          <a:ln>
            <a:noFill/>
          </a:ln>
        </p:spPr>
      </p:pic>
      <p:sp>
        <p:nvSpPr>
          <p:cNvPr id="341" name="Google Shape;341;p34"/>
          <p:cNvSpPr/>
          <p:nvPr/>
        </p:nvSpPr>
        <p:spPr>
          <a:xfrm>
            <a:off x="-3160633" y="-3680167"/>
            <a:ext cx="7351133" cy="7360334"/>
          </a:xfrm>
          <a:custGeom>
            <a:rect b="b" l="l" r="r" t="t"/>
            <a:pathLst>
              <a:path extrusionOk="0" h="7360334" w="7351133">
                <a:moveTo>
                  <a:pt x="0" y="0"/>
                </a:moveTo>
                <a:lnTo>
                  <a:pt x="7351134" y="0"/>
                </a:lnTo>
                <a:lnTo>
                  <a:pt x="7351134" y="7360334"/>
                </a:lnTo>
                <a:lnTo>
                  <a:pt x="0" y="7360334"/>
                </a:lnTo>
                <a:lnTo>
                  <a:pt x="0" y="0"/>
                </a:lnTo>
                <a:close/>
              </a:path>
            </a:pathLst>
          </a:custGeom>
          <a:blipFill rotWithShape="1">
            <a:blip r:embed="rId6">
              <a:alphaModFix/>
            </a:blip>
            <a:stretch>
              <a:fillRect b="0" l="0" r="0" t="0"/>
            </a:stretch>
          </a:blipFill>
          <a:ln>
            <a:noFill/>
          </a:ln>
        </p:spPr>
      </p:sp>
      <p:sp>
        <p:nvSpPr>
          <p:cNvPr id="342" name="Google Shape;342;p34"/>
          <p:cNvSpPr/>
          <p:nvPr/>
        </p:nvSpPr>
        <p:spPr>
          <a:xfrm>
            <a:off x="13949533" y="5872705"/>
            <a:ext cx="8281358" cy="8229600"/>
          </a:xfrm>
          <a:custGeom>
            <a:rect b="b" l="l" r="r" t="t"/>
            <a:pathLst>
              <a:path extrusionOk="0" h="8229600" w="8281358">
                <a:moveTo>
                  <a:pt x="0" y="0"/>
                </a:moveTo>
                <a:lnTo>
                  <a:pt x="8281358" y="0"/>
                </a:lnTo>
                <a:lnTo>
                  <a:pt x="8281358" y="8229600"/>
                </a:lnTo>
                <a:lnTo>
                  <a:pt x="0" y="8229600"/>
                </a:lnTo>
                <a:lnTo>
                  <a:pt x="0" y="0"/>
                </a:lnTo>
                <a:close/>
              </a:path>
            </a:pathLst>
          </a:custGeom>
          <a:blipFill rotWithShape="1">
            <a:blip r:embed="rId7">
              <a:alphaModFix/>
            </a:blip>
            <a:stretch>
              <a:fillRect b="0" l="0" r="0" t="0"/>
            </a:stretch>
          </a:blipFill>
          <a:ln>
            <a:noFill/>
          </a:ln>
        </p:spPr>
      </p:sp>
      <p:sp>
        <p:nvSpPr>
          <p:cNvPr id="343" name="Google Shape;343;p34"/>
          <p:cNvSpPr txBox="1"/>
          <p:nvPr/>
        </p:nvSpPr>
        <p:spPr>
          <a:xfrm>
            <a:off x="5279484" y="586631"/>
            <a:ext cx="772903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Gallery Image</a:t>
            </a:r>
            <a:endParaRPr/>
          </a:p>
        </p:txBody>
      </p:sp>
      <p:sp>
        <p:nvSpPr>
          <p:cNvPr id="344" name="Google Shape;344;p34"/>
          <p:cNvSpPr txBox="1"/>
          <p:nvPr/>
        </p:nvSpPr>
        <p:spPr>
          <a:xfrm>
            <a:off x="1848659" y="8188791"/>
            <a:ext cx="4683683" cy="841121"/>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348" name="Shape 348"/>
        <p:cNvGrpSpPr/>
        <p:nvPr/>
      </p:nvGrpSpPr>
      <p:grpSpPr>
        <a:xfrm>
          <a:off x="0" y="0"/>
          <a:ext cx="0" cy="0"/>
          <a:chOff x="0" y="0"/>
          <a:chExt cx="0" cy="0"/>
        </a:xfrm>
      </p:grpSpPr>
      <p:sp>
        <p:nvSpPr>
          <p:cNvPr id="349" name="Google Shape;349;p35"/>
          <p:cNvSpPr/>
          <p:nvPr/>
        </p:nvSpPr>
        <p:spPr>
          <a:xfrm>
            <a:off x="299951" y="435755"/>
            <a:ext cx="3769274" cy="2150736"/>
          </a:xfrm>
          <a:custGeom>
            <a:rect b="b" l="l" r="r" t="t"/>
            <a:pathLst>
              <a:path extrusionOk="0" h="2150736" w="3769274">
                <a:moveTo>
                  <a:pt x="0" y="0"/>
                </a:moveTo>
                <a:lnTo>
                  <a:pt x="3769273" y="0"/>
                </a:lnTo>
                <a:lnTo>
                  <a:pt x="3769273" y="2150736"/>
                </a:lnTo>
                <a:lnTo>
                  <a:pt x="0" y="2150736"/>
                </a:lnTo>
                <a:lnTo>
                  <a:pt x="0" y="0"/>
                </a:lnTo>
                <a:close/>
              </a:path>
            </a:pathLst>
          </a:custGeom>
          <a:blipFill rotWithShape="1">
            <a:blip r:embed="rId3">
              <a:alphaModFix/>
            </a:blip>
            <a:stretch>
              <a:fillRect b="-204775" l="-89533" r="0" t="0"/>
            </a:stretch>
          </a:blipFill>
          <a:ln>
            <a:noFill/>
          </a:ln>
        </p:spPr>
      </p:sp>
      <p:graphicFrame>
        <p:nvGraphicFramePr>
          <p:cNvPr id="350" name="Google Shape;350;p35"/>
          <p:cNvGraphicFramePr/>
          <p:nvPr/>
        </p:nvGraphicFramePr>
        <p:xfrm>
          <a:off x="1098818" y="4002568"/>
          <a:ext cx="3000000" cy="3000000"/>
        </p:xfrm>
        <a:graphic>
          <a:graphicData uri="http://schemas.openxmlformats.org/drawingml/2006/table">
            <a:tbl>
              <a:tblPr>
                <a:noFill/>
                <a:tableStyleId>{097929E1-B814-4C29-BEE9-792A52D42ED4}</a:tableStyleId>
              </a:tblPr>
              <a:tblGrid>
                <a:gridCol w="765200"/>
                <a:gridCol w="1937750"/>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Crackers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Cake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Snacks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Ice cream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Plates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Cups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Tablecloths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351" name="Google Shape;351;p35"/>
          <p:cNvGraphicFramePr/>
          <p:nvPr/>
        </p:nvGraphicFramePr>
        <p:xfrm>
          <a:off x="5445088" y="3999289"/>
          <a:ext cx="3000000" cy="3000000"/>
        </p:xfrm>
        <a:graphic>
          <a:graphicData uri="http://schemas.openxmlformats.org/drawingml/2006/table">
            <a:tbl>
              <a:tblPr>
                <a:noFill/>
                <a:tableStyleId>{097929E1-B814-4C29-BEE9-792A52D42ED4}</a:tableStyleId>
              </a:tblPr>
              <a:tblGrid>
                <a:gridCol w="765200"/>
                <a:gridCol w="2324125"/>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Invitations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Balloons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Decor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Music</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Utensils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Photographer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E2CF66"/>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E2CF66"/>
                          </a:solidFill>
                          <a:latin typeface="Poppins"/>
                          <a:ea typeface="Poppins"/>
                          <a:cs typeface="Poppins"/>
                          <a:sym typeface="Poppins"/>
                        </a:rPr>
                        <a:t>Venue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pSp>
        <p:nvGrpSpPr>
          <p:cNvPr id="352" name="Google Shape;352;p35"/>
          <p:cNvGrpSpPr/>
          <p:nvPr/>
        </p:nvGrpSpPr>
        <p:grpSpPr>
          <a:xfrm>
            <a:off x="1137969" y="4152301"/>
            <a:ext cx="462517" cy="462517"/>
            <a:chOff x="0" y="0"/>
            <a:chExt cx="812800" cy="812800"/>
          </a:xfrm>
        </p:grpSpPr>
        <p:sp>
          <p:nvSpPr>
            <p:cNvPr id="353" name="Google Shape;35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35"/>
          <p:cNvGrpSpPr/>
          <p:nvPr/>
        </p:nvGrpSpPr>
        <p:grpSpPr>
          <a:xfrm>
            <a:off x="5484238" y="4116502"/>
            <a:ext cx="462517" cy="495038"/>
            <a:chOff x="0" y="-57150"/>
            <a:chExt cx="812800" cy="869950"/>
          </a:xfrm>
        </p:grpSpPr>
        <p:sp>
          <p:nvSpPr>
            <p:cNvPr id="356" name="Google Shape;356;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57" name="Google Shape;357;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35"/>
          <p:cNvGrpSpPr/>
          <p:nvPr/>
        </p:nvGrpSpPr>
        <p:grpSpPr>
          <a:xfrm>
            <a:off x="1137969" y="4902899"/>
            <a:ext cx="462517" cy="462517"/>
            <a:chOff x="0" y="0"/>
            <a:chExt cx="812800" cy="812800"/>
          </a:xfrm>
        </p:grpSpPr>
        <p:sp>
          <p:nvSpPr>
            <p:cNvPr id="359" name="Google Shape;35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35"/>
          <p:cNvGrpSpPr/>
          <p:nvPr/>
        </p:nvGrpSpPr>
        <p:grpSpPr>
          <a:xfrm>
            <a:off x="5484238" y="4867099"/>
            <a:ext cx="462517" cy="495038"/>
            <a:chOff x="0" y="-57150"/>
            <a:chExt cx="812800" cy="869950"/>
          </a:xfrm>
        </p:grpSpPr>
        <p:sp>
          <p:nvSpPr>
            <p:cNvPr id="362" name="Google Shape;362;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63" name="Google Shape;363;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35"/>
          <p:cNvGrpSpPr/>
          <p:nvPr/>
        </p:nvGrpSpPr>
        <p:grpSpPr>
          <a:xfrm>
            <a:off x="1137969" y="5653496"/>
            <a:ext cx="462517" cy="462517"/>
            <a:chOff x="0" y="0"/>
            <a:chExt cx="812800" cy="812800"/>
          </a:xfrm>
        </p:grpSpPr>
        <p:sp>
          <p:nvSpPr>
            <p:cNvPr id="365" name="Google Shape;36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35"/>
          <p:cNvGrpSpPr/>
          <p:nvPr/>
        </p:nvGrpSpPr>
        <p:grpSpPr>
          <a:xfrm>
            <a:off x="5484238" y="5617696"/>
            <a:ext cx="462517" cy="495038"/>
            <a:chOff x="0" y="-57150"/>
            <a:chExt cx="812800" cy="869950"/>
          </a:xfrm>
        </p:grpSpPr>
        <p:sp>
          <p:nvSpPr>
            <p:cNvPr id="368" name="Google Shape;368;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69" name="Google Shape;369;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35"/>
          <p:cNvGrpSpPr/>
          <p:nvPr/>
        </p:nvGrpSpPr>
        <p:grpSpPr>
          <a:xfrm>
            <a:off x="1137969" y="6404094"/>
            <a:ext cx="462517" cy="462517"/>
            <a:chOff x="0" y="0"/>
            <a:chExt cx="812800" cy="812800"/>
          </a:xfrm>
        </p:grpSpPr>
        <p:sp>
          <p:nvSpPr>
            <p:cNvPr id="371" name="Google Shape;37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35"/>
          <p:cNvGrpSpPr/>
          <p:nvPr/>
        </p:nvGrpSpPr>
        <p:grpSpPr>
          <a:xfrm>
            <a:off x="5484238" y="6368294"/>
            <a:ext cx="462517" cy="495038"/>
            <a:chOff x="0" y="-57150"/>
            <a:chExt cx="812800" cy="869950"/>
          </a:xfrm>
        </p:grpSpPr>
        <p:sp>
          <p:nvSpPr>
            <p:cNvPr id="374" name="Google Shape;374;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75" name="Google Shape;375;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35"/>
          <p:cNvGrpSpPr/>
          <p:nvPr/>
        </p:nvGrpSpPr>
        <p:grpSpPr>
          <a:xfrm>
            <a:off x="1137969" y="7154691"/>
            <a:ext cx="462517" cy="462517"/>
            <a:chOff x="0" y="0"/>
            <a:chExt cx="812800" cy="812800"/>
          </a:xfrm>
        </p:grpSpPr>
        <p:sp>
          <p:nvSpPr>
            <p:cNvPr id="377" name="Google Shape;37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35"/>
          <p:cNvGrpSpPr/>
          <p:nvPr/>
        </p:nvGrpSpPr>
        <p:grpSpPr>
          <a:xfrm>
            <a:off x="5484238" y="7118891"/>
            <a:ext cx="462517" cy="495038"/>
            <a:chOff x="0" y="-57150"/>
            <a:chExt cx="812800" cy="869950"/>
          </a:xfrm>
        </p:grpSpPr>
        <p:sp>
          <p:nvSpPr>
            <p:cNvPr id="380" name="Google Shape;380;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81" name="Google Shape;381;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35"/>
          <p:cNvGrpSpPr/>
          <p:nvPr/>
        </p:nvGrpSpPr>
        <p:grpSpPr>
          <a:xfrm>
            <a:off x="1137969" y="7905289"/>
            <a:ext cx="462517" cy="462517"/>
            <a:chOff x="0" y="0"/>
            <a:chExt cx="812800" cy="812800"/>
          </a:xfrm>
        </p:grpSpPr>
        <p:sp>
          <p:nvSpPr>
            <p:cNvPr id="383" name="Google Shape;38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35"/>
          <p:cNvGrpSpPr/>
          <p:nvPr/>
        </p:nvGrpSpPr>
        <p:grpSpPr>
          <a:xfrm>
            <a:off x="5484238" y="7869489"/>
            <a:ext cx="462517" cy="495038"/>
            <a:chOff x="0" y="-57150"/>
            <a:chExt cx="812800" cy="869950"/>
          </a:xfrm>
        </p:grpSpPr>
        <p:sp>
          <p:nvSpPr>
            <p:cNvPr id="386" name="Google Shape;386;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87" name="Google Shape;387;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35"/>
          <p:cNvGrpSpPr/>
          <p:nvPr/>
        </p:nvGrpSpPr>
        <p:grpSpPr>
          <a:xfrm>
            <a:off x="1137969" y="8655886"/>
            <a:ext cx="462517" cy="462517"/>
            <a:chOff x="0" y="0"/>
            <a:chExt cx="812800" cy="812800"/>
          </a:xfrm>
        </p:grpSpPr>
        <p:sp>
          <p:nvSpPr>
            <p:cNvPr id="389" name="Google Shape;38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7C15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35"/>
          <p:cNvGrpSpPr/>
          <p:nvPr/>
        </p:nvGrpSpPr>
        <p:grpSpPr>
          <a:xfrm>
            <a:off x="5484238" y="8620086"/>
            <a:ext cx="462517" cy="495038"/>
            <a:chOff x="0" y="-57150"/>
            <a:chExt cx="812800" cy="869950"/>
          </a:xfrm>
        </p:grpSpPr>
        <p:sp>
          <p:nvSpPr>
            <p:cNvPr id="392" name="Google Shape;392;p3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D7C159"/>
              </a:solidFill>
              <a:prstDash val="solid"/>
              <a:miter lim="8000"/>
              <a:headEnd len="sm" w="sm" type="none"/>
              <a:tailEnd len="sm" w="sm" type="none"/>
            </a:ln>
          </p:spPr>
        </p:sp>
        <p:sp>
          <p:nvSpPr>
            <p:cNvPr id="393" name="Google Shape;393;p3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35"/>
          <p:cNvSpPr/>
          <p:nvPr/>
        </p:nvSpPr>
        <p:spPr>
          <a:xfrm>
            <a:off x="9144000" y="2731763"/>
            <a:ext cx="2935838" cy="6768502"/>
          </a:xfrm>
          <a:custGeom>
            <a:rect b="b" l="l" r="r" t="t"/>
            <a:pathLst>
              <a:path extrusionOk="0" h="6768502" w="2935838">
                <a:moveTo>
                  <a:pt x="0" y="0"/>
                </a:moveTo>
                <a:lnTo>
                  <a:pt x="2935838" y="0"/>
                </a:lnTo>
                <a:lnTo>
                  <a:pt x="2935838" y="6768501"/>
                </a:lnTo>
                <a:lnTo>
                  <a:pt x="0" y="6768501"/>
                </a:lnTo>
                <a:lnTo>
                  <a:pt x="0" y="0"/>
                </a:lnTo>
                <a:close/>
              </a:path>
            </a:pathLst>
          </a:custGeom>
          <a:blipFill rotWithShape="1">
            <a:blip r:embed="rId4">
              <a:alphaModFix/>
            </a:blip>
            <a:stretch>
              <a:fillRect b="0" l="0" r="0" t="0"/>
            </a:stretch>
          </a:blipFill>
          <a:ln>
            <a:noFill/>
          </a:ln>
        </p:spPr>
      </p:sp>
      <p:sp>
        <p:nvSpPr>
          <p:cNvPr id="395" name="Google Shape;395;p35"/>
          <p:cNvSpPr/>
          <p:nvPr/>
        </p:nvSpPr>
        <p:spPr>
          <a:xfrm>
            <a:off x="14833266" y="-2074484"/>
            <a:ext cx="2935838" cy="6768502"/>
          </a:xfrm>
          <a:custGeom>
            <a:rect b="b" l="l" r="r" t="t"/>
            <a:pathLst>
              <a:path extrusionOk="0" h="6768502" w="2935838">
                <a:moveTo>
                  <a:pt x="0" y="0"/>
                </a:moveTo>
                <a:lnTo>
                  <a:pt x="2935838" y="0"/>
                </a:lnTo>
                <a:lnTo>
                  <a:pt x="2935838" y="6768502"/>
                </a:lnTo>
                <a:lnTo>
                  <a:pt x="0" y="6768502"/>
                </a:lnTo>
                <a:lnTo>
                  <a:pt x="0" y="0"/>
                </a:lnTo>
                <a:close/>
              </a:path>
            </a:pathLst>
          </a:custGeom>
          <a:blipFill rotWithShape="1">
            <a:blip r:embed="rId4">
              <a:alphaModFix/>
            </a:blip>
            <a:stretch>
              <a:fillRect b="0" l="0" r="0" t="0"/>
            </a:stretch>
          </a:blipFill>
          <a:ln>
            <a:noFill/>
          </a:ln>
        </p:spPr>
      </p:sp>
      <p:sp>
        <p:nvSpPr>
          <p:cNvPr id="396" name="Google Shape;396;p35"/>
          <p:cNvSpPr/>
          <p:nvPr/>
        </p:nvSpPr>
        <p:spPr>
          <a:xfrm>
            <a:off x="12689438" y="5161752"/>
            <a:ext cx="3775511" cy="5949590"/>
          </a:xfrm>
          <a:custGeom>
            <a:rect b="b" l="l" r="r" t="t"/>
            <a:pathLst>
              <a:path extrusionOk="0" h="5949590" w="3775511">
                <a:moveTo>
                  <a:pt x="0" y="0"/>
                </a:moveTo>
                <a:lnTo>
                  <a:pt x="3775510" y="0"/>
                </a:lnTo>
                <a:lnTo>
                  <a:pt x="3775510" y="5949590"/>
                </a:lnTo>
                <a:lnTo>
                  <a:pt x="0" y="5949590"/>
                </a:lnTo>
                <a:lnTo>
                  <a:pt x="0" y="0"/>
                </a:lnTo>
                <a:close/>
              </a:path>
            </a:pathLst>
          </a:custGeom>
          <a:blipFill rotWithShape="1">
            <a:blip r:embed="rId5">
              <a:alphaModFix/>
            </a:blip>
            <a:stretch>
              <a:fillRect b="0" l="0" r="0" t="0"/>
            </a:stretch>
          </a:blipFill>
          <a:ln>
            <a:noFill/>
          </a:ln>
        </p:spPr>
      </p:sp>
      <p:sp>
        <p:nvSpPr>
          <p:cNvPr id="397" name="Google Shape;397;p35"/>
          <p:cNvSpPr/>
          <p:nvPr/>
        </p:nvSpPr>
        <p:spPr>
          <a:xfrm>
            <a:off x="1194882" y="4038453"/>
            <a:ext cx="462517" cy="455290"/>
          </a:xfrm>
          <a:custGeom>
            <a:rect b="b" l="l" r="r" t="t"/>
            <a:pathLst>
              <a:path extrusionOk="0" h="455290" w="462517">
                <a:moveTo>
                  <a:pt x="0" y="0"/>
                </a:moveTo>
                <a:lnTo>
                  <a:pt x="462517" y="0"/>
                </a:lnTo>
                <a:lnTo>
                  <a:pt x="462517" y="455290"/>
                </a:lnTo>
                <a:lnTo>
                  <a:pt x="0" y="455290"/>
                </a:lnTo>
                <a:lnTo>
                  <a:pt x="0" y="0"/>
                </a:lnTo>
                <a:close/>
              </a:path>
            </a:pathLst>
          </a:custGeom>
          <a:blipFill rotWithShape="1">
            <a:blip r:embed="rId6">
              <a:alphaModFix/>
            </a:blip>
            <a:stretch>
              <a:fillRect b="-73927" l="-65934" r="-74525" t="-70356"/>
            </a:stretch>
          </a:blipFill>
          <a:ln>
            <a:noFill/>
          </a:ln>
        </p:spPr>
      </p:sp>
      <p:sp>
        <p:nvSpPr>
          <p:cNvPr id="398" name="Google Shape;398;p35"/>
          <p:cNvSpPr/>
          <p:nvPr/>
        </p:nvSpPr>
        <p:spPr>
          <a:xfrm>
            <a:off x="5518465" y="4038453"/>
            <a:ext cx="462517" cy="455290"/>
          </a:xfrm>
          <a:custGeom>
            <a:rect b="b" l="l" r="r" t="t"/>
            <a:pathLst>
              <a:path extrusionOk="0" h="455290" w="462517">
                <a:moveTo>
                  <a:pt x="0" y="0"/>
                </a:moveTo>
                <a:lnTo>
                  <a:pt x="462517" y="0"/>
                </a:lnTo>
                <a:lnTo>
                  <a:pt x="462517" y="455290"/>
                </a:lnTo>
                <a:lnTo>
                  <a:pt x="0" y="455290"/>
                </a:lnTo>
                <a:lnTo>
                  <a:pt x="0" y="0"/>
                </a:lnTo>
                <a:close/>
              </a:path>
            </a:pathLst>
          </a:custGeom>
          <a:blipFill rotWithShape="1">
            <a:blip r:embed="rId6">
              <a:alphaModFix/>
            </a:blip>
            <a:stretch>
              <a:fillRect b="-73927" l="-65934" r="-74525" t="-70356"/>
            </a:stretch>
          </a:blipFill>
          <a:ln>
            <a:noFill/>
          </a:ln>
        </p:spPr>
      </p:sp>
      <p:sp>
        <p:nvSpPr>
          <p:cNvPr id="399" name="Google Shape;399;p35"/>
          <p:cNvSpPr/>
          <p:nvPr/>
        </p:nvSpPr>
        <p:spPr>
          <a:xfrm>
            <a:off x="5518465" y="4803195"/>
            <a:ext cx="462517" cy="455290"/>
          </a:xfrm>
          <a:custGeom>
            <a:rect b="b" l="l" r="r" t="t"/>
            <a:pathLst>
              <a:path extrusionOk="0" h="455290" w="462517">
                <a:moveTo>
                  <a:pt x="0" y="0"/>
                </a:moveTo>
                <a:lnTo>
                  <a:pt x="462517" y="0"/>
                </a:lnTo>
                <a:lnTo>
                  <a:pt x="462517" y="455290"/>
                </a:lnTo>
                <a:lnTo>
                  <a:pt x="0" y="455290"/>
                </a:lnTo>
                <a:lnTo>
                  <a:pt x="0" y="0"/>
                </a:lnTo>
                <a:close/>
              </a:path>
            </a:pathLst>
          </a:custGeom>
          <a:blipFill rotWithShape="1">
            <a:blip r:embed="rId6">
              <a:alphaModFix/>
            </a:blip>
            <a:stretch>
              <a:fillRect b="-73927" l="-65934" r="-74525" t="-70356"/>
            </a:stretch>
          </a:blipFill>
          <a:ln>
            <a:noFill/>
          </a:ln>
        </p:spPr>
      </p:sp>
      <p:sp>
        <p:nvSpPr>
          <p:cNvPr id="400" name="Google Shape;400;p35"/>
          <p:cNvSpPr/>
          <p:nvPr/>
        </p:nvSpPr>
        <p:spPr>
          <a:xfrm>
            <a:off x="5518465" y="5554765"/>
            <a:ext cx="462517" cy="455290"/>
          </a:xfrm>
          <a:custGeom>
            <a:rect b="b" l="l" r="r" t="t"/>
            <a:pathLst>
              <a:path extrusionOk="0" h="455290" w="462517">
                <a:moveTo>
                  <a:pt x="0" y="0"/>
                </a:moveTo>
                <a:lnTo>
                  <a:pt x="462517" y="0"/>
                </a:lnTo>
                <a:lnTo>
                  <a:pt x="462517" y="455291"/>
                </a:lnTo>
                <a:lnTo>
                  <a:pt x="0" y="455291"/>
                </a:lnTo>
                <a:lnTo>
                  <a:pt x="0" y="0"/>
                </a:lnTo>
                <a:close/>
              </a:path>
            </a:pathLst>
          </a:custGeom>
          <a:blipFill rotWithShape="1">
            <a:blip r:embed="rId6">
              <a:alphaModFix/>
            </a:blip>
            <a:stretch>
              <a:fillRect b="-73927" l="-65934" r="-74525" t="-70356"/>
            </a:stretch>
          </a:blipFill>
          <a:ln>
            <a:noFill/>
          </a:ln>
        </p:spPr>
      </p:sp>
      <p:sp>
        <p:nvSpPr>
          <p:cNvPr id="401" name="Google Shape;401;p35"/>
          <p:cNvSpPr/>
          <p:nvPr/>
        </p:nvSpPr>
        <p:spPr>
          <a:xfrm>
            <a:off x="1194882" y="4803195"/>
            <a:ext cx="462517" cy="455290"/>
          </a:xfrm>
          <a:custGeom>
            <a:rect b="b" l="l" r="r" t="t"/>
            <a:pathLst>
              <a:path extrusionOk="0" h="455290" w="462517">
                <a:moveTo>
                  <a:pt x="0" y="0"/>
                </a:moveTo>
                <a:lnTo>
                  <a:pt x="462517" y="0"/>
                </a:lnTo>
                <a:lnTo>
                  <a:pt x="462517" y="455290"/>
                </a:lnTo>
                <a:lnTo>
                  <a:pt x="0" y="455290"/>
                </a:lnTo>
                <a:lnTo>
                  <a:pt x="0" y="0"/>
                </a:lnTo>
                <a:close/>
              </a:path>
            </a:pathLst>
          </a:custGeom>
          <a:blipFill rotWithShape="1">
            <a:blip r:embed="rId6">
              <a:alphaModFix/>
            </a:blip>
            <a:stretch>
              <a:fillRect b="-73927" l="-65934" r="-74525" t="-70356"/>
            </a:stretch>
          </a:blipFill>
          <a:ln>
            <a:noFill/>
          </a:ln>
        </p:spPr>
      </p:sp>
      <p:sp>
        <p:nvSpPr>
          <p:cNvPr id="402" name="Google Shape;402;p35"/>
          <p:cNvSpPr/>
          <p:nvPr/>
        </p:nvSpPr>
        <p:spPr>
          <a:xfrm>
            <a:off x="1194882" y="5554765"/>
            <a:ext cx="462517" cy="455290"/>
          </a:xfrm>
          <a:custGeom>
            <a:rect b="b" l="l" r="r" t="t"/>
            <a:pathLst>
              <a:path extrusionOk="0" h="455290" w="462517">
                <a:moveTo>
                  <a:pt x="0" y="0"/>
                </a:moveTo>
                <a:lnTo>
                  <a:pt x="462517" y="0"/>
                </a:lnTo>
                <a:lnTo>
                  <a:pt x="462517" y="455291"/>
                </a:lnTo>
                <a:lnTo>
                  <a:pt x="0" y="455291"/>
                </a:lnTo>
                <a:lnTo>
                  <a:pt x="0" y="0"/>
                </a:lnTo>
                <a:close/>
              </a:path>
            </a:pathLst>
          </a:custGeom>
          <a:blipFill rotWithShape="1">
            <a:blip r:embed="rId6">
              <a:alphaModFix/>
            </a:blip>
            <a:stretch>
              <a:fillRect b="-73927" l="-65934" r="-74525" t="-70356"/>
            </a:stretch>
          </a:blipFill>
          <a:ln>
            <a:noFill/>
          </a:ln>
        </p:spPr>
      </p:sp>
      <p:sp>
        <p:nvSpPr>
          <p:cNvPr id="403" name="Google Shape;403;p35"/>
          <p:cNvSpPr/>
          <p:nvPr/>
        </p:nvSpPr>
        <p:spPr>
          <a:xfrm>
            <a:off x="1194882" y="6306513"/>
            <a:ext cx="462517" cy="455290"/>
          </a:xfrm>
          <a:custGeom>
            <a:rect b="b" l="l" r="r" t="t"/>
            <a:pathLst>
              <a:path extrusionOk="0" h="455290" w="462517">
                <a:moveTo>
                  <a:pt x="0" y="0"/>
                </a:moveTo>
                <a:lnTo>
                  <a:pt x="462517" y="0"/>
                </a:lnTo>
                <a:lnTo>
                  <a:pt x="462517" y="455291"/>
                </a:lnTo>
                <a:lnTo>
                  <a:pt x="0" y="455291"/>
                </a:lnTo>
                <a:lnTo>
                  <a:pt x="0" y="0"/>
                </a:lnTo>
                <a:close/>
              </a:path>
            </a:pathLst>
          </a:custGeom>
          <a:blipFill rotWithShape="1">
            <a:blip r:embed="rId6">
              <a:alphaModFix/>
            </a:blip>
            <a:stretch>
              <a:fillRect b="-73927" l="-65934" r="-74525" t="-70356"/>
            </a:stretch>
          </a:blipFill>
          <a:ln>
            <a:noFill/>
          </a:ln>
        </p:spPr>
      </p:sp>
      <p:sp>
        <p:nvSpPr>
          <p:cNvPr id="404" name="Google Shape;404;p35"/>
          <p:cNvSpPr/>
          <p:nvPr/>
        </p:nvSpPr>
        <p:spPr>
          <a:xfrm>
            <a:off x="1194882" y="7057111"/>
            <a:ext cx="462517" cy="455290"/>
          </a:xfrm>
          <a:custGeom>
            <a:rect b="b" l="l" r="r" t="t"/>
            <a:pathLst>
              <a:path extrusionOk="0" h="455290" w="462517">
                <a:moveTo>
                  <a:pt x="0" y="0"/>
                </a:moveTo>
                <a:lnTo>
                  <a:pt x="462517" y="0"/>
                </a:lnTo>
                <a:lnTo>
                  <a:pt x="462517" y="455290"/>
                </a:lnTo>
                <a:lnTo>
                  <a:pt x="0" y="455290"/>
                </a:lnTo>
                <a:lnTo>
                  <a:pt x="0" y="0"/>
                </a:lnTo>
                <a:close/>
              </a:path>
            </a:pathLst>
          </a:custGeom>
          <a:blipFill rotWithShape="1">
            <a:blip r:embed="rId6">
              <a:alphaModFix/>
            </a:blip>
            <a:stretch>
              <a:fillRect b="-73927" l="-65934" r="-74525" t="-70356"/>
            </a:stretch>
          </a:blipFill>
          <a:ln>
            <a:noFill/>
          </a:ln>
        </p:spPr>
      </p:sp>
      <p:sp>
        <p:nvSpPr>
          <p:cNvPr id="405" name="Google Shape;405;p35"/>
          <p:cNvSpPr txBox="1"/>
          <p:nvPr/>
        </p:nvSpPr>
        <p:spPr>
          <a:xfrm>
            <a:off x="4558251" y="623967"/>
            <a:ext cx="917149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Party Checklist</a:t>
            </a:r>
            <a:endParaRPr/>
          </a:p>
        </p:txBody>
      </p:sp>
      <p:sp>
        <p:nvSpPr>
          <p:cNvPr id="406" name="Google Shape;406;p35"/>
          <p:cNvSpPr txBox="1"/>
          <p:nvPr/>
        </p:nvSpPr>
        <p:spPr>
          <a:xfrm>
            <a:off x="1910412" y="3134862"/>
            <a:ext cx="3782710" cy="447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Food&amp;Drinks</a:t>
            </a:r>
            <a:endParaRPr/>
          </a:p>
        </p:txBody>
      </p:sp>
      <p:sp>
        <p:nvSpPr>
          <p:cNvPr id="407" name="Google Shape;407;p35"/>
          <p:cNvSpPr txBox="1"/>
          <p:nvPr/>
        </p:nvSpPr>
        <p:spPr>
          <a:xfrm>
            <a:off x="6256681" y="3134862"/>
            <a:ext cx="1939095" cy="44767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ETC.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411" name="Shape 411"/>
        <p:cNvGrpSpPr/>
        <p:nvPr/>
      </p:nvGrpSpPr>
      <p:grpSpPr>
        <a:xfrm>
          <a:off x="0" y="0"/>
          <a:ext cx="0" cy="0"/>
          <a:chOff x="0" y="0"/>
          <a:chExt cx="0" cy="0"/>
        </a:xfrm>
      </p:grpSpPr>
      <p:sp>
        <p:nvSpPr>
          <p:cNvPr id="412" name="Google Shape;412;p36"/>
          <p:cNvSpPr/>
          <p:nvPr/>
        </p:nvSpPr>
        <p:spPr>
          <a:xfrm>
            <a:off x="4001769" y="0"/>
            <a:ext cx="10274141" cy="10287000"/>
          </a:xfrm>
          <a:custGeom>
            <a:rect b="b" l="l" r="r" t="t"/>
            <a:pathLst>
              <a:path extrusionOk="0" h="10287000" w="10274141">
                <a:moveTo>
                  <a:pt x="0" y="0"/>
                </a:moveTo>
                <a:lnTo>
                  <a:pt x="10274142" y="0"/>
                </a:lnTo>
                <a:lnTo>
                  <a:pt x="10274142" y="10287000"/>
                </a:lnTo>
                <a:lnTo>
                  <a:pt x="0" y="10287000"/>
                </a:lnTo>
                <a:lnTo>
                  <a:pt x="0" y="0"/>
                </a:lnTo>
                <a:close/>
              </a:path>
            </a:pathLst>
          </a:custGeom>
          <a:blipFill rotWithShape="1">
            <a:blip r:embed="rId3">
              <a:alphaModFix/>
            </a:blip>
            <a:stretch>
              <a:fillRect b="0" l="0" r="0" t="0"/>
            </a:stretch>
          </a:blipFill>
          <a:ln>
            <a:noFill/>
          </a:ln>
        </p:spPr>
      </p:sp>
      <p:sp>
        <p:nvSpPr>
          <p:cNvPr id="413" name="Google Shape;413;p36"/>
          <p:cNvSpPr/>
          <p:nvPr/>
        </p:nvSpPr>
        <p:spPr>
          <a:xfrm>
            <a:off x="4381500" y="381000"/>
            <a:ext cx="9525000" cy="9525000"/>
          </a:xfrm>
          <a:custGeom>
            <a:rect b="b" l="l" r="r" t="t"/>
            <a:pathLst>
              <a:path extrusionOk="0" h="12700000" w="12700000">
                <a:moveTo>
                  <a:pt x="0" y="0"/>
                </a:moveTo>
                <a:lnTo>
                  <a:pt x="12700000" y="0"/>
                </a:lnTo>
                <a:lnTo>
                  <a:pt x="12700000" y="12700000"/>
                </a:lnTo>
                <a:lnTo>
                  <a:pt x="0" y="12700000"/>
                </a:lnTo>
                <a:lnTo>
                  <a:pt x="0" y="0"/>
                </a:lnTo>
                <a:close/>
              </a:path>
            </a:pathLst>
          </a:custGeom>
          <a:blipFill rotWithShape="1">
            <a:blip r:embed="rId4">
              <a:alphaModFix/>
            </a:blip>
            <a:stretch>
              <a:fillRect b="0" l="0" r="0" t="0"/>
            </a:stretch>
          </a:blipFill>
          <a:ln>
            <a:noFill/>
          </a:ln>
        </p:spPr>
      </p:sp>
      <p:pic>
        <p:nvPicPr>
          <p:cNvPr id="414" name="Google Shape;414;p36"/>
          <p:cNvPicPr preferRelativeResize="0"/>
          <p:nvPr/>
        </p:nvPicPr>
        <p:blipFill rotWithShape="1">
          <a:blip r:embed="rId5">
            <a:alphaModFix/>
          </a:blip>
          <a:srcRect b="11787" l="11771" r="11787" t="11771"/>
          <a:stretch/>
        </p:blipFill>
        <p:spPr>
          <a:xfrm>
            <a:off x="5447575" y="1447075"/>
            <a:ext cx="7392900" cy="7392900"/>
          </a:xfrm>
          <a:prstGeom prst="ellipse">
            <a:avLst/>
          </a:prstGeom>
          <a:noFill/>
          <a:ln>
            <a:noFill/>
          </a:ln>
        </p:spPr>
      </p:pic>
      <p:sp>
        <p:nvSpPr>
          <p:cNvPr id="415" name="Google Shape;415;p36"/>
          <p:cNvSpPr/>
          <p:nvPr/>
        </p:nvSpPr>
        <p:spPr>
          <a:xfrm flipH="1">
            <a:off x="284773" y="0"/>
            <a:ext cx="2941300" cy="10287000"/>
          </a:xfrm>
          <a:custGeom>
            <a:rect b="b" l="l" r="r" t="t"/>
            <a:pathLst>
              <a:path extrusionOk="0" h="10287000" w="2941300">
                <a:moveTo>
                  <a:pt x="2941299" y="0"/>
                </a:moveTo>
                <a:lnTo>
                  <a:pt x="0" y="0"/>
                </a:lnTo>
                <a:lnTo>
                  <a:pt x="0" y="10287000"/>
                </a:lnTo>
                <a:lnTo>
                  <a:pt x="2941299" y="10287000"/>
                </a:lnTo>
                <a:lnTo>
                  <a:pt x="2941299" y="0"/>
                </a:lnTo>
                <a:close/>
              </a:path>
            </a:pathLst>
          </a:custGeom>
          <a:blipFill rotWithShape="1">
            <a:blip r:embed="rId3">
              <a:alphaModFix/>
            </a:blip>
            <a:stretch>
              <a:fillRect b="0" l="-249296" r="0" t="0"/>
            </a:stretch>
          </a:blipFill>
          <a:ln>
            <a:noFill/>
          </a:ln>
        </p:spPr>
      </p:sp>
      <p:sp>
        <p:nvSpPr>
          <p:cNvPr id="416" name="Google Shape;416;p36"/>
          <p:cNvSpPr/>
          <p:nvPr/>
        </p:nvSpPr>
        <p:spPr>
          <a:xfrm>
            <a:off x="15061928" y="0"/>
            <a:ext cx="2941300" cy="10287000"/>
          </a:xfrm>
          <a:custGeom>
            <a:rect b="b" l="l" r="r" t="t"/>
            <a:pathLst>
              <a:path extrusionOk="0" h="10287000" w="2941300">
                <a:moveTo>
                  <a:pt x="0" y="0"/>
                </a:moveTo>
                <a:lnTo>
                  <a:pt x="2941299" y="0"/>
                </a:lnTo>
                <a:lnTo>
                  <a:pt x="2941299" y="10287000"/>
                </a:lnTo>
                <a:lnTo>
                  <a:pt x="0" y="10287000"/>
                </a:lnTo>
                <a:lnTo>
                  <a:pt x="0" y="0"/>
                </a:lnTo>
                <a:close/>
              </a:path>
            </a:pathLst>
          </a:custGeom>
          <a:blipFill rotWithShape="1">
            <a:blip r:embed="rId3">
              <a:alphaModFix/>
            </a:blip>
            <a:stretch>
              <a:fillRect b="0" l="-249296" r="0" t="0"/>
            </a:stretch>
          </a:blipFill>
          <a:ln>
            <a:noFill/>
          </a:ln>
        </p:spPr>
      </p:sp>
      <p:sp>
        <p:nvSpPr>
          <p:cNvPr id="417" name="Google Shape;417;p36"/>
          <p:cNvSpPr/>
          <p:nvPr/>
        </p:nvSpPr>
        <p:spPr>
          <a:xfrm>
            <a:off x="2687321" y="6840980"/>
            <a:ext cx="12913357" cy="2776372"/>
          </a:xfrm>
          <a:custGeom>
            <a:rect b="b" l="l" r="r" t="t"/>
            <a:pathLst>
              <a:path extrusionOk="0" h="2776372" w="12913357">
                <a:moveTo>
                  <a:pt x="0" y="0"/>
                </a:moveTo>
                <a:lnTo>
                  <a:pt x="12913358" y="0"/>
                </a:lnTo>
                <a:lnTo>
                  <a:pt x="12913358" y="2776372"/>
                </a:lnTo>
                <a:lnTo>
                  <a:pt x="0" y="2776372"/>
                </a:lnTo>
                <a:lnTo>
                  <a:pt x="0" y="0"/>
                </a:lnTo>
                <a:close/>
              </a:path>
            </a:pathLst>
          </a:custGeom>
          <a:blipFill rotWithShape="1">
            <a:blip r:embed="rId6">
              <a:alphaModFix/>
            </a:blip>
            <a:stretch>
              <a:fillRect b="0" l="0" r="0" t="0"/>
            </a:stretch>
          </a:blipFill>
          <a:ln>
            <a:noFill/>
          </a:ln>
        </p:spPr>
      </p:sp>
      <p:sp>
        <p:nvSpPr>
          <p:cNvPr id="418" name="Google Shape;418;p36"/>
          <p:cNvSpPr/>
          <p:nvPr/>
        </p:nvSpPr>
        <p:spPr>
          <a:xfrm rot="-5400000">
            <a:off x="-878930" y="4066388"/>
            <a:ext cx="7198780" cy="1392224"/>
          </a:xfrm>
          <a:custGeom>
            <a:rect b="b" l="l" r="r" t="t"/>
            <a:pathLst>
              <a:path extrusionOk="0" h="1392224" w="7198780">
                <a:moveTo>
                  <a:pt x="0" y="0"/>
                </a:moveTo>
                <a:lnTo>
                  <a:pt x="7198780" y="0"/>
                </a:lnTo>
                <a:lnTo>
                  <a:pt x="7198780" y="1392224"/>
                </a:lnTo>
                <a:lnTo>
                  <a:pt x="0" y="1392224"/>
                </a:lnTo>
                <a:lnTo>
                  <a:pt x="0" y="0"/>
                </a:lnTo>
                <a:close/>
              </a:path>
            </a:pathLst>
          </a:custGeom>
          <a:blipFill rotWithShape="1">
            <a:blip r:embed="rId3">
              <a:alphaModFix/>
            </a:blip>
            <a:stretch>
              <a:fillRect b="-417705" l="0" r="0" t="0"/>
            </a:stretch>
          </a:blipFill>
          <a:ln>
            <a:noFill/>
          </a:ln>
        </p:spPr>
      </p:sp>
      <p:sp>
        <p:nvSpPr>
          <p:cNvPr id="419" name="Google Shape;419;p36"/>
          <p:cNvSpPr/>
          <p:nvPr/>
        </p:nvSpPr>
        <p:spPr>
          <a:xfrm flipH="1" rot="-5400000">
            <a:off x="12237076" y="4066388"/>
            <a:ext cx="7198780" cy="1392224"/>
          </a:xfrm>
          <a:custGeom>
            <a:rect b="b" l="l" r="r" t="t"/>
            <a:pathLst>
              <a:path extrusionOk="0" h="1392224" w="7198780">
                <a:moveTo>
                  <a:pt x="7198779" y="0"/>
                </a:moveTo>
                <a:lnTo>
                  <a:pt x="0" y="0"/>
                </a:lnTo>
                <a:lnTo>
                  <a:pt x="0" y="1392224"/>
                </a:lnTo>
                <a:lnTo>
                  <a:pt x="7198779" y="1392224"/>
                </a:lnTo>
                <a:lnTo>
                  <a:pt x="7198779" y="0"/>
                </a:lnTo>
                <a:close/>
              </a:path>
            </a:pathLst>
          </a:custGeom>
          <a:blipFill rotWithShape="1">
            <a:blip r:embed="rId3">
              <a:alphaModFix/>
            </a:blip>
            <a:stretch>
              <a:fillRect b="-417705" l="0" r="0" t="0"/>
            </a:stretch>
          </a:blipFill>
          <a:ln>
            <a:noFill/>
          </a:ln>
        </p:spPr>
      </p:sp>
      <p:sp>
        <p:nvSpPr>
          <p:cNvPr id="420" name="Google Shape;420;p36"/>
          <p:cNvSpPr txBox="1"/>
          <p:nvPr/>
        </p:nvSpPr>
        <p:spPr>
          <a:xfrm>
            <a:off x="6633108" y="6933976"/>
            <a:ext cx="5021700" cy="147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599" u="none" cap="none" strike="noStrike">
                <a:solidFill>
                  <a:srgbClr val="27210F"/>
                </a:solidFill>
                <a:latin typeface="Berkshire Swash"/>
                <a:ea typeface="Berkshire Swash"/>
                <a:cs typeface="Berkshire Swash"/>
                <a:sym typeface="Berkshire Swash"/>
              </a:rPr>
              <a:t>Part Two</a:t>
            </a:r>
            <a:endParaRPr/>
          </a:p>
        </p:txBody>
      </p:sp>
      <p:sp>
        <p:nvSpPr>
          <p:cNvPr id="421" name="Google Shape;421;p36"/>
          <p:cNvSpPr txBox="1"/>
          <p:nvPr/>
        </p:nvSpPr>
        <p:spPr>
          <a:xfrm>
            <a:off x="13495063" y="0"/>
            <a:ext cx="3764100" cy="3774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24522" u="none" cap="none" strike="noStrike">
                <a:solidFill>
                  <a:srgbClr val="E2CF66"/>
                </a:solidFill>
                <a:latin typeface="Berkshire Swash"/>
                <a:ea typeface="Berkshire Swash"/>
                <a:cs typeface="Berkshire Swash"/>
                <a:sym typeface="Berkshire Swash"/>
              </a:rPr>
              <a:t>02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425" name="Shape 425"/>
        <p:cNvGrpSpPr/>
        <p:nvPr/>
      </p:nvGrpSpPr>
      <p:grpSpPr>
        <a:xfrm>
          <a:off x="0" y="0"/>
          <a:ext cx="0" cy="0"/>
          <a:chOff x="0" y="0"/>
          <a:chExt cx="0" cy="0"/>
        </a:xfrm>
      </p:grpSpPr>
      <p:sp>
        <p:nvSpPr>
          <p:cNvPr id="426" name="Google Shape;426;p37"/>
          <p:cNvSpPr/>
          <p:nvPr/>
        </p:nvSpPr>
        <p:spPr>
          <a:xfrm flipH="1">
            <a:off x="192675" y="1096188"/>
            <a:ext cx="5298130" cy="9377221"/>
          </a:xfrm>
          <a:custGeom>
            <a:rect b="b" l="l" r="r" t="t"/>
            <a:pathLst>
              <a:path extrusionOk="0" h="9377221" w="5298130">
                <a:moveTo>
                  <a:pt x="5298130" y="0"/>
                </a:moveTo>
                <a:lnTo>
                  <a:pt x="0" y="0"/>
                </a:lnTo>
                <a:lnTo>
                  <a:pt x="0" y="9377221"/>
                </a:lnTo>
                <a:lnTo>
                  <a:pt x="5298130" y="9377221"/>
                </a:lnTo>
                <a:lnTo>
                  <a:pt x="5298130" y="0"/>
                </a:lnTo>
                <a:close/>
              </a:path>
            </a:pathLst>
          </a:custGeom>
          <a:blipFill rotWithShape="1">
            <a:blip r:embed="rId3">
              <a:alphaModFix/>
            </a:blip>
            <a:stretch>
              <a:fillRect b="0" l="0" r="0" t="0"/>
            </a:stretch>
          </a:blipFill>
          <a:ln>
            <a:noFill/>
          </a:ln>
        </p:spPr>
      </p:sp>
      <p:sp>
        <p:nvSpPr>
          <p:cNvPr id="427" name="Google Shape;427;p37"/>
          <p:cNvSpPr txBox="1"/>
          <p:nvPr/>
        </p:nvSpPr>
        <p:spPr>
          <a:xfrm>
            <a:off x="6889260" y="982826"/>
            <a:ext cx="9819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Party Schedule</a:t>
            </a:r>
            <a:endParaRPr/>
          </a:p>
        </p:txBody>
      </p:sp>
      <p:grpSp>
        <p:nvGrpSpPr>
          <p:cNvPr id="428" name="Google Shape;428;p37"/>
          <p:cNvGrpSpPr/>
          <p:nvPr/>
        </p:nvGrpSpPr>
        <p:grpSpPr>
          <a:xfrm rot="-2310733">
            <a:off x="7797754" y="3664653"/>
            <a:ext cx="236524" cy="236524"/>
            <a:chOff x="0" y="0"/>
            <a:chExt cx="812800" cy="812800"/>
          </a:xfrm>
        </p:grpSpPr>
        <p:sp>
          <p:nvSpPr>
            <p:cNvPr id="429" name="Google Shape;429;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37"/>
          <p:cNvGrpSpPr/>
          <p:nvPr/>
        </p:nvGrpSpPr>
        <p:grpSpPr>
          <a:xfrm rot="-2310733">
            <a:off x="13970904" y="3664653"/>
            <a:ext cx="236524" cy="236524"/>
            <a:chOff x="0" y="0"/>
            <a:chExt cx="812800" cy="812800"/>
          </a:xfrm>
        </p:grpSpPr>
        <p:sp>
          <p:nvSpPr>
            <p:cNvPr id="432" name="Google Shape;432;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37"/>
          <p:cNvSpPr txBox="1"/>
          <p:nvPr/>
        </p:nvSpPr>
        <p:spPr>
          <a:xfrm>
            <a:off x="6100405" y="3534181"/>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09:50</a:t>
            </a:r>
            <a:endParaRPr/>
          </a:p>
        </p:txBody>
      </p:sp>
      <p:sp>
        <p:nvSpPr>
          <p:cNvPr id="435" name="Google Shape;435;p37"/>
          <p:cNvSpPr txBox="1"/>
          <p:nvPr/>
        </p:nvSpPr>
        <p:spPr>
          <a:xfrm>
            <a:off x="6874724" y="4046473"/>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AM</a:t>
            </a:r>
            <a:endParaRPr/>
          </a:p>
        </p:txBody>
      </p:sp>
      <p:sp>
        <p:nvSpPr>
          <p:cNvPr id="436" name="Google Shape;436;p37"/>
          <p:cNvSpPr txBox="1"/>
          <p:nvPr/>
        </p:nvSpPr>
        <p:spPr>
          <a:xfrm>
            <a:off x="12270402" y="3534181"/>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15:30</a:t>
            </a:r>
            <a:endParaRPr/>
          </a:p>
        </p:txBody>
      </p:sp>
      <p:sp>
        <p:nvSpPr>
          <p:cNvPr id="437" name="Google Shape;437;p37"/>
          <p:cNvSpPr txBox="1"/>
          <p:nvPr/>
        </p:nvSpPr>
        <p:spPr>
          <a:xfrm>
            <a:off x="13044722" y="4046473"/>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PM</a:t>
            </a:r>
            <a:endParaRPr/>
          </a:p>
        </p:txBody>
      </p:sp>
      <p:sp>
        <p:nvSpPr>
          <p:cNvPr id="438" name="Google Shape;438;p37"/>
          <p:cNvSpPr txBox="1"/>
          <p:nvPr/>
        </p:nvSpPr>
        <p:spPr>
          <a:xfrm>
            <a:off x="8321936" y="3505606"/>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39" name="Google Shape;439;p37"/>
          <p:cNvSpPr txBox="1"/>
          <p:nvPr/>
        </p:nvSpPr>
        <p:spPr>
          <a:xfrm>
            <a:off x="8321936" y="4010431"/>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sp>
        <p:nvSpPr>
          <p:cNvPr id="440" name="Google Shape;440;p37"/>
          <p:cNvSpPr txBox="1"/>
          <p:nvPr/>
        </p:nvSpPr>
        <p:spPr>
          <a:xfrm>
            <a:off x="14491934" y="3505606"/>
            <a:ext cx="24654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41" name="Google Shape;441;p37"/>
          <p:cNvSpPr txBox="1"/>
          <p:nvPr/>
        </p:nvSpPr>
        <p:spPr>
          <a:xfrm>
            <a:off x="14491934" y="4010431"/>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grpSp>
        <p:nvGrpSpPr>
          <p:cNvPr id="442" name="Google Shape;442;p37"/>
          <p:cNvGrpSpPr/>
          <p:nvPr/>
        </p:nvGrpSpPr>
        <p:grpSpPr>
          <a:xfrm rot="-2310733">
            <a:off x="7797754" y="5960259"/>
            <a:ext cx="236524" cy="236524"/>
            <a:chOff x="0" y="0"/>
            <a:chExt cx="812800" cy="812800"/>
          </a:xfrm>
        </p:grpSpPr>
        <p:sp>
          <p:nvSpPr>
            <p:cNvPr id="443" name="Google Shape;443;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37"/>
          <p:cNvGrpSpPr/>
          <p:nvPr/>
        </p:nvGrpSpPr>
        <p:grpSpPr>
          <a:xfrm rot="-2310733">
            <a:off x="13970904" y="5960259"/>
            <a:ext cx="236524" cy="236524"/>
            <a:chOff x="0" y="0"/>
            <a:chExt cx="812800" cy="812800"/>
          </a:xfrm>
        </p:grpSpPr>
        <p:sp>
          <p:nvSpPr>
            <p:cNvPr id="446" name="Google Shape;446;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8" name="Google Shape;448;p37"/>
          <p:cNvSpPr txBox="1"/>
          <p:nvPr/>
        </p:nvSpPr>
        <p:spPr>
          <a:xfrm>
            <a:off x="6100405" y="5805424"/>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11:20</a:t>
            </a:r>
            <a:endParaRPr/>
          </a:p>
        </p:txBody>
      </p:sp>
      <p:sp>
        <p:nvSpPr>
          <p:cNvPr id="449" name="Google Shape;449;p37"/>
          <p:cNvSpPr txBox="1"/>
          <p:nvPr/>
        </p:nvSpPr>
        <p:spPr>
          <a:xfrm>
            <a:off x="6874724" y="6317717"/>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PM</a:t>
            </a:r>
            <a:endParaRPr/>
          </a:p>
        </p:txBody>
      </p:sp>
      <p:sp>
        <p:nvSpPr>
          <p:cNvPr id="450" name="Google Shape;450;p37"/>
          <p:cNvSpPr txBox="1"/>
          <p:nvPr/>
        </p:nvSpPr>
        <p:spPr>
          <a:xfrm>
            <a:off x="12270402" y="5805424"/>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16:00</a:t>
            </a:r>
            <a:endParaRPr/>
          </a:p>
        </p:txBody>
      </p:sp>
      <p:sp>
        <p:nvSpPr>
          <p:cNvPr id="451" name="Google Shape;451;p37"/>
          <p:cNvSpPr txBox="1"/>
          <p:nvPr/>
        </p:nvSpPr>
        <p:spPr>
          <a:xfrm>
            <a:off x="13044722" y="6317717"/>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PM</a:t>
            </a:r>
            <a:endParaRPr/>
          </a:p>
        </p:txBody>
      </p:sp>
      <p:sp>
        <p:nvSpPr>
          <p:cNvPr id="452" name="Google Shape;452;p37"/>
          <p:cNvSpPr txBox="1"/>
          <p:nvPr/>
        </p:nvSpPr>
        <p:spPr>
          <a:xfrm>
            <a:off x="8321936" y="5756224"/>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53" name="Google Shape;453;p37"/>
          <p:cNvSpPr txBox="1"/>
          <p:nvPr/>
        </p:nvSpPr>
        <p:spPr>
          <a:xfrm>
            <a:off x="8321936" y="6261049"/>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sp>
        <p:nvSpPr>
          <p:cNvPr id="454" name="Google Shape;454;p37"/>
          <p:cNvSpPr txBox="1"/>
          <p:nvPr/>
        </p:nvSpPr>
        <p:spPr>
          <a:xfrm>
            <a:off x="14491934" y="5756224"/>
            <a:ext cx="23052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55" name="Google Shape;455;p37"/>
          <p:cNvSpPr txBox="1"/>
          <p:nvPr/>
        </p:nvSpPr>
        <p:spPr>
          <a:xfrm>
            <a:off x="14491934" y="6261049"/>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grpSp>
        <p:nvGrpSpPr>
          <p:cNvPr id="456" name="Google Shape;456;p37"/>
          <p:cNvGrpSpPr/>
          <p:nvPr/>
        </p:nvGrpSpPr>
        <p:grpSpPr>
          <a:xfrm rot="-2310733">
            <a:off x="7797754" y="8219791"/>
            <a:ext cx="236524" cy="236524"/>
            <a:chOff x="0" y="0"/>
            <a:chExt cx="812800" cy="812800"/>
          </a:xfrm>
        </p:grpSpPr>
        <p:sp>
          <p:nvSpPr>
            <p:cNvPr id="457" name="Google Shape;457;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37"/>
          <p:cNvGrpSpPr/>
          <p:nvPr/>
        </p:nvGrpSpPr>
        <p:grpSpPr>
          <a:xfrm rot="-2310733">
            <a:off x="13970904" y="8219791"/>
            <a:ext cx="236524" cy="236524"/>
            <a:chOff x="0" y="0"/>
            <a:chExt cx="812800" cy="812800"/>
          </a:xfrm>
        </p:grpSpPr>
        <p:sp>
          <p:nvSpPr>
            <p:cNvPr id="460" name="Google Shape;460;p3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E2C24C"/>
                </a:gs>
                <a:gs pos="50000">
                  <a:srgbClr val="AB9543"/>
                </a:gs>
                <a:gs pos="100000">
                  <a:srgbClr val="E2C24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7"/>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2" name="Google Shape;462;p37"/>
          <p:cNvSpPr txBox="1"/>
          <p:nvPr/>
        </p:nvSpPr>
        <p:spPr>
          <a:xfrm>
            <a:off x="6100405" y="8081357"/>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12:00</a:t>
            </a:r>
            <a:endParaRPr/>
          </a:p>
        </p:txBody>
      </p:sp>
      <p:sp>
        <p:nvSpPr>
          <p:cNvPr id="463" name="Google Shape;463;p37"/>
          <p:cNvSpPr txBox="1"/>
          <p:nvPr/>
        </p:nvSpPr>
        <p:spPr>
          <a:xfrm>
            <a:off x="6874724" y="8593649"/>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PM</a:t>
            </a:r>
            <a:endParaRPr/>
          </a:p>
        </p:txBody>
      </p:sp>
      <p:sp>
        <p:nvSpPr>
          <p:cNvPr id="464" name="Google Shape;464;p37"/>
          <p:cNvSpPr txBox="1"/>
          <p:nvPr/>
        </p:nvSpPr>
        <p:spPr>
          <a:xfrm>
            <a:off x="12270402" y="8081357"/>
            <a:ext cx="1281000" cy="50790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16:20</a:t>
            </a:r>
            <a:endParaRPr/>
          </a:p>
        </p:txBody>
      </p:sp>
      <p:sp>
        <p:nvSpPr>
          <p:cNvPr id="465" name="Google Shape;465;p37"/>
          <p:cNvSpPr txBox="1"/>
          <p:nvPr/>
        </p:nvSpPr>
        <p:spPr>
          <a:xfrm>
            <a:off x="13044722" y="8593649"/>
            <a:ext cx="506700" cy="3384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E2CF66"/>
                </a:solidFill>
                <a:latin typeface="Berkshire Swash"/>
                <a:ea typeface="Berkshire Swash"/>
                <a:cs typeface="Berkshire Swash"/>
                <a:sym typeface="Berkshire Swash"/>
              </a:rPr>
              <a:t>PM</a:t>
            </a:r>
            <a:endParaRPr/>
          </a:p>
        </p:txBody>
      </p:sp>
      <p:sp>
        <p:nvSpPr>
          <p:cNvPr id="466" name="Google Shape;466;p37"/>
          <p:cNvSpPr txBox="1"/>
          <p:nvPr/>
        </p:nvSpPr>
        <p:spPr>
          <a:xfrm>
            <a:off x="8321936" y="8006842"/>
            <a:ext cx="26340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67" name="Google Shape;467;p37"/>
          <p:cNvSpPr txBox="1"/>
          <p:nvPr/>
        </p:nvSpPr>
        <p:spPr>
          <a:xfrm>
            <a:off x="8321936" y="8511667"/>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sp>
        <p:nvSpPr>
          <p:cNvPr id="468" name="Google Shape;468;p37"/>
          <p:cNvSpPr txBox="1"/>
          <p:nvPr/>
        </p:nvSpPr>
        <p:spPr>
          <a:xfrm>
            <a:off x="14491934" y="8006842"/>
            <a:ext cx="2465400" cy="4308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a:t>
            </a:r>
            <a:endParaRPr/>
          </a:p>
        </p:txBody>
      </p:sp>
      <p:sp>
        <p:nvSpPr>
          <p:cNvPr id="469" name="Google Shape;469;p37"/>
          <p:cNvSpPr txBox="1"/>
          <p:nvPr/>
        </p:nvSpPr>
        <p:spPr>
          <a:xfrm>
            <a:off x="14491934" y="8511667"/>
            <a:ext cx="3005400" cy="742800"/>
          </a:xfrm>
          <a:prstGeom prst="rect">
            <a:avLst/>
          </a:prstGeom>
          <a:noFill/>
          <a:ln>
            <a:noFill/>
          </a:ln>
        </p:spPr>
        <p:txBody>
          <a:bodyPr anchorCtr="0" anchor="t" bIns="0" lIns="0" spcFirstLastPara="1" rIns="0" wrap="square" tIns="0">
            <a:spAutoFit/>
          </a:bodyPr>
          <a:lstStyle/>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54000"/>
              </a:lnSpc>
              <a:spcBef>
                <a:spcPts val="0"/>
              </a:spcBef>
              <a:spcAft>
                <a:spcPts val="0"/>
              </a:spcAft>
              <a:buNone/>
            </a:pPr>
            <a:r>
              <a:rPr b="0" i="0" lang="en-US" sz="1900" u="none" cap="none" strike="noStrike">
                <a:solidFill>
                  <a:srgbClr val="E2CF66"/>
                </a:solidFill>
                <a:latin typeface="Poppins"/>
                <a:ea typeface="Poppins"/>
                <a:cs typeface="Poppins"/>
                <a:sym typeface="Poppins"/>
              </a:rPr>
              <a:t> you want to discuss.</a:t>
            </a:r>
            <a:endParaRPr/>
          </a:p>
        </p:txBody>
      </p:sp>
      <p:cxnSp>
        <p:nvCxnSpPr>
          <p:cNvPr id="470" name="Google Shape;470;p37"/>
          <p:cNvCxnSpPr/>
          <p:nvPr/>
        </p:nvCxnSpPr>
        <p:spPr>
          <a:xfrm>
            <a:off x="7915979" y="4029481"/>
            <a:ext cx="0" cy="1789200"/>
          </a:xfrm>
          <a:prstGeom prst="straightConnector1">
            <a:avLst/>
          </a:prstGeom>
          <a:noFill/>
          <a:ln cap="flat" cmpd="sng" w="19050">
            <a:solidFill>
              <a:srgbClr val="D7C159"/>
            </a:solidFill>
            <a:prstDash val="solid"/>
            <a:round/>
            <a:headEnd len="sm" w="sm" type="none"/>
            <a:tailEnd len="sm" w="sm" type="none"/>
          </a:ln>
        </p:spPr>
      </p:cxnSp>
      <p:cxnSp>
        <p:nvCxnSpPr>
          <p:cNvPr id="471" name="Google Shape;471;p37"/>
          <p:cNvCxnSpPr/>
          <p:nvPr/>
        </p:nvCxnSpPr>
        <p:spPr>
          <a:xfrm>
            <a:off x="14093665" y="4029481"/>
            <a:ext cx="0" cy="1789200"/>
          </a:xfrm>
          <a:prstGeom prst="straightConnector1">
            <a:avLst/>
          </a:prstGeom>
          <a:noFill/>
          <a:ln cap="flat" cmpd="sng" w="19050">
            <a:solidFill>
              <a:srgbClr val="D7C159"/>
            </a:solidFill>
            <a:prstDash val="solid"/>
            <a:round/>
            <a:headEnd len="sm" w="sm" type="none"/>
            <a:tailEnd len="sm" w="sm" type="none"/>
          </a:ln>
        </p:spPr>
      </p:cxnSp>
      <p:cxnSp>
        <p:nvCxnSpPr>
          <p:cNvPr id="472" name="Google Shape;472;p37"/>
          <p:cNvCxnSpPr/>
          <p:nvPr/>
        </p:nvCxnSpPr>
        <p:spPr>
          <a:xfrm>
            <a:off x="7915979" y="6317717"/>
            <a:ext cx="0" cy="1789200"/>
          </a:xfrm>
          <a:prstGeom prst="straightConnector1">
            <a:avLst/>
          </a:prstGeom>
          <a:noFill/>
          <a:ln cap="flat" cmpd="sng" w="19050">
            <a:solidFill>
              <a:srgbClr val="D7C159"/>
            </a:solidFill>
            <a:prstDash val="solid"/>
            <a:round/>
            <a:headEnd len="sm" w="sm" type="none"/>
            <a:tailEnd len="sm" w="sm" type="none"/>
          </a:ln>
        </p:spPr>
      </p:cxnSp>
      <p:cxnSp>
        <p:nvCxnSpPr>
          <p:cNvPr id="473" name="Google Shape;473;p37"/>
          <p:cNvCxnSpPr/>
          <p:nvPr/>
        </p:nvCxnSpPr>
        <p:spPr>
          <a:xfrm>
            <a:off x="14093665" y="6317717"/>
            <a:ext cx="0" cy="1789200"/>
          </a:xfrm>
          <a:prstGeom prst="straightConnector1">
            <a:avLst/>
          </a:prstGeom>
          <a:noFill/>
          <a:ln cap="flat" cmpd="sng" w="19050">
            <a:solidFill>
              <a:srgbClr val="D7C159"/>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477" name="Shape 477"/>
        <p:cNvGrpSpPr/>
        <p:nvPr/>
      </p:nvGrpSpPr>
      <p:grpSpPr>
        <a:xfrm>
          <a:off x="0" y="0"/>
          <a:ext cx="0" cy="0"/>
          <a:chOff x="0" y="0"/>
          <a:chExt cx="0" cy="0"/>
        </a:xfrm>
      </p:grpSpPr>
      <p:grpSp>
        <p:nvGrpSpPr>
          <p:cNvPr id="478" name="Google Shape;478;p38"/>
          <p:cNvGrpSpPr/>
          <p:nvPr/>
        </p:nvGrpSpPr>
        <p:grpSpPr>
          <a:xfrm>
            <a:off x="515790" y="3456224"/>
            <a:ext cx="4711247" cy="6138710"/>
            <a:chOff x="0" y="-57150"/>
            <a:chExt cx="1240814" cy="1616769"/>
          </a:xfrm>
        </p:grpSpPr>
        <p:sp>
          <p:nvSpPr>
            <p:cNvPr id="479" name="Google Shape;479;p38"/>
            <p:cNvSpPr/>
            <p:nvPr/>
          </p:nvSpPr>
          <p:spPr>
            <a:xfrm>
              <a:off x="0" y="0"/>
              <a:ext cx="1240814" cy="1559619"/>
            </a:xfrm>
            <a:custGeom>
              <a:rect b="b" l="l" r="r" t="t"/>
              <a:pathLst>
                <a:path extrusionOk="0" h="1559619" w="1240814">
                  <a:moveTo>
                    <a:pt x="0" y="0"/>
                  </a:moveTo>
                  <a:lnTo>
                    <a:pt x="1240814" y="0"/>
                  </a:lnTo>
                  <a:lnTo>
                    <a:pt x="1240814" y="1559619"/>
                  </a:lnTo>
                  <a:lnTo>
                    <a:pt x="0" y="1559619"/>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480" name="Google Shape;480;p38"/>
            <p:cNvSpPr txBox="1"/>
            <p:nvPr/>
          </p:nvSpPr>
          <p:spPr>
            <a:xfrm>
              <a:off x="0" y="-57150"/>
              <a:ext cx="1240800" cy="16167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38"/>
          <p:cNvGrpSpPr/>
          <p:nvPr/>
        </p:nvGrpSpPr>
        <p:grpSpPr>
          <a:xfrm>
            <a:off x="13060993" y="3456224"/>
            <a:ext cx="4711247" cy="6138710"/>
            <a:chOff x="0" y="-57150"/>
            <a:chExt cx="1240814" cy="1616769"/>
          </a:xfrm>
        </p:grpSpPr>
        <p:sp>
          <p:nvSpPr>
            <p:cNvPr id="482" name="Google Shape;482;p38"/>
            <p:cNvSpPr/>
            <p:nvPr/>
          </p:nvSpPr>
          <p:spPr>
            <a:xfrm>
              <a:off x="0" y="0"/>
              <a:ext cx="1240814" cy="1559619"/>
            </a:xfrm>
            <a:custGeom>
              <a:rect b="b" l="l" r="r" t="t"/>
              <a:pathLst>
                <a:path extrusionOk="0" h="1559619" w="1240814">
                  <a:moveTo>
                    <a:pt x="0" y="0"/>
                  </a:moveTo>
                  <a:lnTo>
                    <a:pt x="1240814" y="0"/>
                  </a:lnTo>
                  <a:lnTo>
                    <a:pt x="1240814" y="1559619"/>
                  </a:lnTo>
                  <a:lnTo>
                    <a:pt x="0" y="1559619"/>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483" name="Google Shape;483;p38"/>
            <p:cNvSpPr txBox="1"/>
            <p:nvPr/>
          </p:nvSpPr>
          <p:spPr>
            <a:xfrm>
              <a:off x="0" y="-57150"/>
              <a:ext cx="1240800" cy="16167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38"/>
          <p:cNvGrpSpPr/>
          <p:nvPr/>
        </p:nvGrpSpPr>
        <p:grpSpPr>
          <a:xfrm>
            <a:off x="5482810" y="3456224"/>
            <a:ext cx="7321057" cy="6138710"/>
            <a:chOff x="0" y="-57150"/>
            <a:chExt cx="1928167" cy="1616769"/>
          </a:xfrm>
        </p:grpSpPr>
        <p:sp>
          <p:nvSpPr>
            <p:cNvPr id="485" name="Google Shape;485;p38"/>
            <p:cNvSpPr/>
            <p:nvPr/>
          </p:nvSpPr>
          <p:spPr>
            <a:xfrm>
              <a:off x="0" y="0"/>
              <a:ext cx="1928167" cy="1559619"/>
            </a:xfrm>
            <a:custGeom>
              <a:rect b="b" l="l" r="r" t="t"/>
              <a:pathLst>
                <a:path extrusionOk="0" h="1559619" w="1928167">
                  <a:moveTo>
                    <a:pt x="0" y="0"/>
                  </a:moveTo>
                  <a:lnTo>
                    <a:pt x="1928167" y="0"/>
                  </a:lnTo>
                  <a:lnTo>
                    <a:pt x="1928167" y="1559619"/>
                  </a:lnTo>
                  <a:lnTo>
                    <a:pt x="0" y="1559619"/>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486" name="Google Shape;486;p38"/>
            <p:cNvSpPr txBox="1"/>
            <p:nvPr/>
          </p:nvSpPr>
          <p:spPr>
            <a:xfrm>
              <a:off x="0" y="-57150"/>
              <a:ext cx="1928100" cy="16167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7" name="Google Shape;487;p38"/>
          <p:cNvPicPr preferRelativeResize="0"/>
          <p:nvPr/>
        </p:nvPicPr>
        <p:blipFill rotWithShape="1">
          <a:blip r:embed="rId3">
            <a:alphaModFix/>
          </a:blip>
          <a:srcRect b="7627" l="0" r="0" t="7627"/>
          <a:stretch/>
        </p:blipFill>
        <p:spPr>
          <a:xfrm>
            <a:off x="692664" y="3864563"/>
            <a:ext cx="4357470" cy="5538986"/>
          </a:xfrm>
          <a:prstGeom prst="rect">
            <a:avLst/>
          </a:prstGeom>
          <a:noFill/>
          <a:ln>
            <a:noFill/>
          </a:ln>
        </p:spPr>
      </p:pic>
      <p:pic>
        <p:nvPicPr>
          <p:cNvPr id="488" name="Google Shape;488;p38"/>
          <p:cNvPicPr preferRelativeResize="0"/>
          <p:nvPr/>
        </p:nvPicPr>
        <p:blipFill rotWithShape="1">
          <a:blip r:embed="rId4">
            <a:alphaModFix/>
          </a:blip>
          <a:srcRect b="7627" l="0" r="0" t="7627"/>
          <a:stretch/>
        </p:blipFill>
        <p:spPr>
          <a:xfrm>
            <a:off x="13237866" y="3864563"/>
            <a:ext cx="4357470" cy="5538986"/>
          </a:xfrm>
          <a:prstGeom prst="rect">
            <a:avLst/>
          </a:prstGeom>
          <a:noFill/>
          <a:ln>
            <a:noFill/>
          </a:ln>
        </p:spPr>
      </p:pic>
      <p:pic>
        <p:nvPicPr>
          <p:cNvPr id="489" name="Google Shape;489;p38"/>
          <p:cNvPicPr preferRelativeResize="0"/>
          <p:nvPr/>
        </p:nvPicPr>
        <p:blipFill rotWithShape="1">
          <a:blip r:embed="rId5">
            <a:alphaModFix/>
          </a:blip>
          <a:srcRect b="18892" l="0" r="0" t="27873"/>
          <a:stretch/>
        </p:blipFill>
        <p:spPr>
          <a:xfrm>
            <a:off x="5674915" y="3864563"/>
            <a:ext cx="6936796" cy="5538986"/>
          </a:xfrm>
          <a:prstGeom prst="rect">
            <a:avLst/>
          </a:prstGeom>
          <a:noFill/>
          <a:ln>
            <a:noFill/>
          </a:ln>
        </p:spPr>
      </p:pic>
      <p:sp>
        <p:nvSpPr>
          <p:cNvPr id="490" name="Google Shape;490;p38"/>
          <p:cNvSpPr/>
          <p:nvPr/>
        </p:nvSpPr>
        <p:spPr>
          <a:xfrm>
            <a:off x="-140611" y="238716"/>
            <a:ext cx="9575568" cy="3159937"/>
          </a:xfrm>
          <a:custGeom>
            <a:rect b="b" l="l" r="r" t="t"/>
            <a:pathLst>
              <a:path extrusionOk="0" h="3159937" w="9575568">
                <a:moveTo>
                  <a:pt x="0" y="0"/>
                </a:moveTo>
                <a:lnTo>
                  <a:pt x="9575568" y="0"/>
                </a:lnTo>
                <a:lnTo>
                  <a:pt x="9575568" y="3159937"/>
                </a:lnTo>
                <a:lnTo>
                  <a:pt x="0" y="3159937"/>
                </a:lnTo>
                <a:lnTo>
                  <a:pt x="0" y="0"/>
                </a:lnTo>
                <a:close/>
              </a:path>
            </a:pathLst>
          </a:custGeom>
          <a:blipFill rotWithShape="1">
            <a:blip r:embed="rId6">
              <a:alphaModFix/>
            </a:blip>
            <a:stretch>
              <a:fillRect b="0" l="0" r="0" t="0"/>
            </a:stretch>
          </a:blipFill>
          <a:ln>
            <a:noFill/>
          </a:ln>
        </p:spPr>
      </p:sp>
      <p:sp>
        <p:nvSpPr>
          <p:cNvPr id="491" name="Google Shape;491;p38"/>
          <p:cNvSpPr/>
          <p:nvPr/>
        </p:nvSpPr>
        <p:spPr>
          <a:xfrm>
            <a:off x="8853043" y="-1341253"/>
            <a:ext cx="9575568" cy="3159937"/>
          </a:xfrm>
          <a:custGeom>
            <a:rect b="b" l="l" r="r" t="t"/>
            <a:pathLst>
              <a:path extrusionOk="0" h="3159937" w="9575568">
                <a:moveTo>
                  <a:pt x="0" y="0"/>
                </a:moveTo>
                <a:lnTo>
                  <a:pt x="9575568" y="0"/>
                </a:lnTo>
                <a:lnTo>
                  <a:pt x="9575568" y="3159937"/>
                </a:lnTo>
                <a:lnTo>
                  <a:pt x="0" y="3159937"/>
                </a:lnTo>
                <a:lnTo>
                  <a:pt x="0" y="0"/>
                </a:lnTo>
                <a:close/>
              </a:path>
            </a:pathLst>
          </a:custGeom>
          <a:blipFill rotWithShape="1">
            <a:blip r:embed="rId6">
              <a:alphaModFix/>
            </a:blip>
            <a:stretch>
              <a:fillRect b="0" l="0" r="0" t="0"/>
            </a:stretch>
          </a:blipFill>
          <a:ln>
            <a:noFill/>
          </a:ln>
        </p:spPr>
      </p:sp>
      <p:sp>
        <p:nvSpPr>
          <p:cNvPr id="492" name="Google Shape;492;p38"/>
          <p:cNvSpPr txBox="1"/>
          <p:nvPr/>
        </p:nvSpPr>
        <p:spPr>
          <a:xfrm>
            <a:off x="10022354" y="2372082"/>
            <a:ext cx="7236900" cy="5079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299" u="none" cap="none" strike="noStrike">
                <a:solidFill>
                  <a:srgbClr val="E2CF66"/>
                </a:solidFill>
                <a:latin typeface="Berkshire Swash"/>
                <a:ea typeface="Berkshire Swash"/>
                <a:cs typeface="Berkshire Swash"/>
                <a:sym typeface="Berkshire Swash"/>
              </a:rPr>
              <a:t>Write a caption for the photos.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496" name="Shape 496"/>
        <p:cNvGrpSpPr/>
        <p:nvPr/>
      </p:nvGrpSpPr>
      <p:grpSpPr>
        <a:xfrm>
          <a:off x="0" y="0"/>
          <a:ext cx="0" cy="0"/>
          <a:chOff x="0" y="0"/>
          <a:chExt cx="0" cy="0"/>
        </a:xfrm>
      </p:grpSpPr>
      <p:graphicFrame>
        <p:nvGraphicFramePr>
          <p:cNvPr id="497" name="Google Shape;497;p39"/>
          <p:cNvGraphicFramePr/>
          <p:nvPr/>
        </p:nvGraphicFramePr>
        <p:xfrm>
          <a:off x="8235198" y="2221629"/>
          <a:ext cx="3000000" cy="3000000"/>
        </p:xfrm>
        <a:graphic>
          <a:graphicData uri="http://schemas.openxmlformats.org/drawingml/2006/table">
            <a:tbl>
              <a:tblPr>
                <a:noFill/>
                <a:tableStyleId>{097929E1-B814-4C29-BEE9-792A52D42ED4}</a:tableStyleId>
              </a:tblPr>
              <a:tblGrid>
                <a:gridCol w="1289150"/>
                <a:gridCol w="1289150"/>
                <a:gridCol w="1289150"/>
                <a:gridCol w="1289150"/>
                <a:gridCol w="1289150"/>
                <a:gridCol w="1289150"/>
                <a:gridCol w="1289150"/>
              </a:tblGrid>
              <a:tr h="1004275">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Sun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Mon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Tue</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Wed</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Thu</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Fri</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E2CF66"/>
                          </a:solidFill>
                          <a:latin typeface="Poppins"/>
                          <a:ea typeface="Poppins"/>
                          <a:cs typeface="Poppins"/>
                          <a:sym typeface="Poppins"/>
                        </a:rPr>
                        <a:t>Sat</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19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29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2100" u="none" cap="none" strike="noStrike">
                          <a:solidFill>
                            <a:srgbClr val="E2CF66"/>
                          </a:solidFill>
                          <a:latin typeface="Poppins"/>
                          <a:ea typeface="Poppins"/>
                          <a:cs typeface="Poppins"/>
                          <a:sym typeface="Poppins"/>
                        </a:rPr>
                        <a:t>30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bl>
          </a:graphicData>
        </a:graphic>
      </p:graphicFrame>
      <p:grpSp>
        <p:nvGrpSpPr>
          <p:cNvPr id="498" name="Google Shape;498;p39"/>
          <p:cNvGrpSpPr/>
          <p:nvPr/>
        </p:nvGrpSpPr>
        <p:grpSpPr>
          <a:xfrm>
            <a:off x="12236518" y="4241601"/>
            <a:ext cx="1021446" cy="1021446"/>
            <a:chOff x="0" y="0"/>
            <a:chExt cx="812800" cy="812800"/>
          </a:xfrm>
        </p:grpSpPr>
        <p:sp>
          <p:nvSpPr>
            <p:cNvPr id="499" name="Google Shape;499;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39"/>
          <p:cNvGrpSpPr/>
          <p:nvPr/>
        </p:nvGrpSpPr>
        <p:grpSpPr>
          <a:xfrm>
            <a:off x="9505477" y="8525686"/>
            <a:ext cx="1021446" cy="1021446"/>
            <a:chOff x="0" y="0"/>
            <a:chExt cx="812800" cy="812800"/>
          </a:xfrm>
        </p:grpSpPr>
        <p:sp>
          <p:nvSpPr>
            <p:cNvPr id="502" name="Google Shape;502;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39"/>
          <p:cNvGrpSpPr/>
          <p:nvPr/>
        </p:nvGrpSpPr>
        <p:grpSpPr>
          <a:xfrm>
            <a:off x="13448479" y="8525686"/>
            <a:ext cx="1021446" cy="1021446"/>
            <a:chOff x="0" y="0"/>
            <a:chExt cx="812800" cy="812800"/>
          </a:xfrm>
        </p:grpSpPr>
        <p:sp>
          <p:nvSpPr>
            <p:cNvPr id="505" name="Google Shape;505;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39"/>
          <p:cNvGrpSpPr/>
          <p:nvPr/>
        </p:nvGrpSpPr>
        <p:grpSpPr>
          <a:xfrm>
            <a:off x="16116707" y="5244012"/>
            <a:ext cx="1021446" cy="1021446"/>
            <a:chOff x="0" y="0"/>
            <a:chExt cx="812800" cy="812800"/>
          </a:xfrm>
        </p:grpSpPr>
        <p:sp>
          <p:nvSpPr>
            <p:cNvPr id="508" name="Google Shape;508;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
              <a:solidFill>
                <a:srgbClr val="E2CF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39"/>
          <p:cNvSpPr txBox="1"/>
          <p:nvPr/>
        </p:nvSpPr>
        <p:spPr>
          <a:xfrm>
            <a:off x="9539957" y="567625"/>
            <a:ext cx="6414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Calendar</a:t>
            </a:r>
            <a:endParaRPr/>
          </a:p>
        </p:txBody>
      </p:sp>
      <p:sp>
        <p:nvSpPr>
          <p:cNvPr id="511" name="Google Shape;511;p39"/>
          <p:cNvSpPr txBox="1"/>
          <p:nvPr/>
        </p:nvSpPr>
        <p:spPr>
          <a:xfrm>
            <a:off x="9728833" y="8723594"/>
            <a:ext cx="574800" cy="61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000" u="none" cap="none" strike="noStrike">
                <a:solidFill>
                  <a:srgbClr val="E2CF66"/>
                </a:solidFill>
                <a:latin typeface="Berkshire Swash"/>
                <a:ea typeface="Berkshire Swash"/>
                <a:cs typeface="Berkshire Swash"/>
                <a:sym typeface="Berkshire Swash"/>
              </a:rPr>
              <a:t>8</a:t>
            </a:r>
            <a:endParaRPr/>
          </a:p>
        </p:txBody>
      </p:sp>
      <p:sp>
        <p:nvSpPr>
          <p:cNvPr id="512" name="Google Shape;512;p39"/>
          <p:cNvSpPr txBox="1"/>
          <p:nvPr/>
        </p:nvSpPr>
        <p:spPr>
          <a:xfrm>
            <a:off x="13671836" y="8723594"/>
            <a:ext cx="574800" cy="61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000" u="none" cap="none" strike="noStrike">
                <a:solidFill>
                  <a:srgbClr val="E2CF66"/>
                </a:solidFill>
                <a:latin typeface="Berkshire Swash"/>
                <a:ea typeface="Berkshire Swash"/>
                <a:cs typeface="Berkshire Swash"/>
                <a:sym typeface="Berkshire Swash"/>
              </a:rPr>
              <a:t>18</a:t>
            </a:r>
            <a:endParaRPr/>
          </a:p>
        </p:txBody>
      </p:sp>
      <p:sp>
        <p:nvSpPr>
          <p:cNvPr id="513" name="Google Shape;513;p39"/>
          <p:cNvSpPr txBox="1"/>
          <p:nvPr/>
        </p:nvSpPr>
        <p:spPr>
          <a:xfrm>
            <a:off x="10739516" y="8812176"/>
            <a:ext cx="2121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E2CF66"/>
                </a:solidFill>
                <a:latin typeface="Poppins"/>
                <a:ea typeface="Poppins"/>
                <a:cs typeface="Poppins"/>
                <a:sym typeface="Poppins"/>
              </a:rPr>
              <a:t>Jane’s Birthday</a:t>
            </a:r>
            <a:endParaRPr/>
          </a:p>
        </p:txBody>
      </p:sp>
      <p:sp>
        <p:nvSpPr>
          <p:cNvPr id="514" name="Google Shape;514;p39"/>
          <p:cNvSpPr txBox="1"/>
          <p:nvPr/>
        </p:nvSpPr>
        <p:spPr>
          <a:xfrm>
            <a:off x="14679490" y="8812176"/>
            <a:ext cx="2121000" cy="3231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E2CF66"/>
                </a:solidFill>
                <a:latin typeface="Poppins"/>
                <a:ea typeface="Poppins"/>
                <a:cs typeface="Poppins"/>
                <a:sym typeface="Poppins"/>
              </a:rPr>
              <a:t>Birthday Party</a:t>
            </a:r>
            <a:endParaRPr/>
          </a:p>
        </p:txBody>
      </p:sp>
      <p:sp>
        <p:nvSpPr>
          <p:cNvPr id="515" name="Google Shape;515;p39"/>
          <p:cNvSpPr/>
          <p:nvPr/>
        </p:nvSpPr>
        <p:spPr>
          <a:xfrm>
            <a:off x="1028700" y="1939225"/>
            <a:ext cx="6593271" cy="6590524"/>
          </a:xfrm>
          <a:custGeom>
            <a:rect b="b" l="l" r="r" t="t"/>
            <a:pathLst>
              <a:path extrusionOk="0" h="6590524" w="6593271">
                <a:moveTo>
                  <a:pt x="0" y="0"/>
                </a:moveTo>
                <a:lnTo>
                  <a:pt x="6593271" y="0"/>
                </a:lnTo>
                <a:lnTo>
                  <a:pt x="6593271" y="6590524"/>
                </a:lnTo>
                <a:lnTo>
                  <a:pt x="0" y="659052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519" name="Shape 519"/>
        <p:cNvGrpSpPr/>
        <p:nvPr/>
      </p:nvGrpSpPr>
      <p:grpSpPr>
        <a:xfrm>
          <a:off x="0" y="0"/>
          <a:ext cx="0" cy="0"/>
          <a:chOff x="0" y="0"/>
          <a:chExt cx="0" cy="0"/>
        </a:xfrm>
      </p:grpSpPr>
      <p:pic>
        <p:nvPicPr>
          <p:cNvPr id="520" name="Google Shape;520;p40"/>
          <p:cNvPicPr preferRelativeResize="0"/>
          <p:nvPr/>
        </p:nvPicPr>
        <p:blipFill rotWithShape="1">
          <a:blip r:embed="rId3">
            <a:alphaModFix/>
          </a:blip>
          <a:srcRect b="14316" l="0" r="0" t="14316"/>
          <a:stretch/>
        </p:blipFill>
        <p:spPr>
          <a:xfrm>
            <a:off x="8678625" y="0"/>
            <a:ext cx="9609375" cy="10287002"/>
          </a:xfrm>
          <a:prstGeom prst="rect">
            <a:avLst/>
          </a:prstGeom>
          <a:noFill/>
          <a:ln>
            <a:noFill/>
          </a:ln>
        </p:spPr>
      </p:pic>
      <p:sp>
        <p:nvSpPr>
          <p:cNvPr id="521" name="Google Shape;521;p40"/>
          <p:cNvSpPr/>
          <p:nvPr/>
        </p:nvSpPr>
        <p:spPr>
          <a:xfrm rot="232275">
            <a:off x="178965" y="6986135"/>
            <a:ext cx="1541307" cy="2758490"/>
          </a:xfrm>
          <a:custGeom>
            <a:rect b="b" l="l" r="r" t="t"/>
            <a:pathLst>
              <a:path extrusionOk="0" h="2759094" w="1541644">
                <a:moveTo>
                  <a:pt x="0" y="0"/>
                </a:moveTo>
                <a:lnTo>
                  <a:pt x="1541644" y="0"/>
                </a:lnTo>
                <a:lnTo>
                  <a:pt x="1541644" y="2759094"/>
                </a:lnTo>
                <a:lnTo>
                  <a:pt x="0" y="2759094"/>
                </a:lnTo>
                <a:lnTo>
                  <a:pt x="0" y="0"/>
                </a:lnTo>
                <a:close/>
              </a:path>
            </a:pathLst>
          </a:custGeom>
          <a:blipFill rotWithShape="1">
            <a:blip r:embed="rId4">
              <a:alphaModFix/>
            </a:blip>
            <a:stretch>
              <a:fillRect b="0" l="0" r="0" t="0"/>
            </a:stretch>
          </a:blipFill>
          <a:ln>
            <a:noFill/>
          </a:ln>
        </p:spPr>
      </p:sp>
      <p:sp>
        <p:nvSpPr>
          <p:cNvPr id="522" name="Google Shape;522;p40"/>
          <p:cNvSpPr txBox="1"/>
          <p:nvPr/>
        </p:nvSpPr>
        <p:spPr>
          <a:xfrm>
            <a:off x="1134244" y="634823"/>
            <a:ext cx="64113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Write your topic or idea</a:t>
            </a:r>
            <a:endParaRPr/>
          </a:p>
        </p:txBody>
      </p:sp>
      <p:grpSp>
        <p:nvGrpSpPr>
          <p:cNvPr id="523" name="Google Shape;523;p40"/>
          <p:cNvGrpSpPr/>
          <p:nvPr/>
        </p:nvGrpSpPr>
        <p:grpSpPr>
          <a:xfrm>
            <a:off x="1955587" y="4367114"/>
            <a:ext cx="4717367" cy="1219500"/>
            <a:chOff x="0" y="-9525"/>
            <a:chExt cx="6289822" cy="1626000"/>
          </a:xfrm>
        </p:grpSpPr>
        <p:sp>
          <p:nvSpPr>
            <p:cNvPr id="524" name="Google Shape;524;p40"/>
            <p:cNvSpPr txBox="1"/>
            <p:nvPr/>
          </p:nvSpPr>
          <p:spPr>
            <a:xfrm>
              <a:off x="0" y="-9525"/>
              <a:ext cx="2061900" cy="1626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01</a:t>
              </a:r>
              <a:endParaRPr/>
            </a:p>
          </p:txBody>
        </p:sp>
        <p:sp>
          <p:nvSpPr>
            <p:cNvPr id="525" name="Google Shape;525;p40"/>
            <p:cNvSpPr txBox="1"/>
            <p:nvPr/>
          </p:nvSpPr>
          <p:spPr>
            <a:xfrm>
              <a:off x="2282422" y="511789"/>
              <a:ext cx="4007400" cy="93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grpSp>
      <p:grpSp>
        <p:nvGrpSpPr>
          <p:cNvPr id="526" name="Google Shape;526;p40"/>
          <p:cNvGrpSpPr/>
          <p:nvPr/>
        </p:nvGrpSpPr>
        <p:grpSpPr>
          <a:xfrm>
            <a:off x="1955587" y="6109675"/>
            <a:ext cx="4717367" cy="1219500"/>
            <a:chOff x="0" y="-9525"/>
            <a:chExt cx="6289822" cy="1626000"/>
          </a:xfrm>
        </p:grpSpPr>
        <p:sp>
          <p:nvSpPr>
            <p:cNvPr id="527" name="Google Shape;527;p40"/>
            <p:cNvSpPr txBox="1"/>
            <p:nvPr/>
          </p:nvSpPr>
          <p:spPr>
            <a:xfrm>
              <a:off x="0" y="-9525"/>
              <a:ext cx="2061900" cy="1626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02</a:t>
              </a:r>
              <a:endParaRPr/>
            </a:p>
          </p:txBody>
        </p:sp>
        <p:sp>
          <p:nvSpPr>
            <p:cNvPr id="528" name="Google Shape;528;p40"/>
            <p:cNvSpPr txBox="1"/>
            <p:nvPr/>
          </p:nvSpPr>
          <p:spPr>
            <a:xfrm>
              <a:off x="2282422" y="511789"/>
              <a:ext cx="4007400" cy="93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grpSp>
      <p:grpSp>
        <p:nvGrpSpPr>
          <p:cNvPr id="529" name="Google Shape;529;p40"/>
          <p:cNvGrpSpPr/>
          <p:nvPr/>
        </p:nvGrpSpPr>
        <p:grpSpPr>
          <a:xfrm>
            <a:off x="1955587" y="7852236"/>
            <a:ext cx="4717367" cy="1219500"/>
            <a:chOff x="0" y="-9525"/>
            <a:chExt cx="6289822" cy="1626000"/>
          </a:xfrm>
        </p:grpSpPr>
        <p:sp>
          <p:nvSpPr>
            <p:cNvPr id="530" name="Google Shape;530;p40"/>
            <p:cNvSpPr txBox="1"/>
            <p:nvPr/>
          </p:nvSpPr>
          <p:spPr>
            <a:xfrm>
              <a:off x="0" y="-9525"/>
              <a:ext cx="2061900" cy="16260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03</a:t>
              </a:r>
              <a:endParaRPr/>
            </a:p>
          </p:txBody>
        </p:sp>
        <p:sp>
          <p:nvSpPr>
            <p:cNvPr id="531" name="Google Shape;531;p40"/>
            <p:cNvSpPr txBox="1"/>
            <p:nvPr/>
          </p:nvSpPr>
          <p:spPr>
            <a:xfrm>
              <a:off x="2282422" y="511789"/>
              <a:ext cx="4007400" cy="93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l">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grpSp>
      <p:sp>
        <p:nvSpPr>
          <p:cNvPr id="532" name="Google Shape;532;p40"/>
          <p:cNvSpPr/>
          <p:nvPr/>
        </p:nvSpPr>
        <p:spPr>
          <a:xfrm>
            <a:off x="6920639" y="3868814"/>
            <a:ext cx="1250051" cy="1709472"/>
          </a:xfrm>
          <a:custGeom>
            <a:rect b="b" l="l" r="r" t="t"/>
            <a:pathLst>
              <a:path extrusionOk="0" h="1709472" w="1250051">
                <a:moveTo>
                  <a:pt x="0" y="0"/>
                </a:moveTo>
                <a:lnTo>
                  <a:pt x="1250051" y="0"/>
                </a:lnTo>
                <a:lnTo>
                  <a:pt x="1250051" y="1709471"/>
                </a:lnTo>
                <a:lnTo>
                  <a:pt x="0" y="1709471"/>
                </a:lnTo>
                <a:lnTo>
                  <a:pt x="0" y="0"/>
                </a:lnTo>
                <a:close/>
              </a:path>
            </a:pathLst>
          </a:custGeom>
          <a:blipFill rotWithShape="1">
            <a:blip r:embed="rId5">
              <a:alphaModFix/>
            </a:blip>
            <a:stretch>
              <a:fillRect b="0" l="0" r="0" t="0"/>
            </a:stretch>
          </a:blipFill>
          <a:ln>
            <a:noFill/>
          </a:ln>
        </p:spPr>
      </p:sp>
      <p:cxnSp>
        <p:nvCxnSpPr>
          <p:cNvPr id="533" name="Google Shape;533;p40"/>
          <p:cNvCxnSpPr/>
          <p:nvPr/>
        </p:nvCxnSpPr>
        <p:spPr>
          <a:xfrm>
            <a:off x="2023146" y="6002519"/>
            <a:ext cx="4582200" cy="0"/>
          </a:xfrm>
          <a:prstGeom prst="straightConnector1">
            <a:avLst/>
          </a:prstGeom>
          <a:noFill/>
          <a:ln cap="flat" cmpd="sng" w="19050">
            <a:solidFill>
              <a:srgbClr val="D7C159"/>
            </a:solidFill>
            <a:prstDash val="solid"/>
            <a:round/>
            <a:headEnd len="sm" w="sm" type="none"/>
            <a:tailEnd len="sm" w="sm" type="none"/>
          </a:ln>
        </p:spPr>
      </p:cxnSp>
      <p:cxnSp>
        <p:nvCxnSpPr>
          <p:cNvPr id="534" name="Google Shape;534;p40"/>
          <p:cNvCxnSpPr/>
          <p:nvPr/>
        </p:nvCxnSpPr>
        <p:spPr>
          <a:xfrm>
            <a:off x="2023146" y="7773655"/>
            <a:ext cx="4582200" cy="0"/>
          </a:xfrm>
          <a:prstGeom prst="straightConnector1">
            <a:avLst/>
          </a:prstGeom>
          <a:noFill/>
          <a:ln cap="flat" cmpd="sng" w="19050">
            <a:solidFill>
              <a:srgbClr val="D7C159"/>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538" name="Shape 538"/>
        <p:cNvGrpSpPr/>
        <p:nvPr/>
      </p:nvGrpSpPr>
      <p:grpSpPr>
        <a:xfrm>
          <a:off x="0" y="0"/>
          <a:ext cx="0" cy="0"/>
          <a:chOff x="0" y="0"/>
          <a:chExt cx="0" cy="0"/>
        </a:xfrm>
      </p:grpSpPr>
      <p:pic>
        <p:nvPicPr>
          <p:cNvPr id="539" name="Google Shape;539;p41"/>
          <p:cNvPicPr preferRelativeResize="0"/>
          <p:nvPr/>
        </p:nvPicPr>
        <p:blipFill rotWithShape="1">
          <a:blip r:embed="rId3">
            <a:alphaModFix/>
          </a:blip>
          <a:srcRect b="0" l="9102" r="9550" t="0"/>
          <a:stretch/>
        </p:blipFill>
        <p:spPr>
          <a:xfrm>
            <a:off x="12709474" y="0"/>
            <a:ext cx="5578525" cy="10287001"/>
          </a:xfrm>
          <a:prstGeom prst="rect">
            <a:avLst/>
          </a:prstGeom>
          <a:noFill/>
          <a:ln>
            <a:noFill/>
          </a:ln>
        </p:spPr>
      </p:pic>
      <p:sp>
        <p:nvSpPr>
          <p:cNvPr id="540" name="Google Shape;540;p41"/>
          <p:cNvSpPr/>
          <p:nvPr/>
        </p:nvSpPr>
        <p:spPr>
          <a:xfrm>
            <a:off x="1028700" y="-581001"/>
            <a:ext cx="1546471" cy="3494850"/>
          </a:xfrm>
          <a:custGeom>
            <a:rect b="b" l="l" r="r" t="t"/>
            <a:pathLst>
              <a:path extrusionOk="0" h="3494850" w="1546471">
                <a:moveTo>
                  <a:pt x="0" y="0"/>
                </a:moveTo>
                <a:lnTo>
                  <a:pt x="1546471" y="0"/>
                </a:lnTo>
                <a:lnTo>
                  <a:pt x="1546471" y="3494850"/>
                </a:lnTo>
                <a:lnTo>
                  <a:pt x="0" y="3494850"/>
                </a:lnTo>
                <a:lnTo>
                  <a:pt x="0" y="0"/>
                </a:lnTo>
                <a:close/>
              </a:path>
            </a:pathLst>
          </a:custGeom>
          <a:blipFill rotWithShape="1">
            <a:blip r:embed="rId4">
              <a:alphaModFix/>
            </a:blip>
            <a:stretch>
              <a:fillRect b="0" l="0" r="0" t="0"/>
            </a:stretch>
          </a:blipFill>
          <a:ln>
            <a:noFill/>
          </a:ln>
        </p:spPr>
      </p:sp>
      <p:grpSp>
        <p:nvGrpSpPr>
          <p:cNvPr id="541" name="Google Shape;541;p41"/>
          <p:cNvGrpSpPr/>
          <p:nvPr/>
        </p:nvGrpSpPr>
        <p:grpSpPr>
          <a:xfrm>
            <a:off x="498217" y="3233330"/>
            <a:ext cx="3086120" cy="2781609"/>
            <a:chOff x="0" y="-57150"/>
            <a:chExt cx="812800" cy="732600"/>
          </a:xfrm>
        </p:grpSpPr>
        <p:sp>
          <p:nvSpPr>
            <p:cNvPr id="542" name="Google Shape;542;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43" name="Google Shape;543;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41"/>
          <p:cNvGrpSpPr/>
          <p:nvPr/>
        </p:nvGrpSpPr>
        <p:grpSpPr>
          <a:xfrm>
            <a:off x="498217" y="6682361"/>
            <a:ext cx="3086120" cy="2781609"/>
            <a:chOff x="0" y="-57150"/>
            <a:chExt cx="812800" cy="732600"/>
          </a:xfrm>
        </p:grpSpPr>
        <p:sp>
          <p:nvSpPr>
            <p:cNvPr id="545" name="Google Shape;545;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46" name="Google Shape;546;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41"/>
          <p:cNvGrpSpPr/>
          <p:nvPr/>
        </p:nvGrpSpPr>
        <p:grpSpPr>
          <a:xfrm>
            <a:off x="4871363" y="3233330"/>
            <a:ext cx="3086120" cy="2781609"/>
            <a:chOff x="0" y="-57150"/>
            <a:chExt cx="812800" cy="732600"/>
          </a:xfrm>
        </p:grpSpPr>
        <p:sp>
          <p:nvSpPr>
            <p:cNvPr id="548" name="Google Shape;548;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49" name="Google Shape;549;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41"/>
          <p:cNvGrpSpPr/>
          <p:nvPr/>
        </p:nvGrpSpPr>
        <p:grpSpPr>
          <a:xfrm>
            <a:off x="4871363" y="6682361"/>
            <a:ext cx="3086120" cy="2781609"/>
            <a:chOff x="0" y="-57150"/>
            <a:chExt cx="812800" cy="732600"/>
          </a:xfrm>
        </p:grpSpPr>
        <p:sp>
          <p:nvSpPr>
            <p:cNvPr id="551" name="Google Shape;551;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52" name="Google Shape;552;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41"/>
          <p:cNvGrpSpPr/>
          <p:nvPr/>
        </p:nvGrpSpPr>
        <p:grpSpPr>
          <a:xfrm>
            <a:off x="9125157" y="3233330"/>
            <a:ext cx="3086120" cy="2781609"/>
            <a:chOff x="0" y="-57150"/>
            <a:chExt cx="812800" cy="732600"/>
          </a:xfrm>
        </p:grpSpPr>
        <p:sp>
          <p:nvSpPr>
            <p:cNvPr id="554" name="Google Shape;554;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55" name="Google Shape;555;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41"/>
          <p:cNvGrpSpPr/>
          <p:nvPr/>
        </p:nvGrpSpPr>
        <p:grpSpPr>
          <a:xfrm>
            <a:off x="9125157" y="6682361"/>
            <a:ext cx="3086120" cy="2781609"/>
            <a:chOff x="0" y="-57150"/>
            <a:chExt cx="812800" cy="732600"/>
          </a:xfrm>
        </p:grpSpPr>
        <p:sp>
          <p:nvSpPr>
            <p:cNvPr id="557" name="Google Shape;557;p41"/>
            <p:cNvSpPr/>
            <p:nvPr/>
          </p:nvSpPr>
          <p:spPr>
            <a:xfrm>
              <a:off x="0" y="0"/>
              <a:ext cx="812800" cy="675428"/>
            </a:xfrm>
            <a:custGeom>
              <a:rect b="b" l="l" r="r" t="t"/>
              <a:pathLst>
                <a:path extrusionOk="0" h="675428" w="812800">
                  <a:moveTo>
                    <a:pt x="0" y="0"/>
                  </a:moveTo>
                  <a:lnTo>
                    <a:pt x="812800" y="0"/>
                  </a:lnTo>
                  <a:lnTo>
                    <a:pt x="812800" y="675428"/>
                  </a:lnTo>
                  <a:lnTo>
                    <a:pt x="0" y="675428"/>
                  </a:ln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sp>
        <p:sp>
          <p:nvSpPr>
            <p:cNvPr id="558" name="Google Shape;558;p41"/>
            <p:cNvSpPr txBox="1"/>
            <p:nvPr/>
          </p:nvSpPr>
          <p:spPr>
            <a:xfrm>
              <a:off x="0" y="-57150"/>
              <a:ext cx="812700" cy="73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9" name="Google Shape;559;p41"/>
          <p:cNvSpPr/>
          <p:nvPr/>
        </p:nvSpPr>
        <p:spPr>
          <a:xfrm rot="5400000">
            <a:off x="3780836" y="4408210"/>
            <a:ext cx="1021317" cy="596194"/>
          </a:xfrm>
          <a:custGeom>
            <a:rect b="b" l="l" r="r" t="t"/>
            <a:pathLst>
              <a:path extrusionOk="0" h="596194" w="1021317">
                <a:moveTo>
                  <a:pt x="0" y="0"/>
                </a:moveTo>
                <a:lnTo>
                  <a:pt x="1021317" y="0"/>
                </a:lnTo>
                <a:lnTo>
                  <a:pt x="1021317" y="596193"/>
                </a:lnTo>
                <a:lnTo>
                  <a:pt x="0" y="596193"/>
                </a:lnTo>
                <a:lnTo>
                  <a:pt x="0" y="0"/>
                </a:lnTo>
                <a:close/>
              </a:path>
            </a:pathLst>
          </a:custGeom>
          <a:blipFill rotWithShape="1">
            <a:blip r:embed="rId5">
              <a:alphaModFix/>
            </a:blip>
            <a:stretch>
              <a:fillRect b="0" l="0" r="0" t="0"/>
            </a:stretch>
          </a:blipFill>
          <a:ln>
            <a:noFill/>
          </a:ln>
        </p:spPr>
      </p:sp>
      <p:sp>
        <p:nvSpPr>
          <p:cNvPr id="560" name="Google Shape;560;p41"/>
          <p:cNvSpPr/>
          <p:nvPr/>
        </p:nvSpPr>
        <p:spPr>
          <a:xfrm rot="5400000">
            <a:off x="3780836" y="7857240"/>
            <a:ext cx="1021317" cy="596194"/>
          </a:xfrm>
          <a:custGeom>
            <a:rect b="b" l="l" r="r" t="t"/>
            <a:pathLst>
              <a:path extrusionOk="0" h="596194" w="1021317">
                <a:moveTo>
                  <a:pt x="0" y="0"/>
                </a:moveTo>
                <a:lnTo>
                  <a:pt x="1021317" y="0"/>
                </a:lnTo>
                <a:lnTo>
                  <a:pt x="1021317" y="596194"/>
                </a:lnTo>
                <a:lnTo>
                  <a:pt x="0" y="596194"/>
                </a:lnTo>
                <a:lnTo>
                  <a:pt x="0" y="0"/>
                </a:lnTo>
                <a:close/>
              </a:path>
            </a:pathLst>
          </a:custGeom>
          <a:blipFill rotWithShape="1">
            <a:blip r:embed="rId5">
              <a:alphaModFix/>
            </a:blip>
            <a:stretch>
              <a:fillRect b="0" l="0" r="0" t="0"/>
            </a:stretch>
          </a:blipFill>
          <a:ln>
            <a:noFill/>
          </a:ln>
        </p:spPr>
      </p:sp>
      <p:sp>
        <p:nvSpPr>
          <p:cNvPr id="561" name="Google Shape;561;p41"/>
          <p:cNvSpPr/>
          <p:nvPr/>
        </p:nvSpPr>
        <p:spPr>
          <a:xfrm rot="5400000">
            <a:off x="8030651" y="4408210"/>
            <a:ext cx="1021317" cy="596194"/>
          </a:xfrm>
          <a:custGeom>
            <a:rect b="b" l="l" r="r" t="t"/>
            <a:pathLst>
              <a:path extrusionOk="0" h="596194" w="1021317">
                <a:moveTo>
                  <a:pt x="0" y="0"/>
                </a:moveTo>
                <a:lnTo>
                  <a:pt x="1021317" y="0"/>
                </a:lnTo>
                <a:lnTo>
                  <a:pt x="1021317" y="596193"/>
                </a:lnTo>
                <a:lnTo>
                  <a:pt x="0" y="596193"/>
                </a:lnTo>
                <a:lnTo>
                  <a:pt x="0" y="0"/>
                </a:lnTo>
                <a:close/>
              </a:path>
            </a:pathLst>
          </a:custGeom>
          <a:blipFill rotWithShape="1">
            <a:blip r:embed="rId5">
              <a:alphaModFix/>
            </a:blip>
            <a:stretch>
              <a:fillRect b="0" l="0" r="0" t="0"/>
            </a:stretch>
          </a:blipFill>
          <a:ln>
            <a:noFill/>
          </a:ln>
        </p:spPr>
      </p:sp>
      <p:sp>
        <p:nvSpPr>
          <p:cNvPr id="562" name="Google Shape;562;p41"/>
          <p:cNvSpPr/>
          <p:nvPr/>
        </p:nvSpPr>
        <p:spPr>
          <a:xfrm rot="5400000">
            <a:off x="8030651" y="7857240"/>
            <a:ext cx="1021317" cy="596194"/>
          </a:xfrm>
          <a:custGeom>
            <a:rect b="b" l="l" r="r" t="t"/>
            <a:pathLst>
              <a:path extrusionOk="0" h="596194" w="1021317">
                <a:moveTo>
                  <a:pt x="0" y="0"/>
                </a:moveTo>
                <a:lnTo>
                  <a:pt x="1021317" y="0"/>
                </a:lnTo>
                <a:lnTo>
                  <a:pt x="1021317" y="596194"/>
                </a:lnTo>
                <a:lnTo>
                  <a:pt x="0" y="596194"/>
                </a:lnTo>
                <a:lnTo>
                  <a:pt x="0" y="0"/>
                </a:lnTo>
                <a:close/>
              </a:path>
            </a:pathLst>
          </a:custGeom>
          <a:blipFill rotWithShape="1">
            <a:blip r:embed="rId5">
              <a:alphaModFix/>
            </a:blip>
            <a:stretch>
              <a:fillRect b="0" l="0" r="0" t="0"/>
            </a:stretch>
          </a:blipFill>
          <a:ln>
            <a:noFill/>
          </a:ln>
        </p:spPr>
      </p:sp>
      <p:sp>
        <p:nvSpPr>
          <p:cNvPr id="563" name="Google Shape;563;p41"/>
          <p:cNvSpPr txBox="1"/>
          <p:nvPr/>
        </p:nvSpPr>
        <p:spPr>
          <a:xfrm>
            <a:off x="2598429" y="1028700"/>
            <a:ext cx="7512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Main Idea</a:t>
            </a:r>
            <a:endParaRPr/>
          </a:p>
        </p:txBody>
      </p:sp>
      <p:sp>
        <p:nvSpPr>
          <p:cNvPr id="564" name="Google Shape;564;p41"/>
          <p:cNvSpPr txBox="1"/>
          <p:nvPr/>
        </p:nvSpPr>
        <p:spPr>
          <a:xfrm>
            <a:off x="1268031" y="349663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01</a:t>
            </a:r>
            <a:endParaRPr/>
          </a:p>
        </p:txBody>
      </p:sp>
      <p:sp>
        <p:nvSpPr>
          <p:cNvPr id="565" name="Google Shape;565;p41"/>
          <p:cNvSpPr txBox="1"/>
          <p:nvPr/>
        </p:nvSpPr>
        <p:spPr>
          <a:xfrm>
            <a:off x="1268031" y="694566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04</a:t>
            </a:r>
            <a:endParaRPr/>
          </a:p>
        </p:txBody>
      </p:sp>
      <p:sp>
        <p:nvSpPr>
          <p:cNvPr id="566" name="Google Shape;566;p41"/>
          <p:cNvSpPr txBox="1"/>
          <p:nvPr/>
        </p:nvSpPr>
        <p:spPr>
          <a:xfrm>
            <a:off x="5641177" y="349663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02</a:t>
            </a:r>
            <a:endParaRPr/>
          </a:p>
        </p:txBody>
      </p:sp>
      <p:sp>
        <p:nvSpPr>
          <p:cNvPr id="567" name="Google Shape;567;p41"/>
          <p:cNvSpPr txBox="1"/>
          <p:nvPr/>
        </p:nvSpPr>
        <p:spPr>
          <a:xfrm>
            <a:off x="5641177" y="694566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05</a:t>
            </a:r>
            <a:endParaRPr/>
          </a:p>
        </p:txBody>
      </p:sp>
      <p:sp>
        <p:nvSpPr>
          <p:cNvPr id="568" name="Google Shape;568;p41"/>
          <p:cNvSpPr txBox="1"/>
          <p:nvPr/>
        </p:nvSpPr>
        <p:spPr>
          <a:xfrm>
            <a:off x="9894971" y="349663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03</a:t>
            </a:r>
            <a:endParaRPr/>
          </a:p>
        </p:txBody>
      </p:sp>
      <p:sp>
        <p:nvSpPr>
          <p:cNvPr id="569" name="Google Shape;569;p41"/>
          <p:cNvSpPr txBox="1"/>
          <p:nvPr/>
        </p:nvSpPr>
        <p:spPr>
          <a:xfrm>
            <a:off x="9894971" y="6945662"/>
            <a:ext cx="1546500" cy="1219500"/>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2CF66"/>
                </a:solidFill>
                <a:latin typeface="Berkshire Swash"/>
                <a:ea typeface="Berkshire Swash"/>
                <a:cs typeface="Berkshire Swash"/>
                <a:sym typeface="Berkshire Swash"/>
              </a:rPr>
              <a:t>06</a:t>
            </a:r>
            <a:endParaRPr/>
          </a:p>
        </p:txBody>
      </p:sp>
      <p:sp>
        <p:nvSpPr>
          <p:cNvPr id="570" name="Google Shape;570;p41"/>
          <p:cNvSpPr txBox="1"/>
          <p:nvPr/>
        </p:nvSpPr>
        <p:spPr>
          <a:xfrm>
            <a:off x="538521" y="4877234"/>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1" name="Google Shape;571;p41"/>
          <p:cNvSpPr txBox="1"/>
          <p:nvPr/>
        </p:nvSpPr>
        <p:spPr>
          <a:xfrm>
            <a:off x="538521" y="8326265"/>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2" name="Google Shape;572;p41"/>
          <p:cNvSpPr txBox="1"/>
          <p:nvPr/>
        </p:nvSpPr>
        <p:spPr>
          <a:xfrm>
            <a:off x="4911667" y="4877234"/>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3" name="Google Shape;573;p41"/>
          <p:cNvSpPr txBox="1"/>
          <p:nvPr/>
        </p:nvSpPr>
        <p:spPr>
          <a:xfrm>
            <a:off x="4911667" y="8326265"/>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4" name="Google Shape;574;p41"/>
          <p:cNvSpPr txBox="1"/>
          <p:nvPr/>
        </p:nvSpPr>
        <p:spPr>
          <a:xfrm>
            <a:off x="9165461" y="4877234"/>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5" name="Google Shape;575;p41"/>
          <p:cNvSpPr txBox="1"/>
          <p:nvPr/>
        </p:nvSpPr>
        <p:spPr>
          <a:xfrm>
            <a:off x="9165461" y="8326265"/>
            <a:ext cx="3005400" cy="7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1900" u="none" cap="none" strike="noStrike">
                <a:solidFill>
                  <a:srgbClr val="E2CF66"/>
                </a:solidFill>
                <a:latin typeface="Poppins"/>
                <a:ea typeface="Poppins"/>
                <a:cs typeface="Poppins"/>
                <a:sym typeface="Poppins"/>
              </a:rPr>
              <a:t>you want to discuss.</a:t>
            </a:r>
            <a:endParaRPr/>
          </a:p>
        </p:txBody>
      </p:sp>
      <p:sp>
        <p:nvSpPr>
          <p:cNvPr id="576" name="Google Shape;576;p41"/>
          <p:cNvSpPr/>
          <p:nvPr/>
        </p:nvSpPr>
        <p:spPr>
          <a:xfrm rot="1048943">
            <a:off x="10053948" y="758399"/>
            <a:ext cx="1912795" cy="1908014"/>
          </a:xfrm>
          <a:custGeom>
            <a:rect b="b" l="l" r="r" t="t"/>
            <a:pathLst>
              <a:path extrusionOk="0" h="1910637" w="1915425">
                <a:moveTo>
                  <a:pt x="0" y="0"/>
                </a:moveTo>
                <a:lnTo>
                  <a:pt x="1915425" y="0"/>
                </a:lnTo>
                <a:lnTo>
                  <a:pt x="1915425" y="1910636"/>
                </a:lnTo>
                <a:lnTo>
                  <a:pt x="0" y="1910636"/>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580" name="Shape 580"/>
        <p:cNvGrpSpPr/>
        <p:nvPr/>
      </p:nvGrpSpPr>
      <p:grpSpPr>
        <a:xfrm>
          <a:off x="0" y="0"/>
          <a:ext cx="0" cy="0"/>
          <a:chOff x="0" y="0"/>
          <a:chExt cx="0" cy="0"/>
        </a:xfrm>
      </p:grpSpPr>
      <p:sp>
        <p:nvSpPr>
          <p:cNvPr id="581" name="Google Shape;581;p42"/>
          <p:cNvSpPr/>
          <p:nvPr/>
        </p:nvSpPr>
        <p:spPr>
          <a:xfrm>
            <a:off x="4001769" y="0"/>
            <a:ext cx="10274141" cy="10287000"/>
          </a:xfrm>
          <a:custGeom>
            <a:rect b="b" l="l" r="r" t="t"/>
            <a:pathLst>
              <a:path extrusionOk="0" h="10287000" w="10274141">
                <a:moveTo>
                  <a:pt x="0" y="0"/>
                </a:moveTo>
                <a:lnTo>
                  <a:pt x="10274142" y="0"/>
                </a:lnTo>
                <a:lnTo>
                  <a:pt x="10274142" y="10287000"/>
                </a:lnTo>
                <a:lnTo>
                  <a:pt x="0" y="10287000"/>
                </a:lnTo>
                <a:lnTo>
                  <a:pt x="0" y="0"/>
                </a:lnTo>
                <a:close/>
              </a:path>
            </a:pathLst>
          </a:custGeom>
          <a:blipFill rotWithShape="1">
            <a:blip r:embed="rId3">
              <a:alphaModFix/>
            </a:blip>
            <a:stretch>
              <a:fillRect b="0" l="0" r="0" t="0"/>
            </a:stretch>
          </a:blipFill>
          <a:ln>
            <a:noFill/>
          </a:ln>
        </p:spPr>
      </p:sp>
      <p:sp>
        <p:nvSpPr>
          <p:cNvPr id="582" name="Google Shape;582;p42"/>
          <p:cNvSpPr/>
          <p:nvPr/>
        </p:nvSpPr>
        <p:spPr>
          <a:xfrm flipH="1">
            <a:off x="284773" y="0"/>
            <a:ext cx="2941300" cy="10287000"/>
          </a:xfrm>
          <a:custGeom>
            <a:rect b="b" l="l" r="r" t="t"/>
            <a:pathLst>
              <a:path extrusionOk="0" h="10287000" w="2941300">
                <a:moveTo>
                  <a:pt x="2941299" y="0"/>
                </a:moveTo>
                <a:lnTo>
                  <a:pt x="0" y="0"/>
                </a:lnTo>
                <a:lnTo>
                  <a:pt x="0" y="10287000"/>
                </a:lnTo>
                <a:lnTo>
                  <a:pt x="2941299" y="10287000"/>
                </a:lnTo>
                <a:lnTo>
                  <a:pt x="2941299" y="0"/>
                </a:lnTo>
                <a:close/>
              </a:path>
            </a:pathLst>
          </a:custGeom>
          <a:blipFill rotWithShape="1">
            <a:blip r:embed="rId3">
              <a:alphaModFix/>
            </a:blip>
            <a:stretch>
              <a:fillRect b="0" l="-249296" r="0" t="0"/>
            </a:stretch>
          </a:blipFill>
          <a:ln>
            <a:noFill/>
          </a:ln>
        </p:spPr>
      </p:sp>
      <p:sp>
        <p:nvSpPr>
          <p:cNvPr id="583" name="Google Shape;583;p42"/>
          <p:cNvSpPr/>
          <p:nvPr/>
        </p:nvSpPr>
        <p:spPr>
          <a:xfrm>
            <a:off x="15061928" y="0"/>
            <a:ext cx="2941300" cy="10287000"/>
          </a:xfrm>
          <a:custGeom>
            <a:rect b="b" l="l" r="r" t="t"/>
            <a:pathLst>
              <a:path extrusionOk="0" h="10287000" w="2941300">
                <a:moveTo>
                  <a:pt x="0" y="0"/>
                </a:moveTo>
                <a:lnTo>
                  <a:pt x="2941299" y="0"/>
                </a:lnTo>
                <a:lnTo>
                  <a:pt x="2941299" y="10287000"/>
                </a:lnTo>
                <a:lnTo>
                  <a:pt x="0" y="10287000"/>
                </a:lnTo>
                <a:lnTo>
                  <a:pt x="0" y="0"/>
                </a:lnTo>
                <a:close/>
              </a:path>
            </a:pathLst>
          </a:custGeom>
          <a:blipFill rotWithShape="1">
            <a:blip r:embed="rId3">
              <a:alphaModFix/>
            </a:blip>
            <a:stretch>
              <a:fillRect b="0" l="-249296" r="0" t="0"/>
            </a:stretch>
          </a:blipFill>
          <a:ln>
            <a:noFill/>
          </a:ln>
        </p:spPr>
      </p:sp>
      <p:sp>
        <p:nvSpPr>
          <p:cNvPr id="584" name="Google Shape;584;p42"/>
          <p:cNvSpPr/>
          <p:nvPr/>
        </p:nvSpPr>
        <p:spPr>
          <a:xfrm>
            <a:off x="4381500" y="381000"/>
            <a:ext cx="9525000" cy="9525000"/>
          </a:xfrm>
          <a:custGeom>
            <a:rect b="b" l="l" r="r" t="t"/>
            <a:pathLst>
              <a:path extrusionOk="0" h="12700000" w="12700000">
                <a:moveTo>
                  <a:pt x="0" y="0"/>
                </a:moveTo>
                <a:lnTo>
                  <a:pt x="12700000" y="0"/>
                </a:lnTo>
                <a:lnTo>
                  <a:pt x="12700000" y="12700000"/>
                </a:lnTo>
                <a:lnTo>
                  <a:pt x="0" y="12700000"/>
                </a:lnTo>
                <a:lnTo>
                  <a:pt x="0" y="0"/>
                </a:lnTo>
                <a:close/>
              </a:path>
            </a:pathLst>
          </a:custGeom>
          <a:blipFill rotWithShape="1">
            <a:blip r:embed="rId4">
              <a:alphaModFix/>
            </a:blip>
            <a:stretch>
              <a:fillRect b="0" l="0" r="0" t="0"/>
            </a:stretch>
          </a:blipFill>
          <a:ln>
            <a:noFill/>
          </a:ln>
        </p:spPr>
      </p:sp>
      <p:pic>
        <p:nvPicPr>
          <p:cNvPr id="585" name="Google Shape;585;p42"/>
          <p:cNvPicPr preferRelativeResize="0"/>
          <p:nvPr/>
        </p:nvPicPr>
        <p:blipFill rotWithShape="1">
          <a:blip r:embed="rId5">
            <a:alphaModFix/>
          </a:blip>
          <a:srcRect b="11186" l="11186" r="11186" t="11186"/>
          <a:stretch/>
        </p:blipFill>
        <p:spPr>
          <a:xfrm>
            <a:off x="5446900" y="1446400"/>
            <a:ext cx="7394100" cy="7394100"/>
          </a:xfrm>
          <a:prstGeom prst="ellipse">
            <a:avLst/>
          </a:prstGeom>
          <a:noFill/>
          <a:ln>
            <a:noFill/>
          </a:ln>
        </p:spPr>
      </p:pic>
      <p:sp>
        <p:nvSpPr>
          <p:cNvPr id="586" name="Google Shape;586;p42"/>
          <p:cNvSpPr/>
          <p:nvPr/>
        </p:nvSpPr>
        <p:spPr>
          <a:xfrm>
            <a:off x="2687321" y="6840980"/>
            <a:ext cx="12913357" cy="2776372"/>
          </a:xfrm>
          <a:custGeom>
            <a:rect b="b" l="l" r="r" t="t"/>
            <a:pathLst>
              <a:path extrusionOk="0" h="2776372" w="12913357">
                <a:moveTo>
                  <a:pt x="0" y="0"/>
                </a:moveTo>
                <a:lnTo>
                  <a:pt x="12913358" y="0"/>
                </a:lnTo>
                <a:lnTo>
                  <a:pt x="12913358" y="2776372"/>
                </a:lnTo>
                <a:lnTo>
                  <a:pt x="0" y="2776372"/>
                </a:lnTo>
                <a:lnTo>
                  <a:pt x="0" y="0"/>
                </a:lnTo>
                <a:close/>
              </a:path>
            </a:pathLst>
          </a:custGeom>
          <a:blipFill rotWithShape="1">
            <a:blip r:embed="rId6">
              <a:alphaModFix/>
            </a:blip>
            <a:stretch>
              <a:fillRect b="0" l="0" r="0" t="0"/>
            </a:stretch>
          </a:blipFill>
          <a:ln>
            <a:noFill/>
          </a:ln>
        </p:spPr>
      </p:sp>
      <p:sp>
        <p:nvSpPr>
          <p:cNvPr id="587" name="Google Shape;587;p42"/>
          <p:cNvSpPr/>
          <p:nvPr/>
        </p:nvSpPr>
        <p:spPr>
          <a:xfrm rot="-5400000">
            <a:off x="-878930" y="4066388"/>
            <a:ext cx="7198780" cy="1392224"/>
          </a:xfrm>
          <a:custGeom>
            <a:rect b="b" l="l" r="r" t="t"/>
            <a:pathLst>
              <a:path extrusionOk="0" h="1392224" w="7198780">
                <a:moveTo>
                  <a:pt x="0" y="0"/>
                </a:moveTo>
                <a:lnTo>
                  <a:pt x="7198780" y="0"/>
                </a:lnTo>
                <a:lnTo>
                  <a:pt x="7198780" y="1392224"/>
                </a:lnTo>
                <a:lnTo>
                  <a:pt x="0" y="1392224"/>
                </a:lnTo>
                <a:lnTo>
                  <a:pt x="0" y="0"/>
                </a:lnTo>
                <a:close/>
              </a:path>
            </a:pathLst>
          </a:custGeom>
          <a:blipFill rotWithShape="1">
            <a:blip r:embed="rId3">
              <a:alphaModFix/>
            </a:blip>
            <a:stretch>
              <a:fillRect b="-417705" l="0" r="0" t="0"/>
            </a:stretch>
          </a:blipFill>
          <a:ln>
            <a:noFill/>
          </a:ln>
        </p:spPr>
      </p:sp>
      <p:sp>
        <p:nvSpPr>
          <p:cNvPr id="588" name="Google Shape;588;p42"/>
          <p:cNvSpPr/>
          <p:nvPr/>
        </p:nvSpPr>
        <p:spPr>
          <a:xfrm flipH="1" rot="-5400000">
            <a:off x="12237076" y="4066388"/>
            <a:ext cx="7198780" cy="1392224"/>
          </a:xfrm>
          <a:custGeom>
            <a:rect b="b" l="l" r="r" t="t"/>
            <a:pathLst>
              <a:path extrusionOk="0" h="1392224" w="7198780">
                <a:moveTo>
                  <a:pt x="7198779" y="0"/>
                </a:moveTo>
                <a:lnTo>
                  <a:pt x="0" y="0"/>
                </a:lnTo>
                <a:lnTo>
                  <a:pt x="0" y="1392224"/>
                </a:lnTo>
                <a:lnTo>
                  <a:pt x="7198779" y="1392224"/>
                </a:lnTo>
                <a:lnTo>
                  <a:pt x="7198779" y="0"/>
                </a:lnTo>
                <a:close/>
              </a:path>
            </a:pathLst>
          </a:custGeom>
          <a:blipFill rotWithShape="1">
            <a:blip r:embed="rId3">
              <a:alphaModFix/>
            </a:blip>
            <a:stretch>
              <a:fillRect b="-417705" l="0" r="0" t="0"/>
            </a:stretch>
          </a:blipFill>
          <a:ln>
            <a:noFill/>
          </a:ln>
        </p:spPr>
      </p:sp>
      <p:sp>
        <p:nvSpPr>
          <p:cNvPr id="589" name="Google Shape;589;p42"/>
          <p:cNvSpPr txBox="1"/>
          <p:nvPr/>
        </p:nvSpPr>
        <p:spPr>
          <a:xfrm>
            <a:off x="6262048" y="6933976"/>
            <a:ext cx="5763900" cy="147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599" u="none" cap="none" strike="noStrike">
                <a:solidFill>
                  <a:srgbClr val="27210F"/>
                </a:solidFill>
                <a:latin typeface="Berkshire Swash"/>
                <a:ea typeface="Berkshire Swash"/>
                <a:cs typeface="Berkshire Swash"/>
                <a:sym typeface="Berkshire Swash"/>
              </a:rPr>
              <a:t>Part Three</a:t>
            </a:r>
            <a:endParaRPr/>
          </a:p>
        </p:txBody>
      </p:sp>
      <p:sp>
        <p:nvSpPr>
          <p:cNvPr id="590" name="Google Shape;590;p42"/>
          <p:cNvSpPr txBox="1"/>
          <p:nvPr/>
        </p:nvSpPr>
        <p:spPr>
          <a:xfrm>
            <a:off x="13495063" y="0"/>
            <a:ext cx="3764100" cy="37746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24522" u="none" cap="none" strike="noStrike">
                <a:solidFill>
                  <a:srgbClr val="E2CF66"/>
                </a:solidFill>
                <a:latin typeface="Berkshire Swash"/>
                <a:ea typeface="Berkshire Swash"/>
                <a:cs typeface="Berkshire Swash"/>
                <a:sym typeface="Berkshire Swash"/>
              </a:rPr>
              <a:t>03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594" name="Shape 594"/>
        <p:cNvGrpSpPr/>
        <p:nvPr/>
      </p:nvGrpSpPr>
      <p:grpSpPr>
        <a:xfrm>
          <a:off x="0" y="0"/>
          <a:ext cx="0" cy="0"/>
          <a:chOff x="0" y="0"/>
          <a:chExt cx="0" cy="0"/>
        </a:xfrm>
      </p:grpSpPr>
      <p:sp>
        <p:nvSpPr>
          <p:cNvPr id="595" name="Google Shape;595;p43"/>
          <p:cNvSpPr/>
          <p:nvPr/>
        </p:nvSpPr>
        <p:spPr>
          <a:xfrm>
            <a:off x="7673093" y="3704227"/>
            <a:ext cx="3131288" cy="2152760"/>
          </a:xfrm>
          <a:custGeom>
            <a:rect b="b" l="l" r="r" t="t"/>
            <a:pathLst>
              <a:path extrusionOk="0" h="2152760" w="3131288">
                <a:moveTo>
                  <a:pt x="0" y="0"/>
                </a:moveTo>
                <a:lnTo>
                  <a:pt x="3131288" y="0"/>
                </a:lnTo>
                <a:lnTo>
                  <a:pt x="3131288" y="2152761"/>
                </a:lnTo>
                <a:lnTo>
                  <a:pt x="0" y="2152761"/>
                </a:lnTo>
                <a:lnTo>
                  <a:pt x="0" y="0"/>
                </a:lnTo>
                <a:close/>
              </a:path>
            </a:pathLst>
          </a:custGeom>
          <a:blipFill rotWithShape="1">
            <a:blip r:embed="rId3">
              <a:alphaModFix/>
            </a:blip>
            <a:stretch>
              <a:fillRect b="0" l="0" r="0" t="0"/>
            </a:stretch>
          </a:blipFill>
          <a:ln>
            <a:noFill/>
          </a:ln>
        </p:spPr>
      </p:sp>
      <p:sp>
        <p:nvSpPr>
          <p:cNvPr id="596" name="Google Shape;596;p43"/>
          <p:cNvSpPr/>
          <p:nvPr/>
        </p:nvSpPr>
        <p:spPr>
          <a:xfrm>
            <a:off x="14256488" y="3192278"/>
            <a:ext cx="1705332" cy="2812918"/>
          </a:xfrm>
          <a:custGeom>
            <a:rect b="b" l="l" r="r" t="t"/>
            <a:pathLst>
              <a:path extrusionOk="0" h="2812918" w="1705332">
                <a:moveTo>
                  <a:pt x="0" y="0"/>
                </a:moveTo>
                <a:lnTo>
                  <a:pt x="1705332" y="0"/>
                </a:lnTo>
                <a:lnTo>
                  <a:pt x="1705332" y="2812918"/>
                </a:lnTo>
                <a:lnTo>
                  <a:pt x="0" y="2812918"/>
                </a:lnTo>
                <a:lnTo>
                  <a:pt x="0" y="0"/>
                </a:lnTo>
                <a:close/>
              </a:path>
            </a:pathLst>
          </a:custGeom>
          <a:blipFill rotWithShape="1">
            <a:blip r:embed="rId4">
              <a:alphaModFix/>
            </a:blip>
            <a:stretch>
              <a:fillRect b="0" l="0" r="0" t="0"/>
            </a:stretch>
          </a:blipFill>
          <a:ln>
            <a:noFill/>
          </a:ln>
        </p:spPr>
      </p:sp>
      <p:sp>
        <p:nvSpPr>
          <p:cNvPr id="597" name="Google Shape;597;p43"/>
          <p:cNvSpPr/>
          <p:nvPr/>
        </p:nvSpPr>
        <p:spPr>
          <a:xfrm rot="526732">
            <a:off x="2113966" y="2993995"/>
            <a:ext cx="2650070" cy="3145483"/>
          </a:xfrm>
          <a:custGeom>
            <a:rect b="b" l="l" r="r" t="t"/>
            <a:pathLst>
              <a:path extrusionOk="0" h="3147983" w="2652176">
                <a:moveTo>
                  <a:pt x="0" y="0"/>
                </a:moveTo>
                <a:lnTo>
                  <a:pt x="2652176" y="0"/>
                </a:lnTo>
                <a:lnTo>
                  <a:pt x="2652176" y="3147983"/>
                </a:lnTo>
                <a:lnTo>
                  <a:pt x="0" y="3147983"/>
                </a:lnTo>
                <a:lnTo>
                  <a:pt x="0" y="0"/>
                </a:lnTo>
                <a:close/>
              </a:path>
            </a:pathLst>
          </a:custGeom>
          <a:blipFill rotWithShape="1">
            <a:blip r:embed="rId5">
              <a:alphaModFix/>
            </a:blip>
            <a:stretch>
              <a:fillRect b="0" l="0" r="0" t="0"/>
            </a:stretch>
          </a:blipFill>
          <a:ln>
            <a:noFill/>
          </a:ln>
        </p:spPr>
      </p:sp>
      <p:sp>
        <p:nvSpPr>
          <p:cNvPr id="598" name="Google Shape;598;p43"/>
          <p:cNvSpPr/>
          <p:nvPr/>
        </p:nvSpPr>
        <p:spPr>
          <a:xfrm rot="1002778">
            <a:off x="12955559" y="-123507"/>
            <a:ext cx="6723045" cy="2420296"/>
          </a:xfrm>
          <a:custGeom>
            <a:rect b="b" l="l" r="r" t="t"/>
            <a:pathLst>
              <a:path extrusionOk="0" h="2420947" w="6724853">
                <a:moveTo>
                  <a:pt x="0" y="0"/>
                </a:moveTo>
                <a:lnTo>
                  <a:pt x="6724854" y="0"/>
                </a:lnTo>
                <a:lnTo>
                  <a:pt x="6724854" y="2420947"/>
                </a:lnTo>
                <a:lnTo>
                  <a:pt x="0" y="2420947"/>
                </a:lnTo>
                <a:lnTo>
                  <a:pt x="0" y="0"/>
                </a:lnTo>
                <a:close/>
              </a:path>
            </a:pathLst>
          </a:custGeom>
          <a:blipFill rotWithShape="1">
            <a:blip r:embed="rId6">
              <a:alphaModFix/>
            </a:blip>
            <a:stretch>
              <a:fillRect b="0" l="0" r="0" t="0"/>
            </a:stretch>
          </a:blipFill>
          <a:ln>
            <a:noFill/>
          </a:ln>
        </p:spPr>
      </p:sp>
      <p:sp>
        <p:nvSpPr>
          <p:cNvPr id="599" name="Google Shape;599;p43"/>
          <p:cNvSpPr/>
          <p:nvPr/>
        </p:nvSpPr>
        <p:spPr>
          <a:xfrm rot="-3180941">
            <a:off x="-2127928" y="803888"/>
            <a:ext cx="6734954" cy="2424583"/>
          </a:xfrm>
          <a:custGeom>
            <a:rect b="b" l="l" r="r" t="t"/>
            <a:pathLst>
              <a:path extrusionOk="0" h="2420947" w="6724853">
                <a:moveTo>
                  <a:pt x="0" y="0"/>
                </a:moveTo>
                <a:lnTo>
                  <a:pt x="6724854" y="0"/>
                </a:lnTo>
                <a:lnTo>
                  <a:pt x="6724854" y="2420948"/>
                </a:lnTo>
                <a:lnTo>
                  <a:pt x="0" y="2420948"/>
                </a:lnTo>
                <a:lnTo>
                  <a:pt x="0" y="0"/>
                </a:lnTo>
                <a:close/>
              </a:path>
            </a:pathLst>
          </a:custGeom>
          <a:blipFill rotWithShape="1">
            <a:blip r:embed="rId6">
              <a:alphaModFix/>
            </a:blip>
            <a:stretch>
              <a:fillRect b="0" l="0" r="0" t="0"/>
            </a:stretch>
          </a:blipFill>
          <a:ln>
            <a:noFill/>
          </a:ln>
        </p:spPr>
      </p:sp>
      <p:sp>
        <p:nvSpPr>
          <p:cNvPr id="600" name="Google Shape;600;p43"/>
          <p:cNvSpPr txBox="1"/>
          <p:nvPr/>
        </p:nvSpPr>
        <p:spPr>
          <a:xfrm>
            <a:off x="2770300" y="647700"/>
            <a:ext cx="12747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Food &amp; Drinks</a:t>
            </a:r>
            <a:endParaRPr/>
          </a:p>
        </p:txBody>
      </p:sp>
      <p:sp>
        <p:nvSpPr>
          <p:cNvPr id="601" name="Google Shape;601;p43"/>
          <p:cNvSpPr txBox="1"/>
          <p:nvPr/>
        </p:nvSpPr>
        <p:spPr>
          <a:xfrm>
            <a:off x="1028700" y="2622290"/>
            <a:ext cx="4736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Drinks</a:t>
            </a:r>
            <a:endParaRPr/>
          </a:p>
        </p:txBody>
      </p:sp>
      <p:sp>
        <p:nvSpPr>
          <p:cNvPr id="602" name="Google Shape;602;p43"/>
          <p:cNvSpPr txBox="1"/>
          <p:nvPr/>
        </p:nvSpPr>
        <p:spPr>
          <a:xfrm>
            <a:off x="6775636" y="2622290"/>
            <a:ext cx="4736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Food</a:t>
            </a:r>
            <a:endParaRPr/>
          </a:p>
        </p:txBody>
      </p:sp>
      <p:sp>
        <p:nvSpPr>
          <p:cNvPr id="603" name="Google Shape;603;p43"/>
          <p:cNvSpPr txBox="1"/>
          <p:nvPr/>
        </p:nvSpPr>
        <p:spPr>
          <a:xfrm>
            <a:off x="12522014" y="2622290"/>
            <a:ext cx="4736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Dessert</a:t>
            </a:r>
            <a:endParaRPr/>
          </a:p>
        </p:txBody>
      </p:sp>
      <p:sp>
        <p:nvSpPr>
          <p:cNvPr id="604" name="Google Shape;604;p43"/>
          <p:cNvSpPr txBox="1"/>
          <p:nvPr/>
        </p:nvSpPr>
        <p:spPr>
          <a:xfrm>
            <a:off x="1736683" y="6348096"/>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DRINK 01</a:t>
            </a:r>
            <a:endParaRPr/>
          </a:p>
        </p:txBody>
      </p:sp>
      <p:sp>
        <p:nvSpPr>
          <p:cNvPr id="605" name="Google Shape;605;p43"/>
          <p:cNvSpPr txBox="1"/>
          <p:nvPr/>
        </p:nvSpPr>
        <p:spPr>
          <a:xfrm>
            <a:off x="7578356" y="6348096"/>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FOOD 01</a:t>
            </a:r>
            <a:endParaRPr/>
          </a:p>
        </p:txBody>
      </p:sp>
      <p:sp>
        <p:nvSpPr>
          <p:cNvPr id="606" name="Google Shape;606;p43"/>
          <p:cNvSpPr txBox="1"/>
          <p:nvPr/>
        </p:nvSpPr>
        <p:spPr>
          <a:xfrm>
            <a:off x="13229996" y="6348096"/>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DESSERT 01</a:t>
            </a:r>
            <a:endParaRPr/>
          </a:p>
        </p:txBody>
      </p:sp>
      <p:sp>
        <p:nvSpPr>
          <p:cNvPr id="607" name="Google Shape;607;p43"/>
          <p:cNvSpPr txBox="1"/>
          <p:nvPr/>
        </p:nvSpPr>
        <p:spPr>
          <a:xfrm>
            <a:off x="1736683" y="8317548"/>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DRINK 02</a:t>
            </a:r>
            <a:endParaRPr/>
          </a:p>
        </p:txBody>
      </p:sp>
      <p:sp>
        <p:nvSpPr>
          <p:cNvPr id="608" name="Google Shape;608;p43"/>
          <p:cNvSpPr txBox="1"/>
          <p:nvPr/>
        </p:nvSpPr>
        <p:spPr>
          <a:xfrm>
            <a:off x="7578356" y="8317548"/>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FOOD 02</a:t>
            </a:r>
            <a:endParaRPr/>
          </a:p>
        </p:txBody>
      </p:sp>
      <p:sp>
        <p:nvSpPr>
          <p:cNvPr id="609" name="Google Shape;609;p43"/>
          <p:cNvSpPr txBox="1"/>
          <p:nvPr/>
        </p:nvSpPr>
        <p:spPr>
          <a:xfrm>
            <a:off x="13229996" y="8317548"/>
            <a:ext cx="3320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1" i="0" lang="en-US" sz="1900" u="none" cap="none" strike="noStrike">
                <a:solidFill>
                  <a:srgbClr val="E2CF66"/>
                </a:solidFill>
                <a:latin typeface="Poppins"/>
                <a:ea typeface="Poppins"/>
                <a:cs typeface="Poppins"/>
                <a:sym typeface="Poppins"/>
              </a:rPr>
              <a:t>DESSERT 02</a:t>
            </a:r>
            <a:endParaRPr/>
          </a:p>
        </p:txBody>
      </p:sp>
      <p:sp>
        <p:nvSpPr>
          <p:cNvPr id="610" name="Google Shape;610;p43"/>
          <p:cNvSpPr txBox="1"/>
          <p:nvPr/>
        </p:nvSpPr>
        <p:spPr>
          <a:xfrm>
            <a:off x="1736683" y="6820853"/>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611" name="Google Shape;611;p43"/>
          <p:cNvSpPr txBox="1"/>
          <p:nvPr/>
        </p:nvSpPr>
        <p:spPr>
          <a:xfrm>
            <a:off x="7578356" y="6820853"/>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612" name="Google Shape;612;p43"/>
          <p:cNvSpPr txBox="1"/>
          <p:nvPr/>
        </p:nvSpPr>
        <p:spPr>
          <a:xfrm>
            <a:off x="13229996" y="6820853"/>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613" name="Google Shape;613;p43"/>
          <p:cNvSpPr txBox="1"/>
          <p:nvPr/>
        </p:nvSpPr>
        <p:spPr>
          <a:xfrm>
            <a:off x="1736683" y="8790305"/>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614" name="Google Shape;614;p43"/>
          <p:cNvSpPr txBox="1"/>
          <p:nvPr/>
        </p:nvSpPr>
        <p:spPr>
          <a:xfrm>
            <a:off x="7578356" y="8790305"/>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615" name="Google Shape;615;p43"/>
          <p:cNvSpPr txBox="1"/>
          <p:nvPr/>
        </p:nvSpPr>
        <p:spPr>
          <a:xfrm>
            <a:off x="13229996" y="8790305"/>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cxnSp>
        <p:nvCxnSpPr>
          <p:cNvPr id="616" name="Google Shape;616;p43"/>
          <p:cNvCxnSpPr/>
          <p:nvPr/>
        </p:nvCxnSpPr>
        <p:spPr>
          <a:xfrm>
            <a:off x="8742995" y="7927023"/>
            <a:ext cx="801900" cy="0"/>
          </a:xfrm>
          <a:prstGeom prst="straightConnector1">
            <a:avLst/>
          </a:prstGeom>
          <a:noFill/>
          <a:ln cap="flat" cmpd="sng" w="57150">
            <a:solidFill>
              <a:srgbClr val="E2C24C"/>
            </a:solidFill>
            <a:prstDash val="solid"/>
            <a:round/>
            <a:headEnd len="sm" w="sm" type="none"/>
            <a:tailEnd len="sm" w="sm" type="none"/>
          </a:ln>
        </p:spPr>
      </p:cxnSp>
      <p:cxnSp>
        <p:nvCxnSpPr>
          <p:cNvPr id="617" name="Google Shape;617;p43"/>
          <p:cNvCxnSpPr/>
          <p:nvPr/>
        </p:nvCxnSpPr>
        <p:spPr>
          <a:xfrm>
            <a:off x="14489373" y="7927023"/>
            <a:ext cx="801900" cy="0"/>
          </a:xfrm>
          <a:prstGeom prst="straightConnector1">
            <a:avLst/>
          </a:prstGeom>
          <a:noFill/>
          <a:ln cap="flat" cmpd="sng" w="57150">
            <a:solidFill>
              <a:srgbClr val="E2C24C"/>
            </a:solidFill>
            <a:prstDash val="solid"/>
            <a:round/>
            <a:headEnd len="sm" w="sm" type="none"/>
            <a:tailEnd len="sm" w="sm" type="none"/>
          </a:ln>
        </p:spPr>
      </p:cxnSp>
      <p:cxnSp>
        <p:nvCxnSpPr>
          <p:cNvPr id="618" name="Google Shape;618;p43"/>
          <p:cNvCxnSpPr/>
          <p:nvPr/>
        </p:nvCxnSpPr>
        <p:spPr>
          <a:xfrm>
            <a:off x="2996059" y="7927023"/>
            <a:ext cx="801900" cy="0"/>
          </a:xfrm>
          <a:prstGeom prst="straightConnector1">
            <a:avLst/>
          </a:prstGeom>
          <a:noFill/>
          <a:ln cap="flat" cmpd="sng" w="57150">
            <a:solidFill>
              <a:srgbClr val="E2C24C"/>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188" name="Shape 188"/>
        <p:cNvGrpSpPr/>
        <p:nvPr/>
      </p:nvGrpSpPr>
      <p:grpSpPr>
        <a:xfrm>
          <a:off x="0" y="0"/>
          <a:ext cx="0" cy="0"/>
          <a:chOff x="0" y="0"/>
          <a:chExt cx="0" cy="0"/>
        </a:xfrm>
      </p:grpSpPr>
      <p:sp>
        <p:nvSpPr>
          <p:cNvPr id="189" name="Google Shape;189;p26"/>
          <p:cNvSpPr txBox="1"/>
          <p:nvPr/>
        </p:nvSpPr>
        <p:spPr>
          <a:xfrm>
            <a:off x="1174539" y="6923486"/>
            <a:ext cx="75483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E2CF66"/>
                </a:solidFill>
                <a:latin typeface="Berkshire Swash"/>
                <a:ea typeface="Berkshire Swash"/>
                <a:cs typeface="Berkshire Swash"/>
                <a:sym typeface="Berkshire Swash"/>
              </a:rPr>
              <a:t>How to Use This Presentation</a:t>
            </a:r>
            <a:endParaRPr/>
          </a:p>
        </p:txBody>
      </p:sp>
      <p:sp>
        <p:nvSpPr>
          <p:cNvPr id="190" name="Google Shape;190;p26"/>
          <p:cNvSpPr/>
          <p:nvPr/>
        </p:nvSpPr>
        <p:spPr>
          <a:xfrm>
            <a:off x="13111487" y="3766545"/>
            <a:ext cx="459113" cy="543329"/>
          </a:xfrm>
          <a:custGeom>
            <a:rect b="b" l="l" r="r" t="t"/>
            <a:pathLst>
              <a:path extrusionOk="0" h="543329" w="459113">
                <a:moveTo>
                  <a:pt x="0" y="0"/>
                </a:moveTo>
                <a:lnTo>
                  <a:pt x="459113" y="0"/>
                </a:lnTo>
                <a:lnTo>
                  <a:pt x="459113" y="543329"/>
                </a:lnTo>
                <a:lnTo>
                  <a:pt x="0" y="543329"/>
                </a:lnTo>
                <a:lnTo>
                  <a:pt x="0" y="0"/>
                </a:lnTo>
                <a:close/>
              </a:path>
            </a:pathLst>
          </a:custGeom>
          <a:blipFill rotWithShape="1">
            <a:blip r:embed="rId3">
              <a:alphaModFix/>
            </a:blip>
            <a:stretch>
              <a:fillRect b="0" l="0" r="0" t="0"/>
            </a:stretch>
          </a:blipFill>
          <a:ln>
            <a:noFill/>
          </a:ln>
        </p:spPr>
      </p:sp>
      <p:sp>
        <p:nvSpPr>
          <p:cNvPr id="191" name="Google Shape;191;p26"/>
          <p:cNvSpPr/>
          <p:nvPr/>
        </p:nvSpPr>
        <p:spPr>
          <a:xfrm>
            <a:off x="13111487" y="7276853"/>
            <a:ext cx="459113" cy="543329"/>
          </a:xfrm>
          <a:custGeom>
            <a:rect b="b" l="l" r="r" t="t"/>
            <a:pathLst>
              <a:path extrusionOk="0" h="543329" w="459113">
                <a:moveTo>
                  <a:pt x="0" y="0"/>
                </a:moveTo>
                <a:lnTo>
                  <a:pt x="459113" y="0"/>
                </a:lnTo>
                <a:lnTo>
                  <a:pt x="459113" y="543329"/>
                </a:lnTo>
                <a:lnTo>
                  <a:pt x="0" y="543329"/>
                </a:lnTo>
                <a:lnTo>
                  <a:pt x="0" y="0"/>
                </a:lnTo>
                <a:close/>
              </a:path>
            </a:pathLst>
          </a:custGeom>
          <a:blipFill rotWithShape="1">
            <a:blip r:embed="rId3">
              <a:alphaModFix/>
            </a:blip>
            <a:stretch>
              <a:fillRect b="0" l="0" r="0" t="0"/>
            </a:stretch>
          </a:blipFill>
          <a:ln>
            <a:noFill/>
          </a:ln>
        </p:spPr>
      </p:sp>
      <p:sp>
        <p:nvSpPr>
          <p:cNvPr id="192" name="Google Shape;192;p26"/>
          <p:cNvSpPr txBox="1"/>
          <p:nvPr/>
        </p:nvSpPr>
        <p:spPr>
          <a:xfrm>
            <a:off x="9652813" y="1135251"/>
            <a:ext cx="7376400" cy="239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1900" u="sng" cap="none" strike="noStrike">
                <a:solidFill>
                  <a:srgbClr val="E2CF66"/>
                </a:solidFill>
                <a:latin typeface="Poppins"/>
                <a:ea typeface="Poppins"/>
                <a:cs typeface="Poppins"/>
                <a:sym typeface="Poppins"/>
              </a:rPr>
              <a:t>Alternative:</a:t>
            </a:r>
            <a:r>
              <a:rPr b="0" i="0" lang="en-US" sz="1900" u="none" cap="none" strike="noStrike">
                <a:solidFill>
                  <a:srgbClr val="E2CF66"/>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93" name="Google Shape;193;p26"/>
          <p:cNvSpPr txBox="1"/>
          <p:nvPr/>
        </p:nvSpPr>
        <p:spPr>
          <a:xfrm>
            <a:off x="11425193" y="546347"/>
            <a:ext cx="3831701"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Google Slides</a:t>
            </a:r>
            <a:endParaRPr/>
          </a:p>
        </p:txBody>
      </p:sp>
      <p:sp>
        <p:nvSpPr>
          <p:cNvPr id="194" name="Google Shape;194;p26"/>
          <p:cNvSpPr txBox="1"/>
          <p:nvPr/>
        </p:nvSpPr>
        <p:spPr>
          <a:xfrm>
            <a:off x="9833262" y="5079753"/>
            <a:ext cx="7015500" cy="204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1900" u="sng" cap="none" strike="noStrike">
                <a:solidFill>
                  <a:srgbClr val="E2CF66"/>
                </a:solidFill>
                <a:latin typeface="Poppins"/>
                <a:ea typeface="Poppins"/>
                <a:cs typeface="Poppins"/>
                <a:sym typeface="Poppins"/>
              </a:rPr>
              <a:t>Alternative:</a:t>
            </a:r>
            <a:r>
              <a:rPr b="0" i="0" lang="en-US" sz="1900" u="none" cap="none" strike="noStrike">
                <a:solidFill>
                  <a:srgbClr val="E2CF66"/>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95" name="Google Shape;195;p26"/>
          <p:cNvSpPr txBox="1"/>
          <p:nvPr/>
        </p:nvSpPr>
        <p:spPr>
          <a:xfrm>
            <a:off x="11682436" y="4433699"/>
            <a:ext cx="3317215"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PowerPoint</a:t>
            </a:r>
            <a:endParaRPr/>
          </a:p>
        </p:txBody>
      </p:sp>
      <p:sp>
        <p:nvSpPr>
          <p:cNvPr id="196" name="Google Shape;196;p26"/>
          <p:cNvSpPr txBox="1"/>
          <p:nvPr/>
        </p:nvSpPr>
        <p:spPr>
          <a:xfrm>
            <a:off x="10099459" y="8619878"/>
            <a:ext cx="64833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97" name="Google Shape;197;p26"/>
          <p:cNvSpPr txBox="1"/>
          <p:nvPr/>
        </p:nvSpPr>
        <p:spPr>
          <a:xfrm>
            <a:off x="11916293" y="7915426"/>
            <a:ext cx="2849501"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Canva</a:t>
            </a:r>
            <a:endParaRPr/>
          </a:p>
        </p:txBody>
      </p:sp>
      <p:grpSp>
        <p:nvGrpSpPr>
          <p:cNvPr id="198" name="Google Shape;198;p26"/>
          <p:cNvGrpSpPr/>
          <p:nvPr/>
        </p:nvGrpSpPr>
        <p:grpSpPr>
          <a:xfrm>
            <a:off x="1818212" y="3087926"/>
            <a:ext cx="6318023" cy="3401601"/>
            <a:chOff x="0" y="0"/>
            <a:chExt cx="8424030" cy="4535468"/>
          </a:xfrm>
        </p:grpSpPr>
        <p:sp>
          <p:nvSpPr>
            <p:cNvPr id="199" name="Google Shape;199;p26"/>
            <p:cNvSpPr/>
            <p:nvPr/>
          </p:nvSpPr>
          <p:spPr>
            <a:xfrm>
              <a:off x="0" y="0"/>
              <a:ext cx="3645383" cy="4535468"/>
            </a:xfrm>
            <a:custGeom>
              <a:rect b="b" l="l" r="r" t="t"/>
              <a:pathLst>
                <a:path extrusionOk="0" h="4535468" w="3645383">
                  <a:moveTo>
                    <a:pt x="0" y="0"/>
                  </a:moveTo>
                  <a:lnTo>
                    <a:pt x="3645383" y="0"/>
                  </a:lnTo>
                  <a:lnTo>
                    <a:pt x="3645383" y="4535468"/>
                  </a:lnTo>
                  <a:lnTo>
                    <a:pt x="0" y="4535468"/>
                  </a:lnTo>
                  <a:lnTo>
                    <a:pt x="0" y="0"/>
                  </a:lnTo>
                  <a:close/>
                </a:path>
              </a:pathLst>
            </a:custGeom>
            <a:blipFill rotWithShape="1">
              <a:blip r:embed="rId4">
                <a:alphaModFix/>
              </a:blip>
              <a:stretch>
                <a:fillRect b="0" l="0" r="0" t="0"/>
              </a:stretch>
            </a:blipFill>
            <a:ln>
              <a:noFill/>
            </a:ln>
          </p:spPr>
        </p:sp>
        <p:sp>
          <p:nvSpPr>
            <p:cNvPr id="200" name="Google Shape;200;p26"/>
            <p:cNvSpPr/>
            <p:nvPr/>
          </p:nvSpPr>
          <p:spPr>
            <a:xfrm>
              <a:off x="4404471" y="0"/>
              <a:ext cx="4019559" cy="4535468"/>
            </a:xfrm>
            <a:custGeom>
              <a:rect b="b" l="l" r="r" t="t"/>
              <a:pathLst>
                <a:path extrusionOk="0" h="4535468" w="4019559">
                  <a:moveTo>
                    <a:pt x="0" y="0"/>
                  </a:moveTo>
                  <a:lnTo>
                    <a:pt x="4019558" y="0"/>
                  </a:lnTo>
                  <a:lnTo>
                    <a:pt x="4019558" y="4535468"/>
                  </a:lnTo>
                  <a:lnTo>
                    <a:pt x="0" y="4535468"/>
                  </a:lnTo>
                  <a:lnTo>
                    <a:pt x="0" y="0"/>
                  </a:lnTo>
                  <a:close/>
                </a:path>
              </a:pathLst>
            </a:custGeom>
            <a:blipFill rotWithShape="1">
              <a:blip r:embed="rId5">
                <a:alphaModFix/>
              </a:blip>
              <a:stretch>
                <a:fillRect b="0" l="0" r="0" t="0"/>
              </a:stretch>
            </a:blipFill>
            <a:ln>
              <a:noFill/>
            </a:ln>
          </p:spPr>
        </p:sp>
      </p:grpSp>
      <p:sp>
        <p:nvSpPr>
          <p:cNvPr id="201" name="Google Shape;201;p26"/>
          <p:cNvSpPr/>
          <p:nvPr/>
        </p:nvSpPr>
        <p:spPr>
          <a:xfrm>
            <a:off x="2846690" y="-610206"/>
            <a:ext cx="4394416" cy="3845114"/>
          </a:xfrm>
          <a:custGeom>
            <a:rect b="b" l="l" r="r" t="t"/>
            <a:pathLst>
              <a:path extrusionOk="0" h="3845114" w="4394416">
                <a:moveTo>
                  <a:pt x="0" y="0"/>
                </a:moveTo>
                <a:lnTo>
                  <a:pt x="4394416" y="0"/>
                </a:lnTo>
                <a:lnTo>
                  <a:pt x="4394416" y="3845114"/>
                </a:lnTo>
                <a:lnTo>
                  <a:pt x="0" y="384511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622" name="Shape 622"/>
        <p:cNvGrpSpPr/>
        <p:nvPr/>
      </p:nvGrpSpPr>
      <p:grpSpPr>
        <a:xfrm>
          <a:off x="0" y="0"/>
          <a:ext cx="0" cy="0"/>
          <a:chOff x="0" y="0"/>
          <a:chExt cx="0" cy="0"/>
        </a:xfrm>
      </p:grpSpPr>
      <p:grpSp>
        <p:nvGrpSpPr>
          <p:cNvPr id="623" name="Google Shape;623;p44"/>
          <p:cNvGrpSpPr/>
          <p:nvPr/>
        </p:nvGrpSpPr>
        <p:grpSpPr>
          <a:xfrm>
            <a:off x="12009746" y="2031302"/>
            <a:ext cx="5281153" cy="5798152"/>
            <a:chOff x="0" y="0"/>
            <a:chExt cx="660400" cy="725050"/>
          </a:xfrm>
        </p:grpSpPr>
        <p:sp>
          <p:nvSpPr>
            <p:cNvPr id="624" name="Google Shape;624;p44"/>
            <p:cNvSpPr/>
            <p:nvPr/>
          </p:nvSpPr>
          <p:spPr>
            <a:xfrm>
              <a:off x="0" y="0"/>
              <a:ext cx="660400" cy="724996"/>
            </a:xfrm>
            <a:custGeom>
              <a:rect b="b" l="l" r="r" t="t"/>
              <a:pathLst>
                <a:path extrusionOk="0" h="72499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52"/>
                  </a:cubicBezTo>
                  <a:lnTo>
                    <a:pt x="660400" y="724996"/>
                  </a:lnTo>
                  <a:lnTo>
                    <a:pt x="0" y="724996"/>
                  </a:lnTo>
                  <a:lnTo>
                    <a:pt x="0" y="326847"/>
                  </a:lnTo>
                  <a:cubicBezTo>
                    <a:pt x="1782" y="185660"/>
                    <a:pt x="93019" y="64045"/>
                    <a:pt x="220252" y="19070"/>
                  </a:cubicBezTo>
                  <a:close/>
                </a:path>
              </a:pathLst>
            </a:custGeom>
            <a:solidFill>
              <a:srgbClr val="27210F"/>
            </a:soli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4"/>
            <p:cNvSpPr txBox="1"/>
            <p:nvPr/>
          </p:nvSpPr>
          <p:spPr>
            <a:xfrm>
              <a:off x="0" y="69850"/>
              <a:ext cx="660300" cy="655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6" name="Google Shape;626;p44"/>
          <p:cNvSpPr/>
          <p:nvPr/>
        </p:nvSpPr>
        <p:spPr>
          <a:xfrm>
            <a:off x="12312779" y="2360799"/>
            <a:ext cx="4675104" cy="5135450"/>
          </a:xfrm>
          <a:custGeom>
            <a:rect b="b" l="l" r="r" t="t"/>
            <a:pathLst>
              <a:path extrusionOk="0" h="72542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61"/>
                </a:cubicBezTo>
                <a:lnTo>
                  <a:pt x="660400" y="725428"/>
                </a:lnTo>
                <a:lnTo>
                  <a:pt x="0" y="725428"/>
                </a:lnTo>
                <a:lnTo>
                  <a:pt x="0" y="326857"/>
                </a:lnTo>
                <a:cubicBezTo>
                  <a:pt x="1782" y="185660"/>
                  <a:pt x="93019" y="64045"/>
                  <a:pt x="220252" y="19070"/>
                </a:cubicBezTo>
                <a:close/>
              </a:path>
            </a:pathLst>
          </a:custGeom>
          <a:solidFill>
            <a:srgbClr val="544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7" name="Google Shape;627;p44"/>
          <p:cNvPicPr preferRelativeResize="0"/>
          <p:nvPr/>
        </p:nvPicPr>
        <p:blipFill>
          <a:blip r:embed="rId3">
            <a:alphaModFix/>
          </a:blip>
          <a:stretch>
            <a:fillRect/>
          </a:stretch>
        </p:blipFill>
        <p:spPr>
          <a:xfrm>
            <a:off x="12312750" y="2360800"/>
            <a:ext cx="4643700" cy="5112000"/>
          </a:xfrm>
          <a:prstGeom prst="round2SameRect">
            <a:avLst>
              <a:gd fmla="val 50000" name="adj1"/>
              <a:gd fmla="val 0" name="adj2"/>
            </a:avLst>
          </a:prstGeom>
          <a:noFill/>
          <a:ln>
            <a:noFill/>
          </a:ln>
        </p:spPr>
      </p:pic>
      <p:sp>
        <p:nvSpPr>
          <p:cNvPr id="628" name="Google Shape;628;p44"/>
          <p:cNvSpPr/>
          <p:nvPr/>
        </p:nvSpPr>
        <p:spPr>
          <a:xfrm>
            <a:off x="0" y="-349754"/>
            <a:ext cx="10078540" cy="4762110"/>
          </a:xfrm>
          <a:custGeom>
            <a:rect b="b" l="l" r="r" t="t"/>
            <a:pathLst>
              <a:path extrusionOk="0" h="4762110" w="10078540">
                <a:moveTo>
                  <a:pt x="0" y="0"/>
                </a:moveTo>
                <a:lnTo>
                  <a:pt x="10078540" y="0"/>
                </a:lnTo>
                <a:lnTo>
                  <a:pt x="10078540" y="4762111"/>
                </a:lnTo>
                <a:lnTo>
                  <a:pt x="0" y="4762111"/>
                </a:lnTo>
                <a:lnTo>
                  <a:pt x="0" y="0"/>
                </a:lnTo>
                <a:close/>
              </a:path>
            </a:pathLst>
          </a:custGeom>
          <a:blipFill rotWithShape="1">
            <a:blip r:embed="rId4">
              <a:alphaModFix/>
            </a:blip>
            <a:stretch>
              <a:fillRect b="0" l="0" r="0" t="0"/>
            </a:stretch>
          </a:blipFill>
          <a:ln>
            <a:noFill/>
          </a:ln>
        </p:spPr>
      </p:sp>
      <p:grpSp>
        <p:nvGrpSpPr>
          <p:cNvPr id="629" name="Google Shape;629;p44"/>
          <p:cNvGrpSpPr/>
          <p:nvPr/>
        </p:nvGrpSpPr>
        <p:grpSpPr>
          <a:xfrm>
            <a:off x="235104" y="2031302"/>
            <a:ext cx="5281153" cy="5798152"/>
            <a:chOff x="0" y="0"/>
            <a:chExt cx="660400" cy="725050"/>
          </a:xfrm>
        </p:grpSpPr>
        <p:sp>
          <p:nvSpPr>
            <p:cNvPr id="630" name="Google Shape;630;p44"/>
            <p:cNvSpPr/>
            <p:nvPr/>
          </p:nvSpPr>
          <p:spPr>
            <a:xfrm>
              <a:off x="0" y="0"/>
              <a:ext cx="660400" cy="724996"/>
            </a:xfrm>
            <a:custGeom>
              <a:rect b="b" l="l" r="r" t="t"/>
              <a:pathLst>
                <a:path extrusionOk="0" h="72499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52"/>
                  </a:cubicBezTo>
                  <a:lnTo>
                    <a:pt x="660400" y="724996"/>
                  </a:lnTo>
                  <a:lnTo>
                    <a:pt x="0" y="724996"/>
                  </a:lnTo>
                  <a:lnTo>
                    <a:pt x="0" y="326847"/>
                  </a:lnTo>
                  <a:cubicBezTo>
                    <a:pt x="1782" y="185660"/>
                    <a:pt x="93019" y="64045"/>
                    <a:pt x="220252" y="19070"/>
                  </a:cubicBezTo>
                  <a:close/>
                </a:path>
              </a:pathLst>
            </a:custGeom>
            <a:solidFill>
              <a:srgbClr val="27210F"/>
            </a:soli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4"/>
            <p:cNvSpPr txBox="1"/>
            <p:nvPr/>
          </p:nvSpPr>
          <p:spPr>
            <a:xfrm>
              <a:off x="0" y="69850"/>
              <a:ext cx="660300" cy="655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44"/>
          <p:cNvSpPr/>
          <p:nvPr/>
        </p:nvSpPr>
        <p:spPr>
          <a:xfrm>
            <a:off x="538136" y="2360799"/>
            <a:ext cx="4675104" cy="5135450"/>
          </a:xfrm>
          <a:custGeom>
            <a:rect b="b" l="l" r="r" t="t"/>
            <a:pathLst>
              <a:path extrusionOk="0" h="72542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61"/>
                </a:cubicBezTo>
                <a:lnTo>
                  <a:pt x="660400" y="725428"/>
                </a:lnTo>
                <a:lnTo>
                  <a:pt x="0" y="725428"/>
                </a:lnTo>
                <a:lnTo>
                  <a:pt x="0" y="326857"/>
                </a:lnTo>
                <a:cubicBezTo>
                  <a:pt x="1782" y="185660"/>
                  <a:pt x="93019" y="64045"/>
                  <a:pt x="220252" y="19070"/>
                </a:cubicBezTo>
                <a:close/>
              </a:path>
            </a:pathLst>
          </a:custGeom>
          <a:solidFill>
            <a:srgbClr val="544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3" name="Google Shape;633;p44"/>
          <p:cNvPicPr preferRelativeResize="0"/>
          <p:nvPr/>
        </p:nvPicPr>
        <p:blipFill>
          <a:blip r:embed="rId5">
            <a:alphaModFix/>
          </a:blip>
          <a:stretch>
            <a:fillRect/>
          </a:stretch>
        </p:blipFill>
        <p:spPr>
          <a:xfrm>
            <a:off x="538125" y="2349885"/>
            <a:ext cx="4674900" cy="5146500"/>
          </a:xfrm>
          <a:prstGeom prst="round2SameRect">
            <a:avLst>
              <a:gd fmla="val 50000" name="adj1"/>
              <a:gd fmla="val 0" name="adj2"/>
            </a:avLst>
          </a:prstGeom>
          <a:noFill/>
          <a:ln>
            <a:noFill/>
          </a:ln>
        </p:spPr>
      </p:pic>
      <p:grpSp>
        <p:nvGrpSpPr>
          <p:cNvPr id="634" name="Google Shape;634;p44"/>
          <p:cNvGrpSpPr/>
          <p:nvPr/>
        </p:nvGrpSpPr>
        <p:grpSpPr>
          <a:xfrm>
            <a:off x="6122425" y="719485"/>
            <a:ext cx="5281153" cy="5798152"/>
            <a:chOff x="0" y="0"/>
            <a:chExt cx="660400" cy="725050"/>
          </a:xfrm>
        </p:grpSpPr>
        <p:sp>
          <p:nvSpPr>
            <p:cNvPr id="635" name="Google Shape;635;p44"/>
            <p:cNvSpPr/>
            <p:nvPr/>
          </p:nvSpPr>
          <p:spPr>
            <a:xfrm>
              <a:off x="0" y="0"/>
              <a:ext cx="660400" cy="724996"/>
            </a:xfrm>
            <a:custGeom>
              <a:rect b="b" l="l" r="r" t="t"/>
              <a:pathLst>
                <a:path extrusionOk="0" h="724996"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52"/>
                  </a:cubicBezTo>
                  <a:lnTo>
                    <a:pt x="660400" y="724996"/>
                  </a:lnTo>
                  <a:lnTo>
                    <a:pt x="0" y="724996"/>
                  </a:lnTo>
                  <a:lnTo>
                    <a:pt x="0" y="326847"/>
                  </a:lnTo>
                  <a:cubicBezTo>
                    <a:pt x="1782" y="185660"/>
                    <a:pt x="93019" y="64045"/>
                    <a:pt x="220252" y="19070"/>
                  </a:cubicBezTo>
                  <a:close/>
                </a:path>
              </a:pathLst>
            </a:custGeom>
            <a:solidFill>
              <a:srgbClr val="27210F"/>
            </a:soli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4"/>
            <p:cNvSpPr txBox="1"/>
            <p:nvPr/>
          </p:nvSpPr>
          <p:spPr>
            <a:xfrm>
              <a:off x="0" y="69850"/>
              <a:ext cx="660300" cy="655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7" name="Google Shape;637;p44"/>
          <p:cNvSpPr/>
          <p:nvPr/>
        </p:nvSpPr>
        <p:spPr>
          <a:xfrm>
            <a:off x="6425457" y="1048982"/>
            <a:ext cx="4675104" cy="5135450"/>
          </a:xfrm>
          <a:custGeom>
            <a:rect b="b" l="l" r="r" t="t"/>
            <a:pathLst>
              <a:path extrusionOk="0" h="72542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561"/>
                </a:cubicBezTo>
                <a:lnTo>
                  <a:pt x="660400" y="725428"/>
                </a:lnTo>
                <a:lnTo>
                  <a:pt x="0" y="725428"/>
                </a:lnTo>
                <a:lnTo>
                  <a:pt x="0" y="326857"/>
                </a:lnTo>
                <a:cubicBezTo>
                  <a:pt x="1782" y="185660"/>
                  <a:pt x="93019" y="64045"/>
                  <a:pt x="220252" y="19070"/>
                </a:cubicBezTo>
                <a:close/>
              </a:path>
            </a:pathLst>
          </a:custGeom>
          <a:solidFill>
            <a:srgbClr val="544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4"/>
          <p:cNvSpPr/>
          <p:nvPr/>
        </p:nvSpPr>
        <p:spPr>
          <a:xfrm>
            <a:off x="10562513" y="-1352355"/>
            <a:ext cx="10078540" cy="4762110"/>
          </a:xfrm>
          <a:custGeom>
            <a:rect b="b" l="l" r="r" t="t"/>
            <a:pathLst>
              <a:path extrusionOk="0" h="4762110" w="10078540">
                <a:moveTo>
                  <a:pt x="0" y="0"/>
                </a:moveTo>
                <a:lnTo>
                  <a:pt x="10078540" y="0"/>
                </a:lnTo>
                <a:lnTo>
                  <a:pt x="10078540" y="4762110"/>
                </a:lnTo>
                <a:lnTo>
                  <a:pt x="0" y="4762110"/>
                </a:lnTo>
                <a:lnTo>
                  <a:pt x="0" y="0"/>
                </a:lnTo>
                <a:close/>
              </a:path>
            </a:pathLst>
          </a:custGeom>
          <a:blipFill rotWithShape="1">
            <a:blip r:embed="rId4">
              <a:alphaModFix/>
            </a:blip>
            <a:stretch>
              <a:fillRect b="0" l="0" r="0" t="0"/>
            </a:stretch>
          </a:blipFill>
          <a:ln>
            <a:noFill/>
          </a:ln>
        </p:spPr>
      </p:sp>
      <p:grpSp>
        <p:nvGrpSpPr>
          <p:cNvPr id="639" name="Google Shape;639;p44"/>
          <p:cNvGrpSpPr/>
          <p:nvPr/>
        </p:nvGrpSpPr>
        <p:grpSpPr>
          <a:xfrm>
            <a:off x="3192154" y="6784631"/>
            <a:ext cx="3086120" cy="1528818"/>
            <a:chOff x="0" y="-57150"/>
            <a:chExt cx="812800" cy="402649"/>
          </a:xfrm>
        </p:grpSpPr>
        <p:sp>
          <p:nvSpPr>
            <p:cNvPr id="640" name="Google Shape;640;p44"/>
            <p:cNvSpPr/>
            <p:nvPr/>
          </p:nvSpPr>
          <p:spPr>
            <a:xfrm>
              <a:off x="0" y="0"/>
              <a:ext cx="812800" cy="345499"/>
            </a:xfrm>
            <a:custGeom>
              <a:rect b="b" l="l" r="r" t="t"/>
              <a:pathLst>
                <a:path extrusionOk="0" h="345499" w="812800">
                  <a:moveTo>
                    <a:pt x="0" y="0"/>
                  </a:moveTo>
                  <a:lnTo>
                    <a:pt x="812800" y="0"/>
                  </a:lnTo>
                  <a:lnTo>
                    <a:pt x="812800" y="345499"/>
                  </a:lnTo>
                  <a:lnTo>
                    <a:pt x="0" y="345499"/>
                  </a:lnTo>
                  <a:close/>
                </a:path>
              </a:pathLst>
            </a:custGeom>
            <a:solidFill>
              <a:srgbClr val="27210F"/>
            </a:solidFill>
            <a:ln cap="sq" cmpd="sng" w="85725">
              <a:solidFill>
                <a:srgbClr val="E2C24C"/>
              </a:solidFill>
              <a:prstDash val="solid"/>
              <a:miter lim="8000"/>
              <a:headEnd len="sm" w="sm" type="none"/>
              <a:tailEnd len="sm" w="sm" type="none"/>
            </a:ln>
          </p:spPr>
        </p:sp>
        <p:sp>
          <p:nvSpPr>
            <p:cNvPr id="641" name="Google Shape;641;p44"/>
            <p:cNvSpPr txBox="1"/>
            <p:nvPr/>
          </p:nvSpPr>
          <p:spPr>
            <a:xfrm>
              <a:off x="0" y="-57150"/>
              <a:ext cx="812700" cy="40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44"/>
          <p:cNvGrpSpPr/>
          <p:nvPr/>
        </p:nvGrpSpPr>
        <p:grpSpPr>
          <a:xfrm>
            <a:off x="14966796" y="6784631"/>
            <a:ext cx="3086120" cy="1528818"/>
            <a:chOff x="0" y="-57150"/>
            <a:chExt cx="812800" cy="402649"/>
          </a:xfrm>
        </p:grpSpPr>
        <p:sp>
          <p:nvSpPr>
            <p:cNvPr id="643" name="Google Shape;643;p44"/>
            <p:cNvSpPr/>
            <p:nvPr/>
          </p:nvSpPr>
          <p:spPr>
            <a:xfrm>
              <a:off x="0" y="0"/>
              <a:ext cx="812800" cy="345499"/>
            </a:xfrm>
            <a:custGeom>
              <a:rect b="b" l="l" r="r" t="t"/>
              <a:pathLst>
                <a:path extrusionOk="0" h="345499" w="812800">
                  <a:moveTo>
                    <a:pt x="0" y="0"/>
                  </a:moveTo>
                  <a:lnTo>
                    <a:pt x="812800" y="0"/>
                  </a:lnTo>
                  <a:lnTo>
                    <a:pt x="812800" y="345499"/>
                  </a:lnTo>
                  <a:lnTo>
                    <a:pt x="0" y="345499"/>
                  </a:lnTo>
                  <a:close/>
                </a:path>
              </a:pathLst>
            </a:custGeom>
            <a:solidFill>
              <a:srgbClr val="27210F"/>
            </a:solidFill>
            <a:ln cap="sq" cmpd="sng" w="85725">
              <a:solidFill>
                <a:srgbClr val="E2C24C"/>
              </a:solidFill>
              <a:prstDash val="solid"/>
              <a:miter lim="8000"/>
              <a:headEnd len="sm" w="sm" type="none"/>
              <a:tailEnd len="sm" w="sm" type="none"/>
            </a:ln>
          </p:spPr>
        </p:sp>
        <p:sp>
          <p:nvSpPr>
            <p:cNvPr id="644" name="Google Shape;644;p44"/>
            <p:cNvSpPr txBox="1"/>
            <p:nvPr/>
          </p:nvSpPr>
          <p:spPr>
            <a:xfrm>
              <a:off x="0" y="-57150"/>
              <a:ext cx="812700" cy="40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44"/>
          <p:cNvGrpSpPr/>
          <p:nvPr/>
        </p:nvGrpSpPr>
        <p:grpSpPr>
          <a:xfrm>
            <a:off x="8014445" y="5919482"/>
            <a:ext cx="3086120" cy="1528818"/>
            <a:chOff x="0" y="-57150"/>
            <a:chExt cx="812800" cy="402649"/>
          </a:xfrm>
        </p:grpSpPr>
        <p:sp>
          <p:nvSpPr>
            <p:cNvPr id="646" name="Google Shape;646;p44"/>
            <p:cNvSpPr/>
            <p:nvPr/>
          </p:nvSpPr>
          <p:spPr>
            <a:xfrm>
              <a:off x="0" y="0"/>
              <a:ext cx="812800" cy="345499"/>
            </a:xfrm>
            <a:custGeom>
              <a:rect b="b" l="l" r="r" t="t"/>
              <a:pathLst>
                <a:path extrusionOk="0" h="345499" w="812800">
                  <a:moveTo>
                    <a:pt x="0" y="0"/>
                  </a:moveTo>
                  <a:lnTo>
                    <a:pt x="812800" y="0"/>
                  </a:lnTo>
                  <a:lnTo>
                    <a:pt x="812800" y="345499"/>
                  </a:lnTo>
                  <a:lnTo>
                    <a:pt x="0" y="345499"/>
                  </a:lnTo>
                  <a:close/>
                </a:path>
              </a:pathLst>
            </a:custGeom>
            <a:solidFill>
              <a:srgbClr val="27210F"/>
            </a:solidFill>
            <a:ln cap="sq" cmpd="sng" w="85725">
              <a:solidFill>
                <a:srgbClr val="E2C24C"/>
              </a:solidFill>
              <a:prstDash val="solid"/>
              <a:miter lim="8000"/>
              <a:headEnd len="sm" w="sm" type="none"/>
              <a:tailEnd len="sm" w="sm" type="none"/>
            </a:ln>
          </p:spPr>
        </p:sp>
        <p:sp>
          <p:nvSpPr>
            <p:cNvPr id="647" name="Google Shape;647;p44"/>
            <p:cNvSpPr txBox="1"/>
            <p:nvPr/>
          </p:nvSpPr>
          <p:spPr>
            <a:xfrm>
              <a:off x="0" y="-57150"/>
              <a:ext cx="812700" cy="402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8" name="Google Shape;648;p44"/>
          <p:cNvSpPr txBox="1"/>
          <p:nvPr/>
        </p:nvSpPr>
        <p:spPr>
          <a:xfrm>
            <a:off x="3658833" y="8467725"/>
            <a:ext cx="10970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Add a Friend Page</a:t>
            </a:r>
            <a:endParaRPr/>
          </a:p>
        </p:txBody>
      </p:sp>
      <p:sp>
        <p:nvSpPr>
          <p:cNvPr id="649" name="Google Shape;649;p44"/>
          <p:cNvSpPr txBox="1"/>
          <p:nvPr/>
        </p:nvSpPr>
        <p:spPr>
          <a:xfrm>
            <a:off x="3520340" y="7210167"/>
            <a:ext cx="2429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a:ea typeface="Poppins"/>
                <a:cs typeface="Poppins"/>
                <a:sym typeface="Poppins"/>
              </a:rPr>
              <a:t>Jane Doe</a:t>
            </a:r>
            <a:endParaRPr/>
          </a:p>
        </p:txBody>
      </p:sp>
      <p:sp>
        <p:nvSpPr>
          <p:cNvPr id="650" name="Google Shape;650;p44"/>
          <p:cNvSpPr txBox="1"/>
          <p:nvPr/>
        </p:nvSpPr>
        <p:spPr>
          <a:xfrm>
            <a:off x="15294983" y="7210167"/>
            <a:ext cx="2429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a:ea typeface="Poppins"/>
                <a:cs typeface="Poppins"/>
                <a:sym typeface="Poppins"/>
              </a:rPr>
              <a:t>Amy Doe</a:t>
            </a:r>
            <a:endParaRPr/>
          </a:p>
        </p:txBody>
      </p:sp>
      <p:sp>
        <p:nvSpPr>
          <p:cNvPr id="651" name="Google Shape;651;p44"/>
          <p:cNvSpPr txBox="1"/>
          <p:nvPr/>
        </p:nvSpPr>
        <p:spPr>
          <a:xfrm>
            <a:off x="8342631" y="6345019"/>
            <a:ext cx="2429700" cy="430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a:ea typeface="Poppins"/>
                <a:cs typeface="Poppins"/>
                <a:sym typeface="Poppins"/>
              </a:rPr>
              <a:t>John Doe</a:t>
            </a:r>
            <a:endParaRPr/>
          </a:p>
        </p:txBody>
      </p:sp>
      <p:sp>
        <p:nvSpPr>
          <p:cNvPr id="652" name="Google Shape;652;p44"/>
          <p:cNvSpPr txBox="1"/>
          <p:nvPr/>
        </p:nvSpPr>
        <p:spPr>
          <a:xfrm>
            <a:off x="3520340" y="7684527"/>
            <a:ext cx="2429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Title or Position</a:t>
            </a:r>
            <a:endParaRPr/>
          </a:p>
        </p:txBody>
      </p:sp>
      <p:sp>
        <p:nvSpPr>
          <p:cNvPr id="653" name="Google Shape;653;p44"/>
          <p:cNvSpPr txBox="1"/>
          <p:nvPr/>
        </p:nvSpPr>
        <p:spPr>
          <a:xfrm>
            <a:off x="15294983" y="7684527"/>
            <a:ext cx="2429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Title or Position</a:t>
            </a:r>
            <a:endParaRPr/>
          </a:p>
        </p:txBody>
      </p:sp>
      <p:sp>
        <p:nvSpPr>
          <p:cNvPr id="654" name="Google Shape;654;p44"/>
          <p:cNvSpPr txBox="1"/>
          <p:nvPr/>
        </p:nvSpPr>
        <p:spPr>
          <a:xfrm>
            <a:off x="8342631" y="6819379"/>
            <a:ext cx="2429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Title or Position</a:t>
            </a:r>
            <a:endParaRPr/>
          </a:p>
        </p:txBody>
      </p:sp>
      <p:sp>
        <p:nvSpPr>
          <p:cNvPr id="655" name="Google Shape;655;p44"/>
          <p:cNvSpPr/>
          <p:nvPr/>
        </p:nvSpPr>
        <p:spPr>
          <a:xfrm rot="622908">
            <a:off x="13859053" y="1486265"/>
            <a:ext cx="1390175" cy="2019624"/>
          </a:xfrm>
          <a:custGeom>
            <a:rect b="b" l="l" r="r" t="t"/>
            <a:pathLst>
              <a:path extrusionOk="0" h="2021944" w="1391772">
                <a:moveTo>
                  <a:pt x="0" y="0"/>
                </a:moveTo>
                <a:lnTo>
                  <a:pt x="1391772" y="0"/>
                </a:lnTo>
                <a:lnTo>
                  <a:pt x="1391772" y="2021945"/>
                </a:lnTo>
                <a:lnTo>
                  <a:pt x="0" y="2021945"/>
                </a:lnTo>
                <a:lnTo>
                  <a:pt x="0" y="0"/>
                </a:lnTo>
                <a:close/>
              </a:path>
            </a:pathLst>
          </a:custGeom>
          <a:blipFill rotWithShape="1">
            <a:blip r:embed="rId6">
              <a:alphaModFix/>
            </a:blip>
            <a:stretch>
              <a:fillRect b="0" l="0" r="0" t="0"/>
            </a:stretch>
          </a:blipFill>
          <a:ln>
            <a:noFill/>
          </a:ln>
        </p:spPr>
      </p:sp>
      <p:pic>
        <p:nvPicPr>
          <p:cNvPr id="656" name="Google Shape;656;p44"/>
          <p:cNvPicPr preferRelativeResize="0"/>
          <p:nvPr/>
        </p:nvPicPr>
        <p:blipFill>
          <a:blip r:embed="rId7">
            <a:alphaModFix/>
          </a:blip>
          <a:stretch>
            <a:fillRect/>
          </a:stretch>
        </p:blipFill>
        <p:spPr>
          <a:xfrm>
            <a:off x="6425450" y="1064855"/>
            <a:ext cx="4674900" cy="5119500"/>
          </a:xfrm>
          <a:prstGeom prst="round2SameRect">
            <a:avLst>
              <a:gd fmla="val 50000" name="adj1"/>
              <a:gd fmla="val 0" name="adj2"/>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660" name="Shape 660"/>
        <p:cNvGrpSpPr/>
        <p:nvPr/>
      </p:nvGrpSpPr>
      <p:grpSpPr>
        <a:xfrm>
          <a:off x="0" y="0"/>
          <a:ext cx="0" cy="0"/>
          <a:chOff x="0" y="0"/>
          <a:chExt cx="0" cy="0"/>
        </a:xfrm>
      </p:grpSpPr>
      <p:pic>
        <p:nvPicPr>
          <p:cNvPr id="661" name="Google Shape;661;p45"/>
          <p:cNvPicPr preferRelativeResize="0"/>
          <p:nvPr/>
        </p:nvPicPr>
        <p:blipFill rotWithShape="1">
          <a:blip r:embed="rId3">
            <a:alphaModFix/>
          </a:blip>
          <a:srcRect b="32014" l="0" r="0" t="9362"/>
          <a:stretch/>
        </p:blipFill>
        <p:spPr>
          <a:xfrm>
            <a:off x="0" y="0"/>
            <a:ext cx="18288003" cy="7147250"/>
          </a:xfrm>
          <a:prstGeom prst="rect">
            <a:avLst/>
          </a:prstGeom>
          <a:noFill/>
          <a:ln>
            <a:noFill/>
          </a:ln>
        </p:spPr>
      </p:pic>
      <p:sp>
        <p:nvSpPr>
          <p:cNvPr id="662" name="Google Shape;662;p45"/>
          <p:cNvSpPr txBox="1"/>
          <p:nvPr/>
        </p:nvSpPr>
        <p:spPr>
          <a:xfrm>
            <a:off x="785079" y="7249228"/>
            <a:ext cx="9777300" cy="2464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6010" u="none" cap="none" strike="noStrike">
                <a:solidFill>
                  <a:srgbClr val="E2CF66"/>
                </a:solidFill>
                <a:latin typeface="Berkshire Swash"/>
                <a:ea typeface="Berkshire Swash"/>
                <a:cs typeface="Berkshire Swash"/>
                <a:sym typeface="Berkshire Swash"/>
              </a:rPr>
              <a:t>123,456,789</a:t>
            </a:r>
            <a:endParaRPr/>
          </a:p>
        </p:txBody>
      </p:sp>
      <p:sp>
        <p:nvSpPr>
          <p:cNvPr id="663" name="Google Shape;663;p45"/>
          <p:cNvSpPr txBox="1"/>
          <p:nvPr/>
        </p:nvSpPr>
        <p:spPr>
          <a:xfrm>
            <a:off x="11847900" y="8141780"/>
            <a:ext cx="5411400" cy="1333500"/>
          </a:xfrm>
          <a:prstGeom prst="rect">
            <a:avLst/>
          </a:prstGeom>
          <a:noFill/>
          <a:ln>
            <a:noFill/>
          </a:ln>
        </p:spPr>
        <p:txBody>
          <a:bodyPr anchorCtr="0" anchor="t" bIns="0" lIns="0" spcFirstLastPara="1" rIns="0" wrap="square" tIns="0">
            <a:spAutoFit/>
          </a:bodyPr>
          <a:lstStyle/>
          <a:p>
            <a:pPr indent="0" lvl="1" marL="0" marR="0" rtl="0" algn="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 magna aliqua.</a:t>
            </a:r>
            <a:endParaRPr/>
          </a:p>
        </p:txBody>
      </p:sp>
      <p:sp>
        <p:nvSpPr>
          <p:cNvPr id="664" name="Google Shape;664;p45"/>
          <p:cNvSpPr/>
          <p:nvPr/>
        </p:nvSpPr>
        <p:spPr>
          <a:xfrm>
            <a:off x="15961820" y="-766733"/>
            <a:ext cx="3283410" cy="3316575"/>
          </a:xfrm>
          <a:custGeom>
            <a:rect b="b" l="l" r="r" t="t"/>
            <a:pathLst>
              <a:path extrusionOk="0" h="3316575" w="3283410">
                <a:moveTo>
                  <a:pt x="0" y="0"/>
                </a:moveTo>
                <a:lnTo>
                  <a:pt x="3283410" y="0"/>
                </a:lnTo>
                <a:lnTo>
                  <a:pt x="3283410" y="3316575"/>
                </a:lnTo>
                <a:lnTo>
                  <a:pt x="0" y="3316575"/>
                </a:lnTo>
                <a:lnTo>
                  <a:pt x="0" y="0"/>
                </a:lnTo>
                <a:close/>
              </a:path>
            </a:pathLst>
          </a:custGeom>
          <a:blipFill rotWithShape="1">
            <a:blip r:embed="rId4">
              <a:alphaModFix/>
            </a:blip>
            <a:stretch>
              <a:fillRect b="0" l="0" r="0" t="0"/>
            </a:stretch>
          </a:blipFill>
          <a:ln>
            <a:noFill/>
          </a:ln>
        </p:spPr>
      </p:sp>
      <p:sp>
        <p:nvSpPr>
          <p:cNvPr id="665" name="Google Shape;665;p45"/>
          <p:cNvSpPr/>
          <p:nvPr/>
        </p:nvSpPr>
        <p:spPr>
          <a:xfrm rot="4856281">
            <a:off x="-1038782" y="1115662"/>
            <a:ext cx="3283348" cy="3316513"/>
          </a:xfrm>
          <a:custGeom>
            <a:rect b="b" l="l" r="r" t="t"/>
            <a:pathLst>
              <a:path extrusionOk="0" h="3316575" w="3283410">
                <a:moveTo>
                  <a:pt x="0" y="0"/>
                </a:moveTo>
                <a:lnTo>
                  <a:pt x="3283410" y="0"/>
                </a:lnTo>
                <a:lnTo>
                  <a:pt x="3283410" y="3316575"/>
                </a:lnTo>
                <a:lnTo>
                  <a:pt x="0" y="331657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669" name="Shape 669"/>
        <p:cNvGrpSpPr/>
        <p:nvPr/>
      </p:nvGrpSpPr>
      <p:grpSpPr>
        <a:xfrm>
          <a:off x="0" y="0"/>
          <a:ext cx="0" cy="0"/>
          <a:chOff x="0" y="0"/>
          <a:chExt cx="0" cy="0"/>
        </a:xfrm>
      </p:grpSpPr>
      <p:grpSp>
        <p:nvGrpSpPr>
          <p:cNvPr id="670" name="Google Shape;670;p46"/>
          <p:cNvGrpSpPr/>
          <p:nvPr/>
        </p:nvGrpSpPr>
        <p:grpSpPr>
          <a:xfrm>
            <a:off x="1540945" y="2923896"/>
            <a:ext cx="4348066" cy="3834110"/>
            <a:chOff x="0" y="-57150"/>
            <a:chExt cx="1145162" cy="1009800"/>
          </a:xfrm>
        </p:grpSpPr>
        <p:sp>
          <p:nvSpPr>
            <p:cNvPr id="671" name="Google Shape;671;p46"/>
            <p:cNvSpPr/>
            <p:nvPr/>
          </p:nvSpPr>
          <p:spPr>
            <a:xfrm>
              <a:off x="0" y="0"/>
              <a:ext cx="1145162" cy="952548"/>
            </a:xfrm>
            <a:custGeom>
              <a:rect b="b" l="l" r="r" t="t"/>
              <a:pathLst>
                <a:path extrusionOk="0" h="952548" w="1145162">
                  <a:moveTo>
                    <a:pt x="0" y="0"/>
                  </a:moveTo>
                  <a:lnTo>
                    <a:pt x="1145162" y="0"/>
                  </a:lnTo>
                  <a:lnTo>
                    <a:pt x="1145162" y="952548"/>
                  </a:lnTo>
                  <a:lnTo>
                    <a:pt x="0" y="952548"/>
                  </a:ln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sp>
        <p:sp>
          <p:nvSpPr>
            <p:cNvPr id="672" name="Google Shape;672;p46"/>
            <p:cNvSpPr txBox="1"/>
            <p:nvPr/>
          </p:nvSpPr>
          <p:spPr>
            <a:xfrm>
              <a:off x="0" y="-57150"/>
              <a:ext cx="1145100" cy="1009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46"/>
          <p:cNvGrpSpPr/>
          <p:nvPr/>
        </p:nvGrpSpPr>
        <p:grpSpPr>
          <a:xfrm>
            <a:off x="593959" y="2295083"/>
            <a:ext cx="1893987" cy="1893987"/>
            <a:chOff x="0" y="0"/>
            <a:chExt cx="812800" cy="812800"/>
          </a:xfrm>
        </p:grpSpPr>
        <p:sp>
          <p:nvSpPr>
            <p:cNvPr id="674" name="Google Shape;674;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76" name="Google Shape;676;p46"/>
          <p:cNvCxnSpPr/>
          <p:nvPr/>
        </p:nvCxnSpPr>
        <p:spPr>
          <a:xfrm>
            <a:off x="2962328" y="4633681"/>
            <a:ext cx="2362500" cy="0"/>
          </a:xfrm>
          <a:prstGeom prst="straightConnector1">
            <a:avLst/>
          </a:prstGeom>
          <a:noFill/>
          <a:ln cap="flat" cmpd="sng" w="19050">
            <a:solidFill>
              <a:srgbClr val="D7C159"/>
            </a:solidFill>
            <a:prstDash val="solid"/>
            <a:round/>
            <a:headEnd len="sm" w="sm" type="none"/>
            <a:tailEnd len="sm" w="sm" type="none"/>
          </a:ln>
        </p:spPr>
      </p:cxnSp>
      <p:sp>
        <p:nvSpPr>
          <p:cNvPr id="677" name="Google Shape;677;p46"/>
          <p:cNvSpPr txBox="1"/>
          <p:nvPr/>
        </p:nvSpPr>
        <p:spPr>
          <a:xfrm>
            <a:off x="1849307" y="4892092"/>
            <a:ext cx="3731400" cy="134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a:t>
            </a:r>
            <a:endParaRPr/>
          </a:p>
        </p:txBody>
      </p:sp>
      <p:grpSp>
        <p:nvGrpSpPr>
          <p:cNvPr id="678" name="Google Shape;678;p46"/>
          <p:cNvGrpSpPr/>
          <p:nvPr/>
        </p:nvGrpSpPr>
        <p:grpSpPr>
          <a:xfrm>
            <a:off x="6462720" y="5899651"/>
            <a:ext cx="4348066" cy="3834110"/>
            <a:chOff x="0" y="-57150"/>
            <a:chExt cx="1145162" cy="1009800"/>
          </a:xfrm>
        </p:grpSpPr>
        <p:sp>
          <p:nvSpPr>
            <p:cNvPr id="679" name="Google Shape;679;p46"/>
            <p:cNvSpPr/>
            <p:nvPr/>
          </p:nvSpPr>
          <p:spPr>
            <a:xfrm>
              <a:off x="0" y="0"/>
              <a:ext cx="1145162" cy="952548"/>
            </a:xfrm>
            <a:custGeom>
              <a:rect b="b" l="l" r="r" t="t"/>
              <a:pathLst>
                <a:path extrusionOk="0" h="952548" w="1145162">
                  <a:moveTo>
                    <a:pt x="0" y="0"/>
                  </a:moveTo>
                  <a:lnTo>
                    <a:pt x="1145162" y="0"/>
                  </a:lnTo>
                  <a:lnTo>
                    <a:pt x="1145162" y="952548"/>
                  </a:lnTo>
                  <a:lnTo>
                    <a:pt x="0" y="952548"/>
                  </a:ln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sp>
        <p:sp>
          <p:nvSpPr>
            <p:cNvPr id="680" name="Google Shape;680;p46"/>
            <p:cNvSpPr txBox="1"/>
            <p:nvPr/>
          </p:nvSpPr>
          <p:spPr>
            <a:xfrm>
              <a:off x="0" y="-57150"/>
              <a:ext cx="1145100" cy="1009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46"/>
          <p:cNvGrpSpPr/>
          <p:nvPr/>
        </p:nvGrpSpPr>
        <p:grpSpPr>
          <a:xfrm>
            <a:off x="5515735" y="5270838"/>
            <a:ext cx="1893987" cy="1893987"/>
            <a:chOff x="0" y="0"/>
            <a:chExt cx="812800" cy="812800"/>
          </a:xfrm>
        </p:grpSpPr>
        <p:sp>
          <p:nvSpPr>
            <p:cNvPr id="682" name="Google Shape;682;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4" name="Google Shape;684;p46"/>
          <p:cNvCxnSpPr/>
          <p:nvPr/>
        </p:nvCxnSpPr>
        <p:spPr>
          <a:xfrm>
            <a:off x="7884103" y="7609436"/>
            <a:ext cx="2362500" cy="0"/>
          </a:xfrm>
          <a:prstGeom prst="straightConnector1">
            <a:avLst/>
          </a:prstGeom>
          <a:noFill/>
          <a:ln cap="flat" cmpd="sng" w="19050">
            <a:solidFill>
              <a:srgbClr val="D7C159"/>
            </a:solidFill>
            <a:prstDash val="solid"/>
            <a:round/>
            <a:headEnd len="sm" w="sm" type="none"/>
            <a:tailEnd len="sm" w="sm" type="none"/>
          </a:ln>
        </p:spPr>
      </p:cxnSp>
      <p:grpSp>
        <p:nvGrpSpPr>
          <p:cNvPr id="685" name="Google Shape;685;p46"/>
          <p:cNvGrpSpPr/>
          <p:nvPr/>
        </p:nvGrpSpPr>
        <p:grpSpPr>
          <a:xfrm>
            <a:off x="9938540" y="1255816"/>
            <a:ext cx="4348066" cy="3834110"/>
            <a:chOff x="0" y="-57150"/>
            <a:chExt cx="1145162" cy="1009800"/>
          </a:xfrm>
        </p:grpSpPr>
        <p:sp>
          <p:nvSpPr>
            <p:cNvPr id="686" name="Google Shape;686;p46"/>
            <p:cNvSpPr/>
            <p:nvPr/>
          </p:nvSpPr>
          <p:spPr>
            <a:xfrm>
              <a:off x="0" y="0"/>
              <a:ext cx="1145162" cy="952548"/>
            </a:xfrm>
            <a:custGeom>
              <a:rect b="b" l="l" r="r" t="t"/>
              <a:pathLst>
                <a:path extrusionOk="0" h="952548" w="1145162">
                  <a:moveTo>
                    <a:pt x="0" y="0"/>
                  </a:moveTo>
                  <a:lnTo>
                    <a:pt x="1145162" y="0"/>
                  </a:lnTo>
                  <a:lnTo>
                    <a:pt x="1145162" y="952548"/>
                  </a:lnTo>
                  <a:lnTo>
                    <a:pt x="0" y="952548"/>
                  </a:ln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sp>
        <p:sp>
          <p:nvSpPr>
            <p:cNvPr id="687" name="Google Shape;687;p46"/>
            <p:cNvSpPr txBox="1"/>
            <p:nvPr/>
          </p:nvSpPr>
          <p:spPr>
            <a:xfrm>
              <a:off x="0" y="-57150"/>
              <a:ext cx="1145100" cy="1009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46"/>
          <p:cNvGrpSpPr/>
          <p:nvPr/>
        </p:nvGrpSpPr>
        <p:grpSpPr>
          <a:xfrm>
            <a:off x="13339593" y="5424574"/>
            <a:ext cx="4348066" cy="3834110"/>
            <a:chOff x="0" y="-57150"/>
            <a:chExt cx="1145162" cy="1009800"/>
          </a:xfrm>
        </p:grpSpPr>
        <p:sp>
          <p:nvSpPr>
            <p:cNvPr id="689" name="Google Shape;689;p46"/>
            <p:cNvSpPr/>
            <p:nvPr/>
          </p:nvSpPr>
          <p:spPr>
            <a:xfrm>
              <a:off x="0" y="0"/>
              <a:ext cx="1145162" cy="952548"/>
            </a:xfrm>
            <a:custGeom>
              <a:rect b="b" l="l" r="r" t="t"/>
              <a:pathLst>
                <a:path extrusionOk="0" h="952548" w="1145162">
                  <a:moveTo>
                    <a:pt x="0" y="0"/>
                  </a:moveTo>
                  <a:lnTo>
                    <a:pt x="1145162" y="0"/>
                  </a:lnTo>
                  <a:lnTo>
                    <a:pt x="1145162" y="952548"/>
                  </a:lnTo>
                  <a:lnTo>
                    <a:pt x="0" y="952548"/>
                  </a:ln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sp>
        <p:sp>
          <p:nvSpPr>
            <p:cNvPr id="690" name="Google Shape;690;p46"/>
            <p:cNvSpPr txBox="1"/>
            <p:nvPr/>
          </p:nvSpPr>
          <p:spPr>
            <a:xfrm>
              <a:off x="0" y="-57150"/>
              <a:ext cx="1145100" cy="1009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46"/>
          <p:cNvGrpSpPr/>
          <p:nvPr/>
        </p:nvGrpSpPr>
        <p:grpSpPr>
          <a:xfrm>
            <a:off x="8991555" y="627003"/>
            <a:ext cx="1893987" cy="1893987"/>
            <a:chOff x="0" y="0"/>
            <a:chExt cx="812800" cy="812800"/>
          </a:xfrm>
        </p:grpSpPr>
        <p:sp>
          <p:nvSpPr>
            <p:cNvPr id="692" name="Google Shape;692;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46"/>
          <p:cNvGrpSpPr/>
          <p:nvPr/>
        </p:nvGrpSpPr>
        <p:grpSpPr>
          <a:xfrm>
            <a:off x="12392607" y="4795760"/>
            <a:ext cx="1893987" cy="1893987"/>
            <a:chOff x="0" y="0"/>
            <a:chExt cx="812800" cy="812800"/>
          </a:xfrm>
        </p:grpSpPr>
        <p:sp>
          <p:nvSpPr>
            <p:cNvPr id="695" name="Google Shape;695;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27210F"/>
                </a:gs>
                <a:gs pos="50000">
                  <a:srgbClr val="000000"/>
                </a:gs>
                <a:gs pos="100000">
                  <a:srgbClr val="272210"/>
                </a:gs>
              </a:gsLst>
              <a:lin ang="0" scaled="0"/>
            </a:gradFill>
            <a:ln cap="sq" cmpd="sng" w="85725">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97" name="Google Shape;697;p46"/>
          <p:cNvCxnSpPr/>
          <p:nvPr/>
        </p:nvCxnSpPr>
        <p:spPr>
          <a:xfrm>
            <a:off x="11359923" y="2965601"/>
            <a:ext cx="2362500" cy="0"/>
          </a:xfrm>
          <a:prstGeom prst="straightConnector1">
            <a:avLst/>
          </a:prstGeom>
          <a:noFill/>
          <a:ln cap="flat" cmpd="sng" w="19050">
            <a:solidFill>
              <a:srgbClr val="D7C159"/>
            </a:solidFill>
            <a:prstDash val="solid"/>
            <a:round/>
            <a:headEnd len="sm" w="sm" type="none"/>
            <a:tailEnd len="sm" w="sm" type="none"/>
          </a:ln>
        </p:spPr>
      </p:cxnSp>
      <p:cxnSp>
        <p:nvCxnSpPr>
          <p:cNvPr id="698" name="Google Shape;698;p46"/>
          <p:cNvCxnSpPr/>
          <p:nvPr/>
        </p:nvCxnSpPr>
        <p:spPr>
          <a:xfrm>
            <a:off x="14760976" y="7134359"/>
            <a:ext cx="2362500" cy="0"/>
          </a:xfrm>
          <a:prstGeom prst="straightConnector1">
            <a:avLst/>
          </a:prstGeom>
          <a:noFill/>
          <a:ln cap="flat" cmpd="sng" w="19050">
            <a:solidFill>
              <a:srgbClr val="D7C159"/>
            </a:solidFill>
            <a:prstDash val="solid"/>
            <a:round/>
            <a:headEnd len="sm" w="sm" type="none"/>
            <a:tailEnd len="sm" w="sm" type="none"/>
          </a:ln>
        </p:spPr>
      </p:cxnSp>
      <p:sp>
        <p:nvSpPr>
          <p:cNvPr id="699" name="Google Shape;699;p46"/>
          <p:cNvSpPr/>
          <p:nvPr/>
        </p:nvSpPr>
        <p:spPr>
          <a:xfrm flipH="1" rot="-457384">
            <a:off x="14740485" y="995359"/>
            <a:ext cx="3409271" cy="3852284"/>
          </a:xfrm>
          <a:custGeom>
            <a:rect b="b" l="l" r="r" t="t"/>
            <a:pathLst>
              <a:path extrusionOk="0" h="3856806" w="3413273">
                <a:moveTo>
                  <a:pt x="3413273" y="0"/>
                </a:moveTo>
                <a:lnTo>
                  <a:pt x="0" y="0"/>
                </a:lnTo>
                <a:lnTo>
                  <a:pt x="0" y="3856806"/>
                </a:lnTo>
                <a:lnTo>
                  <a:pt x="3413273" y="3856806"/>
                </a:lnTo>
                <a:lnTo>
                  <a:pt x="3413273" y="0"/>
                </a:lnTo>
                <a:close/>
              </a:path>
            </a:pathLst>
          </a:custGeom>
          <a:blipFill rotWithShape="1">
            <a:blip r:embed="rId3">
              <a:alphaModFix/>
            </a:blip>
            <a:stretch>
              <a:fillRect b="0" l="0" r="0" t="0"/>
            </a:stretch>
          </a:blipFill>
          <a:ln>
            <a:noFill/>
          </a:ln>
        </p:spPr>
      </p:sp>
      <p:sp>
        <p:nvSpPr>
          <p:cNvPr id="700" name="Google Shape;700;p46"/>
          <p:cNvSpPr/>
          <p:nvPr/>
        </p:nvSpPr>
        <p:spPr>
          <a:xfrm flipH="1" rot="3983223">
            <a:off x="1721273" y="5758923"/>
            <a:ext cx="2039526" cy="4784813"/>
          </a:xfrm>
          <a:custGeom>
            <a:rect b="b" l="l" r="r" t="t"/>
            <a:pathLst>
              <a:path extrusionOk="0" h="4791466" w="2042362">
                <a:moveTo>
                  <a:pt x="0" y="4791466"/>
                </a:moveTo>
                <a:lnTo>
                  <a:pt x="2042362" y="4791466"/>
                </a:lnTo>
                <a:lnTo>
                  <a:pt x="2042362" y="0"/>
                </a:lnTo>
                <a:lnTo>
                  <a:pt x="0" y="0"/>
                </a:lnTo>
                <a:lnTo>
                  <a:pt x="0" y="4791466"/>
                </a:lnTo>
                <a:close/>
              </a:path>
            </a:pathLst>
          </a:custGeom>
          <a:blipFill rotWithShape="1">
            <a:blip r:embed="rId4">
              <a:alphaModFix/>
            </a:blip>
            <a:stretch>
              <a:fillRect b="0" l="0" r="0" t="0"/>
            </a:stretch>
          </a:blipFill>
          <a:ln>
            <a:noFill/>
          </a:ln>
        </p:spPr>
      </p:sp>
      <p:sp>
        <p:nvSpPr>
          <p:cNvPr id="701" name="Google Shape;701;p46"/>
          <p:cNvSpPr txBox="1"/>
          <p:nvPr/>
        </p:nvSpPr>
        <p:spPr>
          <a:xfrm>
            <a:off x="3125791" y="3489042"/>
            <a:ext cx="2208600" cy="9480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 Goes Here</a:t>
            </a:r>
            <a:endParaRPr/>
          </a:p>
        </p:txBody>
      </p:sp>
      <p:sp>
        <p:nvSpPr>
          <p:cNvPr id="702" name="Google Shape;702;p46"/>
          <p:cNvSpPr txBox="1"/>
          <p:nvPr/>
        </p:nvSpPr>
        <p:spPr>
          <a:xfrm>
            <a:off x="990201" y="2543192"/>
            <a:ext cx="1101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14</a:t>
            </a:r>
            <a:endParaRPr/>
          </a:p>
        </p:txBody>
      </p:sp>
      <p:sp>
        <p:nvSpPr>
          <p:cNvPr id="703" name="Google Shape;703;p46"/>
          <p:cNvSpPr txBox="1"/>
          <p:nvPr/>
        </p:nvSpPr>
        <p:spPr>
          <a:xfrm>
            <a:off x="1139032" y="2571767"/>
            <a:ext cx="8037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E2CF66"/>
                </a:solidFill>
                <a:latin typeface="Poppins"/>
                <a:ea typeface="Poppins"/>
                <a:cs typeface="Poppins"/>
                <a:sym typeface="Poppins"/>
              </a:rPr>
              <a:t>NOV</a:t>
            </a:r>
            <a:endParaRPr/>
          </a:p>
        </p:txBody>
      </p:sp>
      <p:sp>
        <p:nvSpPr>
          <p:cNvPr id="704" name="Google Shape;704;p46"/>
          <p:cNvSpPr txBox="1"/>
          <p:nvPr/>
        </p:nvSpPr>
        <p:spPr>
          <a:xfrm>
            <a:off x="8047566" y="6464797"/>
            <a:ext cx="2208600" cy="9480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 Goes Here</a:t>
            </a:r>
            <a:endParaRPr/>
          </a:p>
        </p:txBody>
      </p:sp>
      <p:sp>
        <p:nvSpPr>
          <p:cNvPr id="705" name="Google Shape;705;p46"/>
          <p:cNvSpPr txBox="1"/>
          <p:nvPr/>
        </p:nvSpPr>
        <p:spPr>
          <a:xfrm>
            <a:off x="6771082" y="7867846"/>
            <a:ext cx="3731400" cy="134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a:t>
            </a:r>
            <a:endParaRPr/>
          </a:p>
        </p:txBody>
      </p:sp>
      <p:sp>
        <p:nvSpPr>
          <p:cNvPr id="706" name="Google Shape;706;p46"/>
          <p:cNvSpPr txBox="1"/>
          <p:nvPr/>
        </p:nvSpPr>
        <p:spPr>
          <a:xfrm>
            <a:off x="5911976" y="5709447"/>
            <a:ext cx="1101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16</a:t>
            </a:r>
            <a:endParaRPr/>
          </a:p>
        </p:txBody>
      </p:sp>
      <p:sp>
        <p:nvSpPr>
          <p:cNvPr id="707" name="Google Shape;707;p46"/>
          <p:cNvSpPr txBox="1"/>
          <p:nvPr/>
        </p:nvSpPr>
        <p:spPr>
          <a:xfrm>
            <a:off x="6060807" y="5547522"/>
            <a:ext cx="8037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E2CF66"/>
                </a:solidFill>
                <a:latin typeface="Poppins"/>
                <a:ea typeface="Poppins"/>
                <a:cs typeface="Poppins"/>
                <a:sym typeface="Poppins"/>
              </a:rPr>
              <a:t>NOV</a:t>
            </a:r>
            <a:endParaRPr/>
          </a:p>
        </p:txBody>
      </p:sp>
      <p:sp>
        <p:nvSpPr>
          <p:cNvPr id="708" name="Google Shape;708;p46"/>
          <p:cNvSpPr txBox="1"/>
          <p:nvPr/>
        </p:nvSpPr>
        <p:spPr>
          <a:xfrm>
            <a:off x="11523386" y="1820962"/>
            <a:ext cx="2208600" cy="9480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 Goes Here</a:t>
            </a:r>
            <a:endParaRPr/>
          </a:p>
        </p:txBody>
      </p:sp>
      <p:sp>
        <p:nvSpPr>
          <p:cNvPr id="709" name="Google Shape;709;p46"/>
          <p:cNvSpPr txBox="1"/>
          <p:nvPr/>
        </p:nvSpPr>
        <p:spPr>
          <a:xfrm>
            <a:off x="14924439" y="5989719"/>
            <a:ext cx="2208600" cy="9480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2CF66"/>
                </a:solidFill>
                <a:latin typeface="Poppins SemiBold"/>
                <a:ea typeface="Poppins SemiBold"/>
                <a:cs typeface="Poppins SemiBold"/>
                <a:sym typeface="Poppins SemiBold"/>
              </a:rPr>
              <a:t>Event Name Goes Here</a:t>
            </a:r>
            <a:endParaRPr/>
          </a:p>
        </p:txBody>
      </p:sp>
      <p:sp>
        <p:nvSpPr>
          <p:cNvPr id="710" name="Google Shape;710;p46"/>
          <p:cNvSpPr txBox="1"/>
          <p:nvPr/>
        </p:nvSpPr>
        <p:spPr>
          <a:xfrm>
            <a:off x="10246902" y="3224011"/>
            <a:ext cx="3731400" cy="134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a:t>
            </a:r>
            <a:endParaRPr/>
          </a:p>
        </p:txBody>
      </p:sp>
      <p:sp>
        <p:nvSpPr>
          <p:cNvPr id="711" name="Google Shape;711;p46"/>
          <p:cNvSpPr txBox="1"/>
          <p:nvPr/>
        </p:nvSpPr>
        <p:spPr>
          <a:xfrm>
            <a:off x="13647955" y="7392769"/>
            <a:ext cx="3731400" cy="1345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a:t>
            </a:r>
            <a:endParaRPr/>
          </a:p>
        </p:txBody>
      </p:sp>
      <p:sp>
        <p:nvSpPr>
          <p:cNvPr id="712" name="Google Shape;712;p46"/>
          <p:cNvSpPr txBox="1"/>
          <p:nvPr/>
        </p:nvSpPr>
        <p:spPr>
          <a:xfrm>
            <a:off x="9387797" y="1056087"/>
            <a:ext cx="1101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18</a:t>
            </a:r>
            <a:endParaRPr/>
          </a:p>
        </p:txBody>
      </p:sp>
      <p:sp>
        <p:nvSpPr>
          <p:cNvPr id="713" name="Google Shape;713;p46"/>
          <p:cNvSpPr txBox="1"/>
          <p:nvPr/>
        </p:nvSpPr>
        <p:spPr>
          <a:xfrm>
            <a:off x="12741079" y="5056946"/>
            <a:ext cx="11970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20</a:t>
            </a:r>
            <a:endParaRPr/>
          </a:p>
        </p:txBody>
      </p:sp>
      <p:sp>
        <p:nvSpPr>
          <p:cNvPr id="714" name="Google Shape;714;p46"/>
          <p:cNvSpPr txBox="1"/>
          <p:nvPr/>
        </p:nvSpPr>
        <p:spPr>
          <a:xfrm>
            <a:off x="9536627" y="903687"/>
            <a:ext cx="8037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E2CF66"/>
                </a:solidFill>
                <a:latin typeface="Poppins"/>
                <a:ea typeface="Poppins"/>
                <a:cs typeface="Poppins"/>
                <a:sym typeface="Poppins"/>
              </a:rPr>
              <a:t>NOV</a:t>
            </a:r>
            <a:endParaRPr/>
          </a:p>
        </p:txBody>
      </p:sp>
      <p:sp>
        <p:nvSpPr>
          <p:cNvPr id="715" name="Google Shape;715;p46"/>
          <p:cNvSpPr txBox="1"/>
          <p:nvPr/>
        </p:nvSpPr>
        <p:spPr>
          <a:xfrm>
            <a:off x="12937680" y="5072444"/>
            <a:ext cx="803700" cy="33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E2CF66"/>
                </a:solidFill>
                <a:latin typeface="Poppins"/>
                <a:ea typeface="Poppins"/>
                <a:cs typeface="Poppins"/>
                <a:sym typeface="Poppins"/>
              </a:rPr>
              <a:t>NOV</a:t>
            </a:r>
            <a:endParaRPr/>
          </a:p>
        </p:txBody>
      </p:sp>
      <p:sp>
        <p:nvSpPr>
          <p:cNvPr id="716" name="Google Shape;716;p46"/>
          <p:cNvSpPr txBox="1"/>
          <p:nvPr/>
        </p:nvSpPr>
        <p:spPr>
          <a:xfrm>
            <a:off x="841209" y="627003"/>
            <a:ext cx="79407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Timeline Page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720" name="Shape 720"/>
        <p:cNvGrpSpPr/>
        <p:nvPr/>
      </p:nvGrpSpPr>
      <p:grpSpPr>
        <a:xfrm>
          <a:off x="0" y="0"/>
          <a:ext cx="0" cy="0"/>
          <a:chOff x="0" y="0"/>
          <a:chExt cx="0" cy="0"/>
        </a:xfrm>
      </p:grpSpPr>
      <p:sp>
        <p:nvSpPr>
          <p:cNvPr id="721" name="Google Shape;721;p47"/>
          <p:cNvSpPr/>
          <p:nvPr/>
        </p:nvSpPr>
        <p:spPr>
          <a:xfrm rot="-569151">
            <a:off x="13324291" y="1407029"/>
            <a:ext cx="4949724" cy="3718480"/>
          </a:xfrm>
          <a:custGeom>
            <a:rect b="b" l="l" r="r" t="t"/>
            <a:pathLst>
              <a:path extrusionOk="0" h="3714061" w="4943841">
                <a:moveTo>
                  <a:pt x="0" y="0"/>
                </a:moveTo>
                <a:lnTo>
                  <a:pt x="4943841" y="0"/>
                </a:lnTo>
                <a:lnTo>
                  <a:pt x="4943841" y="3714061"/>
                </a:lnTo>
                <a:lnTo>
                  <a:pt x="0" y="3714061"/>
                </a:lnTo>
                <a:lnTo>
                  <a:pt x="0" y="0"/>
                </a:lnTo>
                <a:close/>
              </a:path>
            </a:pathLst>
          </a:custGeom>
          <a:blipFill rotWithShape="1">
            <a:blip r:embed="rId3">
              <a:alphaModFix/>
            </a:blip>
            <a:stretch>
              <a:fillRect b="0" l="0" r="0" t="0"/>
            </a:stretch>
          </a:blipFill>
          <a:ln>
            <a:noFill/>
          </a:ln>
        </p:spPr>
      </p:sp>
      <p:sp>
        <p:nvSpPr>
          <p:cNvPr id="722" name="Google Shape;722;p47"/>
          <p:cNvSpPr/>
          <p:nvPr/>
        </p:nvSpPr>
        <p:spPr>
          <a:xfrm>
            <a:off x="615973" y="5503989"/>
            <a:ext cx="5073597" cy="4090587"/>
          </a:xfrm>
          <a:custGeom>
            <a:rect b="b" l="l" r="r" t="t"/>
            <a:pathLst>
              <a:path extrusionOk="0" h="4090587" w="5073597">
                <a:moveTo>
                  <a:pt x="0" y="0"/>
                </a:moveTo>
                <a:lnTo>
                  <a:pt x="5073596" y="0"/>
                </a:lnTo>
                <a:lnTo>
                  <a:pt x="5073596" y="4090587"/>
                </a:lnTo>
                <a:lnTo>
                  <a:pt x="0" y="4090587"/>
                </a:lnTo>
                <a:lnTo>
                  <a:pt x="0" y="0"/>
                </a:lnTo>
                <a:close/>
              </a:path>
            </a:pathLst>
          </a:custGeom>
          <a:blipFill rotWithShape="1">
            <a:blip r:embed="rId4">
              <a:alphaModFix/>
            </a:blip>
            <a:stretch>
              <a:fillRect b="0" l="0" r="0" t="0"/>
            </a:stretch>
          </a:blipFill>
          <a:ln>
            <a:noFill/>
          </a:ln>
        </p:spPr>
      </p:sp>
      <p:sp>
        <p:nvSpPr>
          <p:cNvPr id="723" name="Google Shape;723;p47"/>
          <p:cNvSpPr txBox="1"/>
          <p:nvPr/>
        </p:nvSpPr>
        <p:spPr>
          <a:xfrm>
            <a:off x="5030755" y="3128163"/>
            <a:ext cx="8226600" cy="38172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17714" u="none" cap="none" strike="noStrike">
                <a:solidFill>
                  <a:srgbClr val="E2CF66"/>
                </a:solidFill>
                <a:latin typeface="Berkshire Swash"/>
                <a:ea typeface="Berkshire Swash"/>
                <a:cs typeface="Berkshire Swash"/>
                <a:sym typeface="Berkshire Swash"/>
              </a:rPr>
              <a:t>Thank</a:t>
            </a:r>
            <a:endParaRPr/>
          </a:p>
          <a:p>
            <a:pPr indent="0" lvl="0" marL="0" marR="0" rtl="0" algn="ctr">
              <a:lnSpc>
                <a:spcPct val="70000"/>
              </a:lnSpc>
              <a:spcBef>
                <a:spcPts val="0"/>
              </a:spcBef>
              <a:spcAft>
                <a:spcPts val="0"/>
              </a:spcAft>
              <a:buNone/>
            </a:pPr>
            <a:r>
              <a:rPr b="0" i="0" lang="en-US" sz="17714" u="none" cap="none" strike="noStrike">
                <a:solidFill>
                  <a:srgbClr val="E2CF66"/>
                </a:solidFill>
                <a:latin typeface="Berkshire Swash"/>
                <a:ea typeface="Berkshire Swash"/>
                <a:cs typeface="Berkshire Swash"/>
                <a:sym typeface="Berkshire Swash"/>
              </a:rPr>
              <a:t>you!</a:t>
            </a:r>
            <a:endParaRPr/>
          </a:p>
        </p:txBody>
      </p:sp>
      <p:sp>
        <p:nvSpPr>
          <p:cNvPr id="724" name="Google Shape;724;p47"/>
          <p:cNvSpPr/>
          <p:nvPr/>
        </p:nvSpPr>
        <p:spPr>
          <a:xfrm>
            <a:off x="1548660" y="788547"/>
            <a:ext cx="3208221" cy="3520682"/>
          </a:xfrm>
          <a:custGeom>
            <a:rect b="b" l="l" r="r" t="t"/>
            <a:pathLst>
              <a:path extrusionOk="0" h="3520682" w="3208221">
                <a:moveTo>
                  <a:pt x="0" y="0"/>
                </a:moveTo>
                <a:lnTo>
                  <a:pt x="3208222" y="0"/>
                </a:lnTo>
                <a:lnTo>
                  <a:pt x="3208222" y="3520682"/>
                </a:lnTo>
                <a:lnTo>
                  <a:pt x="0" y="3520682"/>
                </a:lnTo>
                <a:lnTo>
                  <a:pt x="0" y="0"/>
                </a:lnTo>
                <a:close/>
              </a:path>
            </a:pathLst>
          </a:custGeom>
          <a:blipFill rotWithShape="1">
            <a:blip r:embed="rId5">
              <a:alphaModFix/>
            </a:blip>
            <a:stretch>
              <a:fillRect b="0" l="0" r="0" t="0"/>
            </a:stretch>
          </a:blipFill>
          <a:ln>
            <a:noFill/>
          </a:ln>
        </p:spPr>
      </p:sp>
      <p:sp>
        <p:nvSpPr>
          <p:cNvPr id="725" name="Google Shape;725;p47"/>
          <p:cNvSpPr/>
          <p:nvPr/>
        </p:nvSpPr>
        <p:spPr>
          <a:xfrm>
            <a:off x="13595016" y="6766318"/>
            <a:ext cx="3664284" cy="4021162"/>
          </a:xfrm>
          <a:custGeom>
            <a:rect b="b" l="l" r="r" t="t"/>
            <a:pathLst>
              <a:path extrusionOk="0" h="4021162" w="3664284">
                <a:moveTo>
                  <a:pt x="0" y="0"/>
                </a:moveTo>
                <a:lnTo>
                  <a:pt x="3664284" y="0"/>
                </a:lnTo>
                <a:lnTo>
                  <a:pt x="3664284" y="4021162"/>
                </a:lnTo>
                <a:lnTo>
                  <a:pt x="0" y="4021162"/>
                </a:lnTo>
                <a:lnTo>
                  <a:pt x="0" y="0"/>
                </a:lnTo>
                <a:close/>
              </a:path>
            </a:pathLst>
          </a:custGeom>
          <a:blipFill rotWithShape="1">
            <a:blip r:embed="rId5">
              <a:alphaModFix/>
            </a:blip>
            <a:stretch>
              <a:fillRect b="0" l="0" r="0" t="0"/>
            </a:stretch>
          </a:blipFill>
          <a:ln>
            <a:noFill/>
          </a:ln>
        </p:spPr>
      </p:sp>
      <p:sp>
        <p:nvSpPr>
          <p:cNvPr id="726" name="Google Shape;726;p47"/>
          <p:cNvSpPr txBox="1"/>
          <p:nvPr/>
        </p:nvSpPr>
        <p:spPr>
          <a:xfrm>
            <a:off x="5703818" y="7963308"/>
            <a:ext cx="68805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Write a closing statement or call-to-action here.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730" name="Shape 730"/>
        <p:cNvGrpSpPr/>
        <p:nvPr/>
      </p:nvGrpSpPr>
      <p:grpSpPr>
        <a:xfrm>
          <a:off x="0" y="0"/>
          <a:ext cx="0" cy="0"/>
          <a:chOff x="0" y="0"/>
          <a:chExt cx="0" cy="0"/>
        </a:xfrm>
      </p:grpSpPr>
      <p:sp>
        <p:nvSpPr>
          <p:cNvPr id="731" name="Google Shape;731;p48"/>
          <p:cNvSpPr txBox="1"/>
          <p:nvPr/>
        </p:nvSpPr>
        <p:spPr>
          <a:xfrm>
            <a:off x="950982" y="805141"/>
            <a:ext cx="3456300" cy="2137500"/>
          </a:xfrm>
          <a:prstGeom prst="rect">
            <a:avLst/>
          </a:prstGeom>
          <a:noFill/>
          <a:ln>
            <a:noFill/>
          </a:ln>
        </p:spPr>
        <p:txBody>
          <a:bodyPr anchorCtr="0" anchor="t" bIns="0" lIns="0" spcFirstLastPara="1" rIns="0" wrap="square" tIns="0">
            <a:spAutoFit/>
          </a:bodyPr>
          <a:lstStyle/>
          <a:p>
            <a:pPr indent="0" lvl="0" marL="0" marR="0" rtl="0" algn="l">
              <a:lnSpc>
                <a:spcPct val="117002"/>
              </a:lnSpc>
              <a:spcBef>
                <a:spcPts val="0"/>
              </a:spcBef>
              <a:spcAft>
                <a:spcPts val="0"/>
              </a:spcAft>
              <a:buNone/>
            </a:pPr>
            <a:r>
              <a:rPr b="0" i="0" lang="en-US" sz="6399" u="none" cap="none" strike="noStrike">
                <a:solidFill>
                  <a:srgbClr val="E2CF66"/>
                </a:solidFill>
                <a:latin typeface="Berkshire Swash"/>
                <a:ea typeface="Berkshire Swash"/>
                <a:cs typeface="Berkshire Swash"/>
                <a:sym typeface="Berkshire Swash"/>
              </a:rPr>
              <a:t>Resource</a:t>
            </a:r>
            <a:endParaRPr/>
          </a:p>
          <a:p>
            <a:pPr indent="0" lvl="0" marL="0" marR="0" rtl="0" algn="l">
              <a:lnSpc>
                <a:spcPct val="117002"/>
              </a:lnSpc>
              <a:spcBef>
                <a:spcPts val="0"/>
              </a:spcBef>
              <a:spcAft>
                <a:spcPts val="0"/>
              </a:spcAft>
              <a:buNone/>
            </a:pPr>
            <a:r>
              <a:rPr b="0" i="0" lang="en-US" sz="6399" u="none" cap="none" strike="noStrike">
                <a:solidFill>
                  <a:srgbClr val="E2CF66"/>
                </a:solidFill>
                <a:latin typeface="Berkshire Swash"/>
                <a:ea typeface="Berkshire Swash"/>
                <a:cs typeface="Berkshire Swash"/>
                <a:sym typeface="Berkshire Swash"/>
              </a:rPr>
              <a:t>Page</a:t>
            </a:r>
            <a:endParaRPr/>
          </a:p>
        </p:txBody>
      </p:sp>
      <p:sp>
        <p:nvSpPr>
          <p:cNvPr id="732" name="Google Shape;732;p48"/>
          <p:cNvSpPr txBox="1"/>
          <p:nvPr/>
        </p:nvSpPr>
        <p:spPr>
          <a:xfrm>
            <a:off x="950982" y="4883474"/>
            <a:ext cx="4014300" cy="4474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This presentation template</a:t>
            </a:r>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uses the following free fonts:</a:t>
            </a:r>
            <a:endParaRPr/>
          </a:p>
          <a:p>
            <a:pPr indent="0" lvl="1" marL="0" marR="0" rtl="0" algn="l">
              <a:lnSpc>
                <a:spcPct val="130000"/>
              </a:lnSpc>
              <a:spcBef>
                <a:spcPts val="0"/>
              </a:spcBef>
              <a:spcAft>
                <a:spcPts val="0"/>
              </a:spcAft>
              <a:buNone/>
            </a:pPr>
            <a:r>
              <a:t/>
            </a:r>
            <a:endParaRPr b="0" i="0" sz="1900" u="none" cap="none" strike="noStrike">
              <a:solidFill>
                <a:srgbClr val="E2CF66"/>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Titles: Berkshire Swash</a:t>
            </a:r>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Headers: Poppins</a:t>
            </a:r>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Body Copy: Poppins</a:t>
            </a:r>
            <a:endParaRPr/>
          </a:p>
          <a:p>
            <a:pPr indent="0" lvl="1" marL="0" marR="0" rtl="0" algn="l">
              <a:lnSpc>
                <a:spcPct val="130000"/>
              </a:lnSpc>
              <a:spcBef>
                <a:spcPts val="0"/>
              </a:spcBef>
              <a:spcAft>
                <a:spcPts val="0"/>
              </a:spcAft>
              <a:buNone/>
            </a:pPr>
            <a:r>
              <a:t/>
            </a:r>
            <a:endParaRPr b="0" i="0" sz="1900" u="none" cap="none" strike="noStrike">
              <a:solidFill>
                <a:srgbClr val="E2CF66"/>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You can find these fonts</a:t>
            </a:r>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online too. Happy designing! </a:t>
            </a:r>
            <a:endParaRPr/>
          </a:p>
          <a:p>
            <a:pPr indent="0" lvl="1" marL="0" marR="0" rtl="0" algn="l">
              <a:lnSpc>
                <a:spcPct val="130000"/>
              </a:lnSpc>
              <a:spcBef>
                <a:spcPts val="0"/>
              </a:spcBef>
              <a:spcAft>
                <a:spcPts val="0"/>
              </a:spcAft>
              <a:buNone/>
            </a:pPr>
            <a:r>
              <a:t/>
            </a:r>
            <a:endParaRPr b="0" i="0" sz="1900" u="none" cap="none" strike="noStrike">
              <a:solidFill>
                <a:srgbClr val="E2CF66"/>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Don't forget to delete this</a:t>
            </a:r>
            <a:endParaRPr/>
          </a:p>
          <a:p>
            <a:pPr indent="0" lvl="1" marL="0" marR="0" rtl="0" algn="l">
              <a:lnSpc>
                <a:spcPct val="130000"/>
              </a:lnSpc>
              <a:spcBef>
                <a:spcPts val="0"/>
              </a:spcBef>
              <a:spcAft>
                <a:spcPts val="0"/>
              </a:spcAft>
              <a:buNone/>
            </a:pPr>
            <a:r>
              <a:rPr b="0" i="0" lang="en-US" sz="1900" u="none" cap="none" strike="noStrike">
                <a:solidFill>
                  <a:srgbClr val="E2CF66"/>
                </a:solidFill>
                <a:latin typeface="Poppins"/>
                <a:ea typeface="Poppins"/>
                <a:cs typeface="Poppins"/>
                <a:sym typeface="Poppins"/>
              </a:rPr>
              <a:t>page before presenting. </a:t>
            </a:r>
            <a:endParaRPr/>
          </a:p>
        </p:txBody>
      </p:sp>
      <p:sp>
        <p:nvSpPr>
          <p:cNvPr id="733" name="Google Shape;733;p48"/>
          <p:cNvSpPr txBox="1"/>
          <p:nvPr/>
        </p:nvSpPr>
        <p:spPr>
          <a:xfrm>
            <a:off x="950982" y="3428999"/>
            <a:ext cx="3447900" cy="10527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1900" u="none" cap="none" strike="noStrike">
                <a:solidFill>
                  <a:srgbClr val="E2CF66"/>
                </a:solidFill>
                <a:latin typeface="Poppins"/>
                <a:ea typeface="Poppins"/>
                <a:cs typeface="Poppins"/>
                <a:sym typeface="Poppins"/>
              </a:rPr>
              <a:t>Use these design resources</a:t>
            </a:r>
            <a:endParaRPr/>
          </a:p>
          <a:p>
            <a:pPr indent="0" lvl="1" marL="0" marR="0" rtl="0" algn="l">
              <a:lnSpc>
                <a:spcPct val="130000"/>
              </a:lnSpc>
              <a:spcBef>
                <a:spcPts val="0"/>
              </a:spcBef>
              <a:spcAft>
                <a:spcPts val="0"/>
              </a:spcAft>
              <a:buNone/>
            </a:pPr>
            <a:r>
              <a:rPr b="1" i="0" lang="en-US" sz="1900" u="none" cap="none" strike="noStrike">
                <a:solidFill>
                  <a:srgbClr val="E2CF66"/>
                </a:solidFill>
                <a:latin typeface="Poppins"/>
                <a:ea typeface="Poppins"/>
                <a:cs typeface="Poppins"/>
                <a:sym typeface="Poppins"/>
              </a:rPr>
              <a:t>in your Canva Presentation.</a:t>
            </a:r>
            <a:endParaRPr/>
          </a:p>
        </p:txBody>
      </p:sp>
      <p:sp>
        <p:nvSpPr>
          <p:cNvPr id="734" name="Google Shape;734;p48"/>
          <p:cNvSpPr/>
          <p:nvPr/>
        </p:nvSpPr>
        <p:spPr>
          <a:xfrm flipH="1" rot="10800000">
            <a:off x="5600344" y="5522056"/>
            <a:ext cx="690987" cy="1621084"/>
          </a:xfrm>
          <a:custGeom>
            <a:rect b="b" l="l" r="r" t="t"/>
            <a:pathLst>
              <a:path extrusionOk="0" h="1621084" w="690987">
                <a:moveTo>
                  <a:pt x="0" y="1621084"/>
                </a:moveTo>
                <a:lnTo>
                  <a:pt x="690987" y="1621084"/>
                </a:lnTo>
                <a:lnTo>
                  <a:pt x="690987" y="0"/>
                </a:lnTo>
                <a:lnTo>
                  <a:pt x="0" y="0"/>
                </a:lnTo>
                <a:lnTo>
                  <a:pt x="0" y="1621084"/>
                </a:lnTo>
                <a:close/>
              </a:path>
            </a:pathLst>
          </a:custGeom>
          <a:blipFill rotWithShape="1">
            <a:blip r:embed="rId3">
              <a:alphaModFix/>
            </a:blip>
            <a:stretch>
              <a:fillRect b="0" l="0" r="0" t="0"/>
            </a:stretch>
          </a:blipFill>
          <a:ln>
            <a:noFill/>
          </a:ln>
        </p:spPr>
      </p:sp>
      <p:sp>
        <p:nvSpPr>
          <p:cNvPr id="735" name="Google Shape;735;p48"/>
          <p:cNvSpPr/>
          <p:nvPr/>
        </p:nvSpPr>
        <p:spPr>
          <a:xfrm flipH="1">
            <a:off x="5460205" y="8333742"/>
            <a:ext cx="908478" cy="1026528"/>
          </a:xfrm>
          <a:custGeom>
            <a:rect b="b" l="l" r="r" t="t"/>
            <a:pathLst>
              <a:path extrusionOk="0" h="1026528" w="908478">
                <a:moveTo>
                  <a:pt x="908477" y="0"/>
                </a:moveTo>
                <a:lnTo>
                  <a:pt x="0" y="0"/>
                </a:lnTo>
                <a:lnTo>
                  <a:pt x="0" y="1026529"/>
                </a:lnTo>
                <a:lnTo>
                  <a:pt x="908477" y="1026529"/>
                </a:lnTo>
                <a:lnTo>
                  <a:pt x="908477" y="0"/>
                </a:lnTo>
                <a:close/>
              </a:path>
            </a:pathLst>
          </a:custGeom>
          <a:blipFill rotWithShape="1">
            <a:blip r:embed="rId4">
              <a:alphaModFix/>
            </a:blip>
            <a:stretch>
              <a:fillRect b="0" l="0" r="0" t="0"/>
            </a:stretch>
          </a:blipFill>
          <a:ln>
            <a:noFill/>
          </a:ln>
        </p:spPr>
      </p:sp>
      <p:sp>
        <p:nvSpPr>
          <p:cNvPr id="736" name="Google Shape;736;p48"/>
          <p:cNvSpPr/>
          <p:nvPr/>
        </p:nvSpPr>
        <p:spPr>
          <a:xfrm>
            <a:off x="10936954" y="3963898"/>
            <a:ext cx="1316907" cy="1330209"/>
          </a:xfrm>
          <a:custGeom>
            <a:rect b="b" l="l" r="r" t="t"/>
            <a:pathLst>
              <a:path extrusionOk="0" h="1330209" w="1316907">
                <a:moveTo>
                  <a:pt x="0" y="0"/>
                </a:moveTo>
                <a:lnTo>
                  <a:pt x="1316907" y="0"/>
                </a:lnTo>
                <a:lnTo>
                  <a:pt x="1316907" y="1330209"/>
                </a:lnTo>
                <a:lnTo>
                  <a:pt x="0" y="1330209"/>
                </a:lnTo>
                <a:lnTo>
                  <a:pt x="0" y="0"/>
                </a:lnTo>
                <a:close/>
              </a:path>
            </a:pathLst>
          </a:custGeom>
          <a:blipFill rotWithShape="1">
            <a:blip r:embed="rId5">
              <a:alphaModFix/>
            </a:blip>
            <a:stretch>
              <a:fillRect b="0" l="0" r="0" t="0"/>
            </a:stretch>
          </a:blipFill>
          <a:ln>
            <a:noFill/>
          </a:ln>
        </p:spPr>
      </p:sp>
      <p:sp>
        <p:nvSpPr>
          <p:cNvPr id="737" name="Google Shape;737;p48"/>
          <p:cNvSpPr/>
          <p:nvPr/>
        </p:nvSpPr>
        <p:spPr>
          <a:xfrm>
            <a:off x="12045285" y="1066597"/>
            <a:ext cx="1117780" cy="1117315"/>
          </a:xfrm>
          <a:custGeom>
            <a:rect b="b" l="l" r="r" t="t"/>
            <a:pathLst>
              <a:path extrusionOk="0" h="1117315" w="1117780">
                <a:moveTo>
                  <a:pt x="0" y="0"/>
                </a:moveTo>
                <a:lnTo>
                  <a:pt x="1117780" y="0"/>
                </a:lnTo>
                <a:lnTo>
                  <a:pt x="1117780" y="1117314"/>
                </a:lnTo>
                <a:lnTo>
                  <a:pt x="0" y="1117314"/>
                </a:lnTo>
                <a:lnTo>
                  <a:pt x="0" y="0"/>
                </a:lnTo>
                <a:close/>
              </a:path>
            </a:pathLst>
          </a:custGeom>
          <a:blipFill rotWithShape="1">
            <a:blip r:embed="rId6">
              <a:alphaModFix/>
            </a:blip>
            <a:stretch>
              <a:fillRect b="0" l="0" r="0" t="0"/>
            </a:stretch>
          </a:blipFill>
          <a:ln>
            <a:noFill/>
          </a:ln>
        </p:spPr>
      </p:sp>
      <p:sp>
        <p:nvSpPr>
          <p:cNvPr id="738" name="Google Shape;738;p48"/>
          <p:cNvSpPr/>
          <p:nvPr/>
        </p:nvSpPr>
        <p:spPr>
          <a:xfrm>
            <a:off x="7687625" y="1219696"/>
            <a:ext cx="2457927" cy="811116"/>
          </a:xfrm>
          <a:custGeom>
            <a:rect b="b" l="l" r="r" t="t"/>
            <a:pathLst>
              <a:path extrusionOk="0" h="811116" w="2457927">
                <a:moveTo>
                  <a:pt x="0" y="0"/>
                </a:moveTo>
                <a:lnTo>
                  <a:pt x="2457926" y="0"/>
                </a:lnTo>
                <a:lnTo>
                  <a:pt x="2457926" y="811116"/>
                </a:lnTo>
                <a:lnTo>
                  <a:pt x="0" y="811116"/>
                </a:lnTo>
                <a:lnTo>
                  <a:pt x="0" y="0"/>
                </a:lnTo>
                <a:close/>
              </a:path>
            </a:pathLst>
          </a:custGeom>
          <a:blipFill rotWithShape="1">
            <a:blip r:embed="rId7">
              <a:alphaModFix/>
            </a:blip>
            <a:stretch>
              <a:fillRect b="0" l="0" r="0" t="0"/>
            </a:stretch>
          </a:blipFill>
          <a:ln>
            <a:noFill/>
          </a:ln>
        </p:spPr>
      </p:sp>
      <p:sp>
        <p:nvSpPr>
          <p:cNvPr id="739" name="Google Shape;739;p48"/>
          <p:cNvSpPr/>
          <p:nvPr/>
        </p:nvSpPr>
        <p:spPr>
          <a:xfrm flipH="1">
            <a:off x="10496799" y="8238097"/>
            <a:ext cx="688068" cy="1217820"/>
          </a:xfrm>
          <a:custGeom>
            <a:rect b="b" l="l" r="r" t="t"/>
            <a:pathLst>
              <a:path extrusionOk="0" h="1217820" w="688068">
                <a:moveTo>
                  <a:pt x="688068" y="0"/>
                </a:moveTo>
                <a:lnTo>
                  <a:pt x="0" y="0"/>
                </a:lnTo>
                <a:lnTo>
                  <a:pt x="0" y="1217819"/>
                </a:lnTo>
                <a:lnTo>
                  <a:pt x="688068" y="1217819"/>
                </a:lnTo>
                <a:lnTo>
                  <a:pt x="688068" y="0"/>
                </a:lnTo>
                <a:close/>
              </a:path>
            </a:pathLst>
          </a:custGeom>
          <a:blipFill rotWithShape="1">
            <a:blip r:embed="rId8">
              <a:alphaModFix/>
            </a:blip>
            <a:stretch>
              <a:fillRect b="0" l="0" r="0" t="0"/>
            </a:stretch>
          </a:blipFill>
          <a:ln>
            <a:noFill/>
          </a:ln>
        </p:spPr>
      </p:sp>
      <p:sp>
        <p:nvSpPr>
          <p:cNvPr id="740" name="Google Shape;740;p48"/>
          <p:cNvSpPr/>
          <p:nvPr/>
        </p:nvSpPr>
        <p:spPr>
          <a:xfrm>
            <a:off x="6982483" y="2790767"/>
            <a:ext cx="1708423" cy="518934"/>
          </a:xfrm>
          <a:custGeom>
            <a:rect b="b" l="l" r="r" t="t"/>
            <a:pathLst>
              <a:path extrusionOk="0" h="518934" w="1708423">
                <a:moveTo>
                  <a:pt x="0" y="0"/>
                </a:moveTo>
                <a:lnTo>
                  <a:pt x="1708423" y="0"/>
                </a:lnTo>
                <a:lnTo>
                  <a:pt x="1708423" y="518934"/>
                </a:lnTo>
                <a:lnTo>
                  <a:pt x="0" y="518934"/>
                </a:lnTo>
                <a:lnTo>
                  <a:pt x="0" y="0"/>
                </a:lnTo>
                <a:close/>
              </a:path>
            </a:pathLst>
          </a:custGeom>
          <a:blipFill rotWithShape="1">
            <a:blip r:embed="rId9">
              <a:alphaModFix/>
            </a:blip>
            <a:stretch>
              <a:fillRect b="0" l="0" r="0" t="0"/>
            </a:stretch>
          </a:blipFill>
          <a:ln>
            <a:noFill/>
          </a:ln>
        </p:spPr>
      </p:sp>
      <p:sp>
        <p:nvSpPr>
          <p:cNvPr id="741" name="Google Shape;741;p48"/>
          <p:cNvSpPr/>
          <p:nvPr/>
        </p:nvSpPr>
        <p:spPr>
          <a:xfrm>
            <a:off x="13556989" y="7457133"/>
            <a:ext cx="1866257" cy="401245"/>
          </a:xfrm>
          <a:custGeom>
            <a:rect b="b" l="l" r="r" t="t"/>
            <a:pathLst>
              <a:path extrusionOk="0" h="401245" w="1866257">
                <a:moveTo>
                  <a:pt x="0" y="0"/>
                </a:moveTo>
                <a:lnTo>
                  <a:pt x="1866257" y="0"/>
                </a:lnTo>
                <a:lnTo>
                  <a:pt x="1866257" y="401245"/>
                </a:lnTo>
                <a:lnTo>
                  <a:pt x="0" y="401245"/>
                </a:lnTo>
                <a:lnTo>
                  <a:pt x="0" y="0"/>
                </a:lnTo>
                <a:close/>
              </a:path>
            </a:pathLst>
          </a:custGeom>
          <a:blipFill rotWithShape="1">
            <a:blip r:embed="rId10">
              <a:alphaModFix/>
            </a:blip>
            <a:stretch>
              <a:fillRect b="0" l="0" r="0" t="0"/>
            </a:stretch>
          </a:blipFill>
          <a:ln>
            <a:noFill/>
          </a:ln>
        </p:spPr>
      </p:sp>
      <p:sp>
        <p:nvSpPr>
          <p:cNvPr id="742" name="Google Shape;742;p48"/>
          <p:cNvSpPr/>
          <p:nvPr/>
        </p:nvSpPr>
        <p:spPr>
          <a:xfrm>
            <a:off x="9211104" y="2696425"/>
            <a:ext cx="2348934" cy="707616"/>
          </a:xfrm>
          <a:custGeom>
            <a:rect b="b" l="l" r="r" t="t"/>
            <a:pathLst>
              <a:path extrusionOk="0" h="707616" w="2348934">
                <a:moveTo>
                  <a:pt x="0" y="0"/>
                </a:moveTo>
                <a:lnTo>
                  <a:pt x="2348934" y="0"/>
                </a:lnTo>
                <a:lnTo>
                  <a:pt x="2348934" y="707617"/>
                </a:lnTo>
                <a:lnTo>
                  <a:pt x="0" y="707617"/>
                </a:lnTo>
                <a:lnTo>
                  <a:pt x="0" y="0"/>
                </a:lnTo>
                <a:close/>
              </a:path>
            </a:pathLst>
          </a:custGeom>
          <a:blipFill rotWithShape="1">
            <a:blip r:embed="rId11">
              <a:alphaModFix/>
            </a:blip>
            <a:stretch>
              <a:fillRect b="0" l="0" r="0" t="0"/>
            </a:stretch>
          </a:blipFill>
          <a:ln>
            <a:noFill/>
          </a:ln>
        </p:spPr>
      </p:sp>
      <p:sp>
        <p:nvSpPr>
          <p:cNvPr id="743" name="Google Shape;743;p48"/>
          <p:cNvSpPr/>
          <p:nvPr/>
        </p:nvSpPr>
        <p:spPr>
          <a:xfrm>
            <a:off x="8295737" y="4210490"/>
            <a:ext cx="672759" cy="837025"/>
          </a:xfrm>
          <a:custGeom>
            <a:rect b="b" l="l" r="r" t="t"/>
            <a:pathLst>
              <a:path extrusionOk="0" h="837025" w="672759">
                <a:moveTo>
                  <a:pt x="0" y="0"/>
                </a:moveTo>
                <a:lnTo>
                  <a:pt x="672759" y="0"/>
                </a:lnTo>
                <a:lnTo>
                  <a:pt x="672759" y="837025"/>
                </a:lnTo>
                <a:lnTo>
                  <a:pt x="0" y="837025"/>
                </a:lnTo>
                <a:lnTo>
                  <a:pt x="0" y="0"/>
                </a:lnTo>
                <a:close/>
              </a:path>
            </a:pathLst>
          </a:custGeom>
          <a:blipFill rotWithShape="1">
            <a:blip r:embed="rId12">
              <a:alphaModFix/>
            </a:blip>
            <a:stretch>
              <a:fillRect b="0" l="0" r="0" t="0"/>
            </a:stretch>
          </a:blipFill>
          <a:ln>
            <a:noFill/>
          </a:ln>
        </p:spPr>
      </p:sp>
      <p:sp>
        <p:nvSpPr>
          <p:cNvPr id="744" name="Google Shape;744;p48"/>
          <p:cNvSpPr/>
          <p:nvPr/>
        </p:nvSpPr>
        <p:spPr>
          <a:xfrm>
            <a:off x="9581819" y="4210490"/>
            <a:ext cx="741813" cy="837025"/>
          </a:xfrm>
          <a:custGeom>
            <a:rect b="b" l="l" r="r" t="t"/>
            <a:pathLst>
              <a:path extrusionOk="0" h="837025" w="741813">
                <a:moveTo>
                  <a:pt x="0" y="0"/>
                </a:moveTo>
                <a:lnTo>
                  <a:pt x="741813" y="0"/>
                </a:lnTo>
                <a:lnTo>
                  <a:pt x="741813" y="837025"/>
                </a:lnTo>
                <a:lnTo>
                  <a:pt x="0" y="837025"/>
                </a:lnTo>
                <a:lnTo>
                  <a:pt x="0" y="0"/>
                </a:lnTo>
                <a:close/>
              </a:path>
            </a:pathLst>
          </a:custGeom>
          <a:blipFill rotWithShape="1">
            <a:blip r:embed="rId13">
              <a:alphaModFix/>
            </a:blip>
            <a:stretch>
              <a:fillRect b="0" l="0" r="0" t="0"/>
            </a:stretch>
          </a:blipFill>
          <a:ln>
            <a:noFill/>
          </a:ln>
        </p:spPr>
      </p:sp>
      <p:sp>
        <p:nvSpPr>
          <p:cNvPr id="745" name="Google Shape;745;p48"/>
          <p:cNvSpPr/>
          <p:nvPr/>
        </p:nvSpPr>
        <p:spPr>
          <a:xfrm>
            <a:off x="8674742" y="5704368"/>
            <a:ext cx="1435953" cy="1256459"/>
          </a:xfrm>
          <a:custGeom>
            <a:rect b="b" l="l" r="r" t="t"/>
            <a:pathLst>
              <a:path extrusionOk="0" h="1256459" w="1435953">
                <a:moveTo>
                  <a:pt x="0" y="0"/>
                </a:moveTo>
                <a:lnTo>
                  <a:pt x="1435953" y="0"/>
                </a:lnTo>
                <a:lnTo>
                  <a:pt x="1435953" y="1256459"/>
                </a:lnTo>
                <a:lnTo>
                  <a:pt x="0" y="1256459"/>
                </a:lnTo>
                <a:lnTo>
                  <a:pt x="0" y="0"/>
                </a:lnTo>
                <a:close/>
              </a:path>
            </a:pathLst>
          </a:custGeom>
          <a:blipFill rotWithShape="1">
            <a:blip r:embed="rId14">
              <a:alphaModFix/>
            </a:blip>
            <a:stretch>
              <a:fillRect b="0" l="0" r="0" t="0"/>
            </a:stretch>
          </a:blipFill>
          <a:ln>
            <a:noFill/>
          </a:ln>
        </p:spPr>
      </p:sp>
      <p:sp>
        <p:nvSpPr>
          <p:cNvPr id="746" name="Google Shape;746;p48"/>
          <p:cNvSpPr/>
          <p:nvPr/>
        </p:nvSpPr>
        <p:spPr>
          <a:xfrm>
            <a:off x="5521849" y="7380056"/>
            <a:ext cx="469312" cy="555399"/>
          </a:xfrm>
          <a:custGeom>
            <a:rect b="b" l="l" r="r" t="t"/>
            <a:pathLst>
              <a:path extrusionOk="0" h="555399" w="469312">
                <a:moveTo>
                  <a:pt x="0" y="0"/>
                </a:moveTo>
                <a:lnTo>
                  <a:pt x="469312" y="0"/>
                </a:lnTo>
                <a:lnTo>
                  <a:pt x="469312" y="555399"/>
                </a:lnTo>
                <a:lnTo>
                  <a:pt x="0" y="555399"/>
                </a:lnTo>
                <a:lnTo>
                  <a:pt x="0" y="0"/>
                </a:lnTo>
                <a:close/>
              </a:path>
            </a:pathLst>
          </a:custGeom>
          <a:blipFill rotWithShape="1">
            <a:blip r:embed="rId15">
              <a:alphaModFix/>
            </a:blip>
            <a:stretch>
              <a:fillRect b="0" l="0" r="0" t="0"/>
            </a:stretch>
          </a:blipFill>
          <a:ln>
            <a:noFill/>
          </a:ln>
        </p:spPr>
      </p:sp>
      <p:sp>
        <p:nvSpPr>
          <p:cNvPr id="747" name="Google Shape;747;p48"/>
          <p:cNvSpPr/>
          <p:nvPr/>
        </p:nvSpPr>
        <p:spPr>
          <a:xfrm flipH="1">
            <a:off x="6838287" y="3963898"/>
            <a:ext cx="844129" cy="1330209"/>
          </a:xfrm>
          <a:custGeom>
            <a:rect b="b" l="l" r="r" t="t"/>
            <a:pathLst>
              <a:path extrusionOk="0" h="1330209" w="844129">
                <a:moveTo>
                  <a:pt x="844128" y="0"/>
                </a:moveTo>
                <a:lnTo>
                  <a:pt x="0" y="0"/>
                </a:lnTo>
                <a:lnTo>
                  <a:pt x="0" y="1330209"/>
                </a:lnTo>
                <a:lnTo>
                  <a:pt x="844128" y="1330209"/>
                </a:lnTo>
                <a:lnTo>
                  <a:pt x="844128" y="0"/>
                </a:lnTo>
                <a:close/>
              </a:path>
            </a:pathLst>
          </a:custGeom>
          <a:blipFill rotWithShape="1">
            <a:blip r:embed="rId16">
              <a:alphaModFix/>
            </a:blip>
            <a:stretch>
              <a:fillRect b="0" l="0" r="0" t="0"/>
            </a:stretch>
          </a:blipFill>
          <a:ln>
            <a:noFill/>
          </a:ln>
        </p:spPr>
      </p:sp>
      <p:sp>
        <p:nvSpPr>
          <p:cNvPr id="748" name="Google Shape;748;p48"/>
          <p:cNvSpPr/>
          <p:nvPr/>
        </p:nvSpPr>
        <p:spPr>
          <a:xfrm rot="5400000">
            <a:off x="12881899" y="8331525"/>
            <a:ext cx="1029673" cy="1030962"/>
          </a:xfrm>
          <a:custGeom>
            <a:rect b="b" l="l" r="r" t="t"/>
            <a:pathLst>
              <a:path extrusionOk="0" h="1030962" w="1029673">
                <a:moveTo>
                  <a:pt x="0" y="0"/>
                </a:moveTo>
                <a:lnTo>
                  <a:pt x="1029674" y="0"/>
                </a:lnTo>
                <a:lnTo>
                  <a:pt x="1029674" y="1030962"/>
                </a:lnTo>
                <a:lnTo>
                  <a:pt x="0" y="1030962"/>
                </a:lnTo>
                <a:lnTo>
                  <a:pt x="0" y="0"/>
                </a:lnTo>
                <a:close/>
              </a:path>
            </a:pathLst>
          </a:custGeom>
          <a:blipFill rotWithShape="1">
            <a:blip r:embed="rId17">
              <a:alphaModFix/>
            </a:blip>
            <a:stretch>
              <a:fillRect b="0" l="0" r="0" t="0"/>
            </a:stretch>
          </a:blipFill>
          <a:ln>
            <a:noFill/>
          </a:ln>
        </p:spPr>
      </p:sp>
      <p:sp>
        <p:nvSpPr>
          <p:cNvPr id="749" name="Google Shape;749;p48"/>
          <p:cNvSpPr/>
          <p:nvPr/>
        </p:nvSpPr>
        <p:spPr>
          <a:xfrm>
            <a:off x="5521849" y="3817716"/>
            <a:ext cx="703115" cy="1622573"/>
          </a:xfrm>
          <a:custGeom>
            <a:rect b="b" l="l" r="r" t="t"/>
            <a:pathLst>
              <a:path extrusionOk="0" h="1622573" w="703115">
                <a:moveTo>
                  <a:pt x="0" y="0"/>
                </a:moveTo>
                <a:lnTo>
                  <a:pt x="703115" y="0"/>
                </a:lnTo>
                <a:lnTo>
                  <a:pt x="703115" y="1622573"/>
                </a:lnTo>
                <a:lnTo>
                  <a:pt x="0" y="1622573"/>
                </a:lnTo>
                <a:lnTo>
                  <a:pt x="0" y="0"/>
                </a:lnTo>
                <a:close/>
              </a:path>
            </a:pathLst>
          </a:custGeom>
          <a:blipFill rotWithShape="1">
            <a:blip r:embed="rId18">
              <a:alphaModFix/>
            </a:blip>
            <a:stretch>
              <a:fillRect b="0" l="0" r="0" t="0"/>
            </a:stretch>
          </a:blipFill>
          <a:ln>
            <a:noFill/>
          </a:ln>
        </p:spPr>
      </p:sp>
      <p:sp>
        <p:nvSpPr>
          <p:cNvPr id="750" name="Google Shape;750;p48"/>
          <p:cNvSpPr/>
          <p:nvPr/>
        </p:nvSpPr>
        <p:spPr>
          <a:xfrm>
            <a:off x="7908120" y="8293727"/>
            <a:ext cx="1101026" cy="1106559"/>
          </a:xfrm>
          <a:custGeom>
            <a:rect b="b" l="l" r="r" t="t"/>
            <a:pathLst>
              <a:path extrusionOk="0" h="1106559" w="1101026">
                <a:moveTo>
                  <a:pt x="0" y="0"/>
                </a:moveTo>
                <a:lnTo>
                  <a:pt x="1101026" y="0"/>
                </a:lnTo>
                <a:lnTo>
                  <a:pt x="1101026" y="1106559"/>
                </a:lnTo>
                <a:lnTo>
                  <a:pt x="0" y="1106559"/>
                </a:lnTo>
                <a:lnTo>
                  <a:pt x="0" y="0"/>
                </a:lnTo>
                <a:close/>
              </a:path>
            </a:pathLst>
          </a:custGeom>
          <a:blipFill rotWithShape="1">
            <a:blip r:embed="rId19">
              <a:alphaModFix/>
            </a:blip>
            <a:stretch>
              <a:fillRect b="0" l="0" r="0" t="0"/>
            </a:stretch>
          </a:blipFill>
          <a:ln>
            <a:noFill/>
          </a:ln>
        </p:spPr>
      </p:sp>
      <p:sp>
        <p:nvSpPr>
          <p:cNvPr id="751" name="Google Shape;751;p48"/>
          <p:cNvSpPr/>
          <p:nvPr/>
        </p:nvSpPr>
        <p:spPr>
          <a:xfrm>
            <a:off x="7752826" y="7282742"/>
            <a:ext cx="2083410" cy="750028"/>
          </a:xfrm>
          <a:custGeom>
            <a:rect b="b" l="l" r="r" t="t"/>
            <a:pathLst>
              <a:path extrusionOk="0" h="750028" w="2083410">
                <a:moveTo>
                  <a:pt x="0" y="0"/>
                </a:moveTo>
                <a:lnTo>
                  <a:pt x="2083410" y="0"/>
                </a:lnTo>
                <a:lnTo>
                  <a:pt x="2083410" y="750028"/>
                </a:lnTo>
                <a:lnTo>
                  <a:pt x="0" y="750028"/>
                </a:lnTo>
                <a:lnTo>
                  <a:pt x="0" y="0"/>
                </a:lnTo>
                <a:close/>
              </a:path>
            </a:pathLst>
          </a:custGeom>
          <a:blipFill rotWithShape="1">
            <a:blip r:embed="rId20">
              <a:alphaModFix/>
            </a:blip>
            <a:stretch>
              <a:fillRect b="0" l="0" r="0" t="0"/>
            </a:stretch>
          </a:blipFill>
          <a:ln>
            <a:noFill/>
          </a:ln>
        </p:spPr>
      </p:sp>
      <p:sp>
        <p:nvSpPr>
          <p:cNvPr id="752" name="Google Shape;752;p48"/>
          <p:cNvSpPr/>
          <p:nvPr/>
        </p:nvSpPr>
        <p:spPr>
          <a:xfrm>
            <a:off x="10942468" y="6016281"/>
            <a:ext cx="907003" cy="632634"/>
          </a:xfrm>
          <a:custGeom>
            <a:rect b="b" l="l" r="r" t="t"/>
            <a:pathLst>
              <a:path extrusionOk="0" h="632634" w="907003">
                <a:moveTo>
                  <a:pt x="0" y="0"/>
                </a:moveTo>
                <a:lnTo>
                  <a:pt x="907002" y="0"/>
                </a:lnTo>
                <a:lnTo>
                  <a:pt x="907002" y="632634"/>
                </a:lnTo>
                <a:lnTo>
                  <a:pt x="0" y="632634"/>
                </a:lnTo>
                <a:lnTo>
                  <a:pt x="0" y="0"/>
                </a:lnTo>
                <a:close/>
              </a:path>
            </a:pathLst>
          </a:custGeom>
          <a:blipFill rotWithShape="1">
            <a:blip r:embed="rId21">
              <a:alphaModFix/>
            </a:blip>
            <a:stretch>
              <a:fillRect b="0" l="0" r="0" t="0"/>
            </a:stretch>
          </a:blipFill>
          <a:ln>
            <a:noFill/>
          </a:ln>
        </p:spPr>
      </p:sp>
      <p:sp>
        <p:nvSpPr>
          <p:cNvPr id="753" name="Google Shape;753;p48"/>
          <p:cNvSpPr/>
          <p:nvPr/>
        </p:nvSpPr>
        <p:spPr>
          <a:xfrm>
            <a:off x="12681243" y="5674913"/>
            <a:ext cx="1320320" cy="1315369"/>
          </a:xfrm>
          <a:custGeom>
            <a:rect b="b" l="l" r="r" t="t"/>
            <a:pathLst>
              <a:path extrusionOk="0" h="1315369" w="1320320">
                <a:moveTo>
                  <a:pt x="0" y="0"/>
                </a:moveTo>
                <a:lnTo>
                  <a:pt x="1320320" y="0"/>
                </a:lnTo>
                <a:lnTo>
                  <a:pt x="1320320" y="1315369"/>
                </a:lnTo>
                <a:lnTo>
                  <a:pt x="0" y="1315369"/>
                </a:lnTo>
                <a:lnTo>
                  <a:pt x="0" y="0"/>
                </a:lnTo>
                <a:close/>
              </a:path>
            </a:pathLst>
          </a:custGeom>
          <a:blipFill rotWithShape="1">
            <a:blip r:embed="rId22">
              <a:alphaModFix/>
            </a:blip>
            <a:stretch>
              <a:fillRect b="0" l="0" r="0" t="0"/>
            </a:stretch>
          </a:blipFill>
          <a:ln>
            <a:noFill/>
          </a:ln>
        </p:spPr>
      </p:sp>
      <p:sp>
        <p:nvSpPr>
          <p:cNvPr id="754" name="Google Shape;754;p48"/>
          <p:cNvSpPr/>
          <p:nvPr/>
        </p:nvSpPr>
        <p:spPr>
          <a:xfrm>
            <a:off x="5284529" y="2461356"/>
            <a:ext cx="1177756" cy="1177756"/>
          </a:xfrm>
          <a:custGeom>
            <a:rect b="b" l="l" r="r" t="t"/>
            <a:pathLst>
              <a:path extrusionOk="0" h="1177756" w="1177756">
                <a:moveTo>
                  <a:pt x="0" y="0"/>
                </a:moveTo>
                <a:lnTo>
                  <a:pt x="1177756" y="0"/>
                </a:lnTo>
                <a:lnTo>
                  <a:pt x="1177756" y="1177756"/>
                </a:lnTo>
                <a:lnTo>
                  <a:pt x="0" y="1177756"/>
                </a:lnTo>
                <a:lnTo>
                  <a:pt x="0" y="0"/>
                </a:lnTo>
                <a:close/>
              </a:path>
            </a:pathLst>
          </a:custGeom>
          <a:blipFill rotWithShape="1">
            <a:blip r:embed="rId23">
              <a:alphaModFix/>
            </a:blip>
            <a:stretch>
              <a:fillRect b="0" l="0" r="0" t="0"/>
            </a:stretch>
          </a:blipFill>
          <a:ln>
            <a:noFill/>
          </a:ln>
        </p:spPr>
      </p:sp>
      <p:sp>
        <p:nvSpPr>
          <p:cNvPr id="755" name="Google Shape;755;p48"/>
          <p:cNvSpPr/>
          <p:nvPr/>
        </p:nvSpPr>
        <p:spPr>
          <a:xfrm>
            <a:off x="15851405" y="4038654"/>
            <a:ext cx="380775" cy="1180697"/>
          </a:xfrm>
          <a:custGeom>
            <a:rect b="b" l="l" r="r" t="t"/>
            <a:pathLst>
              <a:path extrusionOk="0" h="1180697" w="380775">
                <a:moveTo>
                  <a:pt x="0" y="0"/>
                </a:moveTo>
                <a:lnTo>
                  <a:pt x="380775" y="0"/>
                </a:lnTo>
                <a:lnTo>
                  <a:pt x="380775" y="1180697"/>
                </a:lnTo>
                <a:lnTo>
                  <a:pt x="0" y="1180697"/>
                </a:lnTo>
                <a:lnTo>
                  <a:pt x="0" y="0"/>
                </a:lnTo>
                <a:close/>
              </a:path>
            </a:pathLst>
          </a:custGeom>
          <a:blipFill rotWithShape="1">
            <a:blip r:embed="rId24">
              <a:alphaModFix/>
            </a:blip>
            <a:stretch>
              <a:fillRect b="0" l="0" r="0" t="0"/>
            </a:stretch>
          </a:blipFill>
          <a:ln>
            <a:noFill/>
          </a:ln>
        </p:spPr>
      </p:sp>
      <p:sp>
        <p:nvSpPr>
          <p:cNvPr id="756" name="Google Shape;756;p48"/>
          <p:cNvSpPr/>
          <p:nvPr/>
        </p:nvSpPr>
        <p:spPr>
          <a:xfrm>
            <a:off x="14802306" y="4077387"/>
            <a:ext cx="435777" cy="1103232"/>
          </a:xfrm>
          <a:custGeom>
            <a:rect b="b" l="l" r="r" t="t"/>
            <a:pathLst>
              <a:path extrusionOk="0" h="1103232" w="435777">
                <a:moveTo>
                  <a:pt x="0" y="0"/>
                </a:moveTo>
                <a:lnTo>
                  <a:pt x="435777" y="0"/>
                </a:lnTo>
                <a:lnTo>
                  <a:pt x="435777" y="1103232"/>
                </a:lnTo>
                <a:lnTo>
                  <a:pt x="0" y="1103232"/>
                </a:lnTo>
                <a:lnTo>
                  <a:pt x="0" y="0"/>
                </a:lnTo>
                <a:close/>
              </a:path>
            </a:pathLst>
          </a:custGeom>
          <a:blipFill rotWithShape="1">
            <a:blip r:embed="rId25">
              <a:alphaModFix/>
            </a:blip>
            <a:stretch>
              <a:fillRect b="0" l="0" r="0" t="0"/>
            </a:stretch>
          </a:blipFill>
          <a:ln>
            <a:noFill/>
          </a:ln>
        </p:spPr>
      </p:sp>
      <p:sp>
        <p:nvSpPr>
          <p:cNvPr id="757" name="Google Shape;757;p48"/>
          <p:cNvSpPr/>
          <p:nvPr/>
        </p:nvSpPr>
        <p:spPr>
          <a:xfrm>
            <a:off x="16969262" y="8514620"/>
            <a:ext cx="569212" cy="664774"/>
          </a:xfrm>
          <a:custGeom>
            <a:rect b="b" l="l" r="r" t="t"/>
            <a:pathLst>
              <a:path extrusionOk="0" h="664774" w="569212">
                <a:moveTo>
                  <a:pt x="0" y="0"/>
                </a:moveTo>
                <a:lnTo>
                  <a:pt x="569212" y="0"/>
                </a:lnTo>
                <a:lnTo>
                  <a:pt x="569212" y="664773"/>
                </a:lnTo>
                <a:lnTo>
                  <a:pt x="0" y="664773"/>
                </a:lnTo>
                <a:lnTo>
                  <a:pt x="0" y="0"/>
                </a:lnTo>
                <a:close/>
              </a:path>
            </a:pathLst>
          </a:custGeom>
          <a:blipFill rotWithShape="1">
            <a:blip r:embed="rId26">
              <a:alphaModFix/>
            </a:blip>
            <a:stretch>
              <a:fillRect b="0" l="0" r="0" t="0"/>
            </a:stretch>
          </a:blipFill>
          <a:ln>
            <a:noFill/>
          </a:ln>
        </p:spPr>
      </p:sp>
      <p:sp>
        <p:nvSpPr>
          <p:cNvPr id="758" name="Google Shape;758;p48"/>
          <p:cNvSpPr/>
          <p:nvPr/>
        </p:nvSpPr>
        <p:spPr>
          <a:xfrm>
            <a:off x="16154266" y="8545436"/>
            <a:ext cx="597864" cy="603141"/>
          </a:xfrm>
          <a:custGeom>
            <a:rect b="b" l="l" r="r" t="t"/>
            <a:pathLst>
              <a:path extrusionOk="0" h="603141" w="597864">
                <a:moveTo>
                  <a:pt x="0" y="0"/>
                </a:moveTo>
                <a:lnTo>
                  <a:pt x="597864" y="0"/>
                </a:lnTo>
                <a:lnTo>
                  <a:pt x="597864" y="603141"/>
                </a:lnTo>
                <a:lnTo>
                  <a:pt x="0" y="603141"/>
                </a:lnTo>
                <a:lnTo>
                  <a:pt x="0" y="0"/>
                </a:lnTo>
                <a:close/>
              </a:path>
            </a:pathLst>
          </a:custGeom>
          <a:blipFill rotWithShape="1">
            <a:blip r:embed="rId27">
              <a:alphaModFix/>
            </a:blip>
            <a:stretch>
              <a:fillRect b="0" l="0" r="0" t="0"/>
            </a:stretch>
          </a:blipFill>
          <a:ln>
            <a:noFill/>
          </a:ln>
        </p:spPr>
      </p:sp>
      <p:sp>
        <p:nvSpPr>
          <p:cNvPr id="759" name="Google Shape;759;p48"/>
          <p:cNvSpPr/>
          <p:nvPr/>
        </p:nvSpPr>
        <p:spPr>
          <a:xfrm>
            <a:off x="15349999" y="8478318"/>
            <a:ext cx="587136" cy="737376"/>
          </a:xfrm>
          <a:custGeom>
            <a:rect b="b" l="l" r="r" t="t"/>
            <a:pathLst>
              <a:path extrusionOk="0" h="737376" w="587136">
                <a:moveTo>
                  <a:pt x="0" y="0"/>
                </a:moveTo>
                <a:lnTo>
                  <a:pt x="587136" y="0"/>
                </a:lnTo>
                <a:lnTo>
                  <a:pt x="587136" y="737377"/>
                </a:lnTo>
                <a:lnTo>
                  <a:pt x="0" y="737377"/>
                </a:lnTo>
                <a:lnTo>
                  <a:pt x="0" y="0"/>
                </a:lnTo>
                <a:close/>
              </a:path>
            </a:pathLst>
          </a:custGeom>
          <a:blipFill rotWithShape="1">
            <a:blip r:embed="rId28">
              <a:alphaModFix/>
            </a:blip>
            <a:stretch>
              <a:fillRect b="0" l="0" r="0" t="0"/>
            </a:stretch>
          </a:blipFill>
          <a:ln>
            <a:noFill/>
          </a:ln>
        </p:spPr>
      </p:sp>
      <p:sp>
        <p:nvSpPr>
          <p:cNvPr id="760" name="Google Shape;760;p48"/>
          <p:cNvSpPr/>
          <p:nvPr/>
        </p:nvSpPr>
        <p:spPr>
          <a:xfrm rot="60154">
            <a:off x="16025015" y="7293161"/>
            <a:ext cx="1467511" cy="728419"/>
          </a:xfrm>
          <a:custGeom>
            <a:rect b="b" l="l" r="r" t="t"/>
            <a:pathLst>
              <a:path extrusionOk="0" h="728307" w="1467286">
                <a:moveTo>
                  <a:pt x="0" y="0"/>
                </a:moveTo>
                <a:lnTo>
                  <a:pt x="1467286" y="0"/>
                </a:lnTo>
                <a:lnTo>
                  <a:pt x="1467286" y="728307"/>
                </a:lnTo>
                <a:lnTo>
                  <a:pt x="0" y="728307"/>
                </a:lnTo>
                <a:lnTo>
                  <a:pt x="0" y="0"/>
                </a:lnTo>
                <a:close/>
              </a:path>
            </a:pathLst>
          </a:custGeom>
          <a:blipFill rotWithShape="1">
            <a:blip r:embed="rId29">
              <a:alphaModFix/>
            </a:blip>
            <a:stretch>
              <a:fillRect b="0" l="0" r="0" t="0"/>
            </a:stretch>
          </a:blipFill>
          <a:ln>
            <a:noFill/>
          </a:ln>
        </p:spPr>
      </p:sp>
      <p:sp>
        <p:nvSpPr>
          <p:cNvPr id="761" name="Google Shape;761;p48"/>
          <p:cNvSpPr/>
          <p:nvPr/>
        </p:nvSpPr>
        <p:spPr>
          <a:xfrm>
            <a:off x="14833335" y="5860529"/>
            <a:ext cx="2533054" cy="944138"/>
          </a:xfrm>
          <a:custGeom>
            <a:rect b="b" l="l" r="r" t="t"/>
            <a:pathLst>
              <a:path extrusionOk="0" h="944138" w="2533054">
                <a:moveTo>
                  <a:pt x="0" y="0"/>
                </a:moveTo>
                <a:lnTo>
                  <a:pt x="2533054" y="0"/>
                </a:lnTo>
                <a:lnTo>
                  <a:pt x="2533054" y="944138"/>
                </a:lnTo>
                <a:lnTo>
                  <a:pt x="0" y="944138"/>
                </a:lnTo>
                <a:lnTo>
                  <a:pt x="0" y="0"/>
                </a:lnTo>
                <a:close/>
              </a:path>
            </a:pathLst>
          </a:custGeom>
          <a:blipFill rotWithShape="1">
            <a:blip r:embed="rId30">
              <a:alphaModFix/>
            </a:blip>
            <a:stretch>
              <a:fillRect b="0" l="0" r="0" t="0"/>
            </a:stretch>
          </a:blipFill>
          <a:ln>
            <a:noFill/>
          </a:ln>
        </p:spPr>
      </p:sp>
      <p:sp>
        <p:nvSpPr>
          <p:cNvPr id="762" name="Google Shape;762;p48"/>
          <p:cNvSpPr/>
          <p:nvPr/>
        </p:nvSpPr>
        <p:spPr>
          <a:xfrm>
            <a:off x="12080236" y="2403171"/>
            <a:ext cx="1032064" cy="1294124"/>
          </a:xfrm>
          <a:custGeom>
            <a:rect b="b" l="l" r="r" t="t"/>
            <a:pathLst>
              <a:path extrusionOk="0" h="1294124" w="1032064">
                <a:moveTo>
                  <a:pt x="0" y="0"/>
                </a:moveTo>
                <a:lnTo>
                  <a:pt x="1032065" y="0"/>
                </a:lnTo>
                <a:lnTo>
                  <a:pt x="1032065" y="1294125"/>
                </a:lnTo>
                <a:lnTo>
                  <a:pt x="0" y="1294125"/>
                </a:lnTo>
                <a:lnTo>
                  <a:pt x="0" y="0"/>
                </a:lnTo>
                <a:close/>
              </a:path>
            </a:pathLst>
          </a:custGeom>
          <a:blipFill rotWithShape="1">
            <a:blip r:embed="rId31">
              <a:alphaModFix/>
            </a:blip>
            <a:stretch>
              <a:fillRect b="0" l="0" r="0" t="0"/>
            </a:stretch>
          </a:blipFill>
          <a:ln>
            <a:noFill/>
          </a:ln>
        </p:spPr>
      </p:sp>
      <p:sp>
        <p:nvSpPr>
          <p:cNvPr id="763" name="Google Shape;763;p48"/>
          <p:cNvSpPr/>
          <p:nvPr/>
        </p:nvSpPr>
        <p:spPr>
          <a:xfrm>
            <a:off x="10431303" y="7614045"/>
            <a:ext cx="2530620" cy="87421"/>
          </a:xfrm>
          <a:custGeom>
            <a:rect b="b" l="l" r="r" t="t"/>
            <a:pathLst>
              <a:path extrusionOk="0" h="87421" w="2530620">
                <a:moveTo>
                  <a:pt x="0" y="0"/>
                </a:moveTo>
                <a:lnTo>
                  <a:pt x="2530619" y="0"/>
                </a:lnTo>
                <a:lnTo>
                  <a:pt x="2530619" y="87421"/>
                </a:lnTo>
                <a:lnTo>
                  <a:pt x="0" y="87421"/>
                </a:lnTo>
                <a:lnTo>
                  <a:pt x="0" y="0"/>
                </a:lnTo>
                <a:close/>
              </a:path>
            </a:pathLst>
          </a:custGeom>
          <a:blipFill rotWithShape="1">
            <a:blip r:embed="rId32">
              <a:alphaModFix/>
            </a:blip>
            <a:stretch>
              <a:fillRect b="0" l="0" r="0" t="0"/>
            </a:stretch>
          </a:blipFill>
          <a:ln>
            <a:noFill/>
          </a:ln>
        </p:spPr>
      </p:sp>
      <p:sp>
        <p:nvSpPr>
          <p:cNvPr id="764" name="Google Shape;764;p48"/>
          <p:cNvSpPr/>
          <p:nvPr/>
        </p:nvSpPr>
        <p:spPr>
          <a:xfrm>
            <a:off x="6585813" y="8293727"/>
            <a:ext cx="1105176" cy="1106559"/>
          </a:xfrm>
          <a:custGeom>
            <a:rect b="b" l="l" r="r" t="t"/>
            <a:pathLst>
              <a:path extrusionOk="0" h="1106559" w="1105176">
                <a:moveTo>
                  <a:pt x="0" y="0"/>
                </a:moveTo>
                <a:lnTo>
                  <a:pt x="1105176" y="0"/>
                </a:lnTo>
                <a:lnTo>
                  <a:pt x="1105176" y="1106559"/>
                </a:lnTo>
                <a:lnTo>
                  <a:pt x="0" y="1106559"/>
                </a:lnTo>
                <a:lnTo>
                  <a:pt x="0" y="0"/>
                </a:lnTo>
                <a:close/>
              </a:path>
            </a:pathLst>
          </a:custGeom>
          <a:blipFill rotWithShape="1">
            <a:blip r:embed="rId33">
              <a:alphaModFix/>
            </a:blip>
            <a:stretch>
              <a:fillRect b="0" l="0" r="0" t="0"/>
            </a:stretch>
          </a:blipFill>
          <a:ln>
            <a:noFill/>
          </a:ln>
        </p:spPr>
      </p:sp>
      <p:sp>
        <p:nvSpPr>
          <p:cNvPr id="765" name="Google Shape;765;p48"/>
          <p:cNvSpPr/>
          <p:nvPr/>
        </p:nvSpPr>
        <p:spPr>
          <a:xfrm>
            <a:off x="9226277" y="8323603"/>
            <a:ext cx="1053390" cy="1046807"/>
          </a:xfrm>
          <a:custGeom>
            <a:rect b="b" l="l" r="r" t="t"/>
            <a:pathLst>
              <a:path extrusionOk="0" h="1046807" w="1053390">
                <a:moveTo>
                  <a:pt x="0" y="0"/>
                </a:moveTo>
                <a:lnTo>
                  <a:pt x="1053391" y="0"/>
                </a:lnTo>
                <a:lnTo>
                  <a:pt x="1053391" y="1046807"/>
                </a:lnTo>
                <a:lnTo>
                  <a:pt x="0" y="1046807"/>
                </a:lnTo>
                <a:lnTo>
                  <a:pt x="0" y="0"/>
                </a:lnTo>
                <a:close/>
              </a:path>
            </a:pathLst>
          </a:custGeom>
          <a:blipFill rotWithShape="1">
            <a:blip r:embed="rId34">
              <a:alphaModFix/>
            </a:blip>
            <a:stretch>
              <a:fillRect b="0" l="0" r="0" t="0"/>
            </a:stretch>
          </a:blipFill>
          <a:ln>
            <a:noFill/>
          </a:ln>
        </p:spPr>
      </p:sp>
      <p:sp>
        <p:nvSpPr>
          <p:cNvPr id="766" name="Google Shape;766;p48"/>
          <p:cNvSpPr/>
          <p:nvPr/>
        </p:nvSpPr>
        <p:spPr>
          <a:xfrm>
            <a:off x="11401998" y="8268006"/>
            <a:ext cx="1262126" cy="1158000"/>
          </a:xfrm>
          <a:custGeom>
            <a:rect b="b" l="l" r="r" t="t"/>
            <a:pathLst>
              <a:path extrusionOk="0" h="1158000" w="1262126">
                <a:moveTo>
                  <a:pt x="0" y="0"/>
                </a:moveTo>
                <a:lnTo>
                  <a:pt x="1262126" y="0"/>
                </a:lnTo>
                <a:lnTo>
                  <a:pt x="1262126" y="1158001"/>
                </a:lnTo>
                <a:lnTo>
                  <a:pt x="0" y="1158001"/>
                </a:lnTo>
                <a:lnTo>
                  <a:pt x="0" y="0"/>
                </a:lnTo>
                <a:close/>
              </a:path>
            </a:pathLst>
          </a:custGeom>
          <a:blipFill rotWithShape="1">
            <a:blip r:embed="rId35">
              <a:alphaModFix/>
            </a:blip>
            <a:stretch>
              <a:fillRect b="0" l="0" r="0" t="0"/>
            </a:stretch>
          </a:blipFill>
          <a:ln>
            <a:noFill/>
          </a:ln>
        </p:spPr>
      </p:sp>
      <p:sp>
        <p:nvSpPr>
          <p:cNvPr id="767" name="Google Shape;767;p48"/>
          <p:cNvSpPr/>
          <p:nvPr/>
        </p:nvSpPr>
        <p:spPr>
          <a:xfrm>
            <a:off x="14599564" y="8584521"/>
            <a:ext cx="533304" cy="524972"/>
          </a:xfrm>
          <a:custGeom>
            <a:rect b="b" l="l" r="r" t="t"/>
            <a:pathLst>
              <a:path extrusionOk="0" h="524972" w="533304">
                <a:moveTo>
                  <a:pt x="0" y="0"/>
                </a:moveTo>
                <a:lnTo>
                  <a:pt x="533304" y="0"/>
                </a:lnTo>
                <a:lnTo>
                  <a:pt x="533304" y="524971"/>
                </a:lnTo>
                <a:lnTo>
                  <a:pt x="0" y="524971"/>
                </a:lnTo>
                <a:lnTo>
                  <a:pt x="0" y="0"/>
                </a:lnTo>
                <a:close/>
              </a:path>
            </a:pathLst>
          </a:custGeom>
          <a:blipFill rotWithShape="1">
            <a:blip r:embed="rId36">
              <a:alphaModFix/>
            </a:blip>
            <a:stretch>
              <a:fillRect b="-73918" l="-65938" r="-74527" t="-70359"/>
            </a:stretch>
          </a:blipFill>
          <a:ln>
            <a:noFill/>
          </a:ln>
        </p:spPr>
      </p:sp>
      <p:sp>
        <p:nvSpPr>
          <p:cNvPr id="768" name="Google Shape;768;p48"/>
          <p:cNvSpPr/>
          <p:nvPr/>
        </p:nvSpPr>
        <p:spPr>
          <a:xfrm>
            <a:off x="15003177" y="2368476"/>
            <a:ext cx="761864" cy="1363515"/>
          </a:xfrm>
          <a:custGeom>
            <a:rect b="b" l="l" r="r" t="t"/>
            <a:pathLst>
              <a:path extrusionOk="0" h="1363515" w="761864">
                <a:moveTo>
                  <a:pt x="0" y="0"/>
                </a:moveTo>
                <a:lnTo>
                  <a:pt x="761863" y="0"/>
                </a:lnTo>
                <a:lnTo>
                  <a:pt x="761863" y="1363515"/>
                </a:lnTo>
                <a:lnTo>
                  <a:pt x="0" y="1363515"/>
                </a:lnTo>
                <a:lnTo>
                  <a:pt x="0" y="0"/>
                </a:lnTo>
                <a:close/>
              </a:path>
            </a:pathLst>
          </a:custGeom>
          <a:blipFill rotWithShape="1">
            <a:blip r:embed="rId37">
              <a:alphaModFix/>
            </a:blip>
            <a:stretch>
              <a:fillRect b="0" l="0" r="0" t="0"/>
            </a:stretch>
          </a:blipFill>
          <a:ln>
            <a:noFill/>
          </a:ln>
        </p:spPr>
      </p:sp>
      <p:sp>
        <p:nvSpPr>
          <p:cNvPr id="769" name="Google Shape;769;p48"/>
          <p:cNvSpPr/>
          <p:nvPr/>
        </p:nvSpPr>
        <p:spPr>
          <a:xfrm>
            <a:off x="6586228" y="7266965"/>
            <a:ext cx="571532" cy="781582"/>
          </a:xfrm>
          <a:custGeom>
            <a:rect b="b" l="l" r="r" t="t"/>
            <a:pathLst>
              <a:path extrusionOk="0" h="781582" w="571532">
                <a:moveTo>
                  <a:pt x="0" y="0"/>
                </a:moveTo>
                <a:lnTo>
                  <a:pt x="571532" y="0"/>
                </a:lnTo>
                <a:lnTo>
                  <a:pt x="571532" y="781582"/>
                </a:lnTo>
                <a:lnTo>
                  <a:pt x="0" y="781582"/>
                </a:lnTo>
                <a:lnTo>
                  <a:pt x="0" y="0"/>
                </a:lnTo>
                <a:close/>
              </a:path>
            </a:pathLst>
          </a:custGeom>
          <a:blipFill rotWithShape="1">
            <a:blip r:embed="rId38">
              <a:alphaModFix/>
            </a:blip>
            <a:stretch>
              <a:fillRect b="0" l="0" r="0" t="0"/>
            </a:stretch>
          </a:blipFill>
          <a:ln>
            <a:noFill/>
          </a:ln>
        </p:spPr>
      </p:sp>
      <p:sp>
        <p:nvSpPr>
          <p:cNvPr id="770" name="Google Shape;770;p48"/>
          <p:cNvSpPr/>
          <p:nvPr/>
        </p:nvSpPr>
        <p:spPr>
          <a:xfrm>
            <a:off x="16845502" y="4040430"/>
            <a:ext cx="520887" cy="1177145"/>
          </a:xfrm>
          <a:custGeom>
            <a:rect b="b" l="l" r="r" t="t"/>
            <a:pathLst>
              <a:path extrusionOk="0" h="1177145" w="520887">
                <a:moveTo>
                  <a:pt x="0" y="0"/>
                </a:moveTo>
                <a:lnTo>
                  <a:pt x="520887" y="0"/>
                </a:lnTo>
                <a:lnTo>
                  <a:pt x="520887" y="1177145"/>
                </a:lnTo>
                <a:lnTo>
                  <a:pt x="0" y="1177145"/>
                </a:lnTo>
                <a:lnTo>
                  <a:pt x="0" y="0"/>
                </a:lnTo>
                <a:close/>
              </a:path>
            </a:pathLst>
          </a:custGeom>
          <a:blipFill rotWithShape="1">
            <a:blip r:embed="rId39">
              <a:alphaModFix/>
            </a:blip>
            <a:stretch>
              <a:fillRect b="0" l="0" r="0" t="0"/>
            </a:stretch>
          </a:blipFill>
          <a:ln>
            <a:noFill/>
          </a:ln>
        </p:spPr>
      </p:sp>
      <p:sp>
        <p:nvSpPr>
          <p:cNvPr id="771" name="Google Shape;771;p48"/>
          <p:cNvSpPr/>
          <p:nvPr/>
        </p:nvSpPr>
        <p:spPr>
          <a:xfrm rot="5400000">
            <a:off x="14039116" y="8720464"/>
            <a:ext cx="433549" cy="253084"/>
          </a:xfrm>
          <a:custGeom>
            <a:rect b="b" l="l" r="r" t="t"/>
            <a:pathLst>
              <a:path extrusionOk="0" h="253084" w="433549">
                <a:moveTo>
                  <a:pt x="0" y="0"/>
                </a:moveTo>
                <a:lnTo>
                  <a:pt x="433549" y="0"/>
                </a:lnTo>
                <a:lnTo>
                  <a:pt x="433549" y="253084"/>
                </a:lnTo>
                <a:lnTo>
                  <a:pt x="0" y="253084"/>
                </a:lnTo>
                <a:lnTo>
                  <a:pt x="0" y="0"/>
                </a:lnTo>
                <a:close/>
              </a:path>
            </a:pathLst>
          </a:custGeom>
          <a:blipFill rotWithShape="1">
            <a:blip r:embed="rId40">
              <a:alphaModFix/>
            </a:blip>
            <a:stretch>
              <a:fillRect b="0" l="0" r="0" t="0"/>
            </a:stretch>
          </a:blipFill>
          <a:ln>
            <a:noFill/>
          </a:ln>
        </p:spPr>
      </p:sp>
      <p:sp>
        <p:nvSpPr>
          <p:cNvPr id="772" name="Google Shape;772;p48"/>
          <p:cNvSpPr/>
          <p:nvPr/>
        </p:nvSpPr>
        <p:spPr>
          <a:xfrm>
            <a:off x="13632499" y="2626057"/>
            <a:ext cx="850480" cy="848354"/>
          </a:xfrm>
          <a:custGeom>
            <a:rect b="b" l="l" r="r" t="t"/>
            <a:pathLst>
              <a:path extrusionOk="0" h="848354" w="850480">
                <a:moveTo>
                  <a:pt x="0" y="0"/>
                </a:moveTo>
                <a:lnTo>
                  <a:pt x="850480" y="0"/>
                </a:lnTo>
                <a:lnTo>
                  <a:pt x="850480" y="848354"/>
                </a:lnTo>
                <a:lnTo>
                  <a:pt x="0" y="848354"/>
                </a:lnTo>
                <a:lnTo>
                  <a:pt x="0" y="0"/>
                </a:lnTo>
                <a:close/>
              </a:path>
            </a:pathLst>
          </a:custGeom>
          <a:blipFill rotWithShape="1">
            <a:blip r:embed="rId41">
              <a:alphaModFix/>
            </a:blip>
            <a:stretch>
              <a:fillRect b="0" l="0" r="0" t="0"/>
            </a:stretch>
          </a:blipFill>
          <a:ln>
            <a:noFill/>
          </a:ln>
        </p:spPr>
      </p:sp>
      <p:sp>
        <p:nvSpPr>
          <p:cNvPr id="773" name="Google Shape;773;p48"/>
          <p:cNvSpPr/>
          <p:nvPr/>
        </p:nvSpPr>
        <p:spPr>
          <a:xfrm>
            <a:off x="12867184" y="4174634"/>
            <a:ext cx="1321800" cy="908738"/>
          </a:xfrm>
          <a:custGeom>
            <a:rect b="b" l="l" r="r" t="t"/>
            <a:pathLst>
              <a:path extrusionOk="0" h="908738" w="1321800">
                <a:moveTo>
                  <a:pt x="0" y="0"/>
                </a:moveTo>
                <a:lnTo>
                  <a:pt x="1321800" y="0"/>
                </a:lnTo>
                <a:lnTo>
                  <a:pt x="1321800" y="908738"/>
                </a:lnTo>
                <a:lnTo>
                  <a:pt x="0" y="908738"/>
                </a:lnTo>
                <a:lnTo>
                  <a:pt x="0" y="0"/>
                </a:lnTo>
                <a:close/>
              </a:path>
            </a:pathLst>
          </a:custGeom>
          <a:blipFill rotWithShape="1">
            <a:blip r:embed="rId42">
              <a:alphaModFix/>
            </a:blip>
            <a:stretch>
              <a:fillRect b="0" l="0" r="0" t="0"/>
            </a:stretch>
          </a:blipFill>
          <a:ln>
            <a:noFill/>
          </a:ln>
        </p:spPr>
      </p:sp>
      <p:sp>
        <p:nvSpPr>
          <p:cNvPr id="774" name="Google Shape;774;p48"/>
          <p:cNvSpPr/>
          <p:nvPr/>
        </p:nvSpPr>
        <p:spPr>
          <a:xfrm>
            <a:off x="7123104" y="5738894"/>
            <a:ext cx="719866" cy="1187408"/>
          </a:xfrm>
          <a:custGeom>
            <a:rect b="b" l="l" r="r" t="t"/>
            <a:pathLst>
              <a:path extrusionOk="0" h="1187408" w="719866">
                <a:moveTo>
                  <a:pt x="0" y="0"/>
                </a:moveTo>
                <a:lnTo>
                  <a:pt x="719866" y="0"/>
                </a:lnTo>
                <a:lnTo>
                  <a:pt x="719866" y="1187408"/>
                </a:lnTo>
                <a:lnTo>
                  <a:pt x="0" y="1187408"/>
                </a:lnTo>
                <a:lnTo>
                  <a:pt x="0" y="0"/>
                </a:lnTo>
                <a:close/>
              </a:path>
            </a:pathLst>
          </a:custGeom>
          <a:blipFill rotWithShape="1">
            <a:blip r:embed="rId43">
              <a:alphaModFix/>
            </a:blip>
            <a:stretch>
              <a:fillRect b="0" l="0" r="0" t="0"/>
            </a:stretch>
          </a:blipFill>
          <a:ln>
            <a:noFill/>
          </a:ln>
        </p:spPr>
      </p:sp>
      <p:sp>
        <p:nvSpPr>
          <p:cNvPr id="775" name="Google Shape;775;p48"/>
          <p:cNvSpPr/>
          <p:nvPr/>
        </p:nvSpPr>
        <p:spPr>
          <a:xfrm>
            <a:off x="10592821" y="1028700"/>
            <a:ext cx="1005194" cy="1193108"/>
          </a:xfrm>
          <a:custGeom>
            <a:rect b="b" l="l" r="r" t="t"/>
            <a:pathLst>
              <a:path extrusionOk="0" h="1193108" w="1005194">
                <a:moveTo>
                  <a:pt x="0" y="0"/>
                </a:moveTo>
                <a:lnTo>
                  <a:pt x="1005194" y="0"/>
                </a:lnTo>
                <a:lnTo>
                  <a:pt x="1005194" y="1193108"/>
                </a:lnTo>
                <a:lnTo>
                  <a:pt x="0" y="1193108"/>
                </a:lnTo>
                <a:lnTo>
                  <a:pt x="0" y="0"/>
                </a:lnTo>
                <a:close/>
              </a:path>
            </a:pathLst>
          </a:custGeom>
          <a:blipFill rotWithShape="1">
            <a:blip r:embed="rId44">
              <a:alphaModFix/>
            </a:blip>
            <a:stretch>
              <a:fillRect b="0" l="0" r="0" t="0"/>
            </a:stretch>
          </a:blipFill>
          <a:ln>
            <a:noFill/>
          </a:ln>
        </p:spPr>
      </p:sp>
      <p:sp>
        <p:nvSpPr>
          <p:cNvPr id="776" name="Google Shape;776;p48"/>
          <p:cNvSpPr/>
          <p:nvPr/>
        </p:nvSpPr>
        <p:spPr>
          <a:xfrm>
            <a:off x="5429535" y="1197448"/>
            <a:ext cx="1810820" cy="855612"/>
          </a:xfrm>
          <a:custGeom>
            <a:rect b="b" l="l" r="r" t="t"/>
            <a:pathLst>
              <a:path extrusionOk="0" h="855612" w="1810820">
                <a:moveTo>
                  <a:pt x="0" y="0"/>
                </a:moveTo>
                <a:lnTo>
                  <a:pt x="1810820" y="0"/>
                </a:lnTo>
                <a:lnTo>
                  <a:pt x="1810820" y="855612"/>
                </a:lnTo>
                <a:lnTo>
                  <a:pt x="0" y="855612"/>
                </a:lnTo>
                <a:lnTo>
                  <a:pt x="0" y="0"/>
                </a:lnTo>
                <a:close/>
              </a:path>
            </a:pathLst>
          </a:custGeom>
          <a:blipFill rotWithShape="1">
            <a:blip r:embed="rId45">
              <a:alphaModFix/>
            </a:blip>
            <a:stretch>
              <a:fillRect b="0" l="0" r="0" t="0"/>
            </a:stretch>
          </a:blipFill>
          <a:ln>
            <a:noFill/>
          </a:ln>
        </p:spPr>
      </p:sp>
      <p:sp>
        <p:nvSpPr>
          <p:cNvPr id="777" name="Google Shape;777;p48"/>
          <p:cNvSpPr/>
          <p:nvPr/>
        </p:nvSpPr>
        <p:spPr>
          <a:xfrm>
            <a:off x="13610335" y="1178299"/>
            <a:ext cx="1189896" cy="893910"/>
          </a:xfrm>
          <a:custGeom>
            <a:rect b="b" l="l" r="r" t="t"/>
            <a:pathLst>
              <a:path extrusionOk="0" h="893910" w="1189896">
                <a:moveTo>
                  <a:pt x="0" y="0"/>
                </a:moveTo>
                <a:lnTo>
                  <a:pt x="1189896" y="0"/>
                </a:lnTo>
                <a:lnTo>
                  <a:pt x="1189896" y="893910"/>
                </a:lnTo>
                <a:lnTo>
                  <a:pt x="0" y="893910"/>
                </a:lnTo>
                <a:lnTo>
                  <a:pt x="0" y="0"/>
                </a:lnTo>
                <a:close/>
              </a:path>
            </a:pathLst>
          </a:custGeom>
          <a:blipFill rotWithShape="1">
            <a:blip r:embed="rId46">
              <a:alphaModFix/>
            </a:blip>
            <a:stretch>
              <a:fillRect b="0" l="0" r="0" t="0"/>
            </a:stretch>
          </a:blipFill>
          <a:ln>
            <a:noFill/>
          </a:ln>
        </p:spPr>
      </p:sp>
      <p:sp>
        <p:nvSpPr>
          <p:cNvPr id="778" name="Google Shape;778;p48"/>
          <p:cNvSpPr/>
          <p:nvPr/>
        </p:nvSpPr>
        <p:spPr>
          <a:xfrm>
            <a:off x="15247501" y="1178299"/>
            <a:ext cx="1108725" cy="893910"/>
          </a:xfrm>
          <a:custGeom>
            <a:rect b="b" l="l" r="r" t="t"/>
            <a:pathLst>
              <a:path extrusionOk="0" h="893910" w="1108725">
                <a:moveTo>
                  <a:pt x="0" y="0"/>
                </a:moveTo>
                <a:lnTo>
                  <a:pt x="1108725" y="0"/>
                </a:lnTo>
                <a:lnTo>
                  <a:pt x="1108725" y="893910"/>
                </a:lnTo>
                <a:lnTo>
                  <a:pt x="0" y="893910"/>
                </a:lnTo>
                <a:lnTo>
                  <a:pt x="0" y="0"/>
                </a:lnTo>
                <a:close/>
              </a:path>
            </a:pathLst>
          </a:custGeom>
          <a:blipFill rotWithShape="1">
            <a:blip r:embed="rId47">
              <a:alphaModFix/>
            </a:blip>
            <a:stretch>
              <a:fillRect b="0" l="0" r="0" t="0"/>
            </a:stretch>
          </a:blipFill>
          <a:ln>
            <a:noFill/>
          </a:ln>
        </p:spPr>
      </p:sp>
      <p:sp>
        <p:nvSpPr>
          <p:cNvPr id="779" name="Google Shape;779;p48"/>
          <p:cNvSpPr/>
          <p:nvPr/>
        </p:nvSpPr>
        <p:spPr>
          <a:xfrm>
            <a:off x="16803496" y="1217957"/>
            <a:ext cx="742299" cy="814594"/>
          </a:xfrm>
          <a:custGeom>
            <a:rect b="b" l="l" r="r" t="t"/>
            <a:pathLst>
              <a:path extrusionOk="0" h="814594" w="742299">
                <a:moveTo>
                  <a:pt x="0" y="0"/>
                </a:moveTo>
                <a:lnTo>
                  <a:pt x="742299" y="0"/>
                </a:lnTo>
                <a:lnTo>
                  <a:pt x="742299" y="814594"/>
                </a:lnTo>
                <a:lnTo>
                  <a:pt x="0" y="814594"/>
                </a:lnTo>
                <a:lnTo>
                  <a:pt x="0" y="0"/>
                </a:lnTo>
                <a:close/>
              </a:path>
            </a:pathLst>
          </a:custGeom>
          <a:blipFill rotWithShape="1">
            <a:blip r:embed="rId48">
              <a:alphaModFix/>
            </a:blip>
            <a:stretch>
              <a:fillRect b="0" l="0" r="0" t="0"/>
            </a:stretch>
          </a:blipFill>
          <a:ln>
            <a:noFill/>
          </a:ln>
        </p:spPr>
      </p:sp>
      <p:sp>
        <p:nvSpPr>
          <p:cNvPr id="780" name="Google Shape;780;p48"/>
          <p:cNvSpPr/>
          <p:nvPr/>
        </p:nvSpPr>
        <p:spPr>
          <a:xfrm>
            <a:off x="16285238" y="2581464"/>
            <a:ext cx="1260556" cy="937539"/>
          </a:xfrm>
          <a:custGeom>
            <a:rect b="b" l="l" r="r" t="t"/>
            <a:pathLst>
              <a:path extrusionOk="0" h="937539" w="1260556">
                <a:moveTo>
                  <a:pt x="0" y="0"/>
                </a:moveTo>
                <a:lnTo>
                  <a:pt x="1260557" y="0"/>
                </a:lnTo>
                <a:lnTo>
                  <a:pt x="1260557" y="937539"/>
                </a:lnTo>
                <a:lnTo>
                  <a:pt x="0" y="937539"/>
                </a:lnTo>
                <a:lnTo>
                  <a:pt x="0" y="0"/>
                </a:lnTo>
                <a:close/>
              </a:path>
            </a:pathLst>
          </a:custGeom>
          <a:blipFill rotWithShape="1">
            <a:blip r:embed="rId49">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784" name="Shape 784"/>
        <p:cNvGrpSpPr/>
        <p:nvPr/>
      </p:nvGrpSpPr>
      <p:grpSpPr>
        <a:xfrm>
          <a:off x="0" y="0"/>
          <a:ext cx="0" cy="0"/>
          <a:chOff x="0" y="0"/>
          <a:chExt cx="0" cy="0"/>
        </a:xfrm>
      </p:grpSpPr>
      <p:pic>
        <p:nvPicPr>
          <p:cNvPr id="785" name="Google Shape;785;p49"/>
          <p:cNvPicPr preferRelativeResize="0"/>
          <p:nvPr/>
        </p:nvPicPr>
        <p:blipFill rotWithShape="1">
          <a:blip r:embed="rId3">
            <a:alphaModFix/>
          </a:blip>
          <a:srcRect b="0" l="1681" r="1690" t="0"/>
          <a:stretch/>
        </p:blipFill>
        <p:spPr>
          <a:xfrm>
            <a:off x="0" y="0"/>
            <a:ext cx="6626893" cy="10286999"/>
          </a:xfrm>
          <a:prstGeom prst="rect">
            <a:avLst/>
          </a:prstGeom>
          <a:noFill/>
          <a:ln>
            <a:noFill/>
          </a:ln>
        </p:spPr>
      </p:pic>
      <p:sp>
        <p:nvSpPr>
          <p:cNvPr id="786" name="Google Shape;786;p49"/>
          <p:cNvSpPr/>
          <p:nvPr/>
        </p:nvSpPr>
        <p:spPr>
          <a:xfrm>
            <a:off x="10045142" y="2669570"/>
            <a:ext cx="4701570" cy="1175393"/>
          </a:xfrm>
          <a:custGeom>
            <a:rect b="b" l="l" r="r" t="t"/>
            <a:pathLst>
              <a:path extrusionOk="0" h="1175393" w="4701570">
                <a:moveTo>
                  <a:pt x="0" y="0"/>
                </a:moveTo>
                <a:lnTo>
                  <a:pt x="4701570" y="0"/>
                </a:lnTo>
                <a:lnTo>
                  <a:pt x="4701570" y="1175393"/>
                </a:lnTo>
                <a:lnTo>
                  <a:pt x="0" y="1175393"/>
                </a:lnTo>
                <a:lnTo>
                  <a:pt x="0" y="0"/>
                </a:lnTo>
                <a:close/>
              </a:path>
            </a:pathLst>
          </a:custGeom>
          <a:blipFill rotWithShape="1">
            <a:blip r:embed="rId4">
              <a:alphaModFix/>
            </a:blip>
            <a:stretch>
              <a:fillRect b="0" l="0" r="0" t="0"/>
            </a:stretch>
          </a:blipFill>
          <a:ln>
            <a:noFill/>
          </a:ln>
        </p:spPr>
      </p:sp>
      <p:sp>
        <p:nvSpPr>
          <p:cNvPr id="787" name="Google Shape;787;p49"/>
          <p:cNvSpPr/>
          <p:nvPr/>
        </p:nvSpPr>
        <p:spPr>
          <a:xfrm>
            <a:off x="14746712" y="880680"/>
            <a:ext cx="2835825" cy="2109145"/>
          </a:xfrm>
          <a:custGeom>
            <a:rect b="b" l="l" r="r" t="t"/>
            <a:pathLst>
              <a:path extrusionOk="0" h="2109145" w="2835825">
                <a:moveTo>
                  <a:pt x="0" y="0"/>
                </a:moveTo>
                <a:lnTo>
                  <a:pt x="2835825" y="0"/>
                </a:lnTo>
                <a:lnTo>
                  <a:pt x="2835825" y="2109146"/>
                </a:lnTo>
                <a:lnTo>
                  <a:pt x="0" y="2109146"/>
                </a:lnTo>
                <a:lnTo>
                  <a:pt x="0" y="0"/>
                </a:lnTo>
                <a:close/>
              </a:path>
            </a:pathLst>
          </a:custGeom>
          <a:blipFill rotWithShape="1">
            <a:blip r:embed="rId5">
              <a:alphaModFix/>
            </a:blip>
            <a:stretch>
              <a:fillRect b="0" l="0" r="0" t="0"/>
            </a:stretch>
          </a:blipFill>
          <a:ln>
            <a:noFill/>
          </a:ln>
        </p:spPr>
      </p:sp>
      <p:sp>
        <p:nvSpPr>
          <p:cNvPr id="788" name="Google Shape;788;p49"/>
          <p:cNvSpPr txBox="1"/>
          <p:nvPr/>
        </p:nvSpPr>
        <p:spPr>
          <a:xfrm>
            <a:off x="10892793" y="5887730"/>
            <a:ext cx="3006300" cy="430800"/>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E2CF66"/>
                </a:solidFill>
                <a:latin typeface="Poppins"/>
                <a:ea typeface="Poppins"/>
                <a:cs typeface="Poppins"/>
                <a:sym typeface="Poppins"/>
              </a:rPr>
              <a:t>SlidesCarnival</a:t>
            </a:r>
            <a:endParaRPr/>
          </a:p>
        </p:txBody>
      </p:sp>
      <p:sp>
        <p:nvSpPr>
          <p:cNvPr id="789" name="Google Shape;789;p49"/>
          <p:cNvSpPr txBox="1"/>
          <p:nvPr/>
        </p:nvSpPr>
        <p:spPr>
          <a:xfrm>
            <a:off x="10892793" y="7247272"/>
            <a:ext cx="3006300" cy="430800"/>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E2CF66"/>
                </a:solidFill>
                <a:latin typeface="Poppins"/>
                <a:ea typeface="Poppins"/>
                <a:cs typeface="Poppins"/>
                <a:sym typeface="Poppins"/>
              </a:rPr>
              <a:t>Pexels</a:t>
            </a:r>
            <a:endParaRPr/>
          </a:p>
        </p:txBody>
      </p:sp>
      <p:sp>
        <p:nvSpPr>
          <p:cNvPr id="790" name="Google Shape;790;p49"/>
          <p:cNvSpPr txBox="1"/>
          <p:nvPr/>
        </p:nvSpPr>
        <p:spPr>
          <a:xfrm>
            <a:off x="8121326" y="4216438"/>
            <a:ext cx="8358900" cy="1018200"/>
          </a:xfrm>
          <a:prstGeom prst="rect">
            <a:avLst/>
          </a:prstGeom>
          <a:noFill/>
          <a:ln>
            <a:noFill/>
          </a:ln>
        </p:spPr>
        <p:txBody>
          <a:bodyPr anchorCtr="0" anchor="t" bIns="0" lIns="0" spcFirstLastPara="1" rIns="0" wrap="square" tIns="0">
            <a:spAutoFit/>
          </a:bodyPr>
          <a:lstStyle/>
          <a:p>
            <a:pPr indent="0" lvl="0" marL="0" marR="0" rtl="0" algn="ctr">
              <a:lnSpc>
                <a:spcPct val="169011"/>
              </a:lnSpc>
              <a:spcBef>
                <a:spcPts val="0"/>
              </a:spcBef>
              <a:spcAft>
                <a:spcPts val="0"/>
              </a:spcAft>
              <a:buNone/>
            </a:pPr>
            <a:r>
              <a:rPr b="1" i="0" lang="en-US" sz="2459" u="none" cap="none" strike="noStrike">
                <a:solidFill>
                  <a:srgbClr val="E2CF66"/>
                </a:solidFill>
                <a:latin typeface="Poppins"/>
                <a:ea typeface="Poppins"/>
                <a:cs typeface="Poppins"/>
                <a:sym typeface="Poppins"/>
              </a:rPr>
              <a:t>This presentation template is free</a:t>
            </a:r>
            <a:endParaRPr/>
          </a:p>
          <a:p>
            <a:pPr indent="0" lvl="0" marL="0" marR="0" rtl="0" algn="ctr">
              <a:lnSpc>
                <a:spcPct val="169011"/>
              </a:lnSpc>
              <a:spcBef>
                <a:spcPts val="0"/>
              </a:spcBef>
              <a:spcAft>
                <a:spcPts val="0"/>
              </a:spcAft>
              <a:buNone/>
            </a:pPr>
            <a:r>
              <a:rPr b="1" i="0" lang="en-US" sz="2459" u="none" cap="none" strike="noStrike">
                <a:solidFill>
                  <a:srgbClr val="E2CF66"/>
                </a:solidFill>
                <a:latin typeface="Poppins"/>
                <a:ea typeface="Poppins"/>
                <a:cs typeface="Poppins"/>
                <a:sym typeface="Poppins"/>
              </a:rPr>
              <a:t>for everyone to use thanks to the following:</a:t>
            </a:r>
            <a:endParaRPr/>
          </a:p>
        </p:txBody>
      </p:sp>
      <p:sp>
        <p:nvSpPr>
          <p:cNvPr id="791" name="Google Shape;791;p49"/>
          <p:cNvSpPr txBox="1"/>
          <p:nvPr/>
        </p:nvSpPr>
        <p:spPr>
          <a:xfrm>
            <a:off x="8532863" y="8724374"/>
            <a:ext cx="77262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E2CF66"/>
                </a:solidFill>
                <a:latin typeface="Berkshire Swash"/>
                <a:ea typeface="Berkshire Swash"/>
                <a:cs typeface="Berkshire Swash"/>
                <a:sym typeface="Berkshire Swash"/>
              </a:rPr>
              <a:t>Happy designing! </a:t>
            </a:r>
            <a:endParaRPr/>
          </a:p>
        </p:txBody>
      </p:sp>
      <p:sp>
        <p:nvSpPr>
          <p:cNvPr id="792" name="Google Shape;792;p49"/>
          <p:cNvSpPr txBox="1"/>
          <p:nvPr/>
        </p:nvSpPr>
        <p:spPr>
          <a:xfrm>
            <a:off x="8532863" y="781576"/>
            <a:ext cx="7726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Credits</a:t>
            </a:r>
            <a:endParaRPr/>
          </a:p>
        </p:txBody>
      </p:sp>
      <p:sp>
        <p:nvSpPr>
          <p:cNvPr id="793" name="Google Shape;793;p49"/>
          <p:cNvSpPr txBox="1"/>
          <p:nvPr/>
        </p:nvSpPr>
        <p:spPr>
          <a:xfrm>
            <a:off x="10045214" y="6541150"/>
            <a:ext cx="47016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for the presentation template</a:t>
            </a:r>
            <a:endParaRPr/>
          </a:p>
        </p:txBody>
      </p:sp>
      <p:sp>
        <p:nvSpPr>
          <p:cNvPr id="794" name="Google Shape;794;p49"/>
          <p:cNvSpPr txBox="1"/>
          <p:nvPr/>
        </p:nvSpPr>
        <p:spPr>
          <a:xfrm>
            <a:off x="10786503" y="7900700"/>
            <a:ext cx="3218700" cy="292500"/>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E2CF66"/>
                </a:solidFill>
                <a:latin typeface="Poppins"/>
                <a:ea typeface="Poppins"/>
                <a:cs typeface="Poppins"/>
                <a:sym typeface="Poppins"/>
              </a:rPr>
              <a:t>for the photos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05" name="Shape 205"/>
        <p:cNvGrpSpPr/>
        <p:nvPr/>
      </p:nvGrpSpPr>
      <p:grpSpPr>
        <a:xfrm>
          <a:off x="0" y="0"/>
          <a:ext cx="0" cy="0"/>
          <a:chOff x="0" y="0"/>
          <a:chExt cx="0" cy="0"/>
        </a:xfrm>
      </p:grpSpPr>
      <p:sp>
        <p:nvSpPr>
          <p:cNvPr id="206" name="Google Shape;206;p27"/>
          <p:cNvSpPr/>
          <p:nvPr/>
        </p:nvSpPr>
        <p:spPr>
          <a:xfrm>
            <a:off x="-958247" y="-2249732"/>
            <a:ext cx="12165180" cy="3664761"/>
          </a:xfrm>
          <a:custGeom>
            <a:rect b="b" l="l" r="r" t="t"/>
            <a:pathLst>
              <a:path extrusionOk="0" h="3664761" w="12165180">
                <a:moveTo>
                  <a:pt x="0" y="0"/>
                </a:moveTo>
                <a:lnTo>
                  <a:pt x="12165181" y="0"/>
                </a:lnTo>
                <a:lnTo>
                  <a:pt x="12165181" y="3664761"/>
                </a:lnTo>
                <a:lnTo>
                  <a:pt x="0" y="3664761"/>
                </a:lnTo>
                <a:lnTo>
                  <a:pt x="0" y="0"/>
                </a:lnTo>
                <a:close/>
              </a:path>
            </a:pathLst>
          </a:custGeom>
          <a:blipFill rotWithShape="1">
            <a:blip r:embed="rId3">
              <a:alphaModFix/>
            </a:blip>
            <a:stretch>
              <a:fillRect b="0" l="0" r="0" t="0"/>
            </a:stretch>
          </a:blipFill>
          <a:ln>
            <a:noFill/>
          </a:ln>
        </p:spPr>
      </p:sp>
      <p:sp>
        <p:nvSpPr>
          <p:cNvPr id="207" name="Google Shape;207;p27"/>
          <p:cNvSpPr/>
          <p:nvPr/>
        </p:nvSpPr>
        <p:spPr>
          <a:xfrm flipH="1">
            <a:off x="12659033" y="-1832380"/>
            <a:ext cx="12165180" cy="3664761"/>
          </a:xfrm>
          <a:custGeom>
            <a:rect b="b" l="l" r="r" t="t"/>
            <a:pathLst>
              <a:path extrusionOk="0" h="3664761" w="12165180">
                <a:moveTo>
                  <a:pt x="12165180" y="0"/>
                </a:moveTo>
                <a:lnTo>
                  <a:pt x="0" y="0"/>
                </a:lnTo>
                <a:lnTo>
                  <a:pt x="0" y="3664760"/>
                </a:lnTo>
                <a:lnTo>
                  <a:pt x="12165180" y="3664760"/>
                </a:lnTo>
                <a:lnTo>
                  <a:pt x="12165180" y="0"/>
                </a:lnTo>
                <a:close/>
              </a:path>
            </a:pathLst>
          </a:custGeom>
          <a:blipFill rotWithShape="1">
            <a:blip r:embed="rId3">
              <a:alphaModFix/>
            </a:blip>
            <a:stretch>
              <a:fillRect b="0" l="0" r="0" t="0"/>
            </a:stretch>
          </a:blipFill>
          <a:ln>
            <a:noFill/>
          </a:ln>
        </p:spPr>
      </p:sp>
      <p:sp>
        <p:nvSpPr>
          <p:cNvPr id="208" name="Google Shape;208;p27"/>
          <p:cNvSpPr/>
          <p:nvPr/>
        </p:nvSpPr>
        <p:spPr>
          <a:xfrm>
            <a:off x="1028700" y="9057108"/>
            <a:ext cx="16230600" cy="4889468"/>
          </a:xfrm>
          <a:custGeom>
            <a:rect b="b" l="l" r="r" t="t"/>
            <a:pathLst>
              <a:path extrusionOk="0" h="4889468" w="16230600">
                <a:moveTo>
                  <a:pt x="0" y="0"/>
                </a:moveTo>
                <a:lnTo>
                  <a:pt x="16230600" y="0"/>
                </a:lnTo>
                <a:lnTo>
                  <a:pt x="16230600" y="4889468"/>
                </a:lnTo>
                <a:lnTo>
                  <a:pt x="0" y="4889468"/>
                </a:lnTo>
                <a:lnTo>
                  <a:pt x="0" y="0"/>
                </a:lnTo>
                <a:close/>
              </a:path>
            </a:pathLst>
          </a:custGeom>
          <a:blipFill rotWithShape="1">
            <a:blip r:embed="rId3">
              <a:alphaModFix/>
            </a:blip>
            <a:stretch>
              <a:fillRect b="0" l="0" r="0" t="0"/>
            </a:stretch>
          </a:blipFill>
          <a:ln>
            <a:noFill/>
          </a:ln>
        </p:spPr>
      </p:sp>
      <p:sp>
        <p:nvSpPr>
          <p:cNvPr id="209" name="Google Shape;209;p27"/>
          <p:cNvSpPr txBox="1"/>
          <p:nvPr/>
        </p:nvSpPr>
        <p:spPr>
          <a:xfrm>
            <a:off x="1320517" y="1740514"/>
            <a:ext cx="15646966" cy="1687426"/>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1009" u="none" cap="none" strike="noStrike">
                <a:solidFill>
                  <a:srgbClr val="E2CF66"/>
                </a:solidFill>
                <a:latin typeface="Berkshire Swash"/>
                <a:ea typeface="Berkshire Swash"/>
                <a:cs typeface="Berkshire Swash"/>
                <a:sym typeface="Berkshire Swash"/>
              </a:rPr>
              <a:t>Add an Agenda Page</a:t>
            </a:r>
            <a:endParaRPr/>
          </a:p>
        </p:txBody>
      </p:sp>
      <p:grpSp>
        <p:nvGrpSpPr>
          <p:cNvPr id="210" name="Google Shape;210;p27"/>
          <p:cNvGrpSpPr/>
          <p:nvPr/>
        </p:nvGrpSpPr>
        <p:grpSpPr>
          <a:xfrm>
            <a:off x="7606039" y="4075434"/>
            <a:ext cx="3075921" cy="4118996"/>
            <a:chOff x="0" y="-19050"/>
            <a:chExt cx="1339834" cy="1794185"/>
          </a:xfrm>
        </p:grpSpPr>
        <p:sp>
          <p:nvSpPr>
            <p:cNvPr id="211" name="Google Shape;211;p27"/>
            <p:cNvSpPr/>
            <p:nvPr/>
          </p:nvSpPr>
          <p:spPr>
            <a:xfrm>
              <a:off x="0" y="0"/>
              <a:ext cx="1339834" cy="1775135"/>
            </a:xfrm>
            <a:custGeom>
              <a:rect b="b" l="l" r="r" t="t"/>
              <a:pathLst>
                <a:path extrusionOk="0" h="1775135" w="1339834">
                  <a:moveTo>
                    <a:pt x="1260416" y="0"/>
                  </a:moveTo>
                  <a:lnTo>
                    <a:pt x="79418" y="0"/>
                  </a:lnTo>
                  <a:cubicBezTo>
                    <a:pt x="79418" y="43699"/>
                    <a:pt x="44079" y="79418"/>
                    <a:pt x="0" y="79418"/>
                  </a:cubicBezTo>
                  <a:lnTo>
                    <a:pt x="0" y="1695716"/>
                  </a:lnTo>
                  <a:cubicBezTo>
                    <a:pt x="43699" y="1695716"/>
                    <a:pt x="79418" y="1731056"/>
                    <a:pt x="79418" y="1775135"/>
                  </a:cubicBezTo>
                  <a:lnTo>
                    <a:pt x="1260416" y="1775135"/>
                  </a:lnTo>
                  <a:cubicBezTo>
                    <a:pt x="1260416" y="1731435"/>
                    <a:pt x="1295755" y="1695716"/>
                    <a:pt x="1339834" y="1695716"/>
                  </a:cubicBezTo>
                  <a:lnTo>
                    <a:pt x="1339834" y="79418"/>
                  </a:lnTo>
                  <a:cubicBezTo>
                    <a:pt x="1296135" y="79418"/>
                    <a:pt x="1260416" y="44079"/>
                    <a:pt x="1260416" y="0"/>
                  </a:cubicBez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7"/>
            <p:cNvSpPr txBox="1"/>
            <p:nvPr/>
          </p:nvSpPr>
          <p:spPr>
            <a:xfrm>
              <a:off x="38100" y="-19050"/>
              <a:ext cx="1263634" cy="175608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27"/>
          <p:cNvSpPr txBox="1"/>
          <p:nvPr/>
        </p:nvSpPr>
        <p:spPr>
          <a:xfrm>
            <a:off x="7476313" y="5796324"/>
            <a:ext cx="3544420"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Part Two</a:t>
            </a:r>
            <a:endParaRPr/>
          </a:p>
        </p:txBody>
      </p:sp>
      <p:sp>
        <p:nvSpPr>
          <p:cNvPr id="214" name="Google Shape;214;p27"/>
          <p:cNvSpPr txBox="1"/>
          <p:nvPr/>
        </p:nvSpPr>
        <p:spPr>
          <a:xfrm>
            <a:off x="7981164" y="6496454"/>
            <a:ext cx="2534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 you want to discuss.</a:t>
            </a:r>
            <a:endParaRPr/>
          </a:p>
        </p:txBody>
      </p:sp>
      <p:sp>
        <p:nvSpPr>
          <p:cNvPr id="215" name="Google Shape;215;p27"/>
          <p:cNvSpPr txBox="1"/>
          <p:nvPr/>
        </p:nvSpPr>
        <p:spPr>
          <a:xfrm>
            <a:off x="8189982" y="4358049"/>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02</a:t>
            </a:r>
            <a:endParaRPr/>
          </a:p>
        </p:txBody>
      </p:sp>
      <p:grpSp>
        <p:nvGrpSpPr>
          <p:cNvPr id="216" name="Google Shape;216;p27"/>
          <p:cNvGrpSpPr/>
          <p:nvPr/>
        </p:nvGrpSpPr>
        <p:grpSpPr>
          <a:xfrm>
            <a:off x="1918494" y="4075434"/>
            <a:ext cx="3075921" cy="4118996"/>
            <a:chOff x="0" y="-19050"/>
            <a:chExt cx="1339834" cy="1794185"/>
          </a:xfrm>
        </p:grpSpPr>
        <p:sp>
          <p:nvSpPr>
            <p:cNvPr id="217" name="Google Shape;217;p27"/>
            <p:cNvSpPr/>
            <p:nvPr/>
          </p:nvSpPr>
          <p:spPr>
            <a:xfrm>
              <a:off x="0" y="0"/>
              <a:ext cx="1339834" cy="1775135"/>
            </a:xfrm>
            <a:custGeom>
              <a:rect b="b" l="l" r="r" t="t"/>
              <a:pathLst>
                <a:path extrusionOk="0" h="1775135" w="1339834">
                  <a:moveTo>
                    <a:pt x="1260416" y="0"/>
                  </a:moveTo>
                  <a:lnTo>
                    <a:pt x="79418" y="0"/>
                  </a:lnTo>
                  <a:cubicBezTo>
                    <a:pt x="79418" y="43699"/>
                    <a:pt x="44079" y="79418"/>
                    <a:pt x="0" y="79418"/>
                  </a:cubicBezTo>
                  <a:lnTo>
                    <a:pt x="0" y="1695716"/>
                  </a:lnTo>
                  <a:cubicBezTo>
                    <a:pt x="43699" y="1695716"/>
                    <a:pt x="79418" y="1731056"/>
                    <a:pt x="79418" y="1775135"/>
                  </a:cubicBezTo>
                  <a:lnTo>
                    <a:pt x="1260416" y="1775135"/>
                  </a:lnTo>
                  <a:cubicBezTo>
                    <a:pt x="1260416" y="1731435"/>
                    <a:pt x="1295755" y="1695716"/>
                    <a:pt x="1339834" y="1695716"/>
                  </a:cubicBezTo>
                  <a:lnTo>
                    <a:pt x="1339834" y="79418"/>
                  </a:lnTo>
                  <a:cubicBezTo>
                    <a:pt x="1296135" y="79418"/>
                    <a:pt x="1260416" y="44079"/>
                    <a:pt x="1260416" y="0"/>
                  </a:cubicBez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7"/>
            <p:cNvSpPr txBox="1"/>
            <p:nvPr/>
          </p:nvSpPr>
          <p:spPr>
            <a:xfrm>
              <a:off x="38100" y="-19050"/>
              <a:ext cx="1263634" cy="175608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27"/>
          <p:cNvGrpSpPr/>
          <p:nvPr/>
        </p:nvGrpSpPr>
        <p:grpSpPr>
          <a:xfrm>
            <a:off x="13293584" y="4075434"/>
            <a:ext cx="3075921" cy="4118996"/>
            <a:chOff x="0" y="-19050"/>
            <a:chExt cx="1339834" cy="1794185"/>
          </a:xfrm>
        </p:grpSpPr>
        <p:sp>
          <p:nvSpPr>
            <p:cNvPr id="220" name="Google Shape;220;p27"/>
            <p:cNvSpPr/>
            <p:nvPr/>
          </p:nvSpPr>
          <p:spPr>
            <a:xfrm>
              <a:off x="0" y="0"/>
              <a:ext cx="1339834" cy="1775135"/>
            </a:xfrm>
            <a:custGeom>
              <a:rect b="b" l="l" r="r" t="t"/>
              <a:pathLst>
                <a:path extrusionOk="0" h="1775135" w="1339834">
                  <a:moveTo>
                    <a:pt x="1260416" y="0"/>
                  </a:moveTo>
                  <a:lnTo>
                    <a:pt x="79418" y="0"/>
                  </a:lnTo>
                  <a:cubicBezTo>
                    <a:pt x="79418" y="43699"/>
                    <a:pt x="44079" y="79418"/>
                    <a:pt x="0" y="79418"/>
                  </a:cubicBezTo>
                  <a:lnTo>
                    <a:pt x="0" y="1695716"/>
                  </a:lnTo>
                  <a:cubicBezTo>
                    <a:pt x="43699" y="1695716"/>
                    <a:pt x="79418" y="1731056"/>
                    <a:pt x="79418" y="1775135"/>
                  </a:cubicBezTo>
                  <a:lnTo>
                    <a:pt x="1260416" y="1775135"/>
                  </a:lnTo>
                  <a:cubicBezTo>
                    <a:pt x="1260416" y="1731435"/>
                    <a:pt x="1295755" y="1695716"/>
                    <a:pt x="1339834" y="1695716"/>
                  </a:cubicBezTo>
                  <a:lnTo>
                    <a:pt x="1339834" y="79418"/>
                  </a:lnTo>
                  <a:cubicBezTo>
                    <a:pt x="1296135" y="79418"/>
                    <a:pt x="1260416" y="44079"/>
                    <a:pt x="1260416" y="0"/>
                  </a:cubicBezTo>
                  <a:close/>
                </a:path>
              </a:pathLst>
            </a:custGeom>
            <a:gradFill>
              <a:gsLst>
                <a:gs pos="0">
                  <a:srgbClr val="27210F"/>
                </a:gs>
                <a:gs pos="50000">
                  <a:srgbClr val="000000"/>
                </a:gs>
                <a:gs pos="100000">
                  <a:srgbClr val="272210"/>
                </a:gs>
              </a:gsLst>
              <a:lin ang="0" scaled="0"/>
            </a:gradFill>
            <a:ln cap="sq" cmpd="sng" w="57150">
              <a:solidFill>
                <a:srgbClr val="E2C2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7"/>
            <p:cNvSpPr txBox="1"/>
            <p:nvPr/>
          </p:nvSpPr>
          <p:spPr>
            <a:xfrm>
              <a:off x="38100" y="-19050"/>
              <a:ext cx="1263634" cy="175608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27"/>
          <p:cNvSpPr txBox="1"/>
          <p:nvPr/>
        </p:nvSpPr>
        <p:spPr>
          <a:xfrm>
            <a:off x="1684245" y="5796324"/>
            <a:ext cx="3544420"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Part One</a:t>
            </a:r>
            <a:endParaRPr/>
          </a:p>
        </p:txBody>
      </p:sp>
      <p:sp>
        <p:nvSpPr>
          <p:cNvPr id="223" name="Google Shape;223;p27"/>
          <p:cNvSpPr txBox="1"/>
          <p:nvPr/>
        </p:nvSpPr>
        <p:spPr>
          <a:xfrm>
            <a:off x="2189097" y="6496454"/>
            <a:ext cx="2534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 you want to discuss.</a:t>
            </a:r>
            <a:endParaRPr/>
          </a:p>
        </p:txBody>
      </p:sp>
      <p:sp>
        <p:nvSpPr>
          <p:cNvPr id="224" name="Google Shape;224;p27"/>
          <p:cNvSpPr txBox="1"/>
          <p:nvPr/>
        </p:nvSpPr>
        <p:spPr>
          <a:xfrm>
            <a:off x="2397914" y="4358049"/>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01</a:t>
            </a:r>
            <a:endParaRPr/>
          </a:p>
        </p:txBody>
      </p:sp>
      <p:sp>
        <p:nvSpPr>
          <p:cNvPr id="225" name="Google Shape;225;p27"/>
          <p:cNvSpPr txBox="1"/>
          <p:nvPr/>
        </p:nvSpPr>
        <p:spPr>
          <a:xfrm>
            <a:off x="13059335" y="5796324"/>
            <a:ext cx="3544420" cy="4787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2CF66"/>
                </a:solidFill>
                <a:latin typeface="Poppins"/>
                <a:ea typeface="Poppins"/>
                <a:cs typeface="Poppins"/>
                <a:sym typeface="Poppins"/>
              </a:rPr>
              <a:t>Part Three</a:t>
            </a:r>
            <a:endParaRPr/>
          </a:p>
        </p:txBody>
      </p:sp>
      <p:sp>
        <p:nvSpPr>
          <p:cNvPr id="226" name="Google Shape;226;p27"/>
          <p:cNvSpPr txBox="1"/>
          <p:nvPr/>
        </p:nvSpPr>
        <p:spPr>
          <a:xfrm>
            <a:off x="13564187" y="6496454"/>
            <a:ext cx="2534700" cy="6435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1900" u="none" cap="none" strike="noStrike">
                <a:solidFill>
                  <a:srgbClr val="E2CF66"/>
                </a:solidFill>
                <a:latin typeface="Poppins"/>
                <a:ea typeface="Poppins"/>
                <a:cs typeface="Poppins"/>
                <a:sym typeface="Poppins"/>
              </a:rPr>
              <a:t>Elaborate on what you want to discuss.</a:t>
            </a:r>
            <a:endParaRPr/>
          </a:p>
        </p:txBody>
      </p:sp>
      <p:sp>
        <p:nvSpPr>
          <p:cNvPr id="227" name="Google Shape;227;p27"/>
          <p:cNvSpPr txBox="1"/>
          <p:nvPr/>
        </p:nvSpPr>
        <p:spPr>
          <a:xfrm>
            <a:off x="13773004" y="4358049"/>
            <a:ext cx="211708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31" name="Shape 231"/>
        <p:cNvGrpSpPr/>
        <p:nvPr/>
      </p:nvGrpSpPr>
      <p:grpSpPr>
        <a:xfrm>
          <a:off x="0" y="0"/>
          <a:ext cx="0" cy="0"/>
          <a:chOff x="0" y="0"/>
          <a:chExt cx="0" cy="0"/>
        </a:xfrm>
      </p:grpSpPr>
      <p:sp>
        <p:nvSpPr>
          <p:cNvPr id="232" name="Google Shape;232;p28"/>
          <p:cNvSpPr/>
          <p:nvPr/>
        </p:nvSpPr>
        <p:spPr>
          <a:xfrm>
            <a:off x="4001769" y="0"/>
            <a:ext cx="10274141" cy="10287000"/>
          </a:xfrm>
          <a:custGeom>
            <a:rect b="b" l="l" r="r" t="t"/>
            <a:pathLst>
              <a:path extrusionOk="0" h="10287000" w="10274141">
                <a:moveTo>
                  <a:pt x="0" y="0"/>
                </a:moveTo>
                <a:lnTo>
                  <a:pt x="10274142" y="0"/>
                </a:lnTo>
                <a:lnTo>
                  <a:pt x="10274142" y="10287000"/>
                </a:lnTo>
                <a:lnTo>
                  <a:pt x="0" y="10287000"/>
                </a:lnTo>
                <a:lnTo>
                  <a:pt x="0" y="0"/>
                </a:lnTo>
                <a:close/>
              </a:path>
            </a:pathLst>
          </a:custGeom>
          <a:blipFill rotWithShape="1">
            <a:blip r:embed="rId3">
              <a:alphaModFix/>
            </a:blip>
            <a:stretch>
              <a:fillRect b="0" l="0" r="0" t="0"/>
            </a:stretch>
          </a:blipFill>
          <a:ln>
            <a:noFill/>
          </a:ln>
        </p:spPr>
      </p:sp>
      <p:sp>
        <p:nvSpPr>
          <p:cNvPr id="233" name="Google Shape;233;p28"/>
          <p:cNvSpPr/>
          <p:nvPr/>
        </p:nvSpPr>
        <p:spPr>
          <a:xfrm>
            <a:off x="4381500" y="381000"/>
            <a:ext cx="9525000" cy="9525000"/>
          </a:xfrm>
          <a:custGeom>
            <a:rect b="b" l="l" r="r" t="t"/>
            <a:pathLst>
              <a:path extrusionOk="0" h="12700000" w="12700000">
                <a:moveTo>
                  <a:pt x="0" y="0"/>
                </a:moveTo>
                <a:lnTo>
                  <a:pt x="12700000" y="0"/>
                </a:lnTo>
                <a:lnTo>
                  <a:pt x="12700000" y="12700000"/>
                </a:lnTo>
                <a:lnTo>
                  <a:pt x="0" y="12700000"/>
                </a:lnTo>
                <a:lnTo>
                  <a:pt x="0" y="0"/>
                </a:lnTo>
                <a:close/>
              </a:path>
            </a:pathLst>
          </a:custGeom>
          <a:blipFill rotWithShape="1">
            <a:blip r:embed="rId4">
              <a:alphaModFix/>
            </a:blip>
            <a:stretch>
              <a:fillRect b="0" l="0" r="0" t="0"/>
            </a:stretch>
          </a:blipFill>
          <a:ln>
            <a:noFill/>
          </a:ln>
        </p:spPr>
      </p:sp>
      <p:pic>
        <p:nvPicPr>
          <p:cNvPr id="234" name="Google Shape;234;p28"/>
          <p:cNvPicPr preferRelativeResize="0"/>
          <p:nvPr/>
        </p:nvPicPr>
        <p:blipFill rotWithShape="1">
          <a:blip r:embed="rId5">
            <a:alphaModFix/>
          </a:blip>
          <a:srcRect b="10939" l="10923" r="10939" t="10923"/>
          <a:stretch/>
        </p:blipFill>
        <p:spPr>
          <a:xfrm>
            <a:off x="5422875" y="1422375"/>
            <a:ext cx="7442100" cy="7442100"/>
          </a:xfrm>
          <a:prstGeom prst="ellipse">
            <a:avLst/>
          </a:prstGeom>
          <a:noFill/>
          <a:ln>
            <a:noFill/>
          </a:ln>
        </p:spPr>
      </p:pic>
      <p:sp>
        <p:nvSpPr>
          <p:cNvPr id="235" name="Google Shape;235;p28"/>
          <p:cNvSpPr/>
          <p:nvPr/>
        </p:nvSpPr>
        <p:spPr>
          <a:xfrm flipH="1">
            <a:off x="284773" y="0"/>
            <a:ext cx="2941300" cy="10287000"/>
          </a:xfrm>
          <a:custGeom>
            <a:rect b="b" l="l" r="r" t="t"/>
            <a:pathLst>
              <a:path extrusionOk="0" h="10287000" w="2941300">
                <a:moveTo>
                  <a:pt x="2941299" y="0"/>
                </a:moveTo>
                <a:lnTo>
                  <a:pt x="0" y="0"/>
                </a:lnTo>
                <a:lnTo>
                  <a:pt x="0" y="10287000"/>
                </a:lnTo>
                <a:lnTo>
                  <a:pt x="2941299" y="10287000"/>
                </a:lnTo>
                <a:lnTo>
                  <a:pt x="2941299" y="0"/>
                </a:lnTo>
                <a:close/>
              </a:path>
            </a:pathLst>
          </a:custGeom>
          <a:blipFill rotWithShape="1">
            <a:blip r:embed="rId3">
              <a:alphaModFix/>
            </a:blip>
            <a:stretch>
              <a:fillRect b="0" l="-249296" r="0" t="0"/>
            </a:stretch>
          </a:blipFill>
          <a:ln>
            <a:noFill/>
          </a:ln>
        </p:spPr>
      </p:sp>
      <p:sp>
        <p:nvSpPr>
          <p:cNvPr id="236" name="Google Shape;236;p28"/>
          <p:cNvSpPr/>
          <p:nvPr/>
        </p:nvSpPr>
        <p:spPr>
          <a:xfrm>
            <a:off x="15061928" y="0"/>
            <a:ext cx="2941300" cy="10287000"/>
          </a:xfrm>
          <a:custGeom>
            <a:rect b="b" l="l" r="r" t="t"/>
            <a:pathLst>
              <a:path extrusionOk="0" h="10287000" w="2941300">
                <a:moveTo>
                  <a:pt x="0" y="0"/>
                </a:moveTo>
                <a:lnTo>
                  <a:pt x="2941299" y="0"/>
                </a:lnTo>
                <a:lnTo>
                  <a:pt x="2941299" y="10287000"/>
                </a:lnTo>
                <a:lnTo>
                  <a:pt x="0" y="10287000"/>
                </a:lnTo>
                <a:lnTo>
                  <a:pt x="0" y="0"/>
                </a:lnTo>
                <a:close/>
              </a:path>
            </a:pathLst>
          </a:custGeom>
          <a:blipFill rotWithShape="1">
            <a:blip r:embed="rId3">
              <a:alphaModFix/>
            </a:blip>
            <a:stretch>
              <a:fillRect b="0" l="-249296" r="0" t="0"/>
            </a:stretch>
          </a:blipFill>
          <a:ln>
            <a:noFill/>
          </a:ln>
        </p:spPr>
      </p:sp>
      <p:sp>
        <p:nvSpPr>
          <p:cNvPr id="237" name="Google Shape;237;p28"/>
          <p:cNvSpPr/>
          <p:nvPr/>
        </p:nvSpPr>
        <p:spPr>
          <a:xfrm>
            <a:off x="2687321" y="6840980"/>
            <a:ext cx="12913357" cy="2776372"/>
          </a:xfrm>
          <a:custGeom>
            <a:rect b="b" l="l" r="r" t="t"/>
            <a:pathLst>
              <a:path extrusionOk="0" h="2776372" w="12913357">
                <a:moveTo>
                  <a:pt x="0" y="0"/>
                </a:moveTo>
                <a:lnTo>
                  <a:pt x="12913358" y="0"/>
                </a:lnTo>
                <a:lnTo>
                  <a:pt x="12913358" y="2776372"/>
                </a:lnTo>
                <a:lnTo>
                  <a:pt x="0" y="2776372"/>
                </a:lnTo>
                <a:lnTo>
                  <a:pt x="0" y="0"/>
                </a:lnTo>
                <a:close/>
              </a:path>
            </a:pathLst>
          </a:custGeom>
          <a:blipFill rotWithShape="1">
            <a:blip r:embed="rId6">
              <a:alphaModFix/>
            </a:blip>
            <a:stretch>
              <a:fillRect b="0" l="0" r="0" t="0"/>
            </a:stretch>
          </a:blipFill>
          <a:ln>
            <a:noFill/>
          </a:ln>
        </p:spPr>
      </p:sp>
      <p:sp>
        <p:nvSpPr>
          <p:cNvPr id="238" name="Google Shape;238;p28"/>
          <p:cNvSpPr/>
          <p:nvPr/>
        </p:nvSpPr>
        <p:spPr>
          <a:xfrm rot="-5400000">
            <a:off x="-878930" y="4066388"/>
            <a:ext cx="7198780" cy="1392224"/>
          </a:xfrm>
          <a:custGeom>
            <a:rect b="b" l="l" r="r" t="t"/>
            <a:pathLst>
              <a:path extrusionOk="0" h="1392224" w="7198780">
                <a:moveTo>
                  <a:pt x="0" y="0"/>
                </a:moveTo>
                <a:lnTo>
                  <a:pt x="7198780" y="0"/>
                </a:lnTo>
                <a:lnTo>
                  <a:pt x="7198780" y="1392224"/>
                </a:lnTo>
                <a:lnTo>
                  <a:pt x="0" y="1392224"/>
                </a:lnTo>
                <a:lnTo>
                  <a:pt x="0" y="0"/>
                </a:lnTo>
                <a:close/>
              </a:path>
            </a:pathLst>
          </a:custGeom>
          <a:blipFill rotWithShape="1">
            <a:blip r:embed="rId3">
              <a:alphaModFix/>
            </a:blip>
            <a:stretch>
              <a:fillRect b="-417705" l="0" r="0" t="0"/>
            </a:stretch>
          </a:blipFill>
          <a:ln>
            <a:noFill/>
          </a:ln>
        </p:spPr>
      </p:sp>
      <p:sp>
        <p:nvSpPr>
          <p:cNvPr id="239" name="Google Shape;239;p28"/>
          <p:cNvSpPr/>
          <p:nvPr/>
        </p:nvSpPr>
        <p:spPr>
          <a:xfrm flipH="1" rot="-5400000">
            <a:off x="12237076" y="4066388"/>
            <a:ext cx="7198780" cy="1392224"/>
          </a:xfrm>
          <a:custGeom>
            <a:rect b="b" l="l" r="r" t="t"/>
            <a:pathLst>
              <a:path extrusionOk="0" h="1392224" w="7198780">
                <a:moveTo>
                  <a:pt x="7198779" y="0"/>
                </a:moveTo>
                <a:lnTo>
                  <a:pt x="0" y="0"/>
                </a:lnTo>
                <a:lnTo>
                  <a:pt x="0" y="1392224"/>
                </a:lnTo>
                <a:lnTo>
                  <a:pt x="7198779" y="1392224"/>
                </a:lnTo>
                <a:lnTo>
                  <a:pt x="7198779" y="0"/>
                </a:lnTo>
                <a:close/>
              </a:path>
            </a:pathLst>
          </a:custGeom>
          <a:blipFill rotWithShape="1">
            <a:blip r:embed="rId3">
              <a:alphaModFix/>
            </a:blip>
            <a:stretch>
              <a:fillRect b="-417705" l="0" r="0" t="0"/>
            </a:stretch>
          </a:blipFill>
          <a:ln>
            <a:noFill/>
          </a:ln>
        </p:spPr>
      </p:sp>
      <p:sp>
        <p:nvSpPr>
          <p:cNvPr id="240" name="Google Shape;240;p28"/>
          <p:cNvSpPr txBox="1"/>
          <p:nvPr/>
        </p:nvSpPr>
        <p:spPr>
          <a:xfrm>
            <a:off x="6710877" y="6933976"/>
            <a:ext cx="4866245" cy="1585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599" u="none" cap="none" strike="noStrike">
                <a:solidFill>
                  <a:srgbClr val="27210F"/>
                </a:solidFill>
                <a:latin typeface="Berkshire Swash"/>
                <a:ea typeface="Berkshire Swash"/>
                <a:cs typeface="Berkshire Swash"/>
                <a:sym typeface="Berkshire Swash"/>
              </a:rPr>
              <a:t>Part One</a:t>
            </a:r>
            <a:endParaRPr/>
          </a:p>
        </p:txBody>
      </p:sp>
      <p:sp>
        <p:nvSpPr>
          <p:cNvPr id="241" name="Google Shape;241;p28"/>
          <p:cNvSpPr txBox="1"/>
          <p:nvPr/>
        </p:nvSpPr>
        <p:spPr>
          <a:xfrm>
            <a:off x="13495063" y="0"/>
            <a:ext cx="3764237" cy="37338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24522" u="none" cap="none" strike="noStrike">
                <a:solidFill>
                  <a:srgbClr val="E2CF66"/>
                </a:solidFill>
                <a:latin typeface="Berkshire Swash"/>
                <a:ea typeface="Berkshire Swash"/>
                <a:cs typeface="Berkshire Swash"/>
                <a:sym typeface="Berkshire Swash"/>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45" name="Shape 245"/>
        <p:cNvGrpSpPr/>
        <p:nvPr/>
      </p:nvGrpSpPr>
      <p:grpSpPr>
        <a:xfrm>
          <a:off x="0" y="0"/>
          <a:ext cx="0" cy="0"/>
          <a:chOff x="0" y="0"/>
          <a:chExt cx="0" cy="0"/>
        </a:xfrm>
      </p:grpSpPr>
      <p:grpSp>
        <p:nvGrpSpPr>
          <p:cNvPr id="246" name="Google Shape;246;p29"/>
          <p:cNvGrpSpPr/>
          <p:nvPr/>
        </p:nvGrpSpPr>
        <p:grpSpPr>
          <a:xfrm>
            <a:off x="-234699" y="-404253"/>
            <a:ext cx="9999939" cy="10878516"/>
            <a:chOff x="0" y="-57150"/>
            <a:chExt cx="2633729" cy="2865124"/>
          </a:xfrm>
        </p:grpSpPr>
        <p:sp>
          <p:nvSpPr>
            <p:cNvPr id="247" name="Google Shape;247;p29"/>
            <p:cNvSpPr/>
            <p:nvPr/>
          </p:nvSpPr>
          <p:spPr>
            <a:xfrm>
              <a:off x="0" y="0"/>
              <a:ext cx="2633729" cy="2807974"/>
            </a:xfrm>
            <a:custGeom>
              <a:rect b="b" l="l" r="r" t="t"/>
              <a:pathLst>
                <a:path extrusionOk="0" h="2807974" w="2633729">
                  <a:moveTo>
                    <a:pt x="0" y="0"/>
                  </a:moveTo>
                  <a:lnTo>
                    <a:pt x="2633729" y="0"/>
                  </a:lnTo>
                  <a:lnTo>
                    <a:pt x="2633729" y="2807974"/>
                  </a:lnTo>
                  <a:lnTo>
                    <a:pt x="0" y="2807974"/>
                  </a:lnTo>
                  <a:close/>
                </a:path>
              </a:pathLst>
            </a:custGeom>
            <a:solidFill>
              <a:srgbClr val="141107"/>
            </a:solidFill>
            <a:ln>
              <a:noFill/>
            </a:ln>
          </p:spPr>
        </p:sp>
        <p:sp>
          <p:nvSpPr>
            <p:cNvPr id="248" name="Google Shape;248;p29"/>
            <p:cNvSpPr txBox="1"/>
            <p:nvPr/>
          </p:nvSpPr>
          <p:spPr>
            <a:xfrm>
              <a:off x="0" y="-57150"/>
              <a:ext cx="2633729" cy="286512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29"/>
          <p:cNvSpPr/>
          <p:nvPr/>
        </p:nvSpPr>
        <p:spPr>
          <a:xfrm>
            <a:off x="-517469" y="742950"/>
            <a:ext cx="8188452" cy="8229600"/>
          </a:xfrm>
          <a:custGeom>
            <a:rect b="b" l="l" r="r" t="t"/>
            <a:pathLst>
              <a:path extrusionOk="0" h="8229600" w="8188452">
                <a:moveTo>
                  <a:pt x="0" y="0"/>
                </a:moveTo>
                <a:lnTo>
                  <a:pt x="8188452" y="0"/>
                </a:lnTo>
                <a:lnTo>
                  <a:pt x="8188452" y="8229600"/>
                </a:lnTo>
                <a:lnTo>
                  <a:pt x="0" y="8229600"/>
                </a:lnTo>
                <a:lnTo>
                  <a:pt x="0" y="0"/>
                </a:lnTo>
                <a:close/>
              </a:path>
            </a:pathLst>
          </a:custGeom>
          <a:blipFill rotWithShape="1">
            <a:blip r:embed="rId3">
              <a:alphaModFix/>
            </a:blip>
            <a:stretch>
              <a:fillRect b="0" l="0" r="0" t="0"/>
            </a:stretch>
          </a:blipFill>
          <a:ln>
            <a:noFill/>
          </a:ln>
        </p:spPr>
      </p:sp>
      <p:pic>
        <p:nvPicPr>
          <p:cNvPr id="250" name="Google Shape;250;p29"/>
          <p:cNvPicPr preferRelativeResize="0"/>
          <p:nvPr/>
        </p:nvPicPr>
        <p:blipFill rotWithShape="1">
          <a:blip r:embed="rId4">
            <a:alphaModFix/>
          </a:blip>
          <a:srcRect b="33390" l="6600" r="10831" t="8623"/>
          <a:stretch/>
        </p:blipFill>
        <p:spPr>
          <a:xfrm>
            <a:off x="0" y="0"/>
            <a:ext cx="9765240" cy="10287000"/>
          </a:xfrm>
          <a:prstGeom prst="rect">
            <a:avLst/>
          </a:prstGeom>
          <a:noFill/>
          <a:ln>
            <a:noFill/>
          </a:ln>
        </p:spPr>
      </p:pic>
      <p:sp>
        <p:nvSpPr>
          <p:cNvPr id="251" name="Google Shape;251;p29"/>
          <p:cNvSpPr/>
          <p:nvPr/>
        </p:nvSpPr>
        <p:spPr>
          <a:xfrm rot="227234">
            <a:off x="4785864" y="748733"/>
            <a:ext cx="2313222" cy="1613473"/>
          </a:xfrm>
          <a:custGeom>
            <a:rect b="b" l="l" r="r" t="t"/>
            <a:pathLst>
              <a:path extrusionOk="0" h="1613473" w="2313222">
                <a:moveTo>
                  <a:pt x="0" y="0"/>
                </a:moveTo>
                <a:lnTo>
                  <a:pt x="2313222" y="0"/>
                </a:lnTo>
                <a:lnTo>
                  <a:pt x="2313222" y="1613473"/>
                </a:lnTo>
                <a:lnTo>
                  <a:pt x="0" y="1613473"/>
                </a:lnTo>
                <a:lnTo>
                  <a:pt x="0" y="0"/>
                </a:lnTo>
                <a:close/>
              </a:path>
            </a:pathLst>
          </a:custGeom>
          <a:blipFill rotWithShape="1">
            <a:blip r:embed="rId5">
              <a:alphaModFix/>
            </a:blip>
            <a:stretch>
              <a:fillRect b="0" l="0" r="0" t="0"/>
            </a:stretch>
          </a:blipFill>
          <a:ln>
            <a:noFill/>
          </a:ln>
        </p:spPr>
      </p:sp>
      <p:sp>
        <p:nvSpPr>
          <p:cNvPr id="252" name="Google Shape;252;p29"/>
          <p:cNvSpPr txBox="1"/>
          <p:nvPr/>
        </p:nvSpPr>
        <p:spPr>
          <a:xfrm>
            <a:off x="10571019" y="6325970"/>
            <a:ext cx="6688281"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Hello there!</a:t>
            </a:r>
            <a:endParaRPr/>
          </a:p>
        </p:txBody>
      </p:sp>
      <p:sp>
        <p:nvSpPr>
          <p:cNvPr id="253" name="Google Shape;253;p29"/>
          <p:cNvSpPr txBox="1"/>
          <p:nvPr/>
        </p:nvSpPr>
        <p:spPr>
          <a:xfrm>
            <a:off x="12579563" y="7963663"/>
            <a:ext cx="4679737" cy="1269745"/>
          </a:xfrm>
          <a:prstGeom prst="rect">
            <a:avLst/>
          </a:prstGeom>
          <a:noFill/>
          <a:ln>
            <a:noFill/>
          </a:ln>
        </p:spPr>
        <p:txBody>
          <a:bodyPr anchorCtr="0" anchor="t" bIns="0" lIns="0" spcFirstLastPara="1" rIns="0" wrap="square" tIns="0">
            <a:spAutoFit/>
          </a:bodyPr>
          <a:lstStyle/>
          <a:p>
            <a:pPr indent="0" lvl="1" marL="0" marR="0" rtl="0" algn="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I'm Rain, and I'll be sharing with you my beautiful ideas. Follow me at @reallygreatsite to learn more. </a:t>
            </a:r>
            <a:endParaRPr/>
          </a:p>
        </p:txBody>
      </p:sp>
      <p:sp>
        <p:nvSpPr>
          <p:cNvPr id="254" name="Google Shape;254;p29"/>
          <p:cNvSpPr/>
          <p:nvPr/>
        </p:nvSpPr>
        <p:spPr>
          <a:xfrm rot="-6062275">
            <a:off x="10930901" y="337942"/>
            <a:ext cx="5968516" cy="5946135"/>
          </a:xfrm>
          <a:custGeom>
            <a:rect b="b" l="l" r="r" t="t"/>
            <a:pathLst>
              <a:path extrusionOk="0" h="5946135" w="5968516">
                <a:moveTo>
                  <a:pt x="0" y="0"/>
                </a:moveTo>
                <a:lnTo>
                  <a:pt x="5968517" y="0"/>
                </a:lnTo>
                <a:lnTo>
                  <a:pt x="5968517" y="5946134"/>
                </a:lnTo>
                <a:lnTo>
                  <a:pt x="0" y="594613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58" name="Shape 258"/>
        <p:cNvGrpSpPr/>
        <p:nvPr/>
      </p:nvGrpSpPr>
      <p:grpSpPr>
        <a:xfrm>
          <a:off x="0" y="0"/>
          <a:ext cx="0" cy="0"/>
          <a:chOff x="0" y="0"/>
          <a:chExt cx="0" cy="0"/>
        </a:xfrm>
      </p:grpSpPr>
      <p:sp>
        <p:nvSpPr>
          <p:cNvPr id="259" name="Google Shape;259;p30"/>
          <p:cNvSpPr/>
          <p:nvPr/>
        </p:nvSpPr>
        <p:spPr>
          <a:xfrm rot="-2700000">
            <a:off x="7086600" y="32766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0" name="Google Shape;260;p30"/>
          <p:cNvSpPr/>
          <p:nvPr/>
        </p:nvSpPr>
        <p:spPr>
          <a:xfrm rot="-2700000">
            <a:off x="13139879" y="32766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1" name="Google Shape;261;p30"/>
          <p:cNvSpPr/>
          <p:nvPr/>
        </p:nvSpPr>
        <p:spPr>
          <a:xfrm rot="-2700000">
            <a:off x="1187741" y="3276600"/>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62" name="Google Shape;262;p30"/>
          <p:cNvSpPr/>
          <p:nvPr/>
        </p:nvSpPr>
        <p:spPr>
          <a:xfrm>
            <a:off x="16680991" y="-95473"/>
            <a:ext cx="1156617" cy="3586410"/>
          </a:xfrm>
          <a:custGeom>
            <a:rect b="b" l="l" r="r" t="t"/>
            <a:pathLst>
              <a:path extrusionOk="0" h="3586410" w="1156617">
                <a:moveTo>
                  <a:pt x="0" y="0"/>
                </a:moveTo>
                <a:lnTo>
                  <a:pt x="1156618" y="0"/>
                </a:lnTo>
                <a:lnTo>
                  <a:pt x="1156618" y="3586410"/>
                </a:lnTo>
                <a:lnTo>
                  <a:pt x="0" y="3586410"/>
                </a:lnTo>
                <a:lnTo>
                  <a:pt x="0" y="0"/>
                </a:lnTo>
                <a:close/>
              </a:path>
            </a:pathLst>
          </a:custGeom>
          <a:blipFill rotWithShape="1">
            <a:blip r:embed="rId4">
              <a:alphaModFix/>
            </a:blip>
            <a:stretch>
              <a:fillRect b="0" l="0" r="0" t="0"/>
            </a:stretch>
          </a:blipFill>
          <a:ln>
            <a:noFill/>
          </a:ln>
        </p:spPr>
      </p:sp>
      <p:sp>
        <p:nvSpPr>
          <p:cNvPr id="263" name="Google Shape;263;p30"/>
          <p:cNvSpPr/>
          <p:nvPr/>
        </p:nvSpPr>
        <p:spPr>
          <a:xfrm>
            <a:off x="625271" y="-307745"/>
            <a:ext cx="1323687" cy="3351106"/>
          </a:xfrm>
          <a:custGeom>
            <a:rect b="b" l="l" r="r" t="t"/>
            <a:pathLst>
              <a:path extrusionOk="0" h="3351106" w="1323687">
                <a:moveTo>
                  <a:pt x="0" y="0"/>
                </a:moveTo>
                <a:lnTo>
                  <a:pt x="1323686" y="0"/>
                </a:lnTo>
                <a:lnTo>
                  <a:pt x="1323686" y="3351106"/>
                </a:lnTo>
                <a:lnTo>
                  <a:pt x="0" y="3351106"/>
                </a:lnTo>
                <a:lnTo>
                  <a:pt x="0" y="0"/>
                </a:lnTo>
                <a:close/>
              </a:path>
            </a:pathLst>
          </a:custGeom>
          <a:blipFill rotWithShape="1">
            <a:blip r:embed="rId5">
              <a:alphaModFix/>
            </a:blip>
            <a:stretch>
              <a:fillRect b="0" l="0" r="0" t="0"/>
            </a:stretch>
          </a:blipFill>
          <a:ln>
            <a:noFill/>
          </a:ln>
        </p:spPr>
      </p:sp>
      <p:sp>
        <p:nvSpPr>
          <p:cNvPr id="264" name="Google Shape;264;p30"/>
          <p:cNvSpPr/>
          <p:nvPr/>
        </p:nvSpPr>
        <p:spPr>
          <a:xfrm>
            <a:off x="2573340" y="4478497"/>
            <a:ext cx="1343601" cy="1569169"/>
          </a:xfrm>
          <a:custGeom>
            <a:rect b="b" l="l" r="r" t="t"/>
            <a:pathLst>
              <a:path extrusionOk="0" h="1569169" w="1343601">
                <a:moveTo>
                  <a:pt x="0" y="0"/>
                </a:moveTo>
                <a:lnTo>
                  <a:pt x="1343602" y="0"/>
                </a:lnTo>
                <a:lnTo>
                  <a:pt x="1343602" y="1569169"/>
                </a:lnTo>
                <a:lnTo>
                  <a:pt x="0" y="1569169"/>
                </a:lnTo>
                <a:lnTo>
                  <a:pt x="0" y="0"/>
                </a:lnTo>
                <a:close/>
              </a:path>
            </a:pathLst>
          </a:custGeom>
          <a:blipFill rotWithShape="1">
            <a:blip r:embed="rId6">
              <a:alphaModFix/>
            </a:blip>
            <a:stretch>
              <a:fillRect b="0" l="0" r="0" t="0"/>
            </a:stretch>
          </a:blipFill>
          <a:ln>
            <a:noFill/>
          </a:ln>
        </p:spPr>
      </p:sp>
      <p:sp>
        <p:nvSpPr>
          <p:cNvPr id="265" name="Google Shape;265;p30"/>
          <p:cNvSpPr/>
          <p:nvPr/>
        </p:nvSpPr>
        <p:spPr>
          <a:xfrm>
            <a:off x="14491663" y="4528690"/>
            <a:ext cx="1411232" cy="1423689"/>
          </a:xfrm>
          <a:custGeom>
            <a:rect b="b" l="l" r="r" t="t"/>
            <a:pathLst>
              <a:path extrusionOk="0" h="1423689" w="1411232">
                <a:moveTo>
                  <a:pt x="0" y="0"/>
                </a:moveTo>
                <a:lnTo>
                  <a:pt x="1411232" y="0"/>
                </a:lnTo>
                <a:lnTo>
                  <a:pt x="1411232" y="1423689"/>
                </a:lnTo>
                <a:lnTo>
                  <a:pt x="0" y="1423689"/>
                </a:lnTo>
                <a:lnTo>
                  <a:pt x="0" y="0"/>
                </a:lnTo>
                <a:close/>
              </a:path>
            </a:pathLst>
          </a:custGeom>
          <a:blipFill rotWithShape="1">
            <a:blip r:embed="rId7">
              <a:alphaModFix/>
            </a:blip>
            <a:stretch>
              <a:fillRect b="0" l="0" r="0" t="0"/>
            </a:stretch>
          </a:blipFill>
          <a:ln>
            <a:noFill/>
          </a:ln>
        </p:spPr>
      </p:sp>
      <p:sp>
        <p:nvSpPr>
          <p:cNvPr id="266" name="Google Shape;266;p30"/>
          <p:cNvSpPr/>
          <p:nvPr/>
        </p:nvSpPr>
        <p:spPr>
          <a:xfrm>
            <a:off x="8451046" y="4335659"/>
            <a:ext cx="1385909" cy="1740545"/>
          </a:xfrm>
          <a:custGeom>
            <a:rect b="b" l="l" r="r" t="t"/>
            <a:pathLst>
              <a:path extrusionOk="0" h="1740545" w="1385909">
                <a:moveTo>
                  <a:pt x="0" y="0"/>
                </a:moveTo>
                <a:lnTo>
                  <a:pt x="1385908" y="0"/>
                </a:lnTo>
                <a:lnTo>
                  <a:pt x="1385908" y="1740545"/>
                </a:lnTo>
                <a:lnTo>
                  <a:pt x="0" y="1740545"/>
                </a:lnTo>
                <a:lnTo>
                  <a:pt x="0" y="0"/>
                </a:lnTo>
                <a:close/>
              </a:path>
            </a:pathLst>
          </a:custGeom>
          <a:blipFill rotWithShape="1">
            <a:blip r:embed="rId8">
              <a:alphaModFix/>
            </a:blip>
            <a:stretch>
              <a:fillRect b="0" l="0" r="0" t="0"/>
            </a:stretch>
          </a:blipFill>
          <a:ln>
            <a:noFill/>
          </a:ln>
        </p:spPr>
      </p:sp>
      <p:sp>
        <p:nvSpPr>
          <p:cNvPr id="267" name="Google Shape;267;p30"/>
          <p:cNvSpPr txBox="1"/>
          <p:nvPr/>
        </p:nvSpPr>
        <p:spPr>
          <a:xfrm>
            <a:off x="2539507" y="1011932"/>
            <a:ext cx="1320898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Write your topic or idea</a:t>
            </a:r>
            <a:endParaRPr/>
          </a:p>
        </p:txBody>
      </p:sp>
      <p:sp>
        <p:nvSpPr>
          <p:cNvPr id="268" name="Google Shape;268;p30"/>
          <p:cNvSpPr txBox="1"/>
          <p:nvPr/>
        </p:nvSpPr>
        <p:spPr>
          <a:xfrm>
            <a:off x="1174867" y="7457329"/>
            <a:ext cx="4140548"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Add a main point</a:t>
            </a:r>
            <a:endParaRPr/>
          </a:p>
        </p:txBody>
      </p:sp>
      <p:sp>
        <p:nvSpPr>
          <p:cNvPr id="269" name="Google Shape;269;p30"/>
          <p:cNvSpPr txBox="1"/>
          <p:nvPr/>
        </p:nvSpPr>
        <p:spPr>
          <a:xfrm>
            <a:off x="1584760" y="8098253"/>
            <a:ext cx="3320700" cy="7311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270" name="Google Shape;270;p30"/>
          <p:cNvSpPr txBox="1"/>
          <p:nvPr/>
        </p:nvSpPr>
        <p:spPr>
          <a:xfrm>
            <a:off x="11526729" y="7457329"/>
            <a:ext cx="7341099"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Add a main point</a:t>
            </a:r>
            <a:endParaRPr/>
          </a:p>
        </p:txBody>
      </p:sp>
      <p:sp>
        <p:nvSpPr>
          <p:cNvPr id="271" name="Google Shape;271;p30"/>
          <p:cNvSpPr txBox="1"/>
          <p:nvPr/>
        </p:nvSpPr>
        <p:spPr>
          <a:xfrm>
            <a:off x="13536897" y="8098253"/>
            <a:ext cx="3320700" cy="731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272" name="Google Shape;272;p30"/>
          <p:cNvSpPr txBox="1"/>
          <p:nvPr/>
        </p:nvSpPr>
        <p:spPr>
          <a:xfrm>
            <a:off x="7012177" y="7457329"/>
            <a:ext cx="4263646"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Add a main point</a:t>
            </a:r>
            <a:endParaRPr/>
          </a:p>
        </p:txBody>
      </p:sp>
      <p:sp>
        <p:nvSpPr>
          <p:cNvPr id="273" name="Google Shape;273;p30"/>
          <p:cNvSpPr txBox="1"/>
          <p:nvPr/>
        </p:nvSpPr>
        <p:spPr>
          <a:xfrm>
            <a:off x="7483619" y="8098253"/>
            <a:ext cx="3320700" cy="7311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50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77" name="Shape 277"/>
        <p:cNvGrpSpPr/>
        <p:nvPr/>
      </p:nvGrpSpPr>
      <p:grpSpPr>
        <a:xfrm>
          <a:off x="0" y="0"/>
          <a:ext cx="0" cy="0"/>
          <a:chOff x="0" y="0"/>
          <a:chExt cx="0" cy="0"/>
        </a:xfrm>
      </p:grpSpPr>
      <p:sp>
        <p:nvSpPr>
          <p:cNvPr id="278" name="Google Shape;278;p31"/>
          <p:cNvSpPr/>
          <p:nvPr/>
        </p:nvSpPr>
        <p:spPr>
          <a:xfrm>
            <a:off x="6251392" y="2272708"/>
            <a:ext cx="5785216" cy="7321514"/>
          </a:xfrm>
          <a:custGeom>
            <a:rect b="b" l="l" r="r" t="t"/>
            <a:pathLst>
              <a:path extrusionOk="0" h="1928300" w="1523678">
                <a:moveTo>
                  <a:pt x="761839" y="0"/>
                </a:moveTo>
                <a:cubicBezTo>
                  <a:pt x="341087" y="0"/>
                  <a:pt x="0" y="431665"/>
                  <a:pt x="0" y="964150"/>
                </a:cubicBezTo>
                <a:cubicBezTo>
                  <a:pt x="0" y="1496635"/>
                  <a:pt x="341087" y="1928300"/>
                  <a:pt x="761839" y="1928300"/>
                </a:cubicBezTo>
                <a:cubicBezTo>
                  <a:pt x="1182591" y="1928300"/>
                  <a:pt x="1523678" y="1496635"/>
                  <a:pt x="1523678" y="964150"/>
                </a:cubicBezTo>
                <a:cubicBezTo>
                  <a:pt x="1523678" y="431665"/>
                  <a:pt x="1182591" y="0"/>
                  <a:pt x="761839" y="0"/>
                </a:cubicBezTo>
                <a:close/>
              </a:path>
            </a:pathLst>
          </a:custGeom>
          <a:solidFill>
            <a:srgbClr val="544D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1"/>
          <p:cNvPicPr preferRelativeResize="0"/>
          <p:nvPr/>
        </p:nvPicPr>
        <p:blipFill>
          <a:blip r:embed="rId3">
            <a:alphaModFix/>
          </a:blip>
          <a:stretch>
            <a:fillRect/>
          </a:stretch>
        </p:blipFill>
        <p:spPr>
          <a:xfrm>
            <a:off x="6239245" y="2266850"/>
            <a:ext cx="5810700" cy="7333200"/>
          </a:xfrm>
          <a:prstGeom prst="ellipse">
            <a:avLst/>
          </a:prstGeom>
          <a:noFill/>
          <a:ln>
            <a:noFill/>
          </a:ln>
        </p:spPr>
      </p:pic>
      <p:sp>
        <p:nvSpPr>
          <p:cNvPr id="280" name="Google Shape;280;p31"/>
          <p:cNvSpPr/>
          <p:nvPr/>
        </p:nvSpPr>
        <p:spPr>
          <a:xfrm>
            <a:off x="6583596" y="2004507"/>
            <a:ext cx="5120808" cy="1555445"/>
          </a:xfrm>
          <a:custGeom>
            <a:rect b="b" l="l" r="r" t="t"/>
            <a:pathLst>
              <a:path extrusionOk="0" h="1555445" w="5120808">
                <a:moveTo>
                  <a:pt x="0" y="0"/>
                </a:moveTo>
                <a:lnTo>
                  <a:pt x="5120808" y="0"/>
                </a:lnTo>
                <a:lnTo>
                  <a:pt x="5120808" y="1555446"/>
                </a:lnTo>
                <a:lnTo>
                  <a:pt x="0" y="1555446"/>
                </a:lnTo>
                <a:lnTo>
                  <a:pt x="0" y="0"/>
                </a:lnTo>
                <a:close/>
              </a:path>
            </a:pathLst>
          </a:custGeom>
          <a:blipFill rotWithShape="1">
            <a:blip r:embed="rId4">
              <a:alphaModFix/>
            </a:blip>
            <a:stretch>
              <a:fillRect b="0" l="0" r="0" t="0"/>
            </a:stretch>
          </a:blipFill>
          <a:ln>
            <a:noFill/>
          </a:ln>
        </p:spPr>
      </p:sp>
      <p:sp>
        <p:nvSpPr>
          <p:cNvPr id="281" name="Google Shape;281;p31"/>
          <p:cNvSpPr txBox="1"/>
          <p:nvPr/>
        </p:nvSpPr>
        <p:spPr>
          <a:xfrm>
            <a:off x="3472257" y="494856"/>
            <a:ext cx="11343486"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About Me</a:t>
            </a:r>
            <a:endParaRPr/>
          </a:p>
        </p:txBody>
      </p:sp>
      <p:sp>
        <p:nvSpPr>
          <p:cNvPr id="282" name="Google Shape;282;p31"/>
          <p:cNvSpPr txBox="1"/>
          <p:nvPr/>
        </p:nvSpPr>
        <p:spPr>
          <a:xfrm>
            <a:off x="1621344" y="2393999"/>
            <a:ext cx="3091364"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My Name is</a:t>
            </a:r>
            <a:endParaRPr/>
          </a:p>
        </p:txBody>
      </p:sp>
      <p:sp>
        <p:nvSpPr>
          <p:cNvPr id="283" name="Google Shape;283;p31"/>
          <p:cNvSpPr txBox="1"/>
          <p:nvPr/>
        </p:nvSpPr>
        <p:spPr>
          <a:xfrm>
            <a:off x="1918242" y="2969951"/>
            <a:ext cx="2497568" cy="13906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E2CF66"/>
                </a:solidFill>
                <a:latin typeface="Berkshire Swash"/>
                <a:ea typeface="Berkshire Swash"/>
                <a:cs typeface="Berkshire Swash"/>
                <a:sym typeface="Berkshire Swash"/>
              </a:rPr>
              <a:t>Jane</a:t>
            </a:r>
            <a:endParaRPr/>
          </a:p>
        </p:txBody>
      </p:sp>
      <p:sp>
        <p:nvSpPr>
          <p:cNvPr id="284" name="Google Shape;284;p31"/>
          <p:cNvSpPr txBox="1"/>
          <p:nvPr/>
        </p:nvSpPr>
        <p:spPr>
          <a:xfrm>
            <a:off x="12624033" y="2393999"/>
            <a:ext cx="47305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My Favorite Things</a:t>
            </a:r>
            <a:endParaRPr/>
          </a:p>
        </p:txBody>
      </p:sp>
      <p:sp>
        <p:nvSpPr>
          <p:cNvPr id="285" name="Google Shape;285;p31"/>
          <p:cNvSpPr txBox="1"/>
          <p:nvPr/>
        </p:nvSpPr>
        <p:spPr>
          <a:xfrm>
            <a:off x="12624033" y="5425997"/>
            <a:ext cx="47305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Hobbies &amp; Interests</a:t>
            </a:r>
            <a:endParaRPr/>
          </a:p>
        </p:txBody>
      </p:sp>
      <p:sp>
        <p:nvSpPr>
          <p:cNvPr id="286" name="Google Shape;286;p31"/>
          <p:cNvSpPr txBox="1"/>
          <p:nvPr/>
        </p:nvSpPr>
        <p:spPr>
          <a:xfrm>
            <a:off x="15097669" y="3089388"/>
            <a:ext cx="1837401" cy="1143634"/>
          </a:xfrm>
          <a:prstGeom prst="rect">
            <a:avLst/>
          </a:prstGeom>
          <a:noFill/>
          <a:ln>
            <a:noFill/>
          </a:ln>
        </p:spPr>
        <p:txBody>
          <a:bodyPr anchorCtr="0" anchor="t" bIns="0" lIns="0" spcFirstLastPara="1" rIns="0" wrap="square" tIns="0">
            <a:spAutoFit/>
          </a:bodyPr>
          <a:lstStyle/>
          <a:p>
            <a:pPr indent="0" lvl="1" marL="0" marR="0" rtl="0" algn="ctr">
              <a:lnSpc>
                <a:spcPct val="250000"/>
              </a:lnSpc>
              <a:spcBef>
                <a:spcPts val="0"/>
              </a:spcBef>
              <a:spcAft>
                <a:spcPts val="0"/>
              </a:spcAft>
              <a:buNone/>
            </a:pPr>
            <a:r>
              <a:rPr b="0" i="0" lang="en-US" sz="1900" u="none" cap="none" strike="noStrike">
                <a:solidFill>
                  <a:srgbClr val="E2CF66"/>
                </a:solidFill>
                <a:latin typeface="Poppins"/>
                <a:ea typeface="Poppins"/>
                <a:cs typeface="Poppins"/>
                <a:sym typeface="Poppins"/>
              </a:rPr>
              <a:t>Thing 03</a:t>
            </a:r>
            <a:endParaRPr/>
          </a:p>
          <a:p>
            <a:pPr indent="0" lvl="1" marL="0" marR="0" rtl="0" algn="ctr">
              <a:lnSpc>
                <a:spcPct val="250000"/>
              </a:lnSpc>
              <a:spcBef>
                <a:spcPts val="0"/>
              </a:spcBef>
              <a:spcAft>
                <a:spcPts val="0"/>
              </a:spcAft>
              <a:buNone/>
            </a:pPr>
            <a:r>
              <a:rPr b="0" i="0" lang="en-US" sz="1900" u="none" cap="none" strike="noStrike">
                <a:solidFill>
                  <a:srgbClr val="E2CF66"/>
                </a:solidFill>
                <a:latin typeface="Poppins"/>
                <a:ea typeface="Poppins"/>
                <a:cs typeface="Poppins"/>
                <a:sym typeface="Poppins"/>
              </a:rPr>
              <a:t>Thing 04</a:t>
            </a:r>
            <a:endParaRPr/>
          </a:p>
        </p:txBody>
      </p:sp>
      <p:sp>
        <p:nvSpPr>
          <p:cNvPr id="287" name="Google Shape;287;p31"/>
          <p:cNvSpPr txBox="1"/>
          <p:nvPr/>
        </p:nvSpPr>
        <p:spPr>
          <a:xfrm>
            <a:off x="13043513" y="6254672"/>
            <a:ext cx="3891557" cy="2555621"/>
          </a:xfrm>
          <a:prstGeom prst="rect">
            <a:avLst/>
          </a:prstGeom>
          <a:noFill/>
          <a:ln>
            <a:noFill/>
          </a:ln>
        </p:spPr>
        <p:txBody>
          <a:bodyPr anchorCtr="0" anchor="t" bIns="0" lIns="0" spcFirstLastPara="1" rIns="0" wrap="square" tIns="0">
            <a:spAutoFit/>
          </a:bodyPr>
          <a:lstStyle/>
          <a:p>
            <a:pPr indent="0" lvl="0"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a:p>
            <a:pPr indent="0" lvl="0"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a:p>
            <a:pPr indent="0" lvl="0"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a:p>
            <a:pPr indent="0" lvl="0"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a:p>
            <a:pPr indent="0" lvl="0"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Write down a text here</a:t>
            </a:r>
            <a:endParaRPr/>
          </a:p>
        </p:txBody>
      </p:sp>
      <p:sp>
        <p:nvSpPr>
          <p:cNvPr id="288" name="Google Shape;288;p31"/>
          <p:cNvSpPr txBox="1"/>
          <p:nvPr/>
        </p:nvSpPr>
        <p:spPr>
          <a:xfrm>
            <a:off x="12925005" y="3089388"/>
            <a:ext cx="1837401" cy="1143634"/>
          </a:xfrm>
          <a:prstGeom prst="rect">
            <a:avLst/>
          </a:prstGeom>
          <a:noFill/>
          <a:ln>
            <a:noFill/>
          </a:ln>
        </p:spPr>
        <p:txBody>
          <a:bodyPr anchorCtr="0" anchor="t" bIns="0" lIns="0" spcFirstLastPara="1" rIns="0" wrap="square" tIns="0">
            <a:spAutoFit/>
          </a:bodyPr>
          <a:lstStyle/>
          <a:p>
            <a:pPr indent="0" lvl="1" marL="0" marR="0" rtl="0" algn="ctr">
              <a:lnSpc>
                <a:spcPct val="250000"/>
              </a:lnSpc>
              <a:spcBef>
                <a:spcPts val="0"/>
              </a:spcBef>
              <a:spcAft>
                <a:spcPts val="0"/>
              </a:spcAft>
              <a:buNone/>
            </a:pPr>
            <a:r>
              <a:rPr b="0" i="0" lang="en-US" sz="1900" u="none" cap="none" strike="noStrike">
                <a:solidFill>
                  <a:srgbClr val="E2CF66"/>
                </a:solidFill>
                <a:latin typeface="Poppins"/>
                <a:ea typeface="Poppins"/>
                <a:cs typeface="Poppins"/>
                <a:sym typeface="Poppins"/>
              </a:rPr>
              <a:t>Thing 01</a:t>
            </a:r>
            <a:endParaRPr/>
          </a:p>
          <a:p>
            <a:pPr indent="0" lvl="1" marL="0" marR="0" rtl="0" algn="ctr">
              <a:lnSpc>
                <a:spcPct val="250000"/>
              </a:lnSpc>
              <a:spcBef>
                <a:spcPts val="0"/>
              </a:spcBef>
              <a:spcAft>
                <a:spcPts val="0"/>
              </a:spcAft>
              <a:buNone/>
            </a:pPr>
            <a:r>
              <a:rPr b="0" i="0" lang="en-US" sz="1900" u="none" cap="none" strike="noStrike">
                <a:solidFill>
                  <a:srgbClr val="E2CF66"/>
                </a:solidFill>
                <a:latin typeface="Poppins"/>
                <a:ea typeface="Poppins"/>
                <a:cs typeface="Poppins"/>
                <a:sym typeface="Poppins"/>
              </a:rPr>
              <a:t>Thing 02</a:t>
            </a:r>
            <a:endParaRPr/>
          </a:p>
        </p:txBody>
      </p:sp>
      <p:sp>
        <p:nvSpPr>
          <p:cNvPr id="289" name="Google Shape;289;p31"/>
          <p:cNvSpPr txBox="1"/>
          <p:nvPr/>
        </p:nvSpPr>
        <p:spPr>
          <a:xfrm>
            <a:off x="1621344" y="5425997"/>
            <a:ext cx="3091364"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Information</a:t>
            </a:r>
            <a:endParaRPr/>
          </a:p>
        </p:txBody>
      </p:sp>
      <p:sp>
        <p:nvSpPr>
          <p:cNvPr id="290" name="Google Shape;290;p31"/>
          <p:cNvSpPr txBox="1"/>
          <p:nvPr/>
        </p:nvSpPr>
        <p:spPr>
          <a:xfrm>
            <a:off x="1247363" y="6014212"/>
            <a:ext cx="3839327" cy="298424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294" name="Shape 294"/>
        <p:cNvGrpSpPr/>
        <p:nvPr/>
      </p:nvGrpSpPr>
      <p:grpSpPr>
        <a:xfrm>
          <a:off x="0" y="0"/>
          <a:ext cx="0" cy="0"/>
          <a:chOff x="0" y="0"/>
          <a:chExt cx="0" cy="0"/>
        </a:xfrm>
      </p:grpSpPr>
      <p:grpSp>
        <p:nvGrpSpPr>
          <p:cNvPr id="295" name="Google Shape;295;p32"/>
          <p:cNvGrpSpPr/>
          <p:nvPr/>
        </p:nvGrpSpPr>
        <p:grpSpPr>
          <a:xfrm>
            <a:off x="430822" y="2965303"/>
            <a:ext cx="3919861" cy="5414663"/>
            <a:chOff x="0" y="-57150"/>
            <a:chExt cx="1032391" cy="1426084"/>
          </a:xfrm>
        </p:grpSpPr>
        <p:sp>
          <p:nvSpPr>
            <p:cNvPr id="296" name="Google Shape;296;p32"/>
            <p:cNvSpPr/>
            <p:nvPr/>
          </p:nvSpPr>
          <p:spPr>
            <a:xfrm>
              <a:off x="0" y="0"/>
              <a:ext cx="1032391" cy="1368934"/>
            </a:xfrm>
            <a:custGeom>
              <a:rect b="b" l="l" r="r" t="t"/>
              <a:pathLst>
                <a:path extrusionOk="0" h="1368934" w="1032391">
                  <a:moveTo>
                    <a:pt x="0" y="0"/>
                  </a:moveTo>
                  <a:lnTo>
                    <a:pt x="1032391" y="0"/>
                  </a:lnTo>
                  <a:lnTo>
                    <a:pt x="1032391" y="1368934"/>
                  </a:lnTo>
                  <a:lnTo>
                    <a:pt x="0" y="1368934"/>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297" name="Google Shape;297;p32"/>
            <p:cNvSpPr txBox="1"/>
            <p:nvPr/>
          </p:nvSpPr>
          <p:spPr>
            <a:xfrm>
              <a:off x="0" y="-57150"/>
              <a:ext cx="1032391" cy="14260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32"/>
          <p:cNvGrpSpPr/>
          <p:nvPr/>
        </p:nvGrpSpPr>
        <p:grpSpPr>
          <a:xfrm>
            <a:off x="4935544" y="2965303"/>
            <a:ext cx="3919861" cy="5414663"/>
            <a:chOff x="0" y="-57150"/>
            <a:chExt cx="1032391" cy="1426084"/>
          </a:xfrm>
        </p:grpSpPr>
        <p:sp>
          <p:nvSpPr>
            <p:cNvPr id="299" name="Google Shape;299;p32"/>
            <p:cNvSpPr/>
            <p:nvPr/>
          </p:nvSpPr>
          <p:spPr>
            <a:xfrm>
              <a:off x="0" y="0"/>
              <a:ext cx="1032391" cy="1368934"/>
            </a:xfrm>
            <a:custGeom>
              <a:rect b="b" l="l" r="r" t="t"/>
              <a:pathLst>
                <a:path extrusionOk="0" h="1368934" w="1032391">
                  <a:moveTo>
                    <a:pt x="0" y="0"/>
                  </a:moveTo>
                  <a:lnTo>
                    <a:pt x="1032391" y="0"/>
                  </a:lnTo>
                  <a:lnTo>
                    <a:pt x="1032391" y="1368934"/>
                  </a:lnTo>
                  <a:lnTo>
                    <a:pt x="0" y="1368934"/>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300" name="Google Shape;300;p32"/>
            <p:cNvSpPr txBox="1"/>
            <p:nvPr/>
          </p:nvSpPr>
          <p:spPr>
            <a:xfrm>
              <a:off x="0" y="-57150"/>
              <a:ext cx="1032391" cy="14260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32"/>
          <p:cNvGrpSpPr/>
          <p:nvPr/>
        </p:nvGrpSpPr>
        <p:grpSpPr>
          <a:xfrm>
            <a:off x="9436430" y="2965303"/>
            <a:ext cx="3919861" cy="5414663"/>
            <a:chOff x="0" y="-57150"/>
            <a:chExt cx="1032391" cy="1426084"/>
          </a:xfrm>
        </p:grpSpPr>
        <p:sp>
          <p:nvSpPr>
            <p:cNvPr id="302" name="Google Shape;302;p32"/>
            <p:cNvSpPr/>
            <p:nvPr/>
          </p:nvSpPr>
          <p:spPr>
            <a:xfrm>
              <a:off x="0" y="0"/>
              <a:ext cx="1032391" cy="1368934"/>
            </a:xfrm>
            <a:custGeom>
              <a:rect b="b" l="l" r="r" t="t"/>
              <a:pathLst>
                <a:path extrusionOk="0" h="1368934" w="1032391">
                  <a:moveTo>
                    <a:pt x="0" y="0"/>
                  </a:moveTo>
                  <a:lnTo>
                    <a:pt x="1032391" y="0"/>
                  </a:lnTo>
                  <a:lnTo>
                    <a:pt x="1032391" y="1368934"/>
                  </a:lnTo>
                  <a:lnTo>
                    <a:pt x="0" y="1368934"/>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303" name="Google Shape;303;p32"/>
            <p:cNvSpPr txBox="1"/>
            <p:nvPr/>
          </p:nvSpPr>
          <p:spPr>
            <a:xfrm>
              <a:off x="0" y="-57150"/>
              <a:ext cx="1032391" cy="14260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32"/>
          <p:cNvGrpSpPr/>
          <p:nvPr/>
        </p:nvGrpSpPr>
        <p:grpSpPr>
          <a:xfrm>
            <a:off x="13937317" y="2965303"/>
            <a:ext cx="3919861" cy="5414663"/>
            <a:chOff x="0" y="-57150"/>
            <a:chExt cx="1032391" cy="1426084"/>
          </a:xfrm>
        </p:grpSpPr>
        <p:sp>
          <p:nvSpPr>
            <p:cNvPr id="305" name="Google Shape;305;p32"/>
            <p:cNvSpPr/>
            <p:nvPr/>
          </p:nvSpPr>
          <p:spPr>
            <a:xfrm>
              <a:off x="0" y="0"/>
              <a:ext cx="1032391" cy="1368934"/>
            </a:xfrm>
            <a:custGeom>
              <a:rect b="b" l="l" r="r" t="t"/>
              <a:pathLst>
                <a:path extrusionOk="0" h="1368934" w="1032391">
                  <a:moveTo>
                    <a:pt x="0" y="0"/>
                  </a:moveTo>
                  <a:lnTo>
                    <a:pt x="1032391" y="0"/>
                  </a:lnTo>
                  <a:lnTo>
                    <a:pt x="1032391" y="1368934"/>
                  </a:lnTo>
                  <a:lnTo>
                    <a:pt x="0" y="1368934"/>
                  </a:lnTo>
                  <a:close/>
                </a:path>
              </a:pathLst>
            </a:custGeom>
            <a:solidFill>
              <a:srgbClr val="000000">
                <a:alpha val="0"/>
              </a:srgbClr>
            </a:solidFill>
            <a:ln cap="sq" cmpd="sng" w="38100">
              <a:solidFill>
                <a:srgbClr val="E2CF66"/>
              </a:solidFill>
              <a:prstDash val="solid"/>
              <a:miter lim="8000"/>
              <a:headEnd len="sm" w="sm" type="none"/>
              <a:tailEnd len="sm" w="sm" type="none"/>
            </a:ln>
          </p:spPr>
        </p:sp>
        <p:sp>
          <p:nvSpPr>
            <p:cNvPr id="306" name="Google Shape;306;p32"/>
            <p:cNvSpPr txBox="1"/>
            <p:nvPr/>
          </p:nvSpPr>
          <p:spPr>
            <a:xfrm>
              <a:off x="0" y="-57150"/>
              <a:ext cx="1032391" cy="14260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7" name="Google Shape;307;p32"/>
          <p:cNvPicPr preferRelativeResize="0"/>
          <p:nvPr/>
        </p:nvPicPr>
        <p:blipFill rotWithShape="1">
          <a:blip r:embed="rId3">
            <a:alphaModFix/>
          </a:blip>
          <a:srcRect b="0" l="29339" r="29339" t="0"/>
          <a:stretch/>
        </p:blipFill>
        <p:spPr>
          <a:xfrm>
            <a:off x="616114" y="3365221"/>
            <a:ext cx="3549277" cy="4831819"/>
          </a:xfrm>
          <a:prstGeom prst="rect">
            <a:avLst/>
          </a:prstGeom>
          <a:noFill/>
          <a:ln>
            <a:noFill/>
          </a:ln>
        </p:spPr>
      </p:pic>
      <p:pic>
        <p:nvPicPr>
          <p:cNvPr id="308" name="Google Shape;308;p32"/>
          <p:cNvPicPr preferRelativeResize="0"/>
          <p:nvPr/>
        </p:nvPicPr>
        <p:blipFill rotWithShape="1">
          <a:blip r:embed="rId4">
            <a:alphaModFix/>
          </a:blip>
          <a:srcRect b="0" l="25483" r="25483" t="0"/>
          <a:stretch/>
        </p:blipFill>
        <p:spPr>
          <a:xfrm>
            <a:off x="5120836" y="3365221"/>
            <a:ext cx="3549277" cy="4831819"/>
          </a:xfrm>
          <a:prstGeom prst="rect">
            <a:avLst/>
          </a:prstGeom>
          <a:noFill/>
          <a:ln>
            <a:noFill/>
          </a:ln>
        </p:spPr>
      </p:pic>
      <p:pic>
        <p:nvPicPr>
          <p:cNvPr id="309" name="Google Shape;309;p32"/>
          <p:cNvPicPr preferRelativeResize="0"/>
          <p:nvPr/>
        </p:nvPicPr>
        <p:blipFill rotWithShape="1">
          <a:blip r:embed="rId5">
            <a:alphaModFix/>
          </a:blip>
          <a:srcRect b="0" l="25506" r="25505" t="0"/>
          <a:stretch/>
        </p:blipFill>
        <p:spPr>
          <a:xfrm>
            <a:off x="9621722" y="3365221"/>
            <a:ext cx="3549277" cy="4831819"/>
          </a:xfrm>
          <a:prstGeom prst="rect">
            <a:avLst/>
          </a:prstGeom>
          <a:noFill/>
          <a:ln>
            <a:noFill/>
          </a:ln>
        </p:spPr>
      </p:pic>
      <p:pic>
        <p:nvPicPr>
          <p:cNvPr id="310" name="Google Shape;310;p32"/>
          <p:cNvPicPr preferRelativeResize="0"/>
          <p:nvPr/>
        </p:nvPicPr>
        <p:blipFill rotWithShape="1">
          <a:blip r:embed="rId6">
            <a:alphaModFix/>
          </a:blip>
          <a:srcRect b="0" l="37841" r="10629" t="0"/>
          <a:stretch/>
        </p:blipFill>
        <p:spPr>
          <a:xfrm>
            <a:off x="13937317" y="3365221"/>
            <a:ext cx="3734569" cy="4831819"/>
          </a:xfrm>
          <a:prstGeom prst="rect">
            <a:avLst/>
          </a:prstGeom>
          <a:noFill/>
          <a:ln>
            <a:noFill/>
          </a:ln>
        </p:spPr>
      </p:pic>
      <p:sp>
        <p:nvSpPr>
          <p:cNvPr id="311" name="Google Shape;311;p32"/>
          <p:cNvSpPr/>
          <p:nvPr/>
        </p:nvSpPr>
        <p:spPr>
          <a:xfrm rot="624730">
            <a:off x="14108373" y="-129848"/>
            <a:ext cx="4671132" cy="2318580"/>
          </a:xfrm>
          <a:custGeom>
            <a:rect b="b" l="l" r="r" t="t"/>
            <a:pathLst>
              <a:path extrusionOk="0" h="2318580" w="4671132">
                <a:moveTo>
                  <a:pt x="0" y="0"/>
                </a:moveTo>
                <a:lnTo>
                  <a:pt x="4671132" y="0"/>
                </a:lnTo>
                <a:lnTo>
                  <a:pt x="4671132" y="2318580"/>
                </a:lnTo>
                <a:lnTo>
                  <a:pt x="0" y="2318580"/>
                </a:lnTo>
                <a:lnTo>
                  <a:pt x="0" y="0"/>
                </a:lnTo>
                <a:close/>
              </a:path>
            </a:pathLst>
          </a:custGeom>
          <a:blipFill rotWithShape="1">
            <a:blip r:embed="rId7">
              <a:alphaModFix/>
            </a:blip>
            <a:stretch>
              <a:fillRect b="0" l="0" r="0" t="0"/>
            </a:stretch>
          </a:blipFill>
          <a:ln>
            <a:noFill/>
          </a:ln>
        </p:spPr>
      </p:sp>
      <p:sp>
        <p:nvSpPr>
          <p:cNvPr id="312" name="Google Shape;312;p32"/>
          <p:cNvSpPr/>
          <p:nvPr/>
        </p:nvSpPr>
        <p:spPr>
          <a:xfrm>
            <a:off x="-614740" y="-6964"/>
            <a:ext cx="5220439" cy="1945800"/>
          </a:xfrm>
          <a:custGeom>
            <a:rect b="b" l="l" r="r" t="t"/>
            <a:pathLst>
              <a:path extrusionOk="0" h="1945800" w="5220439">
                <a:moveTo>
                  <a:pt x="0" y="0"/>
                </a:moveTo>
                <a:lnTo>
                  <a:pt x="5220440" y="0"/>
                </a:lnTo>
                <a:lnTo>
                  <a:pt x="5220440" y="1945800"/>
                </a:lnTo>
                <a:lnTo>
                  <a:pt x="0" y="1945800"/>
                </a:lnTo>
                <a:lnTo>
                  <a:pt x="0" y="0"/>
                </a:lnTo>
                <a:close/>
              </a:path>
            </a:pathLst>
          </a:custGeom>
          <a:blipFill rotWithShape="1">
            <a:blip r:embed="rId8">
              <a:alphaModFix/>
            </a:blip>
            <a:stretch>
              <a:fillRect b="0" l="0" r="0" t="0"/>
            </a:stretch>
          </a:blipFill>
          <a:ln>
            <a:noFill/>
          </a:ln>
        </p:spPr>
      </p:sp>
      <p:sp>
        <p:nvSpPr>
          <p:cNvPr id="313" name="Google Shape;313;p32"/>
          <p:cNvSpPr txBox="1"/>
          <p:nvPr/>
        </p:nvSpPr>
        <p:spPr>
          <a:xfrm>
            <a:off x="14236866" y="8665716"/>
            <a:ext cx="3320762" cy="841121"/>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314" name="Google Shape;314;p32"/>
          <p:cNvSpPr txBox="1"/>
          <p:nvPr/>
        </p:nvSpPr>
        <p:spPr>
          <a:xfrm>
            <a:off x="5969440" y="567236"/>
            <a:ext cx="634912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Gift Ideas</a:t>
            </a:r>
            <a:endParaRPr/>
          </a:p>
        </p:txBody>
      </p:sp>
      <p:sp>
        <p:nvSpPr>
          <p:cNvPr id="315" name="Google Shape;315;p32"/>
          <p:cNvSpPr txBox="1"/>
          <p:nvPr/>
        </p:nvSpPr>
        <p:spPr>
          <a:xfrm>
            <a:off x="905195" y="2500811"/>
            <a:ext cx="29711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Gift Idea 01</a:t>
            </a:r>
            <a:endParaRPr/>
          </a:p>
        </p:txBody>
      </p:sp>
      <p:sp>
        <p:nvSpPr>
          <p:cNvPr id="316" name="Google Shape;316;p32"/>
          <p:cNvSpPr txBox="1"/>
          <p:nvPr/>
        </p:nvSpPr>
        <p:spPr>
          <a:xfrm>
            <a:off x="5409916" y="2500811"/>
            <a:ext cx="29711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Gift Idea 02</a:t>
            </a:r>
            <a:endParaRPr/>
          </a:p>
        </p:txBody>
      </p:sp>
      <p:sp>
        <p:nvSpPr>
          <p:cNvPr id="317" name="Google Shape;317;p32"/>
          <p:cNvSpPr txBox="1"/>
          <p:nvPr/>
        </p:nvSpPr>
        <p:spPr>
          <a:xfrm>
            <a:off x="9910803" y="2500811"/>
            <a:ext cx="29711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Gift Idea 03</a:t>
            </a:r>
            <a:endParaRPr/>
          </a:p>
        </p:txBody>
      </p:sp>
      <p:sp>
        <p:nvSpPr>
          <p:cNvPr id="318" name="Google Shape;318;p32"/>
          <p:cNvSpPr txBox="1"/>
          <p:nvPr/>
        </p:nvSpPr>
        <p:spPr>
          <a:xfrm>
            <a:off x="14411689" y="2500811"/>
            <a:ext cx="2971117" cy="44767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E2CF66"/>
                </a:solidFill>
                <a:latin typeface="Poppins SemiBold"/>
                <a:ea typeface="Poppins SemiBold"/>
                <a:cs typeface="Poppins SemiBold"/>
                <a:sym typeface="Poppins SemiBold"/>
              </a:rPr>
              <a:t>Gift Idea 04</a:t>
            </a:r>
            <a:endParaRPr/>
          </a:p>
        </p:txBody>
      </p:sp>
      <p:sp>
        <p:nvSpPr>
          <p:cNvPr id="319" name="Google Shape;319;p32"/>
          <p:cNvSpPr txBox="1"/>
          <p:nvPr/>
        </p:nvSpPr>
        <p:spPr>
          <a:xfrm>
            <a:off x="730372" y="8665716"/>
            <a:ext cx="3320762" cy="841121"/>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320" name="Google Shape;320;p32"/>
          <p:cNvSpPr txBox="1"/>
          <p:nvPr/>
        </p:nvSpPr>
        <p:spPr>
          <a:xfrm>
            <a:off x="5235094" y="8665716"/>
            <a:ext cx="3320762" cy="841121"/>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
        <p:nvSpPr>
          <p:cNvPr id="321" name="Google Shape;321;p32"/>
          <p:cNvSpPr txBox="1"/>
          <p:nvPr/>
        </p:nvSpPr>
        <p:spPr>
          <a:xfrm>
            <a:off x="9735980" y="8665716"/>
            <a:ext cx="3320762" cy="841121"/>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Briefly elaborate on</a:t>
            </a:r>
            <a:endParaRPr/>
          </a:p>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what you want to discuss.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210F"/>
        </a:solidFill>
      </p:bgPr>
    </p:bg>
    <p:spTree>
      <p:nvGrpSpPr>
        <p:cNvPr id="325" name="Shape 325"/>
        <p:cNvGrpSpPr/>
        <p:nvPr/>
      </p:nvGrpSpPr>
      <p:grpSpPr>
        <a:xfrm>
          <a:off x="0" y="0"/>
          <a:ext cx="0" cy="0"/>
          <a:chOff x="0" y="0"/>
          <a:chExt cx="0" cy="0"/>
        </a:xfrm>
      </p:grpSpPr>
      <p:sp>
        <p:nvSpPr>
          <p:cNvPr id="326" name="Google Shape;326;p33"/>
          <p:cNvSpPr/>
          <p:nvPr/>
        </p:nvSpPr>
        <p:spPr>
          <a:xfrm rot="-381218">
            <a:off x="1522722" y="1804869"/>
            <a:ext cx="5325116" cy="6677262"/>
          </a:xfrm>
          <a:custGeom>
            <a:rect b="b" l="l" r="r" t="t"/>
            <a:pathLst>
              <a:path extrusionOk="0" h="6677262" w="5325116">
                <a:moveTo>
                  <a:pt x="0" y="0"/>
                </a:moveTo>
                <a:lnTo>
                  <a:pt x="5325116" y="0"/>
                </a:lnTo>
                <a:lnTo>
                  <a:pt x="5325116" y="6677262"/>
                </a:lnTo>
                <a:lnTo>
                  <a:pt x="0" y="6677262"/>
                </a:lnTo>
                <a:lnTo>
                  <a:pt x="0" y="0"/>
                </a:lnTo>
                <a:close/>
              </a:path>
            </a:pathLst>
          </a:custGeom>
          <a:blipFill rotWithShape="1">
            <a:blip r:embed="rId3">
              <a:alphaModFix/>
            </a:blip>
            <a:stretch>
              <a:fillRect b="0" l="0" r="0" t="0"/>
            </a:stretch>
          </a:blipFill>
          <a:ln>
            <a:noFill/>
          </a:ln>
        </p:spPr>
      </p:sp>
      <p:sp>
        <p:nvSpPr>
          <p:cNvPr id="327" name="Google Shape;327;p33"/>
          <p:cNvSpPr/>
          <p:nvPr/>
        </p:nvSpPr>
        <p:spPr>
          <a:xfrm>
            <a:off x="8923203" y="1553879"/>
            <a:ext cx="7315200" cy="252707"/>
          </a:xfrm>
          <a:custGeom>
            <a:rect b="b" l="l" r="r" t="t"/>
            <a:pathLst>
              <a:path extrusionOk="0" h="252707" w="7315200">
                <a:moveTo>
                  <a:pt x="0" y="0"/>
                </a:moveTo>
                <a:lnTo>
                  <a:pt x="7315200" y="0"/>
                </a:lnTo>
                <a:lnTo>
                  <a:pt x="7315200" y="252707"/>
                </a:lnTo>
                <a:lnTo>
                  <a:pt x="0" y="252707"/>
                </a:lnTo>
                <a:lnTo>
                  <a:pt x="0" y="0"/>
                </a:lnTo>
                <a:close/>
              </a:path>
            </a:pathLst>
          </a:custGeom>
          <a:blipFill rotWithShape="1">
            <a:blip r:embed="rId4">
              <a:alphaModFix/>
            </a:blip>
            <a:stretch>
              <a:fillRect b="0" l="0" r="0" t="0"/>
            </a:stretch>
          </a:blipFill>
          <a:ln>
            <a:noFill/>
          </a:ln>
        </p:spPr>
      </p:sp>
      <p:sp>
        <p:nvSpPr>
          <p:cNvPr id="328" name="Google Shape;328;p33"/>
          <p:cNvSpPr/>
          <p:nvPr/>
        </p:nvSpPr>
        <p:spPr>
          <a:xfrm>
            <a:off x="8923203" y="8480414"/>
            <a:ext cx="7315200" cy="252707"/>
          </a:xfrm>
          <a:custGeom>
            <a:rect b="b" l="l" r="r" t="t"/>
            <a:pathLst>
              <a:path extrusionOk="0" h="252707" w="7315200">
                <a:moveTo>
                  <a:pt x="0" y="0"/>
                </a:moveTo>
                <a:lnTo>
                  <a:pt x="7315200" y="0"/>
                </a:lnTo>
                <a:lnTo>
                  <a:pt x="7315200" y="252707"/>
                </a:lnTo>
                <a:lnTo>
                  <a:pt x="0" y="252707"/>
                </a:lnTo>
                <a:lnTo>
                  <a:pt x="0" y="0"/>
                </a:lnTo>
                <a:close/>
              </a:path>
            </a:pathLst>
          </a:custGeom>
          <a:blipFill rotWithShape="1">
            <a:blip r:embed="rId4">
              <a:alphaModFix/>
            </a:blip>
            <a:stretch>
              <a:fillRect b="0" l="0" r="0" t="0"/>
            </a:stretch>
          </a:blipFill>
          <a:ln>
            <a:noFill/>
          </a:ln>
        </p:spPr>
      </p:sp>
      <p:sp>
        <p:nvSpPr>
          <p:cNvPr id="329" name="Google Shape;329;p33"/>
          <p:cNvSpPr txBox="1"/>
          <p:nvPr/>
        </p:nvSpPr>
        <p:spPr>
          <a:xfrm>
            <a:off x="8129012" y="2721074"/>
            <a:ext cx="8903582" cy="4114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2CF66"/>
                </a:solidFill>
                <a:latin typeface="Berkshire Swash"/>
                <a:ea typeface="Berkshire Swash"/>
                <a:cs typeface="Berkshire Swash"/>
                <a:sym typeface="Berkshire Swash"/>
              </a:rPr>
              <a:t>Write an original statement or inspiring quote</a:t>
            </a:r>
            <a:endParaRPr/>
          </a:p>
        </p:txBody>
      </p:sp>
      <p:sp>
        <p:nvSpPr>
          <p:cNvPr id="330" name="Google Shape;330;p33"/>
          <p:cNvSpPr txBox="1"/>
          <p:nvPr/>
        </p:nvSpPr>
        <p:spPr>
          <a:xfrm>
            <a:off x="8988161" y="7153430"/>
            <a:ext cx="7185283" cy="41249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E2CF66"/>
                </a:solidFill>
                <a:latin typeface="Poppins"/>
                <a:ea typeface="Poppins"/>
                <a:cs typeface="Poppins"/>
                <a:sym typeface="Poppins"/>
              </a:rPr>
              <a:t>Include a credit, citation, or supporting message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