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10287000" cx="18288000"/>
  <p:notesSz cx="6858000" cy="9144000"/>
  <p:embeddedFontLst>
    <p:embeddedFont>
      <p:font typeface="Cabin Sketch"/>
      <p:regular r:id="rId34"/>
      <p:bold r:id="rId35"/>
    </p:embeddedFont>
    <p:embeddedFont>
      <p:font typeface="Inter SemiBold"/>
      <p:regular r:id="rId36"/>
      <p:bold r:id="rId37"/>
    </p:embeddedFont>
    <p:embeddedFont>
      <p:font typeface="Inter"/>
      <p:regular r:id="rId38"/>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EF4B4D3-4EDD-474D-B8A9-36548FAABE5A}">
  <a:tblStyle styleId="{BEF4B4D3-4EDD-474D-B8A9-36548FAABE5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CabinSketch-bold.fntdata"/><Relationship Id="rId12" Type="http://schemas.openxmlformats.org/officeDocument/2006/relationships/slide" Target="slides/slide6.xml"/><Relationship Id="rId34" Type="http://schemas.openxmlformats.org/officeDocument/2006/relationships/font" Target="fonts/CabinSketch-regular.fntdata"/><Relationship Id="rId15" Type="http://schemas.openxmlformats.org/officeDocument/2006/relationships/slide" Target="slides/slide9.xml"/><Relationship Id="rId37" Type="http://schemas.openxmlformats.org/officeDocument/2006/relationships/font" Target="fonts/InterSemiBold-bold.fntdata"/><Relationship Id="rId14" Type="http://schemas.openxmlformats.org/officeDocument/2006/relationships/slide" Target="slides/slide8.xml"/><Relationship Id="rId36" Type="http://schemas.openxmlformats.org/officeDocument/2006/relationships/font" Target="fonts/InterSemiBold-regular.fntdata"/><Relationship Id="rId17" Type="http://schemas.openxmlformats.org/officeDocument/2006/relationships/slide" Target="slides/slide11.xml"/><Relationship Id="rId39" Type="http://schemas.openxmlformats.org/officeDocument/2006/relationships/font" Target="fonts/Inter-bold.fntdata"/><Relationship Id="rId16" Type="http://schemas.openxmlformats.org/officeDocument/2006/relationships/slide" Target="slides/slide10.xml"/><Relationship Id="rId38" Type="http://schemas.openxmlformats.org/officeDocument/2006/relationships/font" Target="fonts/Inter-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4.png"/><Relationship Id="rId10" Type="http://schemas.openxmlformats.org/officeDocument/2006/relationships/image" Target="../media/image13.png"/><Relationship Id="rId9"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12.png"/><Relationship Id="rId7" Type="http://schemas.openxmlformats.org/officeDocument/2006/relationships/image" Target="../media/image7.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63.jpg"/><Relationship Id="rId5" Type="http://schemas.openxmlformats.org/officeDocument/2006/relationships/image" Target="../media/image19.png"/><Relationship Id="rId6" Type="http://schemas.openxmlformats.org/officeDocument/2006/relationships/image" Target="../media/image49.png"/><Relationship Id="rId7" Type="http://schemas.openxmlformats.org/officeDocument/2006/relationships/image" Target="../media/image39.png"/><Relationship Id="rId8"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35.png"/><Relationship Id="rId5" Type="http://schemas.openxmlformats.org/officeDocument/2006/relationships/image" Target="../media/image48.png"/><Relationship Id="rId6"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81.jpg"/><Relationship Id="rId5"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56.png"/><Relationship Id="rId9" Type="http://schemas.openxmlformats.org/officeDocument/2006/relationships/image" Target="../media/image72.png"/><Relationship Id="rId5" Type="http://schemas.openxmlformats.org/officeDocument/2006/relationships/image" Target="../media/image1.png"/><Relationship Id="rId6" Type="http://schemas.openxmlformats.org/officeDocument/2006/relationships/image" Target="../media/image51.png"/><Relationship Id="rId7" Type="http://schemas.openxmlformats.org/officeDocument/2006/relationships/image" Target="../media/image60.png"/><Relationship Id="rId8"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54.png"/><Relationship Id="rId5" Type="http://schemas.openxmlformats.org/officeDocument/2006/relationships/image" Target="../media/image6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61.png"/><Relationship Id="rId11" Type="http://schemas.openxmlformats.org/officeDocument/2006/relationships/image" Target="../media/image79.png"/><Relationship Id="rId10" Type="http://schemas.openxmlformats.org/officeDocument/2006/relationships/image" Target="../media/image74.png"/><Relationship Id="rId9" Type="http://schemas.openxmlformats.org/officeDocument/2006/relationships/image" Target="../media/image71.jpg"/><Relationship Id="rId5" Type="http://schemas.openxmlformats.org/officeDocument/2006/relationships/image" Target="../media/image64.jpg"/><Relationship Id="rId6" Type="http://schemas.openxmlformats.org/officeDocument/2006/relationships/image" Target="../media/image81.jpg"/><Relationship Id="rId7" Type="http://schemas.openxmlformats.org/officeDocument/2006/relationships/image" Target="../media/image57.png"/><Relationship Id="rId8" Type="http://schemas.openxmlformats.org/officeDocument/2006/relationships/image" Target="../media/image7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09.jpg"/><Relationship Id="rId5" Type="http://schemas.openxmlformats.org/officeDocument/2006/relationships/image" Target="../media/image88.jpg"/><Relationship Id="rId6" Type="http://schemas.openxmlformats.org/officeDocument/2006/relationships/image" Target="../media/image73.png"/><Relationship Id="rId7" Type="http://schemas.openxmlformats.org/officeDocument/2006/relationships/image" Target="../media/image8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57.png"/><Relationship Id="rId10" Type="http://schemas.openxmlformats.org/officeDocument/2006/relationships/image" Target="../media/image103.png"/><Relationship Id="rId9" Type="http://schemas.openxmlformats.org/officeDocument/2006/relationships/image" Target="../media/image84.png"/><Relationship Id="rId5" Type="http://schemas.openxmlformats.org/officeDocument/2006/relationships/image" Target="../media/image93.png"/><Relationship Id="rId6" Type="http://schemas.openxmlformats.org/officeDocument/2006/relationships/image" Target="../media/image76.png"/><Relationship Id="rId7" Type="http://schemas.openxmlformats.org/officeDocument/2006/relationships/image" Target="../media/image75.png"/><Relationship Id="rId8" Type="http://schemas.openxmlformats.org/officeDocument/2006/relationships/image" Target="../media/image7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6.pn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38.png"/><Relationship Id="rId5" Type="http://schemas.openxmlformats.org/officeDocument/2006/relationships/image" Target="../media/image95.png"/><Relationship Id="rId6" Type="http://schemas.openxmlformats.org/officeDocument/2006/relationships/image" Target="../media/image90.png"/><Relationship Id="rId7" Type="http://schemas.openxmlformats.org/officeDocument/2006/relationships/image" Target="../media/image105.png"/><Relationship Id="rId8"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94.png"/><Relationship Id="rId9" Type="http://schemas.openxmlformats.org/officeDocument/2006/relationships/image" Target="../media/image92.png"/><Relationship Id="rId5" Type="http://schemas.openxmlformats.org/officeDocument/2006/relationships/image" Target="../media/image19.png"/><Relationship Id="rId6" Type="http://schemas.openxmlformats.org/officeDocument/2006/relationships/image" Target="../media/image87.png"/><Relationship Id="rId7" Type="http://schemas.openxmlformats.org/officeDocument/2006/relationships/image" Target="../media/image44.png"/><Relationship Id="rId8" Type="http://schemas.openxmlformats.org/officeDocument/2006/relationships/image" Target="../media/image1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96.png"/><Relationship Id="rId5" Type="http://schemas.openxmlformats.org/officeDocument/2006/relationships/image" Target="../media/image139.png"/><Relationship Id="rId6" Type="http://schemas.openxmlformats.org/officeDocument/2006/relationships/image" Target="../media/image97.png"/><Relationship Id="rId7" Type="http://schemas.openxmlformats.org/officeDocument/2006/relationships/image" Target="../media/image9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6.png"/><Relationship Id="rId4" Type="http://schemas.openxmlformats.org/officeDocument/2006/relationships/image" Target="../media/image107.png"/><Relationship Id="rId9" Type="http://schemas.openxmlformats.org/officeDocument/2006/relationships/image" Target="../media/image129.png"/><Relationship Id="rId5" Type="http://schemas.openxmlformats.org/officeDocument/2006/relationships/image" Target="../media/image100.png"/><Relationship Id="rId6" Type="http://schemas.openxmlformats.org/officeDocument/2006/relationships/image" Target="../media/image19.png"/><Relationship Id="rId7" Type="http://schemas.openxmlformats.org/officeDocument/2006/relationships/image" Target="../media/image99.png"/><Relationship Id="rId8" Type="http://schemas.openxmlformats.org/officeDocument/2006/relationships/image" Target="../media/image1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125.png"/><Relationship Id="rId5" Type="http://schemas.openxmlformats.org/officeDocument/2006/relationships/image" Target="../media/image61.png"/><Relationship Id="rId6" Type="http://schemas.openxmlformats.org/officeDocument/2006/relationships/image" Target="../media/image117.jpg"/><Relationship Id="rId7" Type="http://schemas.openxmlformats.org/officeDocument/2006/relationships/image" Target="../media/image1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108.png"/><Relationship Id="rId5" Type="http://schemas.openxmlformats.org/officeDocument/2006/relationships/image" Target="../media/image103.png"/></Relationships>
</file>

<file path=ppt/slides/_rels/slide25.xml.rels><?xml version="1.0" encoding="UTF-8" standalone="yes"?><Relationships xmlns="http://schemas.openxmlformats.org/package/2006/relationships"><Relationship Id="rId20" Type="http://schemas.openxmlformats.org/officeDocument/2006/relationships/image" Target="../media/image128.png"/><Relationship Id="rId11" Type="http://schemas.openxmlformats.org/officeDocument/2006/relationships/image" Target="../media/image45.png"/><Relationship Id="rId22" Type="http://schemas.openxmlformats.org/officeDocument/2006/relationships/image" Target="../media/image108.png"/><Relationship Id="rId10" Type="http://schemas.openxmlformats.org/officeDocument/2006/relationships/image" Target="../media/image53.png"/><Relationship Id="rId21" Type="http://schemas.openxmlformats.org/officeDocument/2006/relationships/image" Target="../media/image133.png"/><Relationship Id="rId13" Type="http://schemas.openxmlformats.org/officeDocument/2006/relationships/image" Target="../media/image60.png"/><Relationship Id="rId24" Type="http://schemas.openxmlformats.org/officeDocument/2006/relationships/image" Target="../media/image54.png"/><Relationship Id="rId12" Type="http://schemas.openxmlformats.org/officeDocument/2006/relationships/image" Target="../media/image1.png"/><Relationship Id="rId23"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5.png"/><Relationship Id="rId4" Type="http://schemas.openxmlformats.org/officeDocument/2006/relationships/image" Target="../media/image121.png"/><Relationship Id="rId9" Type="http://schemas.openxmlformats.org/officeDocument/2006/relationships/image" Target="../media/image10.png"/><Relationship Id="rId15" Type="http://schemas.openxmlformats.org/officeDocument/2006/relationships/image" Target="../media/image73.png"/><Relationship Id="rId14" Type="http://schemas.openxmlformats.org/officeDocument/2006/relationships/image" Target="../media/image68.png"/><Relationship Id="rId17" Type="http://schemas.openxmlformats.org/officeDocument/2006/relationships/image" Target="../media/image74.png"/><Relationship Id="rId16" Type="http://schemas.openxmlformats.org/officeDocument/2006/relationships/image" Target="../media/image82.png"/><Relationship Id="rId5" Type="http://schemas.openxmlformats.org/officeDocument/2006/relationships/image" Target="../media/image135.png"/><Relationship Id="rId19" Type="http://schemas.openxmlformats.org/officeDocument/2006/relationships/image" Target="../media/image112.png"/><Relationship Id="rId6" Type="http://schemas.openxmlformats.org/officeDocument/2006/relationships/image" Target="../media/image146.png"/><Relationship Id="rId18" Type="http://schemas.openxmlformats.org/officeDocument/2006/relationships/image" Target="../media/image87.png"/><Relationship Id="rId7" Type="http://schemas.openxmlformats.org/officeDocument/2006/relationships/image" Target="../media/image66.png"/><Relationship Id="rId8" Type="http://schemas.openxmlformats.org/officeDocument/2006/relationships/image" Target="../media/image123.png"/></Relationships>
</file>

<file path=ppt/slides/_rels/slide26.xml.rels><?xml version="1.0" encoding="UTF-8" standalone="yes"?><Relationships xmlns="http://schemas.openxmlformats.org/package/2006/relationships"><Relationship Id="rId20" Type="http://schemas.openxmlformats.org/officeDocument/2006/relationships/image" Target="../media/image150.png"/><Relationship Id="rId22" Type="http://schemas.openxmlformats.org/officeDocument/2006/relationships/image" Target="../media/image19.png"/><Relationship Id="rId21" Type="http://schemas.openxmlformats.org/officeDocument/2006/relationships/image" Target="../media/image153.png"/><Relationship Id="rId24" Type="http://schemas.openxmlformats.org/officeDocument/2006/relationships/image" Target="../media/image152.png"/><Relationship Id="rId23"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4.png"/><Relationship Id="rId4" Type="http://schemas.openxmlformats.org/officeDocument/2006/relationships/image" Target="../media/image61.png"/><Relationship Id="rId9" Type="http://schemas.openxmlformats.org/officeDocument/2006/relationships/image" Target="../media/image125.png"/><Relationship Id="rId25" Type="http://schemas.openxmlformats.org/officeDocument/2006/relationships/image" Target="../media/image147.png"/><Relationship Id="rId5" Type="http://schemas.openxmlformats.org/officeDocument/2006/relationships/image" Target="../media/image136.png"/><Relationship Id="rId6" Type="http://schemas.openxmlformats.org/officeDocument/2006/relationships/image" Target="../media/image145.png"/><Relationship Id="rId7" Type="http://schemas.openxmlformats.org/officeDocument/2006/relationships/image" Target="../media/image38.png"/><Relationship Id="rId8" Type="http://schemas.openxmlformats.org/officeDocument/2006/relationships/image" Target="../media/image57.png"/><Relationship Id="rId11" Type="http://schemas.openxmlformats.org/officeDocument/2006/relationships/image" Target="../media/image18.png"/><Relationship Id="rId10" Type="http://schemas.openxmlformats.org/officeDocument/2006/relationships/image" Target="../media/image22.png"/><Relationship Id="rId13" Type="http://schemas.openxmlformats.org/officeDocument/2006/relationships/image" Target="../media/image77.png"/><Relationship Id="rId12" Type="http://schemas.openxmlformats.org/officeDocument/2006/relationships/image" Target="../media/image32.png"/><Relationship Id="rId15" Type="http://schemas.openxmlformats.org/officeDocument/2006/relationships/image" Target="../media/image41.png"/><Relationship Id="rId14" Type="http://schemas.openxmlformats.org/officeDocument/2006/relationships/image" Target="../media/image49.png"/><Relationship Id="rId17" Type="http://schemas.openxmlformats.org/officeDocument/2006/relationships/image" Target="../media/image24.png"/><Relationship Id="rId16" Type="http://schemas.openxmlformats.org/officeDocument/2006/relationships/image" Target="../media/image100.png"/><Relationship Id="rId19" Type="http://schemas.openxmlformats.org/officeDocument/2006/relationships/image" Target="../media/image20.png"/><Relationship Id="rId18" Type="http://schemas.openxmlformats.org/officeDocument/2006/relationships/image" Target="../media/image1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151.png"/><Relationship Id="rId5" Type="http://schemas.openxmlformats.org/officeDocument/2006/relationships/image" Target="../media/image147.png"/><Relationship Id="rId6" Type="http://schemas.openxmlformats.org/officeDocument/2006/relationships/image" Target="../media/image15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6.png"/><Relationship Id="rId5" Type="http://schemas.openxmlformats.org/officeDocument/2006/relationships/image" Target="../media/image12.png"/><Relationship Id="rId6" Type="http://schemas.openxmlformats.org/officeDocument/2006/relationships/image" Target="../media/image8.png"/><Relationship Id="rId7"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24.png"/><Relationship Id="rId5" Type="http://schemas.openxmlformats.org/officeDocument/2006/relationships/image" Target="../media/image15.png"/><Relationship Id="rId6"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1.jpg"/><Relationship Id="rId11" Type="http://schemas.openxmlformats.org/officeDocument/2006/relationships/image" Target="../media/image19.png"/><Relationship Id="rId10" Type="http://schemas.openxmlformats.org/officeDocument/2006/relationships/image" Target="../media/image20.png"/><Relationship Id="rId9" Type="http://schemas.openxmlformats.org/officeDocument/2006/relationships/image" Target="../media/image32.png"/><Relationship Id="rId5" Type="http://schemas.openxmlformats.org/officeDocument/2006/relationships/image" Target="../media/image21.png"/><Relationship Id="rId6" Type="http://schemas.openxmlformats.org/officeDocument/2006/relationships/image" Target="../media/image27.png"/><Relationship Id="rId7" Type="http://schemas.openxmlformats.org/officeDocument/2006/relationships/image" Target="../media/image22.png"/><Relationship Id="rId8"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33.png"/><Relationship Id="rId11" Type="http://schemas.openxmlformats.org/officeDocument/2006/relationships/image" Target="../media/image41.png"/><Relationship Id="rId10" Type="http://schemas.openxmlformats.org/officeDocument/2006/relationships/image" Target="../media/image23.png"/><Relationship Id="rId9" Type="http://schemas.openxmlformats.org/officeDocument/2006/relationships/image" Target="../media/image44.png"/><Relationship Id="rId5" Type="http://schemas.openxmlformats.org/officeDocument/2006/relationships/image" Target="../media/image36.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47.png"/><Relationship Id="rId5" Type="http://schemas.openxmlformats.org/officeDocument/2006/relationships/image" Target="../media/image155.png"/><Relationship Id="rId6"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38.png"/><Relationship Id="rId9" Type="http://schemas.openxmlformats.org/officeDocument/2006/relationships/image" Target="../media/image45.png"/><Relationship Id="rId5" Type="http://schemas.openxmlformats.org/officeDocument/2006/relationships/image" Target="../media/image42.png"/><Relationship Id="rId6" Type="http://schemas.openxmlformats.org/officeDocument/2006/relationships/image" Target="../media/image58.png"/><Relationship Id="rId7" Type="http://schemas.openxmlformats.org/officeDocument/2006/relationships/image" Target="../media/image43.png"/><Relationship Id="rId8"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151601" y="-2670"/>
            <a:ext cx="17984799" cy="10195475"/>
          </a:xfrm>
          <a:prstGeom prst="rect">
            <a:avLst/>
          </a:prstGeom>
          <a:noFill/>
          <a:ln>
            <a:noFill/>
          </a:ln>
        </p:spPr>
      </p:pic>
      <p:sp>
        <p:nvSpPr>
          <p:cNvPr id="85" name="Google Shape;85;p13"/>
          <p:cNvSpPr/>
          <p:nvPr/>
        </p:nvSpPr>
        <p:spPr>
          <a:xfrm>
            <a:off x="4555770" y="596794"/>
            <a:ext cx="9176461" cy="5515077"/>
          </a:xfrm>
          <a:custGeom>
            <a:rect b="b" l="l" r="r" t="t"/>
            <a:pathLst>
              <a:path extrusionOk="0" h="5515077" w="9176461">
                <a:moveTo>
                  <a:pt x="0" y="0"/>
                </a:moveTo>
                <a:lnTo>
                  <a:pt x="9176460" y="0"/>
                </a:lnTo>
                <a:lnTo>
                  <a:pt x="9176460" y="5515077"/>
                </a:lnTo>
                <a:lnTo>
                  <a:pt x="0" y="5515077"/>
                </a:lnTo>
                <a:lnTo>
                  <a:pt x="0" y="0"/>
                </a:lnTo>
                <a:close/>
              </a:path>
            </a:pathLst>
          </a:custGeom>
          <a:blipFill rotWithShape="1">
            <a:blip r:embed="rId4">
              <a:alphaModFix amt="62000"/>
            </a:blip>
            <a:stretch>
              <a:fillRect b="-122217" l="0" r="0" t="0"/>
            </a:stretch>
          </a:blipFill>
          <a:ln>
            <a:noFill/>
          </a:ln>
        </p:spPr>
      </p:sp>
      <p:sp>
        <p:nvSpPr>
          <p:cNvPr id="86" name="Google Shape;86;p13"/>
          <p:cNvSpPr txBox="1"/>
          <p:nvPr/>
        </p:nvSpPr>
        <p:spPr>
          <a:xfrm>
            <a:off x="2076300" y="7725932"/>
            <a:ext cx="14135400" cy="2265600"/>
          </a:xfrm>
          <a:prstGeom prst="rect">
            <a:avLst/>
          </a:prstGeom>
          <a:noFill/>
          <a:ln>
            <a:noFill/>
          </a:ln>
        </p:spPr>
        <p:txBody>
          <a:bodyPr anchorCtr="0" anchor="t" bIns="0" lIns="0" spcFirstLastPara="1" rIns="0" wrap="square" tIns="0">
            <a:spAutoFit/>
          </a:bodyPr>
          <a:lstStyle/>
          <a:p>
            <a:pPr indent="0" lvl="0" marL="0" marR="0" rtl="0" algn="ctr">
              <a:lnSpc>
                <a:spcPct val="104008"/>
              </a:lnSpc>
              <a:spcBef>
                <a:spcPts val="0"/>
              </a:spcBef>
              <a:spcAft>
                <a:spcPts val="0"/>
              </a:spcAft>
              <a:buNone/>
            </a:pPr>
            <a:r>
              <a:rPr b="0" i="0" lang="en-US" sz="14717" u="none" cap="none" strike="noStrike">
                <a:solidFill>
                  <a:srgbClr val="E95287"/>
                </a:solidFill>
                <a:latin typeface="Cabin Sketch"/>
                <a:ea typeface="Cabin Sketch"/>
                <a:cs typeface="Cabin Sketch"/>
                <a:sym typeface="Cabin Sketch"/>
              </a:rPr>
              <a:t>BIRTHDAY PARTY</a:t>
            </a:r>
            <a:endParaRPr/>
          </a:p>
        </p:txBody>
      </p:sp>
      <p:grpSp>
        <p:nvGrpSpPr>
          <p:cNvPr id="87" name="Google Shape;87;p13"/>
          <p:cNvGrpSpPr/>
          <p:nvPr/>
        </p:nvGrpSpPr>
        <p:grpSpPr>
          <a:xfrm>
            <a:off x="6435583" y="1405204"/>
            <a:ext cx="4687909" cy="4287306"/>
            <a:chOff x="4196" y="0"/>
            <a:chExt cx="6250546" cy="5716408"/>
          </a:xfrm>
        </p:grpSpPr>
        <p:sp>
          <p:nvSpPr>
            <p:cNvPr id="88" name="Google Shape;88;p13"/>
            <p:cNvSpPr/>
            <p:nvPr/>
          </p:nvSpPr>
          <p:spPr>
            <a:xfrm>
              <a:off x="4196" y="0"/>
              <a:ext cx="6250546" cy="5716408"/>
            </a:xfrm>
            <a:custGeom>
              <a:rect b="b" l="l" r="r" t="t"/>
              <a:pathLst>
                <a:path extrusionOk="0" h="5716408" w="6250546">
                  <a:moveTo>
                    <a:pt x="0" y="0"/>
                  </a:moveTo>
                  <a:lnTo>
                    <a:pt x="6250546" y="0"/>
                  </a:lnTo>
                  <a:lnTo>
                    <a:pt x="6250546" y="5716408"/>
                  </a:lnTo>
                  <a:lnTo>
                    <a:pt x="0" y="5716408"/>
                  </a:lnTo>
                  <a:lnTo>
                    <a:pt x="0" y="0"/>
                  </a:lnTo>
                  <a:close/>
                </a:path>
              </a:pathLst>
            </a:custGeom>
            <a:blipFill rotWithShape="1">
              <a:blip r:embed="rId5">
                <a:alphaModFix/>
              </a:blip>
              <a:stretch>
                <a:fillRect b="0" l="0" r="0" t="0"/>
              </a:stretch>
            </a:blipFill>
            <a:ln>
              <a:noFill/>
            </a:ln>
          </p:spPr>
        </p:sp>
        <p:sp>
          <p:nvSpPr>
            <p:cNvPr id="89" name="Google Shape;89;p13"/>
            <p:cNvSpPr/>
            <p:nvPr/>
          </p:nvSpPr>
          <p:spPr>
            <a:xfrm>
              <a:off x="2960094" y="3408673"/>
              <a:ext cx="786006" cy="152173"/>
            </a:xfrm>
            <a:custGeom>
              <a:rect b="b" l="l" r="r" t="t"/>
              <a:pathLst>
                <a:path extrusionOk="0" h="146050" w="754380">
                  <a:moveTo>
                    <a:pt x="34290" y="0"/>
                  </a:moveTo>
                  <a:cubicBezTo>
                    <a:pt x="524510" y="12700"/>
                    <a:pt x="695960" y="34290"/>
                    <a:pt x="735330" y="68580"/>
                  </a:cubicBezTo>
                  <a:cubicBezTo>
                    <a:pt x="749300" y="81280"/>
                    <a:pt x="753110" y="100330"/>
                    <a:pt x="750570" y="111760"/>
                  </a:cubicBezTo>
                  <a:cubicBezTo>
                    <a:pt x="748030" y="121920"/>
                    <a:pt x="734060" y="133350"/>
                    <a:pt x="723900" y="135890"/>
                  </a:cubicBezTo>
                  <a:cubicBezTo>
                    <a:pt x="711200" y="138430"/>
                    <a:pt x="687070" y="129540"/>
                    <a:pt x="680720" y="119380"/>
                  </a:cubicBezTo>
                  <a:cubicBezTo>
                    <a:pt x="674370" y="109220"/>
                    <a:pt x="678180" y="82550"/>
                    <a:pt x="685800" y="73660"/>
                  </a:cubicBezTo>
                  <a:cubicBezTo>
                    <a:pt x="692150" y="64770"/>
                    <a:pt x="709930" y="59690"/>
                    <a:pt x="720090" y="62230"/>
                  </a:cubicBezTo>
                  <a:cubicBezTo>
                    <a:pt x="731520" y="64770"/>
                    <a:pt x="749300" y="83820"/>
                    <a:pt x="751840" y="95250"/>
                  </a:cubicBezTo>
                  <a:cubicBezTo>
                    <a:pt x="754380" y="102870"/>
                    <a:pt x="751840" y="113030"/>
                    <a:pt x="746760" y="119380"/>
                  </a:cubicBezTo>
                  <a:cubicBezTo>
                    <a:pt x="740410" y="127000"/>
                    <a:pt x="732790" y="134620"/>
                    <a:pt x="716280" y="137160"/>
                  </a:cubicBezTo>
                  <a:cubicBezTo>
                    <a:pt x="666750" y="146050"/>
                    <a:pt x="510540" y="87630"/>
                    <a:pt x="401320" y="77470"/>
                  </a:cubicBezTo>
                  <a:cubicBezTo>
                    <a:pt x="284480" y="66040"/>
                    <a:pt x="90170" y="101600"/>
                    <a:pt x="34290" y="76200"/>
                  </a:cubicBezTo>
                  <a:cubicBezTo>
                    <a:pt x="13970" y="67310"/>
                    <a:pt x="0" y="50800"/>
                    <a:pt x="0" y="38100"/>
                  </a:cubicBezTo>
                  <a:cubicBezTo>
                    <a:pt x="0" y="25400"/>
                    <a:pt x="34290" y="0"/>
                    <a:pt x="34290" y="0"/>
                  </a:cubicBezTo>
                </a:path>
              </a:pathLst>
            </a:custGeom>
            <a:solidFill>
              <a:srgbClr val="5E8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64240" y="645742"/>
              <a:ext cx="680146" cy="1916055"/>
            </a:xfrm>
            <a:custGeom>
              <a:rect b="b" l="l" r="r" t="t"/>
              <a:pathLst>
                <a:path extrusionOk="0" h="1838960" w="652780">
                  <a:moveTo>
                    <a:pt x="582930" y="204470"/>
                  </a:moveTo>
                  <a:cubicBezTo>
                    <a:pt x="476250" y="86360"/>
                    <a:pt x="468630" y="83820"/>
                    <a:pt x="452120" y="81280"/>
                  </a:cubicBezTo>
                  <a:cubicBezTo>
                    <a:pt x="422910" y="76200"/>
                    <a:pt x="365760" y="72390"/>
                    <a:pt x="326390" y="83820"/>
                  </a:cubicBezTo>
                  <a:cubicBezTo>
                    <a:pt x="287020" y="95250"/>
                    <a:pt x="250190" y="115570"/>
                    <a:pt x="217170" y="148590"/>
                  </a:cubicBezTo>
                  <a:cubicBezTo>
                    <a:pt x="172720" y="191770"/>
                    <a:pt x="121920" y="283210"/>
                    <a:pt x="99060" y="334010"/>
                  </a:cubicBezTo>
                  <a:cubicBezTo>
                    <a:pt x="85090" y="365760"/>
                    <a:pt x="78740" y="388620"/>
                    <a:pt x="76200" y="416560"/>
                  </a:cubicBezTo>
                  <a:cubicBezTo>
                    <a:pt x="73660" y="443230"/>
                    <a:pt x="74930" y="462280"/>
                    <a:pt x="80010" y="499110"/>
                  </a:cubicBezTo>
                  <a:cubicBezTo>
                    <a:pt x="91440" y="579120"/>
                    <a:pt x="124460" y="735330"/>
                    <a:pt x="166370" y="869950"/>
                  </a:cubicBezTo>
                  <a:cubicBezTo>
                    <a:pt x="218440" y="1037590"/>
                    <a:pt x="314960" y="1266190"/>
                    <a:pt x="384810" y="1422400"/>
                  </a:cubicBezTo>
                  <a:cubicBezTo>
                    <a:pt x="438150" y="1543050"/>
                    <a:pt x="518160" y="1664970"/>
                    <a:pt x="541020" y="1734820"/>
                  </a:cubicBezTo>
                  <a:cubicBezTo>
                    <a:pt x="552450" y="1767840"/>
                    <a:pt x="562610" y="1793240"/>
                    <a:pt x="554990" y="1811020"/>
                  </a:cubicBezTo>
                  <a:cubicBezTo>
                    <a:pt x="549910" y="1824990"/>
                    <a:pt x="530860" y="1837690"/>
                    <a:pt x="518160" y="1837690"/>
                  </a:cubicBezTo>
                  <a:cubicBezTo>
                    <a:pt x="505460" y="1837690"/>
                    <a:pt x="485140" y="1819910"/>
                    <a:pt x="481330" y="1808480"/>
                  </a:cubicBezTo>
                  <a:cubicBezTo>
                    <a:pt x="477520" y="1798320"/>
                    <a:pt x="482600" y="1781810"/>
                    <a:pt x="490220" y="1774190"/>
                  </a:cubicBezTo>
                  <a:cubicBezTo>
                    <a:pt x="497840" y="1766570"/>
                    <a:pt x="514350" y="1761490"/>
                    <a:pt x="524510" y="1762760"/>
                  </a:cubicBezTo>
                  <a:cubicBezTo>
                    <a:pt x="534670" y="1764030"/>
                    <a:pt x="547370" y="1774190"/>
                    <a:pt x="552450" y="1783080"/>
                  </a:cubicBezTo>
                  <a:cubicBezTo>
                    <a:pt x="556260" y="1789430"/>
                    <a:pt x="558800" y="1799590"/>
                    <a:pt x="556260" y="1807210"/>
                  </a:cubicBezTo>
                  <a:cubicBezTo>
                    <a:pt x="553720" y="1817370"/>
                    <a:pt x="543560" y="1831340"/>
                    <a:pt x="533400" y="1835150"/>
                  </a:cubicBezTo>
                  <a:cubicBezTo>
                    <a:pt x="523240" y="1838960"/>
                    <a:pt x="506730" y="1837690"/>
                    <a:pt x="497840" y="1832610"/>
                  </a:cubicBezTo>
                  <a:cubicBezTo>
                    <a:pt x="490220" y="1828800"/>
                    <a:pt x="487680" y="1823720"/>
                    <a:pt x="482600" y="1813560"/>
                  </a:cubicBezTo>
                  <a:cubicBezTo>
                    <a:pt x="469900" y="1788160"/>
                    <a:pt x="459740" y="1719580"/>
                    <a:pt x="438150" y="1668780"/>
                  </a:cubicBezTo>
                  <a:cubicBezTo>
                    <a:pt x="411480" y="1607820"/>
                    <a:pt x="367030" y="1559560"/>
                    <a:pt x="326390" y="1475740"/>
                  </a:cubicBezTo>
                  <a:cubicBezTo>
                    <a:pt x="257810" y="1333500"/>
                    <a:pt x="146050" y="1059180"/>
                    <a:pt x="91440" y="882650"/>
                  </a:cubicBezTo>
                  <a:cubicBezTo>
                    <a:pt x="49530" y="746760"/>
                    <a:pt x="15240" y="593090"/>
                    <a:pt x="5080" y="514350"/>
                  </a:cubicBezTo>
                  <a:cubicBezTo>
                    <a:pt x="0" y="478790"/>
                    <a:pt x="0" y="463550"/>
                    <a:pt x="2540" y="434340"/>
                  </a:cubicBezTo>
                  <a:cubicBezTo>
                    <a:pt x="5080" y="397510"/>
                    <a:pt x="10160" y="355600"/>
                    <a:pt x="26670" y="313690"/>
                  </a:cubicBezTo>
                  <a:cubicBezTo>
                    <a:pt x="46990" y="262890"/>
                    <a:pt x="92710" y="194310"/>
                    <a:pt x="121920" y="153670"/>
                  </a:cubicBezTo>
                  <a:cubicBezTo>
                    <a:pt x="140970" y="125730"/>
                    <a:pt x="152400" y="109220"/>
                    <a:pt x="176530" y="88900"/>
                  </a:cubicBezTo>
                  <a:cubicBezTo>
                    <a:pt x="205740" y="63500"/>
                    <a:pt x="250190" y="31750"/>
                    <a:pt x="290830" y="17780"/>
                  </a:cubicBezTo>
                  <a:cubicBezTo>
                    <a:pt x="331470" y="3810"/>
                    <a:pt x="382270" y="0"/>
                    <a:pt x="421640" y="2540"/>
                  </a:cubicBezTo>
                  <a:cubicBezTo>
                    <a:pt x="453390" y="3810"/>
                    <a:pt x="486410" y="12700"/>
                    <a:pt x="509270" y="21590"/>
                  </a:cubicBezTo>
                  <a:cubicBezTo>
                    <a:pt x="525780" y="27940"/>
                    <a:pt x="533400" y="33020"/>
                    <a:pt x="548640" y="45720"/>
                  </a:cubicBezTo>
                  <a:cubicBezTo>
                    <a:pt x="576580" y="71120"/>
                    <a:pt x="650240" y="144780"/>
                    <a:pt x="651510" y="176530"/>
                  </a:cubicBezTo>
                  <a:cubicBezTo>
                    <a:pt x="652780" y="194310"/>
                    <a:pt x="636270" y="214630"/>
                    <a:pt x="623570" y="218440"/>
                  </a:cubicBezTo>
                  <a:cubicBezTo>
                    <a:pt x="612140" y="222250"/>
                    <a:pt x="582930" y="204470"/>
                    <a:pt x="582930" y="204470"/>
                  </a:cubicBezTo>
                </a:path>
              </a:pathLst>
            </a:custGeom>
            <a:solidFill>
              <a:srgbClr val="5E8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5337961" y="2449322"/>
              <a:ext cx="435347" cy="1327212"/>
            </a:xfrm>
            <a:custGeom>
              <a:rect b="b" l="l" r="r" t="t"/>
              <a:pathLst>
                <a:path extrusionOk="0" h="1273810" w="417830">
                  <a:moveTo>
                    <a:pt x="77470" y="24130"/>
                  </a:moveTo>
                  <a:cubicBezTo>
                    <a:pt x="275590" y="565150"/>
                    <a:pt x="323850" y="791210"/>
                    <a:pt x="358140" y="934720"/>
                  </a:cubicBezTo>
                  <a:cubicBezTo>
                    <a:pt x="381000" y="1032510"/>
                    <a:pt x="407670" y="1125220"/>
                    <a:pt x="412750" y="1181100"/>
                  </a:cubicBezTo>
                  <a:cubicBezTo>
                    <a:pt x="415290" y="1209040"/>
                    <a:pt x="417830" y="1230630"/>
                    <a:pt x="410210" y="1245870"/>
                  </a:cubicBezTo>
                  <a:cubicBezTo>
                    <a:pt x="405130" y="1257300"/>
                    <a:pt x="394970" y="1267460"/>
                    <a:pt x="384810" y="1270000"/>
                  </a:cubicBezTo>
                  <a:cubicBezTo>
                    <a:pt x="373380" y="1272540"/>
                    <a:pt x="347980" y="1263650"/>
                    <a:pt x="341630" y="1253490"/>
                  </a:cubicBezTo>
                  <a:cubicBezTo>
                    <a:pt x="335280" y="1243330"/>
                    <a:pt x="339090" y="1216660"/>
                    <a:pt x="346710" y="1207770"/>
                  </a:cubicBezTo>
                  <a:cubicBezTo>
                    <a:pt x="353060" y="1198880"/>
                    <a:pt x="370840" y="1193800"/>
                    <a:pt x="381000" y="1196340"/>
                  </a:cubicBezTo>
                  <a:cubicBezTo>
                    <a:pt x="392430" y="1198880"/>
                    <a:pt x="411480" y="1217930"/>
                    <a:pt x="412750" y="1229360"/>
                  </a:cubicBezTo>
                  <a:cubicBezTo>
                    <a:pt x="414020" y="1242060"/>
                    <a:pt x="400050" y="1263650"/>
                    <a:pt x="388620" y="1268730"/>
                  </a:cubicBezTo>
                  <a:cubicBezTo>
                    <a:pt x="378460" y="1273810"/>
                    <a:pt x="361950" y="1270000"/>
                    <a:pt x="353060" y="1264920"/>
                  </a:cubicBezTo>
                  <a:cubicBezTo>
                    <a:pt x="346710" y="1261110"/>
                    <a:pt x="342900" y="1256030"/>
                    <a:pt x="339090" y="1245870"/>
                  </a:cubicBezTo>
                  <a:cubicBezTo>
                    <a:pt x="331470" y="1225550"/>
                    <a:pt x="339090" y="1191260"/>
                    <a:pt x="331470" y="1141730"/>
                  </a:cubicBezTo>
                  <a:cubicBezTo>
                    <a:pt x="309880" y="1009650"/>
                    <a:pt x="214630" y="624840"/>
                    <a:pt x="151130" y="425450"/>
                  </a:cubicBezTo>
                  <a:cubicBezTo>
                    <a:pt x="104140" y="278130"/>
                    <a:pt x="0" y="110490"/>
                    <a:pt x="5080" y="46990"/>
                  </a:cubicBezTo>
                  <a:cubicBezTo>
                    <a:pt x="6350" y="25400"/>
                    <a:pt x="20320" y="10160"/>
                    <a:pt x="30480" y="3810"/>
                  </a:cubicBezTo>
                  <a:cubicBezTo>
                    <a:pt x="38100" y="0"/>
                    <a:pt x="50800" y="1270"/>
                    <a:pt x="58420" y="5080"/>
                  </a:cubicBezTo>
                  <a:cubicBezTo>
                    <a:pt x="66040" y="8890"/>
                    <a:pt x="77470" y="24130"/>
                    <a:pt x="77470" y="24130"/>
                  </a:cubicBezTo>
                </a:path>
              </a:pathLst>
            </a:custGeom>
            <a:solidFill>
              <a:srgbClr val="5E8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a:off x="31758" y="2283917"/>
              <a:ext cx="2915104" cy="3358390"/>
            </a:xfrm>
            <a:custGeom>
              <a:rect b="b" l="l" r="r" t="t"/>
              <a:pathLst>
                <a:path extrusionOk="0" h="3223260" w="2797810">
                  <a:moveTo>
                    <a:pt x="2752090" y="85090"/>
                  </a:moveTo>
                  <a:cubicBezTo>
                    <a:pt x="2519680" y="76200"/>
                    <a:pt x="2388870" y="83820"/>
                    <a:pt x="2269490" y="96520"/>
                  </a:cubicBezTo>
                  <a:cubicBezTo>
                    <a:pt x="2136140" y="110490"/>
                    <a:pt x="1995170" y="124460"/>
                    <a:pt x="1847850" y="158750"/>
                  </a:cubicBezTo>
                  <a:cubicBezTo>
                    <a:pt x="1676400" y="198120"/>
                    <a:pt x="1447800" y="280670"/>
                    <a:pt x="1304290" y="334010"/>
                  </a:cubicBezTo>
                  <a:cubicBezTo>
                    <a:pt x="1207770" y="370840"/>
                    <a:pt x="1148080" y="396240"/>
                    <a:pt x="1065530" y="436880"/>
                  </a:cubicBezTo>
                  <a:cubicBezTo>
                    <a:pt x="971550" y="482600"/>
                    <a:pt x="845820" y="552450"/>
                    <a:pt x="769620" y="599440"/>
                  </a:cubicBezTo>
                  <a:cubicBezTo>
                    <a:pt x="720090" y="629920"/>
                    <a:pt x="688340" y="652780"/>
                    <a:pt x="650240" y="681990"/>
                  </a:cubicBezTo>
                  <a:cubicBezTo>
                    <a:pt x="613410" y="711200"/>
                    <a:pt x="581660" y="734060"/>
                    <a:pt x="543560" y="774700"/>
                  </a:cubicBezTo>
                  <a:cubicBezTo>
                    <a:pt x="488950" y="833120"/>
                    <a:pt x="421640" y="923290"/>
                    <a:pt x="365760" y="1009650"/>
                  </a:cubicBezTo>
                  <a:cubicBezTo>
                    <a:pt x="304800" y="1106170"/>
                    <a:pt x="232410" y="1245870"/>
                    <a:pt x="195580" y="1329690"/>
                  </a:cubicBezTo>
                  <a:cubicBezTo>
                    <a:pt x="172720" y="1380490"/>
                    <a:pt x="165100" y="1405890"/>
                    <a:pt x="151130" y="1457960"/>
                  </a:cubicBezTo>
                  <a:cubicBezTo>
                    <a:pt x="130810" y="1534160"/>
                    <a:pt x="105410" y="1642110"/>
                    <a:pt x="95250" y="1743710"/>
                  </a:cubicBezTo>
                  <a:cubicBezTo>
                    <a:pt x="83820" y="1856740"/>
                    <a:pt x="80010" y="2014220"/>
                    <a:pt x="90170" y="2103120"/>
                  </a:cubicBezTo>
                  <a:cubicBezTo>
                    <a:pt x="96520" y="2156460"/>
                    <a:pt x="101600" y="2176780"/>
                    <a:pt x="121920" y="2230120"/>
                  </a:cubicBezTo>
                  <a:cubicBezTo>
                    <a:pt x="161290" y="2335530"/>
                    <a:pt x="288290" y="2575560"/>
                    <a:pt x="347980" y="2678430"/>
                  </a:cubicBezTo>
                  <a:cubicBezTo>
                    <a:pt x="381000" y="2735580"/>
                    <a:pt x="396240" y="2757170"/>
                    <a:pt x="433070" y="2806700"/>
                  </a:cubicBezTo>
                  <a:cubicBezTo>
                    <a:pt x="490220" y="2884170"/>
                    <a:pt x="619760" y="3016250"/>
                    <a:pt x="662940" y="3088640"/>
                  </a:cubicBezTo>
                  <a:cubicBezTo>
                    <a:pt x="687070" y="3128010"/>
                    <a:pt x="708660" y="3163570"/>
                    <a:pt x="704850" y="3186430"/>
                  </a:cubicBezTo>
                  <a:cubicBezTo>
                    <a:pt x="702310" y="3201670"/>
                    <a:pt x="687070" y="3215640"/>
                    <a:pt x="675640" y="3219450"/>
                  </a:cubicBezTo>
                  <a:cubicBezTo>
                    <a:pt x="665480" y="3223260"/>
                    <a:pt x="648970" y="3218180"/>
                    <a:pt x="641350" y="3211830"/>
                  </a:cubicBezTo>
                  <a:cubicBezTo>
                    <a:pt x="633730" y="3204210"/>
                    <a:pt x="627380" y="3186430"/>
                    <a:pt x="628650" y="3176270"/>
                  </a:cubicBezTo>
                  <a:cubicBezTo>
                    <a:pt x="628650" y="3168650"/>
                    <a:pt x="635000" y="3159760"/>
                    <a:pt x="640080" y="3154680"/>
                  </a:cubicBezTo>
                  <a:cubicBezTo>
                    <a:pt x="645160" y="3149600"/>
                    <a:pt x="654050" y="3144520"/>
                    <a:pt x="661670" y="3144520"/>
                  </a:cubicBezTo>
                  <a:cubicBezTo>
                    <a:pt x="671830" y="3144520"/>
                    <a:pt x="689610" y="3148330"/>
                    <a:pt x="695960" y="3157220"/>
                  </a:cubicBezTo>
                  <a:cubicBezTo>
                    <a:pt x="703580" y="3167380"/>
                    <a:pt x="704850" y="3194050"/>
                    <a:pt x="698500" y="3204210"/>
                  </a:cubicBezTo>
                  <a:cubicBezTo>
                    <a:pt x="693420" y="3213100"/>
                    <a:pt x="676910" y="3221990"/>
                    <a:pt x="666750" y="3220720"/>
                  </a:cubicBezTo>
                  <a:cubicBezTo>
                    <a:pt x="654050" y="3219450"/>
                    <a:pt x="633730" y="3204210"/>
                    <a:pt x="629920" y="3192780"/>
                  </a:cubicBezTo>
                  <a:cubicBezTo>
                    <a:pt x="626110" y="3181350"/>
                    <a:pt x="636270" y="3155950"/>
                    <a:pt x="646430" y="3149600"/>
                  </a:cubicBezTo>
                  <a:cubicBezTo>
                    <a:pt x="656590" y="3143250"/>
                    <a:pt x="681990" y="3147060"/>
                    <a:pt x="692150" y="3154680"/>
                  </a:cubicBezTo>
                  <a:cubicBezTo>
                    <a:pt x="701040" y="3161030"/>
                    <a:pt x="706120" y="3176270"/>
                    <a:pt x="704850" y="3186430"/>
                  </a:cubicBezTo>
                  <a:cubicBezTo>
                    <a:pt x="702310" y="3197860"/>
                    <a:pt x="687070" y="3215640"/>
                    <a:pt x="675640" y="3219450"/>
                  </a:cubicBezTo>
                  <a:cubicBezTo>
                    <a:pt x="665480" y="3223260"/>
                    <a:pt x="651510" y="3220720"/>
                    <a:pt x="641350" y="3211830"/>
                  </a:cubicBezTo>
                  <a:cubicBezTo>
                    <a:pt x="621030" y="3196590"/>
                    <a:pt x="615950" y="3144520"/>
                    <a:pt x="588010" y="3102610"/>
                  </a:cubicBezTo>
                  <a:cubicBezTo>
                    <a:pt x="542290" y="3032760"/>
                    <a:pt x="435610" y="2938780"/>
                    <a:pt x="370840" y="2849880"/>
                  </a:cubicBezTo>
                  <a:cubicBezTo>
                    <a:pt x="307340" y="2762250"/>
                    <a:pt x="254000" y="2663190"/>
                    <a:pt x="205740" y="2574290"/>
                  </a:cubicBezTo>
                  <a:cubicBezTo>
                    <a:pt x="162560" y="2494280"/>
                    <a:pt x="124460" y="2416810"/>
                    <a:pt x="92710" y="2343150"/>
                  </a:cubicBezTo>
                  <a:cubicBezTo>
                    <a:pt x="64770" y="2278380"/>
                    <a:pt x="35560" y="2233930"/>
                    <a:pt x="21590" y="2157730"/>
                  </a:cubicBezTo>
                  <a:cubicBezTo>
                    <a:pt x="0" y="2042160"/>
                    <a:pt x="10160" y="1826260"/>
                    <a:pt x="20320" y="1711960"/>
                  </a:cubicBezTo>
                  <a:cubicBezTo>
                    <a:pt x="26670" y="1639570"/>
                    <a:pt x="38100" y="1597660"/>
                    <a:pt x="53340" y="1537970"/>
                  </a:cubicBezTo>
                  <a:cubicBezTo>
                    <a:pt x="69850" y="1471930"/>
                    <a:pt x="85090" y="1409700"/>
                    <a:pt x="115570" y="1333500"/>
                  </a:cubicBezTo>
                  <a:cubicBezTo>
                    <a:pt x="157480" y="1229360"/>
                    <a:pt x="228600" y="1082040"/>
                    <a:pt x="294640" y="977900"/>
                  </a:cubicBezTo>
                  <a:cubicBezTo>
                    <a:pt x="351790" y="887730"/>
                    <a:pt x="421640" y="803910"/>
                    <a:pt x="480060" y="739140"/>
                  </a:cubicBezTo>
                  <a:cubicBezTo>
                    <a:pt x="524510" y="690880"/>
                    <a:pt x="548640" y="662940"/>
                    <a:pt x="605790" y="619760"/>
                  </a:cubicBezTo>
                  <a:cubicBezTo>
                    <a:pt x="699770" y="548640"/>
                    <a:pt x="887730" y="443230"/>
                    <a:pt x="1012190" y="379730"/>
                  </a:cubicBezTo>
                  <a:cubicBezTo>
                    <a:pt x="1112520" y="328930"/>
                    <a:pt x="1184910" y="298450"/>
                    <a:pt x="1294130" y="257810"/>
                  </a:cubicBezTo>
                  <a:cubicBezTo>
                    <a:pt x="1437640" y="203200"/>
                    <a:pt x="1635760" y="130810"/>
                    <a:pt x="1800860" y="91440"/>
                  </a:cubicBezTo>
                  <a:cubicBezTo>
                    <a:pt x="1951990" y="55880"/>
                    <a:pt x="2103120" y="40640"/>
                    <a:pt x="2245360" y="25400"/>
                  </a:cubicBezTo>
                  <a:cubicBezTo>
                    <a:pt x="2376170" y="11430"/>
                    <a:pt x="2532380" y="1270"/>
                    <a:pt x="2623820" y="0"/>
                  </a:cubicBezTo>
                  <a:cubicBezTo>
                    <a:pt x="2675890" y="0"/>
                    <a:pt x="2716530" y="0"/>
                    <a:pt x="2745740" y="6350"/>
                  </a:cubicBezTo>
                  <a:cubicBezTo>
                    <a:pt x="2763520" y="10160"/>
                    <a:pt x="2778760" y="12700"/>
                    <a:pt x="2787650" y="21590"/>
                  </a:cubicBezTo>
                  <a:cubicBezTo>
                    <a:pt x="2794000" y="27940"/>
                    <a:pt x="2797810" y="39370"/>
                    <a:pt x="2796540" y="48260"/>
                  </a:cubicBezTo>
                  <a:cubicBezTo>
                    <a:pt x="2795270" y="58420"/>
                    <a:pt x="2786380" y="72390"/>
                    <a:pt x="2778760" y="78740"/>
                  </a:cubicBezTo>
                  <a:cubicBezTo>
                    <a:pt x="2771140" y="83820"/>
                    <a:pt x="2752090" y="85090"/>
                    <a:pt x="2752090" y="85090"/>
                  </a:cubicBezTo>
                </a:path>
              </a:pathLst>
            </a:custGeom>
            <a:solidFill>
              <a:srgbClr val="5E8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p:nvPr/>
          </p:nvSpPr>
          <p:spPr>
            <a:xfrm>
              <a:off x="477690" y="2989205"/>
              <a:ext cx="506802" cy="741016"/>
            </a:xfrm>
            <a:custGeom>
              <a:rect b="b" l="l" r="r" t="t"/>
              <a:pathLst>
                <a:path extrusionOk="0" h="711200" w="486410">
                  <a:moveTo>
                    <a:pt x="471170" y="68580"/>
                  </a:moveTo>
                  <a:cubicBezTo>
                    <a:pt x="226060" y="297180"/>
                    <a:pt x="203200" y="336550"/>
                    <a:pt x="175260" y="394970"/>
                  </a:cubicBezTo>
                  <a:cubicBezTo>
                    <a:pt x="137160" y="474980"/>
                    <a:pt x="102870" y="650240"/>
                    <a:pt x="72390" y="689610"/>
                  </a:cubicBezTo>
                  <a:cubicBezTo>
                    <a:pt x="62230" y="703580"/>
                    <a:pt x="53340" y="707390"/>
                    <a:pt x="43180" y="709930"/>
                  </a:cubicBezTo>
                  <a:cubicBezTo>
                    <a:pt x="35560" y="711200"/>
                    <a:pt x="25400" y="709930"/>
                    <a:pt x="19050" y="704850"/>
                  </a:cubicBezTo>
                  <a:cubicBezTo>
                    <a:pt x="10160" y="697230"/>
                    <a:pt x="0" y="673100"/>
                    <a:pt x="2540" y="661670"/>
                  </a:cubicBezTo>
                  <a:cubicBezTo>
                    <a:pt x="5080" y="651510"/>
                    <a:pt x="16510" y="638810"/>
                    <a:pt x="26670" y="636270"/>
                  </a:cubicBezTo>
                  <a:cubicBezTo>
                    <a:pt x="38100" y="633730"/>
                    <a:pt x="63500" y="641350"/>
                    <a:pt x="71120" y="650240"/>
                  </a:cubicBezTo>
                  <a:cubicBezTo>
                    <a:pt x="77470" y="657860"/>
                    <a:pt x="80010" y="675640"/>
                    <a:pt x="74930" y="685800"/>
                  </a:cubicBezTo>
                  <a:cubicBezTo>
                    <a:pt x="69850" y="697230"/>
                    <a:pt x="46990" y="708660"/>
                    <a:pt x="35560" y="709930"/>
                  </a:cubicBezTo>
                  <a:cubicBezTo>
                    <a:pt x="26670" y="709930"/>
                    <a:pt x="17780" y="706120"/>
                    <a:pt x="12700" y="699770"/>
                  </a:cubicBezTo>
                  <a:cubicBezTo>
                    <a:pt x="6350" y="692150"/>
                    <a:pt x="1270" y="681990"/>
                    <a:pt x="1270" y="665480"/>
                  </a:cubicBezTo>
                  <a:cubicBezTo>
                    <a:pt x="1270" y="617220"/>
                    <a:pt x="59690" y="464820"/>
                    <a:pt x="95250" y="387350"/>
                  </a:cubicBezTo>
                  <a:cubicBezTo>
                    <a:pt x="123190" y="325120"/>
                    <a:pt x="144780" y="283210"/>
                    <a:pt x="187960" y="229870"/>
                  </a:cubicBezTo>
                  <a:cubicBezTo>
                    <a:pt x="246380" y="157480"/>
                    <a:pt x="375920" y="19050"/>
                    <a:pt x="429260" y="5080"/>
                  </a:cubicBezTo>
                  <a:cubicBezTo>
                    <a:pt x="449580" y="0"/>
                    <a:pt x="471170" y="7620"/>
                    <a:pt x="478790" y="17780"/>
                  </a:cubicBezTo>
                  <a:cubicBezTo>
                    <a:pt x="486410" y="27940"/>
                    <a:pt x="471170" y="68580"/>
                    <a:pt x="471170" y="6858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3"/>
            <p:cNvSpPr/>
            <p:nvPr/>
          </p:nvSpPr>
          <p:spPr>
            <a:xfrm>
              <a:off x="4075587" y="956704"/>
              <a:ext cx="280527" cy="903775"/>
            </a:xfrm>
            <a:custGeom>
              <a:rect b="b" l="l" r="r" t="t"/>
              <a:pathLst>
                <a:path extrusionOk="0" h="867410" w="269240">
                  <a:moveTo>
                    <a:pt x="95250" y="44450"/>
                  </a:moveTo>
                  <a:cubicBezTo>
                    <a:pt x="86360" y="350520"/>
                    <a:pt x="104140" y="397510"/>
                    <a:pt x="125730" y="459740"/>
                  </a:cubicBezTo>
                  <a:cubicBezTo>
                    <a:pt x="152400" y="537210"/>
                    <a:pt x="213360" y="645160"/>
                    <a:pt x="234950" y="716280"/>
                  </a:cubicBezTo>
                  <a:cubicBezTo>
                    <a:pt x="248920" y="764540"/>
                    <a:pt x="269240" y="819150"/>
                    <a:pt x="257810" y="842010"/>
                  </a:cubicBezTo>
                  <a:cubicBezTo>
                    <a:pt x="251460" y="855980"/>
                    <a:pt x="229870" y="864870"/>
                    <a:pt x="217170" y="863600"/>
                  </a:cubicBezTo>
                  <a:cubicBezTo>
                    <a:pt x="205740" y="862330"/>
                    <a:pt x="193040" y="850900"/>
                    <a:pt x="187960" y="842010"/>
                  </a:cubicBezTo>
                  <a:cubicBezTo>
                    <a:pt x="184150" y="834390"/>
                    <a:pt x="182880" y="825500"/>
                    <a:pt x="185420" y="817880"/>
                  </a:cubicBezTo>
                  <a:cubicBezTo>
                    <a:pt x="187960" y="808990"/>
                    <a:pt x="199390" y="795020"/>
                    <a:pt x="209550" y="791210"/>
                  </a:cubicBezTo>
                  <a:cubicBezTo>
                    <a:pt x="219710" y="787400"/>
                    <a:pt x="236220" y="788670"/>
                    <a:pt x="245110" y="795020"/>
                  </a:cubicBezTo>
                  <a:cubicBezTo>
                    <a:pt x="254000" y="801370"/>
                    <a:pt x="262890" y="816610"/>
                    <a:pt x="261620" y="826770"/>
                  </a:cubicBezTo>
                  <a:cubicBezTo>
                    <a:pt x="260350" y="839470"/>
                    <a:pt x="243840" y="858520"/>
                    <a:pt x="233680" y="863600"/>
                  </a:cubicBezTo>
                  <a:cubicBezTo>
                    <a:pt x="226060" y="867410"/>
                    <a:pt x="217170" y="866140"/>
                    <a:pt x="209550" y="862330"/>
                  </a:cubicBezTo>
                  <a:cubicBezTo>
                    <a:pt x="200660" y="857250"/>
                    <a:pt x="193040" y="848360"/>
                    <a:pt x="185420" y="834390"/>
                  </a:cubicBezTo>
                  <a:cubicBezTo>
                    <a:pt x="171450" y="807720"/>
                    <a:pt x="170180" y="750570"/>
                    <a:pt x="152400" y="699770"/>
                  </a:cubicBezTo>
                  <a:cubicBezTo>
                    <a:pt x="128270" y="627380"/>
                    <a:pt x="64770" y="520700"/>
                    <a:pt x="40640" y="448310"/>
                  </a:cubicBezTo>
                  <a:cubicBezTo>
                    <a:pt x="22860" y="396240"/>
                    <a:pt x="13970" y="355600"/>
                    <a:pt x="7620" y="309880"/>
                  </a:cubicBezTo>
                  <a:cubicBezTo>
                    <a:pt x="1270" y="267970"/>
                    <a:pt x="0" y="229870"/>
                    <a:pt x="1270" y="185420"/>
                  </a:cubicBezTo>
                  <a:cubicBezTo>
                    <a:pt x="2540" y="135890"/>
                    <a:pt x="8890" y="52070"/>
                    <a:pt x="21590" y="25400"/>
                  </a:cubicBezTo>
                  <a:cubicBezTo>
                    <a:pt x="26670" y="13970"/>
                    <a:pt x="31750" y="8890"/>
                    <a:pt x="39370" y="5080"/>
                  </a:cubicBezTo>
                  <a:cubicBezTo>
                    <a:pt x="46990" y="1270"/>
                    <a:pt x="58420" y="0"/>
                    <a:pt x="66040" y="2540"/>
                  </a:cubicBezTo>
                  <a:cubicBezTo>
                    <a:pt x="74930" y="5080"/>
                    <a:pt x="83820" y="10160"/>
                    <a:pt x="88900" y="17780"/>
                  </a:cubicBezTo>
                  <a:cubicBezTo>
                    <a:pt x="93980" y="24130"/>
                    <a:pt x="95250" y="44450"/>
                    <a:pt x="95250" y="4445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2450645" y="4461974"/>
              <a:ext cx="1384112" cy="287143"/>
            </a:xfrm>
            <a:custGeom>
              <a:rect b="b" l="l" r="r" t="t"/>
              <a:pathLst>
                <a:path extrusionOk="0" h="275590" w="1328420">
                  <a:moveTo>
                    <a:pt x="46990" y="190500"/>
                  </a:moveTo>
                  <a:cubicBezTo>
                    <a:pt x="452120" y="196850"/>
                    <a:pt x="753110" y="186690"/>
                    <a:pt x="892810" y="166370"/>
                  </a:cubicBezTo>
                  <a:cubicBezTo>
                    <a:pt x="970280" y="154940"/>
                    <a:pt x="1009650" y="148590"/>
                    <a:pt x="1069340" y="124460"/>
                  </a:cubicBezTo>
                  <a:cubicBezTo>
                    <a:pt x="1137920" y="96520"/>
                    <a:pt x="1234440" y="10160"/>
                    <a:pt x="1276350" y="2540"/>
                  </a:cubicBezTo>
                  <a:cubicBezTo>
                    <a:pt x="1292860" y="0"/>
                    <a:pt x="1303020" y="1270"/>
                    <a:pt x="1311910" y="7620"/>
                  </a:cubicBezTo>
                  <a:cubicBezTo>
                    <a:pt x="1320800" y="13970"/>
                    <a:pt x="1328420" y="30480"/>
                    <a:pt x="1327150" y="40640"/>
                  </a:cubicBezTo>
                  <a:cubicBezTo>
                    <a:pt x="1325880" y="53340"/>
                    <a:pt x="1309370" y="72390"/>
                    <a:pt x="1297940" y="76200"/>
                  </a:cubicBezTo>
                  <a:cubicBezTo>
                    <a:pt x="1287780" y="80010"/>
                    <a:pt x="1271270" y="74930"/>
                    <a:pt x="1263650" y="67310"/>
                  </a:cubicBezTo>
                  <a:cubicBezTo>
                    <a:pt x="1256030" y="59690"/>
                    <a:pt x="1250950" y="43180"/>
                    <a:pt x="1252220" y="33020"/>
                  </a:cubicBezTo>
                  <a:cubicBezTo>
                    <a:pt x="1253490" y="22860"/>
                    <a:pt x="1263650" y="10160"/>
                    <a:pt x="1272540" y="5080"/>
                  </a:cubicBezTo>
                  <a:cubicBezTo>
                    <a:pt x="1281430" y="0"/>
                    <a:pt x="1299210" y="1270"/>
                    <a:pt x="1308100" y="6350"/>
                  </a:cubicBezTo>
                  <a:cubicBezTo>
                    <a:pt x="1316990" y="11430"/>
                    <a:pt x="1325880" y="25400"/>
                    <a:pt x="1327150" y="35560"/>
                  </a:cubicBezTo>
                  <a:cubicBezTo>
                    <a:pt x="1328420" y="45720"/>
                    <a:pt x="1323340" y="55880"/>
                    <a:pt x="1313180" y="68580"/>
                  </a:cubicBezTo>
                  <a:cubicBezTo>
                    <a:pt x="1287780" y="97790"/>
                    <a:pt x="1198880" y="151130"/>
                    <a:pt x="1134110" y="180340"/>
                  </a:cubicBezTo>
                  <a:cubicBezTo>
                    <a:pt x="1068070" y="209550"/>
                    <a:pt x="1012190" y="227330"/>
                    <a:pt x="920750" y="242570"/>
                  </a:cubicBezTo>
                  <a:cubicBezTo>
                    <a:pt x="768350" y="267970"/>
                    <a:pt x="453390" y="271780"/>
                    <a:pt x="295910" y="274320"/>
                  </a:cubicBezTo>
                  <a:cubicBezTo>
                    <a:pt x="200660" y="275590"/>
                    <a:pt x="109220" y="275590"/>
                    <a:pt x="64770" y="270510"/>
                  </a:cubicBezTo>
                  <a:cubicBezTo>
                    <a:pt x="45720" y="267970"/>
                    <a:pt x="35560" y="269240"/>
                    <a:pt x="25400" y="262890"/>
                  </a:cubicBezTo>
                  <a:cubicBezTo>
                    <a:pt x="15240" y="256540"/>
                    <a:pt x="5080" y="245110"/>
                    <a:pt x="2540" y="234950"/>
                  </a:cubicBezTo>
                  <a:cubicBezTo>
                    <a:pt x="0" y="224790"/>
                    <a:pt x="5080" y="209550"/>
                    <a:pt x="12700" y="201930"/>
                  </a:cubicBezTo>
                  <a:cubicBezTo>
                    <a:pt x="20320" y="194310"/>
                    <a:pt x="46990" y="190500"/>
                    <a:pt x="46990" y="19050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3931354" y="4181446"/>
              <a:ext cx="223628" cy="202456"/>
            </a:xfrm>
            <a:custGeom>
              <a:rect b="b" l="l" r="r" t="t"/>
              <a:pathLst>
                <a:path extrusionOk="0" h="194310" w="214630">
                  <a:moveTo>
                    <a:pt x="15240" y="124460"/>
                  </a:moveTo>
                  <a:cubicBezTo>
                    <a:pt x="161290" y="3810"/>
                    <a:pt x="166370" y="0"/>
                    <a:pt x="173990" y="1270"/>
                  </a:cubicBezTo>
                  <a:cubicBezTo>
                    <a:pt x="184150" y="2540"/>
                    <a:pt x="200660" y="8890"/>
                    <a:pt x="205740" y="19050"/>
                  </a:cubicBezTo>
                  <a:cubicBezTo>
                    <a:pt x="210820" y="29210"/>
                    <a:pt x="209550" y="54610"/>
                    <a:pt x="201930" y="64770"/>
                  </a:cubicBezTo>
                  <a:cubicBezTo>
                    <a:pt x="195580" y="73660"/>
                    <a:pt x="179070" y="80010"/>
                    <a:pt x="168910" y="77470"/>
                  </a:cubicBezTo>
                  <a:cubicBezTo>
                    <a:pt x="157480" y="74930"/>
                    <a:pt x="138430" y="57150"/>
                    <a:pt x="135890" y="45720"/>
                  </a:cubicBezTo>
                  <a:cubicBezTo>
                    <a:pt x="133350" y="35560"/>
                    <a:pt x="139700" y="17780"/>
                    <a:pt x="148590" y="11430"/>
                  </a:cubicBezTo>
                  <a:cubicBezTo>
                    <a:pt x="158750" y="3810"/>
                    <a:pt x="184150" y="1270"/>
                    <a:pt x="194310" y="7620"/>
                  </a:cubicBezTo>
                  <a:cubicBezTo>
                    <a:pt x="204470" y="13970"/>
                    <a:pt x="214630" y="34290"/>
                    <a:pt x="210820" y="50800"/>
                  </a:cubicBezTo>
                  <a:cubicBezTo>
                    <a:pt x="201930" y="85090"/>
                    <a:pt x="96520" y="168910"/>
                    <a:pt x="62230" y="185420"/>
                  </a:cubicBezTo>
                  <a:cubicBezTo>
                    <a:pt x="48260" y="193040"/>
                    <a:pt x="38100" y="194310"/>
                    <a:pt x="27940" y="191770"/>
                  </a:cubicBezTo>
                  <a:cubicBezTo>
                    <a:pt x="19050" y="189230"/>
                    <a:pt x="10160" y="182880"/>
                    <a:pt x="6350" y="175260"/>
                  </a:cubicBezTo>
                  <a:cubicBezTo>
                    <a:pt x="2540" y="167640"/>
                    <a:pt x="0" y="157480"/>
                    <a:pt x="1270" y="148590"/>
                  </a:cubicBezTo>
                  <a:cubicBezTo>
                    <a:pt x="2540" y="139700"/>
                    <a:pt x="15240" y="124460"/>
                    <a:pt x="15240" y="12446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3"/>
          <p:cNvSpPr/>
          <p:nvPr/>
        </p:nvSpPr>
        <p:spPr>
          <a:xfrm flipH="1">
            <a:off x="15818927" y="6451019"/>
            <a:ext cx="1880609" cy="3262886"/>
          </a:xfrm>
          <a:custGeom>
            <a:rect b="b" l="l" r="r" t="t"/>
            <a:pathLst>
              <a:path extrusionOk="0" h="3262886" w="1880609">
                <a:moveTo>
                  <a:pt x="1880608" y="0"/>
                </a:moveTo>
                <a:lnTo>
                  <a:pt x="0" y="0"/>
                </a:lnTo>
                <a:lnTo>
                  <a:pt x="0" y="3262885"/>
                </a:lnTo>
                <a:lnTo>
                  <a:pt x="1880608" y="3262885"/>
                </a:lnTo>
                <a:lnTo>
                  <a:pt x="1880608" y="0"/>
                </a:lnTo>
                <a:close/>
              </a:path>
            </a:pathLst>
          </a:custGeom>
          <a:blipFill rotWithShape="1">
            <a:blip r:embed="rId6">
              <a:alphaModFix/>
            </a:blip>
            <a:stretch>
              <a:fillRect b="0" l="0" r="0" t="0"/>
            </a:stretch>
          </a:blipFill>
          <a:ln>
            <a:noFill/>
          </a:ln>
        </p:spPr>
      </p:sp>
      <p:sp>
        <p:nvSpPr>
          <p:cNvPr id="98" name="Google Shape;98;p13"/>
          <p:cNvSpPr/>
          <p:nvPr/>
        </p:nvSpPr>
        <p:spPr>
          <a:xfrm rot="-1517445">
            <a:off x="14614459" y="304611"/>
            <a:ext cx="4051408" cy="6329442"/>
          </a:xfrm>
          <a:custGeom>
            <a:rect b="b" l="l" r="r" t="t"/>
            <a:pathLst>
              <a:path extrusionOk="0" h="6329442" w="4051408">
                <a:moveTo>
                  <a:pt x="0" y="0"/>
                </a:moveTo>
                <a:lnTo>
                  <a:pt x="4051407" y="0"/>
                </a:lnTo>
                <a:lnTo>
                  <a:pt x="4051407" y="6329441"/>
                </a:lnTo>
                <a:lnTo>
                  <a:pt x="0" y="6329441"/>
                </a:lnTo>
                <a:lnTo>
                  <a:pt x="0" y="0"/>
                </a:lnTo>
                <a:close/>
              </a:path>
            </a:pathLst>
          </a:custGeom>
          <a:blipFill rotWithShape="1">
            <a:blip r:embed="rId7">
              <a:alphaModFix/>
            </a:blip>
            <a:stretch>
              <a:fillRect b="-35402" l="0" r="0" t="0"/>
            </a:stretch>
          </a:blipFill>
          <a:ln>
            <a:noFill/>
          </a:ln>
        </p:spPr>
      </p:sp>
      <p:sp>
        <p:nvSpPr>
          <p:cNvPr id="99" name="Google Shape;99;p13"/>
          <p:cNvSpPr/>
          <p:nvPr/>
        </p:nvSpPr>
        <p:spPr>
          <a:xfrm rot="1473361">
            <a:off x="-452977" y="312127"/>
            <a:ext cx="4014682" cy="6084412"/>
          </a:xfrm>
          <a:custGeom>
            <a:rect b="b" l="l" r="r" t="t"/>
            <a:pathLst>
              <a:path extrusionOk="0" h="6084412" w="4014682">
                <a:moveTo>
                  <a:pt x="0" y="0"/>
                </a:moveTo>
                <a:lnTo>
                  <a:pt x="4014683" y="0"/>
                </a:lnTo>
                <a:lnTo>
                  <a:pt x="4014683" y="6084412"/>
                </a:lnTo>
                <a:lnTo>
                  <a:pt x="0" y="6084412"/>
                </a:lnTo>
                <a:lnTo>
                  <a:pt x="0" y="0"/>
                </a:lnTo>
                <a:close/>
              </a:path>
            </a:pathLst>
          </a:custGeom>
          <a:blipFill rotWithShape="1">
            <a:blip r:embed="rId8">
              <a:alphaModFix/>
            </a:blip>
            <a:stretch>
              <a:fillRect b="-40854" l="-913" r="0" t="0"/>
            </a:stretch>
          </a:blipFill>
          <a:ln>
            <a:noFill/>
          </a:ln>
        </p:spPr>
      </p:sp>
      <p:sp>
        <p:nvSpPr>
          <p:cNvPr id="100" name="Google Shape;100;p13"/>
          <p:cNvSpPr/>
          <p:nvPr/>
        </p:nvSpPr>
        <p:spPr>
          <a:xfrm rot="1598544">
            <a:off x="753871" y="5004372"/>
            <a:ext cx="2166756" cy="4924446"/>
          </a:xfrm>
          <a:custGeom>
            <a:rect b="b" l="l" r="r" t="t"/>
            <a:pathLst>
              <a:path extrusionOk="0" h="4924446" w="2166756">
                <a:moveTo>
                  <a:pt x="0" y="0"/>
                </a:moveTo>
                <a:lnTo>
                  <a:pt x="2166756" y="0"/>
                </a:lnTo>
                <a:lnTo>
                  <a:pt x="2166756" y="4924446"/>
                </a:lnTo>
                <a:lnTo>
                  <a:pt x="0" y="4924446"/>
                </a:lnTo>
                <a:lnTo>
                  <a:pt x="0" y="0"/>
                </a:lnTo>
                <a:close/>
              </a:path>
            </a:pathLst>
          </a:custGeom>
          <a:blipFill rotWithShape="1">
            <a:blip r:embed="rId9">
              <a:alphaModFix/>
            </a:blip>
            <a:stretch>
              <a:fillRect b="0" l="0" r="0" t="0"/>
            </a:stretch>
          </a:blipFill>
          <a:ln>
            <a:noFill/>
          </a:ln>
        </p:spPr>
      </p:sp>
      <p:sp>
        <p:nvSpPr>
          <p:cNvPr id="101" name="Google Shape;101;p13"/>
          <p:cNvSpPr/>
          <p:nvPr/>
        </p:nvSpPr>
        <p:spPr>
          <a:xfrm>
            <a:off x="14112328" y="4440430"/>
            <a:ext cx="1762007" cy="2010588"/>
          </a:xfrm>
          <a:custGeom>
            <a:rect b="b" l="l" r="r" t="t"/>
            <a:pathLst>
              <a:path extrusionOk="0" h="2010588" w="1762007">
                <a:moveTo>
                  <a:pt x="0" y="0"/>
                </a:moveTo>
                <a:lnTo>
                  <a:pt x="1762006" y="0"/>
                </a:lnTo>
                <a:lnTo>
                  <a:pt x="1762006" y="2010589"/>
                </a:lnTo>
                <a:lnTo>
                  <a:pt x="0" y="2010589"/>
                </a:lnTo>
                <a:lnTo>
                  <a:pt x="0" y="0"/>
                </a:lnTo>
                <a:close/>
              </a:path>
            </a:pathLst>
          </a:custGeom>
          <a:blipFill rotWithShape="1">
            <a:blip r:embed="rId10">
              <a:alphaModFix/>
            </a:blip>
            <a:stretch>
              <a:fillRect b="0" l="0" r="0" t="0"/>
            </a:stretch>
          </a:blipFill>
          <a:ln>
            <a:noFill/>
          </a:ln>
        </p:spPr>
      </p:sp>
      <p:sp>
        <p:nvSpPr>
          <p:cNvPr id="102" name="Google Shape;102;p13"/>
          <p:cNvSpPr/>
          <p:nvPr/>
        </p:nvSpPr>
        <p:spPr>
          <a:xfrm flipH="1">
            <a:off x="3674766" y="3548857"/>
            <a:ext cx="1762007" cy="2010588"/>
          </a:xfrm>
          <a:custGeom>
            <a:rect b="b" l="l" r="r" t="t"/>
            <a:pathLst>
              <a:path extrusionOk="0" h="2010588" w="1762007">
                <a:moveTo>
                  <a:pt x="1762007" y="0"/>
                </a:moveTo>
                <a:lnTo>
                  <a:pt x="0" y="0"/>
                </a:lnTo>
                <a:lnTo>
                  <a:pt x="0" y="2010588"/>
                </a:lnTo>
                <a:lnTo>
                  <a:pt x="1762007" y="2010588"/>
                </a:lnTo>
                <a:lnTo>
                  <a:pt x="1762007" y="0"/>
                </a:lnTo>
                <a:close/>
              </a:path>
            </a:pathLst>
          </a:custGeom>
          <a:blipFill rotWithShape="1">
            <a:blip r:embed="rId10">
              <a:alphaModFix/>
            </a:blip>
            <a:stretch>
              <a:fillRect b="0" l="0" r="0" t="0"/>
            </a:stretch>
          </a:blipFill>
          <a:ln>
            <a:noFill/>
          </a:ln>
        </p:spPr>
      </p:sp>
      <p:sp>
        <p:nvSpPr>
          <p:cNvPr id="103" name="Google Shape;103;p13"/>
          <p:cNvSpPr txBox="1"/>
          <p:nvPr/>
        </p:nvSpPr>
        <p:spPr>
          <a:xfrm>
            <a:off x="3985172" y="5618354"/>
            <a:ext cx="10317600" cy="27624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1" i="0" lang="en-US" sz="17946" u="none" cap="none" strike="noStrike">
                <a:solidFill>
                  <a:srgbClr val="5E8FCC"/>
                </a:solidFill>
                <a:latin typeface="Cabin Sketch"/>
                <a:ea typeface="Cabin Sketch"/>
                <a:cs typeface="Cabin Sketch"/>
                <a:sym typeface="Cabin Sketch"/>
              </a:rPr>
              <a:t>SUMMER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22"/>
          <p:cNvPicPr preferRelativeResize="0"/>
          <p:nvPr/>
        </p:nvPicPr>
        <p:blipFill>
          <a:blip r:embed="rId3">
            <a:alphaModFix/>
          </a:blip>
          <a:stretch>
            <a:fillRect/>
          </a:stretch>
        </p:blipFill>
        <p:spPr>
          <a:xfrm>
            <a:off x="151601" y="-2670"/>
            <a:ext cx="17984799" cy="10195475"/>
          </a:xfrm>
          <a:prstGeom prst="rect">
            <a:avLst/>
          </a:prstGeom>
          <a:noFill/>
          <a:ln>
            <a:noFill/>
          </a:ln>
        </p:spPr>
      </p:pic>
      <p:grpSp>
        <p:nvGrpSpPr>
          <p:cNvPr id="242" name="Google Shape;242;p22"/>
          <p:cNvGrpSpPr/>
          <p:nvPr/>
        </p:nvGrpSpPr>
        <p:grpSpPr>
          <a:xfrm>
            <a:off x="278434" y="82482"/>
            <a:ext cx="17731133" cy="9939629"/>
            <a:chOff x="0" y="-38100"/>
            <a:chExt cx="4669928" cy="2617845"/>
          </a:xfrm>
        </p:grpSpPr>
        <p:sp>
          <p:nvSpPr>
            <p:cNvPr id="243" name="Google Shape;243;p22"/>
            <p:cNvSpPr/>
            <p:nvPr/>
          </p:nvSpPr>
          <p:spPr>
            <a:xfrm>
              <a:off x="0" y="0"/>
              <a:ext cx="4669928" cy="2579745"/>
            </a:xfrm>
            <a:custGeom>
              <a:rect b="b" l="l" r="r" t="t"/>
              <a:pathLst>
                <a:path extrusionOk="0" h="2579745" w="4669928">
                  <a:moveTo>
                    <a:pt x="0" y="0"/>
                  </a:moveTo>
                  <a:lnTo>
                    <a:pt x="4669928" y="0"/>
                  </a:lnTo>
                  <a:lnTo>
                    <a:pt x="4669928" y="2579745"/>
                  </a:lnTo>
                  <a:lnTo>
                    <a:pt x="0" y="2579745"/>
                  </a:lnTo>
                  <a:close/>
                </a:path>
              </a:pathLst>
            </a:custGeom>
            <a:solidFill>
              <a:srgbClr val="F5F9FC"/>
            </a:solidFill>
            <a:ln>
              <a:noFill/>
            </a:ln>
          </p:spPr>
        </p:sp>
        <p:sp>
          <p:nvSpPr>
            <p:cNvPr id="244" name="Google Shape;244;p22"/>
            <p:cNvSpPr txBox="1"/>
            <p:nvPr/>
          </p:nvSpPr>
          <p:spPr>
            <a:xfrm>
              <a:off x="0" y="-38100"/>
              <a:ext cx="4669928" cy="2617845"/>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5" name="Google Shape;245;p22"/>
          <p:cNvPicPr preferRelativeResize="0"/>
          <p:nvPr/>
        </p:nvPicPr>
        <p:blipFill rotWithShape="1">
          <a:blip r:embed="rId4">
            <a:alphaModFix/>
          </a:blip>
          <a:srcRect b="19375" l="0" r="0" t="19375"/>
          <a:stretch/>
        </p:blipFill>
        <p:spPr>
          <a:xfrm>
            <a:off x="7347927" y="227143"/>
            <a:ext cx="10661639" cy="9794968"/>
          </a:xfrm>
          <a:prstGeom prst="rect">
            <a:avLst/>
          </a:prstGeom>
          <a:noFill/>
          <a:ln>
            <a:noFill/>
          </a:ln>
        </p:spPr>
      </p:pic>
      <p:sp>
        <p:nvSpPr>
          <p:cNvPr id="246" name="Google Shape;246;p22"/>
          <p:cNvSpPr/>
          <p:nvPr/>
        </p:nvSpPr>
        <p:spPr>
          <a:xfrm>
            <a:off x="1735369" y="6254885"/>
            <a:ext cx="4053768" cy="88446"/>
          </a:xfrm>
          <a:custGeom>
            <a:rect b="b" l="l" r="r" t="t"/>
            <a:pathLst>
              <a:path extrusionOk="0" h="88446" w="4053768">
                <a:moveTo>
                  <a:pt x="0" y="0"/>
                </a:moveTo>
                <a:lnTo>
                  <a:pt x="4053768" y="0"/>
                </a:lnTo>
                <a:lnTo>
                  <a:pt x="4053768" y="88445"/>
                </a:lnTo>
                <a:lnTo>
                  <a:pt x="0" y="88445"/>
                </a:lnTo>
                <a:lnTo>
                  <a:pt x="0" y="0"/>
                </a:lnTo>
                <a:close/>
              </a:path>
            </a:pathLst>
          </a:custGeom>
          <a:blipFill rotWithShape="1">
            <a:blip r:embed="rId5">
              <a:alphaModFix/>
            </a:blip>
            <a:stretch>
              <a:fillRect b="0" l="0" r="0" t="0"/>
            </a:stretch>
          </a:blipFill>
          <a:ln>
            <a:noFill/>
          </a:ln>
        </p:spPr>
      </p:sp>
      <p:sp>
        <p:nvSpPr>
          <p:cNvPr id="247" name="Google Shape;247;p22"/>
          <p:cNvSpPr/>
          <p:nvPr/>
        </p:nvSpPr>
        <p:spPr>
          <a:xfrm>
            <a:off x="1735369" y="8031516"/>
            <a:ext cx="4053768" cy="88446"/>
          </a:xfrm>
          <a:custGeom>
            <a:rect b="b" l="l" r="r" t="t"/>
            <a:pathLst>
              <a:path extrusionOk="0" h="88446" w="4053768">
                <a:moveTo>
                  <a:pt x="0" y="0"/>
                </a:moveTo>
                <a:lnTo>
                  <a:pt x="4053768" y="0"/>
                </a:lnTo>
                <a:lnTo>
                  <a:pt x="4053768" y="88446"/>
                </a:lnTo>
                <a:lnTo>
                  <a:pt x="0" y="88446"/>
                </a:lnTo>
                <a:lnTo>
                  <a:pt x="0" y="0"/>
                </a:lnTo>
                <a:close/>
              </a:path>
            </a:pathLst>
          </a:custGeom>
          <a:blipFill rotWithShape="1">
            <a:blip r:embed="rId5">
              <a:alphaModFix/>
            </a:blip>
            <a:stretch>
              <a:fillRect b="0" l="0" r="0" t="0"/>
            </a:stretch>
          </a:blipFill>
          <a:ln>
            <a:noFill/>
          </a:ln>
        </p:spPr>
      </p:sp>
      <p:sp>
        <p:nvSpPr>
          <p:cNvPr id="248" name="Google Shape;248;p22"/>
          <p:cNvSpPr/>
          <p:nvPr/>
        </p:nvSpPr>
        <p:spPr>
          <a:xfrm>
            <a:off x="12112685" y="7088122"/>
            <a:ext cx="6724496" cy="4340356"/>
          </a:xfrm>
          <a:custGeom>
            <a:rect b="b" l="l" r="r" t="t"/>
            <a:pathLst>
              <a:path extrusionOk="0" h="4340356" w="6724496">
                <a:moveTo>
                  <a:pt x="0" y="0"/>
                </a:moveTo>
                <a:lnTo>
                  <a:pt x="6724496" y="0"/>
                </a:lnTo>
                <a:lnTo>
                  <a:pt x="6724496" y="4340356"/>
                </a:lnTo>
                <a:lnTo>
                  <a:pt x="0" y="4340356"/>
                </a:lnTo>
                <a:lnTo>
                  <a:pt x="0" y="0"/>
                </a:lnTo>
                <a:close/>
              </a:path>
            </a:pathLst>
          </a:custGeom>
          <a:blipFill rotWithShape="1">
            <a:blip r:embed="rId6">
              <a:alphaModFix/>
            </a:blip>
            <a:stretch>
              <a:fillRect b="0" l="0" r="0" t="0"/>
            </a:stretch>
          </a:blipFill>
          <a:ln>
            <a:noFill/>
          </a:ln>
        </p:spPr>
      </p:sp>
      <p:grpSp>
        <p:nvGrpSpPr>
          <p:cNvPr id="249" name="Google Shape;249;p22"/>
          <p:cNvGrpSpPr/>
          <p:nvPr/>
        </p:nvGrpSpPr>
        <p:grpSpPr>
          <a:xfrm>
            <a:off x="1563351" y="4852739"/>
            <a:ext cx="4717309" cy="1211171"/>
            <a:chOff x="0" y="-9525"/>
            <a:chExt cx="6289744" cy="1614895"/>
          </a:xfrm>
        </p:grpSpPr>
        <p:sp>
          <p:nvSpPr>
            <p:cNvPr id="250" name="Google Shape;250;p22"/>
            <p:cNvSpPr txBox="1"/>
            <p:nvPr/>
          </p:nvSpPr>
          <p:spPr>
            <a:xfrm>
              <a:off x="0" y="-9525"/>
              <a:ext cx="2061962" cy="1614895"/>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E95287"/>
                  </a:solidFill>
                  <a:latin typeface="Cabin Sketch"/>
                  <a:ea typeface="Cabin Sketch"/>
                  <a:cs typeface="Cabin Sketch"/>
                  <a:sym typeface="Cabin Sketch"/>
                </a:rPr>
                <a:t>01</a:t>
              </a:r>
              <a:endParaRPr/>
            </a:p>
          </p:txBody>
        </p:sp>
        <p:sp>
          <p:nvSpPr>
            <p:cNvPr id="251" name="Google Shape;251;p22"/>
            <p:cNvSpPr txBox="1"/>
            <p:nvPr/>
          </p:nvSpPr>
          <p:spPr>
            <a:xfrm>
              <a:off x="2282422" y="530839"/>
              <a:ext cx="4007322" cy="8627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l">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you want to discuss.</a:t>
              </a:r>
              <a:endParaRPr/>
            </a:p>
          </p:txBody>
        </p:sp>
      </p:grpSp>
      <p:grpSp>
        <p:nvGrpSpPr>
          <p:cNvPr id="252" name="Google Shape;252;p22"/>
          <p:cNvGrpSpPr/>
          <p:nvPr/>
        </p:nvGrpSpPr>
        <p:grpSpPr>
          <a:xfrm>
            <a:off x="1563351" y="6595300"/>
            <a:ext cx="4717309" cy="1211171"/>
            <a:chOff x="0" y="-9525"/>
            <a:chExt cx="6289744" cy="1614895"/>
          </a:xfrm>
        </p:grpSpPr>
        <p:sp>
          <p:nvSpPr>
            <p:cNvPr id="253" name="Google Shape;253;p22"/>
            <p:cNvSpPr txBox="1"/>
            <p:nvPr/>
          </p:nvSpPr>
          <p:spPr>
            <a:xfrm>
              <a:off x="0" y="-9525"/>
              <a:ext cx="2061962" cy="1614895"/>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E95287"/>
                  </a:solidFill>
                  <a:latin typeface="Cabin Sketch"/>
                  <a:ea typeface="Cabin Sketch"/>
                  <a:cs typeface="Cabin Sketch"/>
                  <a:sym typeface="Cabin Sketch"/>
                </a:rPr>
                <a:t>02</a:t>
              </a:r>
              <a:endParaRPr/>
            </a:p>
          </p:txBody>
        </p:sp>
        <p:sp>
          <p:nvSpPr>
            <p:cNvPr id="254" name="Google Shape;254;p22"/>
            <p:cNvSpPr txBox="1"/>
            <p:nvPr/>
          </p:nvSpPr>
          <p:spPr>
            <a:xfrm>
              <a:off x="2282422" y="530839"/>
              <a:ext cx="4007322" cy="8627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l">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you want to discuss.</a:t>
              </a:r>
              <a:endParaRPr/>
            </a:p>
          </p:txBody>
        </p:sp>
      </p:grpSp>
      <p:grpSp>
        <p:nvGrpSpPr>
          <p:cNvPr id="255" name="Google Shape;255;p22"/>
          <p:cNvGrpSpPr/>
          <p:nvPr/>
        </p:nvGrpSpPr>
        <p:grpSpPr>
          <a:xfrm>
            <a:off x="1563351" y="8337862"/>
            <a:ext cx="4717309" cy="1211171"/>
            <a:chOff x="0" y="-9525"/>
            <a:chExt cx="6289744" cy="1614895"/>
          </a:xfrm>
        </p:grpSpPr>
        <p:sp>
          <p:nvSpPr>
            <p:cNvPr id="256" name="Google Shape;256;p22"/>
            <p:cNvSpPr txBox="1"/>
            <p:nvPr/>
          </p:nvSpPr>
          <p:spPr>
            <a:xfrm>
              <a:off x="0" y="-9525"/>
              <a:ext cx="2061962" cy="1614895"/>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E95287"/>
                  </a:solidFill>
                  <a:latin typeface="Cabin Sketch"/>
                  <a:ea typeface="Cabin Sketch"/>
                  <a:cs typeface="Cabin Sketch"/>
                  <a:sym typeface="Cabin Sketch"/>
                </a:rPr>
                <a:t>03</a:t>
              </a:r>
              <a:endParaRPr/>
            </a:p>
          </p:txBody>
        </p:sp>
        <p:sp>
          <p:nvSpPr>
            <p:cNvPr id="257" name="Google Shape;257;p22"/>
            <p:cNvSpPr txBox="1"/>
            <p:nvPr/>
          </p:nvSpPr>
          <p:spPr>
            <a:xfrm>
              <a:off x="2282422" y="530839"/>
              <a:ext cx="4007322" cy="862753"/>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l">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you want to discuss.</a:t>
              </a:r>
              <a:endParaRPr/>
            </a:p>
          </p:txBody>
        </p:sp>
      </p:grpSp>
      <p:sp>
        <p:nvSpPr>
          <p:cNvPr id="258" name="Google Shape;258;p22"/>
          <p:cNvSpPr/>
          <p:nvPr/>
        </p:nvSpPr>
        <p:spPr>
          <a:xfrm flipH="1" rot="233765">
            <a:off x="6398151" y="6185604"/>
            <a:ext cx="1899553" cy="4107142"/>
          </a:xfrm>
          <a:custGeom>
            <a:rect b="b" l="l" r="r" t="t"/>
            <a:pathLst>
              <a:path extrusionOk="0" h="4107142" w="1899553">
                <a:moveTo>
                  <a:pt x="1899553" y="0"/>
                </a:moveTo>
                <a:lnTo>
                  <a:pt x="0" y="0"/>
                </a:lnTo>
                <a:lnTo>
                  <a:pt x="0" y="4107142"/>
                </a:lnTo>
                <a:lnTo>
                  <a:pt x="1899553" y="4107142"/>
                </a:lnTo>
                <a:lnTo>
                  <a:pt x="1899553" y="0"/>
                </a:lnTo>
                <a:close/>
              </a:path>
            </a:pathLst>
          </a:custGeom>
          <a:blipFill rotWithShape="1">
            <a:blip r:embed="rId7">
              <a:alphaModFix/>
            </a:blip>
            <a:stretch>
              <a:fillRect b="0" l="0" r="0" t="0"/>
            </a:stretch>
          </a:blipFill>
          <a:ln>
            <a:noFill/>
          </a:ln>
        </p:spPr>
      </p:sp>
      <p:pic>
        <p:nvPicPr>
          <p:cNvPr id="259" name="Google Shape;259;p22"/>
          <p:cNvPicPr preferRelativeResize="0"/>
          <p:nvPr/>
        </p:nvPicPr>
        <p:blipFill>
          <a:blip r:embed="rId8">
            <a:alphaModFix/>
          </a:blip>
          <a:stretch>
            <a:fillRect/>
          </a:stretch>
        </p:blipFill>
        <p:spPr>
          <a:xfrm>
            <a:off x="-1192337" y="-1313248"/>
            <a:ext cx="11534262" cy="67610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23"/>
          <p:cNvPicPr preferRelativeResize="0"/>
          <p:nvPr/>
        </p:nvPicPr>
        <p:blipFill>
          <a:blip r:embed="rId3">
            <a:alphaModFix/>
          </a:blip>
          <a:stretch>
            <a:fillRect/>
          </a:stretch>
        </p:blipFill>
        <p:spPr>
          <a:xfrm>
            <a:off x="151601" y="-2670"/>
            <a:ext cx="17984799" cy="10195475"/>
          </a:xfrm>
          <a:prstGeom prst="rect">
            <a:avLst/>
          </a:prstGeom>
          <a:noFill/>
          <a:ln>
            <a:noFill/>
          </a:ln>
        </p:spPr>
      </p:pic>
      <p:sp>
        <p:nvSpPr>
          <p:cNvPr id="265" name="Google Shape;265;p23"/>
          <p:cNvSpPr/>
          <p:nvPr/>
        </p:nvSpPr>
        <p:spPr>
          <a:xfrm rot="834948">
            <a:off x="5659411" y="1186405"/>
            <a:ext cx="4535033" cy="2307198"/>
          </a:xfrm>
          <a:custGeom>
            <a:rect b="b" l="l" r="r" t="t"/>
            <a:pathLst>
              <a:path extrusionOk="0" h="2307198" w="4535033">
                <a:moveTo>
                  <a:pt x="0" y="0"/>
                </a:moveTo>
                <a:lnTo>
                  <a:pt x="4535033" y="0"/>
                </a:lnTo>
                <a:lnTo>
                  <a:pt x="4535033" y="2307198"/>
                </a:lnTo>
                <a:lnTo>
                  <a:pt x="0" y="2307198"/>
                </a:lnTo>
                <a:lnTo>
                  <a:pt x="0" y="0"/>
                </a:lnTo>
                <a:close/>
              </a:path>
            </a:pathLst>
          </a:custGeom>
          <a:blipFill rotWithShape="1">
            <a:blip r:embed="rId4">
              <a:alphaModFix/>
            </a:blip>
            <a:stretch>
              <a:fillRect b="0" l="0" r="0" t="0"/>
            </a:stretch>
          </a:blipFill>
          <a:ln>
            <a:noFill/>
          </a:ln>
        </p:spPr>
      </p:sp>
      <p:sp>
        <p:nvSpPr>
          <p:cNvPr id="266" name="Google Shape;266;p23"/>
          <p:cNvSpPr/>
          <p:nvPr/>
        </p:nvSpPr>
        <p:spPr>
          <a:xfrm rot="-1587365">
            <a:off x="4641572" y="4226612"/>
            <a:ext cx="3101200" cy="5323948"/>
          </a:xfrm>
          <a:custGeom>
            <a:rect b="b" l="l" r="r" t="t"/>
            <a:pathLst>
              <a:path extrusionOk="0" h="5323948" w="3101200">
                <a:moveTo>
                  <a:pt x="0" y="0"/>
                </a:moveTo>
                <a:lnTo>
                  <a:pt x="3101200" y="0"/>
                </a:lnTo>
                <a:lnTo>
                  <a:pt x="3101200" y="5323948"/>
                </a:lnTo>
                <a:lnTo>
                  <a:pt x="0" y="5323948"/>
                </a:lnTo>
                <a:lnTo>
                  <a:pt x="0" y="0"/>
                </a:lnTo>
                <a:close/>
              </a:path>
            </a:pathLst>
          </a:custGeom>
          <a:blipFill rotWithShape="1">
            <a:blip r:embed="rId5">
              <a:alphaModFix/>
            </a:blip>
            <a:stretch>
              <a:fillRect b="0" l="0" r="0" t="0"/>
            </a:stretch>
          </a:blipFill>
          <a:ln>
            <a:noFill/>
          </a:ln>
        </p:spPr>
      </p:sp>
      <p:sp>
        <p:nvSpPr>
          <p:cNvPr id="267" name="Google Shape;267;p23"/>
          <p:cNvSpPr/>
          <p:nvPr/>
        </p:nvSpPr>
        <p:spPr>
          <a:xfrm rot="1516309">
            <a:off x="9942368" y="2239545"/>
            <a:ext cx="3636766" cy="6324810"/>
          </a:xfrm>
          <a:custGeom>
            <a:rect b="b" l="l" r="r" t="t"/>
            <a:pathLst>
              <a:path extrusionOk="0" h="6324810" w="3636766">
                <a:moveTo>
                  <a:pt x="0" y="0"/>
                </a:moveTo>
                <a:lnTo>
                  <a:pt x="3636765" y="0"/>
                </a:lnTo>
                <a:lnTo>
                  <a:pt x="3636765" y="6324810"/>
                </a:lnTo>
                <a:lnTo>
                  <a:pt x="0" y="6324810"/>
                </a:lnTo>
                <a:lnTo>
                  <a:pt x="0" y="0"/>
                </a:lnTo>
                <a:close/>
              </a:path>
            </a:pathLst>
          </a:custGeom>
          <a:blipFill rotWithShape="1">
            <a:blip r:embed="rId6">
              <a:alphaModFix/>
            </a:blip>
            <a:stretch>
              <a:fillRect b="0" l="0" r="0" t="0"/>
            </a:stretch>
          </a:blipFill>
          <a:ln>
            <a:noFill/>
          </a:ln>
        </p:spPr>
      </p:sp>
      <p:sp>
        <p:nvSpPr>
          <p:cNvPr id="268" name="Google Shape;268;p23"/>
          <p:cNvSpPr txBox="1"/>
          <p:nvPr/>
        </p:nvSpPr>
        <p:spPr>
          <a:xfrm rot="-5400000">
            <a:off x="-1990707" y="4224366"/>
            <a:ext cx="8937000" cy="18384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2048" u="none" cap="none" strike="noStrike">
                <a:solidFill>
                  <a:srgbClr val="E95287"/>
                </a:solidFill>
                <a:latin typeface="Cabin Sketch"/>
                <a:ea typeface="Cabin Sketch"/>
                <a:cs typeface="Cabin Sketch"/>
                <a:sym typeface="Cabin Sketch"/>
              </a:rPr>
              <a:t>PART TWO</a:t>
            </a:r>
            <a:endParaRPr/>
          </a:p>
        </p:txBody>
      </p:sp>
      <p:sp>
        <p:nvSpPr>
          <p:cNvPr id="269" name="Google Shape;269;p23"/>
          <p:cNvSpPr txBox="1"/>
          <p:nvPr/>
        </p:nvSpPr>
        <p:spPr>
          <a:xfrm>
            <a:off x="14089540" y="2308844"/>
            <a:ext cx="2575200" cy="6039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4522" u="none" cap="none" strike="noStrike">
                <a:solidFill>
                  <a:srgbClr val="5E8FCC"/>
                </a:solidFill>
                <a:latin typeface="Cabin Sketch"/>
                <a:ea typeface="Cabin Sketch"/>
                <a:cs typeface="Cabin Sketch"/>
                <a:sym typeface="Cabin Sketch"/>
              </a:rPr>
              <a:t>02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24"/>
          <p:cNvPicPr preferRelativeResize="0"/>
          <p:nvPr/>
        </p:nvPicPr>
        <p:blipFill>
          <a:blip r:embed="rId3">
            <a:alphaModFix/>
          </a:blip>
          <a:stretch>
            <a:fillRect/>
          </a:stretch>
        </p:blipFill>
        <p:spPr>
          <a:xfrm>
            <a:off x="151601" y="-2670"/>
            <a:ext cx="17984799" cy="10195475"/>
          </a:xfrm>
          <a:prstGeom prst="rect">
            <a:avLst/>
          </a:prstGeom>
          <a:noFill/>
          <a:ln>
            <a:noFill/>
          </a:ln>
        </p:spPr>
      </p:pic>
      <p:pic>
        <p:nvPicPr>
          <p:cNvPr id="275" name="Google Shape;275;p24"/>
          <p:cNvPicPr preferRelativeResize="0"/>
          <p:nvPr/>
        </p:nvPicPr>
        <p:blipFill rotWithShape="1">
          <a:blip r:embed="rId4">
            <a:alphaModFix/>
          </a:blip>
          <a:srcRect b="0" l="9547" r="41443" t="0"/>
          <a:stretch/>
        </p:blipFill>
        <p:spPr>
          <a:xfrm>
            <a:off x="272730" y="231219"/>
            <a:ext cx="8517826" cy="9790893"/>
          </a:xfrm>
          <a:prstGeom prst="rect">
            <a:avLst/>
          </a:prstGeom>
          <a:noFill/>
          <a:ln>
            <a:noFill/>
          </a:ln>
        </p:spPr>
      </p:pic>
      <p:sp>
        <p:nvSpPr>
          <p:cNvPr id="276" name="Google Shape;276;p24"/>
          <p:cNvSpPr txBox="1"/>
          <p:nvPr/>
        </p:nvSpPr>
        <p:spPr>
          <a:xfrm>
            <a:off x="10239732" y="916229"/>
            <a:ext cx="6411300" cy="24936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9000" u="none" cap="none" strike="noStrike">
                <a:solidFill>
                  <a:srgbClr val="5E8FCC"/>
                </a:solidFill>
                <a:latin typeface="Cabin Sketch"/>
                <a:ea typeface="Cabin Sketch"/>
                <a:cs typeface="Cabin Sketch"/>
                <a:sym typeface="Cabin Sketch"/>
              </a:rPr>
              <a:t>Write your topic or idea</a:t>
            </a:r>
            <a:endParaRPr/>
          </a:p>
        </p:txBody>
      </p:sp>
      <p:sp>
        <p:nvSpPr>
          <p:cNvPr id="277" name="Google Shape;277;p24"/>
          <p:cNvSpPr txBox="1"/>
          <p:nvPr/>
        </p:nvSpPr>
        <p:spPr>
          <a:xfrm>
            <a:off x="9505560" y="4996100"/>
            <a:ext cx="3334267"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Add a main point</a:t>
            </a:r>
            <a:endParaRPr/>
          </a:p>
        </p:txBody>
      </p:sp>
      <p:sp>
        <p:nvSpPr>
          <p:cNvPr id="278" name="Google Shape;278;p24"/>
          <p:cNvSpPr txBox="1"/>
          <p:nvPr/>
        </p:nvSpPr>
        <p:spPr>
          <a:xfrm>
            <a:off x="9505560" y="8166571"/>
            <a:ext cx="3334267"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Add a main point</a:t>
            </a:r>
            <a:endParaRPr/>
          </a:p>
        </p:txBody>
      </p:sp>
      <p:sp>
        <p:nvSpPr>
          <p:cNvPr id="279" name="Google Shape;279;p24"/>
          <p:cNvSpPr txBox="1"/>
          <p:nvPr/>
        </p:nvSpPr>
        <p:spPr>
          <a:xfrm>
            <a:off x="13925033" y="4996100"/>
            <a:ext cx="3334267"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Add a main point</a:t>
            </a:r>
            <a:endParaRPr/>
          </a:p>
        </p:txBody>
      </p:sp>
      <p:sp>
        <p:nvSpPr>
          <p:cNvPr id="280" name="Google Shape;280;p24"/>
          <p:cNvSpPr txBox="1"/>
          <p:nvPr/>
        </p:nvSpPr>
        <p:spPr>
          <a:xfrm>
            <a:off x="13925033" y="8166571"/>
            <a:ext cx="3334267"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Add a main point</a:t>
            </a:r>
            <a:endParaRPr/>
          </a:p>
        </p:txBody>
      </p:sp>
      <p:sp>
        <p:nvSpPr>
          <p:cNvPr id="281" name="Google Shape;281;p24"/>
          <p:cNvSpPr txBox="1"/>
          <p:nvPr/>
        </p:nvSpPr>
        <p:spPr>
          <a:xfrm>
            <a:off x="9669948" y="5663750"/>
            <a:ext cx="30054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ctr">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 you want to discuss.</a:t>
            </a:r>
            <a:endParaRPr/>
          </a:p>
        </p:txBody>
      </p:sp>
      <p:sp>
        <p:nvSpPr>
          <p:cNvPr id="282" name="Google Shape;282;p24"/>
          <p:cNvSpPr txBox="1"/>
          <p:nvPr/>
        </p:nvSpPr>
        <p:spPr>
          <a:xfrm>
            <a:off x="9669948" y="8834221"/>
            <a:ext cx="30054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ctr">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 you want to discuss.</a:t>
            </a:r>
            <a:endParaRPr/>
          </a:p>
        </p:txBody>
      </p:sp>
      <p:sp>
        <p:nvSpPr>
          <p:cNvPr id="283" name="Google Shape;283;p24"/>
          <p:cNvSpPr txBox="1"/>
          <p:nvPr/>
        </p:nvSpPr>
        <p:spPr>
          <a:xfrm>
            <a:off x="14089421" y="5663750"/>
            <a:ext cx="30054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ctr">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 you want to discuss.</a:t>
            </a:r>
            <a:endParaRPr/>
          </a:p>
        </p:txBody>
      </p:sp>
      <p:sp>
        <p:nvSpPr>
          <p:cNvPr id="284" name="Google Shape;284;p24"/>
          <p:cNvSpPr txBox="1"/>
          <p:nvPr/>
        </p:nvSpPr>
        <p:spPr>
          <a:xfrm>
            <a:off x="14089421" y="8834221"/>
            <a:ext cx="30054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ctr">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 you want to discuss.</a:t>
            </a:r>
            <a:endParaRPr/>
          </a:p>
        </p:txBody>
      </p:sp>
      <p:sp>
        <p:nvSpPr>
          <p:cNvPr id="285" name="Google Shape;285;p24"/>
          <p:cNvSpPr txBox="1"/>
          <p:nvPr/>
        </p:nvSpPr>
        <p:spPr>
          <a:xfrm>
            <a:off x="10399458" y="3931942"/>
            <a:ext cx="1546471" cy="1209675"/>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5E8FCC"/>
                </a:solidFill>
                <a:latin typeface="Cabin Sketch"/>
                <a:ea typeface="Cabin Sketch"/>
                <a:cs typeface="Cabin Sketch"/>
                <a:sym typeface="Cabin Sketch"/>
              </a:rPr>
              <a:t>01</a:t>
            </a:r>
            <a:endParaRPr/>
          </a:p>
        </p:txBody>
      </p:sp>
      <p:sp>
        <p:nvSpPr>
          <p:cNvPr id="286" name="Google Shape;286;p24"/>
          <p:cNvSpPr txBox="1"/>
          <p:nvPr/>
        </p:nvSpPr>
        <p:spPr>
          <a:xfrm>
            <a:off x="10399458" y="7102412"/>
            <a:ext cx="1546471" cy="1209675"/>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5E8FCC"/>
                </a:solidFill>
                <a:latin typeface="Cabin Sketch"/>
                <a:ea typeface="Cabin Sketch"/>
                <a:cs typeface="Cabin Sketch"/>
                <a:sym typeface="Cabin Sketch"/>
              </a:rPr>
              <a:t>03</a:t>
            </a:r>
            <a:endParaRPr/>
          </a:p>
        </p:txBody>
      </p:sp>
      <p:sp>
        <p:nvSpPr>
          <p:cNvPr id="287" name="Google Shape;287;p24"/>
          <p:cNvSpPr txBox="1"/>
          <p:nvPr/>
        </p:nvSpPr>
        <p:spPr>
          <a:xfrm>
            <a:off x="14818931" y="3931942"/>
            <a:ext cx="1546471" cy="1209675"/>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5E8FCC"/>
                </a:solidFill>
                <a:latin typeface="Cabin Sketch"/>
                <a:ea typeface="Cabin Sketch"/>
                <a:cs typeface="Cabin Sketch"/>
                <a:sym typeface="Cabin Sketch"/>
              </a:rPr>
              <a:t>02</a:t>
            </a:r>
            <a:endParaRPr/>
          </a:p>
        </p:txBody>
      </p:sp>
      <p:sp>
        <p:nvSpPr>
          <p:cNvPr id="288" name="Google Shape;288;p24"/>
          <p:cNvSpPr txBox="1"/>
          <p:nvPr/>
        </p:nvSpPr>
        <p:spPr>
          <a:xfrm>
            <a:off x="14818931" y="7102412"/>
            <a:ext cx="1546471" cy="1209675"/>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5E8FCC"/>
                </a:solidFill>
                <a:latin typeface="Cabin Sketch"/>
                <a:ea typeface="Cabin Sketch"/>
                <a:cs typeface="Cabin Sketch"/>
                <a:sym typeface="Cabin Sketch"/>
              </a:rPr>
              <a:t>04</a:t>
            </a:r>
            <a:endParaRPr/>
          </a:p>
        </p:txBody>
      </p:sp>
      <p:sp>
        <p:nvSpPr>
          <p:cNvPr id="289" name="Google Shape;289;p24"/>
          <p:cNvSpPr/>
          <p:nvPr/>
        </p:nvSpPr>
        <p:spPr>
          <a:xfrm>
            <a:off x="6036502" y="7043677"/>
            <a:ext cx="3976311" cy="4087796"/>
          </a:xfrm>
          <a:custGeom>
            <a:rect b="b" l="l" r="r" t="t"/>
            <a:pathLst>
              <a:path extrusionOk="0" h="4087796" w="3976311">
                <a:moveTo>
                  <a:pt x="0" y="0"/>
                </a:moveTo>
                <a:lnTo>
                  <a:pt x="3976312" y="0"/>
                </a:lnTo>
                <a:lnTo>
                  <a:pt x="3976312" y="4087796"/>
                </a:lnTo>
                <a:lnTo>
                  <a:pt x="0" y="4087796"/>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25"/>
          <p:cNvPicPr preferRelativeResize="0"/>
          <p:nvPr/>
        </p:nvPicPr>
        <p:blipFill>
          <a:blip r:embed="rId3">
            <a:alphaModFix/>
          </a:blip>
          <a:stretch>
            <a:fillRect/>
          </a:stretch>
        </p:blipFill>
        <p:spPr>
          <a:xfrm>
            <a:off x="151601" y="-2670"/>
            <a:ext cx="17984799" cy="10195475"/>
          </a:xfrm>
          <a:prstGeom prst="rect">
            <a:avLst/>
          </a:prstGeom>
          <a:noFill/>
          <a:ln>
            <a:noFill/>
          </a:ln>
        </p:spPr>
      </p:pic>
      <p:pic>
        <p:nvPicPr>
          <p:cNvPr id="295" name="Google Shape;295;p25"/>
          <p:cNvPicPr preferRelativeResize="0"/>
          <p:nvPr/>
        </p:nvPicPr>
        <p:blipFill>
          <a:blip r:embed="rId4">
            <a:alphaModFix/>
          </a:blip>
          <a:stretch>
            <a:fillRect/>
          </a:stretch>
        </p:blipFill>
        <p:spPr>
          <a:xfrm>
            <a:off x="12223170" y="-1837009"/>
            <a:ext cx="8625501" cy="6303736"/>
          </a:xfrm>
          <a:prstGeom prst="rect">
            <a:avLst/>
          </a:prstGeom>
          <a:noFill/>
          <a:ln>
            <a:noFill/>
          </a:ln>
        </p:spPr>
      </p:pic>
      <p:graphicFrame>
        <p:nvGraphicFramePr>
          <p:cNvPr id="296" name="Google Shape;296;p25"/>
          <p:cNvGraphicFramePr/>
          <p:nvPr/>
        </p:nvGraphicFramePr>
        <p:xfrm>
          <a:off x="1409700" y="4002568"/>
          <a:ext cx="3000000" cy="3000000"/>
        </p:xfrm>
        <a:graphic>
          <a:graphicData uri="http://schemas.openxmlformats.org/drawingml/2006/table">
            <a:tbl>
              <a:tblPr>
                <a:noFill/>
                <a:tableStyleId>{BEF4B4D3-4EDD-474D-B8A9-36548FAABE5A}</a:tableStyleId>
              </a:tblPr>
              <a:tblGrid>
                <a:gridCol w="765200"/>
                <a:gridCol w="1937750"/>
              </a:tblGrid>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224D84"/>
                          </a:solidFill>
                          <a:latin typeface="Inter"/>
                          <a:ea typeface="Inter"/>
                          <a:cs typeface="Inter"/>
                          <a:sym typeface="Inter"/>
                        </a:rPr>
                        <a:t>Crackers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224D84"/>
                          </a:solidFill>
                          <a:latin typeface="Inter"/>
                          <a:ea typeface="Inter"/>
                          <a:cs typeface="Inter"/>
                          <a:sym typeface="Inter"/>
                        </a:rPr>
                        <a:t>Cake</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224D84"/>
                          </a:solidFill>
                          <a:latin typeface="Inter"/>
                          <a:ea typeface="Inter"/>
                          <a:cs typeface="Inter"/>
                          <a:sym typeface="Inter"/>
                        </a:rPr>
                        <a:t>Snacks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224D84"/>
                          </a:solidFill>
                          <a:latin typeface="Inter"/>
                          <a:ea typeface="Inter"/>
                          <a:cs typeface="Inter"/>
                          <a:sym typeface="Inter"/>
                        </a:rPr>
                        <a:t>Ice cream</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224D84"/>
                          </a:solidFill>
                          <a:latin typeface="Inter"/>
                          <a:ea typeface="Inter"/>
                          <a:cs typeface="Inter"/>
                          <a:sym typeface="Inter"/>
                        </a:rPr>
                        <a:t>Plates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224D84"/>
                          </a:solidFill>
                          <a:latin typeface="Inter"/>
                          <a:ea typeface="Inter"/>
                          <a:cs typeface="Inter"/>
                          <a:sym typeface="Inter"/>
                        </a:rPr>
                        <a:t>Cups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224D84"/>
                          </a:solidFill>
                          <a:latin typeface="Inter"/>
                          <a:ea typeface="Inter"/>
                          <a:cs typeface="Inter"/>
                          <a:sym typeface="Inter"/>
                        </a:rPr>
                        <a:t>Tablecloths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r>
            </a:tbl>
          </a:graphicData>
        </a:graphic>
      </p:graphicFrame>
      <p:graphicFrame>
        <p:nvGraphicFramePr>
          <p:cNvPr id="297" name="Google Shape;297;p25"/>
          <p:cNvGraphicFramePr/>
          <p:nvPr/>
        </p:nvGraphicFramePr>
        <p:xfrm>
          <a:off x="13790853" y="3999289"/>
          <a:ext cx="3000000" cy="3000000"/>
        </p:xfrm>
        <a:graphic>
          <a:graphicData uri="http://schemas.openxmlformats.org/drawingml/2006/table">
            <a:tbl>
              <a:tblPr>
                <a:noFill/>
                <a:tableStyleId>{BEF4B4D3-4EDD-474D-B8A9-36548FAABE5A}</a:tableStyleId>
              </a:tblPr>
              <a:tblGrid>
                <a:gridCol w="765200"/>
                <a:gridCol w="2324125"/>
              </a:tblGrid>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224D84"/>
                          </a:solidFill>
                          <a:latin typeface="Inter"/>
                          <a:ea typeface="Inter"/>
                          <a:cs typeface="Inter"/>
                          <a:sym typeface="Inter"/>
                        </a:rPr>
                        <a:t>Invitations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224D84"/>
                          </a:solidFill>
                          <a:latin typeface="Inter"/>
                          <a:ea typeface="Inter"/>
                          <a:cs typeface="Inter"/>
                          <a:sym typeface="Inter"/>
                        </a:rPr>
                        <a:t>Balloons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224D84"/>
                          </a:solidFill>
                          <a:latin typeface="Inter"/>
                          <a:ea typeface="Inter"/>
                          <a:cs typeface="Inter"/>
                          <a:sym typeface="Inter"/>
                        </a:rPr>
                        <a:t>Decor</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224D84"/>
                          </a:solidFill>
                          <a:latin typeface="Inter"/>
                          <a:ea typeface="Inter"/>
                          <a:cs typeface="Inter"/>
                          <a:sym typeface="Inter"/>
                        </a:rPr>
                        <a:t>Music</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224D84"/>
                          </a:solidFill>
                          <a:latin typeface="Inter"/>
                          <a:ea typeface="Inter"/>
                          <a:cs typeface="Inter"/>
                          <a:sym typeface="Inter"/>
                        </a:rPr>
                        <a:t>Utensils</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224D84"/>
                          </a:solidFill>
                          <a:latin typeface="Inter"/>
                          <a:ea typeface="Inter"/>
                          <a:cs typeface="Inter"/>
                          <a:sym typeface="Inter"/>
                        </a:rPr>
                        <a:t>Photographer</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751275">
                <a:tc>
                  <a:txBody>
                    <a:bodyPr/>
                    <a:lstStyle/>
                    <a:p>
                      <a:pPr indent="0" lvl="0" marL="0" marR="0" rtl="0" algn="ctr">
                        <a:lnSpc>
                          <a:spcPct val="241818"/>
                        </a:lnSpc>
                        <a:spcBef>
                          <a:spcPts val="0"/>
                        </a:spcBef>
                        <a:spcAft>
                          <a:spcPts val="0"/>
                        </a:spcAft>
                        <a:buNone/>
                      </a:pPr>
                      <a:r>
                        <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c>
                  <a:txBody>
                    <a:bodyPr/>
                    <a:lstStyle/>
                    <a:p>
                      <a:pPr indent="0" lvl="0" marL="0" marR="0" rtl="0" algn="l">
                        <a:lnSpc>
                          <a:spcPct val="140000"/>
                        </a:lnSpc>
                        <a:spcBef>
                          <a:spcPts val="0"/>
                        </a:spcBef>
                        <a:spcAft>
                          <a:spcPts val="0"/>
                        </a:spcAft>
                        <a:buNone/>
                      </a:pPr>
                      <a:r>
                        <a:rPr lang="en-US" sz="1900" u="none" cap="none" strike="noStrike">
                          <a:solidFill>
                            <a:srgbClr val="224D84"/>
                          </a:solidFill>
                          <a:latin typeface="Inter"/>
                          <a:ea typeface="Inter"/>
                          <a:cs typeface="Inter"/>
                          <a:sym typeface="Inter"/>
                        </a:rPr>
                        <a:t>Venue</a:t>
                      </a:r>
                      <a:endParaRPr sz="1100" u="none" cap="none" strike="noStrike"/>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6A74BF">
                          <a:alpha val="0"/>
                        </a:srgbClr>
                      </a:solidFill>
                      <a:prstDash val="solid"/>
                      <a:round/>
                      <a:headEnd len="sm" w="sm" type="none"/>
                      <a:tailEnd len="sm" w="sm" type="none"/>
                    </a:lnB>
                  </a:tcPr>
                </a:tc>
              </a:tr>
            </a:tbl>
          </a:graphicData>
        </a:graphic>
      </p:graphicFrame>
      <p:grpSp>
        <p:nvGrpSpPr>
          <p:cNvPr id="298" name="Google Shape;298;p25"/>
          <p:cNvGrpSpPr/>
          <p:nvPr/>
        </p:nvGrpSpPr>
        <p:grpSpPr>
          <a:xfrm>
            <a:off x="1448850" y="4152301"/>
            <a:ext cx="462517" cy="462517"/>
            <a:chOff x="0" y="0"/>
            <a:chExt cx="812800" cy="812800"/>
          </a:xfrm>
        </p:grpSpPr>
        <p:sp>
          <p:nvSpPr>
            <p:cNvPr id="299" name="Google Shape;29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5E8FC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25"/>
          <p:cNvGrpSpPr/>
          <p:nvPr/>
        </p:nvGrpSpPr>
        <p:grpSpPr>
          <a:xfrm>
            <a:off x="13830004" y="4127343"/>
            <a:ext cx="462517" cy="484197"/>
            <a:chOff x="0" y="-38100"/>
            <a:chExt cx="812800" cy="850900"/>
          </a:xfrm>
        </p:grpSpPr>
        <p:sp>
          <p:nvSpPr>
            <p:cNvPr id="302" name="Google Shape;302;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5E8FCC"/>
              </a:solidFill>
              <a:prstDash val="solid"/>
              <a:miter lim="8000"/>
              <a:headEnd len="sm" w="sm" type="none"/>
              <a:tailEnd len="sm" w="sm" type="none"/>
            </a:ln>
          </p:spPr>
        </p:sp>
        <p:sp>
          <p:nvSpPr>
            <p:cNvPr id="303" name="Google Shape;303;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4" name="Google Shape;304;p25"/>
          <p:cNvGrpSpPr/>
          <p:nvPr/>
        </p:nvGrpSpPr>
        <p:grpSpPr>
          <a:xfrm>
            <a:off x="1448850" y="4902899"/>
            <a:ext cx="462517" cy="462517"/>
            <a:chOff x="0" y="0"/>
            <a:chExt cx="812800" cy="812800"/>
          </a:xfrm>
        </p:grpSpPr>
        <p:sp>
          <p:nvSpPr>
            <p:cNvPr id="305" name="Google Shape;30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5E8FC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7" name="Google Shape;307;p25"/>
          <p:cNvGrpSpPr/>
          <p:nvPr/>
        </p:nvGrpSpPr>
        <p:grpSpPr>
          <a:xfrm>
            <a:off x="13830004" y="4877940"/>
            <a:ext cx="462517" cy="484197"/>
            <a:chOff x="0" y="-38100"/>
            <a:chExt cx="812800" cy="850900"/>
          </a:xfrm>
        </p:grpSpPr>
        <p:sp>
          <p:nvSpPr>
            <p:cNvPr id="308" name="Google Shape;308;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5E8FCC"/>
              </a:solidFill>
              <a:prstDash val="solid"/>
              <a:miter lim="8000"/>
              <a:headEnd len="sm" w="sm" type="none"/>
              <a:tailEnd len="sm" w="sm" type="none"/>
            </a:ln>
          </p:spPr>
        </p:sp>
        <p:sp>
          <p:nvSpPr>
            <p:cNvPr id="309" name="Google Shape;309;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25"/>
          <p:cNvGrpSpPr/>
          <p:nvPr/>
        </p:nvGrpSpPr>
        <p:grpSpPr>
          <a:xfrm>
            <a:off x="1448850" y="5653496"/>
            <a:ext cx="462517" cy="462517"/>
            <a:chOff x="0" y="0"/>
            <a:chExt cx="812800" cy="812800"/>
          </a:xfrm>
        </p:grpSpPr>
        <p:sp>
          <p:nvSpPr>
            <p:cNvPr id="311" name="Google Shape;31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5E8FC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25"/>
          <p:cNvGrpSpPr/>
          <p:nvPr/>
        </p:nvGrpSpPr>
        <p:grpSpPr>
          <a:xfrm>
            <a:off x="13830004" y="5628537"/>
            <a:ext cx="462517" cy="484197"/>
            <a:chOff x="0" y="-38100"/>
            <a:chExt cx="812800" cy="850900"/>
          </a:xfrm>
        </p:grpSpPr>
        <p:sp>
          <p:nvSpPr>
            <p:cNvPr id="314" name="Google Shape;314;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5E8FCC"/>
              </a:solidFill>
              <a:prstDash val="solid"/>
              <a:miter lim="8000"/>
              <a:headEnd len="sm" w="sm" type="none"/>
              <a:tailEnd len="sm" w="sm" type="none"/>
            </a:ln>
          </p:spPr>
        </p:sp>
        <p:sp>
          <p:nvSpPr>
            <p:cNvPr id="315" name="Google Shape;315;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25"/>
          <p:cNvGrpSpPr/>
          <p:nvPr/>
        </p:nvGrpSpPr>
        <p:grpSpPr>
          <a:xfrm>
            <a:off x="1448850" y="6404094"/>
            <a:ext cx="462517" cy="462517"/>
            <a:chOff x="0" y="0"/>
            <a:chExt cx="812800" cy="812800"/>
          </a:xfrm>
        </p:grpSpPr>
        <p:sp>
          <p:nvSpPr>
            <p:cNvPr id="317" name="Google Shape;31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5E8FC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25"/>
          <p:cNvGrpSpPr/>
          <p:nvPr/>
        </p:nvGrpSpPr>
        <p:grpSpPr>
          <a:xfrm>
            <a:off x="13830004" y="6379135"/>
            <a:ext cx="462517" cy="484197"/>
            <a:chOff x="0" y="-38100"/>
            <a:chExt cx="812800" cy="850900"/>
          </a:xfrm>
        </p:grpSpPr>
        <p:sp>
          <p:nvSpPr>
            <p:cNvPr id="320" name="Google Shape;320;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5E8FCC"/>
              </a:solidFill>
              <a:prstDash val="solid"/>
              <a:miter lim="8000"/>
              <a:headEnd len="sm" w="sm" type="none"/>
              <a:tailEnd len="sm" w="sm" type="none"/>
            </a:ln>
          </p:spPr>
        </p:sp>
        <p:sp>
          <p:nvSpPr>
            <p:cNvPr id="321" name="Google Shape;321;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25"/>
          <p:cNvGrpSpPr/>
          <p:nvPr/>
        </p:nvGrpSpPr>
        <p:grpSpPr>
          <a:xfrm>
            <a:off x="1448850" y="7154691"/>
            <a:ext cx="462517" cy="462517"/>
            <a:chOff x="0" y="0"/>
            <a:chExt cx="812800" cy="812800"/>
          </a:xfrm>
        </p:grpSpPr>
        <p:sp>
          <p:nvSpPr>
            <p:cNvPr id="323" name="Google Shape;32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5E8FC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25"/>
          <p:cNvGrpSpPr/>
          <p:nvPr/>
        </p:nvGrpSpPr>
        <p:grpSpPr>
          <a:xfrm>
            <a:off x="13830004" y="7129732"/>
            <a:ext cx="462517" cy="484197"/>
            <a:chOff x="0" y="-38100"/>
            <a:chExt cx="812800" cy="850900"/>
          </a:xfrm>
        </p:grpSpPr>
        <p:sp>
          <p:nvSpPr>
            <p:cNvPr id="326" name="Google Shape;326;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5E8FCC"/>
              </a:solidFill>
              <a:prstDash val="solid"/>
              <a:miter lim="8000"/>
              <a:headEnd len="sm" w="sm" type="none"/>
              <a:tailEnd len="sm" w="sm" type="none"/>
            </a:ln>
          </p:spPr>
        </p:sp>
        <p:sp>
          <p:nvSpPr>
            <p:cNvPr id="327" name="Google Shape;327;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25"/>
          <p:cNvGrpSpPr/>
          <p:nvPr/>
        </p:nvGrpSpPr>
        <p:grpSpPr>
          <a:xfrm>
            <a:off x="1448850" y="7905289"/>
            <a:ext cx="462517" cy="462517"/>
            <a:chOff x="0" y="0"/>
            <a:chExt cx="812800" cy="812800"/>
          </a:xfrm>
        </p:grpSpPr>
        <p:sp>
          <p:nvSpPr>
            <p:cNvPr id="329" name="Google Shape;32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5E8FC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25"/>
          <p:cNvGrpSpPr/>
          <p:nvPr/>
        </p:nvGrpSpPr>
        <p:grpSpPr>
          <a:xfrm>
            <a:off x="13830004" y="7880330"/>
            <a:ext cx="462517" cy="484197"/>
            <a:chOff x="0" y="-38100"/>
            <a:chExt cx="812800" cy="850900"/>
          </a:xfrm>
        </p:grpSpPr>
        <p:sp>
          <p:nvSpPr>
            <p:cNvPr id="332" name="Google Shape;332;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5E8FCC"/>
              </a:solidFill>
              <a:prstDash val="solid"/>
              <a:miter lim="8000"/>
              <a:headEnd len="sm" w="sm" type="none"/>
              <a:tailEnd len="sm" w="sm" type="none"/>
            </a:ln>
          </p:spPr>
        </p:sp>
        <p:sp>
          <p:nvSpPr>
            <p:cNvPr id="333" name="Google Shape;333;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25"/>
          <p:cNvGrpSpPr/>
          <p:nvPr/>
        </p:nvGrpSpPr>
        <p:grpSpPr>
          <a:xfrm>
            <a:off x="1448850" y="8655886"/>
            <a:ext cx="462517" cy="462517"/>
            <a:chOff x="0" y="0"/>
            <a:chExt cx="812800" cy="812800"/>
          </a:xfrm>
        </p:grpSpPr>
        <p:sp>
          <p:nvSpPr>
            <p:cNvPr id="335" name="Google Shape;33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5E8FC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7" name="Google Shape;337;p25"/>
          <p:cNvGrpSpPr/>
          <p:nvPr/>
        </p:nvGrpSpPr>
        <p:grpSpPr>
          <a:xfrm>
            <a:off x="13830004" y="8630927"/>
            <a:ext cx="462517" cy="484197"/>
            <a:chOff x="0" y="-38100"/>
            <a:chExt cx="812800" cy="850900"/>
          </a:xfrm>
        </p:grpSpPr>
        <p:sp>
          <p:nvSpPr>
            <p:cNvPr id="338" name="Google Shape;338;p25"/>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000000">
                <a:alpha val="0"/>
              </a:srgbClr>
            </a:solidFill>
            <a:ln cap="sq" cmpd="sng" w="19050">
              <a:solidFill>
                <a:srgbClr val="5E8FCC"/>
              </a:solidFill>
              <a:prstDash val="solid"/>
              <a:miter lim="8000"/>
              <a:headEnd len="sm" w="sm" type="none"/>
              <a:tailEnd len="sm" w="sm" type="none"/>
            </a:ln>
          </p:spPr>
        </p:sp>
        <p:sp>
          <p:nvSpPr>
            <p:cNvPr id="339" name="Google Shape;339;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0" name="Google Shape;340;p25"/>
          <p:cNvSpPr/>
          <p:nvPr/>
        </p:nvSpPr>
        <p:spPr>
          <a:xfrm>
            <a:off x="3894816" y="2694105"/>
            <a:ext cx="6825818" cy="3834869"/>
          </a:xfrm>
          <a:custGeom>
            <a:rect b="b" l="l" r="r" t="t"/>
            <a:pathLst>
              <a:path extrusionOk="0" h="3834869" w="6825818">
                <a:moveTo>
                  <a:pt x="0" y="0"/>
                </a:moveTo>
                <a:lnTo>
                  <a:pt x="6825819" y="0"/>
                </a:lnTo>
                <a:lnTo>
                  <a:pt x="6825819" y="3834869"/>
                </a:lnTo>
                <a:lnTo>
                  <a:pt x="0" y="3834869"/>
                </a:lnTo>
                <a:lnTo>
                  <a:pt x="0" y="0"/>
                </a:lnTo>
                <a:close/>
              </a:path>
            </a:pathLst>
          </a:custGeom>
          <a:blipFill rotWithShape="1">
            <a:blip r:embed="rId5">
              <a:alphaModFix/>
            </a:blip>
            <a:stretch>
              <a:fillRect b="0" l="0" r="0" t="0"/>
            </a:stretch>
          </a:blipFill>
          <a:ln>
            <a:noFill/>
          </a:ln>
        </p:spPr>
      </p:sp>
      <p:sp>
        <p:nvSpPr>
          <p:cNvPr id="341" name="Google Shape;341;p25"/>
          <p:cNvSpPr/>
          <p:nvPr/>
        </p:nvSpPr>
        <p:spPr>
          <a:xfrm>
            <a:off x="1504950" y="3932614"/>
            <a:ext cx="534488" cy="579819"/>
          </a:xfrm>
          <a:custGeom>
            <a:rect b="b" l="l" r="r" t="t"/>
            <a:pathLst>
              <a:path extrusionOk="0" h="579819" w="534488">
                <a:moveTo>
                  <a:pt x="0" y="0"/>
                </a:moveTo>
                <a:lnTo>
                  <a:pt x="534488" y="0"/>
                </a:lnTo>
                <a:lnTo>
                  <a:pt x="534488" y="579819"/>
                </a:lnTo>
                <a:lnTo>
                  <a:pt x="0" y="579819"/>
                </a:lnTo>
                <a:lnTo>
                  <a:pt x="0" y="0"/>
                </a:lnTo>
                <a:close/>
              </a:path>
            </a:pathLst>
          </a:custGeom>
          <a:blipFill rotWithShape="1">
            <a:blip r:embed="rId6">
              <a:alphaModFix/>
            </a:blip>
            <a:stretch>
              <a:fillRect b="0" l="0" r="0" t="0"/>
            </a:stretch>
          </a:blipFill>
          <a:ln>
            <a:noFill/>
          </a:ln>
        </p:spPr>
      </p:sp>
      <p:sp>
        <p:nvSpPr>
          <p:cNvPr id="342" name="Google Shape;342;p25"/>
          <p:cNvSpPr/>
          <p:nvPr/>
        </p:nvSpPr>
        <p:spPr>
          <a:xfrm>
            <a:off x="13887154" y="3932614"/>
            <a:ext cx="534488" cy="579819"/>
          </a:xfrm>
          <a:custGeom>
            <a:rect b="b" l="l" r="r" t="t"/>
            <a:pathLst>
              <a:path extrusionOk="0" h="579819" w="534488">
                <a:moveTo>
                  <a:pt x="0" y="0"/>
                </a:moveTo>
                <a:lnTo>
                  <a:pt x="534487" y="0"/>
                </a:lnTo>
                <a:lnTo>
                  <a:pt x="534487" y="579819"/>
                </a:lnTo>
                <a:lnTo>
                  <a:pt x="0" y="579819"/>
                </a:lnTo>
                <a:lnTo>
                  <a:pt x="0" y="0"/>
                </a:lnTo>
                <a:close/>
              </a:path>
            </a:pathLst>
          </a:custGeom>
          <a:blipFill rotWithShape="1">
            <a:blip r:embed="rId6">
              <a:alphaModFix/>
            </a:blip>
            <a:stretch>
              <a:fillRect b="0" l="0" r="0" t="0"/>
            </a:stretch>
          </a:blipFill>
          <a:ln>
            <a:noFill/>
          </a:ln>
        </p:spPr>
      </p:sp>
      <p:sp>
        <p:nvSpPr>
          <p:cNvPr id="343" name="Google Shape;343;p25"/>
          <p:cNvSpPr/>
          <p:nvPr/>
        </p:nvSpPr>
        <p:spPr>
          <a:xfrm>
            <a:off x="13887154" y="4701265"/>
            <a:ext cx="534488" cy="579819"/>
          </a:xfrm>
          <a:custGeom>
            <a:rect b="b" l="l" r="r" t="t"/>
            <a:pathLst>
              <a:path extrusionOk="0" h="579819" w="534488">
                <a:moveTo>
                  <a:pt x="0" y="0"/>
                </a:moveTo>
                <a:lnTo>
                  <a:pt x="534487" y="0"/>
                </a:lnTo>
                <a:lnTo>
                  <a:pt x="534487" y="579819"/>
                </a:lnTo>
                <a:lnTo>
                  <a:pt x="0" y="579819"/>
                </a:lnTo>
                <a:lnTo>
                  <a:pt x="0" y="0"/>
                </a:lnTo>
                <a:close/>
              </a:path>
            </a:pathLst>
          </a:custGeom>
          <a:blipFill rotWithShape="1">
            <a:blip r:embed="rId6">
              <a:alphaModFix/>
            </a:blip>
            <a:stretch>
              <a:fillRect b="0" l="0" r="0" t="0"/>
            </a:stretch>
          </a:blipFill>
          <a:ln>
            <a:noFill/>
          </a:ln>
        </p:spPr>
      </p:sp>
      <p:sp>
        <p:nvSpPr>
          <p:cNvPr id="344" name="Google Shape;344;p25"/>
          <p:cNvSpPr/>
          <p:nvPr/>
        </p:nvSpPr>
        <p:spPr>
          <a:xfrm>
            <a:off x="13887154" y="5428812"/>
            <a:ext cx="534488" cy="579819"/>
          </a:xfrm>
          <a:custGeom>
            <a:rect b="b" l="l" r="r" t="t"/>
            <a:pathLst>
              <a:path extrusionOk="0" h="579819" w="534488">
                <a:moveTo>
                  <a:pt x="0" y="0"/>
                </a:moveTo>
                <a:lnTo>
                  <a:pt x="534487" y="0"/>
                </a:lnTo>
                <a:lnTo>
                  <a:pt x="534487" y="579819"/>
                </a:lnTo>
                <a:lnTo>
                  <a:pt x="0" y="579819"/>
                </a:lnTo>
                <a:lnTo>
                  <a:pt x="0" y="0"/>
                </a:lnTo>
                <a:close/>
              </a:path>
            </a:pathLst>
          </a:custGeom>
          <a:blipFill rotWithShape="1">
            <a:blip r:embed="rId6">
              <a:alphaModFix/>
            </a:blip>
            <a:stretch>
              <a:fillRect b="0" l="0" r="0" t="0"/>
            </a:stretch>
          </a:blipFill>
          <a:ln>
            <a:noFill/>
          </a:ln>
        </p:spPr>
      </p:sp>
      <p:sp>
        <p:nvSpPr>
          <p:cNvPr id="345" name="Google Shape;345;p25"/>
          <p:cNvSpPr/>
          <p:nvPr/>
        </p:nvSpPr>
        <p:spPr>
          <a:xfrm>
            <a:off x="13887154" y="6143308"/>
            <a:ext cx="534488" cy="579819"/>
          </a:xfrm>
          <a:custGeom>
            <a:rect b="b" l="l" r="r" t="t"/>
            <a:pathLst>
              <a:path extrusionOk="0" h="579819" w="534488">
                <a:moveTo>
                  <a:pt x="0" y="0"/>
                </a:moveTo>
                <a:lnTo>
                  <a:pt x="534487" y="0"/>
                </a:lnTo>
                <a:lnTo>
                  <a:pt x="534487" y="579819"/>
                </a:lnTo>
                <a:lnTo>
                  <a:pt x="0" y="579819"/>
                </a:lnTo>
                <a:lnTo>
                  <a:pt x="0" y="0"/>
                </a:lnTo>
                <a:close/>
              </a:path>
            </a:pathLst>
          </a:custGeom>
          <a:blipFill rotWithShape="1">
            <a:blip r:embed="rId6">
              <a:alphaModFix/>
            </a:blip>
            <a:stretch>
              <a:fillRect b="0" l="0" r="0" t="0"/>
            </a:stretch>
          </a:blipFill>
          <a:ln>
            <a:noFill/>
          </a:ln>
        </p:spPr>
      </p:sp>
      <p:sp>
        <p:nvSpPr>
          <p:cNvPr id="346" name="Google Shape;346;p25"/>
          <p:cNvSpPr/>
          <p:nvPr/>
        </p:nvSpPr>
        <p:spPr>
          <a:xfrm>
            <a:off x="13887154" y="6930007"/>
            <a:ext cx="534488" cy="579819"/>
          </a:xfrm>
          <a:custGeom>
            <a:rect b="b" l="l" r="r" t="t"/>
            <a:pathLst>
              <a:path extrusionOk="0" h="579819" w="534488">
                <a:moveTo>
                  <a:pt x="0" y="0"/>
                </a:moveTo>
                <a:lnTo>
                  <a:pt x="534487" y="0"/>
                </a:lnTo>
                <a:lnTo>
                  <a:pt x="534487" y="579819"/>
                </a:lnTo>
                <a:lnTo>
                  <a:pt x="0" y="579819"/>
                </a:lnTo>
                <a:lnTo>
                  <a:pt x="0" y="0"/>
                </a:lnTo>
                <a:close/>
              </a:path>
            </a:pathLst>
          </a:custGeom>
          <a:blipFill rotWithShape="1">
            <a:blip r:embed="rId6">
              <a:alphaModFix/>
            </a:blip>
            <a:stretch>
              <a:fillRect b="0" l="0" r="0" t="0"/>
            </a:stretch>
          </a:blipFill>
          <a:ln>
            <a:noFill/>
          </a:ln>
        </p:spPr>
      </p:sp>
      <p:sp>
        <p:nvSpPr>
          <p:cNvPr id="347" name="Google Shape;347;p25"/>
          <p:cNvSpPr/>
          <p:nvPr/>
        </p:nvSpPr>
        <p:spPr>
          <a:xfrm>
            <a:off x="1504950" y="4701265"/>
            <a:ext cx="534488" cy="579819"/>
          </a:xfrm>
          <a:custGeom>
            <a:rect b="b" l="l" r="r" t="t"/>
            <a:pathLst>
              <a:path extrusionOk="0" h="579819" w="534488">
                <a:moveTo>
                  <a:pt x="0" y="0"/>
                </a:moveTo>
                <a:lnTo>
                  <a:pt x="534488" y="0"/>
                </a:lnTo>
                <a:lnTo>
                  <a:pt x="534488" y="579819"/>
                </a:lnTo>
                <a:lnTo>
                  <a:pt x="0" y="579819"/>
                </a:lnTo>
                <a:lnTo>
                  <a:pt x="0" y="0"/>
                </a:lnTo>
                <a:close/>
              </a:path>
            </a:pathLst>
          </a:custGeom>
          <a:blipFill rotWithShape="1">
            <a:blip r:embed="rId6">
              <a:alphaModFix/>
            </a:blip>
            <a:stretch>
              <a:fillRect b="0" l="0" r="0" t="0"/>
            </a:stretch>
          </a:blipFill>
          <a:ln>
            <a:noFill/>
          </a:ln>
        </p:spPr>
      </p:sp>
      <p:sp>
        <p:nvSpPr>
          <p:cNvPr id="348" name="Google Shape;348;p25"/>
          <p:cNvSpPr/>
          <p:nvPr/>
        </p:nvSpPr>
        <p:spPr>
          <a:xfrm>
            <a:off x="1504950" y="5451141"/>
            <a:ext cx="534488" cy="579819"/>
          </a:xfrm>
          <a:custGeom>
            <a:rect b="b" l="l" r="r" t="t"/>
            <a:pathLst>
              <a:path extrusionOk="0" h="579819" w="534488">
                <a:moveTo>
                  <a:pt x="0" y="0"/>
                </a:moveTo>
                <a:lnTo>
                  <a:pt x="534488" y="0"/>
                </a:lnTo>
                <a:lnTo>
                  <a:pt x="534488" y="579819"/>
                </a:lnTo>
                <a:lnTo>
                  <a:pt x="0" y="579819"/>
                </a:lnTo>
                <a:lnTo>
                  <a:pt x="0" y="0"/>
                </a:lnTo>
                <a:close/>
              </a:path>
            </a:pathLst>
          </a:custGeom>
          <a:blipFill rotWithShape="1">
            <a:blip r:embed="rId6">
              <a:alphaModFix/>
            </a:blip>
            <a:stretch>
              <a:fillRect b="0" l="0" r="0" t="0"/>
            </a:stretch>
          </a:blipFill>
          <a:ln>
            <a:noFill/>
          </a:ln>
        </p:spPr>
      </p:sp>
      <p:sp>
        <p:nvSpPr>
          <p:cNvPr id="349" name="Google Shape;349;p25"/>
          <p:cNvSpPr/>
          <p:nvPr/>
        </p:nvSpPr>
        <p:spPr>
          <a:xfrm>
            <a:off x="1504950" y="6201738"/>
            <a:ext cx="534488" cy="579819"/>
          </a:xfrm>
          <a:custGeom>
            <a:rect b="b" l="l" r="r" t="t"/>
            <a:pathLst>
              <a:path extrusionOk="0" h="579819" w="534488">
                <a:moveTo>
                  <a:pt x="0" y="0"/>
                </a:moveTo>
                <a:lnTo>
                  <a:pt x="534488" y="0"/>
                </a:lnTo>
                <a:lnTo>
                  <a:pt x="534488" y="579819"/>
                </a:lnTo>
                <a:lnTo>
                  <a:pt x="0" y="579819"/>
                </a:lnTo>
                <a:lnTo>
                  <a:pt x="0" y="0"/>
                </a:lnTo>
                <a:close/>
              </a:path>
            </a:pathLst>
          </a:custGeom>
          <a:blipFill rotWithShape="1">
            <a:blip r:embed="rId6">
              <a:alphaModFix/>
            </a:blip>
            <a:stretch>
              <a:fillRect b="0" l="0" r="0" t="0"/>
            </a:stretch>
          </a:blipFill>
          <a:ln>
            <a:noFill/>
          </a:ln>
        </p:spPr>
      </p:sp>
      <p:sp>
        <p:nvSpPr>
          <p:cNvPr id="350" name="Google Shape;350;p25"/>
          <p:cNvSpPr/>
          <p:nvPr/>
        </p:nvSpPr>
        <p:spPr>
          <a:xfrm>
            <a:off x="8380287" y="4943698"/>
            <a:ext cx="4395171" cy="4552437"/>
          </a:xfrm>
          <a:custGeom>
            <a:rect b="b" l="l" r="r" t="t"/>
            <a:pathLst>
              <a:path extrusionOk="0" h="4552437" w="4395171">
                <a:moveTo>
                  <a:pt x="0" y="0"/>
                </a:moveTo>
                <a:lnTo>
                  <a:pt x="4395172" y="0"/>
                </a:lnTo>
                <a:lnTo>
                  <a:pt x="4395172" y="4552437"/>
                </a:lnTo>
                <a:lnTo>
                  <a:pt x="0" y="4552437"/>
                </a:lnTo>
                <a:lnTo>
                  <a:pt x="0" y="0"/>
                </a:lnTo>
                <a:close/>
              </a:path>
            </a:pathLst>
          </a:custGeom>
          <a:blipFill rotWithShape="1">
            <a:blip r:embed="rId7">
              <a:alphaModFix/>
            </a:blip>
            <a:stretch>
              <a:fillRect b="0" l="0" r="0" t="0"/>
            </a:stretch>
          </a:blipFill>
          <a:ln>
            <a:noFill/>
          </a:ln>
        </p:spPr>
      </p:sp>
      <p:sp>
        <p:nvSpPr>
          <p:cNvPr id="351" name="Google Shape;351;p25"/>
          <p:cNvSpPr/>
          <p:nvPr/>
        </p:nvSpPr>
        <p:spPr>
          <a:xfrm>
            <a:off x="5704775" y="7057779"/>
            <a:ext cx="1301473" cy="2438356"/>
          </a:xfrm>
          <a:custGeom>
            <a:rect b="b" l="l" r="r" t="t"/>
            <a:pathLst>
              <a:path extrusionOk="0" h="2438356" w="1301473">
                <a:moveTo>
                  <a:pt x="0" y="0"/>
                </a:moveTo>
                <a:lnTo>
                  <a:pt x="1301473" y="0"/>
                </a:lnTo>
                <a:lnTo>
                  <a:pt x="1301473" y="2438356"/>
                </a:lnTo>
                <a:lnTo>
                  <a:pt x="0" y="2438356"/>
                </a:lnTo>
                <a:lnTo>
                  <a:pt x="0" y="0"/>
                </a:lnTo>
                <a:close/>
              </a:path>
            </a:pathLst>
          </a:custGeom>
          <a:blipFill rotWithShape="1">
            <a:blip r:embed="rId8">
              <a:alphaModFix/>
            </a:blip>
            <a:stretch>
              <a:fillRect b="0" l="0" r="0" t="0"/>
            </a:stretch>
          </a:blipFill>
          <a:ln>
            <a:noFill/>
          </a:ln>
        </p:spPr>
      </p:sp>
      <p:sp>
        <p:nvSpPr>
          <p:cNvPr id="352" name="Google Shape;352;p25"/>
          <p:cNvSpPr/>
          <p:nvPr/>
        </p:nvSpPr>
        <p:spPr>
          <a:xfrm>
            <a:off x="11407695" y="3163437"/>
            <a:ext cx="1148085" cy="2150979"/>
          </a:xfrm>
          <a:custGeom>
            <a:rect b="b" l="l" r="r" t="t"/>
            <a:pathLst>
              <a:path extrusionOk="0" h="2150979" w="1148085">
                <a:moveTo>
                  <a:pt x="0" y="0"/>
                </a:moveTo>
                <a:lnTo>
                  <a:pt x="1148085" y="0"/>
                </a:lnTo>
                <a:lnTo>
                  <a:pt x="1148085" y="2150979"/>
                </a:lnTo>
                <a:lnTo>
                  <a:pt x="0" y="2150979"/>
                </a:lnTo>
                <a:lnTo>
                  <a:pt x="0" y="0"/>
                </a:lnTo>
                <a:close/>
              </a:path>
            </a:pathLst>
          </a:custGeom>
          <a:blipFill rotWithShape="1">
            <a:blip r:embed="rId9">
              <a:alphaModFix/>
            </a:blip>
            <a:stretch>
              <a:fillRect b="0" l="0" r="0" t="0"/>
            </a:stretch>
          </a:blipFill>
          <a:ln>
            <a:noFill/>
          </a:ln>
        </p:spPr>
      </p:sp>
      <p:sp>
        <p:nvSpPr>
          <p:cNvPr id="353" name="Google Shape;353;p25"/>
          <p:cNvSpPr txBox="1"/>
          <p:nvPr/>
        </p:nvSpPr>
        <p:spPr>
          <a:xfrm>
            <a:off x="4558251" y="1065919"/>
            <a:ext cx="9171498" cy="124017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9000" u="none" cap="none" strike="noStrike">
                <a:solidFill>
                  <a:srgbClr val="5E8FCC"/>
                </a:solidFill>
                <a:latin typeface="Cabin Sketch"/>
                <a:ea typeface="Cabin Sketch"/>
                <a:cs typeface="Cabin Sketch"/>
                <a:sym typeface="Cabin Sketch"/>
              </a:rPr>
              <a:t>Party Checklist</a:t>
            </a:r>
            <a:endParaRPr/>
          </a:p>
        </p:txBody>
      </p:sp>
      <p:sp>
        <p:nvSpPr>
          <p:cNvPr id="354" name="Google Shape;354;p25"/>
          <p:cNvSpPr txBox="1"/>
          <p:nvPr/>
        </p:nvSpPr>
        <p:spPr>
          <a:xfrm>
            <a:off x="2221294" y="3134862"/>
            <a:ext cx="3782710" cy="450215"/>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Food&amp;Drinks</a:t>
            </a:r>
            <a:endParaRPr/>
          </a:p>
        </p:txBody>
      </p:sp>
      <p:sp>
        <p:nvSpPr>
          <p:cNvPr id="355" name="Google Shape;355;p25"/>
          <p:cNvSpPr txBox="1"/>
          <p:nvPr/>
        </p:nvSpPr>
        <p:spPr>
          <a:xfrm>
            <a:off x="14602447" y="3134862"/>
            <a:ext cx="1939095" cy="450215"/>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ETC.</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pic>
        <p:nvPicPr>
          <p:cNvPr id="360" name="Google Shape;360;p26"/>
          <p:cNvPicPr preferRelativeResize="0"/>
          <p:nvPr/>
        </p:nvPicPr>
        <p:blipFill>
          <a:blip r:embed="rId3">
            <a:alphaModFix/>
          </a:blip>
          <a:stretch>
            <a:fillRect/>
          </a:stretch>
        </p:blipFill>
        <p:spPr>
          <a:xfrm>
            <a:off x="151601" y="-2670"/>
            <a:ext cx="17984799" cy="10195475"/>
          </a:xfrm>
          <a:prstGeom prst="rect">
            <a:avLst/>
          </a:prstGeom>
          <a:noFill/>
          <a:ln>
            <a:noFill/>
          </a:ln>
        </p:spPr>
      </p:pic>
      <p:grpSp>
        <p:nvGrpSpPr>
          <p:cNvPr id="361" name="Google Shape;361;p26"/>
          <p:cNvGrpSpPr/>
          <p:nvPr/>
        </p:nvGrpSpPr>
        <p:grpSpPr>
          <a:xfrm rot="-2310705">
            <a:off x="13780393" y="3493227"/>
            <a:ext cx="236471" cy="236471"/>
            <a:chOff x="0" y="0"/>
            <a:chExt cx="812800" cy="812800"/>
          </a:xfrm>
        </p:grpSpPr>
        <p:sp>
          <p:nvSpPr>
            <p:cNvPr id="362" name="Google Shape;362;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E8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6"/>
          <p:cNvGrpSpPr/>
          <p:nvPr/>
        </p:nvGrpSpPr>
        <p:grpSpPr>
          <a:xfrm rot="-2310705">
            <a:off x="13780393" y="5788833"/>
            <a:ext cx="236471" cy="236471"/>
            <a:chOff x="0" y="0"/>
            <a:chExt cx="812800" cy="812800"/>
          </a:xfrm>
        </p:grpSpPr>
        <p:sp>
          <p:nvSpPr>
            <p:cNvPr id="365" name="Google Shape;365;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E8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7" name="Google Shape;367;p26"/>
          <p:cNvGrpSpPr/>
          <p:nvPr/>
        </p:nvGrpSpPr>
        <p:grpSpPr>
          <a:xfrm rot="-2310705">
            <a:off x="13780393" y="8048365"/>
            <a:ext cx="236471" cy="236471"/>
            <a:chOff x="0" y="0"/>
            <a:chExt cx="812800" cy="812800"/>
          </a:xfrm>
        </p:grpSpPr>
        <p:sp>
          <p:nvSpPr>
            <p:cNvPr id="368" name="Google Shape;368;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E8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70" name="Google Shape;370;p26"/>
          <p:cNvCxnSpPr/>
          <p:nvPr/>
        </p:nvCxnSpPr>
        <p:spPr>
          <a:xfrm>
            <a:off x="13903165" y="3858031"/>
            <a:ext cx="0" cy="1789060"/>
          </a:xfrm>
          <a:prstGeom prst="straightConnector1">
            <a:avLst/>
          </a:prstGeom>
          <a:noFill/>
          <a:ln cap="flat" cmpd="sng" w="19050">
            <a:solidFill>
              <a:srgbClr val="5E8FCC"/>
            </a:solidFill>
            <a:prstDash val="solid"/>
            <a:round/>
            <a:headEnd len="sm" w="sm" type="none"/>
            <a:tailEnd len="sm" w="sm" type="none"/>
          </a:ln>
        </p:spPr>
      </p:cxnSp>
      <p:cxnSp>
        <p:nvCxnSpPr>
          <p:cNvPr id="371" name="Google Shape;371;p26"/>
          <p:cNvCxnSpPr/>
          <p:nvPr/>
        </p:nvCxnSpPr>
        <p:spPr>
          <a:xfrm>
            <a:off x="13903165" y="6146267"/>
            <a:ext cx="0" cy="1789060"/>
          </a:xfrm>
          <a:prstGeom prst="straightConnector1">
            <a:avLst/>
          </a:prstGeom>
          <a:noFill/>
          <a:ln cap="flat" cmpd="sng" w="19050">
            <a:solidFill>
              <a:srgbClr val="5E8FCC"/>
            </a:solidFill>
            <a:prstDash val="solid"/>
            <a:round/>
            <a:headEnd len="sm" w="sm" type="none"/>
            <a:tailEnd len="sm" w="sm" type="none"/>
          </a:ln>
        </p:spPr>
      </p:cxnSp>
      <p:grpSp>
        <p:nvGrpSpPr>
          <p:cNvPr id="372" name="Google Shape;372;p26"/>
          <p:cNvGrpSpPr/>
          <p:nvPr/>
        </p:nvGrpSpPr>
        <p:grpSpPr>
          <a:xfrm rot="-2310705">
            <a:off x="2920104" y="3493227"/>
            <a:ext cx="236471" cy="236471"/>
            <a:chOff x="0" y="0"/>
            <a:chExt cx="812800" cy="812800"/>
          </a:xfrm>
        </p:grpSpPr>
        <p:sp>
          <p:nvSpPr>
            <p:cNvPr id="373" name="Google Shape;37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E8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26"/>
          <p:cNvGrpSpPr/>
          <p:nvPr/>
        </p:nvGrpSpPr>
        <p:grpSpPr>
          <a:xfrm rot="-2310705">
            <a:off x="2920104" y="5788833"/>
            <a:ext cx="236471" cy="236471"/>
            <a:chOff x="0" y="0"/>
            <a:chExt cx="812800" cy="812800"/>
          </a:xfrm>
        </p:grpSpPr>
        <p:sp>
          <p:nvSpPr>
            <p:cNvPr id="376" name="Google Shape;37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E8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26"/>
          <p:cNvGrpSpPr/>
          <p:nvPr/>
        </p:nvGrpSpPr>
        <p:grpSpPr>
          <a:xfrm rot="-2310705">
            <a:off x="2920104" y="8048365"/>
            <a:ext cx="236471" cy="236471"/>
            <a:chOff x="0" y="0"/>
            <a:chExt cx="812800" cy="812800"/>
          </a:xfrm>
        </p:grpSpPr>
        <p:sp>
          <p:nvSpPr>
            <p:cNvPr id="379" name="Google Shape;37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E8F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6"/>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81" name="Google Shape;381;p26"/>
          <p:cNvCxnSpPr/>
          <p:nvPr/>
        </p:nvCxnSpPr>
        <p:spPr>
          <a:xfrm>
            <a:off x="3038340" y="3858031"/>
            <a:ext cx="0" cy="1789060"/>
          </a:xfrm>
          <a:prstGeom prst="straightConnector1">
            <a:avLst/>
          </a:prstGeom>
          <a:noFill/>
          <a:ln cap="flat" cmpd="sng" w="19050">
            <a:solidFill>
              <a:srgbClr val="5E8FCC"/>
            </a:solidFill>
            <a:prstDash val="solid"/>
            <a:round/>
            <a:headEnd len="sm" w="sm" type="none"/>
            <a:tailEnd len="sm" w="sm" type="none"/>
          </a:ln>
        </p:spPr>
      </p:cxnSp>
      <p:cxnSp>
        <p:nvCxnSpPr>
          <p:cNvPr id="382" name="Google Shape;382;p26"/>
          <p:cNvCxnSpPr/>
          <p:nvPr/>
        </p:nvCxnSpPr>
        <p:spPr>
          <a:xfrm>
            <a:off x="3038340" y="6146267"/>
            <a:ext cx="0" cy="1789060"/>
          </a:xfrm>
          <a:prstGeom prst="straightConnector1">
            <a:avLst/>
          </a:prstGeom>
          <a:noFill/>
          <a:ln cap="flat" cmpd="sng" w="19050">
            <a:solidFill>
              <a:srgbClr val="5E8FCC"/>
            </a:solidFill>
            <a:prstDash val="solid"/>
            <a:round/>
            <a:headEnd len="sm" w="sm" type="none"/>
            <a:tailEnd len="sm" w="sm" type="none"/>
          </a:ln>
        </p:spPr>
      </p:cxnSp>
      <p:sp>
        <p:nvSpPr>
          <p:cNvPr id="383" name="Google Shape;383;p26"/>
          <p:cNvSpPr/>
          <p:nvPr/>
        </p:nvSpPr>
        <p:spPr>
          <a:xfrm>
            <a:off x="6983189" y="3153581"/>
            <a:ext cx="4321622" cy="6032721"/>
          </a:xfrm>
          <a:custGeom>
            <a:rect b="b" l="l" r="r" t="t"/>
            <a:pathLst>
              <a:path extrusionOk="0" h="6032721" w="4321622">
                <a:moveTo>
                  <a:pt x="0" y="0"/>
                </a:moveTo>
                <a:lnTo>
                  <a:pt x="4321622" y="0"/>
                </a:lnTo>
                <a:lnTo>
                  <a:pt x="4321622" y="6032721"/>
                </a:lnTo>
                <a:lnTo>
                  <a:pt x="0" y="6032721"/>
                </a:lnTo>
                <a:lnTo>
                  <a:pt x="0" y="0"/>
                </a:lnTo>
                <a:close/>
              </a:path>
            </a:pathLst>
          </a:custGeom>
          <a:blipFill rotWithShape="1">
            <a:blip r:embed="rId4">
              <a:alphaModFix/>
            </a:blip>
            <a:stretch>
              <a:fillRect b="0" l="0" r="0" t="0"/>
            </a:stretch>
          </a:blipFill>
          <a:ln>
            <a:noFill/>
          </a:ln>
        </p:spPr>
      </p:sp>
      <p:sp>
        <p:nvSpPr>
          <p:cNvPr id="384" name="Google Shape;384;p26"/>
          <p:cNvSpPr/>
          <p:nvPr/>
        </p:nvSpPr>
        <p:spPr>
          <a:xfrm>
            <a:off x="15964441" y="7496853"/>
            <a:ext cx="3404062" cy="4114800"/>
          </a:xfrm>
          <a:custGeom>
            <a:rect b="b" l="l" r="r" t="t"/>
            <a:pathLst>
              <a:path extrusionOk="0" h="4114800" w="3404062">
                <a:moveTo>
                  <a:pt x="0" y="0"/>
                </a:moveTo>
                <a:lnTo>
                  <a:pt x="3404062" y="0"/>
                </a:lnTo>
                <a:lnTo>
                  <a:pt x="3404062" y="4114800"/>
                </a:lnTo>
                <a:lnTo>
                  <a:pt x="0" y="4114800"/>
                </a:lnTo>
                <a:lnTo>
                  <a:pt x="0" y="0"/>
                </a:lnTo>
                <a:close/>
              </a:path>
            </a:pathLst>
          </a:custGeom>
          <a:blipFill rotWithShape="1">
            <a:blip r:embed="rId5">
              <a:alphaModFix/>
            </a:blip>
            <a:stretch>
              <a:fillRect b="0" l="0" r="0" t="0"/>
            </a:stretch>
          </a:blipFill>
          <a:ln>
            <a:noFill/>
          </a:ln>
        </p:spPr>
      </p:sp>
      <p:sp>
        <p:nvSpPr>
          <p:cNvPr id="385" name="Google Shape;385;p26"/>
          <p:cNvSpPr/>
          <p:nvPr/>
        </p:nvSpPr>
        <p:spPr>
          <a:xfrm rot="-10699782">
            <a:off x="714056" y="-2591713"/>
            <a:ext cx="4697289" cy="5678042"/>
          </a:xfrm>
          <a:custGeom>
            <a:rect b="b" l="l" r="r" t="t"/>
            <a:pathLst>
              <a:path extrusionOk="0" h="5678042" w="4697289">
                <a:moveTo>
                  <a:pt x="0" y="0"/>
                </a:moveTo>
                <a:lnTo>
                  <a:pt x="4697289" y="0"/>
                </a:lnTo>
                <a:lnTo>
                  <a:pt x="4697289" y="5678041"/>
                </a:lnTo>
                <a:lnTo>
                  <a:pt x="0" y="5678041"/>
                </a:lnTo>
                <a:lnTo>
                  <a:pt x="0" y="0"/>
                </a:lnTo>
                <a:close/>
              </a:path>
            </a:pathLst>
          </a:custGeom>
          <a:blipFill rotWithShape="1">
            <a:blip r:embed="rId5">
              <a:alphaModFix/>
            </a:blip>
            <a:stretch>
              <a:fillRect b="0" l="0" r="0" t="0"/>
            </a:stretch>
          </a:blipFill>
          <a:ln>
            <a:noFill/>
          </a:ln>
        </p:spPr>
      </p:sp>
      <p:sp>
        <p:nvSpPr>
          <p:cNvPr id="386" name="Google Shape;386;p26"/>
          <p:cNvSpPr txBox="1"/>
          <p:nvPr/>
        </p:nvSpPr>
        <p:spPr>
          <a:xfrm>
            <a:off x="14301434" y="6176685"/>
            <a:ext cx="3005400" cy="6726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you want to discuss.</a:t>
            </a:r>
            <a:endParaRPr/>
          </a:p>
        </p:txBody>
      </p:sp>
      <p:sp>
        <p:nvSpPr>
          <p:cNvPr id="387" name="Google Shape;387;p26"/>
          <p:cNvSpPr txBox="1"/>
          <p:nvPr/>
        </p:nvSpPr>
        <p:spPr>
          <a:xfrm>
            <a:off x="14301434" y="8427303"/>
            <a:ext cx="3005400" cy="6726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you want to discuss.</a:t>
            </a:r>
            <a:endParaRPr/>
          </a:p>
        </p:txBody>
      </p:sp>
      <p:sp>
        <p:nvSpPr>
          <p:cNvPr id="388" name="Google Shape;388;p26"/>
          <p:cNvSpPr txBox="1"/>
          <p:nvPr/>
        </p:nvSpPr>
        <p:spPr>
          <a:xfrm>
            <a:off x="4234345" y="1110453"/>
            <a:ext cx="9819309" cy="124017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9000" u="none" cap="none" strike="noStrike">
                <a:solidFill>
                  <a:srgbClr val="5E8FCC"/>
                </a:solidFill>
                <a:latin typeface="Cabin Sketch"/>
                <a:ea typeface="Cabin Sketch"/>
                <a:cs typeface="Cabin Sketch"/>
                <a:sym typeface="Cabin Sketch"/>
              </a:rPr>
              <a:t>Party Schedule</a:t>
            </a:r>
            <a:endParaRPr/>
          </a:p>
        </p:txBody>
      </p:sp>
      <p:sp>
        <p:nvSpPr>
          <p:cNvPr id="389" name="Google Shape;389;p26"/>
          <p:cNvSpPr txBox="1"/>
          <p:nvPr/>
        </p:nvSpPr>
        <p:spPr>
          <a:xfrm>
            <a:off x="12079902" y="3343681"/>
            <a:ext cx="1281112" cy="514350"/>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1" i="0" lang="en-US" sz="3299" u="none" cap="none" strike="noStrike">
                <a:solidFill>
                  <a:srgbClr val="E95287"/>
                </a:solidFill>
                <a:latin typeface="Cabin Sketch"/>
                <a:ea typeface="Cabin Sketch"/>
                <a:cs typeface="Cabin Sketch"/>
                <a:sym typeface="Cabin Sketch"/>
              </a:rPr>
              <a:t>15:30</a:t>
            </a:r>
            <a:endParaRPr/>
          </a:p>
        </p:txBody>
      </p:sp>
      <p:sp>
        <p:nvSpPr>
          <p:cNvPr id="390" name="Google Shape;390;p26"/>
          <p:cNvSpPr txBox="1"/>
          <p:nvPr/>
        </p:nvSpPr>
        <p:spPr>
          <a:xfrm>
            <a:off x="12854222" y="3865498"/>
            <a:ext cx="506792" cy="342900"/>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224D84"/>
                </a:solidFill>
                <a:latin typeface="Cabin Sketch"/>
                <a:ea typeface="Cabin Sketch"/>
                <a:cs typeface="Cabin Sketch"/>
                <a:sym typeface="Cabin Sketch"/>
              </a:rPr>
              <a:t>PM</a:t>
            </a:r>
            <a:endParaRPr/>
          </a:p>
        </p:txBody>
      </p:sp>
      <p:sp>
        <p:nvSpPr>
          <p:cNvPr id="391" name="Google Shape;391;p26"/>
          <p:cNvSpPr txBox="1"/>
          <p:nvPr/>
        </p:nvSpPr>
        <p:spPr>
          <a:xfrm>
            <a:off x="14301434" y="3362731"/>
            <a:ext cx="2465323" cy="419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E8FCC"/>
                </a:solidFill>
                <a:latin typeface="Inter SemiBold"/>
                <a:ea typeface="Inter SemiBold"/>
                <a:cs typeface="Inter SemiBold"/>
                <a:sym typeface="Inter SemiBold"/>
              </a:rPr>
              <a:t>Event Name</a:t>
            </a:r>
            <a:endParaRPr/>
          </a:p>
        </p:txBody>
      </p:sp>
      <p:sp>
        <p:nvSpPr>
          <p:cNvPr id="392" name="Google Shape;392;p26"/>
          <p:cNvSpPr txBox="1"/>
          <p:nvPr/>
        </p:nvSpPr>
        <p:spPr>
          <a:xfrm>
            <a:off x="14301434" y="3926067"/>
            <a:ext cx="3005400" cy="6726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you want to discuss.</a:t>
            </a:r>
            <a:endParaRPr/>
          </a:p>
        </p:txBody>
      </p:sp>
      <p:sp>
        <p:nvSpPr>
          <p:cNvPr id="393" name="Google Shape;393;p26"/>
          <p:cNvSpPr txBox="1"/>
          <p:nvPr/>
        </p:nvSpPr>
        <p:spPr>
          <a:xfrm>
            <a:off x="12079902" y="5614924"/>
            <a:ext cx="1281112" cy="514350"/>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1" i="0" lang="en-US" sz="3299" u="none" cap="none" strike="noStrike">
                <a:solidFill>
                  <a:srgbClr val="E95287"/>
                </a:solidFill>
                <a:latin typeface="Cabin Sketch"/>
                <a:ea typeface="Cabin Sketch"/>
                <a:cs typeface="Cabin Sketch"/>
                <a:sym typeface="Cabin Sketch"/>
              </a:rPr>
              <a:t>16:00</a:t>
            </a:r>
            <a:endParaRPr/>
          </a:p>
        </p:txBody>
      </p:sp>
      <p:sp>
        <p:nvSpPr>
          <p:cNvPr id="394" name="Google Shape;394;p26"/>
          <p:cNvSpPr txBox="1"/>
          <p:nvPr/>
        </p:nvSpPr>
        <p:spPr>
          <a:xfrm>
            <a:off x="12854222" y="6136742"/>
            <a:ext cx="506792" cy="342900"/>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224D84"/>
                </a:solidFill>
                <a:latin typeface="Cabin Sketch"/>
                <a:ea typeface="Cabin Sketch"/>
                <a:cs typeface="Cabin Sketch"/>
                <a:sym typeface="Cabin Sketch"/>
              </a:rPr>
              <a:t>PM</a:t>
            </a:r>
            <a:endParaRPr/>
          </a:p>
        </p:txBody>
      </p:sp>
      <p:sp>
        <p:nvSpPr>
          <p:cNvPr id="395" name="Google Shape;395;p26"/>
          <p:cNvSpPr txBox="1"/>
          <p:nvPr/>
        </p:nvSpPr>
        <p:spPr>
          <a:xfrm>
            <a:off x="14301434" y="5613349"/>
            <a:ext cx="2305146" cy="419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E8FCC"/>
                </a:solidFill>
                <a:latin typeface="Inter SemiBold"/>
                <a:ea typeface="Inter SemiBold"/>
                <a:cs typeface="Inter SemiBold"/>
                <a:sym typeface="Inter SemiBold"/>
              </a:rPr>
              <a:t>Event Name</a:t>
            </a:r>
            <a:endParaRPr/>
          </a:p>
        </p:txBody>
      </p:sp>
      <p:sp>
        <p:nvSpPr>
          <p:cNvPr id="396" name="Google Shape;396;p26"/>
          <p:cNvSpPr txBox="1"/>
          <p:nvPr/>
        </p:nvSpPr>
        <p:spPr>
          <a:xfrm>
            <a:off x="12079902" y="7890857"/>
            <a:ext cx="1281112" cy="514350"/>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1" i="0" lang="en-US" sz="3299" u="none" cap="none" strike="noStrike">
                <a:solidFill>
                  <a:srgbClr val="E95287"/>
                </a:solidFill>
                <a:latin typeface="Cabin Sketch"/>
                <a:ea typeface="Cabin Sketch"/>
                <a:cs typeface="Cabin Sketch"/>
                <a:sym typeface="Cabin Sketch"/>
              </a:rPr>
              <a:t>16:20</a:t>
            </a:r>
            <a:endParaRPr/>
          </a:p>
        </p:txBody>
      </p:sp>
      <p:sp>
        <p:nvSpPr>
          <p:cNvPr id="397" name="Google Shape;397;p26"/>
          <p:cNvSpPr txBox="1"/>
          <p:nvPr/>
        </p:nvSpPr>
        <p:spPr>
          <a:xfrm>
            <a:off x="12854222" y="8412674"/>
            <a:ext cx="506792" cy="342900"/>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224D84"/>
                </a:solidFill>
                <a:latin typeface="Cabin Sketch"/>
                <a:ea typeface="Cabin Sketch"/>
                <a:cs typeface="Cabin Sketch"/>
                <a:sym typeface="Cabin Sketch"/>
              </a:rPr>
              <a:t>PM</a:t>
            </a:r>
            <a:endParaRPr/>
          </a:p>
        </p:txBody>
      </p:sp>
      <p:sp>
        <p:nvSpPr>
          <p:cNvPr id="398" name="Google Shape;398;p26"/>
          <p:cNvSpPr txBox="1"/>
          <p:nvPr/>
        </p:nvSpPr>
        <p:spPr>
          <a:xfrm>
            <a:off x="1222766" y="3343681"/>
            <a:ext cx="1281112" cy="514350"/>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1" i="0" lang="en-US" sz="3299" u="none" cap="none" strike="noStrike">
                <a:solidFill>
                  <a:srgbClr val="E95287"/>
                </a:solidFill>
                <a:latin typeface="Cabin Sketch"/>
                <a:ea typeface="Cabin Sketch"/>
                <a:cs typeface="Cabin Sketch"/>
                <a:sym typeface="Cabin Sketch"/>
              </a:rPr>
              <a:t>09:50</a:t>
            </a:r>
            <a:endParaRPr/>
          </a:p>
        </p:txBody>
      </p:sp>
      <p:sp>
        <p:nvSpPr>
          <p:cNvPr id="399" name="Google Shape;399;p26"/>
          <p:cNvSpPr txBox="1"/>
          <p:nvPr/>
        </p:nvSpPr>
        <p:spPr>
          <a:xfrm>
            <a:off x="1997086" y="3865498"/>
            <a:ext cx="506792" cy="342900"/>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224D84"/>
                </a:solidFill>
                <a:latin typeface="Cabin Sketch"/>
                <a:ea typeface="Cabin Sketch"/>
                <a:cs typeface="Cabin Sketch"/>
                <a:sym typeface="Cabin Sketch"/>
              </a:rPr>
              <a:t>AM</a:t>
            </a:r>
            <a:endParaRPr/>
          </a:p>
        </p:txBody>
      </p:sp>
      <p:sp>
        <p:nvSpPr>
          <p:cNvPr id="400" name="Google Shape;400;p26"/>
          <p:cNvSpPr txBox="1"/>
          <p:nvPr/>
        </p:nvSpPr>
        <p:spPr>
          <a:xfrm>
            <a:off x="3444298" y="3362731"/>
            <a:ext cx="2634016" cy="419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E8FCC"/>
                </a:solidFill>
                <a:latin typeface="Inter SemiBold"/>
                <a:ea typeface="Inter SemiBold"/>
                <a:cs typeface="Inter SemiBold"/>
                <a:sym typeface="Inter SemiBold"/>
              </a:rPr>
              <a:t>Event Name</a:t>
            </a:r>
            <a:endParaRPr/>
          </a:p>
        </p:txBody>
      </p:sp>
      <p:sp>
        <p:nvSpPr>
          <p:cNvPr id="401" name="Google Shape;401;p26"/>
          <p:cNvSpPr txBox="1"/>
          <p:nvPr/>
        </p:nvSpPr>
        <p:spPr>
          <a:xfrm>
            <a:off x="3444298" y="3926067"/>
            <a:ext cx="3005400" cy="6726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you want to discuss.</a:t>
            </a:r>
            <a:endParaRPr/>
          </a:p>
        </p:txBody>
      </p:sp>
      <p:sp>
        <p:nvSpPr>
          <p:cNvPr id="402" name="Google Shape;402;p26"/>
          <p:cNvSpPr txBox="1"/>
          <p:nvPr/>
        </p:nvSpPr>
        <p:spPr>
          <a:xfrm>
            <a:off x="1222766" y="5614924"/>
            <a:ext cx="1281112" cy="514350"/>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1" i="0" lang="en-US" sz="3299" u="none" cap="none" strike="noStrike">
                <a:solidFill>
                  <a:srgbClr val="E95287"/>
                </a:solidFill>
                <a:latin typeface="Cabin Sketch"/>
                <a:ea typeface="Cabin Sketch"/>
                <a:cs typeface="Cabin Sketch"/>
                <a:sym typeface="Cabin Sketch"/>
              </a:rPr>
              <a:t>11:20</a:t>
            </a:r>
            <a:endParaRPr/>
          </a:p>
        </p:txBody>
      </p:sp>
      <p:sp>
        <p:nvSpPr>
          <p:cNvPr id="403" name="Google Shape;403;p26"/>
          <p:cNvSpPr txBox="1"/>
          <p:nvPr/>
        </p:nvSpPr>
        <p:spPr>
          <a:xfrm>
            <a:off x="1997086" y="6136742"/>
            <a:ext cx="506792" cy="342900"/>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224D84"/>
                </a:solidFill>
                <a:latin typeface="Cabin Sketch"/>
                <a:ea typeface="Cabin Sketch"/>
                <a:cs typeface="Cabin Sketch"/>
                <a:sym typeface="Cabin Sketch"/>
              </a:rPr>
              <a:t>PM</a:t>
            </a:r>
            <a:endParaRPr/>
          </a:p>
        </p:txBody>
      </p:sp>
      <p:sp>
        <p:nvSpPr>
          <p:cNvPr id="404" name="Google Shape;404;p26"/>
          <p:cNvSpPr txBox="1"/>
          <p:nvPr/>
        </p:nvSpPr>
        <p:spPr>
          <a:xfrm>
            <a:off x="3444298" y="5613349"/>
            <a:ext cx="2634016" cy="419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E8FCC"/>
                </a:solidFill>
                <a:latin typeface="Inter SemiBold"/>
                <a:ea typeface="Inter SemiBold"/>
                <a:cs typeface="Inter SemiBold"/>
                <a:sym typeface="Inter SemiBold"/>
              </a:rPr>
              <a:t>Event Name</a:t>
            </a:r>
            <a:endParaRPr/>
          </a:p>
        </p:txBody>
      </p:sp>
      <p:sp>
        <p:nvSpPr>
          <p:cNvPr id="405" name="Google Shape;405;p26"/>
          <p:cNvSpPr txBox="1"/>
          <p:nvPr/>
        </p:nvSpPr>
        <p:spPr>
          <a:xfrm>
            <a:off x="3444298" y="6176685"/>
            <a:ext cx="3005400" cy="6726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you want to discuss.</a:t>
            </a:r>
            <a:endParaRPr/>
          </a:p>
        </p:txBody>
      </p:sp>
      <p:sp>
        <p:nvSpPr>
          <p:cNvPr id="406" name="Google Shape;406;p26"/>
          <p:cNvSpPr txBox="1"/>
          <p:nvPr/>
        </p:nvSpPr>
        <p:spPr>
          <a:xfrm>
            <a:off x="1222766" y="7890857"/>
            <a:ext cx="1281112" cy="514350"/>
          </a:xfrm>
          <a:prstGeom prst="rect">
            <a:avLst/>
          </a:prstGeom>
          <a:noFill/>
          <a:ln>
            <a:noFill/>
          </a:ln>
        </p:spPr>
        <p:txBody>
          <a:bodyPr anchorCtr="0" anchor="t" bIns="0" lIns="0" spcFirstLastPara="1" rIns="0" wrap="square" tIns="0">
            <a:spAutoFit/>
          </a:bodyPr>
          <a:lstStyle/>
          <a:p>
            <a:pPr indent="0" lvl="0" marL="0" marR="0" rtl="0" algn="r">
              <a:lnSpc>
                <a:spcPct val="120006"/>
              </a:lnSpc>
              <a:spcBef>
                <a:spcPts val="0"/>
              </a:spcBef>
              <a:spcAft>
                <a:spcPts val="0"/>
              </a:spcAft>
              <a:buNone/>
            </a:pPr>
            <a:r>
              <a:rPr b="1" i="0" lang="en-US" sz="3299" u="none" cap="none" strike="noStrike">
                <a:solidFill>
                  <a:srgbClr val="E95287"/>
                </a:solidFill>
                <a:latin typeface="Cabin Sketch"/>
                <a:ea typeface="Cabin Sketch"/>
                <a:cs typeface="Cabin Sketch"/>
                <a:sym typeface="Cabin Sketch"/>
              </a:rPr>
              <a:t>12:00</a:t>
            </a:r>
            <a:endParaRPr/>
          </a:p>
        </p:txBody>
      </p:sp>
      <p:sp>
        <p:nvSpPr>
          <p:cNvPr id="407" name="Google Shape;407;p26"/>
          <p:cNvSpPr txBox="1"/>
          <p:nvPr/>
        </p:nvSpPr>
        <p:spPr>
          <a:xfrm>
            <a:off x="1997086" y="8412674"/>
            <a:ext cx="506792" cy="342900"/>
          </a:xfrm>
          <a:prstGeom prst="rect">
            <a:avLst/>
          </a:prstGeom>
          <a:noFill/>
          <a:ln>
            <a:noFill/>
          </a:ln>
        </p:spPr>
        <p:txBody>
          <a:bodyPr anchorCtr="0" anchor="t" bIns="0" lIns="0" spcFirstLastPara="1" rIns="0" wrap="square" tIns="0">
            <a:spAutoFit/>
          </a:bodyPr>
          <a:lstStyle/>
          <a:p>
            <a:pPr indent="0" lvl="0" marL="0" marR="0" rtl="0" algn="r">
              <a:lnSpc>
                <a:spcPct val="120009"/>
              </a:lnSpc>
              <a:spcBef>
                <a:spcPts val="0"/>
              </a:spcBef>
              <a:spcAft>
                <a:spcPts val="0"/>
              </a:spcAft>
              <a:buNone/>
            </a:pPr>
            <a:r>
              <a:rPr b="0" i="0" lang="en-US" sz="2199" u="none" cap="none" strike="noStrike">
                <a:solidFill>
                  <a:srgbClr val="224D84"/>
                </a:solidFill>
                <a:latin typeface="Cabin Sketch"/>
                <a:ea typeface="Cabin Sketch"/>
                <a:cs typeface="Cabin Sketch"/>
                <a:sym typeface="Cabin Sketch"/>
              </a:rPr>
              <a:t>PM</a:t>
            </a:r>
            <a:endParaRPr/>
          </a:p>
        </p:txBody>
      </p:sp>
      <p:sp>
        <p:nvSpPr>
          <p:cNvPr id="408" name="Google Shape;408;p26"/>
          <p:cNvSpPr txBox="1"/>
          <p:nvPr/>
        </p:nvSpPr>
        <p:spPr>
          <a:xfrm>
            <a:off x="3444298" y="7863967"/>
            <a:ext cx="2634016" cy="419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E8FCC"/>
                </a:solidFill>
                <a:latin typeface="Inter SemiBold"/>
                <a:ea typeface="Inter SemiBold"/>
                <a:cs typeface="Inter SemiBold"/>
                <a:sym typeface="Inter SemiBold"/>
              </a:rPr>
              <a:t>Event Name</a:t>
            </a:r>
            <a:endParaRPr/>
          </a:p>
        </p:txBody>
      </p:sp>
      <p:sp>
        <p:nvSpPr>
          <p:cNvPr id="409" name="Google Shape;409;p26"/>
          <p:cNvSpPr txBox="1"/>
          <p:nvPr/>
        </p:nvSpPr>
        <p:spPr>
          <a:xfrm>
            <a:off x="3444298" y="8427303"/>
            <a:ext cx="3005400" cy="6726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you want to discuss.</a:t>
            </a:r>
            <a:endParaRPr/>
          </a:p>
        </p:txBody>
      </p:sp>
      <p:sp>
        <p:nvSpPr>
          <p:cNvPr id="410" name="Google Shape;410;p26"/>
          <p:cNvSpPr txBox="1"/>
          <p:nvPr/>
        </p:nvSpPr>
        <p:spPr>
          <a:xfrm>
            <a:off x="14301434" y="7863967"/>
            <a:ext cx="2465323" cy="419100"/>
          </a:xfrm>
          <a:prstGeom prst="rect">
            <a:avLst/>
          </a:prstGeom>
          <a:noFill/>
          <a:ln>
            <a:noFill/>
          </a:ln>
        </p:spPr>
        <p:txBody>
          <a:bodyPr anchorCtr="0" anchor="t" bIns="0" lIns="0" spcFirstLastPara="1" rIns="0" wrap="square" tIns="0">
            <a:spAutoFit/>
          </a:bodyPr>
          <a:lstStyle/>
          <a:p>
            <a:pPr indent="0" lvl="0" marL="0" marR="0" rtl="0" algn="l">
              <a:lnSpc>
                <a:spcPct val="120007"/>
              </a:lnSpc>
              <a:spcBef>
                <a:spcPts val="0"/>
              </a:spcBef>
              <a:spcAft>
                <a:spcPts val="0"/>
              </a:spcAft>
              <a:buNone/>
            </a:pPr>
            <a:r>
              <a:rPr b="0" i="0" lang="en-US" sz="2799" u="none" cap="none" strike="noStrike">
                <a:solidFill>
                  <a:srgbClr val="5E8FCC"/>
                </a:solidFill>
                <a:latin typeface="Inter SemiBold"/>
                <a:ea typeface="Inter SemiBold"/>
                <a:cs typeface="Inter SemiBold"/>
                <a:sym typeface="Inter SemiBold"/>
              </a:rPr>
              <a:t>Event Name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pic>
        <p:nvPicPr>
          <p:cNvPr id="415" name="Google Shape;415;p27"/>
          <p:cNvPicPr preferRelativeResize="0"/>
          <p:nvPr/>
        </p:nvPicPr>
        <p:blipFill>
          <a:blip r:embed="rId3">
            <a:alphaModFix/>
          </a:blip>
          <a:stretch>
            <a:fillRect/>
          </a:stretch>
        </p:blipFill>
        <p:spPr>
          <a:xfrm>
            <a:off x="151601" y="-2670"/>
            <a:ext cx="17984799" cy="10195475"/>
          </a:xfrm>
          <a:prstGeom prst="rect">
            <a:avLst/>
          </a:prstGeom>
          <a:noFill/>
          <a:ln>
            <a:noFill/>
          </a:ln>
        </p:spPr>
      </p:pic>
      <p:sp>
        <p:nvSpPr>
          <p:cNvPr id="416" name="Google Shape;416;p27"/>
          <p:cNvSpPr/>
          <p:nvPr/>
        </p:nvSpPr>
        <p:spPr>
          <a:xfrm>
            <a:off x="2473395" y="547823"/>
            <a:ext cx="8676216" cy="4259234"/>
          </a:xfrm>
          <a:custGeom>
            <a:rect b="b" l="l" r="r" t="t"/>
            <a:pathLst>
              <a:path extrusionOk="0" h="4259234" w="8676216">
                <a:moveTo>
                  <a:pt x="0" y="0"/>
                </a:moveTo>
                <a:lnTo>
                  <a:pt x="8676216" y="0"/>
                </a:lnTo>
                <a:lnTo>
                  <a:pt x="8676216" y="4259234"/>
                </a:lnTo>
                <a:lnTo>
                  <a:pt x="0" y="4259234"/>
                </a:lnTo>
                <a:lnTo>
                  <a:pt x="0" y="0"/>
                </a:lnTo>
                <a:close/>
              </a:path>
            </a:pathLst>
          </a:custGeom>
          <a:blipFill rotWithShape="1">
            <a:blip r:embed="rId4">
              <a:alphaModFix/>
            </a:blip>
            <a:stretch>
              <a:fillRect b="0" l="0" r="0" t="0"/>
            </a:stretch>
          </a:blipFill>
          <a:ln>
            <a:noFill/>
          </a:ln>
        </p:spPr>
      </p:sp>
      <p:sp>
        <p:nvSpPr>
          <p:cNvPr id="417" name="Google Shape;417;p27"/>
          <p:cNvSpPr/>
          <p:nvPr/>
        </p:nvSpPr>
        <p:spPr>
          <a:xfrm>
            <a:off x="7168531" y="5549945"/>
            <a:ext cx="8676216" cy="4259234"/>
          </a:xfrm>
          <a:custGeom>
            <a:rect b="b" l="l" r="r" t="t"/>
            <a:pathLst>
              <a:path extrusionOk="0" h="4259234" w="8676216">
                <a:moveTo>
                  <a:pt x="0" y="0"/>
                </a:moveTo>
                <a:lnTo>
                  <a:pt x="8676217" y="0"/>
                </a:lnTo>
                <a:lnTo>
                  <a:pt x="8676217" y="4259234"/>
                </a:lnTo>
                <a:lnTo>
                  <a:pt x="0" y="4259234"/>
                </a:lnTo>
                <a:lnTo>
                  <a:pt x="0" y="0"/>
                </a:lnTo>
                <a:close/>
              </a:path>
            </a:pathLst>
          </a:custGeom>
          <a:blipFill rotWithShape="1">
            <a:blip r:embed="rId4">
              <a:alphaModFix/>
            </a:blip>
            <a:stretch>
              <a:fillRect b="0" l="0" r="0" t="0"/>
            </a:stretch>
          </a:blipFill>
          <a:ln>
            <a:noFill/>
          </a:ln>
        </p:spPr>
      </p:sp>
      <p:pic>
        <p:nvPicPr>
          <p:cNvPr id="418" name="Google Shape;418;p27"/>
          <p:cNvPicPr preferRelativeResize="0"/>
          <p:nvPr/>
        </p:nvPicPr>
        <p:blipFill rotWithShape="1">
          <a:blip r:embed="rId5">
            <a:alphaModFix/>
          </a:blip>
          <a:srcRect b="8907" l="0" r="0" t="8908"/>
          <a:stretch/>
        </p:blipFill>
        <p:spPr>
          <a:xfrm>
            <a:off x="2687791" y="746461"/>
            <a:ext cx="8239617" cy="3814657"/>
          </a:xfrm>
          <a:prstGeom prst="rect">
            <a:avLst/>
          </a:prstGeom>
          <a:noFill/>
          <a:ln>
            <a:noFill/>
          </a:ln>
        </p:spPr>
      </p:pic>
      <p:pic>
        <p:nvPicPr>
          <p:cNvPr id="419" name="Google Shape;419;p27"/>
          <p:cNvPicPr preferRelativeResize="0"/>
          <p:nvPr/>
        </p:nvPicPr>
        <p:blipFill rotWithShape="1">
          <a:blip r:embed="rId6">
            <a:alphaModFix/>
          </a:blip>
          <a:srcRect b="8907" l="0" r="0" t="8908"/>
          <a:stretch/>
        </p:blipFill>
        <p:spPr>
          <a:xfrm>
            <a:off x="7382927" y="5748583"/>
            <a:ext cx="8239617" cy="3814657"/>
          </a:xfrm>
          <a:prstGeom prst="rect">
            <a:avLst/>
          </a:prstGeom>
          <a:noFill/>
          <a:ln>
            <a:noFill/>
          </a:ln>
        </p:spPr>
      </p:pic>
      <p:sp>
        <p:nvSpPr>
          <p:cNvPr id="420" name="Google Shape;420;p27"/>
          <p:cNvSpPr/>
          <p:nvPr/>
        </p:nvSpPr>
        <p:spPr>
          <a:xfrm>
            <a:off x="11380366" y="600673"/>
            <a:ext cx="4350081" cy="4065349"/>
          </a:xfrm>
          <a:custGeom>
            <a:rect b="b" l="l" r="r" t="t"/>
            <a:pathLst>
              <a:path extrusionOk="0" h="4065349" w="4350081">
                <a:moveTo>
                  <a:pt x="0" y="0"/>
                </a:moveTo>
                <a:lnTo>
                  <a:pt x="4350082" y="0"/>
                </a:lnTo>
                <a:lnTo>
                  <a:pt x="4350082" y="4065349"/>
                </a:lnTo>
                <a:lnTo>
                  <a:pt x="0" y="4065349"/>
                </a:lnTo>
                <a:lnTo>
                  <a:pt x="0" y="0"/>
                </a:lnTo>
                <a:close/>
              </a:path>
            </a:pathLst>
          </a:custGeom>
          <a:blipFill rotWithShape="1">
            <a:blip r:embed="rId7">
              <a:alphaModFix/>
            </a:blip>
            <a:stretch>
              <a:fillRect b="0" l="0" r="0" t="0"/>
            </a:stretch>
          </a:blipFill>
          <a:ln>
            <a:noFill/>
          </a:ln>
        </p:spPr>
      </p:sp>
      <p:sp>
        <p:nvSpPr>
          <p:cNvPr id="421" name="Google Shape;421;p27"/>
          <p:cNvSpPr/>
          <p:nvPr/>
        </p:nvSpPr>
        <p:spPr>
          <a:xfrm>
            <a:off x="2592541" y="5602795"/>
            <a:ext cx="4350081" cy="4065349"/>
          </a:xfrm>
          <a:custGeom>
            <a:rect b="b" l="l" r="r" t="t"/>
            <a:pathLst>
              <a:path extrusionOk="0" h="4065349" w="4350081">
                <a:moveTo>
                  <a:pt x="0" y="0"/>
                </a:moveTo>
                <a:lnTo>
                  <a:pt x="4350082" y="0"/>
                </a:lnTo>
                <a:lnTo>
                  <a:pt x="4350082" y="4065349"/>
                </a:lnTo>
                <a:lnTo>
                  <a:pt x="0" y="4065349"/>
                </a:lnTo>
                <a:lnTo>
                  <a:pt x="0" y="0"/>
                </a:lnTo>
                <a:close/>
              </a:path>
            </a:pathLst>
          </a:custGeom>
          <a:blipFill rotWithShape="1">
            <a:blip r:embed="rId7">
              <a:alphaModFix/>
            </a:blip>
            <a:stretch>
              <a:fillRect b="0" l="0" r="0" t="0"/>
            </a:stretch>
          </a:blipFill>
          <a:ln>
            <a:noFill/>
          </a:ln>
        </p:spPr>
      </p:sp>
      <p:pic>
        <p:nvPicPr>
          <p:cNvPr id="422" name="Google Shape;422;p27"/>
          <p:cNvPicPr preferRelativeResize="0"/>
          <p:nvPr/>
        </p:nvPicPr>
        <p:blipFill rotWithShape="1">
          <a:blip r:embed="rId8">
            <a:alphaModFix/>
          </a:blip>
          <a:srcRect b="19039" l="0" r="0" t="19038"/>
          <a:stretch/>
        </p:blipFill>
        <p:spPr>
          <a:xfrm>
            <a:off x="11525182" y="752485"/>
            <a:ext cx="4072677" cy="3782743"/>
          </a:xfrm>
          <a:prstGeom prst="rect">
            <a:avLst/>
          </a:prstGeom>
          <a:noFill/>
          <a:ln>
            <a:noFill/>
          </a:ln>
        </p:spPr>
      </p:pic>
      <p:pic>
        <p:nvPicPr>
          <p:cNvPr id="423" name="Google Shape;423;p27"/>
          <p:cNvPicPr preferRelativeResize="0"/>
          <p:nvPr/>
        </p:nvPicPr>
        <p:blipFill rotWithShape="1">
          <a:blip r:embed="rId9">
            <a:alphaModFix/>
          </a:blip>
          <a:srcRect b="0" l="19674" r="19674" t="0"/>
          <a:stretch/>
        </p:blipFill>
        <p:spPr>
          <a:xfrm flipH="1">
            <a:off x="2737358" y="5754607"/>
            <a:ext cx="4072677" cy="3782743"/>
          </a:xfrm>
          <a:prstGeom prst="rect">
            <a:avLst/>
          </a:prstGeom>
          <a:noFill/>
          <a:ln>
            <a:noFill/>
          </a:ln>
        </p:spPr>
      </p:pic>
      <p:sp>
        <p:nvSpPr>
          <p:cNvPr id="424" name="Google Shape;424;p27"/>
          <p:cNvSpPr/>
          <p:nvPr/>
        </p:nvSpPr>
        <p:spPr>
          <a:xfrm>
            <a:off x="14439357" y="5231580"/>
            <a:ext cx="3037861" cy="4577599"/>
          </a:xfrm>
          <a:custGeom>
            <a:rect b="b" l="l" r="r" t="t"/>
            <a:pathLst>
              <a:path extrusionOk="0" h="4577599" w="3037861">
                <a:moveTo>
                  <a:pt x="0" y="0"/>
                </a:moveTo>
                <a:lnTo>
                  <a:pt x="3037861" y="0"/>
                </a:lnTo>
                <a:lnTo>
                  <a:pt x="3037861" y="4577599"/>
                </a:lnTo>
                <a:lnTo>
                  <a:pt x="0" y="4577599"/>
                </a:lnTo>
                <a:lnTo>
                  <a:pt x="0" y="0"/>
                </a:lnTo>
                <a:close/>
              </a:path>
            </a:pathLst>
          </a:custGeom>
          <a:blipFill rotWithShape="1">
            <a:blip r:embed="rId10">
              <a:alphaModFix/>
            </a:blip>
            <a:stretch>
              <a:fillRect b="0" l="0" r="0" t="0"/>
            </a:stretch>
          </a:blipFill>
          <a:ln>
            <a:noFill/>
          </a:ln>
        </p:spPr>
      </p:sp>
      <p:sp>
        <p:nvSpPr>
          <p:cNvPr id="425" name="Google Shape;425;p27"/>
          <p:cNvSpPr/>
          <p:nvPr/>
        </p:nvSpPr>
        <p:spPr>
          <a:xfrm flipH="1" rot="934785">
            <a:off x="15141286" y="1581082"/>
            <a:ext cx="2455416" cy="1504500"/>
          </a:xfrm>
          <a:custGeom>
            <a:rect b="b" l="l" r="r" t="t"/>
            <a:pathLst>
              <a:path extrusionOk="0" h="1504500" w="2455416">
                <a:moveTo>
                  <a:pt x="2455415" y="0"/>
                </a:moveTo>
                <a:lnTo>
                  <a:pt x="0" y="0"/>
                </a:lnTo>
                <a:lnTo>
                  <a:pt x="0" y="1504500"/>
                </a:lnTo>
                <a:lnTo>
                  <a:pt x="2455415" y="1504500"/>
                </a:lnTo>
                <a:lnTo>
                  <a:pt x="2455415" y="0"/>
                </a:lnTo>
                <a:close/>
              </a:path>
            </a:pathLst>
          </a:custGeom>
          <a:blipFill rotWithShape="1">
            <a:blip r:embed="rId11">
              <a:alphaModFix/>
            </a:blip>
            <a:stretch>
              <a:fillRect b="0" l="0" r="0" t="0"/>
            </a:stretch>
          </a:blipFill>
          <a:ln>
            <a:noFill/>
          </a:ln>
        </p:spPr>
      </p:sp>
      <p:sp>
        <p:nvSpPr>
          <p:cNvPr id="426" name="Google Shape;426;p27"/>
          <p:cNvSpPr txBox="1"/>
          <p:nvPr/>
        </p:nvSpPr>
        <p:spPr>
          <a:xfrm>
            <a:off x="3848643" y="4861832"/>
            <a:ext cx="10590600" cy="461700"/>
          </a:xfrm>
          <a:prstGeom prst="rect">
            <a:avLst/>
          </a:prstGeom>
          <a:noFill/>
          <a:ln>
            <a:noFill/>
          </a:ln>
        </p:spPr>
        <p:txBody>
          <a:bodyPr anchorCtr="0" anchor="t" bIns="0" lIns="0" spcFirstLastPara="1" rIns="0" wrap="square" tIns="0">
            <a:spAutoFit/>
          </a:bodyPr>
          <a:lstStyle/>
          <a:p>
            <a:pPr indent="0" lvl="0" marL="0" marR="0" rtl="0" algn="ctr">
              <a:lnSpc>
                <a:spcPct val="175000"/>
              </a:lnSpc>
              <a:spcBef>
                <a:spcPts val="0"/>
              </a:spcBef>
              <a:spcAft>
                <a:spcPts val="0"/>
              </a:spcAft>
              <a:buNone/>
            </a:pPr>
            <a:r>
              <a:rPr b="0" i="0" lang="en-US" sz="3000" u="none" cap="none" strike="noStrike">
                <a:solidFill>
                  <a:srgbClr val="5E8FCC"/>
                </a:solidFill>
                <a:latin typeface="Cabin Sketch"/>
                <a:ea typeface="Cabin Sketch"/>
                <a:cs typeface="Cabin Sketch"/>
                <a:sym typeface="Cabin Sketch"/>
              </a:rPr>
              <a:t>Lorem ipsum dolor sit amet, consectetur adipiscing elit.</a:t>
            </a:r>
            <a:endParaRPr/>
          </a:p>
        </p:txBody>
      </p:sp>
      <p:sp>
        <p:nvSpPr>
          <p:cNvPr id="427" name="Google Shape;427;p27"/>
          <p:cNvSpPr txBox="1"/>
          <p:nvPr/>
        </p:nvSpPr>
        <p:spPr>
          <a:xfrm rot="-5400000">
            <a:off x="-2382680" y="4523414"/>
            <a:ext cx="7729031" cy="124017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9000" u="none" cap="none" strike="noStrike">
                <a:solidFill>
                  <a:srgbClr val="5E8FCC"/>
                </a:solidFill>
                <a:latin typeface="Cabin Sketch"/>
                <a:ea typeface="Cabin Sketch"/>
                <a:cs typeface="Cabin Sketch"/>
                <a:sym typeface="Cabin Sketch"/>
              </a:rPr>
              <a:t>Gallery Image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28"/>
          <p:cNvPicPr preferRelativeResize="0"/>
          <p:nvPr/>
        </p:nvPicPr>
        <p:blipFill>
          <a:blip r:embed="rId3">
            <a:alphaModFix/>
          </a:blip>
          <a:stretch>
            <a:fillRect/>
          </a:stretch>
        </p:blipFill>
        <p:spPr>
          <a:xfrm>
            <a:off x="151601" y="-2670"/>
            <a:ext cx="17984799" cy="10195475"/>
          </a:xfrm>
          <a:prstGeom prst="rect">
            <a:avLst/>
          </a:prstGeom>
          <a:noFill/>
          <a:ln>
            <a:noFill/>
          </a:ln>
        </p:spPr>
      </p:pic>
      <p:sp>
        <p:nvSpPr>
          <p:cNvPr id="433" name="Google Shape;433;p28"/>
          <p:cNvSpPr/>
          <p:nvPr/>
        </p:nvSpPr>
        <p:spPr>
          <a:xfrm rot="383104">
            <a:off x="6764671" y="747699"/>
            <a:ext cx="5524901" cy="7079425"/>
          </a:xfrm>
          <a:custGeom>
            <a:rect b="b" l="l" r="r" t="t"/>
            <a:pathLst>
              <a:path extrusionOk="0" h="7079425" w="5524901">
                <a:moveTo>
                  <a:pt x="0" y="0"/>
                </a:moveTo>
                <a:lnTo>
                  <a:pt x="5524901" y="0"/>
                </a:lnTo>
                <a:lnTo>
                  <a:pt x="5524901" y="7079425"/>
                </a:lnTo>
                <a:lnTo>
                  <a:pt x="0" y="7079425"/>
                </a:lnTo>
                <a:lnTo>
                  <a:pt x="0" y="0"/>
                </a:lnTo>
                <a:close/>
              </a:path>
            </a:pathLst>
          </a:custGeom>
          <a:blipFill rotWithShape="1">
            <a:blip r:embed="rId4">
              <a:alphaModFix/>
            </a:blip>
            <a:stretch>
              <a:fillRect b="0" l="0" r="0" t="0"/>
            </a:stretch>
          </a:blipFill>
          <a:ln>
            <a:noFill/>
          </a:ln>
        </p:spPr>
      </p:sp>
      <p:pic>
        <p:nvPicPr>
          <p:cNvPr id="434" name="Google Shape;434;p28"/>
          <p:cNvPicPr preferRelativeResize="0"/>
          <p:nvPr/>
        </p:nvPicPr>
        <p:blipFill rotWithShape="1">
          <a:blip r:embed="rId5">
            <a:alphaModFix/>
          </a:blip>
          <a:srcRect b="0" l="24831" r="33491" t="0"/>
          <a:stretch/>
        </p:blipFill>
        <p:spPr>
          <a:xfrm rot="383104">
            <a:off x="7246069" y="987418"/>
            <a:ext cx="4099406" cy="6557438"/>
          </a:xfrm>
          <a:prstGeom prst="rect">
            <a:avLst/>
          </a:prstGeom>
          <a:noFill/>
          <a:ln>
            <a:noFill/>
          </a:ln>
        </p:spPr>
      </p:pic>
      <p:sp>
        <p:nvSpPr>
          <p:cNvPr id="435" name="Google Shape;435;p28"/>
          <p:cNvSpPr/>
          <p:nvPr/>
        </p:nvSpPr>
        <p:spPr>
          <a:xfrm>
            <a:off x="855643" y="1009068"/>
            <a:ext cx="5532512" cy="5381625"/>
          </a:xfrm>
          <a:custGeom>
            <a:rect b="b" l="l" r="r" t="t"/>
            <a:pathLst>
              <a:path extrusionOk="0" h="5381625" w="5532512">
                <a:moveTo>
                  <a:pt x="0" y="0"/>
                </a:moveTo>
                <a:lnTo>
                  <a:pt x="5532512" y="0"/>
                </a:lnTo>
                <a:lnTo>
                  <a:pt x="5532512" y="5381625"/>
                </a:lnTo>
                <a:lnTo>
                  <a:pt x="0" y="5381625"/>
                </a:lnTo>
                <a:lnTo>
                  <a:pt x="0" y="0"/>
                </a:lnTo>
                <a:close/>
              </a:path>
            </a:pathLst>
          </a:custGeom>
          <a:blipFill rotWithShape="1">
            <a:blip r:embed="rId6">
              <a:alphaModFix/>
            </a:blip>
            <a:stretch>
              <a:fillRect b="0" l="0" r="0" t="0"/>
            </a:stretch>
          </a:blipFill>
          <a:ln>
            <a:noFill/>
          </a:ln>
        </p:spPr>
      </p:sp>
      <p:sp>
        <p:nvSpPr>
          <p:cNvPr id="436" name="Google Shape;436;p28"/>
          <p:cNvSpPr/>
          <p:nvPr/>
        </p:nvSpPr>
        <p:spPr>
          <a:xfrm>
            <a:off x="14060761" y="1856993"/>
            <a:ext cx="5977803" cy="5401760"/>
          </a:xfrm>
          <a:custGeom>
            <a:rect b="b" l="l" r="r" t="t"/>
            <a:pathLst>
              <a:path extrusionOk="0" h="5401760" w="5977803">
                <a:moveTo>
                  <a:pt x="0" y="0"/>
                </a:moveTo>
                <a:lnTo>
                  <a:pt x="5977803" y="0"/>
                </a:lnTo>
                <a:lnTo>
                  <a:pt x="5977803" y="5401760"/>
                </a:lnTo>
                <a:lnTo>
                  <a:pt x="0" y="5401760"/>
                </a:lnTo>
                <a:lnTo>
                  <a:pt x="0" y="0"/>
                </a:lnTo>
                <a:close/>
              </a:path>
            </a:pathLst>
          </a:custGeom>
          <a:blipFill rotWithShape="1">
            <a:blip r:embed="rId7">
              <a:alphaModFix/>
            </a:blip>
            <a:stretch>
              <a:fillRect b="0" l="0" r="0" t="0"/>
            </a:stretch>
          </a:blipFill>
          <a:ln>
            <a:noFill/>
          </a:ln>
        </p:spPr>
      </p:sp>
      <p:sp>
        <p:nvSpPr>
          <p:cNvPr id="437" name="Google Shape;437;p28"/>
          <p:cNvSpPr txBox="1"/>
          <p:nvPr/>
        </p:nvSpPr>
        <p:spPr>
          <a:xfrm>
            <a:off x="785079" y="7239703"/>
            <a:ext cx="10443188" cy="2456282"/>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6010" u="none" cap="none" strike="noStrike">
                <a:solidFill>
                  <a:srgbClr val="5E8FCC"/>
                </a:solidFill>
                <a:latin typeface="Cabin Sketch"/>
                <a:ea typeface="Cabin Sketch"/>
                <a:cs typeface="Cabin Sketch"/>
                <a:sym typeface="Cabin Sketch"/>
              </a:rPr>
              <a:t>123,456,789</a:t>
            </a:r>
            <a:endParaRPr/>
          </a:p>
        </p:txBody>
      </p:sp>
      <p:sp>
        <p:nvSpPr>
          <p:cNvPr id="438" name="Google Shape;438;p28"/>
          <p:cNvSpPr txBox="1"/>
          <p:nvPr/>
        </p:nvSpPr>
        <p:spPr>
          <a:xfrm>
            <a:off x="11847900" y="8007604"/>
            <a:ext cx="5411400" cy="1250696"/>
          </a:xfrm>
          <a:prstGeom prst="rect">
            <a:avLst/>
          </a:prstGeom>
          <a:noFill/>
          <a:ln>
            <a:noFill/>
          </a:ln>
        </p:spPr>
        <p:txBody>
          <a:bodyPr anchorCtr="0" anchor="t" bIns="0" lIns="0" spcFirstLastPara="1" rIns="0" wrap="square" tIns="0">
            <a:spAutoFit/>
          </a:bodyPr>
          <a:lstStyle/>
          <a:p>
            <a:pPr indent="0" lvl="1" marL="0" marR="0" rtl="0" algn="r">
              <a:lnSpc>
                <a:spcPct val="178000"/>
              </a:lnSpc>
              <a:spcBef>
                <a:spcPts val="0"/>
              </a:spcBef>
              <a:spcAft>
                <a:spcPts val="0"/>
              </a:spcAft>
              <a:buNone/>
            </a:pPr>
            <a:r>
              <a:rPr b="0" i="0" lang="en-US" sz="1900" u="none" cap="none" strike="noStrike">
                <a:solidFill>
                  <a:srgbClr val="224D84"/>
                </a:solidFill>
                <a:latin typeface="Inter"/>
                <a:ea typeface="Inter"/>
                <a:cs typeface="Inter"/>
                <a:sym typeface="Inter"/>
              </a:rPr>
              <a:t>Lorem ipsum dolor sit amet, consectetur adipiscing elit, sed do eiusmod tempor incididunt ut labore et dolore magna aliqua.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29"/>
          <p:cNvPicPr preferRelativeResize="0"/>
          <p:nvPr/>
        </p:nvPicPr>
        <p:blipFill>
          <a:blip r:embed="rId3">
            <a:alphaModFix/>
          </a:blip>
          <a:stretch>
            <a:fillRect/>
          </a:stretch>
        </p:blipFill>
        <p:spPr>
          <a:xfrm>
            <a:off x="151601" y="-2670"/>
            <a:ext cx="17984799" cy="10195475"/>
          </a:xfrm>
          <a:prstGeom prst="rect">
            <a:avLst/>
          </a:prstGeom>
          <a:noFill/>
          <a:ln>
            <a:noFill/>
          </a:ln>
        </p:spPr>
      </p:pic>
      <p:sp>
        <p:nvSpPr>
          <p:cNvPr id="444" name="Google Shape;444;p29"/>
          <p:cNvSpPr/>
          <p:nvPr/>
        </p:nvSpPr>
        <p:spPr>
          <a:xfrm>
            <a:off x="991009" y="3035917"/>
            <a:ext cx="5175542" cy="4836779"/>
          </a:xfrm>
          <a:custGeom>
            <a:rect b="b" l="l" r="r" t="t"/>
            <a:pathLst>
              <a:path extrusionOk="0" h="4836779" w="5175542">
                <a:moveTo>
                  <a:pt x="0" y="0"/>
                </a:moveTo>
                <a:lnTo>
                  <a:pt x="5175542" y="0"/>
                </a:lnTo>
                <a:lnTo>
                  <a:pt x="5175542" y="4836779"/>
                </a:lnTo>
                <a:lnTo>
                  <a:pt x="0" y="4836779"/>
                </a:lnTo>
                <a:lnTo>
                  <a:pt x="0" y="0"/>
                </a:lnTo>
                <a:close/>
              </a:path>
            </a:pathLst>
          </a:custGeom>
          <a:blipFill rotWithShape="1">
            <a:blip r:embed="rId4">
              <a:alphaModFix/>
            </a:blip>
            <a:stretch>
              <a:fillRect b="0" l="0" r="0" t="0"/>
            </a:stretch>
          </a:blipFill>
          <a:ln>
            <a:noFill/>
          </a:ln>
        </p:spPr>
      </p:sp>
      <p:sp>
        <p:nvSpPr>
          <p:cNvPr id="445" name="Google Shape;445;p29"/>
          <p:cNvSpPr/>
          <p:nvPr/>
        </p:nvSpPr>
        <p:spPr>
          <a:xfrm>
            <a:off x="6556229" y="3035917"/>
            <a:ext cx="5175542" cy="4836779"/>
          </a:xfrm>
          <a:custGeom>
            <a:rect b="b" l="l" r="r" t="t"/>
            <a:pathLst>
              <a:path extrusionOk="0" h="4836779" w="5175542">
                <a:moveTo>
                  <a:pt x="0" y="0"/>
                </a:moveTo>
                <a:lnTo>
                  <a:pt x="5175542" y="0"/>
                </a:lnTo>
                <a:lnTo>
                  <a:pt x="5175542" y="4836779"/>
                </a:lnTo>
                <a:lnTo>
                  <a:pt x="0" y="4836779"/>
                </a:lnTo>
                <a:lnTo>
                  <a:pt x="0" y="0"/>
                </a:lnTo>
                <a:close/>
              </a:path>
            </a:pathLst>
          </a:custGeom>
          <a:blipFill rotWithShape="1">
            <a:blip r:embed="rId4">
              <a:alphaModFix/>
            </a:blip>
            <a:stretch>
              <a:fillRect b="0" l="0" r="0" t="0"/>
            </a:stretch>
          </a:blipFill>
          <a:ln>
            <a:noFill/>
          </a:ln>
        </p:spPr>
      </p:sp>
      <p:pic>
        <p:nvPicPr>
          <p:cNvPr id="446" name="Google Shape;446;p29"/>
          <p:cNvPicPr preferRelativeResize="0"/>
          <p:nvPr/>
        </p:nvPicPr>
        <p:blipFill rotWithShape="1">
          <a:blip r:embed="rId5">
            <a:alphaModFix/>
          </a:blip>
          <a:srcRect b="49600" l="19663" r="17015" t="11190"/>
          <a:stretch/>
        </p:blipFill>
        <p:spPr>
          <a:xfrm>
            <a:off x="6721251" y="3216537"/>
            <a:ext cx="4845497" cy="4500546"/>
          </a:xfrm>
          <a:prstGeom prst="rect">
            <a:avLst/>
          </a:prstGeom>
          <a:noFill/>
          <a:ln>
            <a:noFill/>
          </a:ln>
        </p:spPr>
      </p:pic>
      <p:sp>
        <p:nvSpPr>
          <p:cNvPr id="447" name="Google Shape;447;p29"/>
          <p:cNvSpPr/>
          <p:nvPr/>
        </p:nvSpPr>
        <p:spPr>
          <a:xfrm>
            <a:off x="12121449" y="3035917"/>
            <a:ext cx="5175542" cy="4836779"/>
          </a:xfrm>
          <a:custGeom>
            <a:rect b="b" l="l" r="r" t="t"/>
            <a:pathLst>
              <a:path extrusionOk="0" h="4836779" w="5175542">
                <a:moveTo>
                  <a:pt x="0" y="0"/>
                </a:moveTo>
                <a:lnTo>
                  <a:pt x="5175542" y="0"/>
                </a:lnTo>
                <a:lnTo>
                  <a:pt x="5175542" y="4836779"/>
                </a:lnTo>
                <a:lnTo>
                  <a:pt x="0" y="4836779"/>
                </a:lnTo>
                <a:lnTo>
                  <a:pt x="0" y="0"/>
                </a:lnTo>
                <a:close/>
              </a:path>
            </a:pathLst>
          </a:custGeom>
          <a:blipFill rotWithShape="1">
            <a:blip r:embed="rId4">
              <a:alphaModFix/>
            </a:blip>
            <a:stretch>
              <a:fillRect b="0" l="0" r="0" t="0"/>
            </a:stretch>
          </a:blipFill>
          <a:ln>
            <a:noFill/>
          </a:ln>
        </p:spPr>
      </p:sp>
      <p:pic>
        <p:nvPicPr>
          <p:cNvPr id="448" name="Google Shape;448;p29"/>
          <p:cNvPicPr preferRelativeResize="0"/>
          <p:nvPr/>
        </p:nvPicPr>
        <p:blipFill rotWithShape="1">
          <a:blip r:embed="rId6">
            <a:alphaModFix/>
          </a:blip>
          <a:srcRect b="18521" l="0" r="0" t="19519"/>
          <a:stretch/>
        </p:blipFill>
        <p:spPr>
          <a:xfrm>
            <a:off x="1163315" y="3216537"/>
            <a:ext cx="4845497" cy="4500546"/>
          </a:xfrm>
          <a:prstGeom prst="rect">
            <a:avLst/>
          </a:prstGeom>
          <a:noFill/>
          <a:ln>
            <a:noFill/>
          </a:ln>
        </p:spPr>
      </p:pic>
      <p:pic>
        <p:nvPicPr>
          <p:cNvPr id="449" name="Google Shape;449;p29"/>
          <p:cNvPicPr preferRelativeResize="0"/>
          <p:nvPr/>
        </p:nvPicPr>
        <p:blipFill rotWithShape="1">
          <a:blip r:embed="rId7">
            <a:alphaModFix/>
          </a:blip>
          <a:srcRect b="8071" l="0" r="0" t="30006"/>
          <a:stretch/>
        </p:blipFill>
        <p:spPr>
          <a:xfrm>
            <a:off x="12293746" y="3216537"/>
            <a:ext cx="4845497" cy="4500546"/>
          </a:xfrm>
          <a:prstGeom prst="rect">
            <a:avLst/>
          </a:prstGeom>
          <a:noFill/>
          <a:ln>
            <a:noFill/>
          </a:ln>
        </p:spPr>
      </p:pic>
      <p:sp>
        <p:nvSpPr>
          <p:cNvPr id="450" name="Google Shape;450;p29"/>
          <p:cNvSpPr/>
          <p:nvPr/>
        </p:nvSpPr>
        <p:spPr>
          <a:xfrm>
            <a:off x="3047648" y="1510902"/>
            <a:ext cx="4385237" cy="582041"/>
          </a:xfrm>
          <a:custGeom>
            <a:rect b="b" l="l" r="r" t="t"/>
            <a:pathLst>
              <a:path extrusionOk="0" h="582041" w="4385237">
                <a:moveTo>
                  <a:pt x="0" y="0"/>
                </a:moveTo>
                <a:lnTo>
                  <a:pt x="4385237" y="0"/>
                </a:lnTo>
                <a:lnTo>
                  <a:pt x="4385237" y="582040"/>
                </a:lnTo>
                <a:lnTo>
                  <a:pt x="0" y="582040"/>
                </a:lnTo>
                <a:lnTo>
                  <a:pt x="0" y="0"/>
                </a:lnTo>
                <a:close/>
              </a:path>
            </a:pathLst>
          </a:custGeom>
          <a:blipFill rotWithShape="1">
            <a:blip r:embed="rId8">
              <a:alphaModFix/>
            </a:blip>
            <a:stretch>
              <a:fillRect b="0" l="0" r="0" t="0"/>
            </a:stretch>
          </a:blipFill>
          <a:ln>
            <a:noFill/>
          </a:ln>
        </p:spPr>
      </p:sp>
      <p:sp>
        <p:nvSpPr>
          <p:cNvPr id="451" name="Google Shape;451;p29"/>
          <p:cNvSpPr/>
          <p:nvPr/>
        </p:nvSpPr>
        <p:spPr>
          <a:xfrm>
            <a:off x="11180943" y="8510871"/>
            <a:ext cx="4385237" cy="582041"/>
          </a:xfrm>
          <a:custGeom>
            <a:rect b="b" l="l" r="r" t="t"/>
            <a:pathLst>
              <a:path extrusionOk="0" h="582041" w="4385237">
                <a:moveTo>
                  <a:pt x="0" y="0"/>
                </a:moveTo>
                <a:lnTo>
                  <a:pt x="4385237" y="0"/>
                </a:lnTo>
                <a:lnTo>
                  <a:pt x="4385237" y="582041"/>
                </a:lnTo>
                <a:lnTo>
                  <a:pt x="0" y="582041"/>
                </a:lnTo>
                <a:lnTo>
                  <a:pt x="0" y="0"/>
                </a:lnTo>
                <a:close/>
              </a:path>
            </a:pathLst>
          </a:custGeom>
          <a:blipFill rotWithShape="1">
            <a:blip r:embed="rId8">
              <a:alphaModFix/>
            </a:blip>
            <a:stretch>
              <a:fillRect b="0" l="0" r="0" t="0"/>
            </a:stretch>
          </a:blipFill>
          <a:ln>
            <a:noFill/>
          </a:ln>
        </p:spPr>
      </p:sp>
      <p:sp>
        <p:nvSpPr>
          <p:cNvPr id="452" name="Google Shape;452;p29"/>
          <p:cNvSpPr/>
          <p:nvPr/>
        </p:nvSpPr>
        <p:spPr>
          <a:xfrm flipH="1">
            <a:off x="629786" y="773075"/>
            <a:ext cx="3158294" cy="3246844"/>
          </a:xfrm>
          <a:custGeom>
            <a:rect b="b" l="l" r="r" t="t"/>
            <a:pathLst>
              <a:path extrusionOk="0" h="3246844" w="3158294">
                <a:moveTo>
                  <a:pt x="3158294" y="0"/>
                </a:moveTo>
                <a:lnTo>
                  <a:pt x="0" y="0"/>
                </a:lnTo>
                <a:lnTo>
                  <a:pt x="0" y="3246845"/>
                </a:lnTo>
                <a:lnTo>
                  <a:pt x="3158294" y="3246845"/>
                </a:lnTo>
                <a:lnTo>
                  <a:pt x="3158294" y="0"/>
                </a:lnTo>
                <a:close/>
              </a:path>
            </a:pathLst>
          </a:custGeom>
          <a:blipFill rotWithShape="1">
            <a:blip r:embed="rId9">
              <a:alphaModFix/>
            </a:blip>
            <a:stretch>
              <a:fillRect b="0" l="0" r="0" t="0"/>
            </a:stretch>
          </a:blipFill>
          <a:ln>
            <a:noFill/>
          </a:ln>
        </p:spPr>
      </p:sp>
      <p:sp>
        <p:nvSpPr>
          <p:cNvPr id="453" name="Google Shape;453;p29"/>
          <p:cNvSpPr/>
          <p:nvPr/>
        </p:nvSpPr>
        <p:spPr>
          <a:xfrm>
            <a:off x="15458173" y="4539277"/>
            <a:ext cx="2663779" cy="5308256"/>
          </a:xfrm>
          <a:custGeom>
            <a:rect b="b" l="l" r="r" t="t"/>
            <a:pathLst>
              <a:path extrusionOk="0" h="5308256" w="2663779">
                <a:moveTo>
                  <a:pt x="0" y="0"/>
                </a:moveTo>
                <a:lnTo>
                  <a:pt x="2663779" y="0"/>
                </a:lnTo>
                <a:lnTo>
                  <a:pt x="2663779" y="5308256"/>
                </a:lnTo>
                <a:lnTo>
                  <a:pt x="0" y="5308256"/>
                </a:lnTo>
                <a:lnTo>
                  <a:pt x="0" y="0"/>
                </a:lnTo>
                <a:close/>
              </a:path>
            </a:pathLst>
          </a:custGeom>
          <a:blipFill rotWithShape="1">
            <a:blip r:embed="rId10">
              <a:alphaModFix/>
            </a:blip>
            <a:stretch>
              <a:fillRect b="0" l="0" r="0" t="0"/>
            </a:stretch>
          </a:blipFill>
          <a:ln>
            <a:noFill/>
          </a:ln>
        </p:spPr>
      </p:sp>
      <p:sp>
        <p:nvSpPr>
          <p:cNvPr id="454" name="Google Shape;454;p29"/>
          <p:cNvSpPr txBox="1"/>
          <p:nvPr/>
        </p:nvSpPr>
        <p:spPr>
          <a:xfrm>
            <a:off x="9144000" y="1156327"/>
            <a:ext cx="7729031" cy="1240170"/>
          </a:xfrm>
          <a:prstGeom prst="rect">
            <a:avLst/>
          </a:prstGeom>
          <a:noFill/>
          <a:ln>
            <a:noFill/>
          </a:ln>
        </p:spPr>
        <p:txBody>
          <a:bodyPr anchorCtr="0" anchor="t" bIns="0" lIns="0" spcFirstLastPara="1" rIns="0" wrap="square" tIns="0">
            <a:spAutoFit/>
          </a:bodyPr>
          <a:lstStyle/>
          <a:p>
            <a:pPr indent="0" lvl="0" marL="0" marR="0" rtl="0" algn="r">
              <a:lnSpc>
                <a:spcPct val="104000"/>
              </a:lnSpc>
              <a:spcBef>
                <a:spcPts val="0"/>
              </a:spcBef>
              <a:spcAft>
                <a:spcPts val="0"/>
              </a:spcAft>
              <a:buNone/>
            </a:pPr>
            <a:r>
              <a:rPr b="0" i="0" lang="en-US" sz="9000" u="none" cap="none" strike="noStrike">
                <a:solidFill>
                  <a:srgbClr val="5E8FCC"/>
                </a:solidFill>
                <a:latin typeface="Cabin Sketch"/>
                <a:ea typeface="Cabin Sketch"/>
                <a:cs typeface="Cabin Sketch"/>
                <a:sym typeface="Cabin Sketch"/>
              </a:rPr>
              <a:t>Gallery Image</a:t>
            </a:r>
            <a:endParaRPr/>
          </a:p>
        </p:txBody>
      </p:sp>
      <p:sp>
        <p:nvSpPr>
          <p:cNvPr id="455" name="Google Shape;455;p29"/>
          <p:cNvSpPr txBox="1"/>
          <p:nvPr/>
        </p:nvSpPr>
        <p:spPr>
          <a:xfrm>
            <a:off x="1028700" y="8690577"/>
            <a:ext cx="9327574" cy="422910"/>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US" sz="3000" u="none" cap="none" strike="noStrike">
                <a:solidFill>
                  <a:srgbClr val="5E8FCC"/>
                </a:solidFill>
                <a:latin typeface="Cabin Sketch"/>
                <a:ea typeface="Cabin Sketch"/>
                <a:cs typeface="Cabin Sketch"/>
                <a:sym typeface="Cabin Sketch"/>
              </a:rPr>
              <a:t>What can you say about your projects? Share it here!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p30"/>
          <p:cNvPicPr preferRelativeResize="0"/>
          <p:nvPr/>
        </p:nvPicPr>
        <p:blipFill>
          <a:blip r:embed="rId3">
            <a:alphaModFix/>
          </a:blip>
          <a:stretch>
            <a:fillRect/>
          </a:stretch>
        </p:blipFill>
        <p:spPr>
          <a:xfrm>
            <a:off x="151601" y="-2670"/>
            <a:ext cx="17984799" cy="10195475"/>
          </a:xfrm>
          <a:prstGeom prst="rect">
            <a:avLst/>
          </a:prstGeom>
          <a:noFill/>
          <a:ln>
            <a:noFill/>
          </a:ln>
        </p:spPr>
      </p:pic>
      <p:sp>
        <p:nvSpPr>
          <p:cNvPr id="461" name="Google Shape;461;p30"/>
          <p:cNvSpPr/>
          <p:nvPr/>
        </p:nvSpPr>
        <p:spPr>
          <a:xfrm>
            <a:off x="5861635" y="579684"/>
            <a:ext cx="6564729" cy="8937132"/>
          </a:xfrm>
          <a:custGeom>
            <a:rect b="b" l="l" r="r" t="t"/>
            <a:pathLst>
              <a:path extrusionOk="0" h="8937132" w="6564729">
                <a:moveTo>
                  <a:pt x="0" y="0"/>
                </a:moveTo>
                <a:lnTo>
                  <a:pt x="6564730" y="0"/>
                </a:lnTo>
                <a:lnTo>
                  <a:pt x="6564730" y="8937132"/>
                </a:lnTo>
                <a:lnTo>
                  <a:pt x="0" y="8937132"/>
                </a:lnTo>
                <a:lnTo>
                  <a:pt x="0" y="0"/>
                </a:lnTo>
                <a:close/>
              </a:path>
            </a:pathLst>
          </a:custGeom>
          <a:blipFill rotWithShape="1">
            <a:blip r:embed="rId4">
              <a:alphaModFix/>
            </a:blip>
            <a:stretch>
              <a:fillRect b="0" l="0" r="0" t="0"/>
            </a:stretch>
          </a:blipFill>
          <a:ln>
            <a:noFill/>
          </a:ln>
        </p:spPr>
      </p:sp>
      <p:sp>
        <p:nvSpPr>
          <p:cNvPr id="462" name="Google Shape;462;p30"/>
          <p:cNvSpPr txBox="1"/>
          <p:nvPr/>
        </p:nvSpPr>
        <p:spPr>
          <a:xfrm rot="-5400000">
            <a:off x="-1990810" y="4224338"/>
            <a:ext cx="8937132" cy="18383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2048" u="none" cap="none" strike="noStrike">
                <a:solidFill>
                  <a:srgbClr val="E95287"/>
                </a:solidFill>
                <a:latin typeface="Cabin Sketch"/>
                <a:ea typeface="Cabin Sketch"/>
                <a:cs typeface="Cabin Sketch"/>
                <a:sym typeface="Cabin Sketch"/>
              </a:rPr>
              <a:t>PART THREE</a:t>
            </a:r>
            <a:endParaRPr/>
          </a:p>
        </p:txBody>
      </p:sp>
      <p:sp>
        <p:nvSpPr>
          <p:cNvPr id="463" name="Google Shape;463;p30"/>
          <p:cNvSpPr txBox="1"/>
          <p:nvPr/>
        </p:nvSpPr>
        <p:spPr>
          <a:xfrm>
            <a:off x="14089540" y="2308844"/>
            <a:ext cx="2575200" cy="6039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4522" u="none" cap="none" strike="noStrike">
                <a:solidFill>
                  <a:srgbClr val="5E8FCC"/>
                </a:solidFill>
                <a:latin typeface="Cabin Sketch"/>
                <a:ea typeface="Cabin Sketch"/>
                <a:cs typeface="Cabin Sketch"/>
                <a:sym typeface="Cabin Sketch"/>
              </a:rPr>
              <a:t>03</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31"/>
          <p:cNvPicPr preferRelativeResize="0"/>
          <p:nvPr/>
        </p:nvPicPr>
        <p:blipFill>
          <a:blip r:embed="rId3">
            <a:alphaModFix/>
          </a:blip>
          <a:stretch>
            <a:fillRect/>
          </a:stretch>
        </p:blipFill>
        <p:spPr>
          <a:xfrm>
            <a:off x="151601" y="-2670"/>
            <a:ext cx="17984799" cy="10195475"/>
          </a:xfrm>
          <a:prstGeom prst="rect">
            <a:avLst/>
          </a:prstGeom>
          <a:noFill/>
          <a:ln>
            <a:noFill/>
          </a:ln>
        </p:spPr>
      </p:pic>
      <p:sp>
        <p:nvSpPr>
          <p:cNvPr id="469" name="Google Shape;469;p31"/>
          <p:cNvSpPr/>
          <p:nvPr/>
        </p:nvSpPr>
        <p:spPr>
          <a:xfrm>
            <a:off x="7122573" y="3437012"/>
            <a:ext cx="4232329" cy="4265810"/>
          </a:xfrm>
          <a:custGeom>
            <a:rect b="b" l="l" r="r" t="t"/>
            <a:pathLst>
              <a:path extrusionOk="0" h="4265810" w="4232329">
                <a:moveTo>
                  <a:pt x="0" y="0"/>
                </a:moveTo>
                <a:lnTo>
                  <a:pt x="4232329" y="0"/>
                </a:lnTo>
                <a:lnTo>
                  <a:pt x="4232329" y="4265810"/>
                </a:lnTo>
                <a:lnTo>
                  <a:pt x="0" y="4265810"/>
                </a:lnTo>
                <a:lnTo>
                  <a:pt x="0" y="0"/>
                </a:lnTo>
                <a:close/>
              </a:path>
            </a:pathLst>
          </a:custGeom>
          <a:blipFill rotWithShape="1">
            <a:blip r:embed="rId4">
              <a:alphaModFix/>
            </a:blip>
            <a:stretch>
              <a:fillRect b="-46292" l="0" r="0" t="0"/>
            </a:stretch>
          </a:blipFill>
          <a:ln>
            <a:noFill/>
          </a:ln>
        </p:spPr>
      </p:sp>
      <p:sp>
        <p:nvSpPr>
          <p:cNvPr id="470" name="Google Shape;470;p31"/>
          <p:cNvSpPr/>
          <p:nvPr/>
        </p:nvSpPr>
        <p:spPr>
          <a:xfrm>
            <a:off x="1280899" y="3437012"/>
            <a:ext cx="4232329" cy="4265810"/>
          </a:xfrm>
          <a:custGeom>
            <a:rect b="b" l="l" r="r" t="t"/>
            <a:pathLst>
              <a:path extrusionOk="0" h="4265810" w="4232329">
                <a:moveTo>
                  <a:pt x="0" y="0"/>
                </a:moveTo>
                <a:lnTo>
                  <a:pt x="4232329" y="0"/>
                </a:lnTo>
                <a:lnTo>
                  <a:pt x="4232329" y="4265810"/>
                </a:lnTo>
                <a:lnTo>
                  <a:pt x="0" y="4265810"/>
                </a:lnTo>
                <a:lnTo>
                  <a:pt x="0" y="0"/>
                </a:lnTo>
                <a:close/>
              </a:path>
            </a:pathLst>
          </a:custGeom>
          <a:blipFill rotWithShape="1">
            <a:blip r:embed="rId4">
              <a:alphaModFix/>
            </a:blip>
            <a:stretch>
              <a:fillRect b="-46292" l="0" r="0" t="0"/>
            </a:stretch>
          </a:blipFill>
          <a:ln>
            <a:noFill/>
          </a:ln>
        </p:spPr>
      </p:sp>
      <p:sp>
        <p:nvSpPr>
          <p:cNvPr id="471" name="Google Shape;471;p31"/>
          <p:cNvSpPr/>
          <p:nvPr/>
        </p:nvSpPr>
        <p:spPr>
          <a:xfrm>
            <a:off x="12774213" y="3437012"/>
            <a:ext cx="4232329" cy="4265810"/>
          </a:xfrm>
          <a:custGeom>
            <a:rect b="b" l="l" r="r" t="t"/>
            <a:pathLst>
              <a:path extrusionOk="0" h="4265810" w="4232329">
                <a:moveTo>
                  <a:pt x="0" y="0"/>
                </a:moveTo>
                <a:lnTo>
                  <a:pt x="4232329" y="0"/>
                </a:lnTo>
                <a:lnTo>
                  <a:pt x="4232329" y="4265810"/>
                </a:lnTo>
                <a:lnTo>
                  <a:pt x="0" y="4265810"/>
                </a:lnTo>
                <a:lnTo>
                  <a:pt x="0" y="0"/>
                </a:lnTo>
                <a:close/>
              </a:path>
            </a:pathLst>
          </a:custGeom>
          <a:blipFill rotWithShape="1">
            <a:blip r:embed="rId4">
              <a:alphaModFix/>
            </a:blip>
            <a:stretch>
              <a:fillRect b="-46292" l="0" r="0" t="0"/>
            </a:stretch>
          </a:blipFill>
          <a:ln>
            <a:noFill/>
          </a:ln>
        </p:spPr>
      </p:sp>
      <p:pic>
        <p:nvPicPr>
          <p:cNvPr id="472" name="Google Shape;472;p31"/>
          <p:cNvPicPr preferRelativeResize="0"/>
          <p:nvPr/>
        </p:nvPicPr>
        <p:blipFill>
          <a:blip r:embed="rId5">
            <a:alphaModFix/>
          </a:blip>
          <a:stretch>
            <a:fillRect/>
          </a:stretch>
        </p:blipFill>
        <p:spPr>
          <a:xfrm>
            <a:off x="1406171" y="3572075"/>
            <a:ext cx="3981900" cy="3981600"/>
          </a:xfrm>
          <a:prstGeom prst="ellipse">
            <a:avLst/>
          </a:prstGeom>
          <a:noFill/>
          <a:ln>
            <a:noFill/>
          </a:ln>
        </p:spPr>
      </p:pic>
      <p:pic>
        <p:nvPicPr>
          <p:cNvPr id="473" name="Google Shape;473;p31"/>
          <p:cNvPicPr preferRelativeResize="0"/>
          <p:nvPr/>
        </p:nvPicPr>
        <p:blipFill>
          <a:blip r:embed="rId6">
            <a:alphaModFix/>
          </a:blip>
          <a:stretch>
            <a:fillRect/>
          </a:stretch>
        </p:blipFill>
        <p:spPr>
          <a:xfrm>
            <a:off x="7237925" y="3572075"/>
            <a:ext cx="3981900" cy="3981900"/>
          </a:xfrm>
          <a:prstGeom prst="ellipse">
            <a:avLst/>
          </a:prstGeom>
          <a:noFill/>
          <a:ln>
            <a:noFill/>
          </a:ln>
        </p:spPr>
      </p:pic>
      <p:pic>
        <p:nvPicPr>
          <p:cNvPr id="474" name="Google Shape;474;p31"/>
          <p:cNvPicPr preferRelativeResize="0"/>
          <p:nvPr/>
        </p:nvPicPr>
        <p:blipFill>
          <a:blip r:embed="rId7">
            <a:alphaModFix/>
          </a:blip>
          <a:stretch>
            <a:fillRect/>
          </a:stretch>
        </p:blipFill>
        <p:spPr>
          <a:xfrm>
            <a:off x="12892550" y="3565130"/>
            <a:ext cx="3995700" cy="3995700"/>
          </a:xfrm>
          <a:prstGeom prst="ellipse">
            <a:avLst/>
          </a:prstGeom>
          <a:noFill/>
          <a:ln>
            <a:noFill/>
          </a:ln>
        </p:spPr>
      </p:pic>
      <p:sp>
        <p:nvSpPr>
          <p:cNvPr id="475" name="Google Shape;475;p31"/>
          <p:cNvSpPr txBox="1"/>
          <p:nvPr/>
        </p:nvSpPr>
        <p:spPr>
          <a:xfrm>
            <a:off x="12522014" y="2748672"/>
            <a:ext cx="4736728"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Dessert</a:t>
            </a:r>
            <a:endParaRPr/>
          </a:p>
        </p:txBody>
      </p:sp>
      <p:sp>
        <p:nvSpPr>
          <p:cNvPr id="476" name="Google Shape;476;p31"/>
          <p:cNvSpPr/>
          <p:nvPr/>
        </p:nvSpPr>
        <p:spPr>
          <a:xfrm rot="-1125514">
            <a:off x="4995513" y="5631683"/>
            <a:ext cx="1630359" cy="3358417"/>
          </a:xfrm>
          <a:custGeom>
            <a:rect b="b" l="l" r="r" t="t"/>
            <a:pathLst>
              <a:path extrusionOk="0" h="3358417" w="1630359">
                <a:moveTo>
                  <a:pt x="0" y="0"/>
                </a:moveTo>
                <a:lnTo>
                  <a:pt x="1630358" y="0"/>
                </a:lnTo>
                <a:lnTo>
                  <a:pt x="1630358" y="3358417"/>
                </a:lnTo>
                <a:lnTo>
                  <a:pt x="0" y="3358417"/>
                </a:lnTo>
                <a:lnTo>
                  <a:pt x="0" y="0"/>
                </a:lnTo>
                <a:close/>
              </a:path>
            </a:pathLst>
          </a:custGeom>
          <a:blipFill rotWithShape="1">
            <a:blip r:embed="rId8">
              <a:alphaModFix/>
            </a:blip>
            <a:stretch>
              <a:fillRect b="0" l="0" r="0" t="0"/>
            </a:stretch>
          </a:blipFill>
          <a:ln>
            <a:noFill/>
          </a:ln>
        </p:spPr>
      </p:sp>
      <p:sp>
        <p:nvSpPr>
          <p:cNvPr id="477" name="Google Shape;477;p31"/>
          <p:cNvSpPr txBox="1"/>
          <p:nvPr/>
        </p:nvSpPr>
        <p:spPr>
          <a:xfrm>
            <a:off x="1028700" y="2748672"/>
            <a:ext cx="4736728"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Drinks</a:t>
            </a:r>
            <a:endParaRPr/>
          </a:p>
        </p:txBody>
      </p:sp>
      <p:sp>
        <p:nvSpPr>
          <p:cNvPr id="478" name="Google Shape;478;p31"/>
          <p:cNvSpPr txBox="1"/>
          <p:nvPr/>
        </p:nvSpPr>
        <p:spPr>
          <a:xfrm>
            <a:off x="6775636" y="2748672"/>
            <a:ext cx="4736728"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Food</a:t>
            </a:r>
            <a:endParaRPr/>
          </a:p>
        </p:txBody>
      </p:sp>
      <p:sp>
        <p:nvSpPr>
          <p:cNvPr id="479" name="Google Shape;479;p31"/>
          <p:cNvSpPr txBox="1"/>
          <p:nvPr/>
        </p:nvSpPr>
        <p:spPr>
          <a:xfrm>
            <a:off x="1736683" y="7883728"/>
            <a:ext cx="33207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5E8FCC"/>
                </a:solidFill>
                <a:latin typeface="Inter"/>
                <a:ea typeface="Inter"/>
                <a:cs typeface="Inter"/>
                <a:sym typeface="Inter"/>
              </a:rPr>
              <a:t>A menu name</a:t>
            </a:r>
            <a:endParaRPr/>
          </a:p>
        </p:txBody>
      </p:sp>
      <p:sp>
        <p:nvSpPr>
          <p:cNvPr id="480" name="Google Shape;480;p31"/>
          <p:cNvSpPr txBox="1"/>
          <p:nvPr/>
        </p:nvSpPr>
        <p:spPr>
          <a:xfrm>
            <a:off x="7578356" y="7883728"/>
            <a:ext cx="33207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5E8FCC"/>
                </a:solidFill>
                <a:latin typeface="Inter"/>
                <a:ea typeface="Inter"/>
                <a:cs typeface="Inter"/>
                <a:sym typeface="Inter"/>
              </a:rPr>
              <a:t>A menu name</a:t>
            </a:r>
            <a:endParaRPr/>
          </a:p>
        </p:txBody>
      </p:sp>
      <p:sp>
        <p:nvSpPr>
          <p:cNvPr id="481" name="Google Shape;481;p31"/>
          <p:cNvSpPr txBox="1"/>
          <p:nvPr/>
        </p:nvSpPr>
        <p:spPr>
          <a:xfrm>
            <a:off x="13229996" y="7883728"/>
            <a:ext cx="3320700" cy="43080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5E8FCC"/>
                </a:solidFill>
                <a:latin typeface="Inter"/>
                <a:ea typeface="Inter"/>
                <a:cs typeface="Inter"/>
                <a:sym typeface="Inter"/>
              </a:rPr>
              <a:t>A menu name</a:t>
            </a:r>
            <a:endParaRPr/>
          </a:p>
        </p:txBody>
      </p:sp>
      <p:sp>
        <p:nvSpPr>
          <p:cNvPr id="482" name="Google Shape;482;p31"/>
          <p:cNvSpPr txBox="1"/>
          <p:nvPr/>
        </p:nvSpPr>
        <p:spPr>
          <a:xfrm>
            <a:off x="1736683" y="8437880"/>
            <a:ext cx="33207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Briefly elaborate on</a:t>
            </a:r>
            <a:endParaRPr/>
          </a:p>
          <a:p>
            <a:pPr indent="0" lvl="1" marL="0" marR="0" rtl="0" algn="ctr">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what you want to discuss.</a:t>
            </a:r>
            <a:endParaRPr/>
          </a:p>
        </p:txBody>
      </p:sp>
      <p:sp>
        <p:nvSpPr>
          <p:cNvPr id="483" name="Google Shape;483;p31"/>
          <p:cNvSpPr txBox="1"/>
          <p:nvPr/>
        </p:nvSpPr>
        <p:spPr>
          <a:xfrm>
            <a:off x="7578356" y="8437880"/>
            <a:ext cx="33207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Briefly elaborate on</a:t>
            </a:r>
            <a:endParaRPr/>
          </a:p>
          <a:p>
            <a:pPr indent="0" lvl="1" marL="0" marR="0" rtl="0" algn="ctr">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what you want to discuss.</a:t>
            </a:r>
            <a:endParaRPr/>
          </a:p>
        </p:txBody>
      </p:sp>
      <p:sp>
        <p:nvSpPr>
          <p:cNvPr id="484" name="Google Shape;484;p31"/>
          <p:cNvSpPr txBox="1"/>
          <p:nvPr/>
        </p:nvSpPr>
        <p:spPr>
          <a:xfrm>
            <a:off x="13229996" y="8437880"/>
            <a:ext cx="3320700" cy="672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Briefly elaborate on</a:t>
            </a:r>
            <a:endParaRPr/>
          </a:p>
          <a:p>
            <a:pPr indent="0" lvl="1" marL="0" marR="0" rtl="0" algn="ctr">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what you want to discuss.</a:t>
            </a:r>
            <a:endParaRPr/>
          </a:p>
        </p:txBody>
      </p:sp>
      <p:sp>
        <p:nvSpPr>
          <p:cNvPr id="485" name="Google Shape;485;p31"/>
          <p:cNvSpPr txBox="1"/>
          <p:nvPr/>
        </p:nvSpPr>
        <p:spPr>
          <a:xfrm>
            <a:off x="5395465" y="984877"/>
            <a:ext cx="7497070" cy="124017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9000" u="none" cap="none" strike="noStrike">
                <a:solidFill>
                  <a:srgbClr val="5E8FCC"/>
                </a:solidFill>
                <a:latin typeface="Cabin Sketch"/>
                <a:ea typeface="Cabin Sketch"/>
                <a:cs typeface="Cabin Sketch"/>
                <a:sym typeface="Cabin Sketch"/>
              </a:rPr>
              <a:t>Food &amp; Drinks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4"/>
          <p:cNvPicPr preferRelativeResize="0"/>
          <p:nvPr/>
        </p:nvPicPr>
        <p:blipFill>
          <a:blip r:embed="rId3">
            <a:alphaModFix/>
          </a:blip>
          <a:stretch>
            <a:fillRect/>
          </a:stretch>
        </p:blipFill>
        <p:spPr>
          <a:xfrm>
            <a:off x="151601" y="-2670"/>
            <a:ext cx="17984799" cy="10195475"/>
          </a:xfrm>
          <a:prstGeom prst="rect">
            <a:avLst/>
          </a:prstGeom>
          <a:noFill/>
          <a:ln>
            <a:noFill/>
          </a:ln>
        </p:spPr>
      </p:pic>
      <p:sp>
        <p:nvSpPr>
          <p:cNvPr id="109" name="Google Shape;109;p14"/>
          <p:cNvSpPr txBox="1"/>
          <p:nvPr/>
        </p:nvSpPr>
        <p:spPr>
          <a:xfrm>
            <a:off x="663396" y="857926"/>
            <a:ext cx="8756400" cy="2628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537" u="none" cap="none" strike="noStrike">
                <a:solidFill>
                  <a:srgbClr val="5E8FCC"/>
                </a:solidFill>
                <a:latin typeface="Cabin Sketch"/>
                <a:ea typeface="Cabin Sketch"/>
                <a:cs typeface="Cabin Sketch"/>
                <a:sym typeface="Cabin Sketch"/>
              </a:rPr>
              <a:t>How to Use This Presentation</a:t>
            </a:r>
            <a:endParaRPr/>
          </a:p>
        </p:txBody>
      </p:sp>
      <p:sp>
        <p:nvSpPr>
          <p:cNvPr id="110" name="Google Shape;110;p14"/>
          <p:cNvSpPr txBox="1"/>
          <p:nvPr/>
        </p:nvSpPr>
        <p:spPr>
          <a:xfrm>
            <a:off x="9702615" y="1521659"/>
            <a:ext cx="7556700" cy="2398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224D84"/>
                </a:solidFill>
                <a:latin typeface="Inter"/>
                <a:ea typeface="Inter"/>
                <a:cs typeface="Inter"/>
                <a:sym typeface="Inter"/>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rPr b="0" i="0" lang="en-US" sz="1900" u="sng" cap="none" strike="noStrike">
                <a:solidFill>
                  <a:srgbClr val="224D84"/>
                </a:solidFill>
                <a:latin typeface="Inter"/>
                <a:ea typeface="Inter"/>
                <a:cs typeface="Inter"/>
                <a:sym typeface="Inter"/>
              </a:rPr>
              <a:t>Alternative:</a:t>
            </a:r>
            <a:r>
              <a:rPr b="0" i="0" lang="en-US" sz="1900" u="none" cap="none" strike="noStrike">
                <a:solidFill>
                  <a:srgbClr val="224D84"/>
                </a:solidFill>
                <a:latin typeface="Inter"/>
                <a:ea typeface="Inter"/>
                <a:cs typeface="Inter"/>
                <a:sym typeface="Inter"/>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1" name="Google Shape;111;p14"/>
          <p:cNvSpPr txBox="1"/>
          <p:nvPr/>
        </p:nvSpPr>
        <p:spPr>
          <a:xfrm>
            <a:off x="11565107" y="942280"/>
            <a:ext cx="3831701"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Google Slides</a:t>
            </a:r>
            <a:endParaRPr/>
          </a:p>
        </p:txBody>
      </p:sp>
      <p:sp>
        <p:nvSpPr>
          <p:cNvPr id="112" name="Google Shape;112;p14"/>
          <p:cNvSpPr txBox="1"/>
          <p:nvPr/>
        </p:nvSpPr>
        <p:spPr>
          <a:xfrm>
            <a:off x="9973176" y="5034103"/>
            <a:ext cx="7015500" cy="2047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224D84"/>
                </a:solidFill>
                <a:latin typeface="Inter"/>
                <a:ea typeface="Inter"/>
                <a:cs typeface="Inter"/>
                <a:sym typeface="Inter"/>
              </a:rPr>
              <a:t>Click on the "PowerPoint" button below this presentation preview. Start editing your presentation.</a:t>
            </a:r>
            <a:endParaRPr/>
          </a:p>
          <a:p>
            <a:pPr indent="0" lvl="0" marL="0" marR="0" rtl="0" algn="ctr">
              <a:lnSpc>
                <a:spcPct val="120000"/>
              </a:lnSpc>
              <a:spcBef>
                <a:spcPts val="0"/>
              </a:spcBef>
              <a:spcAft>
                <a:spcPts val="0"/>
              </a:spcAft>
              <a:buNone/>
            </a:pPr>
            <a:r>
              <a:rPr b="0" i="0" lang="en-US" sz="1900" u="sng" cap="none" strike="noStrike">
                <a:solidFill>
                  <a:srgbClr val="224D84"/>
                </a:solidFill>
                <a:latin typeface="Inter"/>
                <a:ea typeface="Inter"/>
                <a:cs typeface="Inter"/>
                <a:sym typeface="Inter"/>
              </a:rPr>
              <a:t>Alternative:</a:t>
            </a:r>
            <a:r>
              <a:rPr b="0" i="0" lang="en-US" sz="1900" u="none" cap="none" strike="noStrike">
                <a:solidFill>
                  <a:srgbClr val="224D84"/>
                </a:solidFill>
                <a:latin typeface="Inter"/>
                <a:ea typeface="Inter"/>
                <a:cs typeface="Inter"/>
                <a:sym typeface="Inter"/>
              </a:rPr>
              <a:t> From Canva template file, Click on the "Share" button on the top right corner in Canva and click on "More" at the bottom of the menu. Enter "PowerPoint" in the search bar and click on the PowerPoint icon to download.</a:t>
            </a:r>
            <a:endParaRPr/>
          </a:p>
        </p:txBody>
      </p:sp>
      <p:sp>
        <p:nvSpPr>
          <p:cNvPr id="113" name="Google Shape;113;p14"/>
          <p:cNvSpPr txBox="1"/>
          <p:nvPr/>
        </p:nvSpPr>
        <p:spPr>
          <a:xfrm>
            <a:off x="11822350" y="4397574"/>
            <a:ext cx="3317215"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PowerPoint</a:t>
            </a:r>
            <a:endParaRPr/>
          </a:p>
        </p:txBody>
      </p:sp>
      <p:sp>
        <p:nvSpPr>
          <p:cNvPr id="114" name="Google Shape;114;p14"/>
          <p:cNvSpPr txBox="1"/>
          <p:nvPr/>
        </p:nvSpPr>
        <p:spPr>
          <a:xfrm>
            <a:off x="10261901" y="8268335"/>
            <a:ext cx="6438000" cy="9942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900" u="none" cap="none" strike="noStrike">
                <a:solidFill>
                  <a:srgbClr val="224D84"/>
                </a:solidFill>
                <a:latin typeface="Inter"/>
                <a:ea typeface="Inter"/>
                <a:cs typeface="Inter"/>
                <a:sym typeface="Inter"/>
              </a:rPr>
              <a:t>Click on the "Canva" button under this presentation preview. Start editing your presentation. You need to sign in to your Canva account.</a:t>
            </a:r>
            <a:endParaRPr/>
          </a:p>
        </p:txBody>
      </p:sp>
      <p:sp>
        <p:nvSpPr>
          <p:cNvPr id="115" name="Google Shape;115;p14"/>
          <p:cNvSpPr txBox="1"/>
          <p:nvPr/>
        </p:nvSpPr>
        <p:spPr>
          <a:xfrm>
            <a:off x="12056207" y="7573408"/>
            <a:ext cx="2849501"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Canva</a:t>
            </a:r>
            <a:endParaRPr/>
          </a:p>
        </p:txBody>
      </p:sp>
      <p:sp>
        <p:nvSpPr>
          <p:cNvPr id="116" name="Google Shape;116;p14"/>
          <p:cNvSpPr/>
          <p:nvPr/>
        </p:nvSpPr>
        <p:spPr>
          <a:xfrm>
            <a:off x="1051414" y="4397898"/>
            <a:ext cx="8107657" cy="4555029"/>
          </a:xfrm>
          <a:custGeom>
            <a:rect b="b" l="l" r="r" t="t"/>
            <a:pathLst>
              <a:path extrusionOk="0" h="4555029" w="8107657">
                <a:moveTo>
                  <a:pt x="0" y="0"/>
                </a:moveTo>
                <a:lnTo>
                  <a:pt x="8107657" y="0"/>
                </a:lnTo>
                <a:lnTo>
                  <a:pt x="8107657" y="4555029"/>
                </a:lnTo>
                <a:lnTo>
                  <a:pt x="0" y="4555029"/>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32"/>
          <p:cNvPicPr preferRelativeResize="0"/>
          <p:nvPr/>
        </p:nvPicPr>
        <p:blipFill>
          <a:blip r:embed="rId3">
            <a:alphaModFix/>
          </a:blip>
          <a:stretch>
            <a:fillRect/>
          </a:stretch>
        </p:blipFill>
        <p:spPr>
          <a:xfrm>
            <a:off x="151601" y="-2670"/>
            <a:ext cx="17984799" cy="10195475"/>
          </a:xfrm>
          <a:prstGeom prst="rect">
            <a:avLst/>
          </a:prstGeom>
          <a:noFill/>
          <a:ln>
            <a:noFill/>
          </a:ln>
        </p:spPr>
      </p:pic>
      <p:grpSp>
        <p:nvGrpSpPr>
          <p:cNvPr id="491" name="Google Shape;491;p32"/>
          <p:cNvGrpSpPr/>
          <p:nvPr/>
        </p:nvGrpSpPr>
        <p:grpSpPr>
          <a:xfrm>
            <a:off x="4387632" y="2066956"/>
            <a:ext cx="9482714" cy="6423057"/>
            <a:chOff x="0" y="0"/>
            <a:chExt cx="12643618" cy="8564076"/>
          </a:xfrm>
        </p:grpSpPr>
        <p:sp>
          <p:nvSpPr>
            <p:cNvPr id="492" name="Google Shape;492;p32"/>
            <p:cNvSpPr/>
            <p:nvPr/>
          </p:nvSpPr>
          <p:spPr>
            <a:xfrm>
              <a:off x="184401" y="153009"/>
              <a:ext cx="12314848" cy="6941096"/>
            </a:xfrm>
            <a:custGeom>
              <a:rect b="b" l="l" r="r" t="t"/>
              <a:pathLst>
                <a:path extrusionOk="0" h="6941096" w="12314848">
                  <a:moveTo>
                    <a:pt x="0" y="0"/>
                  </a:moveTo>
                  <a:lnTo>
                    <a:pt x="12314847" y="0"/>
                  </a:lnTo>
                  <a:lnTo>
                    <a:pt x="12314847" y="6941096"/>
                  </a:lnTo>
                  <a:lnTo>
                    <a:pt x="0" y="6941096"/>
                  </a:lnTo>
                  <a:lnTo>
                    <a:pt x="0" y="0"/>
                  </a:lnTo>
                  <a:close/>
                </a:path>
              </a:pathLst>
            </a:custGeom>
            <a:blipFill rotWithShape="1">
              <a:blip r:embed="rId4">
                <a:alphaModFix amt="44999"/>
              </a:blip>
              <a:stretch>
                <a:fillRect b="0" l="0" r="0" t="0"/>
              </a:stretch>
            </a:blipFill>
            <a:ln>
              <a:noFill/>
            </a:ln>
          </p:spPr>
        </p:sp>
        <p:sp>
          <p:nvSpPr>
            <p:cNvPr id="493" name="Google Shape;493;p32"/>
            <p:cNvSpPr/>
            <p:nvPr/>
          </p:nvSpPr>
          <p:spPr>
            <a:xfrm>
              <a:off x="184401" y="7019950"/>
              <a:ext cx="12314848" cy="1420729"/>
            </a:xfrm>
            <a:custGeom>
              <a:rect b="b" l="l" r="r" t="t"/>
              <a:pathLst>
                <a:path extrusionOk="0" h="1420729" w="12314848">
                  <a:moveTo>
                    <a:pt x="0" y="0"/>
                  </a:moveTo>
                  <a:lnTo>
                    <a:pt x="12314847" y="0"/>
                  </a:lnTo>
                  <a:lnTo>
                    <a:pt x="12314847" y="1420729"/>
                  </a:lnTo>
                  <a:lnTo>
                    <a:pt x="0" y="1420729"/>
                  </a:lnTo>
                  <a:lnTo>
                    <a:pt x="0" y="0"/>
                  </a:lnTo>
                  <a:close/>
                </a:path>
              </a:pathLst>
            </a:custGeom>
            <a:blipFill rotWithShape="1">
              <a:blip r:embed="rId4">
                <a:alphaModFix amt="44999"/>
              </a:blip>
              <a:stretch>
                <a:fillRect b="-388543" l="0" r="0" t="0"/>
              </a:stretch>
            </a:blipFill>
            <a:ln>
              <a:noFill/>
            </a:ln>
          </p:spPr>
        </p:sp>
        <p:sp>
          <p:nvSpPr>
            <p:cNvPr id="494" name="Google Shape;494;p32"/>
            <p:cNvSpPr/>
            <p:nvPr/>
          </p:nvSpPr>
          <p:spPr>
            <a:xfrm>
              <a:off x="0" y="8382016"/>
              <a:ext cx="8344412" cy="182060"/>
            </a:xfrm>
            <a:custGeom>
              <a:rect b="b" l="l" r="r" t="t"/>
              <a:pathLst>
                <a:path extrusionOk="0" h="182060" w="8344412">
                  <a:moveTo>
                    <a:pt x="0" y="0"/>
                  </a:moveTo>
                  <a:lnTo>
                    <a:pt x="8344412" y="0"/>
                  </a:lnTo>
                  <a:lnTo>
                    <a:pt x="8344412" y="182060"/>
                  </a:lnTo>
                  <a:lnTo>
                    <a:pt x="0" y="182060"/>
                  </a:lnTo>
                  <a:lnTo>
                    <a:pt x="0" y="0"/>
                  </a:lnTo>
                  <a:close/>
                </a:path>
              </a:pathLst>
            </a:custGeom>
            <a:blipFill rotWithShape="1">
              <a:blip r:embed="rId5">
                <a:alphaModFix/>
              </a:blip>
              <a:stretch>
                <a:fillRect b="0" l="0" r="0" t="0"/>
              </a:stretch>
            </a:blipFill>
            <a:ln>
              <a:noFill/>
            </a:ln>
          </p:spPr>
        </p:sp>
        <p:sp>
          <p:nvSpPr>
            <p:cNvPr id="495" name="Google Shape;495;p32"/>
            <p:cNvSpPr/>
            <p:nvPr/>
          </p:nvSpPr>
          <p:spPr>
            <a:xfrm>
              <a:off x="4299206" y="8382016"/>
              <a:ext cx="8344412" cy="182060"/>
            </a:xfrm>
            <a:custGeom>
              <a:rect b="b" l="l" r="r" t="t"/>
              <a:pathLst>
                <a:path extrusionOk="0" h="182060" w="8344412">
                  <a:moveTo>
                    <a:pt x="0" y="0"/>
                  </a:moveTo>
                  <a:lnTo>
                    <a:pt x="8344411" y="0"/>
                  </a:lnTo>
                  <a:lnTo>
                    <a:pt x="8344411" y="182060"/>
                  </a:lnTo>
                  <a:lnTo>
                    <a:pt x="0" y="182060"/>
                  </a:lnTo>
                  <a:lnTo>
                    <a:pt x="0" y="0"/>
                  </a:lnTo>
                  <a:close/>
                </a:path>
              </a:pathLst>
            </a:custGeom>
            <a:blipFill rotWithShape="1">
              <a:blip r:embed="rId5">
                <a:alphaModFix/>
              </a:blip>
              <a:stretch>
                <a:fillRect b="0" l="0" r="0" t="0"/>
              </a:stretch>
            </a:blipFill>
            <a:ln>
              <a:noFill/>
            </a:ln>
          </p:spPr>
        </p:sp>
        <p:sp>
          <p:nvSpPr>
            <p:cNvPr id="496" name="Google Shape;496;p32"/>
            <p:cNvSpPr/>
            <p:nvPr/>
          </p:nvSpPr>
          <p:spPr>
            <a:xfrm rot="-5400000">
              <a:off x="8236013" y="4081176"/>
              <a:ext cx="8344412" cy="182060"/>
            </a:xfrm>
            <a:custGeom>
              <a:rect b="b" l="l" r="r" t="t"/>
              <a:pathLst>
                <a:path extrusionOk="0" h="182060" w="8344412">
                  <a:moveTo>
                    <a:pt x="0" y="0"/>
                  </a:moveTo>
                  <a:lnTo>
                    <a:pt x="8344411" y="0"/>
                  </a:lnTo>
                  <a:lnTo>
                    <a:pt x="8344411" y="182060"/>
                  </a:lnTo>
                  <a:lnTo>
                    <a:pt x="0" y="182060"/>
                  </a:lnTo>
                  <a:lnTo>
                    <a:pt x="0" y="0"/>
                  </a:lnTo>
                  <a:close/>
                </a:path>
              </a:pathLst>
            </a:custGeom>
            <a:blipFill rotWithShape="1">
              <a:blip r:embed="rId5">
                <a:alphaModFix/>
              </a:blip>
              <a:stretch>
                <a:fillRect b="0" l="0" r="0" t="0"/>
              </a:stretch>
            </a:blipFill>
            <a:ln>
              <a:noFill/>
            </a:ln>
          </p:spPr>
        </p:sp>
        <p:sp>
          <p:nvSpPr>
            <p:cNvPr id="497" name="Google Shape;497;p32"/>
            <p:cNvSpPr/>
            <p:nvPr/>
          </p:nvSpPr>
          <p:spPr>
            <a:xfrm>
              <a:off x="0" y="102209"/>
              <a:ext cx="8344412" cy="182060"/>
            </a:xfrm>
            <a:custGeom>
              <a:rect b="b" l="l" r="r" t="t"/>
              <a:pathLst>
                <a:path extrusionOk="0" h="182060" w="8344412">
                  <a:moveTo>
                    <a:pt x="0" y="0"/>
                  </a:moveTo>
                  <a:lnTo>
                    <a:pt x="8344412" y="0"/>
                  </a:lnTo>
                  <a:lnTo>
                    <a:pt x="8344412" y="182060"/>
                  </a:lnTo>
                  <a:lnTo>
                    <a:pt x="0" y="182060"/>
                  </a:lnTo>
                  <a:lnTo>
                    <a:pt x="0" y="0"/>
                  </a:lnTo>
                  <a:close/>
                </a:path>
              </a:pathLst>
            </a:custGeom>
            <a:blipFill rotWithShape="1">
              <a:blip r:embed="rId5">
                <a:alphaModFix/>
              </a:blip>
              <a:stretch>
                <a:fillRect b="0" l="0" r="0" t="0"/>
              </a:stretch>
            </a:blipFill>
            <a:ln>
              <a:noFill/>
            </a:ln>
          </p:spPr>
        </p:sp>
        <p:sp>
          <p:nvSpPr>
            <p:cNvPr id="498" name="Google Shape;498;p32"/>
            <p:cNvSpPr/>
            <p:nvPr/>
          </p:nvSpPr>
          <p:spPr>
            <a:xfrm>
              <a:off x="4299206" y="102209"/>
              <a:ext cx="8344412" cy="182060"/>
            </a:xfrm>
            <a:custGeom>
              <a:rect b="b" l="l" r="r" t="t"/>
              <a:pathLst>
                <a:path extrusionOk="0" h="182060" w="8344412">
                  <a:moveTo>
                    <a:pt x="0" y="0"/>
                  </a:moveTo>
                  <a:lnTo>
                    <a:pt x="8344411" y="0"/>
                  </a:lnTo>
                  <a:lnTo>
                    <a:pt x="8344411" y="182060"/>
                  </a:lnTo>
                  <a:lnTo>
                    <a:pt x="0" y="182060"/>
                  </a:lnTo>
                  <a:lnTo>
                    <a:pt x="0" y="0"/>
                  </a:lnTo>
                  <a:close/>
                </a:path>
              </a:pathLst>
            </a:custGeom>
            <a:blipFill rotWithShape="1">
              <a:blip r:embed="rId5">
                <a:alphaModFix/>
              </a:blip>
              <a:stretch>
                <a:fillRect b="0" l="0" r="0" t="0"/>
              </a:stretch>
            </a:blipFill>
            <a:ln>
              <a:noFill/>
            </a:ln>
          </p:spPr>
        </p:sp>
        <p:sp>
          <p:nvSpPr>
            <p:cNvPr id="499" name="Google Shape;499;p32"/>
            <p:cNvSpPr/>
            <p:nvPr/>
          </p:nvSpPr>
          <p:spPr>
            <a:xfrm rot="-5400000">
              <a:off x="-3937479" y="4081176"/>
              <a:ext cx="8344412" cy="182060"/>
            </a:xfrm>
            <a:custGeom>
              <a:rect b="b" l="l" r="r" t="t"/>
              <a:pathLst>
                <a:path extrusionOk="0" h="182060" w="8344412">
                  <a:moveTo>
                    <a:pt x="0" y="0"/>
                  </a:moveTo>
                  <a:lnTo>
                    <a:pt x="8344411" y="0"/>
                  </a:lnTo>
                  <a:lnTo>
                    <a:pt x="8344411" y="182060"/>
                  </a:lnTo>
                  <a:lnTo>
                    <a:pt x="0" y="182060"/>
                  </a:lnTo>
                  <a:lnTo>
                    <a:pt x="0" y="0"/>
                  </a:lnTo>
                  <a:close/>
                </a:path>
              </a:pathLst>
            </a:custGeom>
            <a:blipFill rotWithShape="1">
              <a:blip r:embed="rId5">
                <a:alphaModFix/>
              </a:blip>
              <a:stretch>
                <a:fillRect b="0" l="0" r="0" t="0"/>
              </a:stretch>
            </a:blipFill>
            <a:ln>
              <a:noFill/>
            </a:ln>
          </p:spPr>
        </p:sp>
      </p:grpSp>
      <p:graphicFrame>
        <p:nvGraphicFramePr>
          <p:cNvPr id="500" name="Google Shape;500;p32"/>
          <p:cNvGraphicFramePr/>
          <p:nvPr/>
        </p:nvGraphicFramePr>
        <p:xfrm>
          <a:off x="4769550" y="2181713"/>
          <a:ext cx="3000000" cy="3000000"/>
        </p:xfrm>
        <a:graphic>
          <a:graphicData uri="http://schemas.openxmlformats.org/drawingml/2006/table">
            <a:tbl>
              <a:tblPr>
                <a:noFill/>
                <a:tableStyleId>{BEF4B4D3-4EDD-474D-B8A9-36548FAABE5A}</a:tableStyleId>
              </a:tblPr>
              <a:tblGrid>
                <a:gridCol w="1249850"/>
                <a:gridCol w="1249850"/>
                <a:gridCol w="1249850"/>
                <a:gridCol w="1249850"/>
                <a:gridCol w="1249850"/>
                <a:gridCol w="1249850"/>
                <a:gridCol w="1249850"/>
              </a:tblGrid>
              <a:tr h="1004275">
                <a:tc>
                  <a:txBody>
                    <a:bodyPr/>
                    <a:lstStyle/>
                    <a:p>
                      <a:pPr indent="0" lvl="0" marL="0" marR="0" rtl="0" algn="ctr">
                        <a:lnSpc>
                          <a:spcPct val="140014"/>
                        </a:lnSpc>
                        <a:spcBef>
                          <a:spcPts val="0"/>
                        </a:spcBef>
                        <a:spcAft>
                          <a:spcPts val="0"/>
                        </a:spcAft>
                        <a:buNone/>
                      </a:pPr>
                      <a:r>
                        <a:rPr b="1" lang="en-US" sz="2799" u="none" cap="none" strike="noStrike">
                          <a:solidFill>
                            <a:srgbClr val="224D84"/>
                          </a:solidFill>
                          <a:latin typeface="Inter"/>
                          <a:ea typeface="Inter"/>
                          <a:cs typeface="Inter"/>
                          <a:sym typeface="Inter"/>
                        </a:rPr>
                        <a:t>Sun</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224D84"/>
                          </a:solidFill>
                          <a:latin typeface="Inter"/>
                          <a:ea typeface="Inter"/>
                          <a:cs typeface="Inter"/>
                          <a:sym typeface="Inter"/>
                        </a:rPr>
                        <a:t>Mon</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224D84"/>
                          </a:solidFill>
                          <a:latin typeface="Inter"/>
                          <a:ea typeface="Inter"/>
                          <a:cs typeface="Inter"/>
                          <a:sym typeface="Inter"/>
                        </a:rPr>
                        <a:t>Tue</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224D84"/>
                          </a:solidFill>
                          <a:latin typeface="Inter"/>
                          <a:ea typeface="Inter"/>
                          <a:cs typeface="Inter"/>
                          <a:sym typeface="Inter"/>
                        </a:rPr>
                        <a:t>Wed</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224D84"/>
                          </a:solidFill>
                          <a:latin typeface="Inter"/>
                          <a:ea typeface="Inter"/>
                          <a:cs typeface="Inter"/>
                          <a:sym typeface="Inter"/>
                        </a:rPr>
                        <a:t>Thu</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224D84"/>
                          </a:solidFill>
                          <a:latin typeface="Inter"/>
                          <a:ea typeface="Inter"/>
                          <a:cs typeface="Inter"/>
                          <a:sym typeface="Inter"/>
                        </a:rPr>
                        <a:t>Fri</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14"/>
                        </a:lnSpc>
                        <a:spcBef>
                          <a:spcPts val="0"/>
                        </a:spcBef>
                        <a:spcAft>
                          <a:spcPts val="0"/>
                        </a:spcAft>
                        <a:buNone/>
                      </a:pPr>
                      <a:r>
                        <a:rPr b="1" lang="en-US" sz="2799" u="none" cap="none" strike="noStrike">
                          <a:solidFill>
                            <a:srgbClr val="224D84"/>
                          </a:solidFill>
                          <a:latin typeface="Inter"/>
                          <a:ea typeface="Inter"/>
                          <a:cs typeface="Inter"/>
                          <a:sym typeface="Inter"/>
                        </a:rPr>
                        <a:t>Sat</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1</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2</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3</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4</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5</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6</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7</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8</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9</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10</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11</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12</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13</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14</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15</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16</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17</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18</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19</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20</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21</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22</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23</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24</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25</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r h="1004275">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26</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27</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28</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29</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140000"/>
                        </a:lnSpc>
                        <a:spcBef>
                          <a:spcPts val="0"/>
                        </a:spcBef>
                        <a:spcAft>
                          <a:spcPts val="0"/>
                        </a:spcAft>
                        <a:buNone/>
                      </a:pPr>
                      <a:r>
                        <a:rPr b="1" lang="en-US" sz="2100" u="none" cap="none" strike="noStrike">
                          <a:solidFill>
                            <a:srgbClr val="224D84"/>
                          </a:solidFill>
                          <a:latin typeface="Inter"/>
                          <a:ea typeface="Inter"/>
                          <a:cs typeface="Inter"/>
                          <a:sym typeface="Inter"/>
                        </a:rPr>
                        <a:t>30</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c>
                  <a:txBody>
                    <a:bodyPr/>
                    <a:lstStyle/>
                    <a:p>
                      <a:pPr indent="0" lvl="0" marL="0" marR="0" rtl="0" algn="ctr">
                        <a:lnSpc>
                          <a:spcPct val="267272"/>
                        </a:lnSpc>
                        <a:spcBef>
                          <a:spcPts val="0"/>
                        </a:spcBef>
                        <a:spcAft>
                          <a:spcPts val="0"/>
                        </a:spcAft>
                        <a:buNone/>
                      </a:pPr>
                      <a:r>
                        <a:t/>
                      </a:r>
                      <a:endParaRPr sz="1100" u="none" cap="none" strike="noStrike"/>
                    </a:p>
                  </a:txBody>
                  <a:tcPr marT="0" marB="0" marR="0" marL="0" anchor="ctr">
                    <a:lnL cap="flat" cmpd="sng" w="9525">
                      <a:solidFill>
                        <a:srgbClr val="E2CF66">
                          <a:alpha val="0"/>
                        </a:srgbClr>
                      </a:solidFill>
                      <a:prstDash val="solid"/>
                      <a:round/>
                      <a:headEnd len="sm" w="sm" type="none"/>
                      <a:tailEnd len="sm" w="sm" type="none"/>
                    </a:lnL>
                    <a:lnR cap="flat" cmpd="sng" w="9525">
                      <a:solidFill>
                        <a:srgbClr val="E2CF66">
                          <a:alpha val="0"/>
                        </a:srgbClr>
                      </a:solidFill>
                      <a:prstDash val="solid"/>
                      <a:round/>
                      <a:headEnd len="sm" w="sm" type="none"/>
                      <a:tailEnd len="sm" w="sm" type="none"/>
                    </a:lnR>
                    <a:lnT cap="flat" cmpd="sng" w="9525">
                      <a:solidFill>
                        <a:srgbClr val="E2CF66">
                          <a:alpha val="0"/>
                        </a:srgbClr>
                      </a:solidFill>
                      <a:prstDash val="solid"/>
                      <a:round/>
                      <a:headEnd len="sm" w="sm" type="none"/>
                      <a:tailEnd len="sm" w="sm" type="none"/>
                    </a:lnT>
                    <a:lnB cap="flat" cmpd="sng" w="9525">
                      <a:solidFill>
                        <a:srgbClr val="E2CF66">
                          <a:alpha val="0"/>
                        </a:srgbClr>
                      </a:solidFill>
                      <a:prstDash val="solid"/>
                      <a:round/>
                      <a:headEnd len="sm" w="sm" type="none"/>
                      <a:tailEnd len="sm" w="sm" type="none"/>
                    </a:lnB>
                  </a:tcPr>
                </a:tc>
              </a:tr>
            </a:tbl>
          </a:graphicData>
        </a:graphic>
      </p:graphicFrame>
      <p:grpSp>
        <p:nvGrpSpPr>
          <p:cNvPr id="501" name="Google Shape;501;p32"/>
          <p:cNvGrpSpPr/>
          <p:nvPr/>
        </p:nvGrpSpPr>
        <p:grpSpPr>
          <a:xfrm>
            <a:off x="8697312" y="4265727"/>
            <a:ext cx="893377" cy="893377"/>
            <a:chOff x="0" y="0"/>
            <a:chExt cx="812800" cy="812800"/>
          </a:xfrm>
        </p:grpSpPr>
        <p:sp>
          <p:nvSpPr>
            <p:cNvPr id="502" name="Google Shape;50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52400">
              <a:solidFill>
                <a:srgbClr val="5E8FC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4" name="Google Shape;504;p32"/>
          <p:cNvGrpSpPr/>
          <p:nvPr/>
        </p:nvGrpSpPr>
        <p:grpSpPr>
          <a:xfrm>
            <a:off x="11194295" y="5231745"/>
            <a:ext cx="893377" cy="893377"/>
            <a:chOff x="0" y="0"/>
            <a:chExt cx="812800" cy="812800"/>
          </a:xfrm>
        </p:grpSpPr>
        <p:sp>
          <p:nvSpPr>
            <p:cNvPr id="505" name="Google Shape;50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52400">
              <a:solidFill>
                <a:srgbClr val="5E8FC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7" name="Google Shape;507;p32"/>
          <p:cNvGrpSpPr/>
          <p:nvPr/>
        </p:nvGrpSpPr>
        <p:grpSpPr>
          <a:xfrm>
            <a:off x="5567177" y="8636053"/>
            <a:ext cx="1021461" cy="1021461"/>
            <a:chOff x="0" y="0"/>
            <a:chExt cx="812800" cy="812800"/>
          </a:xfrm>
        </p:grpSpPr>
        <p:sp>
          <p:nvSpPr>
            <p:cNvPr id="508" name="Google Shape;50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52400">
              <a:solidFill>
                <a:srgbClr val="5E8FC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0" name="Google Shape;510;p32"/>
          <p:cNvGrpSpPr/>
          <p:nvPr/>
        </p:nvGrpSpPr>
        <p:grpSpPr>
          <a:xfrm>
            <a:off x="9510179" y="8636053"/>
            <a:ext cx="1021461" cy="1021461"/>
            <a:chOff x="0" y="0"/>
            <a:chExt cx="812800" cy="812800"/>
          </a:xfrm>
        </p:grpSpPr>
        <p:sp>
          <p:nvSpPr>
            <p:cNvPr id="511" name="Google Shape;511;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52400">
              <a:solidFill>
                <a:srgbClr val="5E8FC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3" name="Google Shape;513;p32"/>
          <p:cNvSpPr/>
          <p:nvPr/>
        </p:nvSpPr>
        <p:spPr>
          <a:xfrm>
            <a:off x="13071814" y="4433321"/>
            <a:ext cx="5216186" cy="4912699"/>
          </a:xfrm>
          <a:custGeom>
            <a:rect b="b" l="l" r="r" t="t"/>
            <a:pathLst>
              <a:path extrusionOk="0" h="4912699" w="5216186">
                <a:moveTo>
                  <a:pt x="0" y="0"/>
                </a:moveTo>
                <a:lnTo>
                  <a:pt x="5216186" y="0"/>
                </a:lnTo>
                <a:lnTo>
                  <a:pt x="5216186" y="4912699"/>
                </a:lnTo>
                <a:lnTo>
                  <a:pt x="0" y="4912699"/>
                </a:lnTo>
                <a:lnTo>
                  <a:pt x="0" y="0"/>
                </a:lnTo>
                <a:close/>
              </a:path>
            </a:pathLst>
          </a:custGeom>
          <a:blipFill rotWithShape="1">
            <a:blip r:embed="rId6">
              <a:alphaModFix/>
            </a:blip>
            <a:stretch>
              <a:fillRect b="0" l="0" r="0" t="0"/>
            </a:stretch>
          </a:blipFill>
          <a:ln>
            <a:noFill/>
          </a:ln>
        </p:spPr>
      </p:sp>
      <p:sp>
        <p:nvSpPr>
          <p:cNvPr id="514" name="Google Shape;514;p32"/>
          <p:cNvSpPr/>
          <p:nvPr/>
        </p:nvSpPr>
        <p:spPr>
          <a:xfrm rot="-635639">
            <a:off x="-4021417" y="-1491757"/>
            <a:ext cx="10100233" cy="4646107"/>
          </a:xfrm>
          <a:custGeom>
            <a:rect b="b" l="l" r="r" t="t"/>
            <a:pathLst>
              <a:path extrusionOk="0" h="4646107" w="10100233">
                <a:moveTo>
                  <a:pt x="0" y="0"/>
                </a:moveTo>
                <a:lnTo>
                  <a:pt x="10100234" y="0"/>
                </a:lnTo>
                <a:lnTo>
                  <a:pt x="10100234" y="4646107"/>
                </a:lnTo>
                <a:lnTo>
                  <a:pt x="0" y="4646107"/>
                </a:lnTo>
                <a:lnTo>
                  <a:pt x="0" y="0"/>
                </a:lnTo>
                <a:close/>
              </a:path>
            </a:pathLst>
          </a:custGeom>
          <a:blipFill rotWithShape="1">
            <a:blip r:embed="rId7">
              <a:alphaModFix/>
            </a:blip>
            <a:stretch>
              <a:fillRect b="0" l="0" r="0" t="0"/>
            </a:stretch>
          </a:blipFill>
          <a:ln>
            <a:noFill/>
          </a:ln>
        </p:spPr>
      </p:sp>
      <p:sp>
        <p:nvSpPr>
          <p:cNvPr id="515" name="Google Shape;515;p32"/>
          <p:cNvSpPr/>
          <p:nvPr/>
        </p:nvSpPr>
        <p:spPr>
          <a:xfrm rot="356354">
            <a:off x="134719" y="6134862"/>
            <a:ext cx="5088188" cy="2867888"/>
          </a:xfrm>
          <a:custGeom>
            <a:rect b="b" l="l" r="r" t="t"/>
            <a:pathLst>
              <a:path extrusionOk="0" h="2867888" w="5088188">
                <a:moveTo>
                  <a:pt x="0" y="0"/>
                </a:moveTo>
                <a:lnTo>
                  <a:pt x="5088189" y="0"/>
                </a:lnTo>
                <a:lnTo>
                  <a:pt x="5088189" y="2867888"/>
                </a:lnTo>
                <a:lnTo>
                  <a:pt x="0" y="2867888"/>
                </a:lnTo>
                <a:lnTo>
                  <a:pt x="0" y="0"/>
                </a:lnTo>
                <a:close/>
              </a:path>
            </a:pathLst>
          </a:custGeom>
          <a:blipFill rotWithShape="1">
            <a:blip r:embed="rId8">
              <a:alphaModFix/>
            </a:blip>
            <a:stretch>
              <a:fillRect b="0" l="0" r="0" t="0"/>
            </a:stretch>
          </a:blipFill>
          <a:ln>
            <a:noFill/>
          </a:ln>
        </p:spPr>
      </p:sp>
      <p:sp>
        <p:nvSpPr>
          <p:cNvPr id="516" name="Google Shape;516;p32"/>
          <p:cNvSpPr/>
          <p:nvPr/>
        </p:nvSpPr>
        <p:spPr>
          <a:xfrm flipH="1">
            <a:off x="14442367" y="892609"/>
            <a:ext cx="2475081" cy="2578209"/>
          </a:xfrm>
          <a:custGeom>
            <a:rect b="b" l="l" r="r" t="t"/>
            <a:pathLst>
              <a:path extrusionOk="0" h="2578209" w="2475081">
                <a:moveTo>
                  <a:pt x="2475080" y="0"/>
                </a:moveTo>
                <a:lnTo>
                  <a:pt x="0" y="0"/>
                </a:lnTo>
                <a:lnTo>
                  <a:pt x="0" y="2578209"/>
                </a:lnTo>
                <a:lnTo>
                  <a:pt x="2475080" y="2578209"/>
                </a:lnTo>
                <a:lnTo>
                  <a:pt x="2475080" y="0"/>
                </a:lnTo>
                <a:close/>
              </a:path>
            </a:pathLst>
          </a:custGeom>
          <a:blipFill rotWithShape="1">
            <a:blip r:embed="rId9">
              <a:alphaModFix/>
            </a:blip>
            <a:stretch>
              <a:fillRect b="0" l="0" r="0" t="0"/>
            </a:stretch>
          </a:blipFill>
          <a:ln>
            <a:noFill/>
          </a:ln>
        </p:spPr>
      </p:sp>
      <p:sp>
        <p:nvSpPr>
          <p:cNvPr id="517" name="Google Shape;517;p32"/>
          <p:cNvSpPr txBox="1"/>
          <p:nvPr/>
        </p:nvSpPr>
        <p:spPr>
          <a:xfrm>
            <a:off x="5936708" y="481769"/>
            <a:ext cx="6414600" cy="13854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9000" u="none" cap="none" strike="noStrike">
                <a:solidFill>
                  <a:srgbClr val="5E8FCC"/>
                </a:solidFill>
                <a:latin typeface="Cabin Sketch"/>
                <a:ea typeface="Cabin Sketch"/>
                <a:cs typeface="Cabin Sketch"/>
                <a:sym typeface="Cabin Sketch"/>
              </a:rPr>
              <a:t>Calendar</a:t>
            </a:r>
            <a:endParaRPr/>
          </a:p>
        </p:txBody>
      </p:sp>
      <p:sp>
        <p:nvSpPr>
          <p:cNvPr id="518" name="Google Shape;518;p32"/>
          <p:cNvSpPr txBox="1"/>
          <p:nvPr/>
        </p:nvSpPr>
        <p:spPr>
          <a:xfrm>
            <a:off x="5790533" y="8933057"/>
            <a:ext cx="574800" cy="415500"/>
          </a:xfrm>
          <a:prstGeom prst="rect">
            <a:avLst/>
          </a:prstGeom>
          <a:noFill/>
          <a:ln>
            <a:noFill/>
          </a:ln>
        </p:spPr>
        <p:txBody>
          <a:bodyPr anchorCtr="0" anchor="t" bIns="0" lIns="0" spcFirstLastPara="1" rIns="0" wrap="square" tIns="0">
            <a:spAutoFit/>
          </a:bodyPr>
          <a:lstStyle/>
          <a:p>
            <a:pPr indent="0" lvl="1" marL="0" marR="0" rtl="0" algn="ctr">
              <a:lnSpc>
                <a:spcPct val="140014"/>
              </a:lnSpc>
              <a:spcBef>
                <a:spcPts val="0"/>
              </a:spcBef>
              <a:spcAft>
                <a:spcPts val="0"/>
              </a:spcAft>
              <a:buNone/>
            </a:pPr>
            <a:r>
              <a:rPr b="1" i="0" lang="en-US" sz="2699" u="none" cap="none" strike="noStrike">
                <a:solidFill>
                  <a:srgbClr val="224D84"/>
                </a:solidFill>
                <a:latin typeface="Inter"/>
                <a:ea typeface="Inter"/>
                <a:cs typeface="Inter"/>
                <a:sym typeface="Inter"/>
              </a:rPr>
              <a:t>8</a:t>
            </a:r>
            <a:endParaRPr/>
          </a:p>
        </p:txBody>
      </p:sp>
      <p:sp>
        <p:nvSpPr>
          <p:cNvPr id="519" name="Google Shape;519;p32"/>
          <p:cNvSpPr txBox="1"/>
          <p:nvPr/>
        </p:nvSpPr>
        <p:spPr>
          <a:xfrm>
            <a:off x="9733536" y="8933057"/>
            <a:ext cx="574800" cy="415500"/>
          </a:xfrm>
          <a:prstGeom prst="rect">
            <a:avLst/>
          </a:prstGeom>
          <a:noFill/>
          <a:ln>
            <a:noFill/>
          </a:ln>
        </p:spPr>
        <p:txBody>
          <a:bodyPr anchorCtr="0" anchor="t" bIns="0" lIns="0" spcFirstLastPara="1" rIns="0" wrap="square" tIns="0">
            <a:spAutoFit/>
          </a:bodyPr>
          <a:lstStyle/>
          <a:p>
            <a:pPr indent="0" lvl="1" marL="0" marR="0" rtl="0" algn="ctr">
              <a:lnSpc>
                <a:spcPct val="140014"/>
              </a:lnSpc>
              <a:spcBef>
                <a:spcPts val="0"/>
              </a:spcBef>
              <a:spcAft>
                <a:spcPts val="0"/>
              </a:spcAft>
              <a:buNone/>
            </a:pPr>
            <a:r>
              <a:rPr b="1" i="0" lang="en-US" sz="2699" u="none" cap="none" strike="noStrike">
                <a:solidFill>
                  <a:srgbClr val="224D84"/>
                </a:solidFill>
                <a:latin typeface="Inter"/>
                <a:ea typeface="Inter"/>
                <a:cs typeface="Inter"/>
                <a:sym typeface="Inter"/>
              </a:rPr>
              <a:t>17</a:t>
            </a:r>
            <a:endParaRPr/>
          </a:p>
        </p:txBody>
      </p:sp>
      <p:sp>
        <p:nvSpPr>
          <p:cNvPr id="520" name="Google Shape;520;p32"/>
          <p:cNvSpPr txBox="1"/>
          <p:nvPr/>
        </p:nvSpPr>
        <p:spPr>
          <a:xfrm>
            <a:off x="6801216" y="8941594"/>
            <a:ext cx="2121074"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224D84"/>
                </a:solidFill>
                <a:latin typeface="Inter"/>
                <a:ea typeface="Inter"/>
                <a:cs typeface="Inter"/>
                <a:sym typeface="Inter"/>
              </a:rPr>
              <a:t>Jane’s Birthday</a:t>
            </a:r>
            <a:endParaRPr/>
          </a:p>
        </p:txBody>
      </p:sp>
      <p:sp>
        <p:nvSpPr>
          <p:cNvPr id="521" name="Google Shape;521;p32"/>
          <p:cNvSpPr txBox="1"/>
          <p:nvPr/>
        </p:nvSpPr>
        <p:spPr>
          <a:xfrm>
            <a:off x="10741190" y="8941594"/>
            <a:ext cx="2121074" cy="356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224D84"/>
                </a:solidFill>
                <a:latin typeface="Inter"/>
                <a:ea typeface="Inter"/>
                <a:cs typeface="Inter"/>
                <a:sym typeface="Inter"/>
              </a:rPr>
              <a:t>Birthday Party</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pic>
        <p:nvPicPr>
          <p:cNvPr id="526" name="Google Shape;526;p33"/>
          <p:cNvPicPr preferRelativeResize="0"/>
          <p:nvPr/>
        </p:nvPicPr>
        <p:blipFill>
          <a:blip r:embed="rId3">
            <a:alphaModFix/>
          </a:blip>
          <a:stretch>
            <a:fillRect/>
          </a:stretch>
        </p:blipFill>
        <p:spPr>
          <a:xfrm>
            <a:off x="151601" y="-2670"/>
            <a:ext cx="17984799" cy="10195475"/>
          </a:xfrm>
          <a:prstGeom prst="rect">
            <a:avLst/>
          </a:prstGeom>
          <a:noFill/>
          <a:ln>
            <a:noFill/>
          </a:ln>
        </p:spPr>
      </p:pic>
      <p:sp>
        <p:nvSpPr>
          <p:cNvPr id="527" name="Google Shape;527;p33"/>
          <p:cNvSpPr/>
          <p:nvPr/>
        </p:nvSpPr>
        <p:spPr>
          <a:xfrm>
            <a:off x="1842079" y="2242097"/>
            <a:ext cx="9702524" cy="4851262"/>
          </a:xfrm>
          <a:custGeom>
            <a:rect b="b" l="l" r="r" t="t"/>
            <a:pathLst>
              <a:path extrusionOk="0" h="4851262" w="9702524">
                <a:moveTo>
                  <a:pt x="0" y="0"/>
                </a:moveTo>
                <a:lnTo>
                  <a:pt x="9702524" y="0"/>
                </a:lnTo>
                <a:lnTo>
                  <a:pt x="9702524" y="4851262"/>
                </a:lnTo>
                <a:lnTo>
                  <a:pt x="0" y="4851262"/>
                </a:lnTo>
                <a:lnTo>
                  <a:pt x="0" y="0"/>
                </a:lnTo>
                <a:close/>
              </a:path>
            </a:pathLst>
          </a:custGeom>
          <a:blipFill rotWithShape="1">
            <a:blip r:embed="rId4">
              <a:alphaModFix/>
            </a:blip>
            <a:stretch>
              <a:fillRect b="0" l="0" r="0" t="0"/>
            </a:stretch>
          </a:blipFill>
          <a:ln>
            <a:noFill/>
          </a:ln>
        </p:spPr>
      </p:sp>
      <p:pic>
        <p:nvPicPr>
          <p:cNvPr id="528" name="Google Shape;528;p33"/>
          <p:cNvPicPr preferRelativeResize="0"/>
          <p:nvPr/>
        </p:nvPicPr>
        <p:blipFill>
          <a:blip r:embed="rId5">
            <a:alphaModFix/>
          </a:blip>
          <a:stretch>
            <a:fillRect/>
          </a:stretch>
        </p:blipFill>
        <p:spPr>
          <a:xfrm>
            <a:off x="2382300" y="2419743"/>
            <a:ext cx="8763000" cy="4387800"/>
          </a:xfrm>
          <a:prstGeom prst="rect">
            <a:avLst/>
          </a:prstGeom>
          <a:noFill/>
          <a:ln>
            <a:noFill/>
          </a:ln>
        </p:spPr>
      </p:pic>
      <p:sp>
        <p:nvSpPr>
          <p:cNvPr id="529" name="Google Shape;529;p33"/>
          <p:cNvSpPr/>
          <p:nvPr/>
        </p:nvSpPr>
        <p:spPr>
          <a:xfrm>
            <a:off x="12639207" y="3088141"/>
            <a:ext cx="4620093" cy="4460490"/>
          </a:xfrm>
          <a:custGeom>
            <a:rect b="b" l="l" r="r" t="t"/>
            <a:pathLst>
              <a:path extrusionOk="0" h="4460490" w="4620093">
                <a:moveTo>
                  <a:pt x="0" y="0"/>
                </a:moveTo>
                <a:lnTo>
                  <a:pt x="4620093" y="0"/>
                </a:lnTo>
                <a:lnTo>
                  <a:pt x="4620093" y="4460490"/>
                </a:lnTo>
                <a:lnTo>
                  <a:pt x="0" y="4460490"/>
                </a:lnTo>
                <a:lnTo>
                  <a:pt x="0" y="0"/>
                </a:lnTo>
                <a:close/>
              </a:path>
            </a:pathLst>
          </a:custGeom>
          <a:blipFill rotWithShape="1">
            <a:blip r:embed="rId6">
              <a:alphaModFix/>
            </a:blip>
            <a:stretch>
              <a:fillRect b="0" l="0" r="0" t="0"/>
            </a:stretch>
          </a:blipFill>
          <a:ln>
            <a:noFill/>
          </a:ln>
        </p:spPr>
      </p:sp>
      <p:sp>
        <p:nvSpPr>
          <p:cNvPr id="530" name="Google Shape;530;p33"/>
          <p:cNvSpPr/>
          <p:nvPr/>
        </p:nvSpPr>
        <p:spPr>
          <a:xfrm>
            <a:off x="923485" y="2266712"/>
            <a:ext cx="3720790" cy="2827800"/>
          </a:xfrm>
          <a:custGeom>
            <a:rect b="b" l="l" r="r" t="t"/>
            <a:pathLst>
              <a:path extrusionOk="0" h="2827800" w="3720790">
                <a:moveTo>
                  <a:pt x="0" y="0"/>
                </a:moveTo>
                <a:lnTo>
                  <a:pt x="3720790" y="0"/>
                </a:lnTo>
                <a:lnTo>
                  <a:pt x="3720790" y="2827801"/>
                </a:lnTo>
                <a:lnTo>
                  <a:pt x="0" y="2827801"/>
                </a:lnTo>
                <a:lnTo>
                  <a:pt x="0" y="0"/>
                </a:lnTo>
                <a:close/>
              </a:path>
            </a:pathLst>
          </a:custGeom>
          <a:blipFill rotWithShape="1">
            <a:blip r:embed="rId7">
              <a:alphaModFix/>
            </a:blip>
            <a:stretch>
              <a:fillRect b="0" l="0" r="0" t="0"/>
            </a:stretch>
          </a:blipFill>
          <a:ln>
            <a:noFill/>
          </a:ln>
        </p:spPr>
      </p:sp>
      <p:sp>
        <p:nvSpPr>
          <p:cNvPr id="531" name="Google Shape;531;p33"/>
          <p:cNvSpPr txBox="1"/>
          <p:nvPr/>
        </p:nvSpPr>
        <p:spPr>
          <a:xfrm>
            <a:off x="9807632" y="7445784"/>
            <a:ext cx="1546471" cy="1209675"/>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E95287"/>
                </a:solidFill>
                <a:latin typeface="Cabin Sketch"/>
                <a:ea typeface="Cabin Sketch"/>
                <a:cs typeface="Cabin Sketch"/>
                <a:sym typeface="Cabin Sketch"/>
              </a:rPr>
              <a:t>03</a:t>
            </a:r>
            <a:endParaRPr/>
          </a:p>
        </p:txBody>
      </p:sp>
      <p:sp>
        <p:nvSpPr>
          <p:cNvPr id="532" name="Google Shape;532;p33"/>
          <p:cNvSpPr txBox="1"/>
          <p:nvPr/>
        </p:nvSpPr>
        <p:spPr>
          <a:xfrm>
            <a:off x="9078122" y="8658860"/>
            <a:ext cx="3005491"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ctr">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you want to discuss.</a:t>
            </a:r>
            <a:endParaRPr/>
          </a:p>
        </p:txBody>
      </p:sp>
      <p:sp>
        <p:nvSpPr>
          <p:cNvPr id="533" name="Google Shape;533;p33"/>
          <p:cNvSpPr txBox="1"/>
          <p:nvPr/>
        </p:nvSpPr>
        <p:spPr>
          <a:xfrm>
            <a:off x="1505039" y="883704"/>
            <a:ext cx="10769074" cy="124017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9000" u="none" cap="none" strike="noStrike">
                <a:solidFill>
                  <a:srgbClr val="5E8FCC"/>
                </a:solidFill>
                <a:latin typeface="Cabin Sketch"/>
                <a:ea typeface="Cabin Sketch"/>
                <a:cs typeface="Cabin Sketch"/>
                <a:sym typeface="Cabin Sketch"/>
              </a:rPr>
              <a:t>Activity Ideas</a:t>
            </a:r>
            <a:endParaRPr/>
          </a:p>
        </p:txBody>
      </p:sp>
      <p:sp>
        <p:nvSpPr>
          <p:cNvPr id="534" name="Google Shape;534;p33"/>
          <p:cNvSpPr txBox="1"/>
          <p:nvPr/>
        </p:nvSpPr>
        <p:spPr>
          <a:xfrm>
            <a:off x="2042873" y="7445784"/>
            <a:ext cx="1546471" cy="1209675"/>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E95287"/>
                </a:solidFill>
                <a:latin typeface="Cabin Sketch"/>
                <a:ea typeface="Cabin Sketch"/>
                <a:cs typeface="Cabin Sketch"/>
                <a:sym typeface="Cabin Sketch"/>
              </a:rPr>
              <a:t>01</a:t>
            </a:r>
            <a:endParaRPr/>
          </a:p>
        </p:txBody>
      </p:sp>
      <p:sp>
        <p:nvSpPr>
          <p:cNvPr id="535" name="Google Shape;535;p33"/>
          <p:cNvSpPr txBox="1"/>
          <p:nvPr/>
        </p:nvSpPr>
        <p:spPr>
          <a:xfrm>
            <a:off x="5925840" y="7445784"/>
            <a:ext cx="1546471" cy="1209675"/>
          </a:xfrm>
          <a:prstGeom prst="rect">
            <a:avLst/>
          </a:prstGeom>
          <a:noFill/>
          <a:ln>
            <a:noFill/>
          </a:ln>
        </p:spPr>
        <p:txBody>
          <a:bodyPr anchorCtr="0" anchor="t" bIns="0" lIns="0" spcFirstLastPara="1" rIns="0" wrap="square" tIns="0">
            <a:spAutoFit/>
          </a:bodyPr>
          <a:lstStyle/>
          <a:p>
            <a:pPr indent="0" lvl="0" marL="0" marR="0" rtl="0" algn="ctr">
              <a:lnSpc>
                <a:spcPct val="119992"/>
              </a:lnSpc>
              <a:spcBef>
                <a:spcPts val="0"/>
              </a:spcBef>
              <a:spcAft>
                <a:spcPts val="0"/>
              </a:spcAft>
              <a:buNone/>
            </a:pPr>
            <a:r>
              <a:rPr b="0" i="0" lang="en-US" sz="7923" u="none" cap="none" strike="noStrike">
                <a:solidFill>
                  <a:srgbClr val="E95287"/>
                </a:solidFill>
                <a:latin typeface="Cabin Sketch"/>
                <a:ea typeface="Cabin Sketch"/>
                <a:cs typeface="Cabin Sketch"/>
                <a:sym typeface="Cabin Sketch"/>
              </a:rPr>
              <a:t>02</a:t>
            </a:r>
            <a:endParaRPr/>
          </a:p>
        </p:txBody>
      </p:sp>
      <p:sp>
        <p:nvSpPr>
          <p:cNvPr id="536" name="Google Shape;536;p33"/>
          <p:cNvSpPr txBox="1"/>
          <p:nvPr/>
        </p:nvSpPr>
        <p:spPr>
          <a:xfrm>
            <a:off x="1313363" y="8658860"/>
            <a:ext cx="3005491"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ctr">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you want to discuss.</a:t>
            </a:r>
            <a:endParaRPr/>
          </a:p>
        </p:txBody>
      </p:sp>
      <p:sp>
        <p:nvSpPr>
          <p:cNvPr id="537" name="Google Shape;537;p33"/>
          <p:cNvSpPr txBox="1"/>
          <p:nvPr/>
        </p:nvSpPr>
        <p:spPr>
          <a:xfrm>
            <a:off x="5196330" y="8658860"/>
            <a:ext cx="3005491" cy="65659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a:t>
            </a:r>
            <a:endParaRPr/>
          </a:p>
          <a:p>
            <a:pPr indent="0" lvl="1" marL="0" marR="0" rtl="0" algn="ctr">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you want to discuss.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34"/>
          <p:cNvPicPr preferRelativeResize="0"/>
          <p:nvPr/>
        </p:nvPicPr>
        <p:blipFill>
          <a:blip r:embed="rId3">
            <a:alphaModFix/>
          </a:blip>
          <a:stretch>
            <a:fillRect/>
          </a:stretch>
        </p:blipFill>
        <p:spPr>
          <a:xfrm>
            <a:off x="151601" y="-2670"/>
            <a:ext cx="17984799" cy="10195475"/>
          </a:xfrm>
          <a:prstGeom prst="rect">
            <a:avLst/>
          </a:prstGeom>
          <a:noFill/>
          <a:ln>
            <a:noFill/>
          </a:ln>
        </p:spPr>
      </p:pic>
      <p:pic>
        <p:nvPicPr>
          <p:cNvPr id="543" name="Google Shape;543;p34"/>
          <p:cNvPicPr preferRelativeResize="0"/>
          <p:nvPr/>
        </p:nvPicPr>
        <p:blipFill>
          <a:blip r:embed="rId4">
            <a:alphaModFix/>
          </a:blip>
          <a:stretch>
            <a:fillRect/>
          </a:stretch>
        </p:blipFill>
        <p:spPr>
          <a:xfrm>
            <a:off x="6758350" y="6577925"/>
            <a:ext cx="5629873" cy="2764225"/>
          </a:xfrm>
          <a:prstGeom prst="rect">
            <a:avLst/>
          </a:prstGeom>
          <a:noFill/>
          <a:ln>
            <a:noFill/>
          </a:ln>
        </p:spPr>
      </p:pic>
      <p:pic>
        <p:nvPicPr>
          <p:cNvPr id="544" name="Google Shape;544;p34"/>
          <p:cNvPicPr preferRelativeResize="0"/>
          <p:nvPr/>
        </p:nvPicPr>
        <p:blipFill>
          <a:blip r:embed="rId4">
            <a:alphaModFix/>
          </a:blip>
          <a:stretch>
            <a:fillRect/>
          </a:stretch>
        </p:blipFill>
        <p:spPr>
          <a:xfrm>
            <a:off x="10528725" y="2168850"/>
            <a:ext cx="5629873" cy="2764225"/>
          </a:xfrm>
          <a:prstGeom prst="rect">
            <a:avLst/>
          </a:prstGeom>
          <a:noFill/>
          <a:ln>
            <a:noFill/>
          </a:ln>
        </p:spPr>
      </p:pic>
      <p:pic>
        <p:nvPicPr>
          <p:cNvPr id="545" name="Google Shape;545;p34"/>
          <p:cNvPicPr preferRelativeResize="0"/>
          <p:nvPr/>
        </p:nvPicPr>
        <p:blipFill>
          <a:blip r:embed="rId4">
            <a:alphaModFix/>
          </a:blip>
          <a:stretch>
            <a:fillRect/>
          </a:stretch>
        </p:blipFill>
        <p:spPr>
          <a:xfrm>
            <a:off x="841200" y="3264675"/>
            <a:ext cx="5629873" cy="2764225"/>
          </a:xfrm>
          <a:prstGeom prst="rect">
            <a:avLst/>
          </a:prstGeom>
          <a:noFill/>
          <a:ln>
            <a:noFill/>
          </a:ln>
        </p:spPr>
      </p:pic>
      <p:sp>
        <p:nvSpPr>
          <p:cNvPr id="546" name="Google Shape;546;p34"/>
          <p:cNvSpPr/>
          <p:nvPr/>
        </p:nvSpPr>
        <p:spPr>
          <a:xfrm>
            <a:off x="14665178" y="4283120"/>
            <a:ext cx="3118832" cy="4859370"/>
          </a:xfrm>
          <a:custGeom>
            <a:rect b="b" l="l" r="r" t="t"/>
            <a:pathLst>
              <a:path extrusionOk="0" h="4859370" w="3118832">
                <a:moveTo>
                  <a:pt x="0" y="0"/>
                </a:moveTo>
                <a:lnTo>
                  <a:pt x="3118832" y="0"/>
                </a:lnTo>
                <a:lnTo>
                  <a:pt x="3118832" y="4859370"/>
                </a:lnTo>
                <a:lnTo>
                  <a:pt x="0" y="4859370"/>
                </a:lnTo>
                <a:lnTo>
                  <a:pt x="0" y="0"/>
                </a:lnTo>
                <a:close/>
              </a:path>
            </a:pathLst>
          </a:custGeom>
          <a:blipFill rotWithShape="1">
            <a:blip r:embed="rId5">
              <a:alphaModFix/>
            </a:blip>
            <a:stretch>
              <a:fillRect b="0" l="0" r="0" t="0"/>
            </a:stretch>
          </a:blipFill>
          <a:ln>
            <a:noFill/>
          </a:ln>
        </p:spPr>
      </p:sp>
      <p:sp>
        <p:nvSpPr>
          <p:cNvPr id="547" name="Google Shape;547;p34"/>
          <p:cNvSpPr/>
          <p:nvPr/>
        </p:nvSpPr>
        <p:spPr>
          <a:xfrm>
            <a:off x="1879484" y="4665513"/>
            <a:ext cx="3936686" cy="85891"/>
          </a:xfrm>
          <a:custGeom>
            <a:rect b="b" l="l" r="r" t="t"/>
            <a:pathLst>
              <a:path extrusionOk="0" h="85891" w="3936686">
                <a:moveTo>
                  <a:pt x="0" y="0"/>
                </a:moveTo>
                <a:lnTo>
                  <a:pt x="3936686" y="0"/>
                </a:lnTo>
                <a:lnTo>
                  <a:pt x="3936686" y="85891"/>
                </a:lnTo>
                <a:lnTo>
                  <a:pt x="0" y="85891"/>
                </a:lnTo>
                <a:lnTo>
                  <a:pt x="0" y="0"/>
                </a:lnTo>
                <a:close/>
              </a:path>
            </a:pathLst>
          </a:custGeom>
          <a:blipFill rotWithShape="1">
            <a:blip r:embed="rId6">
              <a:alphaModFix/>
            </a:blip>
            <a:stretch>
              <a:fillRect b="0" l="0" r="0" t="0"/>
            </a:stretch>
          </a:blipFill>
          <a:ln>
            <a:noFill/>
          </a:ln>
        </p:spPr>
      </p:sp>
      <p:sp>
        <p:nvSpPr>
          <p:cNvPr id="548" name="Google Shape;548;p34"/>
          <p:cNvSpPr/>
          <p:nvPr/>
        </p:nvSpPr>
        <p:spPr>
          <a:xfrm>
            <a:off x="7796155" y="7978761"/>
            <a:ext cx="3936686" cy="85891"/>
          </a:xfrm>
          <a:custGeom>
            <a:rect b="b" l="l" r="r" t="t"/>
            <a:pathLst>
              <a:path extrusionOk="0" h="85891" w="3936686">
                <a:moveTo>
                  <a:pt x="0" y="0"/>
                </a:moveTo>
                <a:lnTo>
                  <a:pt x="3936686" y="0"/>
                </a:lnTo>
                <a:lnTo>
                  <a:pt x="3936686" y="85891"/>
                </a:lnTo>
                <a:lnTo>
                  <a:pt x="0" y="85891"/>
                </a:lnTo>
                <a:lnTo>
                  <a:pt x="0" y="0"/>
                </a:lnTo>
                <a:close/>
              </a:path>
            </a:pathLst>
          </a:custGeom>
          <a:blipFill rotWithShape="1">
            <a:blip r:embed="rId6">
              <a:alphaModFix/>
            </a:blip>
            <a:stretch>
              <a:fillRect b="0" l="0" r="0" t="0"/>
            </a:stretch>
          </a:blipFill>
          <a:ln>
            <a:noFill/>
          </a:ln>
        </p:spPr>
      </p:sp>
      <p:sp>
        <p:nvSpPr>
          <p:cNvPr id="549" name="Google Shape;549;p34"/>
          <p:cNvSpPr/>
          <p:nvPr/>
        </p:nvSpPr>
        <p:spPr>
          <a:xfrm>
            <a:off x="11566519" y="3569686"/>
            <a:ext cx="3936686" cy="85891"/>
          </a:xfrm>
          <a:custGeom>
            <a:rect b="b" l="l" r="r" t="t"/>
            <a:pathLst>
              <a:path extrusionOk="0" h="85891" w="3936686">
                <a:moveTo>
                  <a:pt x="0" y="0"/>
                </a:moveTo>
                <a:lnTo>
                  <a:pt x="3936686" y="0"/>
                </a:lnTo>
                <a:lnTo>
                  <a:pt x="3936686" y="85891"/>
                </a:lnTo>
                <a:lnTo>
                  <a:pt x="0" y="85891"/>
                </a:lnTo>
                <a:lnTo>
                  <a:pt x="0" y="0"/>
                </a:lnTo>
                <a:close/>
              </a:path>
            </a:pathLst>
          </a:custGeom>
          <a:blipFill rotWithShape="1">
            <a:blip r:embed="rId6">
              <a:alphaModFix/>
            </a:blip>
            <a:stretch>
              <a:fillRect b="0" l="0" r="0" t="0"/>
            </a:stretch>
          </a:blipFill>
          <a:ln>
            <a:noFill/>
          </a:ln>
        </p:spPr>
      </p:sp>
      <p:grpSp>
        <p:nvGrpSpPr>
          <p:cNvPr id="550" name="Google Shape;550;p34"/>
          <p:cNvGrpSpPr/>
          <p:nvPr/>
        </p:nvGrpSpPr>
        <p:grpSpPr>
          <a:xfrm>
            <a:off x="1293690" y="2330931"/>
            <a:ext cx="1927233" cy="1927233"/>
            <a:chOff x="0" y="0"/>
            <a:chExt cx="2569643" cy="2569643"/>
          </a:xfrm>
        </p:grpSpPr>
        <p:grpSp>
          <p:nvGrpSpPr>
            <p:cNvPr id="551" name="Google Shape;551;p34"/>
            <p:cNvGrpSpPr/>
            <p:nvPr/>
          </p:nvGrpSpPr>
          <p:grpSpPr>
            <a:xfrm>
              <a:off x="108005" y="108005"/>
              <a:ext cx="2353633" cy="2353633"/>
              <a:chOff x="0" y="0"/>
              <a:chExt cx="812800" cy="812800"/>
            </a:xfrm>
          </p:grpSpPr>
          <p:sp>
            <p:nvSpPr>
              <p:cNvPr id="552" name="Google Shape;552;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F9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4" name="Google Shape;554;p34"/>
            <p:cNvSpPr/>
            <p:nvPr/>
          </p:nvSpPr>
          <p:spPr>
            <a:xfrm>
              <a:off x="0" y="0"/>
              <a:ext cx="2569643" cy="2569643"/>
            </a:xfrm>
            <a:custGeom>
              <a:rect b="b" l="l" r="r" t="t"/>
              <a:pathLst>
                <a:path extrusionOk="0" h="2569643" w="2569643">
                  <a:moveTo>
                    <a:pt x="0" y="0"/>
                  </a:moveTo>
                  <a:lnTo>
                    <a:pt x="2569643" y="0"/>
                  </a:lnTo>
                  <a:lnTo>
                    <a:pt x="2569643" y="2569643"/>
                  </a:lnTo>
                  <a:lnTo>
                    <a:pt x="0" y="2569643"/>
                  </a:lnTo>
                  <a:lnTo>
                    <a:pt x="0" y="0"/>
                  </a:lnTo>
                  <a:close/>
                </a:path>
              </a:pathLst>
            </a:custGeom>
            <a:blipFill rotWithShape="1">
              <a:blip r:embed="rId7">
                <a:alphaModFix/>
              </a:blip>
              <a:stretch>
                <a:fillRect b="0" l="0" r="0" t="0"/>
              </a:stretch>
            </a:blipFill>
            <a:ln>
              <a:noFill/>
            </a:ln>
          </p:spPr>
        </p:sp>
        <p:sp>
          <p:nvSpPr>
            <p:cNvPr id="555" name="Google Shape;555;p34"/>
            <p:cNvSpPr txBox="1"/>
            <p:nvPr/>
          </p:nvSpPr>
          <p:spPr>
            <a:xfrm>
              <a:off x="527014" y="606109"/>
              <a:ext cx="1515616" cy="1896809"/>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9287" u="none" cap="none" strike="noStrike">
                  <a:solidFill>
                    <a:srgbClr val="5E8FCC"/>
                  </a:solidFill>
                  <a:latin typeface="Cabin Sketch"/>
                  <a:ea typeface="Cabin Sketch"/>
                  <a:cs typeface="Cabin Sketch"/>
                  <a:sym typeface="Cabin Sketch"/>
                </a:rPr>
                <a:t>8</a:t>
              </a:r>
              <a:endParaRPr/>
            </a:p>
          </p:txBody>
        </p:sp>
        <p:sp>
          <p:nvSpPr>
            <p:cNvPr id="556" name="Google Shape;556;p34"/>
            <p:cNvSpPr txBox="1"/>
            <p:nvPr/>
          </p:nvSpPr>
          <p:spPr>
            <a:xfrm>
              <a:off x="731801" y="376752"/>
              <a:ext cx="1106042" cy="46824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70" u="none" cap="none" strike="noStrike">
                  <a:solidFill>
                    <a:srgbClr val="5E8FCC"/>
                  </a:solidFill>
                  <a:latin typeface="Inter"/>
                  <a:ea typeface="Inter"/>
                  <a:cs typeface="Inter"/>
                  <a:sym typeface="Inter"/>
                </a:rPr>
                <a:t>NOV</a:t>
              </a:r>
              <a:endParaRPr/>
            </a:p>
          </p:txBody>
        </p:sp>
      </p:grpSp>
      <p:grpSp>
        <p:nvGrpSpPr>
          <p:cNvPr id="557" name="Google Shape;557;p34"/>
          <p:cNvGrpSpPr/>
          <p:nvPr/>
        </p:nvGrpSpPr>
        <p:grpSpPr>
          <a:xfrm>
            <a:off x="7210361" y="5644179"/>
            <a:ext cx="1927233" cy="1927233"/>
            <a:chOff x="0" y="0"/>
            <a:chExt cx="2569643" cy="2569643"/>
          </a:xfrm>
        </p:grpSpPr>
        <p:grpSp>
          <p:nvGrpSpPr>
            <p:cNvPr id="558" name="Google Shape;558;p34"/>
            <p:cNvGrpSpPr/>
            <p:nvPr/>
          </p:nvGrpSpPr>
          <p:grpSpPr>
            <a:xfrm>
              <a:off x="108005" y="108005"/>
              <a:ext cx="2353633" cy="2353633"/>
              <a:chOff x="0" y="0"/>
              <a:chExt cx="812800" cy="812800"/>
            </a:xfrm>
          </p:grpSpPr>
          <p:sp>
            <p:nvSpPr>
              <p:cNvPr id="559" name="Google Shape;55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F9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1" name="Google Shape;561;p34"/>
            <p:cNvSpPr/>
            <p:nvPr/>
          </p:nvSpPr>
          <p:spPr>
            <a:xfrm>
              <a:off x="0" y="0"/>
              <a:ext cx="2569643" cy="2569643"/>
            </a:xfrm>
            <a:custGeom>
              <a:rect b="b" l="l" r="r" t="t"/>
              <a:pathLst>
                <a:path extrusionOk="0" h="2569643" w="2569643">
                  <a:moveTo>
                    <a:pt x="0" y="0"/>
                  </a:moveTo>
                  <a:lnTo>
                    <a:pt x="2569643" y="0"/>
                  </a:lnTo>
                  <a:lnTo>
                    <a:pt x="2569643" y="2569643"/>
                  </a:lnTo>
                  <a:lnTo>
                    <a:pt x="0" y="2569643"/>
                  </a:lnTo>
                  <a:lnTo>
                    <a:pt x="0" y="0"/>
                  </a:lnTo>
                  <a:close/>
                </a:path>
              </a:pathLst>
            </a:custGeom>
            <a:blipFill rotWithShape="1">
              <a:blip r:embed="rId7">
                <a:alphaModFix/>
              </a:blip>
              <a:stretch>
                <a:fillRect b="0" l="0" r="0" t="0"/>
              </a:stretch>
            </a:blipFill>
            <a:ln>
              <a:noFill/>
            </a:ln>
          </p:spPr>
        </p:sp>
        <p:sp>
          <p:nvSpPr>
            <p:cNvPr id="562" name="Google Shape;562;p34"/>
            <p:cNvSpPr txBox="1"/>
            <p:nvPr/>
          </p:nvSpPr>
          <p:spPr>
            <a:xfrm>
              <a:off x="527014" y="606109"/>
              <a:ext cx="1515616" cy="1896809"/>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9287" u="none" cap="none" strike="noStrike">
                  <a:solidFill>
                    <a:srgbClr val="5E8FCC"/>
                  </a:solidFill>
                  <a:latin typeface="Cabin Sketch"/>
                  <a:ea typeface="Cabin Sketch"/>
                  <a:cs typeface="Cabin Sketch"/>
                  <a:sym typeface="Cabin Sketch"/>
                </a:rPr>
                <a:t>12</a:t>
              </a:r>
              <a:endParaRPr/>
            </a:p>
          </p:txBody>
        </p:sp>
        <p:sp>
          <p:nvSpPr>
            <p:cNvPr id="563" name="Google Shape;563;p34"/>
            <p:cNvSpPr txBox="1"/>
            <p:nvPr/>
          </p:nvSpPr>
          <p:spPr>
            <a:xfrm>
              <a:off x="731801" y="376752"/>
              <a:ext cx="1106042" cy="46824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70" u="none" cap="none" strike="noStrike">
                  <a:solidFill>
                    <a:srgbClr val="5E8FCC"/>
                  </a:solidFill>
                  <a:latin typeface="Inter"/>
                  <a:ea typeface="Inter"/>
                  <a:cs typeface="Inter"/>
                  <a:sym typeface="Inter"/>
                </a:rPr>
                <a:t>NOV</a:t>
              </a:r>
              <a:endParaRPr/>
            </a:p>
          </p:txBody>
        </p:sp>
      </p:grpSp>
      <p:grpSp>
        <p:nvGrpSpPr>
          <p:cNvPr id="564" name="Google Shape;564;p34"/>
          <p:cNvGrpSpPr/>
          <p:nvPr/>
        </p:nvGrpSpPr>
        <p:grpSpPr>
          <a:xfrm>
            <a:off x="10980725" y="1235104"/>
            <a:ext cx="1927233" cy="1927233"/>
            <a:chOff x="0" y="0"/>
            <a:chExt cx="2569643" cy="2569643"/>
          </a:xfrm>
        </p:grpSpPr>
        <p:grpSp>
          <p:nvGrpSpPr>
            <p:cNvPr id="565" name="Google Shape;565;p34"/>
            <p:cNvGrpSpPr/>
            <p:nvPr/>
          </p:nvGrpSpPr>
          <p:grpSpPr>
            <a:xfrm>
              <a:off x="108005" y="108005"/>
              <a:ext cx="2353633" cy="2353633"/>
              <a:chOff x="0" y="0"/>
              <a:chExt cx="812800" cy="812800"/>
            </a:xfrm>
          </p:grpSpPr>
          <p:sp>
            <p:nvSpPr>
              <p:cNvPr id="566" name="Google Shape;566;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F9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8" name="Google Shape;568;p34"/>
            <p:cNvSpPr/>
            <p:nvPr/>
          </p:nvSpPr>
          <p:spPr>
            <a:xfrm>
              <a:off x="0" y="0"/>
              <a:ext cx="2569643" cy="2569643"/>
            </a:xfrm>
            <a:custGeom>
              <a:rect b="b" l="l" r="r" t="t"/>
              <a:pathLst>
                <a:path extrusionOk="0" h="2569643" w="2569643">
                  <a:moveTo>
                    <a:pt x="0" y="0"/>
                  </a:moveTo>
                  <a:lnTo>
                    <a:pt x="2569643" y="0"/>
                  </a:lnTo>
                  <a:lnTo>
                    <a:pt x="2569643" y="2569643"/>
                  </a:lnTo>
                  <a:lnTo>
                    <a:pt x="0" y="2569643"/>
                  </a:lnTo>
                  <a:lnTo>
                    <a:pt x="0" y="0"/>
                  </a:lnTo>
                  <a:close/>
                </a:path>
              </a:pathLst>
            </a:custGeom>
            <a:blipFill rotWithShape="1">
              <a:blip r:embed="rId7">
                <a:alphaModFix/>
              </a:blip>
              <a:stretch>
                <a:fillRect b="0" l="0" r="0" t="0"/>
              </a:stretch>
            </a:blipFill>
            <a:ln>
              <a:noFill/>
            </a:ln>
          </p:spPr>
        </p:sp>
        <p:sp>
          <p:nvSpPr>
            <p:cNvPr id="569" name="Google Shape;569;p34"/>
            <p:cNvSpPr txBox="1"/>
            <p:nvPr/>
          </p:nvSpPr>
          <p:spPr>
            <a:xfrm>
              <a:off x="527014" y="606109"/>
              <a:ext cx="1515616" cy="1896809"/>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9287" u="none" cap="none" strike="noStrike">
                  <a:solidFill>
                    <a:srgbClr val="5E8FCC"/>
                  </a:solidFill>
                  <a:latin typeface="Cabin Sketch"/>
                  <a:ea typeface="Cabin Sketch"/>
                  <a:cs typeface="Cabin Sketch"/>
                  <a:sym typeface="Cabin Sketch"/>
                </a:rPr>
                <a:t>17</a:t>
              </a:r>
              <a:endParaRPr/>
            </a:p>
          </p:txBody>
        </p:sp>
        <p:sp>
          <p:nvSpPr>
            <p:cNvPr id="570" name="Google Shape;570;p34"/>
            <p:cNvSpPr txBox="1"/>
            <p:nvPr/>
          </p:nvSpPr>
          <p:spPr>
            <a:xfrm>
              <a:off x="731801" y="376752"/>
              <a:ext cx="1106042" cy="46824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2270" u="none" cap="none" strike="noStrike">
                  <a:solidFill>
                    <a:srgbClr val="5E8FCC"/>
                  </a:solidFill>
                  <a:latin typeface="Inter"/>
                  <a:ea typeface="Inter"/>
                  <a:cs typeface="Inter"/>
                  <a:sym typeface="Inter"/>
                </a:rPr>
                <a:t>NOV</a:t>
              </a:r>
              <a:endParaRPr/>
            </a:p>
          </p:txBody>
        </p:sp>
      </p:grpSp>
      <p:sp>
        <p:nvSpPr>
          <p:cNvPr id="571" name="Google Shape;571;p34"/>
          <p:cNvSpPr/>
          <p:nvPr/>
        </p:nvSpPr>
        <p:spPr>
          <a:xfrm flipH="1" rot="210062">
            <a:off x="1213881" y="5718350"/>
            <a:ext cx="4557238" cy="6204161"/>
          </a:xfrm>
          <a:custGeom>
            <a:rect b="b" l="l" r="r" t="t"/>
            <a:pathLst>
              <a:path extrusionOk="0" h="6204161" w="4557238">
                <a:moveTo>
                  <a:pt x="4557238" y="0"/>
                </a:moveTo>
                <a:lnTo>
                  <a:pt x="0" y="0"/>
                </a:lnTo>
                <a:lnTo>
                  <a:pt x="0" y="6204161"/>
                </a:lnTo>
                <a:lnTo>
                  <a:pt x="4557238" y="6204161"/>
                </a:lnTo>
                <a:lnTo>
                  <a:pt x="4557238" y="0"/>
                </a:lnTo>
                <a:close/>
              </a:path>
            </a:pathLst>
          </a:custGeom>
          <a:blipFill rotWithShape="1">
            <a:blip r:embed="rId8">
              <a:alphaModFix/>
            </a:blip>
            <a:stretch>
              <a:fillRect b="0" l="0" r="0" t="0"/>
            </a:stretch>
          </a:blipFill>
          <a:ln>
            <a:noFill/>
          </a:ln>
        </p:spPr>
      </p:sp>
      <p:sp>
        <p:nvSpPr>
          <p:cNvPr id="572" name="Google Shape;572;p34"/>
          <p:cNvSpPr/>
          <p:nvPr/>
        </p:nvSpPr>
        <p:spPr>
          <a:xfrm rot="-3174604">
            <a:off x="7708620" y="1624934"/>
            <a:ext cx="2445870" cy="5316371"/>
          </a:xfrm>
          <a:custGeom>
            <a:rect b="b" l="l" r="r" t="t"/>
            <a:pathLst>
              <a:path extrusionOk="0" h="5316371" w="2445870">
                <a:moveTo>
                  <a:pt x="0" y="0"/>
                </a:moveTo>
                <a:lnTo>
                  <a:pt x="2445870" y="0"/>
                </a:lnTo>
                <a:lnTo>
                  <a:pt x="2445870" y="5316372"/>
                </a:lnTo>
                <a:lnTo>
                  <a:pt x="0" y="5316372"/>
                </a:lnTo>
                <a:lnTo>
                  <a:pt x="0" y="0"/>
                </a:lnTo>
                <a:close/>
              </a:path>
            </a:pathLst>
          </a:custGeom>
          <a:blipFill rotWithShape="1">
            <a:blip r:embed="rId9">
              <a:alphaModFix/>
            </a:blip>
            <a:stretch>
              <a:fillRect b="0" l="0" r="0" t="0"/>
            </a:stretch>
          </a:blipFill>
          <a:ln>
            <a:noFill/>
          </a:ln>
        </p:spPr>
      </p:sp>
      <p:sp>
        <p:nvSpPr>
          <p:cNvPr id="573" name="Google Shape;573;p34"/>
          <p:cNvSpPr txBox="1"/>
          <p:nvPr/>
        </p:nvSpPr>
        <p:spPr>
          <a:xfrm>
            <a:off x="2320710" y="4928402"/>
            <a:ext cx="3402300" cy="643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900" u="none" cap="none" strike="noStrike">
                <a:solidFill>
                  <a:srgbClr val="224D84"/>
                </a:solidFill>
                <a:latin typeface="Inter"/>
                <a:ea typeface="Inter"/>
                <a:cs typeface="Inter"/>
                <a:sym typeface="Inter"/>
              </a:rPr>
              <a:t>Lorem ipsum dolor sit amet, consectetur adipiscing elit.</a:t>
            </a:r>
            <a:endParaRPr/>
          </a:p>
        </p:txBody>
      </p:sp>
      <p:sp>
        <p:nvSpPr>
          <p:cNvPr id="574" name="Google Shape;574;p34"/>
          <p:cNvSpPr txBox="1"/>
          <p:nvPr/>
        </p:nvSpPr>
        <p:spPr>
          <a:xfrm>
            <a:off x="8237380" y="8241650"/>
            <a:ext cx="3402300" cy="643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900" u="none" cap="none" strike="noStrike">
                <a:solidFill>
                  <a:srgbClr val="224D84"/>
                </a:solidFill>
                <a:latin typeface="Inter"/>
                <a:ea typeface="Inter"/>
                <a:cs typeface="Inter"/>
                <a:sym typeface="Inter"/>
              </a:rPr>
              <a:t>Lorem ipsum dolor sit amet, consectetur adipiscing elit.</a:t>
            </a:r>
            <a:endParaRPr/>
          </a:p>
        </p:txBody>
      </p:sp>
      <p:sp>
        <p:nvSpPr>
          <p:cNvPr id="575" name="Google Shape;575;p34"/>
          <p:cNvSpPr txBox="1"/>
          <p:nvPr/>
        </p:nvSpPr>
        <p:spPr>
          <a:xfrm>
            <a:off x="12007744" y="3832575"/>
            <a:ext cx="3402300" cy="643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1900" u="none" cap="none" strike="noStrike">
                <a:solidFill>
                  <a:srgbClr val="224D84"/>
                </a:solidFill>
                <a:latin typeface="Inter"/>
                <a:ea typeface="Inter"/>
                <a:cs typeface="Inter"/>
                <a:sym typeface="Inter"/>
              </a:rPr>
              <a:t>Lorem ipsum dolor sit amet, consectetur adipiscing elit.</a:t>
            </a:r>
            <a:endParaRPr/>
          </a:p>
        </p:txBody>
      </p:sp>
      <p:sp>
        <p:nvSpPr>
          <p:cNvPr id="576" name="Google Shape;576;p34"/>
          <p:cNvSpPr txBox="1"/>
          <p:nvPr/>
        </p:nvSpPr>
        <p:spPr>
          <a:xfrm>
            <a:off x="3514481" y="3612215"/>
            <a:ext cx="2208528" cy="838200"/>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0" i="0" lang="en-US" sz="2799" u="none" cap="none" strike="noStrike">
                <a:solidFill>
                  <a:srgbClr val="E95287"/>
                </a:solidFill>
                <a:latin typeface="Inter SemiBold"/>
                <a:ea typeface="Inter SemiBold"/>
                <a:cs typeface="Inter SemiBold"/>
                <a:sym typeface="Inter SemiBold"/>
              </a:rPr>
              <a:t>Event Name Goes Here</a:t>
            </a:r>
            <a:endParaRPr/>
          </a:p>
        </p:txBody>
      </p:sp>
      <p:sp>
        <p:nvSpPr>
          <p:cNvPr id="577" name="Google Shape;577;p34"/>
          <p:cNvSpPr txBox="1"/>
          <p:nvPr/>
        </p:nvSpPr>
        <p:spPr>
          <a:xfrm>
            <a:off x="9431152" y="6925463"/>
            <a:ext cx="2208528" cy="838200"/>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0" i="0" lang="en-US" sz="2799" u="none" cap="none" strike="noStrike">
                <a:solidFill>
                  <a:srgbClr val="E95287"/>
                </a:solidFill>
                <a:latin typeface="Inter SemiBold"/>
                <a:ea typeface="Inter SemiBold"/>
                <a:cs typeface="Inter SemiBold"/>
                <a:sym typeface="Inter SemiBold"/>
              </a:rPr>
              <a:t>Event Name Goes Here</a:t>
            </a:r>
            <a:endParaRPr/>
          </a:p>
        </p:txBody>
      </p:sp>
      <p:sp>
        <p:nvSpPr>
          <p:cNvPr id="578" name="Google Shape;578;p34"/>
          <p:cNvSpPr txBox="1"/>
          <p:nvPr/>
        </p:nvSpPr>
        <p:spPr>
          <a:xfrm>
            <a:off x="13201516" y="2516388"/>
            <a:ext cx="2208528" cy="838200"/>
          </a:xfrm>
          <a:prstGeom prst="rect">
            <a:avLst/>
          </a:prstGeom>
          <a:noFill/>
          <a:ln>
            <a:noFill/>
          </a:ln>
        </p:spPr>
        <p:txBody>
          <a:bodyPr anchorCtr="0" anchor="t" bIns="0" lIns="0" spcFirstLastPara="1" rIns="0" wrap="square" tIns="0">
            <a:spAutoFit/>
          </a:bodyPr>
          <a:lstStyle/>
          <a:p>
            <a:pPr indent="0" lvl="0" marL="0" marR="0" rtl="0" algn="r">
              <a:lnSpc>
                <a:spcPct val="120007"/>
              </a:lnSpc>
              <a:spcBef>
                <a:spcPts val="0"/>
              </a:spcBef>
              <a:spcAft>
                <a:spcPts val="0"/>
              </a:spcAft>
              <a:buNone/>
            </a:pPr>
            <a:r>
              <a:rPr b="0" i="0" lang="en-US" sz="2799" u="none" cap="none" strike="noStrike">
                <a:solidFill>
                  <a:srgbClr val="E95287"/>
                </a:solidFill>
                <a:latin typeface="Inter SemiBold"/>
                <a:ea typeface="Inter SemiBold"/>
                <a:cs typeface="Inter SemiBold"/>
                <a:sym typeface="Inter SemiBold"/>
              </a:rPr>
              <a:t>Event Name Goes Here</a:t>
            </a:r>
            <a:endParaRPr/>
          </a:p>
        </p:txBody>
      </p:sp>
      <p:sp>
        <p:nvSpPr>
          <p:cNvPr id="579" name="Google Shape;579;p34"/>
          <p:cNvSpPr txBox="1"/>
          <p:nvPr/>
        </p:nvSpPr>
        <p:spPr>
          <a:xfrm>
            <a:off x="841209" y="905809"/>
            <a:ext cx="7940796" cy="1240170"/>
          </a:xfrm>
          <a:prstGeom prst="rect">
            <a:avLst/>
          </a:prstGeom>
          <a:noFill/>
          <a:ln>
            <a:noFill/>
          </a:ln>
        </p:spPr>
        <p:txBody>
          <a:bodyPr anchorCtr="0" anchor="t" bIns="0" lIns="0" spcFirstLastPara="1" rIns="0" wrap="square" tIns="0">
            <a:spAutoFit/>
          </a:bodyPr>
          <a:lstStyle/>
          <a:p>
            <a:pPr indent="0" lvl="0" marL="0" marR="0" rtl="0" algn="l">
              <a:lnSpc>
                <a:spcPct val="104000"/>
              </a:lnSpc>
              <a:spcBef>
                <a:spcPts val="0"/>
              </a:spcBef>
              <a:spcAft>
                <a:spcPts val="0"/>
              </a:spcAft>
              <a:buNone/>
            </a:pPr>
            <a:r>
              <a:rPr b="0" i="0" lang="en-US" sz="9000" u="none" cap="none" strike="noStrike">
                <a:solidFill>
                  <a:srgbClr val="5E8FCC"/>
                </a:solidFill>
                <a:latin typeface="Cabin Sketch"/>
                <a:ea typeface="Cabin Sketch"/>
                <a:cs typeface="Cabin Sketch"/>
                <a:sym typeface="Cabin Sketch"/>
              </a:rPr>
              <a:t>Timeline Page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id="584" name="Google Shape;584;p35"/>
          <p:cNvPicPr preferRelativeResize="0"/>
          <p:nvPr/>
        </p:nvPicPr>
        <p:blipFill>
          <a:blip r:embed="rId3">
            <a:alphaModFix/>
          </a:blip>
          <a:stretch>
            <a:fillRect/>
          </a:stretch>
        </p:blipFill>
        <p:spPr>
          <a:xfrm>
            <a:off x="151601" y="-2670"/>
            <a:ext cx="17984799" cy="10195475"/>
          </a:xfrm>
          <a:prstGeom prst="rect">
            <a:avLst/>
          </a:prstGeom>
          <a:noFill/>
          <a:ln>
            <a:noFill/>
          </a:ln>
        </p:spPr>
      </p:pic>
      <p:grpSp>
        <p:nvGrpSpPr>
          <p:cNvPr id="585" name="Google Shape;585;p35"/>
          <p:cNvGrpSpPr/>
          <p:nvPr/>
        </p:nvGrpSpPr>
        <p:grpSpPr>
          <a:xfrm>
            <a:off x="10018696" y="2540693"/>
            <a:ext cx="2680609" cy="5915236"/>
            <a:chOff x="0" y="-38100"/>
            <a:chExt cx="706004" cy="1557922"/>
          </a:xfrm>
        </p:grpSpPr>
        <p:sp>
          <p:nvSpPr>
            <p:cNvPr id="586" name="Google Shape;586;p35"/>
            <p:cNvSpPr/>
            <p:nvPr/>
          </p:nvSpPr>
          <p:spPr>
            <a:xfrm>
              <a:off x="0" y="0"/>
              <a:ext cx="706004" cy="1519822"/>
            </a:xfrm>
            <a:custGeom>
              <a:rect b="b" l="l" r="r" t="t"/>
              <a:pathLst>
                <a:path extrusionOk="0" h="1519822" w="706004">
                  <a:moveTo>
                    <a:pt x="0" y="0"/>
                  </a:moveTo>
                  <a:lnTo>
                    <a:pt x="706004" y="0"/>
                  </a:lnTo>
                  <a:lnTo>
                    <a:pt x="706004" y="1519822"/>
                  </a:lnTo>
                  <a:lnTo>
                    <a:pt x="0" y="1519822"/>
                  </a:lnTo>
                  <a:close/>
                </a:path>
              </a:pathLst>
            </a:custGeom>
            <a:solidFill>
              <a:srgbClr val="ADC9ED"/>
            </a:solidFill>
            <a:ln>
              <a:noFill/>
            </a:ln>
          </p:spPr>
        </p:sp>
        <p:sp>
          <p:nvSpPr>
            <p:cNvPr id="587" name="Google Shape;587;p35"/>
            <p:cNvSpPr txBox="1"/>
            <p:nvPr/>
          </p:nvSpPr>
          <p:spPr>
            <a:xfrm>
              <a:off x="0" y="-38100"/>
              <a:ext cx="706004" cy="1557922"/>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8" name="Google Shape;588;p35"/>
          <p:cNvGrpSpPr/>
          <p:nvPr/>
        </p:nvGrpSpPr>
        <p:grpSpPr>
          <a:xfrm>
            <a:off x="1329960" y="2540693"/>
            <a:ext cx="2680609" cy="5915236"/>
            <a:chOff x="0" y="-38100"/>
            <a:chExt cx="706004" cy="1557922"/>
          </a:xfrm>
        </p:grpSpPr>
        <p:sp>
          <p:nvSpPr>
            <p:cNvPr id="589" name="Google Shape;589;p35"/>
            <p:cNvSpPr/>
            <p:nvPr/>
          </p:nvSpPr>
          <p:spPr>
            <a:xfrm>
              <a:off x="0" y="0"/>
              <a:ext cx="706004" cy="1519822"/>
            </a:xfrm>
            <a:custGeom>
              <a:rect b="b" l="l" r="r" t="t"/>
              <a:pathLst>
                <a:path extrusionOk="0" h="1519822" w="706004">
                  <a:moveTo>
                    <a:pt x="0" y="0"/>
                  </a:moveTo>
                  <a:lnTo>
                    <a:pt x="706004" y="0"/>
                  </a:lnTo>
                  <a:lnTo>
                    <a:pt x="706004" y="1519822"/>
                  </a:lnTo>
                  <a:lnTo>
                    <a:pt x="0" y="1519822"/>
                  </a:lnTo>
                  <a:close/>
                </a:path>
              </a:pathLst>
            </a:custGeom>
            <a:solidFill>
              <a:srgbClr val="ADC9ED"/>
            </a:solidFill>
            <a:ln>
              <a:noFill/>
            </a:ln>
          </p:spPr>
        </p:sp>
        <p:sp>
          <p:nvSpPr>
            <p:cNvPr id="590" name="Google Shape;590;p35"/>
            <p:cNvSpPr txBox="1"/>
            <p:nvPr/>
          </p:nvSpPr>
          <p:spPr>
            <a:xfrm>
              <a:off x="0" y="-38100"/>
              <a:ext cx="706004" cy="1557922"/>
            </a:xfrm>
            <a:prstGeom prst="rect">
              <a:avLst/>
            </a:prstGeom>
            <a:noFill/>
            <a:ln>
              <a:noFill/>
            </a:ln>
          </p:spPr>
          <p:txBody>
            <a:bodyPr anchorCtr="0" anchor="ctr" bIns="50800" lIns="50800" spcFirstLastPara="1" rIns="50800" wrap="square" tIns="50800">
              <a:noAutofit/>
            </a:bodyPr>
            <a:lstStyle/>
            <a:p>
              <a:pPr indent="0" lvl="0" marL="0" marR="0" rtl="0" algn="ctr">
                <a:lnSpc>
                  <a:spcPct val="147777"/>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1" name="Google Shape;591;p35"/>
          <p:cNvSpPr/>
          <p:nvPr/>
        </p:nvSpPr>
        <p:spPr>
          <a:xfrm>
            <a:off x="6211422" y="2932270"/>
            <a:ext cx="944215" cy="808484"/>
          </a:xfrm>
          <a:custGeom>
            <a:rect b="b" l="l" r="r" t="t"/>
            <a:pathLst>
              <a:path extrusionOk="0" h="808484" w="944215">
                <a:moveTo>
                  <a:pt x="0" y="0"/>
                </a:moveTo>
                <a:lnTo>
                  <a:pt x="944215" y="0"/>
                </a:lnTo>
                <a:lnTo>
                  <a:pt x="944215" y="808485"/>
                </a:lnTo>
                <a:lnTo>
                  <a:pt x="0" y="808485"/>
                </a:lnTo>
                <a:lnTo>
                  <a:pt x="0" y="0"/>
                </a:lnTo>
                <a:close/>
              </a:path>
            </a:pathLst>
          </a:custGeom>
          <a:blipFill rotWithShape="1">
            <a:blip r:embed="rId4">
              <a:alphaModFix/>
            </a:blip>
            <a:stretch>
              <a:fillRect b="0" l="0" r="0" t="0"/>
            </a:stretch>
          </a:blipFill>
          <a:ln>
            <a:noFill/>
          </a:ln>
        </p:spPr>
      </p:sp>
      <p:sp>
        <p:nvSpPr>
          <p:cNvPr id="592" name="Google Shape;592;p35"/>
          <p:cNvSpPr/>
          <p:nvPr/>
        </p:nvSpPr>
        <p:spPr>
          <a:xfrm rot="-5400000">
            <a:off x="-332723" y="4070183"/>
            <a:ext cx="6112979" cy="3000917"/>
          </a:xfrm>
          <a:custGeom>
            <a:rect b="b" l="l" r="r" t="t"/>
            <a:pathLst>
              <a:path extrusionOk="0" h="3000917" w="6112979">
                <a:moveTo>
                  <a:pt x="0" y="0"/>
                </a:moveTo>
                <a:lnTo>
                  <a:pt x="6112979" y="0"/>
                </a:lnTo>
                <a:lnTo>
                  <a:pt x="6112979" y="3000917"/>
                </a:lnTo>
                <a:lnTo>
                  <a:pt x="0" y="3000917"/>
                </a:lnTo>
                <a:lnTo>
                  <a:pt x="0" y="0"/>
                </a:lnTo>
                <a:close/>
              </a:path>
            </a:pathLst>
          </a:custGeom>
          <a:blipFill rotWithShape="1">
            <a:blip r:embed="rId5">
              <a:alphaModFix/>
            </a:blip>
            <a:stretch>
              <a:fillRect b="0" l="0" r="0" t="0"/>
            </a:stretch>
          </a:blipFill>
          <a:ln>
            <a:noFill/>
          </a:ln>
        </p:spPr>
      </p:sp>
      <p:sp>
        <p:nvSpPr>
          <p:cNvPr id="593" name="Google Shape;593;p35"/>
          <p:cNvSpPr/>
          <p:nvPr/>
        </p:nvSpPr>
        <p:spPr>
          <a:xfrm rot="-5400000">
            <a:off x="8355243" y="4070183"/>
            <a:ext cx="6112979" cy="3000917"/>
          </a:xfrm>
          <a:custGeom>
            <a:rect b="b" l="l" r="r" t="t"/>
            <a:pathLst>
              <a:path extrusionOk="0" h="3000917" w="6112979">
                <a:moveTo>
                  <a:pt x="0" y="0"/>
                </a:moveTo>
                <a:lnTo>
                  <a:pt x="6112980" y="0"/>
                </a:lnTo>
                <a:lnTo>
                  <a:pt x="6112980" y="3000917"/>
                </a:lnTo>
                <a:lnTo>
                  <a:pt x="0" y="3000917"/>
                </a:lnTo>
                <a:lnTo>
                  <a:pt x="0" y="0"/>
                </a:lnTo>
                <a:close/>
              </a:path>
            </a:pathLst>
          </a:custGeom>
          <a:blipFill rotWithShape="1">
            <a:blip r:embed="rId5">
              <a:alphaModFix/>
            </a:blip>
            <a:stretch>
              <a:fillRect b="0" l="0" r="0" t="0"/>
            </a:stretch>
          </a:blipFill>
          <a:ln>
            <a:noFill/>
          </a:ln>
        </p:spPr>
      </p:sp>
      <p:pic>
        <p:nvPicPr>
          <p:cNvPr id="594" name="Google Shape;594;p35"/>
          <p:cNvPicPr preferRelativeResize="0"/>
          <p:nvPr/>
        </p:nvPicPr>
        <p:blipFill rotWithShape="1">
          <a:blip r:embed="rId6">
            <a:alphaModFix/>
          </a:blip>
          <a:srcRect b="0" l="8589" r="8589" t="0"/>
          <a:stretch/>
        </p:blipFill>
        <p:spPr>
          <a:xfrm>
            <a:off x="10018696" y="2685354"/>
            <a:ext cx="2680609" cy="5745498"/>
          </a:xfrm>
          <a:prstGeom prst="rect">
            <a:avLst/>
          </a:prstGeom>
          <a:noFill/>
          <a:ln>
            <a:noFill/>
          </a:ln>
        </p:spPr>
      </p:pic>
      <p:pic>
        <p:nvPicPr>
          <p:cNvPr id="595" name="Google Shape;595;p35"/>
          <p:cNvPicPr preferRelativeResize="0"/>
          <p:nvPr/>
        </p:nvPicPr>
        <p:blipFill rotWithShape="1">
          <a:blip r:embed="rId7">
            <a:alphaModFix/>
          </a:blip>
          <a:srcRect b="0" l="46515" r="27202" t="0"/>
          <a:stretch/>
        </p:blipFill>
        <p:spPr>
          <a:xfrm>
            <a:off x="1329960" y="2685354"/>
            <a:ext cx="2680609" cy="5745498"/>
          </a:xfrm>
          <a:prstGeom prst="rect">
            <a:avLst/>
          </a:prstGeom>
          <a:noFill/>
          <a:ln>
            <a:noFill/>
          </a:ln>
        </p:spPr>
      </p:pic>
      <p:sp>
        <p:nvSpPr>
          <p:cNvPr id="596" name="Google Shape;596;p35"/>
          <p:cNvSpPr/>
          <p:nvPr/>
        </p:nvSpPr>
        <p:spPr>
          <a:xfrm>
            <a:off x="14899389" y="2932270"/>
            <a:ext cx="944215" cy="808484"/>
          </a:xfrm>
          <a:custGeom>
            <a:rect b="b" l="l" r="r" t="t"/>
            <a:pathLst>
              <a:path extrusionOk="0" h="1077979" w="1258954">
                <a:moveTo>
                  <a:pt x="0" y="0"/>
                </a:moveTo>
                <a:lnTo>
                  <a:pt x="1258953" y="0"/>
                </a:lnTo>
                <a:lnTo>
                  <a:pt x="1258953" y="1077979"/>
                </a:lnTo>
                <a:lnTo>
                  <a:pt x="0" y="1077979"/>
                </a:lnTo>
                <a:lnTo>
                  <a:pt x="0" y="0"/>
                </a:lnTo>
                <a:close/>
              </a:path>
            </a:pathLst>
          </a:custGeom>
          <a:blipFill rotWithShape="1">
            <a:blip r:embed="rId4">
              <a:alphaModFix/>
            </a:blip>
            <a:stretch>
              <a:fillRect b="0" l="0" r="0" t="0"/>
            </a:stretch>
          </a:blipFill>
          <a:ln>
            <a:noFill/>
          </a:ln>
        </p:spPr>
      </p:sp>
      <p:sp>
        <p:nvSpPr>
          <p:cNvPr id="597" name="Google Shape;597;p35"/>
          <p:cNvSpPr txBox="1"/>
          <p:nvPr/>
        </p:nvSpPr>
        <p:spPr>
          <a:xfrm>
            <a:off x="13289085" y="5742094"/>
            <a:ext cx="4164900" cy="3016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800" u="none" cap="none" strike="noStrike">
                <a:solidFill>
                  <a:srgbClr val="5E8FCC"/>
                </a:solidFill>
                <a:latin typeface="Cabin Sketch"/>
                <a:ea typeface="Cabin Sketch"/>
                <a:cs typeface="Cabin Sketch"/>
                <a:sym typeface="Cabin Sketch"/>
              </a:rPr>
              <a:t>Lorem ipsum dolor sit amet, consectetur adipiscing elit, sed do eiusmod tempor incididunt ut labore et dolore magna aliqua.</a:t>
            </a:r>
            <a:endParaRPr/>
          </a:p>
        </p:txBody>
      </p:sp>
      <p:sp>
        <p:nvSpPr>
          <p:cNvPr id="598" name="Google Shape;598;p35"/>
          <p:cNvSpPr txBox="1"/>
          <p:nvPr/>
        </p:nvSpPr>
        <p:spPr>
          <a:xfrm>
            <a:off x="13289085" y="3931027"/>
            <a:ext cx="4164900" cy="153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999" u="none" cap="none" strike="noStrike">
                <a:solidFill>
                  <a:srgbClr val="E95287"/>
                </a:solidFill>
                <a:latin typeface="Cabin Sketch"/>
                <a:ea typeface="Cabin Sketch"/>
                <a:cs typeface="Cabin Sketch"/>
                <a:sym typeface="Cabin Sketch"/>
              </a:rPr>
              <a:t>HAPPY BIRTHDAY!!!</a:t>
            </a:r>
            <a:endParaRPr/>
          </a:p>
        </p:txBody>
      </p:sp>
      <p:sp>
        <p:nvSpPr>
          <p:cNvPr id="599" name="Google Shape;599;p35"/>
          <p:cNvSpPr txBox="1"/>
          <p:nvPr/>
        </p:nvSpPr>
        <p:spPr>
          <a:xfrm>
            <a:off x="3658833" y="840081"/>
            <a:ext cx="10970334" cy="124017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9000" u="none" cap="none" strike="noStrike">
                <a:solidFill>
                  <a:srgbClr val="5E8FCC"/>
                </a:solidFill>
                <a:latin typeface="Cabin Sketch"/>
                <a:ea typeface="Cabin Sketch"/>
                <a:cs typeface="Cabin Sketch"/>
                <a:sym typeface="Cabin Sketch"/>
              </a:rPr>
              <a:t>Birthday Messages</a:t>
            </a:r>
            <a:endParaRPr/>
          </a:p>
        </p:txBody>
      </p:sp>
      <p:grpSp>
        <p:nvGrpSpPr>
          <p:cNvPr id="600" name="Google Shape;600;p35"/>
          <p:cNvGrpSpPr/>
          <p:nvPr/>
        </p:nvGrpSpPr>
        <p:grpSpPr>
          <a:xfrm>
            <a:off x="1456170" y="8837301"/>
            <a:ext cx="2429727" cy="818530"/>
            <a:chOff x="0" y="0"/>
            <a:chExt cx="3239636" cy="1091373"/>
          </a:xfrm>
        </p:grpSpPr>
        <p:sp>
          <p:nvSpPr>
            <p:cNvPr id="601" name="Google Shape;601;p35"/>
            <p:cNvSpPr txBox="1"/>
            <p:nvPr/>
          </p:nvSpPr>
          <p:spPr>
            <a:xfrm>
              <a:off x="0" y="0"/>
              <a:ext cx="3239636" cy="558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224D84"/>
                  </a:solidFill>
                  <a:latin typeface="Inter"/>
                  <a:ea typeface="Inter"/>
                  <a:cs typeface="Inter"/>
                  <a:sym typeface="Inter"/>
                </a:rPr>
                <a:t>Jane Doe</a:t>
              </a:r>
              <a:endParaRPr/>
            </a:p>
          </p:txBody>
        </p:sp>
        <p:sp>
          <p:nvSpPr>
            <p:cNvPr id="602" name="Google Shape;602;p35"/>
            <p:cNvSpPr txBox="1"/>
            <p:nvPr/>
          </p:nvSpPr>
          <p:spPr>
            <a:xfrm>
              <a:off x="0" y="642005"/>
              <a:ext cx="3239636" cy="449368"/>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1900" u="none" cap="none" strike="noStrike">
                  <a:solidFill>
                    <a:srgbClr val="224D84"/>
                  </a:solidFill>
                  <a:latin typeface="Inter"/>
                  <a:ea typeface="Inter"/>
                  <a:cs typeface="Inter"/>
                  <a:sym typeface="Inter"/>
                </a:rPr>
                <a:t>Title or Position</a:t>
              </a:r>
              <a:endParaRPr/>
            </a:p>
          </p:txBody>
        </p:sp>
      </p:grpSp>
      <p:grpSp>
        <p:nvGrpSpPr>
          <p:cNvPr id="603" name="Google Shape;603;p35"/>
          <p:cNvGrpSpPr/>
          <p:nvPr/>
        </p:nvGrpSpPr>
        <p:grpSpPr>
          <a:xfrm>
            <a:off x="10144137" y="8837301"/>
            <a:ext cx="2429727" cy="818530"/>
            <a:chOff x="0" y="0"/>
            <a:chExt cx="3239636" cy="1091373"/>
          </a:xfrm>
        </p:grpSpPr>
        <p:sp>
          <p:nvSpPr>
            <p:cNvPr id="604" name="Google Shape;604;p35"/>
            <p:cNvSpPr txBox="1"/>
            <p:nvPr/>
          </p:nvSpPr>
          <p:spPr>
            <a:xfrm>
              <a:off x="0" y="0"/>
              <a:ext cx="3239636" cy="5588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1" i="0" lang="en-US" sz="2799" u="none" cap="none" strike="noStrike">
                  <a:solidFill>
                    <a:srgbClr val="224D84"/>
                  </a:solidFill>
                  <a:latin typeface="Inter"/>
                  <a:ea typeface="Inter"/>
                  <a:cs typeface="Inter"/>
                  <a:sym typeface="Inter"/>
                </a:rPr>
                <a:t>John Doe</a:t>
              </a:r>
              <a:endParaRPr/>
            </a:p>
          </p:txBody>
        </p:sp>
        <p:sp>
          <p:nvSpPr>
            <p:cNvPr id="605" name="Google Shape;605;p35"/>
            <p:cNvSpPr txBox="1"/>
            <p:nvPr/>
          </p:nvSpPr>
          <p:spPr>
            <a:xfrm>
              <a:off x="0" y="642005"/>
              <a:ext cx="3239636" cy="449368"/>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1900" u="none" cap="none" strike="noStrike">
                  <a:solidFill>
                    <a:srgbClr val="224D84"/>
                  </a:solidFill>
                  <a:latin typeface="Inter"/>
                  <a:ea typeface="Inter"/>
                  <a:cs typeface="Inter"/>
                  <a:sym typeface="Inter"/>
                </a:rPr>
                <a:t>Title or Position</a:t>
              </a:r>
              <a:endParaRPr/>
            </a:p>
          </p:txBody>
        </p:sp>
      </p:grpSp>
      <p:sp>
        <p:nvSpPr>
          <p:cNvPr id="606" name="Google Shape;606;p35"/>
          <p:cNvSpPr txBox="1"/>
          <p:nvPr/>
        </p:nvSpPr>
        <p:spPr>
          <a:xfrm>
            <a:off x="4601119" y="5725426"/>
            <a:ext cx="4164900" cy="3016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800" u="none" cap="none" strike="noStrike">
                <a:solidFill>
                  <a:srgbClr val="5E8FCC"/>
                </a:solidFill>
                <a:latin typeface="Cabin Sketch"/>
                <a:ea typeface="Cabin Sketch"/>
                <a:cs typeface="Cabin Sketch"/>
                <a:sym typeface="Cabin Sketch"/>
              </a:rPr>
              <a:t>Lorem ipsum dolor sit amet, consectetur adipiscing elit, sed do eiusmod tempor incididunt ut labore et dolore magna aliqua.</a:t>
            </a:r>
            <a:endParaRPr/>
          </a:p>
        </p:txBody>
      </p:sp>
      <p:sp>
        <p:nvSpPr>
          <p:cNvPr id="607" name="Google Shape;607;p35"/>
          <p:cNvSpPr txBox="1"/>
          <p:nvPr/>
        </p:nvSpPr>
        <p:spPr>
          <a:xfrm>
            <a:off x="4601119" y="3923883"/>
            <a:ext cx="4164900" cy="153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999" u="none" cap="none" strike="noStrike">
                <a:solidFill>
                  <a:srgbClr val="E95287"/>
                </a:solidFill>
                <a:latin typeface="Cabin Sketch"/>
                <a:ea typeface="Cabin Sketch"/>
                <a:cs typeface="Cabin Sketch"/>
                <a:sym typeface="Cabin Sketch"/>
              </a:rPr>
              <a:t>HAPPY BIRTHDAY!!!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id="612" name="Google Shape;612;p36"/>
          <p:cNvPicPr preferRelativeResize="0"/>
          <p:nvPr/>
        </p:nvPicPr>
        <p:blipFill>
          <a:blip r:embed="rId3">
            <a:alphaModFix/>
          </a:blip>
          <a:stretch>
            <a:fillRect/>
          </a:stretch>
        </p:blipFill>
        <p:spPr>
          <a:xfrm>
            <a:off x="151601" y="-2670"/>
            <a:ext cx="17984799" cy="10195475"/>
          </a:xfrm>
          <a:prstGeom prst="rect">
            <a:avLst/>
          </a:prstGeom>
          <a:noFill/>
          <a:ln>
            <a:noFill/>
          </a:ln>
        </p:spPr>
      </p:pic>
      <p:sp>
        <p:nvSpPr>
          <p:cNvPr id="613" name="Google Shape;613;p36"/>
          <p:cNvSpPr txBox="1"/>
          <p:nvPr/>
        </p:nvSpPr>
        <p:spPr>
          <a:xfrm>
            <a:off x="5173138" y="2868703"/>
            <a:ext cx="7941600" cy="4290300"/>
          </a:xfrm>
          <a:prstGeom prst="rect">
            <a:avLst/>
          </a:prstGeom>
          <a:noFill/>
          <a:ln>
            <a:noFill/>
          </a:ln>
        </p:spPr>
        <p:txBody>
          <a:bodyPr anchorCtr="0" anchor="t" bIns="0" lIns="0" spcFirstLastPara="1" rIns="0" wrap="square" tIns="0">
            <a:spAutoFit/>
          </a:bodyPr>
          <a:lstStyle/>
          <a:p>
            <a:pPr indent="0" lvl="0" marL="0" marR="0" rtl="0" algn="ctr">
              <a:lnSpc>
                <a:spcPct val="65000"/>
              </a:lnSpc>
              <a:spcBef>
                <a:spcPts val="0"/>
              </a:spcBef>
              <a:spcAft>
                <a:spcPts val="0"/>
              </a:spcAft>
              <a:buNone/>
            </a:pPr>
            <a:r>
              <a:rPr b="0" i="0" lang="en-US" sz="21440" u="none" cap="none" strike="noStrike">
                <a:solidFill>
                  <a:srgbClr val="5E8FCC"/>
                </a:solidFill>
                <a:latin typeface="Cabin Sketch"/>
                <a:ea typeface="Cabin Sketch"/>
                <a:cs typeface="Cabin Sketch"/>
                <a:sym typeface="Cabin Sketch"/>
              </a:rPr>
              <a:t>Thank</a:t>
            </a:r>
            <a:endParaRPr/>
          </a:p>
          <a:p>
            <a:pPr indent="0" lvl="0" marL="0" marR="0" rtl="0" algn="ctr">
              <a:lnSpc>
                <a:spcPct val="65000"/>
              </a:lnSpc>
              <a:spcBef>
                <a:spcPts val="0"/>
              </a:spcBef>
              <a:spcAft>
                <a:spcPts val="0"/>
              </a:spcAft>
              <a:buNone/>
            </a:pPr>
            <a:r>
              <a:rPr b="0" i="0" lang="en-US" sz="21440" u="none" cap="none" strike="noStrike">
                <a:solidFill>
                  <a:srgbClr val="5E8FCC"/>
                </a:solidFill>
                <a:latin typeface="Cabin Sketch"/>
                <a:ea typeface="Cabin Sketch"/>
                <a:cs typeface="Cabin Sketch"/>
                <a:sym typeface="Cabin Sketch"/>
              </a:rPr>
              <a:t>you!</a:t>
            </a:r>
            <a:endParaRPr/>
          </a:p>
        </p:txBody>
      </p:sp>
      <p:sp>
        <p:nvSpPr>
          <p:cNvPr id="614" name="Google Shape;614;p36"/>
          <p:cNvSpPr/>
          <p:nvPr/>
        </p:nvSpPr>
        <p:spPr>
          <a:xfrm>
            <a:off x="1531040" y="2163853"/>
            <a:ext cx="3325053" cy="6508111"/>
          </a:xfrm>
          <a:custGeom>
            <a:rect b="b" l="l" r="r" t="t"/>
            <a:pathLst>
              <a:path extrusionOk="0" h="6508111" w="3325053">
                <a:moveTo>
                  <a:pt x="0" y="0"/>
                </a:moveTo>
                <a:lnTo>
                  <a:pt x="3325053" y="0"/>
                </a:lnTo>
                <a:lnTo>
                  <a:pt x="3325053" y="6508111"/>
                </a:lnTo>
                <a:lnTo>
                  <a:pt x="0" y="6508111"/>
                </a:lnTo>
                <a:lnTo>
                  <a:pt x="0" y="0"/>
                </a:lnTo>
                <a:close/>
              </a:path>
            </a:pathLst>
          </a:custGeom>
          <a:blipFill rotWithShape="1">
            <a:blip r:embed="rId4">
              <a:alphaModFix/>
            </a:blip>
            <a:stretch>
              <a:fillRect b="0" l="0" r="0" t="0"/>
            </a:stretch>
          </a:blipFill>
          <a:ln>
            <a:noFill/>
          </a:ln>
        </p:spPr>
      </p:sp>
      <p:sp>
        <p:nvSpPr>
          <p:cNvPr id="615" name="Google Shape;615;p36"/>
          <p:cNvSpPr/>
          <p:nvPr/>
        </p:nvSpPr>
        <p:spPr>
          <a:xfrm>
            <a:off x="13433870" y="1044258"/>
            <a:ext cx="3825430" cy="7623140"/>
          </a:xfrm>
          <a:custGeom>
            <a:rect b="b" l="l" r="r" t="t"/>
            <a:pathLst>
              <a:path extrusionOk="0" h="7623140" w="3825430">
                <a:moveTo>
                  <a:pt x="0" y="0"/>
                </a:moveTo>
                <a:lnTo>
                  <a:pt x="3825430" y="0"/>
                </a:lnTo>
                <a:lnTo>
                  <a:pt x="3825430" y="7623139"/>
                </a:lnTo>
                <a:lnTo>
                  <a:pt x="0" y="7623139"/>
                </a:lnTo>
                <a:lnTo>
                  <a:pt x="0" y="0"/>
                </a:lnTo>
                <a:close/>
              </a:path>
            </a:pathLst>
          </a:custGeom>
          <a:blipFill rotWithShape="1">
            <a:blip r:embed="rId5">
              <a:alphaModFix/>
            </a:blip>
            <a:stretch>
              <a:fillRect b="0" l="0" r="0" t="0"/>
            </a:stretch>
          </a:blipFill>
          <a:ln>
            <a:noFill/>
          </a:ln>
        </p:spPr>
      </p:sp>
      <p:sp>
        <p:nvSpPr>
          <p:cNvPr id="616" name="Google Shape;616;p36"/>
          <p:cNvSpPr txBox="1"/>
          <p:nvPr/>
        </p:nvSpPr>
        <p:spPr>
          <a:xfrm>
            <a:off x="5703818" y="7810022"/>
            <a:ext cx="6880363" cy="353695"/>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1900" u="none" cap="none" strike="noStrike">
                <a:solidFill>
                  <a:srgbClr val="224D84"/>
                </a:solidFill>
                <a:latin typeface="Inter"/>
                <a:ea typeface="Inter"/>
                <a:cs typeface="Inter"/>
                <a:sym typeface="Inter"/>
              </a:rPr>
              <a:t>Write a closing statement or call-to-action here.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37"/>
          <p:cNvSpPr txBox="1"/>
          <p:nvPr/>
        </p:nvSpPr>
        <p:spPr>
          <a:xfrm>
            <a:off x="950982" y="795616"/>
            <a:ext cx="3456300" cy="1969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99" u="none" cap="none" strike="noStrike">
                <a:solidFill>
                  <a:srgbClr val="5E8FCC"/>
                </a:solidFill>
                <a:latin typeface="Cabin Sketch"/>
                <a:ea typeface="Cabin Sketch"/>
                <a:cs typeface="Cabin Sketch"/>
                <a:sym typeface="Cabin Sketch"/>
              </a:rPr>
              <a:t>Resource</a:t>
            </a:r>
            <a:endParaRPr/>
          </a:p>
          <a:p>
            <a:pPr indent="0" lvl="0" marL="0" marR="0" rtl="0" algn="l">
              <a:lnSpc>
                <a:spcPct val="100000"/>
              </a:lnSpc>
              <a:spcBef>
                <a:spcPts val="0"/>
              </a:spcBef>
              <a:spcAft>
                <a:spcPts val="0"/>
              </a:spcAft>
              <a:buNone/>
            </a:pPr>
            <a:r>
              <a:rPr b="0" i="0" lang="en-US" sz="6399" u="none" cap="none" strike="noStrike">
                <a:solidFill>
                  <a:srgbClr val="5E8FCC"/>
                </a:solidFill>
                <a:latin typeface="Cabin Sketch"/>
                <a:ea typeface="Cabin Sketch"/>
                <a:cs typeface="Cabin Sketch"/>
                <a:sym typeface="Cabin Sketch"/>
              </a:rPr>
              <a:t>Page</a:t>
            </a:r>
            <a:endParaRPr/>
          </a:p>
        </p:txBody>
      </p:sp>
      <p:sp>
        <p:nvSpPr>
          <p:cNvPr id="622" name="Google Shape;622;p37"/>
          <p:cNvSpPr txBox="1"/>
          <p:nvPr/>
        </p:nvSpPr>
        <p:spPr>
          <a:xfrm>
            <a:off x="950982" y="4755849"/>
            <a:ext cx="3589800" cy="44745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This presentation template</a:t>
            </a:r>
            <a:endParaRPr/>
          </a:p>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uses the following free fonts:</a:t>
            </a:r>
            <a:endParaRPr/>
          </a:p>
          <a:p>
            <a:pPr indent="0" lvl="1" marL="0" marR="0" rtl="0" algn="l">
              <a:lnSpc>
                <a:spcPct val="130000"/>
              </a:lnSpc>
              <a:spcBef>
                <a:spcPts val="0"/>
              </a:spcBef>
              <a:spcAft>
                <a:spcPts val="0"/>
              </a:spcAft>
              <a:buNone/>
            </a:pPr>
            <a:r>
              <a:t/>
            </a:r>
            <a:endParaRPr b="0" i="0" sz="1900" u="none" cap="none" strike="noStrike">
              <a:solidFill>
                <a:srgbClr val="224D84"/>
              </a:solidFill>
              <a:latin typeface="Inter"/>
              <a:ea typeface="Inter"/>
              <a:cs typeface="Inter"/>
              <a:sym typeface="Inter"/>
            </a:endParaRPr>
          </a:p>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Titles: Cabin Sketch</a:t>
            </a:r>
            <a:endParaRPr/>
          </a:p>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Headers: Inter</a:t>
            </a:r>
            <a:endParaRPr/>
          </a:p>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Body Copy: Inter</a:t>
            </a:r>
            <a:endParaRPr/>
          </a:p>
          <a:p>
            <a:pPr indent="0" lvl="1" marL="0" marR="0" rtl="0" algn="l">
              <a:lnSpc>
                <a:spcPct val="130000"/>
              </a:lnSpc>
              <a:spcBef>
                <a:spcPts val="0"/>
              </a:spcBef>
              <a:spcAft>
                <a:spcPts val="0"/>
              </a:spcAft>
              <a:buNone/>
            </a:pPr>
            <a:r>
              <a:t/>
            </a:r>
            <a:endParaRPr b="0" i="0" sz="1900" u="none" cap="none" strike="noStrike">
              <a:solidFill>
                <a:srgbClr val="224D84"/>
              </a:solidFill>
              <a:latin typeface="Inter"/>
              <a:ea typeface="Inter"/>
              <a:cs typeface="Inter"/>
              <a:sym typeface="Inter"/>
            </a:endParaRPr>
          </a:p>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You can find these fonts</a:t>
            </a:r>
            <a:endParaRPr/>
          </a:p>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online too. Happy designing! </a:t>
            </a:r>
            <a:endParaRPr/>
          </a:p>
          <a:p>
            <a:pPr indent="0" lvl="1" marL="0" marR="0" rtl="0" algn="l">
              <a:lnSpc>
                <a:spcPct val="130000"/>
              </a:lnSpc>
              <a:spcBef>
                <a:spcPts val="0"/>
              </a:spcBef>
              <a:spcAft>
                <a:spcPts val="0"/>
              </a:spcAft>
              <a:buNone/>
            </a:pPr>
            <a:r>
              <a:t/>
            </a:r>
            <a:endParaRPr b="0" i="0" sz="1900" u="none" cap="none" strike="noStrike">
              <a:solidFill>
                <a:srgbClr val="224D84"/>
              </a:solidFill>
              <a:latin typeface="Inter"/>
              <a:ea typeface="Inter"/>
              <a:cs typeface="Inter"/>
              <a:sym typeface="Inter"/>
            </a:endParaRPr>
          </a:p>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Don't forget to delete this</a:t>
            </a:r>
            <a:endParaRPr/>
          </a:p>
          <a:p>
            <a:pPr indent="0" lvl="1" marL="0" marR="0" rtl="0" algn="l">
              <a:lnSpc>
                <a:spcPct val="130000"/>
              </a:lnSpc>
              <a:spcBef>
                <a:spcPts val="0"/>
              </a:spcBef>
              <a:spcAft>
                <a:spcPts val="0"/>
              </a:spcAft>
              <a:buNone/>
            </a:pPr>
            <a:r>
              <a:rPr b="0" i="0" lang="en-US" sz="1900" u="none" cap="none" strike="noStrike">
                <a:solidFill>
                  <a:srgbClr val="224D84"/>
                </a:solidFill>
                <a:latin typeface="Inter"/>
                <a:ea typeface="Inter"/>
                <a:cs typeface="Inter"/>
                <a:sym typeface="Inter"/>
              </a:rPr>
              <a:t>page before presenting. </a:t>
            </a:r>
            <a:endParaRPr/>
          </a:p>
        </p:txBody>
      </p:sp>
      <p:sp>
        <p:nvSpPr>
          <p:cNvPr id="623" name="Google Shape;623;p37"/>
          <p:cNvSpPr txBox="1"/>
          <p:nvPr/>
        </p:nvSpPr>
        <p:spPr>
          <a:xfrm>
            <a:off x="950982" y="3301374"/>
            <a:ext cx="3299400" cy="6726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1" i="0" lang="en-US" sz="1900" u="none" cap="none" strike="noStrike">
                <a:solidFill>
                  <a:srgbClr val="224D84"/>
                </a:solidFill>
                <a:latin typeface="Inter"/>
                <a:ea typeface="Inter"/>
                <a:cs typeface="Inter"/>
                <a:sym typeface="Inter"/>
              </a:rPr>
              <a:t>Use these design resources</a:t>
            </a:r>
            <a:endParaRPr/>
          </a:p>
          <a:p>
            <a:pPr indent="0" lvl="1" marL="0" marR="0" rtl="0" algn="l">
              <a:lnSpc>
                <a:spcPct val="130000"/>
              </a:lnSpc>
              <a:spcBef>
                <a:spcPts val="0"/>
              </a:spcBef>
              <a:spcAft>
                <a:spcPts val="0"/>
              </a:spcAft>
              <a:buNone/>
            </a:pPr>
            <a:r>
              <a:rPr b="1" i="0" lang="en-US" sz="1900" u="none" cap="none" strike="noStrike">
                <a:solidFill>
                  <a:srgbClr val="224D84"/>
                </a:solidFill>
                <a:latin typeface="Inter"/>
                <a:ea typeface="Inter"/>
                <a:cs typeface="Inter"/>
                <a:sym typeface="Inter"/>
              </a:rPr>
              <a:t>in your Canva Presentation.</a:t>
            </a:r>
            <a:endParaRPr/>
          </a:p>
        </p:txBody>
      </p:sp>
      <p:sp>
        <p:nvSpPr>
          <p:cNvPr id="624" name="Google Shape;624;p37"/>
          <p:cNvSpPr/>
          <p:nvPr/>
        </p:nvSpPr>
        <p:spPr>
          <a:xfrm>
            <a:off x="12108897" y="7781711"/>
            <a:ext cx="1020225" cy="1388920"/>
          </a:xfrm>
          <a:custGeom>
            <a:rect b="b" l="l" r="r" t="t"/>
            <a:pathLst>
              <a:path extrusionOk="0" h="1388920" w="1020225">
                <a:moveTo>
                  <a:pt x="0" y="0"/>
                </a:moveTo>
                <a:lnTo>
                  <a:pt x="1020225" y="0"/>
                </a:lnTo>
                <a:lnTo>
                  <a:pt x="1020225" y="1388920"/>
                </a:lnTo>
                <a:lnTo>
                  <a:pt x="0" y="1388920"/>
                </a:lnTo>
                <a:lnTo>
                  <a:pt x="0" y="0"/>
                </a:lnTo>
                <a:close/>
              </a:path>
            </a:pathLst>
          </a:custGeom>
          <a:blipFill rotWithShape="1">
            <a:blip r:embed="rId3">
              <a:alphaModFix/>
            </a:blip>
            <a:stretch>
              <a:fillRect b="0" l="0" r="0" t="0"/>
            </a:stretch>
          </a:blipFill>
          <a:ln>
            <a:noFill/>
          </a:ln>
        </p:spPr>
      </p:sp>
      <p:sp>
        <p:nvSpPr>
          <p:cNvPr id="625" name="Google Shape;625;p37"/>
          <p:cNvSpPr/>
          <p:nvPr/>
        </p:nvSpPr>
        <p:spPr>
          <a:xfrm>
            <a:off x="14000294" y="826305"/>
            <a:ext cx="1122201" cy="1847935"/>
          </a:xfrm>
          <a:custGeom>
            <a:rect b="b" l="l" r="r" t="t"/>
            <a:pathLst>
              <a:path extrusionOk="0" h="1847935" w="1122201">
                <a:moveTo>
                  <a:pt x="0" y="0"/>
                </a:moveTo>
                <a:lnTo>
                  <a:pt x="1122200" y="0"/>
                </a:lnTo>
                <a:lnTo>
                  <a:pt x="1122200" y="1847936"/>
                </a:lnTo>
                <a:lnTo>
                  <a:pt x="0" y="1847936"/>
                </a:lnTo>
                <a:lnTo>
                  <a:pt x="0" y="0"/>
                </a:lnTo>
                <a:close/>
              </a:path>
            </a:pathLst>
          </a:custGeom>
          <a:blipFill rotWithShape="1">
            <a:blip r:embed="rId4">
              <a:alphaModFix/>
            </a:blip>
            <a:stretch>
              <a:fillRect b="0" l="0" r="0" t="0"/>
            </a:stretch>
          </a:blipFill>
          <a:ln>
            <a:noFill/>
          </a:ln>
        </p:spPr>
      </p:sp>
      <p:sp>
        <p:nvSpPr>
          <p:cNvPr id="626" name="Google Shape;626;p37"/>
          <p:cNvSpPr/>
          <p:nvPr/>
        </p:nvSpPr>
        <p:spPr>
          <a:xfrm>
            <a:off x="5644851" y="5403613"/>
            <a:ext cx="1361430" cy="1399601"/>
          </a:xfrm>
          <a:custGeom>
            <a:rect b="b" l="l" r="r" t="t"/>
            <a:pathLst>
              <a:path extrusionOk="0" h="1399601" w="1361430">
                <a:moveTo>
                  <a:pt x="0" y="0"/>
                </a:moveTo>
                <a:lnTo>
                  <a:pt x="1361431" y="0"/>
                </a:lnTo>
                <a:lnTo>
                  <a:pt x="1361431" y="1399601"/>
                </a:lnTo>
                <a:lnTo>
                  <a:pt x="0" y="1399601"/>
                </a:lnTo>
                <a:lnTo>
                  <a:pt x="0" y="0"/>
                </a:lnTo>
                <a:close/>
              </a:path>
            </a:pathLst>
          </a:custGeom>
          <a:blipFill rotWithShape="1">
            <a:blip r:embed="rId5">
              <a:alphaModFix/>
            </a:blip>
            <a:stretch>
              <a:fillRect b="0" l="0" r="0" t="0"/>
            </a:stretch>
          </a:blipFill>
          <a:ln>
            <a:noFill/>
          </a:ln>
        </p:spPr>
      </p:sp>
      <p:sp>
        <p:nvSpPr>
          <p:cNvPr id="627" name="Google Shape;627;p37"/>
          <p:cNvSpPr/>
          <p:nvPr/>
        </p:nvSpPr>
        <p:spPr>
          <a:xfrm flipH="1">
            <a:off x="9491613" y="7635119"/>
            <a:ext cx="1786018" cy="1682104"/>
          </a:xfrm>
          <a:custGeom>
            <a:rect b="b" l="l" r="r" t="t"/>
            <a:pathLst>
              <a:path extrusionOk="0" h="1682104" w="1786018">
                <a:moveTo>
                  <a:pt x="1786018" y="0"/>
                </a:moveTo>
                <a:lnTo>
                  <a:pt x="0" y="0"/>
                </a:lnTo>
                <a:lnTo>
                  <a:pt x="0" y="1682104"/>
                </a:lnTo>
                <a:lnTo>
                  <a:pt x="1786018" y="1682104"/>
                </a:lnTo>
                <a:lnTo>
                  <a:pt x="1786018" y="0"/>
                </a:lnTo>
                <a:close/>
              </a:path>
            </a:pathLst>
          </a:custGeom>
          <a:blipFill rotWithShape="1">
            <a:blip r:embed="rId6">
              <a:alphaModFix/>
            </a:blip>
            <a:stretch>
              <a:fillRect b="0" l="0" r="0" t="0"/>
            </a:stretch>
          </a:blipFill>
          <a:ln>
            <a:noFill/>
          </a:ln>
        </p:spPr>
      </p:sp>
      <p:sp>
        <p:nvSpPr>
          <p:cNvPr id="628" name="Google Shape;628;p37"/>
          <p:cNvSpPr/>
          <p:nvPr/>
        </p:nvSpPr>
        <p:spPr>
          <a:xfrm>
            <a:off x="15951654" y="5175547"/>
            <a:ext cx="1535198" cy="1855734"/>
          </a:xfrm>
          <a:custGeom>
            <a:rect b="b" l="l" r="r" t="t"/>
            <a:pathLst>
              <a:path extrusionOk="0" h="1855734" w="1535198">
                <a:moveTo>
                  <a:pt x="0" y="0"/>
                </a:moveTo>
                <a:lnTo>
                  <a:pt x="1535198" y="0"/>
                </a:lnTo>
                <a:lnTo>
                  <a:pt x="1535198" y="1855733"/>
                </a:lnTo>
                <a:lnTo>
                  <a:pt x="0" y="1855733"/>
                </a:lnTo>
                <a:lnTo>
                  <a:pt x="0" y="0"/>
                </a:lnTo>
                <a:close/>
              </a:path>
            </a:pathLst>
          </a:custGeom>
          <a:blipFill rotWithShape="1">
            <a:blip r:embed="rId7">
              <a:alphaModFix/>
            </a:blip>
            <a:stretch>
              <a:fillRect b="0" l="0" r="0" t="0"/>
            </a:stretch>
          </a:blipFill>
          <a:ln>
            <a:noFill/>
          </a:ln>
        </p:spPr>
      </p:sp>
      <p:sp>
        <p:nvSpPr>
          <p:cNvPr id="629" name="Google Shape;629;p37"/>
          <p:cNvSpPr/>
          <p:nvPr/>
        </p:nvSpPr>
        <p:spPr>
          <a:xfrm>
            <a:off x="11997006" y="5293311"/>
            <a:ext cx="989799" cy="1620206"/>
          </a:xfrm>
          <a:custGeom>
            <a:rect b="b" l="l" r="r" t="t"/>
            <a:pathLst>
              <a:path extrusionOk="0" h="1620206" w="989799">
                <a:moveTo>
                  <a:pt x="0" y="0"/>
                </a:moveTo>
                <a:lnTo>
                  <a:pt x="989798" y="0"/>
                </a:lnTo>
                <a:lnTo>
                  <a:pt x="989798" y="1620206"/>
                </a:lnTo>
                <a:lnTo>
                  <a:pt x="0" y="1620206"/>
                </a:lnTo>
                <a:lnTo>
                  <a:pt x="0" y="0"/>
                </a:lnTo>
                <a:close/>
              </a:path>
            </a:pathLst>
          </a:custGeom>
          <a:blipFill rotWithShape="1">
            <a:blip r:embed="rId8">
              <a:alphaModFix/>
            </a:blip>
            <a:stretch>
              <a:fillRect b="0" l="0" r="0" t="0"/>
            </a:stretch>
          </a:blipFill>
          <a:ln>
            <a:noFill/>
          </a:ln>
        </p:spPr>
      </p:sp>
      <p:sp>
        <p:nvSpPr>
          <p:cNvPr id="630" name="Google Shape;630;p37"/>
          <p:cNvSpPr/>
          <p:nvPr/>
        </p:nvSpPr>
        <p:spPr>
          <a:xfrm>
            <a:off x="12041062" y="826305"/>
            <a:ext cx="813092" cy="1847935"/>
          </a:xfrm>
          <a:custGeom>
            <a:rect b="b" l="l" r="r" t="t"/>
            <a:pathLst>
              <a:path extrusionOk="0" h="1847935" w="813092">
                <a:moveTo>
                  <a:pt x="0" y="0"/>
                </a:moveTo>
                <a:lnTo>
                  <a:pt x="813092" y="0"/>
                </a:lnTo>
                <a:lnTo>
                  <a:pt x="813092" y="1847936"/>
                </a:lnTo>
                <a:lnTo>
                  <a:pt x="0" y="1847936"/>
                </a:lnTo>
                <a:lnTo>
                  <a:pt x="0" y="0"/>
                </a:lnTo>
                <a:close/>
              </a:path>
            </a:pathLst>
          </a:custGeom>
          <a:blipFill rotWithShape="1">
            <a:blip r:embed="rId9">
              <a:alphaModFix/>
            </a:blip>
            <a:stretch>
              <a:fillRect b="0" l="0" r="0" t="0"/>
            </a:stretch>
          </a:blipFill>
          <a:ln>
            <a:noFill/>
          </a:ln>
        </p:spPr>
      </p:sp>
      <p:sp>
        <p:nvSpPr>
          <p:cNvPr id="631" name="Google Shape;631;p37"/>
          <p:cNvSpPr/>
          <p:nvPr/>
        </p:nvSpPr>
        <p:spPr>
          <a:xfrm>
            <a:off x="13901449" y="5388817"/>
            <a:ext cx="1135559" cy="1429194"/>
          </a:xfrm>
          <a:custGeom>
            <a:rect b="b" l="l" r="r" t="t"/>
            <a:pathLst>
              <a:path extrusionOk="0" h="1429194" w="1135559">
                <a:moveTo>
                  <a:pt x="0" y="0"/>
                </a:moveTo>
                <a:lnTo>
                  <a:pt x="1135560" y="0"/>
                </a:lnTo>
                <a:lnTo>
                  <a:pt x="1135560" y="1429193"/>
                </a:lnTo>
                <a:lnTo>
                  <a:pt x="0" y="1429193"/>
                </a:lnTo>
                <a:lnTo>
                  <a:pt x="0" y="0"/>
                </a:lnTo>
                <a:close/>
              </a:path>
            </a:pathLst>
          </a:custGeom>
          <a:blipFill rotWithShape="1">
            <a:blip r:embed="rId10">
              <a:alphaModFix/>
            </a:blip>
            <a:stretch>
              <a:fillRect b="0" l="0" r="0" t="0"/>
            </a:stretch>
          </a:blipFill>
          <a:ln>
            <a:noFill/>
          </a:ln>
        </p:spPr>
      </p:sp>
      <p:sp>
        <p:nvSpPr>
          <p:cNvPr id="632" name="Google Shape;632;p37"/>
          <p:cNvSpPr/>
          <p:nvPr/>
        </p:nvSpPr>
        <p:spPr>
          <a:xfrm>
            <a:off x="7491827" y="7848548"/>
            <a:ext cx="1168520" cy="1255246"/>
          </a:xfrm>
          <a:custGeom>
            <a:rect b="b" l="l" r="r" t="t"/>
            <a:pathLst>
              <a:path extrusionOk="0" h="1255246" w="1168520">
                <a:moveTo>
                  <a:pt x="0" y="0"/>
                </a:moveTo>
                <a:lnTo>
                  <a:pt x="1168520" y="0"/>
                </a:lnTo>
                <a:lnTo>
                  <a:pt x="1168520" y="1255246"/>
                </a:lnTo>
                <a:lnTo>
                  <a:pt x="0" y="1255246"/>
                </a:lnTo>
                <a:lnTo>
                  <a:pt x="0" y="0"/>
                </a:lnTo>
                <a:close/>
              </a:path>
            </a:pathLst>
          </a:custGeom>
          <a:blipFill rotWithShape="1">
            <a:blip r:embed="rId11">
              <a:alphaModFix/>
            </a:blip>
            <a:stretch>
              <a:fillRect b="0" l="0" r="0" t="0"/>
            </a:stretch>
          </a:blipFill>
          <a:ln>
            <a:noFill/>
          </a:ln>
        </p:spPr>
      </p:sp>
      <p:sp>
        <p:nvSpPr>
          <p:cNvPr id="633" name="Google Shape;633;p37"/>
          <p:cNvSpPr/>
          <p:nvPr/>
        </p:nvSpPr>
        <p:spPr>
          <a:xfrm>
            <a:off x="5320611" y="1131491"/>
            <a:ext cx="2202783" cy="1237564"/>
          </a:xfrm>
          <a:custGeom>
            <a:rect b="b" l="l" r="r" t="t"/>
            <a:pathLst>
              <a:path extrusionOk="0" h="1237564" w="2202783">
                <a:moveTo>
                  <a:pt x="0" y="0"/>
                </a:moveTo>
                <a:lnTo>
                  <a:pt x="2202784" y="0"/>
                </a:lnTo>
                <a:lnTo>
                  <a:pt x="2202784" y="1237564"/>
                </a:lnTo>
                <a:lnTo>
                  <a:pt x="0" y="1237564"/>
                </a:lnTo>
                <a:lnTo>
                  <a:pt x="0" y="0"/>
                </a:lnTo>
                <a:close/>
              </a:path>
            </a:pathLst>
          </a:custGeom>
          <a:blipFill rotWithShape="1">
            <a:blip r:embed="rId12">
              <a:alphaModFix/>
            </a:blip>
            <a:stretch>
              <a:fillRect b="0" l="0" r="0" t="0"/>
            </a:stretch>
          </a:blipFill>
          <a:ln>
            <a:noFill/>
          </a:ln>
        </p:spPr>
      </p:sp>
      <p:sp>
        <p:nvSpPr>
          <p:cNvPr id="634" name="Google Shape;634;p37"/>
          <p:cNvSpPr/>
          <p:nvPr/>
        </p:nvSpPr>
        <p:spPr>
          <a:xfrm>
            <a:off x="15951654" y="3002610"/>
            <a:ext cx="1479024" cy="1531946"/>
          </a:xfrm>
          <a:custGeom>
            <a:rect b="b" l="l" r="r" t="t"/>
            <a:pathLst>
              <a:path extrusionOk="0" h="1531946" w="1479024">
                <a:moveTo>
                  <a:pt x="0" y="0"/>
                </a:moveTo>
                <a:lnTo>
                  <a:pt x="1479024" y="0"/>
                </a:lnTo>
                <a:lnTo>
                  <a:pt x="1479024" y="1531945"/>
                </a:lnTo>
                <a:lnTo>
                  <a:pt x="0" y="1531945"/>
                </a:lnTo>
                <a:lnTo>
                  <a:pt x="0" y="0"/>
                </a:lnTo>
                <a:close/>
              </a:path>
            </a:pathLst>
          </a:custGeom>
          <a:blipFill rotWithShape="1">
            <a:blip r:embed="rId13">
              <a:alphaModFix/>
            </a:blip>
            <a:stretch>
              <a:fillRect b="0" l="0" r="0" t="0"/>
            </a:stretch>
          </a:blipFill>
          <a:ln>
            <a:noFill/>
          </a:ln>
        </p:spPr>
      </p:sp>
      <p:sp>
        <p:nvSpPr>
          <p:cNvPr id="635" name="Google Shape;635;p37"/>
          <p:cNvSpPr/>
          <p:nvPr/>
        </p:nvSpPr>
        <p:spPr>
          <a:xfrm>
            <a:off x="5990573" y="7848548"/>
            <a:ext cx="669988" cy="1255246"/>
          </a:xfrm>
          <a:custGeom>
            <a:rect b="b" l="l" r="r" t="t"/>
            <a:pathLst>
              <a:path extrusionOk="0" h="1255246" w="669988">
                <a:moveTo>
                  <a:pt x="0" y="0"/>
                </a:moveTo>
                <a:lnTo>
                  <a:pt x="669987" y="0"/>
                </a:lnTo>
                <a:lnTo>
                  <a:pt x="669987" y="1255246"/>
                </a:lnTo>
                <a:lnTo>
                  <a:pt x="0" y="1255246"/>
                </a:lnTo>
                <a:lnTo>
                  <a:pt x="0" y="0"/>
                </a:lnTo>
                <a:close/>
              </a:path>
            </a:pathLst>
          </a:custGeom>
          <a:blipFill rotWithShape="1">
            <a:blip r:embed="rId14">
              <a:alphaModFix/>
            </a:blip>
            <a:stretch>
              <a:fillRect b="0" l="0" r="0" t="0"/>
            </a:stretch>
          </a:blipFill>
          <a:ln>
            <a:noFill/>
          </a:ln>
        </p:spPr>
      </p:sp>
      <p:sp>
        <p:nvSpPr>
          <p:cNvPr id="636" name="Google Shape;636;p37"/>
          <p:cNvSpPr/>
          <p:nvPr/>
        </p:nvSpPr>
        <p:spPr>
          <a:xfrm>
            <a:off x="15842882" y="7717151"/>
            <a:ext cx="1560603" cy="1518041"/>
          </a:xfrm>
          <a:custGeom>
            <a:rect b="b" l="l" r="r" t="t"/>
            <a:pathLst>
              <a:path extrusionOk="0" h="1518041" w="1560603">
                <a:moveTo>
                  <a:pt x="0" y="0"/>
                </a:moveTo>
                <a:lnTo>
                  <a:pt x="1560603" y="0"/>
                </a:lnTo>
                <a:lnTo>
                  <a:pt x="1560603" y="1518041"/>
                </a:lnTo>
                <a:lnTo>
                  <a:pt x="0" y="1518041"/>
                </a:lnTo>
                <a:lnTo>
                  <a:pt x="0" y="0"/>
                </a:lnTo>
                <a:close/>
              </a:path>
            </a:pathLst>
          </a:custGeom>
          <a:blipFill rotWithShape="1">
            <a:blip r:embed="rId15">
              <a:alphaModFix/>
            </a:blip>
            <a:stretch>
              <a:fillRect b="0" l="0" r="0" t="0"/>
            </a:stretch>
          </a:blipFill>
          <a:ln>
            <a:noFill/>
          </a:ln>
        </p:spPr>
      </p:sp>
      <p:sp>
        <p:nvSpPr>
          <p:cNvPr id="637" name="Google Shape;637;p37"/>
          <p:cNvSpPr/>
          <p:nvPr/>
        </p:nvSpPr>
        <p:spPr>
          <a:xfrm>
            <a:off x="13056424" y="3002610"/>
            <a:ext cx="1695312" cy="1531946"/>
          </a:xfrm>
          <a:custGeom>
            <a:rect b="b" l="l" r="r" t="t"/>
            <a:pathLst>
              <a:path extrusionOk="0" h="1531946" w="1695312">
                <a:moveTo>
                  <a:pt x="0" y="0"/>
                </a:moveTo>
                <a:lnTo>
                  <a:pt x="1695312" y="0"/>
                </a:lnTo>
                <a:lnTo>
                  <a:pt x="1695312" y="1531945"/>
                </a:lnTo>
                <a:lnTo>
                  <a:pt x="0" y="1531945"/>
                </a:lnTo>
                <a:lnTo>
                  <a:pt x="0" y="0"/>
                </a:lnTo>
                <a:close/>
              </a:path>
            </a:pathLst>
          </a:custGeom>
          <a:blipFill rotWithShape="1">
            <a:blip r:embed="rId16">
              <a:alphaModFix/>
            </a:blip>
            <a:stretch>
              <a:fillRect b="0" l="0" r="0" t="0"/>
            </a:stretch>
          </a:blipFill>
          <a:ln>
            <a:noFill/>
          </a:ln>
        </p:spPr>
      </p:sp>
      <p:sp>
        <p:nvSpPr>
          <p:cNvPr id="638" name="Google Shape;638;p37"/>
          <p:cNvSpPr/>
          <p:nvPr/>
        </p:nvSpPr>
        <p:spPr>
          <a:xfrm>
            <a:off x="13960388" y="7684151"/>
            <a:ext cx="1051227" cy="1584041"/>
          </a:xfrm>
          <a:custGeom>
            <a:rect b="b" l="l" r="r" t="t"/>
            <a:pathLst>
              <a:path extrusionOk="0" h="1584041" w="1051227">
                <a:moveTo>
                  <a:pt x="0" y="0"/>
                </a:moveTo>
                <a:lnTo>
                  <a:pt x="1051228" y="0"/>
                </a:lnTo>
                <a:lnTo>
                  <a:pt x="1051228" y="1584041"/>
                </a:lnTo>
                <a:lnTo>
                  <a:pt x="0" y="1584041"/>
                </a:lnTo>
                <a:lnTo>
                  <a:pt x="0" y="0"/>
                </a:lnTo>
                <a:close/>
              </a:path>
            </a:pathLst>
          </a:custGeom>
          <a:blipFill rotWithShape="1">
            <a:blip r:embed="rId17">
              <a:alphaModFix/>
            </a:blip>
            <a:stretch>
              <a:fillRect b="0" l="0" r="0" t="0"/>
            </a:stretch>
          </a:blipFill>
          <a:ln>
            <a:noFill/>
          </a:ln>
        </p:spPr>
      </p:sp>
      <p:sp>
        <p:nvSpPr>
          <p:cNvPr id="639" name="Google Shape;639;p37"/>
          <p:cNvSpPr/>
          <p:nvPr/>
        </p:nvSpPr>
        <p:spPr>
          <a:xfrm>
            <a:off x="10215768" y="2995944"/>
            <a:ext cx="1640738" cy="1545277"/>
          </a:xfrm>
          <a:custGeom>
            <a:rect b="b" l="l" r="r" t="t"/>
            <a:pathLst>
              <a:path extrusionOk="0" h="1545277" w="1640738">
                <a:moveTo>
                  <a:pt x="0" y="0"/>
                </a:moveTo>
                <a:lnTo>
                  <a:pt x="1640739" y="0"/>
                </a:lnTo>
                <a:lnTo>
                  <a:pt x="1640739" y="1545277"/>
                </a:lnTo>
                <a:lnTo>
                  <a:pt x="0" y="1545277"/>
                </a:lnTo>
                <a:lnTo>
                  <a:pt x="0" y="0"/>
                </a:lnTo>
                <a:close/>
              </a:path>
            </a:pathLst>
          </a:custGeom>
          <a:blipFill rotWithShape="1">
            <a:blip r:embed="rId18">
              <a:alphaModFix/>
            </a:blip>
            <a:stretch>
              <a:fillRect b="0" l="0" r="0" t="0"/>
            </a:stretch>
          </a:blipFill>
          <a:ln>
            <a:noFill/>
          </a:ln>
        </p:spPr>
      </p:sp>
      <p:sp>
        <p:nvSpPr>
          <p:cNvPr id="640" name="Google Shape;640;p37"/>
          <p:cNvSpPr/>
          <p:nvPr/>
        </p:nvSpPr>
        <p:spPr>
          <a:xfrm>
            <a:off x="8699245" y="1131491"/>
            <a:ext cx="2195678" cy="1237564"/>
          </a:xfrm>
          <a:custGeom>
            <a:rect b="b" l="l" r="r" t="t"/>
            <a:pathLst>
              <a:path extrusionOk="0" h="1237564" w="2195678">
                <a:moveTo>
                  <a:pt x="0" y="0"/>
                </a:moveTo>
                <a:lnTo>
                  <a:pt x="2195677" y="0"/>
                </a:lnTo>
                <a:lnTo>
                  <a:pt x="2195677" y="1237564"/>
                </a:lnTo>
                <a:lnTo>
                  <a:pt x="0" y="1237564"/>
                </a:lnTo>
                <a:lnTo>
                  <a:pt x="0" y="0"/>
                </a:lnTo>
                <a:close/>
              </a:path>
            </a:pathLst>
          </a:custGeom>
          <a:blipFill rotWithShape="1">
            <a:blip r:embed="rId19">
              <a:alphaModFix/>
            </a:blip>
            <a:stretch>
              <a:fillRect b="0" l="0" r="0" t="0"/>
            </a:stretch>
          </a:blipFill>
          <a:ln>
            <a:noFill/>
          </a:ln>
        </p:spPr>
      </p:sp>
      <p:sp>
        <p:nvSpPr>
          <p:cNvPr id="641" name="Google Shape;641;p37"/>
          <p:cNvSpPr/>
          <p:nvPr/>
        </p:nvSpPr>
        <p:spPr>
          <a:xfrm flipH="1">
            <a:off x="9672160" y="5143500"/>
            <a:ext cx="1410200" cy="1919827"/>
          </a:xfrm>
          <a:custGeom>
            <a:rect b="b" l="l" r="r" t="t"/>
            <a:pathLst>
              <a:path extrusionOk="0" h="1919827" w="1410200">
                <a:moveTo>
                  <a:pt x="1410200" y="0"/>
                </a:moveTo>
                <a:lnTo>
                  <a:pt x="0" y="0"/>
                </a:lnTo>
                <a:lnTo>
                  <a:pt x="0" y="1919827"/>
                </a:lnTo>
                <a:lnTo>
                  <a:pt x="1410200" y="1919827"/>
                </a:lnTo>
                <a:lnTo>
                  <a:pt x="1410200" y="0"/>
                </a:lnTo>
                <a:close/>
              </a:path>
            </a:pathLst>
          </a:custGeom>
          <a:blipFill rotWithShape="1">
            <a:blip r:embed="rId20">
              <a:alphaModFix/>
            </a:blip>
            <a:stretch>
              <a:fillRect b="0" l="0" r="0" t="0"/>
            </a:stretch>
          </a:blipFill>
          <a:ln>
            <a:noFill/>
          </a:ln>
        </p:spPr>
      </p:sp>
      <p:sp>
        <p:nvSpPr>
          <p:cNvPr id="642" name="Google Shape;642;p37"/>
          <p:cNvSpPr/>
          <p:nvPr/>
        </p:nvSpPr>
        <p:spPr>
          <a:xfrm flipH="1">
            <a:off x="16298344" y="886882"/>
            <a:ext cx="1105141" cy="1726782"/>
          </a:xfrm>
          <a:custGeom>
            <a:rect b="b" l="l" r="r" t="t"/>
            <a:pathLst>
              <a:path extrusionOk="0" h="1726782" w="1105141">
                <a:moveTo>
                  <a:pt x="1105141" y="0"/>
                </a:moveTo>
                <a:lnTo>
                  <a:pt x="0" y="0"/>
                </a:lnTo>
                <a:lnTo>
                  <a:pt x="0" y="1726782"/>
                </a:lnTo>
                <a:lnTo>
                  <a:pt x="1105141" y="1726782"/>
                </a:lnTo>
                <a:lnTo>
                  <a:pt x="1105141" y="0"/>
                </a:lnTo>
                <a:close/>
              </a:path>
            </a:pathLst>
          </a:custGeom>
          <a:blipFill rotWithShape="1">
            <a:blip r:embed="rId21">
              <a:alphaModFix/>
            </a:blip>
            <a:stretch>
              <a:fillRect b="0" l="0" r="0" t="0"/>
            </a:stretch>
          </a:blipFill>
          <a:ln>
            <a:noFill/>
          </a:ln>
        </p:spPr>
      </p:sp>
      <p:sp>
        <p:nvSpPr>
          <p:cNvPr id="643" name="Google Shape;643;p37"/>
          <p:cNvSpPr/>
          <p:nvPr/>
        </p:nvSpPr>
        <p:spPr>
          <a:xfrm>
            <a:off x="7920927" y="5284689"/>
            <a:ext cx="836588" cy="1637450"/>
          </a:xfrm>
          <a:custGeom>
            <a:rect b="b" l="l" r="r" t="t"/>
            <a:pathLst>
              <a:path extrusionOk="0" h="1637450" w="836588">
                <a:moveTo>
                  <a:pt x="0" y="0"/>
                </a:moveTo>
                <a:lnTo>
                  <a:pt x="836588" y="0"/>
                </a:lnTo>
                <a:lnTo>
                  <a:pt x="836588" y="1637450"/>
                </a:lnTo>
                <a:lnTo>
                  <a:pt x="0" y="1637450"/>
                </a:lnTo>
                <a:lnTo>
                  <a:pt x="0" y="0"/>
                </a:lnTo>
                <a:close/>
              </a:path>
            </a:pathLst>
          </a:custGeom>
          <a:blipFill rotWithShape="1">
            <a:blip r:embed="rId22">
              <a:alphaModFix/>
            </a:blip>
            <a:stretch>
              <a:fillRect b="0" l="0" r="0" t="0"/>
            </a:stretch>
          </a:blipFill>
          <a:ln>
            <a:noFill/>
          </a:ln>
        </p:spPr>
      </p:sp>
      <p:sp>
        <p:nvSpPr>
          <p:cNvPr id="644" name="Google Shape;644;p37"/>
          <p:cNvSpPr/>
          <p:nvPr/>
        </p:nvSpPr>
        <p:spPr>
          <a:xfrm>
            <a:off x="5806514" y="2864741"/>
            <a:ext cx="907129" cy="1807684"/>
          </a:xfrm>
          <a:custGeom>
            <a:rect b="b" l="l" r="r" t="t"/>
            <a:pathLst>
              <a:path extrusionOk="0" h="1807684" w="907129">
                <a:moveTo>
                  <a:pt x="0" y="0"/>
                </a:moveTo>
                <a:lnTo>
                  <a:pt x="907128" y="0"/>
                </a:lnTo>
                <a:lnTo>
                  <a:pt x="907128" y="1807683"/>
                </a:lnTo>
                <a:lnTo>
                  <a:pt x="0" y="1807683"/>
                </a:lnTo>
                <a:lnTo>
                  <a:pt x="0" y="0"/>
                </a:lnTo>
                <a:close/>
              </a:path>
            </a:pathLst>
          </a:custGeom>
          <a:blipFill rotWithShape="1">
            <a:blip r:embed="rId23">
              <a:alphaModFix/>
            </a:blip>
            <a:stretch>
              <a:fillRect b="0" l="0" r="0" t="0"/>
            </a:stretch>
          </a:blipFill>
          <a:ln>
            <a:noFill/>
          </a:ln>
        </p:spPr>
      </p:sp>
      <p:sp>
        <p:nvSpPr>
          <p:cNvPr id="645" name="Google Shape;645;p37"/>
          <p:cNvSpPr/>
          <p:nvPr/>
        </p:nvSpPr>
        <p:spPr>
          <a:xfrm>
            <a:off x="7913560" y="2999217"/>
            <a:ext cx="1102290" cy="1538730"/>
          </a:xfrm>
          <a:custGeom>
            <a:rect b="b" l="l" r="r" t="t"/>
            <a:pathLst>
              <a:path extrusionOk="0" h="1538730" w="1102290">
                <a:moveTo>
                  <a:pt x="0" y="0"/>
                </a:moveTo>
                <a:lnTo>
                  <a:pt x="1102291" y="0"/>
                </a:lnTo>
                <a:lnTo>
                  <a:pt x="1102291" y="1538731"/>
                </a:lnTo>
                <a:lnTo>
                  <a:pt x="0" y="1538731"/>
                </a:lnTo>
                <a:lnTo>
                  <a:pt x="0" y="0"/>
                </a:lnTo>
                <a:close/>
              </a:path>
            </a:pathLst>
          </a:custGeom>
          <a:blipFill rotWithShape="1">
            <a:blip r:embed="rId24">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38"/>
          <p:cNvSpPr/>
          <p:nvPr/>
        </p:nvSpPr>
        <p:spPr>
          <a:xfrm>
            <a:off x="751532" y="6148890"/>
            <a:ext cx="2620886" cy="1477227"/>
          </a:xfrm>
          <a:custGeom>
            <a:rect b="b" l="l" r="r" t="t"/>
            <a:pathLst>
              <a:path extrusionOk="0" h="1477227" w="2620886">
                <a:moveTo>
                  <a:pt x="0" y="0"/>
                </a:moveTo>
                <a:lnTo>
                  <a:pt x="2620886" y="0"/>
                </a:lnTo>
                <a:lnTo>
                  <a:pt x="2620886" y="1477227"/>
                </a:lnTo>
                <a:lnTo>
                  <a:pt x="0" y="1477227"/>
                </a:lnTo>
                <a:lnTo>
                  <a:pt x="0" y="0"/>
                </a:lnTo>
                <a:close/>
              </a:path>
            </a:pathLst>
          </a:custGeom>
          <a:blipFill rotWithShape="1">
            <a:blip r:embed="rId3">
              <a:alphaModFix amt="44999"/>
            </a:blip>
            <a:stretch>
              <a:fillRect b="0" l="0" r="0" t="0"/>
            </a:stretch>
          </a:blipFill>
          <a:ln>
            <a:noFill/>
          </a:ln>
        </p:spPr>
      </p:sp>
      <p:sp>
        <p:nvSpPr>
          <p:cNvPr id="651" name="Google Shape;651;p38"/>
          <p:cNvSpPr/>
          <p:nvPr/>
        </p:nvSpPr>
        <p:spPr>
          <a:xfrm>
            <a:off x="4304199" y="6143734"/>
            <a:ext cx="3030173" cy="1487540"/>
          </a:xfrm>
          <a:custGeom>
            <a:rect b="b" l="l" r="r" t="t"/>
            <a:pathLst>
              <a:path extrusionOk="0" h="1487540" w="3030173">
                <a:moveTo>
                  <a:pt x="0" y="0"/>
                </a:moveTo>
                <a:lnTo>
                  <a:pt x="3030173" y="0"/>
                </a:lnTo>
                <a:lnTo>
                  <a:pt x="3030173" y="1487539"/>
                </a:lnTo>
                <a:lnTo>
                  <a:pt x="0" y="1487539"/>
                </a:lnTo>
                <a:lnTo>
                  <a:pt x="0" y="0"/>
                </a:lnTo>
                <a:close/>
              </a:path>
            </a:pathLst>
          </a:custGeom>
          <a:blipFill rotWithShape="1">
            <a:blip r:embed="rId4">
              <a:alphaModFix/>
            </a:blip>
            <a:stretch>
              <a:fillRect b="0" l="0" r="0" t="0"/>
            </a:stretch>
          </a:blipFill>
          <a:ln>
            <a:noFill/>
          </a:ln>
        </p:spPr>
      </p:sp>
      <p:sp>
        <p:nvSpPr>
          <p:cNvPr id="652" name="Google Shape;652;p38"/>
          <p:cNvSpPr/>
          <p:nvPr/>
        </p:nvSpPr>
        <p:spPr>
          <a:xfrm>
            <a:off x="10626963" y="6288253"/>
            <a:ext cx="2397001" cy="1198500"/>
          </a:xfrm>
          <a:custGeom>
            <a:rect b="b" l="l" r="r" t="t"/>
            <a:pathLst>
              <a:path extrusionOk="0" h="1198500" w="2397001">
                <a:moveTo>
                  <a:pt x="0" y="0"/>
                </a:moveTo>
                <a:lnTo>
                  <a:pt x="2397000" y="0"/>
                </a:lnTo>
                <a:lnTo>
                  <a:pt x="2397000" y="1198501"/>
                </a:lnTo>
                <a:lnTo>
                  <a:pt x="0" y="1198501"/>
                </a:lnTo>
                <a:lnTo>
                  <a:pt x="0" y="0"/>
                </a:lnTo>
                <a:close/>
              </a:path>
            </a:pathLst>
          </a:custGeom>
          <a:blipFill rotWithShape="1">
            <a:blip r:embed="rId5">
              <a:alphaModFix/>
            </a:blip>
            <a:stretch>
              <a:fillRect b="0" l="0" r="0" t="0"/>
            </a:stretch>
          </a:blipFill>
          <a:ln>
            <a:noFill/>
          </a:ln>
        </p:spPr>
      </p:sp>
      <p:sp>
        <p:nvSpPr>
          <p:cNvPr id="653" name="Google Shape;653;p38"/>
          <p:cNvSpPr/>
          <p:nvPr/>
        </p:nvSpPr>
        <p:spPr>
          <a:xfrm>
            <a:off x="13955744" y="5998864"/>
            <a:ext cx="1098681" cy="1777278"/>
          </a:xfrm>
          <a:custGeom>
            <a:rect b="b" l="l" r="r" t="t"/>
            <a:pathLst>
              <a:path extrusionOk="0" h="1777278" w="1098681">
                <a:moveTo>
                  <a:pt x="0" y="0"/>
                </a:moveTo>
                <a:lnTo>
                  <a:pt x="1098681" y="0"/>
                </a:lnTo>
                <a:lnTo>
                  <a:pt x="1098681" y="1777279"/>
                </a:lnTo>
                <a:lnTo>
                  <a:pt x="0" y="1777279"/>
                </a:lnTo>
                <a:lnTo>
                  <a:pt x="0" y="0"/>
                </a:lnTo>
                <a:close/>
              </a:path>
            </a:pathLst>
          </a:custGeom>
          <a:blipFill rotWithShape="1">
            <a:blip r:embed="rId6">
              <a:alphaModFix/>
            </a:blip>
            <a:stretch>
              <a:fillRect b="0" l="0" r="0" t="0"/>
            </a:stretch>
          </a:blipFill>
          <a:ln>
            <a:noFill/>
          </a:ln>
        </p:spPr>
      </p:sp>
      <p:sp>
        <p:nvSpPr>
          <p:cNvPr id="654" name="Google Shape;654;p38"/>
          <p:cNvSpPr/>
          <p:nvPr/>
        </p:nvSpPr>
        <p:spPr>
          <a:xfrm>
            <a:off x="15986206" y="6245921"/>
            <a:ext cx="1273094" cy="1283165"/>
          </a:xfrm>
          <a:custGeom>
            <a:rect b="b" l="l" r="r" t="t"/>
            <a:pathLst>
              <a:path extrusionOk="0" h="1283165" w="1273094">
                <a:moveTo>
                  <a:pt x="0" y="0"/>
                </a:moveTo>
                <a:lnTo>
                  <a:pt x="1273094" y="0"/>
                </a:lnTo>
                <a:lnTo>
                  <a:pt x="1273094" y="1283165"/>
                </a:lnTo>
                <a:lnTo>
                  <a:pt x="0" y="1283165"/>
                </a:lnTo>
                <a:lnTo>
                  <a:pt x="0" y="0"/>
                </a:lnTo>
                <a:close/>
              </a:path>
            </a:pathLst>
          </a:custGeom>
          <a:blipFill rotWithShape="1">
            <a:blip r:embed="rId7">
              <a:alphaModFix/>
            </a:blip>
            <a:stretch>
              <a:fillRect b="-46292" l="0" r="0" t="0"/>
            </a:stretch>
          </a:blipFill>
          <a:ln>
            <a:noFill/>
          </a:ln>
        </p:spPr>
      </p:sp>
      <p:sp>
        <p:nvSpPr>
          <p:cNvPr id="655" name="Google Shape;655;p38"/>
          <p:cNvSpPr/>
          <p:nvPr/>
        </p:nvSpPr>
        <p:spPr>
          <a:xfrm>
            <a:off x="8266153" y="6219757"/>
            <a:ext cx="1429029" cy="1335492"/>
          </a:xfrm>
          <a:custGeom>
            <a:rect b="b" l="l" r="r" t="t"/>
            <a:pathLst>
              <a:path extrusionOk="0" h="1335492" w="1429029">
                <a:moveTo>
                  <a:pt x="0" y="0"/>
                </a:moveTo>
                <a:lnTo>
                  <a:pt x="1429029" y="0"/>
                </a:lnTo>
                <a:lnTo>
                  <a:pt x="1429029" y="1335493"/>
                </a:lnTo>
                <a:lnTo>
                  <a:pt x="0" y="1335493"/>
                </a:lnTo>
                <a:lnTo>
                  <a:pt x="0" y="0"/>
                </a:lnTo>
                <a:close/>
              </a:path>
            </a:pathLst>
          </a:custGeom>
          <a:blipFill rotWithShape="1">
            <a:blip r:embed="rId8">
              <a:alphaModFix/>
            </a:blip>
            <a:stretch>
              <a:fillRect b="0" l="0" r="0" t="0"/>
            </a:stretch>
          </a:blipFill>
          <a:ln>
            <a:noFill/>
          </a:ln>
        </p:spPr>
      </p:sp>
      <p:sp>
        <p:nvSpPr>
          <p:cNvPr id="656" name="Google Shape;656;p38"/>
          <p:cNvSpPr/>
          <p:nvPr/>
        </p:nvSpPr>
        <p:spPr>
          <a:xfrm>
            <a:off x="8484456" y="8623345"/>
            <a:ext cx="951456" cy="814684"/>
          </a:xfrm>
          <a:custGeom>
            <a:rect b="b" l="l" r="r" t="t"/>
            <a:pathLst>
              <a:path extrusionOk="0" h="814684" w="951456">
                <a:moveTo>
                  <a:pt x="0" y="0"/>
                </a:moveTo>
                <a:lnTo>
                  <a:pt x="951456" y="0"/>
                </a:lnTo>
                <a:lnTo>
                  <a:pt x="951456" y="814684"/>
                </a:lnTo>
                <a:lnTo>
                  <a:pt x="0" y="814684"/>
                </a:lnTo>
                <a:lnTo>
                  <a:pt x="0" y="0"/>
                </a:lnTo>
                <a:close/>
              </a:path>
            </a:pathLst>
          </a:custGeom>
          <a:blipFill rotWithShape="1">
            <a:blip r:embed="rId9">
              <a:alphaModFix/>
            </a:blip>
            <a:stretch>
              <a:fillRect b="0" l="0" r="0" t="0"/>
            </a:stretch>
          </a:blipFill>
          <a:ln>
            <a:noFill/>
          </a:ln>
        </p:spPr>
      </p:sp>
      <p:sp>
        <p:nvSpPr>
          <p:cNvPr id="657" name="Google Shape;657;p38"/>
          <p:cNvSpPr/>
          <p:nvPr/>
        </p:nvSpPr>
        <p:spPr>
          <a:xfrm>
            <a:off x="13392903" y="8378724"/>
            <a:ext cx="1292517" cy="1303927"/>
          </a:xfrm>
          <a:custGeom>
            <a:rect b="b" l="l" r="r" t="t"/>
            <a:pathLst>
              <a:path extrusionOk="0" h="1303927" w="1292517">
                <a:moveTo>
                  <a:pt x="0" y="0"/>
                </a:moveTo>
                <a:lnTo>
                  <a:pt x="1292518" y="0"/>
                </a:lnTo>
                <a:lnTo>
                  <a:pt x="1292518" y="1303926"/>
                </a:lnTo>
                <a:lnTo>
                  <a:pt x="0" y="1303926"/>
                </a:lnTo>
                <a:lnTo>
                  <a:pt x="0" y="0"/>
                </a:lnTo>
                <a:close/>
              </a:path>
            </a:pathLst>
          </a:custGeom>
          <a:blipFill rotWithShape="1">
            <a:blip r:embed="rId10">
              <a:alphaModFix/>
            </a:blip>
            <a:stretch>
              <a:fillRect b="0" l="0" r="0" t="0"/>
            </a:stretch>
          </a:blipFill>
          <a:ln>
            <a:noFill/>
          </a:ln>
        </p:spPr>
      </p:sp>
      <p:sp>
        <p:nvSpPr>
          <p:cNvPr id="658" name="Google Shape;658;p38"/>
          <p:cNvSpPr/>
          <p:nvPr/>
        </p:nvSpPr>
        <p:spPr>
          <a:xfrm>
            <a:off x="10839324" y="8308447"/>
            <a:ext cx="1150168" cy="1444480"/>
          </a:xfrm>
          <a:custGeom>
            <a:rect b="b" l="l" r="r" t="t"/>
            <a:pathLst>
              <a:path extrusionOk="0" h="1444480" w="1150168">
                <a:moveTo>
                  <a:pt x="0" y="0"/>
                </a:moveTo>
                <a:lnTo>
                  <a:pt x="1150168" y="0"/>
                </a:lnTo>
                <a:lnTo>
                  <a:pt x="1150168" y="1444480"/>
                </a:lnTo>
                <a:lnTo>
                  <a:pt x="0" y="1444480"/>
                </a:lnTo>
                <a:lnTo>
                  <a:pt x="0" y="0"/>
                </a:lnTo>
                <a:close/>
              </a:path>
            </a:pathLst>
          </a:custGeom>
          <a:blipFill rotWithShape="1">
            <a:blip r:embed="rId11">
              <a:alphaModFix/>
            </a:blip>
            <a:stretch>
              <a:fillRect b="0" l="0" r="0" t="0"/>
            </a:stretch>
          </a:blipFill>
          <a:ln>
            <a:noFill/>
          </a:ln>
        </p:spPr>
      </p:sp>
      <p:sp>
        <p:nvSpPr>
          <p:cNvPr id="659" name="Google Shape;659;p38"/>
          <p:cNvSpPr/>
          <p:nvPr/>
        </p:nvSpPr>
        <p:spPr>
          <a:xfrm>
            <a:off x="16088832" y="8347202"/>
            <a:ext cx="1170468" cy="1366969"/>
          </a:xfrm>
          <a:custGeom>
            <a:rect b="b" l="l" r="r" t="t"/>
            <a:pathLst>
              <a:path extrusionOk="0" h="1366969" w="1170468">
                <a:moveTo>
                  <a:pt x="0" y="0"/>
                </a:moveTo>
                <a:lnTo>
                  <a:pt x="1170468" y="0"/>
                </a:lnTo>
                <a:lnTo>
                  <a:pt x="1170468" y="1366970"/>
                </a:lnTo>
                <a:lnTo>
                  <a:pt x="0" y="1366970"/>
                </a:lnTo>
                <a:lnTo>
                  <a:pt x="0" y="0"/>
                </a:lnTo>
                <a:close/>
              </a:path>
            </a:pathLst>
          </a:custGeom>
          <a:blipFill rotWithShape="1">
            <a:blip r:embed="rId12">
              <a:alphaModFix/>
            </a:blip>
            <a:stretch>
              <a:fillRect b="0" l="0" r="0" t="0"/>
            </a:stretch>
          </a:blipFill>
          <a:ln>
            <a:noFill/>
          </a:ln>
        </p:spPr>
      </p:sp>
      <p:sp>
        <p:nvSpPr>
          <p:cNvPr id="660" name="Google Shape;660;p38"/>
          <p:cNvSpPr/>
          <p:nvPr/>
        </p:nvSpPr>
        <p:spPr>
          <a:xfrm>
            <a:off x="5198160" y="8905732"/>
            <a:ext cx="1882884" cy="249910"/>
          </a:xfrm>
          <a:custGeom>
            <a:rect b="b" l="l" r="r" t="t"/>
            <a:pathLst>
              <a:path extrusionOk="0" h="249910" w="1882884">
                <a:moveTo>
                  <a:pt x="0" y="0"/>
                </a:moveTo>
                <a:lnTo>
                  <a:pt x="1882885" y="0"/>
                </a:lnTo>
                <a:lnTo>
                  <a:pt x="1882885" y="249910"/>
                </a:lnTo>
                <a:lnTo>
                  <a:pt x="0" y="249910"/>
                </a:lnTo>
                <a:lnTo>
                  <a:pt x="0" y="0"/>
                </a:lnTo>
                <a:close/>
              </a:path>
            </a:pathLst>
          </a:custGeom>
          <a:blipFill rotWithShape="1">
            <a:blip r:embed="rId13">
              <a:alphaModFix/>
            </a:blip>
            <a:stretch>
              <a:fillRect b="0" l="0" r="0" t="0"/>
            </a:stretch>
          </a:blipFill>
          <a:ln>
            <a:noFill/>
          </a:ln>
        </p:spPr>
      </p:sp>
      <p:sp>
        <p:nvSpPr>
          <p:cNvPr id="661" name="Google Shape;661;p38"/>
          <p:cNvSpPr/>
          <p:nvPr/>
        </p:nvSpPr>
        <p:spPr>
          <a:xfrm>
            <a:off x="1028700" y="636316"/>
            <a:ext cx="2479499" cy="1600404"/>
          </a:xfrm>
          <a:custGeom>
            <a:rect b="b" l="l" r="r" t="t"/>
            <a:pathLst>
              <a:path extrusionOk="0" h="1600404" w="2479499">
                <a:moveTo>
                  <a:pt x="0" y="0"/>
                </a:moveTo>
                <a:lnTo>
                  <a:pt x="2479499" y="0"/>
                </a:lnTo>
                <a:lnTo>
                  <a:pt x="2479499" y="1600404"/>
                </a:lnTo>
                <a:lnTo>
                  <a:pt x="0" y="1600404"/>
                </a:lnTo>
                <a:lnTo>
                  <a:pt x="0" y="0"/>
                </a:lnTo>
                <a:close/>
              </a:path>
            </a:pathLst>
          </a:custGeom>
          <a:blipFill rotWithShape="1">
            <a:blip r:embed="rId14">
              <a:alphaModFix/>
            </a:blip>
            <a:stretch>
              <a:fillRect b="0" l="0" r="0" t="0"/>
            </a:stretch>
          </a:blipFill>
          <a:ln>
            <a:noFill/>
          </a:ln>
        </p:spPr>
      </p:sp>
      <p:sp>
        <p:nvSpPr>
          <p:cNvPr id="662" name="Google Shape;662;p38"/>
          <p:cNvSpPr/>
          <p:nvPr/>
        </p:nvSpPr>
        <p:spPr>
          <a:xfrm>
            <a:off x="4641693" y="585154"/>
            <a:ext cx="826597" cy="1702729"/>
          </a:xfrm>
          <a:custGeom>
            <a:rect b="b" l="l" r="r" t="t"/>
            <a:pathLst>
              <a:path extrusionOk="0" h="1702729" w="826597">
                <a:moveTo>
                  <a:pt x="0" y="0"/>
                </a:moveTo>
                <a:lnTo>
                  <a:pt x="826598" y="0"/>
                </a:lnTo>
                <a:lnTo>
                  <a:pt x="826598" y="1702729"/>
                </a:lnTo>
                <a:lnTo>
                  <a:pt x="0" y="1702729"/>
                </a:lnTo>
                <a:lnTo>
                  <a:pt x="0" y="0"/>
                </a:lnTo>
                <a:close/>
              </a:path>
            </a:pathLst>
          </a:custGeom>
          <a:blipFill rotWithShape="1">
            <a:blip r:embed="rId15">
              <a:alphaModFix/>
            </a:blip>
            <a:stretch>
              <a:fillRect b="0" l="0" r="0" t="0"/>
            </a:stretch>
          </a:blipFill>
          <a:ln>
            <a:noFill/>
          </a:ln>
        </p:spPr>
      </p:sp>
      <p:sp>
        <p:nvSpPr>
          <p:cNvPr id="663" name="Google Shape;663;p38"/>
          <p:cNvSpPr/>
          <p:nvPr/>
        </p:nvSpPr>
        <p:spPr>
          <a:xfrm>
            <a:off x="6601785" y="507245"/>
            <a:ext cx="1192849" cy="1858547"/>
          </a:xfrm>
          <a:custGeom>
            <a:rect b="b" l="l" r="r" t="t"/>
            <a:pathLst>
              <a:path extrusionOk="0" h="1858547" w="1192849">
                <a:moveTo>
                  <a:pt x="0" y="0"/>
                </a:moveTo>
                <a:lnTo>
                  <a:pt x="1192849" y="0"/>
                </a:lnTo>
                <a:lnTo>
                  <a:pt x="1192849" y="1858547"/>
                </a:lnTo>
                <a:lnTo>
                  <a:pt x="0" y="1858547"/>
                </a:lnTo>
                <a:lnTo>
                  <a:pt x="0" y="0"/>
                </a:lnTo>
                <a:close/>
              </a:path>
            </a:pathLst>
          </a:custGeom>
          <a:blipFill rotWithShape="1">
            <a:blip r:embed="rId16">
              <a:alphaModFix/>
            </a:blip>
            <a:stretch>
              <a:fillRect b="0" l="0" r="0" t="0"/>
            </a:stretch>
          </a:blipFill>
          <a:ln>
            <a:noFill/>
          </a:ln>
        </p:spPr>
      </p:sp>
      <p:sp>
        <p:nvSpPr>
          <p:cNvPr id="664" name="Google Shape;664;p38"/>
          <p:cNvSpPr/>
          <p:nvPr/>
        </p:nvSpPr>
        <p:spPr>
          <a:xfrm>
            <a:off x="1112208" y="2778982"/>
            <a:ext cx="1597520" cy="2978428"/>
          </a:xfrm>
          <a:custGeom>
            <a:rect b="b" l="l" r="r" t="t"/>
            <a:pathLst>
              <a:path extrusionOk="0" h="2978428" w="1597520">
                <a:moveTo>
                  <a:pt x="0" y="0"/>
                </a:moveTo>
                <a:lnTo>
                  <a:pt x="1597521" y="0"/>
                </a:lnTo>
                <a:lnTo>
                  <a:pt x="1597521" y="2978427"/>
                </a:lnTo>
                <a:lnTo>
                  <a:pt x="0" y="2978427"/>
                </a:lnTo>
                <a:lnTo>
                  <a:pt x="0" y="0"/>
                </a:lnTo>
                <a:close/>
              </a:path>
            </a:pathLst>
          </a:custGeom>
          <a:blipFill rotWithShape="1">
            <a:blip r:embed="rId17">
              <a:alphaModFix/>
            </a:blip>
            <a:stretch>
              <a:fillRect b="0" l="0" r="0" t="0"/>
            </a:stretch>
          </a:blipFill>
          <a:ln>
            <a:noFill/>
          </a:ln>
        </p:spPr>
      </p:sp>
      <p:sp>
        <p:nvSpPr>
          <p:cNvPr id="665" name="Google Shape;665;p38"/>
          <p:cNvSpPr/>
          <p:nvPr/>
        </p:nvSpPr>
        <p:spPr>
          <a:xfrm>
            <a:off x="3926990" y="2999015"/>
            <a:ext cx="1199953" cy="2538362"/>
          </a:xfrm>
          <a:custGeom>
            <a:rect b="b" l="l" r="r" t="t"/>
            <a:pathLst>
              <a:path extrusionOk="0" h="2538362" w="1199953">
                <a:moveTo>
                  <a:pt x="0" y="0"/>
                </a:moveTo>
                <a:lnTo>
                  <a:pt x="1199953" y="0"/>
                </a:lnTo>
                <a:lnTo>
                  <a:pt x="1199953" y="2538361"/>
                </a:lnTo>
                <a:lnTo>
                  <a:pt x="0" y="2538361"/>
                </a:lnTo>
                <a:lnTo>
                  <a:pt x="0" y="0"/>
                </a:lnTo>
                <a:close/>
              </a:path>
            </a:pathLst>
          </a:custGeom>
          <a:blipFill rotWithShape="1">
            <a:blip r:embed="rId18">
              <a:alphaModFix/>
            </a:blip>
            <a:stretch>
              <a:fillRect b="0" l="0" r="0" t="0"/>
            </a:stretch>
          </a:blipFill>
          <a:ln>
            <a:noFill/>
          </a:ln>
        </p:spPr>
      </p:sp>
      <p:sp>
        <p:nvSpPr>
          <p:cNvPr id="666" name="Google Shape;666;p38"/>
          <p:cNvSpPr/>
          <p:nvPr/>
        </p:nvSpPr>
        <p:spPr>
          <a:xfrm flipH="1">
            <a:off x="6344204" y="2980501"/>
            <a:ext cx="772617" cy="2575389"/>
          </a:xfrm>
          <a:custGeom>
            <a:rect b="b" l="l" r="r" t="t"/>
            <a:pathLst>
              <a:path extrusionOk="0" h="2575389" w="772617">
                <a:moveTo>
                  <a:pt x="772617" y="0"/>
                </a:moveTo>
                <a:lnTo>
                  <a:pt x="0" y="0"/>
                </a:lnTo>
                <a:lnTo>
                  <a:pt x="0" y="2575389"/>
                </a:lnTo>
                <a:lnTo>
                  <a:pt x="772617" y="2575389"/>
                </a:lnTo>
                <a:lnTo>
                  <a:pt x="772617" y="0"/>
                </a:lnTo>
                <a:close/>
              </a:path>
            </a:pathLst>
          </a:custGeom>
          <a:blipFill rotWithShape="1">
            <a:blip r:embed="rId19">
              <a:alphaModFix/>
            </a:blip>
            <a:stretch>
              <a:fillRect b="0" l="0" r="0" t="0"/>
            </a:stretch>
          </a:blipFill>
          <a:ln>
            <a:noFill/>
          </a:ln>
        </p:spPr>
      </p:sp>
      <p:sp>
        <p:nvSpPr>
          <p:cNvPr id="667" name="Google Shape;667;p38"/>
          <p:cNvSpPr/>
          <p:nvPr/>
        </p:nvSpPr>
        <p:spPr>
          <a:xfrm>
            <a:off x="13497517" y="658479"/>
            <a:ext cx="3855149" cy="1556078"/>
          </a:xfrm>
          <a:custGeom>
            <a:rect b="b" l="l" r="r" t="t"/>
            <a:pathLst>
              <a:path extrusionOk="0" h="1556078" w="3855149">
                <a:moveTo>
                  <a:pt x="0" y="0"/>
                </a:moveTo>
                <a:lnTo>
                  <a:pt x="3855150" y="0"/>
                </a:lnTo>
                <a:lnTo>
                  <a:pt x="3855150" y="1556078"/>
                </a:lnTo>
                <a:lnTo>
                  <a:pt x="0" y="1556078"/>
                </a:lnTo>
                <a:lnTo>
                  <a:pt x="0" y="0"/>
                </a:lnTo>
                <a:close/>
              </a:path>
            </a:pathLst>
          </a:custGeom>
          <a:blipFill rotWithShape="1">
            <a:blip r:embed="rId20">
              <a:alphaModFix/>
            </a:blip>
            <a:stretch>
              <a:fillRect b="0" l="0" r="0" t="0"/>
            </a:stretch>
          </a:blipFill>
          <a:ln>
            <a:noFill/>
          </a:ln>
        </p:spPr>
      </p:sp>
      <p:sp>
        <p:nvSpPr>
          <p:cNvPr id="668" name="Google Shape;668;p38"/>
          <p:cNvSpPr/>
          <p:nvPr/>
        </p:nvSpPr>
        <p:spPr>
          <a:xfrm>
            <a:off x="8928128" y="783698"/>
            <a:ext cx="3435895" cy="1305640"/>
          </a:xfrm>
          <a:custGeom>
            <a:rect b="b" l="l" r="r" t="t"/>
            <a:pathLst>
              <a:path extrusionOk="0" h="1305640" w="3435895">
                <a:moveTo>
                  <a:pt x="0" y="0"/>
                </a:moveTo>
                <a:lnTo>
                  <a:pt x="3435895" y="0"/>
                </a:lnTo>
                <a:lnTo>
                  <a:pt x="3435895" y="1305640"/>
                </a:lnTo>
                <a:lnTo>
                  <a:pt x="0" y="1305640"/>
                </a:lnTo>
                <a:lnTo>
                  <a:pt x="0" y="0"/>
                </a:lnTo>
                <a:close/>
              </a:path>
            </a:pathLst>
          </a:custGeom>
          <a:blipFill rotWithShape="1">
            <a:blip r:embed="rId21">
              <a:alphaModFix/>
            </a:blip>
            <a:stretch>
              <a:fillRect b="0" l="0" r="0" t="0"/>
            </a:stretch>
          </a:blipFill>
          <a:ln>
            <a:noFill/>
          </a:ln>
        </p:spPr>
      </p:sp>
      <p:sp>
        <p:nvSpPr>
          <p:cNvPr id="669" name="Google Shape;669;p38"/>
          <p:cNvSpPr/>
          <p:nvPr/>
        </p:nvSpPr>
        <p:spPr>
          <a:xfrm>
            <a:off x="751532" y="8997488"/>
            <a:ext cx="3043216" cy="66397"/>
          </a:xfrm>
          <a:custGeom>
            <a:rect b="b" l="l" r="r" t="t"/>
            <a:pathLst>
              <a:path extrusionOk="0" h="66397" w="3043216">
                <a:moveTo>
                  <a:pt x="0" y="0"/>
                </a:moveTo>
                <a:lnTo>
                  <a:pt x="3043216" y="0"/>
                </a:lnTo>
                <a:lnTo>
                  <a:pt x="3043216" y="66398"/>
                </a:lnTo>
                <a:lnTo>
                  <a:pt x="0" y="66398"/>
                </a:lnTo>
                <a:lnTo>
                  <a:pt x="0" y="0"/>
                </a:lnTo>
                <a:close/>
              </a:path>
            </a:pathLst>
          </a:custGeom>
          <a:blipFill rotWithShape="1">
            <a:blip r:embed="rId22">
              <a:alphaModFix/>
            </a:blip>
            <a:stretch>
              <a:fillRect b="0" l="0" r="0" t="0"/>
            </a:stretch>
          </a:blipFill>
          <a:ln>
            <a:noFill/>
          </a:ln>
        </p:spPr>
      </p:sp>
      <p:sp>
        <p:nvSpPr>
          <p:cNvPr id="670" name="Google Shape;670;p38"/>
          <p:cNvSpPr/>
          <p:nvPr/>
        </p:nvSpPr>
        <p:spPr>
          <a:xfrm>
            <a:off x="13711986" y="3480167"/>
            <a:ext cx="3426213" cy="1576058"/>
          </a:xfrm>
          <a:custGeom>
            <a:rect b="b" l="l" r="r" t="t"/>
            <a:pathLst>
              <a:path extrusionOk="0" h="1576058" w="3426213">
                <a:moveTo>
                  <a:pt x="0" y="0"/>
                </a:moveTo>
                <a:lnTo>
                  <a:pt x="3426212" y="0"/>
                </a:lnTo>
                <a:lnTo>
                  <a:pt x="3426212" y="1576058"/>
                </a:lnTo>
                <a:lnTo>
                  <a:pt x="0" y="1576058"/>
                </a:lnTo>
                <a:lnTo>
                  <a:pt x="0" y="0"/>
                </a:lnTo>
                <a:close/>
              </a:path>
            </a:pathLst>
          </a:custGeom>
          <a:blipFill rotWithShape="1">
            <a:blip r:embed="rId23">
              <a:alphaModFix/>
            </a:blip>
            <a:stretch>
              <a:fillRect b="0" l="0" r="0" t="0"/>
            </a:stretch>
          </a:blipFill>
          <a:ln>
            <a:noFill/>
          </a:ln>
        </p:spPr>
      </p:sp>
      <p:sp>
        <p:nvSpPr>
          <p:cNvPr id="671" name="Google Shape;671;p38"/>
          <p:cNvSpPr/>
          <p:nvPr/>
        </p:nvSpPr>
        <p:spPr>
          <a:xfrm>
            <a:off x="11130416" y="3042102"/>
            <a:ext cx="1364308" cy="2452188"/>
          </a:xfrm>
          <a:custGeom>
            <a:rect b="b" l="l" r="r" t="t"/>
            <a:pathLst>
              <a:path extrusionOk="0" h="2452188" w="1364308">
                <a:moveTo>
                  <a:pt x="0" y="0"/>
                </a:moveTo>
                <a:lnTo>
                  <a:pt x="1364309" y="0"/>
                </a:lnTo>
                <a:lnTo>
                  <a:pt x="1364309" y="2452188"/>
                </a:lnTo>
                <a:lnTo>
                  <a:pt x="0" y="2452188"/>
                </a:lnTo>
                <a:lnTo>
                  <a:pt x="0" y="0"/>
                </a:lnTo>
                <a:close/>
              </a:path>
            </a:pathLst>
          </a:custGeom>
          <a:blipFill rotWithShape="1">
            <a:blip r:embed="rId24">
              <a:alphaModFix/>
            </a:blip>
            <a:stretch>
              <a:fillRect b="0" l="0" r="0" t="0"/>
            </a:stretch>
          </a:blipFill>
          <a:ln>
            <a:noFill/>
          </a:ln>
        </p:spPr>
      </p:sp>
      <p:sp>
        <p:nvSpPr>
          <p:cNvPr id="672" name="Google Shape;672;p38"/>
          <p:cNvSpPr/>
          <p:nvPr/>
        </p:nvSpPr>
        <p:spPr>
          <a:xfrm>
            <a:off x="8266153" y="3042102"/>
            <a:ext cx="2277991" cy="2149854"/>
          </a:xfrm>
          <a:custGeom>
            <a:rect b="b" l="l" r="r" t="t"/>
            <a:pathLst>
              <a:path extrusionOk="0" h="2149854" w="2277991">
                <a:moveTo>
                  <a:pt x="0" y="0"/>
                </a:moveTo>
                <a:lnTo>
                  <a:pt x="2277991" y="0"/>
                </a:lnTo>
                <a:lnTo>
                  <a:pt x="2277991" y="2149853"/>
                </a:lnTo>
                <a:lnTo>
                  <a:pt x="0" y="2149853"/>
                </a:lnTo>
                <a:lnTo>
                  <a:pt x="0" y="0"/>
                </a:lnTo>
                <a:close/>
              </a:path>
            </a:pathLst>
          </a:custGeom>
          <a:blipFill rotWithShape="1">
            <a:blip r:embed="rId25">
              <a:alphaModFix/>
            </a:blip>
            <a:stretch>
              <a:fillRect b="0" l="0" r="0" t="0"/>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id="677" name="Google Shape;677;p39"/>
          <p:cNvPicPr preferRelativeResize="0"/>
          <p:nvPr/>
        </p:nvPicPr>
        <p:blipFill>
          <a:blip r:embed="rId3">
            <a:alphaModFix/>
          </a:blip>
          <a:stretch>
            <a:fillRect/>
          </a:stretch>
        </p:blipFill>
        <p:spPr>
          <a:xfrm>
            <a:off x="151601" y="-2670"/>
            <a:ext cx="17984799" cy="10195475"/>
          </a:xfrm>
          <a:prstGeom prst="rect">
            <a:avLst/>
          </a:prstGeom>
          <a:noFill/>
          <a:ln>
            <a:noFill/>
          </a:ln>
        </p:spPr>
      </p:pic>
      <p:pic>
        <p:nvPicPr>
          <p:cNvPr id="678" name="Google Shape;678;p39"/>
          <p:cNvPicPr preferRelativeResize="0"/>
          <p:nvPr/>
        </p:nvPicPr>
        <p:blipFill>
          <a:blip r:embed="rId4">
            <a:alphaModFix/>
          </a:blip>
          <a:stretch>
            <a:fillRect/>
          </a:stretch>
        </p:blipFill>
        <p:spPr>
          <a:xfrm>
            <a:off x="2884950" y="2668000"/>
            <a:ext cx="4701575" cy="1178561"/>
          </a:xfrm>
          <a:prstGeom prst="rect">
            <a:avLst/>
          </a:prstGeom>
          <a:noFill/>
          <a:ln>
            <a:noFill/>
          </a:ln>
        </p:spPr>
      </p:pic>
      <p:sp>
        <p:nvSpPr>
          <p:cNvPr id="679" name="Google Shape;679;p39"/>
          <p:cNvSpPr/>
          <p:nvPr/>
        </p:nvSpPr>
        <p:spPr>
          <a:xfrm>
            <a:off x="9269013" y="456659"/>
            <a:ext cx="7978553" cy="7529759"/>
          </a:xfrm>
          <a:custGeom>
            <a:rect b="b" l="l" r="r" t="t"/>
            <a:pathLst>
              <a:path extrusionOk="0" h="7529759" w="7978553">
                <a:moveTo>
                  <a:pt x="0" y="0"/>
                </a:moveTo>
                <a:lnTo>
                  <a:pt x="7978553" y="0"/>
                </a:lnTo>
                <a:lnTo>
                  <a:pt x="7978553" y="7529760"/>
                </a:lnTo>
                <a:lnTo>
                  <a:pt x="0" y="7529760"/>
                </a:lnTo>
                <a:lnTo>
                  <a:pt x="0" y="0"/>
                </a:lnTo>
                <a:close/>
              </a:path>
            </a:pathLst>
          </a:custGeom>
          <a:blipFill rotWithShape="1">
            <a:blip r:embed="rId5">
              <a:alphaModFix/>
            </a:blip>
            <a:stretch>
              <a:fillRect b="0" l="0" r="0" t="0"/>
            </a:stretch>
          </a:blipFill>
          <a:ln>
            <a:noFill/>
          </a:ln>
        </p:spPr>
      </p:sp>
      <p:sp>
        <p:nvSpPr>
          <p:cNvPr id="680" name="Google Shape;680;p39"/>
          <p:cNvSpPr txBox="1"/>
          <p:nvPr/>
        </p:nvSpPr>
        <p:spPr>
          <a:xfrm>
            <a:off x="3732594" y="5916305"/>
            <a:ext cx="3006268" cy="574803"/>
          </a:xfrm>
          <a:prstGeom prst="rect">
            <a:avLst/>
          </a:prstGeom>
          <a:noFill/>
          <a:ln>
            <a:noFill/>
          </a:ln>
        </p:spPr>
        <p:txBody>
          <a:bodyPr anchorCtr="0" anchor="t" bIns="0" lIns="0" spcFirstLastPara="1" rIns="0" wrap="square" tIns="0">
            <a:spAutoFit/>
          </a:bodyPr>
          <a:lstStyle/>
          <a:p>
            <a:pPr indent="0" lvl="0" marL="0" marR="0" rtl="0" algn="ctr">
              <a:lnSpc>
                <a:spcPct val="178027"/>
              </a:lnSpc>
              <a:spcBef>
                <a:spcPts val="0"/>
              </a:spcBef>
              <a:spcAft>
                <a:spcPts val="0"/>
              </a:spcAft>
              <a:buNone/>
            </a:pPr>
            <a:r>
              <a:rPr b="1" i="0" lang="en-US" sz="2799" u="none" cap="none" strike="noStrike">
                <a:solidFill>
                  <a:srgbClr val="224D84"/>
                </a:solidFill>
                <a:latin typeface="Inter"/>
                <a:ea typeface="Inter"/>
                <a:cs typeface="Inter"/>
                <a:sym typeface="Inter"/>
              </a:rPr>
              <a:t>SlidesCarnival</a:t>
            </a:r>
            <a:endParaRPr/>
          </a:p>
        </p:txBody>
      </p:sp>
      <p:sp>
        <p:nvSpPr>
          <p:cNvPr id="681" name="Google Shape;681;p39"/>
          <p:cNvSpPr txBox="1"/>
          <p:nvPr/>
        </p:nvSpPr>
        <p:spPr>
          <a:xfrm>
            <a:off x="3732594" y="7275847"/>
            <a:ext cx="3006268" cy="574803"/>
          </a:xfrm>
          <a:prstGeom prst="rect">
            <a:avLst/>
          </a:prstGeom>
          <a:noFill/>
          <a:ln>
            <a:noFill/>
          </a:ln>
        </p:spPr>
        <p:txBody>
          <a:bodyPr anchorCtr="0" anchor="t" bIns="0" lIns="0" spcFirstLastPara="1" rIns="0" wrap="square" tIns="0">
            <a:spAutoFit/>
          </a:bodyPr>
          <a:lstStyle/>
          <a:p>
            <a:pPr indent="0" lvl="0" marL="0" marR="0" rtl="0" algn="ctr">
              <a:lnSpc>
                <a:spcPct val="178027"/>
              </a:lnSpc>
              <a:spcBef>
                <a:spcPts val="0"/>
              </a:spcBef>
              <a:spcAft>
                <a:spcPts val="0"/>
              </a:spcAft>
              <a:buNone/>
            </a:pPr>
            <a:r>
              <a:rPr b="1" i="0" lang="en-US" sz="2799" u="none" cap="none" strike="noStrike">
                <a:solidFill>
                  <a:srgbClr val="224D84"/>
                </a:solidFill>
                <a:latin typeface="Inter"/>
                <a:ea typeface="Inter"/>
                <a:cs typeface="Inter"/>
                <a:sym typeface="Inter"/>
              </a:rPr>
              <a:t>Pexels</a:t>
            </a:r>
            <a:endParaRPr/>
          </a:p>
        </p:txBody>
      </p:sp>
      <p:sp>
        <p:nvSpPr>
          <p:cNvPr id="682" name="Google Shape;682;p39"/>
          <p:cNvSpPr txBox="1"/>
          <p:nvPr/>
        </p:nvSpPr>
        <p:spPr>
          <a:xfrm>
            <a:off x="961127" y="4235488"/>
            <a:ext cx="8358976" cy="1018529"/>
          </a:xfrm>
          <a:prstGeom prst="rect">
            <a:avLst/>
          </a:prstGeom>
          <a:noFill/>
          <a:ln>
            <a:noFill/>
          </a:ln>
        </p:spPr>
        <p:txBody>
          <a:bodyPr anchorCtr="0" anchor="t" bIns="0" lIns="0" spcFirstLastPara="1" rIns="0" wrap="square" tIns="0">
            <a:spAutoFit/>
          </a:bodyPr>
          <a:lstStyle/>
          <a:p>
            <a:pPr indent="0" lvl="0" marL="0" marR="0" rtl="0" algn="ctr">
              <a:lnSpc>
                <a:spcPct val="169011"/>
              </a:lnSpc>
              <a:spcBef>
                <a:spcPts val="0"/>
              </a:spcBef>
              <a:spcAft>
                <a:spcPts val="0"/>
              </a:spcAft>
              <a:buNone/>
            </a:pPr>
            <a:r>
              <a:rPr b="1" i="0" lang="en-US" sz="2459" u="none" cap="none" strike="noStrike">
                <a:solidFill>
                  <a:srgbClr val="224D84"/>
                </a:solidFill>
                <a:latin typeface="Inter"/>
                <a:ea typeface="Inter"/>
                <a:cs typeface="Inter"/>
                <a:sym typeface="Inter"/>
              </a:rPr>
              <a:t>This presentation template is free</a:t>
            </a:r>
            <a:endParaRPr/>
          </a:p>
          <a:p>
            <a:pPr indent="0" lvl="0" marL="0" marR="0" rtl="0" algn="ctr">
              <a:lnSpc>
                <a:spcPct val="169011"/>
              </a:lnSpc>
              <a:spcBef>
                <a:spcPts val="0"/>
              </a:spcBef>
              <a:spcAft>
                <a:spcPts val="0"/>
              </a:spcAft>
              <a:buNone/>
            </a:pPr>
            <a:r>
              <a:rPr b="1" i="0" lang="en-US" sz="2459" u="none" cap="none" strike="noStrike">
                <a:solidFill>
                  <a:srgbClr val="224D84"/>
                </a:solidFill>
                <a:latin typeface="Inter"/>
                <a:ea typeface="Inter"/>
                <a:cs typeface="Inter"/>
                <a:sym typeface="Inter"/>
              </a:rPr>
              <a:t>for everyone to use thanks to the following:</a:t>
            </a:r>
            <a:endParaRPr/>
          </a:p>
        </p:txBody>
      </p:sp>
      <p:pic>
        <p:nvPicPr>
          <p:cNvPr id="683" name="Google Shape;683;p39"/>
          <p:cNvPicPr preferRelativeResize="0"/>
          <p:nvPr/>
        </p:nvPicPr>
        <p:blipFill rotWithShape="1">
          <a:blip r:embed="rId6">
            <a:alphaModFix/>
          </a:blip>
          <a:srcRect b="23109" l="0" r="0" t="14677"/>
          <a:stretch/>
        </p:blipFill>
        <p:spPr>
          <a:xfrm flipH="1">
            <a:off x="9144000" y="231219"/>
            <a:ext cx="8865566" cy="9790893"/>
          </a:xfrm>
          <a:prstGeom prst="rect">
            <a:avLst/>
          </a:prstGeom>
          <a:noFill/>
          <a:ln>
            <a:noFill/>
          </a:ln>
        </p:spPr>
      </p:pic>
      <p:sp>
        <p:nvSpPr>
          <p:cNvPr id="684" name="Google Shape;684;p39"/>
          <p:cNvSpPr txBox="1"/>
          <p:nvPr/>
        </p:nvSpPr>
        <p:spPr>
          <a:xfrm>
            <a:off x="2128251" y="8705325"/>
            <a:ext cx="6215100" cy="6156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999" u="none" cap="none" strike="noStrike">
                <a:solidFill>
                  <a:srgbClr val="E95287"/>
                </a:solidFill>
                <a:latin typeface="Cabin Sketch"/>
                <a:ea typeface="Cabin Sketch"/>
                <a:cs typeface="Cabin Sketch"/>
                <a:sym typeface="Cabin Sketch"/>
              </a:rPr>
              <a:t>Happy designing! </a:t>
            </a:r>
            <a:endParaRPr/>
          </a:p>
        </p:txBody>
      </p:sp>
      <p:sp>
        <p:nvSpPr>
          <p:cNvPr id="685" name="Google Shape;685;p39"/>
          <p:cNvSpPr txBox="1"/>
          <p:nvPr/>
        </p:nvSpPr>
        <p:spPr>
          <a:xfrm>
            <a:off x="1372664" y="762526"/>
            <a:ext cx="7726128" cy="13906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5E8FCC"/>
                </a:solidFill>
                <a:latin typeface="Cabin Sketch"/>
                <a:ea typeface="Cabin Sketch"/>
                <a:cs typeface="Cabin Sketch"/>
                <a:sym typeface="Cabin Sketch"/>
              </a:rPr>
              <a:t>Credits</a:t>
            </a:r>
            <a:endParaRPr/>
          </a:p>
        </p:txBody>
      </p:sp>
      <p:sp>
        <p:nvSpPr>
          <p:cNvPr id="686" name="Google Shape;686;p39"/>
          <p:cNvSpPr txBox="1"/>
          <p:nvPr/>
        </p:nvSpPr>
        <p:spPr>
          <a:xfrm>
            <a:off x="3562602" y="6560202"/>
            <a:ext cx="3346252" cy="353695"/>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1900" u="none" cap="none" strike="noStrike">
                <a:solidFill>
                  <a:srgbClr val="224D84"/>
                </a:solidFill>
                <a:latin typeface="Inter"/>
                <a:ea typeface="Inter"/>
                <a:cs typeface="Inter"/>
                <a:sym typeface="Inter"/>
              </a:rPr>
              <a:t>for the presentation template</a:t>
            </a:r>
            <a:endParaRPr/>
          </a:p>
        </p:txBody>
      </p:sp>
      <p:sp>
        <p:nvSpPr>
          <p:cNvPr id="687" name="Google Shape;687;p39"/>
          <p:cNvSpPr txBox="1"/>
          <p:nvPr/>
        </p:nvSpPr>
        <p:spPr>
          <a:xfrm>
            <a:off x="4425024" y="7919744"/>
            <a:ext cx="1621408" cy="353695"/>
          </a:xfrm>
          <a:prstGeom prst="rect">
            <a:avLst/>
          </a:prstGeom>
          <a:noFill/>
          <a:ln>
            <a:noFill/>
          </a:ln>
        </p:spPr>
        <p:txBody>
          <a:bodyPr anchorCtr="0" anchor="t" bIns="0" lIns="0" spcFirstLastPara="1" rIns="0" wrap="square" tIns="0">
            <a:spAutoFit/>
          </a:bodyPr>
          <a:lstStyle/>
          <a:p>
            <a:pPr indent="0" lvl="1" marL="0" marR="0" rtl="0" algn="ctr">
              <a:lnSpc>
                <a:spcPct val="155000"/>
              </a:lnSpc>
              <a:spcBef>
                <a:spcPts val="0"/>
              </a:spcBef>
              <a:spcAft>
                <a:spcPts val="0"/>
              </a:spcAft>
              <a:buNone/>
            </a:pPr>
            <a:r>
              <a:rPr b="0" i="0" lang="en-US" sz="1900" u="none" cap="none" strike="noStrike">
                <a:solidFill>
                  <a:srgbClr val="224D84"/>
                </a:solidFill>
                <a:latin typeface="Inter"/>
                <a:ea typeface="Inter"/>
                <a:cs typeface="Inter"/>
                <a:sym typeface="Inter"/>
              </a:rPr>
              <a:t>for the photos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15"/>
          <p:cNvPicPr preferRelativeResize="0"/>
          <p:nvPr/>
        </p:nvPicPr>
        <p:blipFill>
          <a:blip r:embed="rId3">
            <a:alphaModFix/>
          </a:blip>
          <a:stretch>
            <a:fillRect/>
          </a:stretch>
        </p:blipFill>
        <p:spPr>
          <a:xfrm>
            <a:off x="151601" y="-2670"/>
            <a:ext cx="17984799" cy="10195475"/>
          </a:xfrm>
          <a:prstGeom prst="rect">
            <a:avLst/>
          </a:prstGeom>
          <a:noFill/>
          <a:ln>
            <a:noFill/>
          </a:ln>
        </p:spPr>
      </p:pic>
      <p:pic>
        <p:nvPicPr>
          <p:cNvPr id="122" name="Google Shape;122;p15"/>
          <p:cNvPicPr preferRelativeResize="0"/>
          <p:nvPr/>
        </p:nvPicPr>
        <p:blipFill>
          <a:blip r:embed="rId4">
            <a:alphaModFix/>
          </a:blip>
          <a:stretch>
            <a:fillRect/>
          </a:stretch>
        </p:blipFill>
        <p:spPr>
          <a:xfrm>
            <a:off x="12429237" y="2868426"/>
            <a:ext cx="3532375" cy="5717907"/>
          </a:xfrm>
          <a:prstGeom prst="rect">
            <a:avLst/>
          </a:prstGeom>
          <a:noFill/>
          <a:ln>
            <a:noFill/>
          </a:ln>
        </p:spPr>
      </p:pic>
      <p:pic>
        <p:nvPicPr>
          <p:cNvPr id="123" name="Google Shape;123;p15"/>
          <p:cNvPicPr preferRelativeResize="0"/>
          <p:nvPr/>
        </p:nvPicPr>
        <p:blipFill>
          <a:blip r:embed="rId4">
            <a:alphaModFix/>
          </a:blip>
          <a:stretch>
            <a:fillRect/>
          </a:stretch>
        </p:blipFill>
        <p:spPr>
          <a:xfrm>
            <a:off x="7377812" y="2868426"/>
            <a:ext cx="3532375" cy="5717907"/>
          </a:xfrm>
          <a:prstGeom prst="rect">
            <a:avLst/>
          </a:prstGeom>
          <a:noFill/>
          <a:ln>
            <a:noFill/>
          </a:ln>
        </p:spPr>
      </p:pic>
      <p:pic>
        <p:nvPicPr>
          <p:cNvPr id="124" name="Google Shape;124;p15"/>
          <p:cNvPicPr preferRelativeResize="0"/>
          <p:nvPr/>
        </p:nvPicPr>
        <p:blipFill>
          <a:blip r:embed="rId4">
            <a:alphaModFix/>
          </a:blip>
          <a:stretch>
            <a:fillRect/>
          </a:stretch>
        </p:blipFill>
        <p:spPr>
          <a:xfrm>
            <a:off x="2299758" y="2868426"/>
            <a:ext cx="3532375" cy="5717907"/>
          </a:xfrm>
          <a:prstGeom prst="rect">
            <a:avLst/>
          </a:prstGeom>
          <a:noFill/>
          <a:ln>
            <a:noFill/>
          </a:ln>
        </p:spPr>
      </p:pic>
      <p:sp>
        <p:nvSpPr>
          <p:cNvPr id="125" name="Google Shape;125;p15"/>
          <p:cNvSpPr/>
          <p:nvPr/>
        </p:nvSpPr>
        <p:spPr>
          <a:xfrm>
            <a:off x="470568" y="2070608"/>
            <a:ext cx="2106539" cy="3654879"/>
          </a:xfrm>
          <a:custGeom>
            <a:rect b="b" l="l" r="r" t="t"/>
            <a:pathLst>
              <a:path extrusionOk="0" h="3654879" w="2106539">
                <a:moveTo>
                  <a:pt x="0" y="0"/>
                </a:moveTo>
                <a:lnTo>
                  <a:pt x="2106539" y="0"/>
                </a:lnTo>
                <a:lnTo>
                  <a:pt x="2106539" y="3654879"/>
                </a:lnTo>
                <a:lnTo>
                  <a:pt x="0" y="3654879"/>
                </a:lnTo>
                <a:lnTo>
                  <a:pt x="0" y="0"/>
                </a:lnTo>
                <a:close/>
              </a:path>
            </a:pathLst>
          </a:custGeom>
          <a:blipFill rotWithShape="1">
            <a:blip r:embed="rId5">
              <a:alphaModFix/>
            </a:blip>
            <a:stretch>
              <a:fillRect b="0" l="0" r="0" t="0"/>
            </a:stretch>
          </a:blipFill>
          <a:ln>
            <a:noFill/>
          </a:ln>
        </p:spPr>
      </p:sp>
      <p:sp>
        <p:nvSpPr>
          <p:cNvPr id="126" name="Google Shape;126;p15"/>
          <p:cNvSpPr/>
          <p:nvPr/>
        </p:nvSpPr>
        <p:spPr>
          <a:xfrm flipH="1" rot="916125">
            <a:off x="15787632" y="7053349"/>
            <a:ext cx="1752286" cy="2662312"/>
          </a:xfrm>
          <a:custGeom>
            <a:rect b="b" l="l" r="r" t="t"/>
            <a:pathLst>
              <a:path extrusionOk="0" h="2662312" w="1752286">
                <a:moveTo>
                  <a:pt x="1752286" y="0"/>
                </a:moveTo>
                <a:lnTo>
                  <a:pt x="0" y="0"/>
                </a:lnTo>
                <a:lnTo>
                  <a:pt x="0" y="2662313"/>
                </a:lnTo>
                <a:lnTo>
                  <a:pt x="1752286" y="2662313"/>
                </a:lnTo>
                <a:lnTo>
                  <a:pt x="1752286" y="0"/>
                </a:lnTo>
                <a:close/>
              </a:path>
            </a:pathLst>
          </a:custGeom>
          <a:blipFill rotWithShape="1">
            <a:blip r:embed="rId6">
              <a:alphaModFix/>
            </a:blip>
            <a:stretch>
              <a:fillRect b="0" l="0" r="0" t="0"/>
            </a:stretch>
          </a:blipFill>
          <a:ln>
            <a:noFill/>
          </a:ln>
        </p:spPr>
      </p:sp>
      <p:sp>
        <p:nvSpPr>
          <p:cNvPr id="127" name="Google Shape;127;p15"/>
          <p:cNvSpPr/>
          <p:nvPr/>
        </p:nvSpPr>
        <p:spPr>
          <a:xfrm>
            <a:off x="16365523" y="934048"/>
            <a:ext cx="1083247" cy="3868740"/>
          </a:xfrm>
          <a:custGeom>
            <a:rect b="b" l="l" r="r" t="t"/>
            <a:pathLst>
              <a:path extrusionOk="0" h="3868740" w="1083247">
                <a:moveTo>
                  <a:pt x="0" y="0"/>
                </a:moveTo>
                <a:lnTo>
                  <a:pt x="1083247" y="0"/>
                </a:lnTo>
                <a:lnTo>
                  <a:pt x="1083247" y="3868741"/>
                </a:lnTo>
                <a:lnTo>
                  <a:pt x="0" y="3868741"/>
                </a:lnTo>
                <a:lnTo>
                  <a:pt x="0" y="0"/>
                </a:lnTo>
                <a:close/>
              </a:path>
            </a:pathLst>
          </a:custGeom>
          <a:blipFill rotWithShape="1">
            <a:blip r:embed="rId7">
              <a:alphaModFix/>
            </a:blip>
            <a:stretch>
              <a:fillRect b="0" l="0" r="0" t="0"/>
            </a:stretch>
          </a:blipFill>
          <a:ln>
            <a:noFill/>
          </a:ln>
        </p:spPr>
      </p:sp>
      <p:sp>
        <p:nvSpPr>
          <p:cNvPr id="128" name="Google Shape;128;p15"/>
          <p:cNvSpPr txBox="1"/>
          <p:nvPr/>
        </p:nvSpPr>
        <p:spPr>
          <a:xfrm>
            <a:off x="2314347" y="6009952"/>
            <a:ext cx="3544420"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Part One</a:t>
            </a:r>
            <a:endParaRPr/>
          </a:p>
        </p:txBody>
      </p:sp>
      <p:sp>
        <p:nvSpPr>
          <p:cNvPr id="129" name="Google Shape;129;p15"/>
          <p:cNvSpPr txBox="1"/>
          <p:nvPr/>
        </p:nvSpPr>
        <p:spPr>
          <a:xfrm>
            <a:off x="2819198" y="6515504"/>
            <a:ext cx="2534716" cy="65659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 you want to discuss.</a:t>
            </a:r>
            <a:endParaRPr/>
          </a:p>
        </p:txBody>
      </p:sp>
      <p:sp>
        <p:nvSpPr>
          <p:cNvPr id="130" name="Google Shape;130;p15"/>
          <p:cNvSpPr txBox="1"/>
          <p:nvPr/>
        </p:nvSpPr>
        <p:spPr>
          <a:xfrm>
            <a:off x="839230" y="862576"/>
            <a:ext cx="16609540" cy="1631032"/>
          </a:xfrm>
          <a:prstGeom prst="rect">
            <a:avLst/>
          </a:prstGeom>
          <a:noFill/>
          <a:ln>
            <a:noFill/>
          </a:ln>
        </p:spPr>
        <p:txBody>
          <a:bodyPr anchorCtr="0" anchor="t" bIns="0" lIns="0" spcFirstLastPara="1" rIns="0" wrap="square" tIns="0">
            <a:spAutoFit/>
          </a:bodyPr>
          <a:lstStyle/>
          <a:p>
            <a:pPr indent="0" lvl="0" marL="0" marR="0" rtl="0" algn="ctr">
              <a:lnSpc>
                <a:spcPct val="104007"/>
              </a:lnSpc>
              <a:spcBef>
                <a:spcPts val="0"/>
              </a:spcBef>
              <a:spcAft>
                <a:spcPts val="0"/>
              </a:spcAft>
              <a:buNone/>
            </a:pPr>
            <a:r>
              <a:rPr b="0" i="0" lang="en-US" sz="11829" u="none" cap="none" strike="noStrike">
                <a:solidFill>
                  <a:srgbClr val="5E8FCC"/>
                </a:solidFill>
                <a:latin typeface="Cabin Sketch"/>
                <a:ea typeface="Cabin Sketch"/>
                <a:cs typeface="Cabin Sketch"/>
                <a:sym typeface="Cabin Sketch"/>
              </a:rPr>
              <a:t>Add an Agenda Page</a:t>
            </a:r>
            <a:endParaRPr/>
          </a:p>
        </p:txBody>
      </p:sp>
      <p:sp>
        <p:nvSpPr>
          <p:cNvPr id="131" name="Google Shape;131;p15"/>
          <p:cNvSpPr txBox="1"/>
          <p:nvPr/>
        </p:nvSpPr>
        <p:spPr>
          <a:xfrm>
            <a:off x="7371790" y="6009952"/>
            <a:ext cx="3544420"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Part Two</a:t>
            </a:r>
            <a:endParaRPr/>
          </a:p>
        </p:txBody>
      </p:sp>
      <p:sp>
        <p:nvSpPr>
          <p:cNvPr id="132" name="Google Shape;132;p15"/>
          <p:cNvSpPr txBox="1"/>
          <p:nvPr/>
        </p:nvSpPr>
        <p:spPr>
          <a:xfrm>
            <a:off x="7876642" y="6515504"/>
            <a:ext cx="2534716" cy="65659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 you want to discuss.</a:t>
            </a:r>
            <a:endParaRPr/>
          </a:p>
        </p:txBody>
      </p:sp>
      <p:sp>
        <p:nvSpPr>
          <p:cNvPr id="133" name="Google Shape;133;p15"/>
          <p:cNvSpPr txBox="1"/>
          <p:nvPr/>
        </p:nvSpPr>
        <p:spPr>
          <a:xfrm>
            <a:off x="8085459" y="4314058"/>
            <a:ext cx="2117081" cy="1631032"/>
          </a:xfrm>
          <a:prstGeom prst="rect">
            <a:avLst/>
          </a:prstGeom>
          <a:noFill/>
          <a:ln>
            <a:noFill/>
          </a:ln>
        </p:spPr>
        <p:txBody>
          <a:bodyPr anchorCtr="0" anchor="t" bIns="0" lIns="0" spcFirstLastPara="1" rIns="0" wrap="square" tIns="0">
            <a:spAutoFit/>
          </a:bodyPr>
          <a:lstStyle/>
          <a:p>
            <a:pPr indent="0" lvl="0" marL="0" marR="0" rtl="0" algn="ctr">
              <a:lnSpc>
                <a:spcPct val="104007"/>
              </a:lnSpc>
              <a:spcBef>
                <a:spcPts val="0"/>
              </a:spcBef>
              <a:spcAft>
                <a:spcPts val="0"/>
              </a:spcAft>
              <a:buNone/>
            </a:pPr>
            <a:r>
              <a:rPr b="0" i="0" lang="en-US" sz="11829" u="none" cap="none" strike="noStrike">
                <a:solidFill>
                  <a:srgbClr val="5E8FCC"/>
                </a:solidFill>
                <a:latin typeface="Cabin Sketch"/>
                <a:ea typeface="Cabin Sketch"/>
                <a:cs typeface="Cabin Sketch"/>
                <a:sym typeface="Cabin Sketch"/>
              </a:rPr>
              <a:t>02</a:t>
            </a:r>
            <a:endParaRPr/>
          </a:p>
        </p:txBody>
      </p:sp>
      <p:sp>
        <p:nvSpPr>
          <p:cNvPr id="134" name="Google Shape;134;p15"/>
          <p:cNvSpPr txBox="1"/>
          <p:nvPr/>
        </p:nvSpPr>
        <p:spPr>
          <a:xfrm>
            <a:off x="12439734" y="6009952"/>
            <a:ext cx="3544420"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Part Three</a:t>
            </a:r>
            <a:endParaRPr/>
          </a:p>
        </p:txBody>
      </p:sp>
      <p:sp>
        <p:nvSpPr>
          <p:cNvPr id="135" name="Google Shape;135;p15"/>
          <p:cNvSpPr txBox="1"/>
          <p:nvPr/>
        </p:nvSpPr>
        <p:spPr>
          <a:xfrm>
            <a:off x="12944586" y="6515504"/>
            <a:ext cx="2534716" cy="65659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Elaborate on what you want to discuss.</a:t>
            </a:r>
            <a:endParaRPr/>
          </a:p>
        </p:txBody>
      </p:sp>
      <p:sp>
        <p:nvSpPr>
          <p:cNvPr id="136" name="Google Shape;136;p15"/>
          <p:cNvSpPr txBox="1"/>
          <p:nvPr/>
        </p:nvSpPr>
        <p:spPr>
          <a:xfrm>
            <a:off x="3028016" y="4314058"/>
            <a:ext cx="2117081" cy="1631032"/>
          </a:xfrm>
          <a:prstGeom prst="rect">
            <a:avLst/>
          </a:prstGeom>
          <a:noFill/>
          <a:ln>
            <a:noFill/>
          </a:ln>
        </p:spPr>
        <p:txBody>
          <a:bodyPr anchorCtr="0" anchor="t" bIns="0" lIns="0" spcFirstLastPara="1" rIns="0" wrap="square" tIns="0">
            <a:spAutoFit/>
          </a:bodyPr>
          <a:lstStyle/>
          <a:p>
            <a:pPr indent="0" lvl="0" marL="0" marR="0" rtl="0" algn="ctr">
              <a:lnSpc>
                <a:spcPct val="104007"/>
              </a:lnSpc>
              <a:spcBef>
                <a:spcPts val="0"/>
              </a:spcBef>
              <a:spcAft>
                <a:spcPts val="0"/>
              </a:spcAft>
              <a:buNone/>
            </a:pPr>
            <a:r>
              <a:rPr b="0" i="0" lang="en-US" sz="11829" u="none" cap="none" strike="noStrike">
                <a:solidFill>
                  <a:srgbClr val="5E8FCC"/>
                </a:solidFill>
                <a:latin typeface="Cabin Sketch"/>
                <a:ea typeface="Cabin Sketch"/>
                <a:cs typeface="Cabin Sketch"/>
                <a:sym typeface="Cabin Sketch"/>
              </a:rPr>
              <a:t>01</a:t>
            </a:r>
            <a:endParaRPr/>
          </a:p>
        </p:txBody>
      </p:sp>
      <p:sp>
        <p:nvSpPr>
          <p:cNvPr id="137" name="Google Shape;137;p15"/>
          <p:cNvSpPr txBox="1"/>
          <p:nvPr/>
        </p:nvSpPr>
        <p:spPr>
          <a:xfrm>
            <a:off x="13153403" y="4314058"/>
            <a:ext cx="2117081" cy="1631032"/>
          </a:xfrm>
          <a:prstGeom prst="rect">
            <a:avLst/>
          </a:prstGeom>
          <a:noFill/>
          <a:ln>
            <a:noFill/>
          </a:ln>
        </p:spPr>
        <p:txBody>
          <a:bodyPr anchorCtr="0" anchor="t" bIns="0" lIns="0" spcFirstLastPara="1" rIns="0" wrap="square" tIns="0">
            <a:spAutoFit/>
          </a:bodyPr>
          <a:lstStyle/>
          <a:p>
            <a:pPr indent="0" lvl="0" marL="0" marR="0" rtl="0" algn="ctr">
              <a:lnSpc>
                <a:spcPct val="104007"/>
              </a:lnSpc>
              <a:spcBef>
                <a:spcPts val="0"/>
              </a:spcBef>
              <a:spcAft>
                <a:spcPts val="0"/>
              </a:spcAft>
              <a:buNone/>
            </a:pPr>
            <a:r>
              <a:rPr b="0" i="0" lang="en-US" sz="11829" u="none" cap="none" strike="noStrike">
                <a:solidFill>
                  <a:srgbClr val="5E8FCC"/>
                </a:solidFill>
                <a:latin typeface="Cabin Sketch"/>
                <a:ea typeface="Cabin Sketch"/>
                <a:cs typeface="Cabin Sketch"/>
                <a:sym typeface="Cabin Sketch"/>
              </a:rPr>
              <a:t>03</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16"/>
          <p:cNvPicPr preferRelativeResize="0"/>
          <p:nvPr/>
        </p:nvPicPr>
        <p:blipFill>
          <a:blip r:embed="rId3">
            <a:alphaModFix/>
          </a:blip>
          <a:stretch>
            <a:fillRect/>
          </a:stretch>
        </p:blipFill>
        <p:spPr>
          <a:xfrm>
            <a:off x="151601" y="-2670"/>
            <a:ext cx="17984799" cy="10195475"/>
          </a:xfrm>
          <a:prstGeom prst="rect">
            <a:avLst/>
          </a:prstGeom>
          <a:noFill/>
          <a:ln>
            <a:noFill/>
          </a:ln>
        </p:spPr>
      </p:pic>
      <p:sp>
        <p:nvSpPr>
          <p:cNvPr id="143" name="Google Shape;143;p16"/>
          <p:cNvSpPr txBox="1"/>
          <p:nvPr/>
        </p:nvSpPr>
        <p:spPr>
          <a:xfrm rot="-5400000">
            <a:off x="-1990810" y="4224338"/>
            <a:ext cx="8937132" cy="1838325"/>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2048" u="none" cap="none" strike="noStrike">
                <a:solidFill>
                  <a:srgbClr val="E95287"/>
                </a:solidFill>
                <a:latin typeface="Cabin Sketch"/>
                <a:ea typeface="Cabin Sketch"/>
                <a:cs typeface="Cabin Sketch"/>
                <a:sym typeface="Cabin Sketch"/>
              </a:rPr>
              <a:t>PART ONE</a:t>
            </a:r>
            <a:endParaRPr/>
          </a:p>
        </p:txBody>
      </p:sp>
      <p:sp>
        <p:nvSpPr>
          <p:cNvPr id="144" name="Google Shape;144;p16"/>
          <p:cNvSpPr txBox="1"/>
          <p:nvPr/>
        </p:nvSpPr>
        <p:spPr>
          <a:xfrm>
            <a:off x="14089540" y="2123844"/>
            <a:ext cx="2575200" cy="6039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24522" u="none" cap="none" strike="noStrike">
                <a:solidFill>
                  <a:srgbClr val="5E8FCC"/>
                </a:solidFill>
                <a:latin typeface="Cabin Sketch"/>
                <a:ea typeface="Cabin Sketch"/>
                <a:cs typeface="Cabin Sketch"/>
                <a:sym typeface="Cabin Sketch"/>
              </a:rPr>
              <a:t>01</a:t>
            </a:r>
            <a:endParaRPr/>
          </a:p>
        </p:txBody>
      </p:sp>
      <p:sp>
        <p:nvSpPr>
          <p:cNvPr id="145" name="Google Shape;145;p16"/>
          <p:cNvSpPr/>
          <p:nvPr/>
        </p:nvSpPr>
        <p:spPr>
          <a:xfrm>
            <a:off x="4623746" y="1028700"/>
            <a:ext cx="9070651" cy="8509920"/>
          </a:xfrm>
          <a:custGeom>
            <a:rect b="b" l="l" r="r" t="t"/>
            <a:pathLst>
              <a:path extrusionOk="0" h="8509920" w="9070651">
                <a:moveTo>
                  <a:pt x="0" y="0"/>
                </a:moveTo>
                <a:lnTo>
                  <a:pt x="9070651" y="0"/>
                </a:lnTo>
                <a:lnTo>
                  <a:pt x="9070651" y="8509920"/>
                </a:lnTo>
                <a:lnTo>
                  <a:pt x="0" y="8509920"/>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17"/>
          <p:cNvPicPr preferRelativeResize="0"/>
          <p:nvPr/>
        </p:nvPicPr>
        <p:blipFill>
          <a:blip r:embed="rId3">
            <a:alphaModFix/>
          </a:blip>
          <a:stretch>
            <a:fillRect/>
          </a:stretch>
        </p:blipFill>
        <p:spPr>
          <a:xfrm>
            <a:off x="151601" y="-2670"/>
            <a:ext cx="17984799" cy="10195475"/>
          </a:xfrm>
          <a:prstGeom prst="rect">
            <a:avLst/>
          </a:prstGeom>
          <a:noFill/>
          <a:ln>
            <a:noFill/>
          </a:ln>
        </p:spPr>
      </p:pic>
      <p:sp>
        <p:nvSpPr>
          <p:cNvPr id="151" name="Google Shape;151;p17"/>
          <p:cNvSpPr txBox="1"/>
          <p:nvPr/>
        </p:nvSpPr>
        <p:spPr>
          <a:xfrm>
            <a:off x="8301471" y="3848411"/>
            <a:ext cx="7240200" cy="38901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4041" u="none" cap="none" strike="noStrike">
                <a:solidFill>
                  <a:srgbClr val="5E8FCC"/>
                </a:solidFill>
                <a:latin typeface="Cabin Sketch"/>
                <a:ea typeface="Cabin Sketch"/>
                <a:cs typeface="Cabin Sketch"/>
                <a:sym typeface="Cabin Sketch"/>
              </a:rPr>
              <a:t>Hello there!</a:t>
            </a:r>
            <a:endParaRPr/>
          </a:p>
        </p:txBody>
      </p:sp>
      <p:sp>
        <p:nvSpPr>
          <p:cNvPr id="152" name="Google Shape;152;p17"/>
          <p:cNvSpPr/>
          <p:nvPr/>
        </p:nvSpPr>
        <p:spPr>
          <a:xfrm>
            <a:off x="4911645" y="690305"/>
            <a:ext cx="4869019" cy="9077833"/>
          </a:xfrm>
          <a:custGeom>
            <a:rect b="b" l="l" r="r" t="t"/>
            <a:pathLst>
              <a:path extrusionOk="0" h="9077833" w="4869019">
                <a:moveTo>
                  <a:pt x="0" y="0"/>
                </a:moveTo>
                <a:lnTo>
                  <a:pt x="4869019" y="0"/>
                </a:lnTo>
                <a:lnTo>
                  <a:pt x="4869019" y="9077833"/>
                </a:lnTo>
                <a:lnTo>
                  <a:pt x="0" y="9077833"/>
                </a:lnTo>
                <a:lnTo>
                  <a:pt x="0" y="0"/>
                </a:lnTo>
                <a:close/>
              </a:path>
            </a:pathLst>
          </a:custGeom>
          <a:blipFill rotWithShape="1">
            <a:blip r:embed="rId4">
              <a:alphaModFix/>
            </a:blip>
            <a:stretch>
              <a:fillRect b="0" l="0" r="0" t="0"/>
            </a:stretch>
          </a:blipFill>
          <a:ln>
            <a:noFill/>
          </a:ln>
        </p:spPr>
      </p:sp>
      <p:pic>
        <p:nvPicPr>
          <p:cNvPr id="153" name="Google Shape;153;p17"/>
          <p:cNvPicPr preferRelativeResize="0"/>
          <p:nvPr/>
        </p:nvPicPr>
        <p:blipFill rotWithShape="1">
          <a:blip r:embed="rId5">
            <a:alphaModFix/>
          </a:blip>
          <a:srcRect b="0" l="26057" r="9548" t="12649"/>
          <a:stretch/>
        </p:blipFill>
        <p:spPr>
          <a:xfrm>
            <a:off x="166679" y="234653"/>
            <a:ext cx="10840715" cy="9803813"/>
          </a:xfrm>
          <a:prstGeom prst="rect">
            <a:avLst/>
          </a:prstGeom>
          <a:noFill/>
          <a:ln>
            <a:noFill/>
          </a:ln>
        </p:spPr>
      </p:pic>
      <p:sp>
        <p:nvSpPr>
          <p:cNvPr id="154" name="Google Shape;154;p17"/>
          <p:cNvSpPr/>
          <p:nvPr/>
        </p:nvSpPr>
        <p:spPr>
          <a:xfrm rot="-1356604">
            <a:off x="13702128" y="597188"/>
            <a:ext cx="3456301" cy="7855229"/>
          </a:xfrm>
          <a:custGeom>
            <a:rect b="b" l="l" r="r" t="t"/>
            <a:pathLst>
              <a:path extrusionOk="0" h="7855229" w="3456301">
                <a:moveTo>
                  <a:pt x="0" y="0"/>
                </a:moveTo>
                <a:lnTo>
                  <a:pt x="3456300" y="0"/>
                </a:lnTo>
                <a:lnTo>
                  <a:pt x="3456300" y="7855229"/>
                </a:lnTo>
                <a:lnTo>
                  <a:pt x="0" y="7855229"/>
                </a:lnTo>
                <a:lnTo>
                  <a:pt x="0" y="0"/>
                </a:lnTo>
                <a:close/>
              </a:path>
            </a:pathLst>
          </a:custGeom>
          <a:blipFill rotWithShape="1">
            <a:blip r:embed="rId6">
              <a:alphaModFix/>
            </a:blip>
            <a:stretch>
              <a:fillRect b="0" l="0" r="0" t="0"/>
            </a:stretch>
          </a:blipFill>
          <a:ln>
            <a:noFill/>
          </a:ln>
        </p:spPr>
      </p:sp>
      <p:sp>
        <p:nvSpPr>
          <p:cNvPr id="155" name="Google Shape;155;p17"/>
          <p:cNvSpPr txBox="1"/>
          <p:nvPr/>
        </p:nvSpPr>
        <p:spPr>
          <a:xfrm>
            <a:off x="9728573" y="7851268"/>
            <a:ext cx="4386000" cy="1403700"/>
          </a:xfrm>
          <a:prstGeom prst="rect">
            <a:avLst/>
          </a:prstGeom>
          <a:noFill/>
          <a:ln>
            <a:noFill/>
          </a:ln>
        </p:spPr>
        <p:txBody>
          <a:bodyPr anchorCtr="0" anchor="t" bIns="0" lIns="0" spcFirstLastPara="1" rIns="0" wrap="square" tIns="0">
            <a:spAutoFit/>
          </a:bodyPr>
          <a:lstStyle/>
          <a:p>
            <a:pPr indent="0" lvl="1" marL="0" marR="0" rtl="0" algn="ctr">
              <a:lnSpc>
                <a:spcPct val="190000"/>
              </a:lnSpc>
              <a:spcBef>
                <a:spcPts val="0"/>
              </a:spcBef>
              <a:spcAft>
                <a:spcPts val="0"/>
              </a:spcAft>
              <a:buNone/>
            </a:pPr>
            <a:r>
              <a:rPr b="0" i="0" lang="en-US" sz="1900" u="none" cap="none" strike="noStrike">
                <a:solidFill>
                  <a:srgbClr val="224D84"/>
                </a:solidFill>
                <a:latin typeface="Inter"/>
                <a:ea typeface="Inter"/>
                <a:cs typeface="Inter"/>
                <a:sym typeface="Inter"/>
              </a:rPr>
              <a:t>I'm Rain, and I'll be sharing with you my beautiful ideas. Follow me at @reallygreatsite to learn more.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18"/>
          <p:cNvPicPr preferRelativeResize="0"/>
          <p:nvPr/>
        </p:nvPicPr>
        <p:blipFill>
          <a:blip r:embed="rId3">
            <a:alphaModFix/>
          </a:blip>
          <a:stretch>
            <a:fillRect/>
          </a:stretch>
        </p:blipFill>
        <p:spPr>
          <a:xfrm>
            <a:off x="151601" y="-2670"/>
            <a:ext cx="17984799" cy="10195475"/>
          </a:xfrm>
          <a:prstGeom prst="rect">
            <a:avLst/>
          </a:prstGeom>
          <a:noFill/>
          <a:ln>
            <a:noFill/>
          </a:ln>
        </p:spPr>
      </p:pic>
      <p:pic>
        <p:nvPicPr>
          <p:cNvPr id="161" name="Google Shape;161;p18"/>
          <p:cNvPicPr preferRelativeResize="0"/>
          <p:nvPr/>
        </p:nvPicPr>
        <p:blipFill rotWithShape="1">
          <a:blip r:embed="rId4">
            <a:alphaModFix/>
          </a:blip>
          <a:srcRect b="0" l="3449" r="3449" t="0"/>
          <a:stretch/>
        </p:blipFill>
        <p:spPr>
          <a:xfrm>
            <a:off x="11925712" y="234942"/>
            <a:ext cx="6078834" cy="9794230"/>
          </a:xfrm>
          <a:prstGeom prst="rect">
            <a:avLst/>
          </a:prstGeom>
          <a:noFill/>
          <a:ln>
            <a:noFill/>
          </a:ln>
        </p:spPr>
      </p:pic>
      <p:sp>
        <p:nvSpPr>
          <p:cNvPr id="162" name="Google Shape;162;p18"/>
          <p:cNvSpPr/>
          <p:nvPr/>
        </p:nvSpPr>
        <p:spPr>
          <a:xfrm>
            <a:off x="8866389" y="4751566"/>
            <a:ext cx="2246610" cy="2230271"/>
          </a:xfrm>
          <a:custGeom>
            <a:rect b="b" l="l" r="r" t="t"/>
            <a:pathLst>
              <a:path extrusionOk="0" h="2230271" w="2246610">
                <a:moveTo>
                  <a:pt x="0" y="0"/>
                </a:moveTo>
                <a:lnTo>
                  <a:pt x="2246610" y="0"/>
                </a:lnTo>
                <a:lnTo>
                  <a:pt x="2246610" y="2230271"/>
                </a:lnTo>
                <a:lnTo>
                  <a:pt x="0" y="2230271"/>
                </a:lnTo>
                <a:lnTo>
                  <a:pt x="0" y="0"/>
                </a:lnTo>
                <a:close/>
              </a:path>
            </a:pathLst>
          </a:custGeom>
          <a:blipFill rotWithShape="1">
            <a:blip r:embed="rId5">
              <a:alphaModFix/>
            </a:blip>
            <a:stretch>
              <a:fillRect b="0" l="0" r="0" t="0"/>
            </a:stretch>
          </a:blipFill>
          <a:ln>
            <a:noFill/>
          </a:ln>
        </p:spPr>
      </p:sp>
      <p:sp>
        <p:nvSpPr>
          <p:cNvPr id="163" name="Google Shape;163;p18"/>
          <p:cNvSpPr/>
          <p:nvPr/>
        </p:nvSpPr>
        <p:spPr>
          <a:xfrm>
            <a:off x="8915315" y="4800137"/>
            <a:ext cx="2148756" cy="2133129"/>
          </a:xfrm>
          <a:custGeom>
            <a:rect b="b" l="l" r="r" t="t"/>
            <a:pathLst>
              <a:path extrusionOk="0" h="2133129" w="2148756">
                <a:moveTo>
                  <a:pt x="0" y="0"/>
                </a:moveTo>
                <a:lnTo>
                  <a:pt x="2148757" y="0"/>
                </a:lnTo>
                <a:lnTo>
                  <a:pt x="2148757" y="2133129"/>
                </a:lnTo>
                <a:lnTo>
                  <a:pt x="0" y="2133129"/>
                </a:lnTo>
                <a:lnTo>
                  <a:pt x="0" y="0"/>
                </a:lnTo>
                <a:close/>
              </a:path>
            </a:pathLst>
          </a:custGeom>
          <a:blipFill rotWithShape="1">
            <a:blip r:embed="rId6">
              <a:alphaModFix/>
            </a:blip>
            <a:stretch>
              <a:fillRect b="0" l="0" r="0" t="0"/>
            </a:stretch>
          </a:blipFill>
          <a:ln>
            <a:noFill/>
          </a:ln>
        </p:spPr>
      </p:sp>
      <p:sp>
        <p:nvSpPr>
          <p:cNvPr id="164" name="Google Shape;164;p18"/>
          <p:cNvSpPr/>
          <p:nvPr/>
        </p:nvSpPr>
        <p:spPr>
          <a:xfrm>
            <a:off x="9348353" y="5143500"/>
            <a:ext cx="1282680" cy="1294003"/>
          </a:xfrm>
          <a:custGeom>
            <a:rect b="b" l="l" r="r" t="t"/>
            <a:pathLst>
              <a:path extrusionOk="0" h="1294003" w="1282680">
                <a:moveTo>
                  <a:pt x="0" y="0"/>
                </a:moveTo>
                <a:lnTo>
                  <a:pt x="1282681" y="0"/>
                </a:lnTo>
                <a:lnTo>
                  <a:pt x="1282681" y="1294003"/>
                </a:lnTo>
                <a:lnTo>
                  <a:pt x="0" y="1294003"/>
                </a:lnTo>
                <a:lnTo>
                  <a:pt x="0" y="0"/>
                </a:lnTo>
                <a:close/>
              </a:path>
            </a:pathLst>
          </a:custGeom>
          <a:blipFill rotWithShape="1">
            <a:blip r:embed="rId7">
              <a:alphaModFix/>
            </a:blip>
            <a:stretch>
              <a:fillRect b="0" l="0" r="0" t="0"/>
            </a:stretch>
          </a:blipFill>
          <a:ln>
            <a:noFill/>
          </a:ln>
        </p:spPr>
      </p:sp>
      <p:sp>
        <p:nvSpPr>
          <p:cNvPr id="165" name="Google Shape;165;p18"/>
          <p:cNvSpPr/>
          <p:nvPr/>
        </p:nvSpPr>
        <p:spPr>
          <a:xfrm>
            <a:off x="1756276" y="4751566"/>
            <a:ext cx="2246610" cy="2230271"/>
          </a:xfrm>
          <a:custGeom>
            <a:rect b="b" l="l" r="r" t="t"/>
            <a:pathLst>
              <a:path extrusionOk="0" h="2230271" w="2246610">
                <a:moveTo>
                  <a:pt x="0" y="0"/>
                </a:moveTo>
                <a:lnTo>
                  <a:pt x="2246610" y="0"/>
                </a:lnTo>
                <a:lnTo>
                  <a:pt x="2246610" y="2230271"/>
                </a:lnTo>
                <a:lnTo>
                  <a:pt x="0" y="2230271"/>
                </a:lnTo>
                <a:lnTo>
                  <a:pt x="0" y="0"/>
                </a:lnTo>
                <a:close/>
              </a:path>
            </a:pathLst>
          </a:custGeom>
          <a:blipFill rotWithShape="1">
            <a:blip r:embed="rId5">
              <a:alphaModFix/>
            </a:blip>
            <a:stretch>
              <a:fillRect b="0" l="0" r="0" t="0"/>
            </a:stretch>
          </a:blipFill>
          <a:ln>
            <a:noFill/>
          </a:ln>
        </p:spPr>
      </p:sp>
      <p:sp>
        <p:nvSpPr>
          <p:cNvPr id="166" name="Google Shape;166;p18"/>
          <p:cNvSpPr/>
          <p:nvPr/>
        </p:nvSpPr>
        <p:spPr>
          <a:xfrm>
            <a:off x="5278615" y="4751566"/>
            <a:ext cx="2246610" cy="2230271"/>
          </a:xfrm>
          <a:custGeom>
            <a:rect b="b" l="l" r="r" t="t"/>
            <a:pathLst>
              <a:path extrusionOk="0" h="2230271" w="2246610">
                <a:moveTo>
                  <a:pt x="0" y="0"/>
                </a:moveTo>
                <a:lnTo>
                  <a:pt x="2246610" y="0"/>
                </a:lnTo>
                <a:lnTo>
                  <a:pt x="2246610" y="2230271"/>
                </a:lnTo>
                <a:lnTo>
                  <a:pt x="0" y="2230271"/>
                </a:lnTo>
                <a:lnTo>
                  <a:pt x="0" y="0"/>
                </a:lnTo>
                <a:close/>
              </a:path>
            </a:pathLst>
          </a:custGeom>
          <a:blipFill rotWithShape="1">
            <a:blip r:embed="rId5">
              <a:alphaModFix/>
            </a:blip>
            <a:stretch>
              <a:fillRect b="0" l="0" r="0" t="0"/>
            </a:stretch>
          </a:blipFill>
          <a:ln>
            <a:noFill/>
          </a:ln>
        </p:spPr>
      </p:sp>
      <p:sp>
        <p:nvSpPr>
          <p:cNvPr id="167" name="Google Shape;167;p18"/>
          <p:cNvSpPr/>
          <p:nvPr/>
        </p:nvSpPr>
        <p:spPr>
          <a:xfrm>
            <a:off x="1805203" y="4800137"/>
            <a:ext cx="2148756" cy="2133129"/>
          </a:xfrm>
          <a:custGeom>
            <a:rect b="b" l="l" r="r" t="t"/>
            <a:pathLst>
              <a:path extrusionOk="0" h="2133129" w="2148756">
                <a:moveTo>
                  <a:pt x="0" y="0"/>
                </a:moveTo>
                <a:lnTo>
                  <a:pt x="2148756" y="0"/>
                </a:lnTo>
                <a:lnTo>
                  <a:pt x="2148756" y="2133129"/>
                </a:lnTo>
                <a:lnTo>
                  <a:pt x="0" y="2133129"/>
                </a:lnTo>
                <a:lnTo>
                  <a:pt x="0" y="0"/>
                </a:lnTo>
                <a:close/>
              </a:path>
            </a:pathLst>
          </a:custGeom>
          <a:blipFill rotWithShape="1">
            <a:blip r:embed="rId6">
              <a:alphaModFix/>
            </a:blip>
            <a:stretch>
              <a:fillRect b="0" l="0" r="0" t="0"/>
            </a:stretch>
          </a:blipFill>
          <a:ln>
            <a:noFill/>
          </a:ln>
        </p:spPr>
      </p:sp>
      <p:sp>
        <p:nvSpPr>
          <p:cNvPr id="168" name="Google Shape;168;p18"/>
          <p:cNvSpPr/>
          <p:nvPr/>
        </p:nvSpPr>
        <p:spPr>
          <a:xfrm>
            <a:off x="5327542" y="4800137"/>
            <a:ext cx="2148756" cy="2133129"/>
          </a:xfrm>
          <a:custGeom>
            <a:rect b="b" l="l" r="r" t="t"/>
            <a:pathLst>
              <a:path extrusionOk="0" h="2133129" w="2148756">
                <a:moveTo>
                  <a:pt x="0" y="0"/>
                </a:moveTo>
                <a:lnTo>
                  <a:pt x="2148756" y="0"/>
                </a:lnTo>
                <a:lnTo>
                  <a:pt x="2148756" y="2133129"/>
                </a:lnTo>
                <a:lnTo>
                  <a:pt x="0" y="2133129"/>
                </a:lnTo>
                <a:lnTo>
                  <a:pt x="0" y="0"/>
                </a:lnTo>
                <a:close/>
              </a:path>
            </a:pathLst>
          </a:custGeom>
          <a:blipFill rotWithShape="1">
            <a:blip r:embed="rId6">
              <a:alphaModFix/>
            </a:blip>
            <a:stretch>
              <a:fillRect b="0" l="0" r="0" t="0"/>
            </a:stretch>
          </a:blipFill>
          <a:ln>
            <a:noFill/>
          </a:ln>
        </p:spPr>
      </p:sp>
      <p:sp>
        <p:nvSpPr>
          <p:cNvPr id="169" name="Google Shape;169;p18"/>
          <p:cNvSpPr/>
          <p:nvPr/>
        </p:nvSpPr>
        <p:spPr>
          <a:xfrm>
            <a:off x="5831213" y="5094513"/>
            <a:ext cx="1141414" cy="1433487"/>
          </a:xfrm>
          <a:custGeom>
            <a:rect b="b" l="l" r="r" t="t"/>
            <a:pathLst>
              <a:path extrusionOk="0" h="1433487" w="1141414">
                <a:moveTo>
                  <a:pt x="0" y="0"/>
                </a:moveTo>
                <a:lnTo>
                  <a:pt x="1141414" y="0"/>
                </a:lnTo>
                <a:lnTo>
                  <a:pt x="1141414" y="1433487"/>
                </a:lnTo>
                <a:lnTo>
                  <a:pt x="0" y="1433487"/>
                </a:lnTo>
                <a:lnTo>
                  <a:pt x="0" y="0"/>
                </a:lnTo>
                <a:close/>
              </a:path>
            </a:pathLst>
          </a:custGeom>
          <a:blipFill rotWithShape="1">
            <a:blip r:embed="rId8">
              <a:alphaModFix/>
            </a:blip>
            <a:stretch>
              <a:fillRect b="0" l="0" r="0" t="0"/>
            </a:stretch>
          </a:blipFill>
          <a:ln>
            <a:noFill/>
          </a:ln>
        </p:spPr>
      </p:sp>
      <p:sp>
        <p:nvSpPr>
          <p:cNvPr id="170" name="Google Shape;170;p18"/>
          <p:cNvSpPr/>
          <p:nvPr/>
        </p:nvSpPr>
        <p:spPr>
          <a:xfrm>
            <a:off x="2298801" y="5112218"/>
            <a:ext cx="1161560" cy="1356566"/>
          </a:xfrm>
          <a:custGeom>
            <a:rect b="b" l="l" r="r" t="t"/>
            <a:pathLst>
              <a:path extrusionOk="0" h="1356566" w="1161560">
                <a:moveTo>
                  <a:pt x="0" y="0"/>
                </a:moveTo>
                <a:lnTo>
                  <a:pt x="1161560" y="0"/>
                </a:lnTo>
                <a:lnTo>
                  <a:pt x="1161560" y="1356567"/>
                </a:lnTo>
                <a:lnTo>
                  <a:pt x="0" y="1356567"/>
                </a:lnTo>
                <a:lnTo>
                  <a:pt x="0" y="0"/>
                </a:lnTo>
                <a:close/>
              </a:path>
            </a:pathLst>
          </a:custGeom>
          <a:blipFill rotWithShape="1">
            <a:blip r:embed="rId9">
              <a:alphaModFix/>
            </a:blip>
            <a:stretch>
              <a:fillRect b="0" l="0" r="0" t="0"/>
            </a:stretch>
          </a:blipFill>
          <a:ln>
            <a:noFill/>
          </a:ln>
        </p:spPr>
      </p:sp>
      <p:sp>
        <p:nvSpPr>
          <p:cNvPr id="171" name="Google Shape;171;p18"/>
          <p:cNvSpPr txBox="1"/>
          <p:nvPr/>
        </p:nvSpPr>
        <p:spPr>
          <a:xfrm>
            <a:off x="1219200" y="7457329"/>
            <a:ext cx="3320762"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Add a main point</a:t>
            </a:r>
            <a:endParaRPr/>
          </a:p>
        </p:txBody>
      </p:sp>
      <p:sp>
        <p:nvSpPr>
          <p:cNvPr id="172" name="Google Shape;172;p18"/>
          <p:cNvSpPr txBox="1"/>
          <p:nvPr/>
        </p:nvSpPr>
        <p:spPr>
          <a:xfrm>
            <a:off x="1219200" y="8098933"/>
            <a:ext cx="3320762" cy="65659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Briefly elaborate on</a:t>
            </a:r>
            <a:endParaRPr/>
          </a:p>
          <a:p>
            <a:pPr indent="0" lvl="1" marL="0" marR="0" rtl="0" algn="ctr">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what you want to discuss.</a:t>
            </a:r>
            <a:endParaRPr/>
          </a:p>
        </p:txBody>
      </p:sp>
      <p:sp>
        <p:nvSpPr>
          <p:cNvPr id="173" name="Google Shape;173;p18"/>
          <p:cNvSpPr/>
          <p:nvPr/>
        </p:nvSpPr>
        <p:spPr>
          <a:xfrm flipH="1">
            <a:off x="10054138" y="-3184679"/>
            <a:ext cx="2429874" cy="8099579"/>
          </a:xfrm>
          <a:custGeom>
            <a:rect b="b" l="l" r="r" t="t"/>
            <a:pathLst>
              <a:path extrusionOk="0" h="8099579" w="2429874">
                <a:moveTo>
                  <a:pt x="2429874" y="0"/>
                </a:moveTo>
                <a:lnTo>
                  <a:pt x="0" y="0"/>
                </a:lnTo>
                <a:lnTo>
                  <a:pt x="0" y="8099579"/>
                </a:lnTo>
                <a:lnTo>
                  <a:pt x="2429874" y="8099579"/>
                </a:lnTo>
                <a:lnTo>
                  <a:pt x="2429874" y="0"/>
                </a:lnTo>
                <a:close/>
              </a:path>
            </a:pathLst>
          </a:custGeom>
          <a:blipFill rotWithShape="1">
            <a:blip r:embed="rId10">
              <a:alphaModFix/>
            </a:blip>
            <a:stretch>
              <a:fillRect b="0" l="0" r="0" t="0"/>
            </a:stretch>
          </a:blipFill>
          <a:ln>
            <a:noFill/>
          </a:ln>
        </p:spPr>
      </p:sp>
      <p:sp>
        <p:nvSpPr>
          <p:cNvPr id="174" name="Google Shape;174;p18"/>
          <p:cNvSpPr/>
          <p:nvPr/>
        </p:nvSpPr>
        <p:spPr>
          <a:xfrm flipH="1" rot="477589">
            <a:off x="-480397" y="994335"/>
            <a:ext cx="2429874" cy="8099579"/>
          </a:xfrm>
          <a:custGeom>
            <a:rect b="b" l="l" r="r" t="t"/>
            <a:pathLst>
              <a:path extrusionOk="0" h="8099579" w="2429874">
                <a:moveTo>
                  <a:pt x="2429874" y="0"/>
                </a:moveTo>
                <a:lnTo>
                  <a:pt x="0" y="0"/>
                </a:lnTo>
                <a:lnTo>
                  <a:pt x="0" y="8099579"/>
                </a:lnTo>
                <a:lnTo>
                  <a:pt x="2429874" y="8099579"/>
                </a:lnTo>
                <a:lnTo>
                  <a:pt x="2429874" y="0"/>
                </a:lnTo>
                <a:close/>
              </a:path>
            </a:pathLst>
          </a:custGeom>
          <a:blipFill rotWithShape="1">
            <a:blip r:embed="rId10">
              <a:alphaModFix/>
            </a:blip>
            <a:stretch>
              <a:fillRect b="0" l="0" r="0" t="0"/>
            </a:stretch>
          </a:blipFill>
          <a:ln>
            <a:noFill/>
          </a:ln>
        </p:spPr>
      </p:sp>
      <p:grpSp>
        <p:nvGrpSpPr>
          <p:cNvPr id="175" name="Google Shape;175;p18"/>
          <p:cNvGrpSpPr/>
          <p:nvPr/>
        </p:nvGrpSpPr>
        <p:grpSpPr>
          <a:xfrm>
            <a:off x="11916775" y="38100"/>
            <a:ext cx="136545" cy="10150925"/>
            <a:chOff x="0" y="0"/>
            <a:chExt cx="182060" cy="13534567"/>
          </a:xfrm>
        </p:grpSpPr>
        <p:sp>
          <p:nvSpPr>
            <p:cNvPr id="176" name="Google Shape;176;p18"/>
            <p:cNvSpPr/>
            <p:nvPr/>
          </p:nvSpPr>
          <p:spPr>
            <a:xfrm rot="-5400000">
              <a:off x="-4081176" y="4081176"/>
              <a:ext cx="8344412" cy="182060"/>
            </a:xfrm>
            <a:custGeom>
              <a:rect b="b" l="l" r="r" t="t"/>
              <a:pathLst>
                <a:path extrusionOk="0" h="182060" w="8344412">
                  <a:moveTo>
                    <a:pt x="0" y="0"/>
                  </a:moveTo>
                  <a:lnTo>
                    <a:pt x="8344412" y="0"/>
                  </a:lnTo>
                  <a:lnTo>
                    <a:pt x="8344412" y="182060"/>
                  </a:lnTo>
                  <a:lnTo>
                    <a:pt x="0" y="182060"/>
                  </a:lnTo>
                  <a:lnTo>
                    <a:pt x="0" y="0"/>
                  </a:lnTo>
                  <a:close/>
                </a:path>
              </a:pathLst>
            </a:custGeom>
            <a:blipFill rotWithShape="1">
              <a:blip r:embed="rId11">
                <a:alphaModFix/>
              </a:blip>
              <a:stretch>
                <a:fillRect b="0" l="0" r="0" t="0"/>
              </a:stretch>
            </a:blipFill>
            <a:ln>
              <a:noFill/>
            </a:ln>
          </p:spPr>
        </p:sp>
        <p:sp>
          <p:nvSpPr>
            <p:cNvPr id="177" name="Google Shape;177;p18"/>
            <p:cNvSpPr/>
            <p:nvPr/>
          </p:nvSpPr>
          <p:spPr>
            <a:xfrm rot="-5400000">
              <a:off x="-4081176" y="9271331"/>
              <a:ext cx="8344412" cy="182060"/>
            </a:xfrm>
            <a:custGeom>
              <a:rect b="b" l="l" r="r" t="t"/>
              <a:pathLst>
                <a:path extrusionOk="0" h="182060" w="8344412">
                  <a:moveTo>
                    <a:pt x="0" y="0"/>
                  </a:moveTo>
                  <a:lnTo>
                    <a:pt x="8344412" y="0"/>
                  </a:lnTo>
                  <a:lnTo>
                    <a:pt x="8344412" y="182060"/>
                  </a:lnTo>
                  <a:lnTo>
                    <a:pt x="0" y="182060"/>
                  </a:lnTo>
                  <a:lnTo>
                    <a:pt x="0" y="0"/>
                  </a:lnTo>
                  <a:close/>
                </a:path>
              </a:pathLst>
            </a:custGeom>
            <a:blipFill rotWithShape="1">
              <a:blip r:embed="rId11">
                <a:alphaModFix/>
              </a:blip>
              <a:stretch>
                <a:fillRect b="0" l="0" r="0" t="0"/>
              </a:stretch>
            </a:blipFill>
            <a:ln>
              <a:noFill/>
            </a:ln>
          </p:spPr>
        </p:sp>
      </p:grpSp>
      <p:sp>
        <p:nvSpPr>
          <p:cNvPr id="178" name="Google Shape;178;p18"/>
          <p:cNvSpPr txBox="1"/>
          <p:nvPr/>
        </p:nvSpPr>
        <p:spPr>
          <a:xfrm>
            <a:off x="2879581" y="1282546"/>
            <a:ext cx="7044600" cy="242130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9000" u="none" cap="none" strike="noStrike">
                <a:solidFill>
                  <a:srgbClr val="5E8FCC"/>
                </a:solidFill>
                <a:latin typeface="Cabin Sketch"/>
                <a:ea typeface="Cabin Sketch"/>
                <a:cs typeface="Cabin Sketch"/>
                <a:sym typeface="Cabin Sketch"/>
              </a:rPr>
              <a:t>Write your topic or idea</a:t>
            </a:r>
            <a:endParaRPr/>
          </a:p>
        </p:txBody>
      </p:sp>
      <p:sp>
        <p:nvSpPr>
          <p:cNvPr id="179" name="Google Shape;179;p18"/>
          <p:cNvSpPr txBox="1"/>
          <p:nvPr/>
        </p:nvSpPr>
        <p:spPr>
          <a:xfrm>
            <a:off x="8329312" y="7457329"/>
            <a:ext cx="3320762"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Add a main point</a:t>
            </a:r>
            <a:endParaRPr/>
          </a:p>
        </p:txBody>
      </p:sp>
      <p:sp>
        <p:nvSpPr>
          <p:cNvPr id="180" name="Google Shape;180;p18"/>
          <p:cNvSpPr txBox="1"/>
          <p:nvPr/>
        </p:nvSpPr>
        <p:spPr>
          <a:xfrm>
            <a:off x="8329312" y="8098933"/>
            <a:ext cx="3320762" cy="65659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Briefly elaborate on</a:t>
            </a:r>
            <a:endParaRPr/>
          </a:p>
          <a:p>
            <a:pPr indent="0" lvl="1" marL="0" marR="0" rtl="0" algn="ctr">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what you want to discuss.</a:t>
            </a:r>
            <a:endParaRPr/>
          </a:p>
        </p:txBody>
      </p:sp>
      <p:sp>
        <p:nvSpPr>
          <p:cNvPr id="181" name="Google Shape;181;p18"/>
          <p:cNvSpPr txBox="1"/>
          <p:nvPr/>
        </p:nvSpPr>
        <p:spPr>
          <a:xfrm>
            <a:off x="4741539" y="7457329"/>
            <a:ext cx="3320762"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Add a main point</a:t>
            </a:r>
            <a:endParaRPr/>
          </a:p>
        </p:txBody>
      </p:sp>
      <p:sp>
        <p:nvSpPr>
          <p:cNvPr id="182" name="Google Shape;182;p18"/>
          <p:cNvSpPr txBox="1"/>
          <p:nvPr/>
        </p:nvSpPr>
        <p:spPr>
          <a:xfrm>
            <a:off x="4741539" y="8098933"/>
            <a:ext cx="3320762" cy="65659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Briefly elaborate on</a:t>
            </a:r>
            <a:endParaRPr/>
          </a:p>
          <a:p>
            <a:pPr indent="0" lvl="1" marL="0" marR="0" rtl="0" algn="ctr">
              <a:lnSpc>
                <a:spcPct val="140000"/>
              </a:lnSpc>
              <a:spcBef>
                <a:spcPts val="0"/>
              </a:spcBef>
              <a:spcAft>
                <a:spcPts val="0"/>
              </a:spcAft>
              <a:buNone/>
            </a:pPr>
            <a:r>
              <a:rPr b="0" i="0" lang="en-US" sz="1900" u="none" cap="none" strike="noStrike">
                <a:solidFill>
                  <a:srgbClr val="224D84"/>
                </a:solidFill>
                <a:latin typeface="Inter"/>
                <a:ea typeface="Inter"/>
                <a:cs typeface="Inter"/>
                <a:sym typeface="Inter"/>
              </a:rPr>
              <a:t>what you want to discuss.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19"/>
          <p:cNvPicPr preferRelativeResize="0"/>
          <p:nvPr/>
        </p:nvPicPr>
        <p:blipFill>
          <a:blip r:embed="rId3">
            <a:alphaModFix/>
          </a:blip>
          <a:stretch>
            <a:fillRect/>
          </a:stretch>
        </p:blipFill>
        <p:spPr>
          <a:xfrm>
            <a:off x="151601" y="-2670"/>
            <a:ext cx="17984799" cy="10195475"/>
          </a:xfrm>
          <a:prstGeom prst="rect">
            <a:avLst/>
          </a:prstGeom>
          <a:noFill/>
          <a:ln>
            <a:noFill/>
          </a:ln>
        </p:spPr>
      </p:pic>
      <p:sp>
        <p:nvSpPr>
          <p:cNvPr id="188" name="Google Shape;188;p19"/>
          <p:cNvSpPr/>
          <p:nvPr/>
        </p:nvSpPr>
        <p:spPr>
          <a:xfrm>
            <a:off x="5997354" y="1996854"/>
            <a:ext cx="6293291" cy="6293291"/>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DC9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9" name="Google Shape;189;p19"/>
          <p:cNvPicPr preferRelativeResize="0"/>
          <p:nvPr/>
        </p:nvPicPr>
        <p:blipFill>
          <a:blip r:embed="rId4">
            <a:alphaModFix/>
          </a:blip>
          <a:stretch>
            <a:fillRect/>
          </a:stretch>
        </p:blipFill>
        <p:spPr>
          <a:xfrm>
            <a:off x="5997363" y="1996879"/>
            <a:ext cx="6293400" cy="6293100"/>
          </a:xfrm>
          <a:prstGeom prst="ellipse">
            <a:avLst/>
          </a:prstGeom>
          <a:noFill/>
          <a:ln>
            <a:noFill/>
          </a:ln>
        </p:spPr>
      </p:pic>
      <p:pic>
        <p:nvPicPr>
          <p:cNvPr id="190" name="Google Shape;190;p19"/>
          <p:cNvPicPr preferRelativeResize="0"/>
          <p:nvPr/>
        </p:nvPicPr>
        <p:blipFill>
          <a:blip r:embed="rId5">
            <a:alphaModFix/>
          </a:blip>
          <a:stretch>
            <a:fillRect/>
          </a:stretch>
        </p:blipFill>
        <p:spPr>
          <a:xfrm>
            <a:off x="3440800" y="5931750"/>
            <a:ext cx="2153100" cy="2153100"/>
          </a:xfrm>
          <a:prstGeom prst="ellipse">
            <a:avLst/>
          </a:prstGeom>
          <a:noFill/>
          <a:ln>
            <a:noFill/>
          </a:ln>
        </p:spPr>
      </p:pic>
      <p:pic>
        <p:nvPicPr>
          <p:cNvPr id="191" name="Google Shape;191;p19"/>
          <p:cNvPicPr preferRelativeResize="0"/>
          <p:nvPr/>
        </p:nvPicPr>
        <p:blipFill>
          <a:blip r:embed="rId6">
            <a:alphaModFix/>
          </a:blip>
          <a:stretch>
            <a:fillRect/>
          </a:stretch>
        </p:blipFill>
        <p:spPr>
          <a:xfrm>
            <a:off x="911000" y="5971375"/>
            <a:ext cx="2153100" cy="2140500"/>
          </a:xfrm>
          <a:prstGeom prst="ellipse">
            <a:avLst/>
          </a:prstGeom>
          <a:noFill/>
          <a:ln>
            <a:noFill/>
          </a:ln>
        </p:spPr>
      </p:pic>
      <p:pic>
        <p:nvPicPr>
          <p:cNvPr id="192" name="Google Shape;192;p19"/>
          <p:cNvPicPr preferRelativeResize="0"/>
          <p:nvPr/>
        </p:nvPicPr>
        <p:blipFill>
          <a:blip r:embed="rId7">
            <a:alphaModFix/>
          </a:blip>
          <a:stretch>
            <a:fillRect/>
          </a:stretch>
        </p:blipFill>
        <p:spPr>
          <a:xfrm>
            <a:off x="3440800" y="2905375"/>
            <a:ext cx="2153100" cy="2153100"/>
          </a:xfrm>
          <a:prstGeom prst="ellipse">
            <a:avLst/>
          </a:prstGeom>
          <a:noFill/>
          <a:ln>
            <a:noFill/>
          </a:ln>
        </p:spPr>
      </p:pic>
      <p:pic>
        <p:nvPicPr>
          <p:cNvPr id="193" name="Google Shape;193;p19"/>
          <p:cNvPicPr preferRelativeResize="0"/>
          <p:nvPr/>
        </p:nvPicPr>
        <p:blipFill>
          <a:blip r:embed="rId8">
            <a:alphaModFix/>
          </a:blip>
          <a:stretch>
            <a:fillRect/>
          </a:stretch>
        </p:blipFill>
        <p:spPr>
          <a:xfrm>
            <a:off x="911000" y="2905375"/>
            <a:ext cx="2153100" cy="2140500"/>
          </a:xfrm>
          <a:prstGeom prst="ellipse">
            <a:avLst/>
          </a:prstGeom>
          <a:noFill/>
          <a:ln>
            <a:noFill/>
          </a:ln>
        </p:spPr>
      </p:pic>
      <p:sp>
        <p:nvSpPr>
          <p:cNvPr id="194" name="Google Shape;194;p19"/>
          <p:cNvSpPr/>
          <p:nvPr/>
        </p:nvSpPr>
        <p:spPr>
          <a:xfrm>
            <a:off x="2081812" y="-1158588"/>
            <a:ext cx="7315200" cy="3364992"/>
          </a:xfrm>
          <a:custGeom>
            <a:rect b="b" l="l" r="r" t="t"/>
            <a:pathLst>
              <a:path extrusionOk="0" h="3364992" w="7315200">
                <a:moveTo>
                  <a:pt x="0" y="0"/>
                </a:moveTo>
                <a:lnTo>
                  <a:pt x="7315200" y="0"/>
                </a:lnTo>
                <a:lnTo>
                  <a:pt x="7315200" y="3364992"/>
                </a:lnTo>
                <a:lnTo>
                  <a:pt x="0" y="3364992"/>
                </a:lnTo>
                <a:lnTo>
                  <a:pt x="0" y="0"/>
                </a:lnTo>
                <a:close/>
              </a:path>
            </a:pathLst>
          </a:custGeom>
          <a:blipFill rotWithShape="1">
            <a:blip r:embed="rId9">
              <a:alphaModFix/>
            </a:blip>
            <a:stretch>
              <a:fillRect b="0" l="0" r="0" t="0"/>
            </a:stretch>
          </a:blipFill>
          <a:ln>
            <a:noFill/>
          </a:ln>
        </p:spPr>
      </p:sp>
      <p:sp>
        <p:nvSpPr>
          <p:cNvPr id="195" name="Google Shape;195;p19"/>
          <p:cNvSpPr/>
          <p:nvPr/>
        </p:nvSpPr>
        <p:spPr>
          <a:xfrm>
            <a:off x="13506831" y="3991493"/>
            <a:ext cx="2652880" cy="628202"/>
          </a:xfrm>
          <a:custGeom>
            <a:rect b="b" l="l" r="r" t="t"/>
            <a:pathLst>
              <a:path extrusionOk="0" h="628202" w="2652880">
                <a:moveTo>
                  <a:pt x="0" y="0"/>
                </a:moveTo>
                <a:lnTo>
                  <a:pt x="2652880" y="0"/>
                </a:lnTo>
                <a:lnTo>
                  <a:pt x="2652880" y="628202"/>
                </a:lnTo>
                <a:lnTo>
                  <a:pt x="0" y="628202"/>
                </a:lnTo>
                <a:lnTo>
                  <a:pt x="0" y="0"/>
                </a:lnTo>
                <a:close/>
              </a:path>
            </a:pathLst>
          </a:custGeom>
          <a:blipFill rotWithShape="1">
            <a:blip r:embed="rId10">
              <a:alphaModFix/>
            </a:blip>
            <a:stretch>
              <a:fillRect b="0" l="0" r="0" t="0"/>
            </a:stretch>
          </a:blipFill>
          <a:ln>
            <a:noFill/>
          </a:ln>
        </p:spPr>
      </p:sp>
      <p:sp>
        <p:nvSpPr>
          <p:cNvPr id="196" name="Google Shape;196;p19"/>
          <p:cNvSpPr/>
          <p:nvPr/>
        </p:nvSpPr>
        <p:spPr>
          <a:xfrm rot="707018">
            <a:off x="8735296" y="440348"/>
            <a:ext cx="1323431" cy="2726168"/>
          </a:xfrm>
          <a:custGeom>
            <a:rect b="b" l="l" r="r" t="t"/>
            <a:pathLst>
              <a:path extrusionOk="0" h="2726168" w="1323431">
                <a:moveTo>
                  <a:pt x="0" y="0"/>
                </a:moveTo>
                <a:lnTo>
                  <a:pt x="1323431" y="0"/>
                </a:lnTo>
                <a:lnTo>
                  <a:pt x="1323431" y="2726168"/>
                </a:lnTo>
                <a:lnTo>
                  <a:pt x="0" y="2726168"/>
                </a:lnTo>
                <a:lnTo>
                  <a:pt x="0" y="0"/>
                </a:lnTo>
                <a:close/>
              </a:path>
            </a:pathLst>
          </a:custGeom>
          <a:blipFill rotWithShape="1">
            <a:blip r:embed="rId11">
              <a:alphaModFix/>
            </a:blip>
            <a:stretch>
              <a:fillRect b="0" l="0" r="0" t="0"/>
            </a:stretch>
          </a:blipFill>
          <a:ln>
            <a:noFill/>
          </a:ln>
        </p:spPr>
      </p:sp>
      <p:sp>
        <p:nvSpPr>
          <p:cNvPr id="197" name="Google Shape;197;p19"/>
          <p:cNvSpPr txBox="1"/>
          <p:nvPr/>
        </p:nvSpPr>
        <p:spPr>
          <a:xfrm>
            <a:off x="6252879" y="8401050"/>
            <a:ext cx="5782242" cy="124017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9000" u="none" cap="none" strike="noStrike">
                <a:solidFill>
                  <a:srgbClr val="5E8FCC"/>
                </a:solidFill>
                <a:latin typeface="Cabin Sketch"/>
                <a:ea typeface="Cabin Sketch"/>
                <a:cs typeface="Cabin Sketch"/>
                <a:sym typeface="Cabin Sketch"/>
              </a:rPr>
              <a:t>About Me</a:t>
            </a:r>
            <a:endParaRPr/>
          </a:p>
        </p:txBody>
      </p:sp>
      <p:sp>
        <p:nvSpPr>
          <p:cNvPr id="198" name="Google Shape;198;p19"/>
          <p:cNvSpPr txBox="1"/>
          <p:nvPr/>
        </p:nvSpPr>
        <p:spPr>
          <a:xfrm>
            <a:off x="13333759" y="1996854"/>
            <a:ext cx="3091364"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2799" u="none" cap="none" strike="noStrike">
                <a:solidFill>
                  <a:srgbClr val="224D84"/>
                </a:solidFill>
                <a:latin typeface="Inter SemiBold"/>
                <a:ea typeface="Inter SemiBold"/>
                <a:cs typeface="Inter SemiBold"/>
                <a:sym typeface="Inter SemiBold"/>
              </a:rPr>
              <a:t>My Name is</a:t>
            </a:r>
            <a:endParaRPr/>
          </a:p>
        </p:txBody>
      </p:sp>
      <p:sp>
        <p:nvSpPr>
          <p:cNvPr id="199" name="Google Shape;199;p19"/>
          <p:cNvSpPr txBox="1"/>
          <p:nvPr/>
        </p:nvSpPr>
        <p:spPr>
          <a:xfrm>
            <a:off x="1059593" y="1968279"/>
            <a:ext cx="4385838" cy="450215"/>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My favorite things</a:t>
            </a:r>
            <a:endParaRPr/>
          </a:p>
        </p:txBody>
      </p:sp>
      <p:sp>
        <p:nvSpPr>
          <p:cNvPr id="200" name="Google Shape;200;p19"/>
          <p:cNvSpPr txBox="1"/>
          <p:nvPr/>
        </p:nvSpPr>
        <p:spPr>
          <a:xfrm>
            <a:off x="13630656" y="2525182"/>
            <a:ext cx="2497568" cy="14097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199" u="none" cap="none" strike="noStrike">
                <a:solidFill>
                  <a:srgbClr val="E95287"/>
                </a:solidFill>
                <a:latin typeface="Cabin Sketch"/>
                <a:ea typeface="Cabin Sketch"/>
                <a:cs typeface="Cabin Sketch"/>
                <a:sym typeface="Cabin Sketch"/>
              </a:rPr>
              <a:t>Jane</a:t>
            </a:r>
            <a:endParaRPr/>
          </a:p>
        </p:txBody>
      </p:sp>
      <p:sp>
        <p:nvSpPr>
          <p:cNvPr id="201" name="Google Shape;201;p19"/>
          <p:cNvSpPr txBox="1"/>
          <p:nvPr/>
        </p:nvSpPr>
        <p:spPr>
          <a:xfrm>
            <a:off x="13333759" y="5143500"/>
            <a:ext cx="3091364" cy="419100"/>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2799" u="none" cap="none" strike="noStrike">
                <a:solidFill>
                  <a:srgbClr val="224D84"/>
                </a:solidFill>
                <a:latin typeface="Inter SemiBold"/>
                <a:ea typeface="Inter SemiBold"/>
                <a:cs typeface="Inter SemiBold"/>
                <a:sym typeface="Inter SemiBold"/>
              </a:rPr>
              <a:t>Information</a:t>
            </a:r>
            <a:endParaRPr/>
          </a:p>
        </p:txBody>
      </p:sp>
      <p:sp>
        <p:nvSpPr>
          <p:cNvPr id="202" name="Google Shape;202;p19"/>
          <p:cNvSpPr txBox="1"/>
          <p:nvPr/>
        </p:nvSpPr>
        <p:spPr>
          <a:xfrm>
            <a:off x="13129755" y="5931740"/>
            <a:ext cx="3499500" cy="2924700"/>
          </a:xfrm>
          <a:prstGeom prst="rect">
            <a:avLst/>
          </a:prstGeom>
          <a:noFill/>
          <a:ln>
            <a:noFill/>
          </a:ln>
        </p:spPr>
        <p:txBody>
          <a:bodyPr anchorCtr="0" anchor="t" bIns="0" lIns="0" spcFirstLastPara="1" rIns="0" wrap="square" tIns="0">
            <a:spAutoFit/>
          </a:bodyPr>
          <a:lstStyle/>
          <a:p>
            <a:pPr indent="0" lvl="1" marL="0" marR="0" rtl="0" algn="ctr">
              <a:lnSpc>
                <a:spcPct val="150000"/>
              </a:lnSpc>
              <a:spcBef>
                <a:spcPts val="0"/>
              </a:spcBef>
              <a:spcAft>
                <a:spcPts val="0"/>
              </a:spcAft>
              <a:buNone/>
            </a:pPr>
            <a:r>
              <a:rPr b="0" i="0" lang="en-US" sz="1900" u="none" cap="none" strike="noStrike">
                <a:solidFill>
                  <a:srgbClr val="224D84"/>
                </a:solidFill>
                <a:latin typeface="Inter"/>
                <a:ea typeface="Inter"/>
                <a:cs typeface="Inter"/>
                <a:sym typeface="Inter"/>
              </a:rPr>
              <a:t>Lorem ipsum dolor sit amet, consectetur adipiscing elit, sed do eiusmod tempor incididunt ut labore et dolore magna aliqua. Ut enim ad minim veniam, quis nostrud exercitation ullamco laboris.</a:t>
            </a:r>
            <a:endParaRPr/>
          </a:p>
        </p:txBody>
      </p:sp>
      <p:sp>
        <p:nvSpPr>
          <p:cNvPr id="203" name="Google Shape;203;p19"/>
          <p:cNvSpPr txBox="1"/>
          <p:nvPr/>
        </p:nvSpPr>
        <p:spPr>
          <a:xfrm>
            <a:off x="1314013" y="5114925"/>
            <a:ext cx="1347186" cy="393446"/>
          </a:xfrm>
          <a:prstGeom prst="rect">
            <a:avLst/>
          </a:prstGeom>
          <a:noFill/>
          <a:ln>
            <a:noFill/>
          </a:ln>
        </p:spPr>
        <p:txBody>
          <a:bodyPr anchorCtr="0" anchor="t" bIns="0" lIns="0" spcFirstLastPara="1" rIns="0" wrap="square" tIns="0">
            <a:spAutoFit/>
          </a:bodyPr>
          <a:lstStyle/>
          <a:p>
            <a:pPr indent="0" lvl="1" marL="0" marR="0" rtl="0" algn="ctr">
              <a:lnSpc>
                <a:spcPct val="178000"/>
              </a:lnSpc>
              <a:spcBef>
                <a:spcPts val="0"/>
              </a:spcBef>
              <a:spcAft>
                <a:spcPts val="0"/>
              </a:spcAft>
              <a:buNone/>
            </a:pPr>
            <a:r>
              <a:rPr b="0" i="0" lang="en-US" sz="1900" u="none" cap="none" strike="noStrike">
                <a:solidFill>
                  <a:srgbClr val="224D84"/>
                </a:solidFill>
                <a:latin typeface="Inter"/>
                <a:ea typeface="Inter"/>
                <a:cs typeface="Inter"/>
                <a:sym typeface="Inter"/>
              </a:rPr>
              <a:t>Thing 1</a:t>
            </a:r>
            <a:endParaRPr/>
          </a:p>
        </p:txBody>
      </p:sp>
      <p:sp>
        <p:nvSpPr>
          <p:cNvPr id="204" name="Google Shape;204;p19"/>
          <p:cNvSpPr txBox="1"/>
          <p:nvPr/>
        </p:nvSpPr>
        <p:spPr>
          <a:xfrm>
            <a:off x="1314013" y="8181736"/>
            <a:ext cx="1347186" cy="393446"/>
          </a:xfrm>
          <a:prstGeom prst="rect">
            <a:avLst/>
          </a:prstGeom>
          <a:noFill/>
          <a:ln>
            <a:noFill/>
          </a:ln>
        </p:spPr>
        <p:txBody>
          <a:bodyPr anchorCtr="0" anchor="t" bIns="0" lIns="0" spcFirstLastPara="1" rIns="0" wrap="square" tIns="0">
            <a:spAutoFit/>
          </a:bodyPr>
          <a:lstStyle/>
          <a:p>
            <a:pPr indent="0" lvl="1" marL="0" marR="0" rtl="0" algn="ctr">
              <a:lnSpc>
                <a:spcPct val="178000"/>
              </a:lnSpc>
              <a:spcBef>
                <a:spcPts val="0"/>
              </a:spcBef>
              <a:spcAft>
                <a:spcPts val="0"/>
              </a:spcAft>
              <a:buNone/>
            </a:pPr>
            <a:r>
              <a:rPr b="0" i="0" lang="en-US" sz="1900" u="none" cap="none" strike="noStrike">
                <a:solidFill>
                  <a:srgbClr val="224D84"/>
                </a:solidFill>
                <a:latin typeface="Inter"/>
                <a:ea typeface="Inter"/>
                <a:cs typeface="Inter"/>
                <a:sym typeface="Inter"/>
              </a:rPr>
              <a:t>Thing 3</a:t>
            </a:r>
            <a:endParaRPr/>
          </a:p>
        </p:txBody>
      </p:sp>
      <p:sp>
        <p:nvSpPr>
          <p:cNvPr id="205" name="Google Shape;205;p19"/>
          <p:cNvSpPr txBox="1"/>
          <p:nvPr/>
        </p:nvSpPr>
        <p:spPr>
          <a:xfrm>
            <a:off x="3843824" y="5114925"/>
            <a:ext cx="1347186" cy="393446"/>
          </a:xfrm>
          <a:prstGeom prst="rect">
            <a:avLst/>
          </a:prstGeom>
          <a:noFill/>
          <a:ln>
            <a:noFill/>
          </a:ln>
        </p:spPr>
        <p:txBody>
          <a:bodyPr anchorCtr="0" anchor="t" bIns="0" lIns="0" spcFirstLastPara="1" rIns="0" wrap="square" tIns="0">
            <a:spAutoFit/>
          </a:bodyPr>
          <a:lstStyle/>
          <a:p>
            <a:pPr indent="0" lvl="1" marL="0" marR="0" rtl="0" algn="ctr">
              <a:lnSpc>
                <a:spcPct val="178000"/>
              </a:lnSpc>
              <a:spcBef>
                <a:spcPts val="0"/>
              </a:spcBef>
              <a:spcAft>
                <a:spcPts val="0"/>
              </a:spcAft>
              <a:buNone/>
            </a:pPr>
            <a:r>
              <a:rPr b="0" i="0" lang="en-US" sz="1900" u="none" cap="none" strike="noStrike">
                <a:solidFill>
                  <a:srgbClr val="224D84"/>
                </a:solidFill>
                <a:latin typeface="Inter"/>
                <a:ea typeface="Inter"/>
                <a:cs typeface="Inter"/>
                <a:sym typeface="Inter"/>
              </a:rPr>
              <a:t>Thing 2</a:t>
            </a:r>
            <a:endParaRPr/>
          </a:p>
        </p:txBody>
      </p:sp>
      <p:sp>
        <p:nvSpPr>
          <p:cNvPr id="206" name="Google Shape;206;p19"/>
          <p:cNvSpPr txBox="1"/>
          <p:nvPr/>
        </p:nvSpPr>
        <p:spPr>
          <a:xfrm>
            <a:off x="3843824" y="8181736"/>
            <a:ext cx="1347186" cy="393446"/>
          </a:xfrm>
          <a:prstGeom prst="rect">
            <a:avLst/>
          </a:prstGeom>
          <a:noFill/>
          <a:ln>
            <a:noFill/>
          </a:ln>
        </p:spPr>
        <p:txBody>
          <a:bodyPr anchorCtr="0" anchor="t" bIns="0" lIns="0" spcFirstLastPara="1" rIns="0" wrap="square" tIns="0">
            <a:spAutoFit/>
          </a:bodyPr>
          <a:lstStyle/>
          <a:p>
            <a:pPr indent="0" lvl="1" marL="0" marR="0" rtl="0" algn="ctr">
              <a:lnSpc>
                <a:spcPct val="178000"/>
              </a:lnSpc>
              <a:spcBef>
                <a:spcPts val="0"/>
              </a:spcBef>
              <a:spcAft>
                <a:spcPts val="0"/>
              </a:spcAft>
              <a:buNone/>
            </a:pPr>
            <a:r>
              <a:rPr b="0" i="0" lang="en-US" sz="1900" u="none" cap="none" strike="noStrike">
                <a:solidFill>
                  <a:srgbClr val="224D84"/>
                </a:solidFill>
                <a:latin typeface="Inter"/>
                <a:ea typeface="Inter"/>
                <a:cs typeface="Inter"/>
                <a:sym typeface="Inter"/>
              </a:rPr>
              <a:t>Thing 4</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20"/>
          <p:cNvPicPr preferRelativeResize="0"/>
          <p:nvPr/>
        </p:nvPicPr>
        <p:blipFill>
          <a:blip r:embed="rId3">
            <a:alphaModFix/>
          </a:blip>
          <a:stretch>
            <a:fillRect/>
          </a:stretch>
        </p:blipFill>
        <p:spPr>
          <a:xfrm>
            <a:off x="151601" y="-2670"/>
            <a:ext cx="17984799" cy="10195475"/>
          </a:xfrm>
          <a:prstGeom prst="rect">
            <a:avLst/>
          </a:prstGeom>
          <a:noFill/>
          <a:ln>
            <a:noFill/>
          </a:ln>
        </p:spPr>
      </p:pic>
      <p:pic>
        <p:nvPicPr>
          <p:cNvPr id="212" name="Google Shape;212;p20"/>
          <p:cNvPicPr preferRelativeResize="0"/>
          <p:nvPr/>
        </p:nvPicPr>
        <p:blipFill>
          <a:blip r:embed="rId4">
            <a:alphaModFix/>
          </a:blip>
          <a:stretch>
            <a:fillRect/>
          </a:stretch>
        </p:blipFill>
        <p:spPr>
          <a:xfrm>
            <a:off x="831400" y="684907"/>
            <a:ext cx="5217500" cy="8573393"/>
          </a:xfrm>
          <a:prstGeom prst="rect">
            <a:avLst/>
          </a:prstGeom>
          <a:noFill/>
          <a:ln>
            <a:noFill/>
          </a:ln>
        </p:spPr>
      </p:pic>
      <p:pic>
        <p:nvPicPr>
          <p:cNvPr id="213" name="Google Shape;213;p20"/>
          <p:cNvPicPr preferRelativeResize="0"/>
          <p:nvPr/>
        </p:nvPicPr>
        <p:blipFill rotWithShape="1">
          <a:blip r:embed="rId5">
            <a:alphaModFix/>
          </a:blip>
          <a:srcRect b="13966" l="2140" r="3062" t="41058"/>
          <a:stretch/>
        </p:blipFill>
        <p:spPr>
          <a:xfrm>
            <a:off x="327216" y="4538597"/>
            <a:ext cx="17842888" cy="5650428"/>
          </a:xfrm>
          <a:prstGeom prst="rect">
            <a:avLst/>
          </a:prstGeom>
          <a:noFill/>
          <a:ln>
            <a:noFill/>
          </a:ln>
        </p:spPr>
      </p:pic>
      <p:sp>
        <p:nvSpPr>
          <p:cNvPr id="214" name="Google Shape;214;p20"/>
          <p:cNvSpPr txBox="1"/>
          <p:nvPr/>
        </p:nvSpPr>
        <p:spPr>
          <a:xfrm>
            <a:off x="14367132" y="4412405"/>
            <a:ext cx="2987400" cy="731100"/>
          </a:xfrm>
          <a:prstGeom prst="rect">
            <a:avLst/>
          </a:prstGeom>
          <a:noFill/>
          <a:ln>
            <a:noFill/>
          </a:ln>
        </p:spPr>
        <p:txBody>
          <a:bodyPr anchorCtr="0" anchor="t" bIns="0" lIns="0" spcFirstLastPara="1" rIns="0" wrap="square" tIns="0">
            <a:spAutoFit/>
          </a:bodyPr>
          <a:lstStyle/>
          <a:p>
            <a:pPr indent="0" lvl="1" marL="0" marR="0" rtl="0" algn="r">
              <a:lnSpc>
                <a:spcPct val="150000"/>
              </a:lnSpc>
              <a:spcBef>
                <a:spcPts val="0"/>
              </a:spcBef>
              <a:spcAft>
                <a:spcPts val="0"/>
              </a:spcAft>
              <a:buNone/>
            </a:pPr>
            <a:r>
              <a:rPr b="0" i="0" lang="en-US" sz="1900" u="none" cap="none" strike="noStrike">
                <a:solidFill>
                  <a:srgbClr val="224D84"/>
                </a:solidFill>
                <a:latin typeface="Inter"/>
                <a:ea typeface="Inter"/>
                <a:cs typeface="Inter"/>
                <a:sym typeface="Inter"/>
              </a:rPr>
              <a:t>Include a credit, citation, or supporting message</a:t>
            </a:r>
            <a:endParaRPr/>
          </a:p>
        </p:txBody>
      </p:sp>
      <p:sp>
        <p:nvSpPr>
          <p:cNvPr id="215" name="Google Shape;215;p20"/>
          <p:cNvSpPr/>
          <p:nvPr/>
        </p:nvSpPr>
        <p:spPr>
          <a:xfrm rot="911822">
            <a:off x="14433631" y="5485986"/>
            <a:ext cx="3150028" cy="4025595"/>
          </a:xfrm>
          <a:custGeom>
            <a:rect b="b" l="l" r="r" t="t"/>
            <a:pathLst>
              <a:path extrusionOk="0" h="4025595" w="3150028">
                <a:moveTo>
                  <a:pt x="0" y="0"/>
                </a:moveTo>
                <a:lnTo>
                  <a:pt x="3150028" y="0"/>
                </a:lnTo>
                <a:lnTo>
                  <a:pt x="3150028" y="4025594"/>
                </a:lnTo>
                <a:lnTo>
                  <a:pt x="0" y="4025594"/>
                </a:lnTo>
                <a:lnTo>
                  <a:pt x="0" y="0"/>
                </a:lnTo>
                <a:close/>
              </a:path>
            </a:pathLst>
          </a:custGeom>
          <a:blipFill rotWithShape="1">
            <a:blip r:embed="rId6">
              <a:alphaModFix/>
            </a:blip>
            <a:stretch>
              <a:fillRect b="0" l="0" r="0" t="0"/>
            </a:stretch>
          </a:blipFill>
          <a:ln>
            <a:noFill/>
          </a:ln>
        </p:spPr>
      </p:sp>
      <p:sp>
        <p:nvSpPr>
          <p:cNvPr id="216" name="Google Shape;216;p20"/>
          <p:cNvSpPr txBox="1"/>
          <p:nvPr/>
        </p:nvSpPr>
        <p:spPr>
          <a:xfrm>
            <a:off x="6624293" y="790406"/>
            <a:ext cx="10730400" cy="33249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9000" u="none" cap="none" strike="noStrike">
                <a:solidFill>
                  <a:srgbClr val="5E8FCC"/>
                </a:solidFill>
                <a:latin typeface="Cabin Sketch"/>
                <a:ea typeface="Cabin Sketch"/>
                <a:cs typeface="Cabin Sketch"/>
                <a:sym typeface="Cabin Sketch"/>
              </a:rPr>
              <a:t>Write an original statement or inspiring quote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21"/>
          <p:cNvPicPr preferRelativeResize="0"/>
          <p:nvPr/>
        </p:nvPicPr>
        <p:blipFill>
          <a:blip r:embed="rId3">
            <a:alphaModFix/>
          </a:blip>
          <a:stretch>
            <a:fillRect/>
          </a:stretch>
        </p:blipFill>
        <p:spPr>
          <a:xfrm>
            <a:off x="151601" y="-2670"/>
            <a:ext cx="17984799" cy="10195475"/>
          </a:xfrm>
          <a:prstGeom prst="rect">
            <a:avLst/>
          </a:prstGeom>
          <a:noFill/>
          <a:ln>
            <a:noFill/>
          </a:ln>
        </p:spPr>
      </p:pic>
      <p:sp>
        <p:nvSpPr>
          <p:cNvPr id="222" name="Google Shape;222;p21"/>
          <p:cNvSpPr/>
          <p:nvPr/>
        </p:nvSpPr>
        <p:spPr>
          <a:xfrm rot="-5850086">
            <a:off x="5006176" y="5268466"/>
            <a:ext cx="3893540" cy="3924342"/>
          </a:xfrm>
          <a:custGeom>
            <a:rect b="b" l="l" r="r" t="t"/>
            <a:pathLst>
              <a:path extrusionOk="0" h="3924342" w="3893540">
                <a:moveTo>
                  <a:pt x="0" y="0"/>
                </a:moveTo>
                <a:lnTo>
                  <a:pt x="3893540" y="0"/>
                </a:lnTo>
                <a:lnTo>
                  <a:pt x="3893540" y="3924341"/>
                </a:lnTo>
                <a:lnTo>
                  <a:pt x="0" y="3924341"/>
                </a:lnTo>
                <a:lnTo>
                  <a:pt x="0" y="0"/>
                </a:lnTo>
                <a:close/>
              </a:path>
            </a:pathLst>
          </a:custGeom>
          <a:blipFill rotWithShape="1">
            <a:blip r:embed="rId4">
              <a:alphaModFix/>
            </a:blip>
            <a:stretch>
              <a:fillRect b="-46292" l="0" r="0" t="0"/>
            </a:stretch>
          </a:blipFill>
          <a:ln>
            <a:noFill/>
          </a:ln>
        </p:spPr>
      </p:sp>
      <p:sp>
        <p:nvSpPr>
          <p:cNvPr id="223" name="Google Shape;223;p21"/>
          <p:cNvSpPr/>
          <p:nvPr/>
        </p:nvSpPr>
        <p:spPr>
          <a:xfrm>
            <a:off x="661853" y="1170171"/>
            <a:ext cx="3893540" cy="3924342"/>
          </a:xfrm>
          <a:custGeom>
            <a:rect b="b" l="l" r="r" t="t"/>
            <a:pathLst>
              <a:path extrusionOk="0" h="3924342" w="3893540">
                <a:moveTo>
                  <a:pt x="0" y="0"/>
                </a:moveTo>
                <a:lnTo>
                  <a:pt x="3893540" y="0"/>
                </a:lnTo>
                <a:lnTo>
                  <a:pt x="3893540" y="3924342"/>
                </a:lnTo>
                <a:lnTo>
                  <a:pt x="0" y="3924342"/>
                </a:lnTo>
                <a:lnTo>
                  <a:pt x="0" y="0"/>
                </a:lnTo>
                <a:close/>
              </a:path>
            </a:pathLst>
          </a:custGeom>
          <a:blipFill rotWithShape="1">
            <a:blip r:embed="rId4">
              <a:alphaModFix/>
            </a:blip>
            <a:stretch>
              <a:fillRect b="-46292" l="0" r="0" t="0"/>
            </a:stretch>
          </a:blipFill>
          <a:ln>
            <a:noFill/>
          </a:ln>
        </p:spPr>
      </p:sp>
      <p:sp>
        <p:nvSpPr>
          <p:cNvPr id="224" name="Google Shape;224;p21"/>
          <p:cNvSpPr/>
          <p:nvPr/>
        </p:nvSpPr>
        <p:spPr>
          <a:xfrm rot="10353522">
            <a:off x="10123063" y="1836998"/>
            <a:ext cx="3893540" cy="3924342"/>
          </a:xfrm>
          <a:custGeom>
            <a:rect b="b" l="l" r="r" t="t"/>
            <a:pathLst>
              <a:path extrusionOk="0" h="3924342" w="3893540">
                <a:moveTo>
                  <a:pt x="0" y="0"/>
                </a:moveTo>
                <a:lnTo>
                  <a:pt x="3893540" y="0"/>
                </a:lnTo>
                <a:lnTo>
                  <a:pt x="3893540" y="3924342"/>
                </a:lnTo>
                <a:lnTo>
                  <a:pt x="0" y="3924342"/>
                </a:lnTo>
                <a:lnTo>
                  <a:pt x="0" y="0"/>
                </a:lnTo>
                <a:close/>
              </a:path>
            </a:pathLst>
          </a:custGeom>
          <a:blipFill rotWithShape="1">
            <a:blip r:embed="rId4">
              <a:alphaModFix/>
            </a:blip>
            <a:stretch>
              <a:fillRect b="-46292" l="0" r="0" t="0"/>
            </a:stretch>
          </a:blipFill>
          <a:ln>
            <a:noFill/>
          </a:ln>
        </p:spPr>
      </p:sp>
      <p:pic>
        <p:nvPicPr>
          <p:cNvPr id="225" name="Google Shape;225;p21"/>
          <p:cNvPicPr preferRelativeResize="0"/>
          <p:nvPr/>
        </p:nvPicPr>
        <p:blipFill>
          <a:blip r:embed="rId5">
            <a:alphaModFix/>
          </a:blip>
          <a:stretch>
            <a:fillRect/>
          </a:stretch>
        </p:blipFill>
        <p:spPr>
          <a:xfrm>
            <a:off x="740825" y="1253035"/>
            <a:ext cx="3735600" cy="3735600"/>
          </a:xfrm>
          <a:prstGeom prst="ellipse">
            <a:avLst/>
          </a:prstGeom>
          <a:noFill/>
          <a:ln>
            <a:noFill/>
          </a:ln>
        </p:spPr>
      </p:pic>
      <p:pic>
        <p:nvPicPr>
          <p:cNvPr id="226" name="Google Shape;226;p21"/>
          <p:cNvPicPr preferRelativeResize="0"/>
          <p:nvPr/>
        </p:nvPicPr>
        <p:blipFill>
          <a:blip r:embed="rId6">
            <a:alphaModFix/>
          </a:blip>
          <a:stretch>
            <a:fillRect/>
          </a:stretch>
        </p:blipFill>
        <p:spPr>
          <a:xfrm>
            <a:off x="5085150" y="5353296"/>
            <a:ext cx="3735600" cy="3735600"/>
          </a:xfrm>
          <a:prstGeom prst="ellipse">
            <a:avLst/>
          </a:prstGeom>
          <a:noFill/>
          <a:ln>
            <a:noFill/>
          </a:ln>
        </p:spPr>
      </p:pic>
      <p:pic>
        <p:nvPicPr>
          <p:cNvPr id="227" name="Google Shape;227;p21"/>
          <p:cNvPicPr preferRelativeResize="0"/>
          <p:nvPr/>
        </p:nvPicPr>
        <p:blipFill>
          <a:blip r:embed="rId7">
            <a:alphaModFix/>
          </a:blip>
          <a:stretch>
            <a:fillRect/>
          </a:stretch>
        </p:blipFill>
        <p:spPr>
          <a:xfrm>
            <a:off x="10202025" y="1955626"/>
            <a:ext cx="3735599" cy="3735573"/>
          </a:xfrm>
          <a:prstGeom prst="rect">
            <a:avLst/>
          </a:prstGeom>
          <a:noFill/>
          <a:ln>
            <a:noFill/>
          </a:ln>
        </p:spPr>
      </p:pic>
      <p:sp>
        <p:nvSpPr>
          <p:cNvPr id="228" name="Google Shape;228;p21"/>
          <p:cNvSpPr/>
          <p:nvPr/>
        </p:nvSpPr>
        <p:spPr>
          <a:xfrm>
            <a:off x="357179" y="4525990"/>
            <a:ext cx="4750852" cy="5979333"/>
          </a:xfrm>
          <a:custGeom>
            <a:rect b="b" l="l" r="r" t="t"/>
            <a:pathLst>
              <a:path extrusionOk="0" h="5979333" w="4750852">
                <a:moveTo>
                  <a:pt x="0" y="0"/>
                </a:moveTo>
                <a:lnTo>
                  <a:pt x="4750851" y="0"/>
                </a:lnTo>
                <a:lnTo>
                  <a:pt x="4750851" y="5979333"/>
                </a:lnTo>
                <a:lnTo>
                  <a:pt x="0" y="5979333"/>
                </a:lnTo>
                <a:lnTo>
                  <a:pt x="0" y="0"/>
                </a:lnTo>
                <a:close/>
              </a:path>
            </a:pathLst>
          </a:custGeom>
          <a:blipFill rotWithShape="1">
            <a:blip r:embed="rId8">
              <a:alphaModFix/>
            </a:blip>
            <a:stretch>
              <a:fillRect b="0" l="0" r="0" t="0"/>
            </a:stretch>
          </a:blipFill>
          <a:ln>
            <a:noFill/>
          </a:ln>
        </p:spPr>
      </p:sp>
      <p:sp>
        <p:nvSpPr>
          <p:cNvPr id="229" name="Google Shape;229;p21"/>
          <p:cNvSpPr/>
          <p:nvPr/>
        </p:nvSpPr>
        <p:spPr>
          <a:xfrm>
            <a:off x="13036246" y="5143500"/>
            <a:ext cx="4337360" cy="4659273"/>
          </a:xfrm>
          <a:custGeom>
            <a:rect b="b" l="l" r="r" t="t"/>
            <a:pathLst>
              <a:path extrusionOk="0" h="4659273" w="4337360">
                <a:moveTo>
                  <a:pt x="0" y="0"/>
                </a:moveTo>
                <a:lnTo>
                  <a:pt x="4337360" y="0"/>
                </a:lnTo>
                <a:lnTo>
                  <a:pt x="4337360" y="4659273"/>
                </a:lnTo>
                <a:lnTo>
                  <a:pt x="0" y="4659273"/>
                </a:lnTo>
                <a:lnTo>
                  <a:pt x="0" y="0"/>
                </a:lnTo>
                <a:close/>
              </a:path>
            </a:pathLst>
          </a:custGeom>
          <a:blipFill rotWithShape="1">
            <a:blip r:embed="rId9">
              <a:alphaModFix/>
            </a:blip>
            <a:stretch>
              <a:fillRect b="0" l="0" r="0" t="0"/>
            </a:stretch>
          </a:blipFill>
          <a:ln>
            <a:noFill/>
          </a:ln>
        </p:spPr>
      </p:sp>
      <p:sp>
        <p:nvSpPr>
          <p:cNvPr id="230" name="Google Shape;230;p21"/>
          <p:cNvSpPr txBox="1"/>
          <p:nvPr/>
        </p:nvSpPr>
        <p:spPr>
          <a:xfrm>
            <a:off x="4790899" y="3001344"/>
            <a:ext cx="3320762" cy="822071"/>
          </a:xfrm>
          <a:prstGeom prst="rect">
            <a:avLst/>
          </a:prstGeom>
          <a:noFill/>
          <a:ln>
            <a:noFill/>
          </a:ln>
        </p:spPr>
        <p:txBody>
          <a:bodyPr anchorCtr="0" anchor="t" bIns="0" lIns="0" spcFirstLastPara="1" rIns="0" wrap="square" tIns="0">
            <a:spAutoFit/>
          </a:bodyPr>
          <a:lstStyle/>
          <a:p>
            <a:pPr indent="0" lvl="1" marL="0" marR="0" rtl="0" algn="l">
              <a:lnSpc>
                <a:spcPct val="178000"/>
              </a:lnSpc>
              <a:spcBef>
                <a:spcPts val="0"/>
              </a:spcBef>
              <a:spcAft>
                <a:spcPts val="0"/>
              </a:spcAft>
              <a:buNone/>
            </a:pPr>
            <a:r>
              <a:rPr b="0" i="0" lang="en-US" sz="1900" u="none" cap="none" strike="noStrike">
                <a:solidFill>
                  <a:srgbClr val="224D84"/>
                </a:solidFill>
                <a:latin typeface="Inter"/>
                <a:ea typeface="Inter"/>
                <a:cs typeface="Inter"/>
                <a:sym typeface="Inter"/>
              </a:rPr>
              <a:t>Briefly elaborate on</a:t>
            </a:r>
            <a:endParaRPr/>
          </a:p>
          <a:p>
            <a:pPr indent="0" lvl="1" marL="0" marR="0" rtl="0" algn="l">
              <a:lnSpc>
                <a:spcPct val="178000"/>
              </a:lnSpc>
              <a:spcBef>
                <a:spcPts val="0"/>
              </a:spcBef>
              <a:spcAft>
                <a:spcPts val="0"/>
              </a:spcAft>
              <a:buNone/>
            </a:pPr>
            <a:r>
              <a:rPr b="0" i="0" lang="en-US" sz="1900" u="none" cap="none" strike="noStrike">
                <a:solidFill>
                  <a:srgbClr val="224D84"/>
                </a:solidFill>
                <a:latin typeface="Inter"/>
                <a:ea typeface="Inter"/>
                <a:cs typeface="Inter"/>
                <a:sym typeface="Inter"/>
              </a:rPr>
              <a:t>what you want to discuss.</a:t>
            </a:r>
            <a:endParaRPr/>
          </a:p>
        </p:txBody>
      </p:sp>
      <p:sp>
        <p:nvSpPr>
          <p:cNvPr id="231" name="Google Shape;231;p21"/>
          <p:cNvSpPr txBox="1"/>
          <p:nvPr/>
        </p:nvSpPr>
        <p:spPr>
          <a:xfrm>
            <a:off x="9144890" y="7101617"/>
            <a:ext cx="3320762" cy="822071"/>
          </a:xfrm>
          <a:prstGeom prst="rect">
            <a:avLst/>
          </a:prstGeom>
          <a:noFill/>
          <a:ln>
            <a:noFill/>
          </a:ln>
        </p:spPr>
        <p:txBody>
          <a:bodyPr anchorCtr="0" anchor="t" bIns="0" lIns="0" spcFirstLastPara="1" rIns="0" wrap="square" tIns="0">
            <a:spAutoFit/>
          </a:bodyPr>
          <a:lstStyle/>
          <a:p>
            <a:pPr indent="0" lvl="1" marL="0" marR="0" rtl="0" algn="l">
              <a:lnSpc>
                <a:spcPct val="178000"/>
              </a:lnSpc>
              <a:spcBef>
                <a:spcPts val="0"/>
              </a:spcBef>
              <a:spcAft>
                <a:spcPts val="0"/>
              </a:spcAft>
              <a:buNone/>
            </a:pPr>
            <a:r>
              <a:rPr b="0" i="0" lang="en-US" sz="1900" u="none" cap="none" strike="noStrike">
                <a:solidFill>
                  <a:srgbClr val="224D84"/>
                </a:solidFill>
                <a:latin typeface="Inter"/>
                <a:ea typeface="Inter"/>
                <a:cs typeface="Inter"/>
                <a:sym typeface="Inter"/>
              </a:rPr>
              <a:t>Briefly elaborate on</a:t>
            </a:r>
            <a:endParaRPr/>
          </a:p>
          <a:p>
            <a:pPr indent="0" lvl="1" marL="0" marR="0" rtl="0" algn="l">
              <a:lnSpc>
                <a:spcPct val="178000"/>
              </a:lnSpc>
              <a:spcBef>
                <a:spcPts val="0"/>
              </a:spcBef>
              <a:spcAft>
                <a:spcPts val="0"/>
              </a:spcAft>
              <a:buNone/>
            </a:pPr>
            <a:r>
              <a:rPr b="0" i="0" lang="en-US" sz="1900" u="none" cap="none" strike="noStrike">
                <a:solidFill>
                  <a:srgbClr val="224D84"/>
                </a:solidFill>
                <a:latin typeface="Inter"/>
                <a:ea typeface="Inter"/>
                <a:cs typeface="Inter"/>
                <a:sym typeface="Inter"/>
              </a:rPr>
              <a:t>what you want to discuss.</a:t>
            </a:r>
            <a:endParaRPr/>
          </a:p>
        </p:txBody>
      </p:sp>
      <p:sp>
        <p:nvSpPr>
          <p:cNvPr id="232" name="Google Shape;232;p21"/>
          <p:cNvSpPr txBox="1"/>
          <p:nvPr/>
        </p:nvSpPr>
        <p:spPr>
          <a:xfrm>
            <a:off x="14261635" y="3703919"/>
            <a:ext cx="3320762" cy="822071"/>
          </a:xfrm>
          <a:prstGeom prst="rect">
            <a:avLst/>
          </a:prstGeom>
          <a:noFill/>
          <a:ln>
            <a:noFill/>
          </a:ln>
        </p:spPr>
        <p:txBody>
          <a:bodyPr anchorCtr="0" anchor="t" bIns="0" lIns="0" spcFirstLastPara="1" rIns="0" wrap="square" tIns="0">
            <a:spAutoFit/>
          </a:bodyPr>
          <a:lstStyle/>
          <a:p>
            <a:pPr indent="0" lvl="1" marL="0" marR="0" rtl="0" algn="l">
              <a:lnSpc>
                <a:spcPct val="178000"/>
              </a:lnSpc>
              <a:spcBef>
                <a:spcPts val="0"/>
              </a:spcBef>
              <a:spcAft>
                <a:spcPts val="0"/>
              </a:spcAft>
              <a:buNone/>
            </a:pPr>
            <a:r>
              <a:rPr b="0" i="0" lang="en-US" sz="1900" u="none" cap="none" strike="noStrike">
                <a:solidFill>
                  <a:srgbClr val="224D84"/>
                </a:solidFill>
                <a:latin typeface="Inter"/>
                <a:ea typeface="Inter"/>
                <a:cs typeface="Inter"/>
                <a:sym typeface="Inter"/>
              </a:rPr>
              <a:t>Briefly elaborate on</a:t>
            </a:r>
            <a:endParaRPr/>
          </a:p>
          <a:p>
            <a:pPr indent="0" lvl="1" marL="0" marR="0" rtl="0" algn="l">
              <a:lnSpc>
                <a:spcPct val="178000"/>
              </a:lnSpc>
              <a:spcBef>
                <a:spcPts val="0"/>
              </a:spcBef>
              <a:spcAft>
                <a:spcPts val="0"/>
              </a:spcAft>
              <a:buNone/>
            </a:pPr>
            <a:r>
              <a:rPr b="0" i="0" lang="en-US" sz="1900" u="none" cap="none" strike="noStrike">
                <a:solidFill>
                  <a:srgbClr val="224D84"/>
                </a:solidFill>
                <a:latin typeface="Inter"/>
                <a:ea typeface="Inter"/>
                <a:cs typeface="Inter"/>
                <a:sym typeface="Inter"/>
              </a:rPr>
              <a:t>what you want to discuss.</a:t>
            </a:r>
            <a:endParaRPr/>
          </a:p>
        </p:txBody>
      </p:sp>
      <p:sp>
        <p:nvSpPr>
          <p:cNvPr id="233" name="Google Shape;233;p21"/>
          <p:cNvSpPr txBox="1"/>
          <p:nvPr/>
        </p:nvSpPr>
        <p:spPr>
          <a:xfrm>
            <a:off x="4790899" y="2483116"/>
            <a:ext cx="2971117" cy="450215"/>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Gift Idea 01</a:t>
            </a:r>
            <a:endParaRPr/>
          </a:p>
        </p:txBody>
      </p:sp>
      <p:sp>
        <p:nvSpPr>
          <p:cNvPr id="234" name="Google Shape;234;p21"/>
          <p:cNvSpPr txBox="1"/>
          <p:nvPr/>
        </p:nvSpPr>
        <p:spPr>
          <a:xfrm>
            <a:off x="9144890" y="6583389"/>
            <a:ext cx="2971117" cy="450215"/>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Gift Idea 02</a:t>
            </a:r>
            <a:endParaRPr/>
          </a:p>
        </p:txBody>
      </p:sp>
      <p:sp>
        <p:nvSpPr>
          <p:cNvPr id="235" name="Google Shape;235;p21"/>
          <p:cNvSpPr txBox="1"/>
          <p:nvPr/>
        </p:nvSpPr>
        <p:spPr>
          <a:xfrm>
            <a:off x="14261635" y="3185691"/>
            <a:ext cx="2971117" cy="450215"/>
          </a:xfrm>
          <a:prstGeom prst="rect">
            <a:avLst/>
          </a:prstGeom>
          <a:noFill/>
          <a:ln>
            <a:noFill/>
          </a:ln>
        </p:spPr>
        <p:txBody>
          <a:bodyPr anchorCtr="0" anchor="t" bIns="0" lIns="0" spcFirstLastPara="1" rIns="0" wrap="square" tIns="0">
            <a:spAutoFit/>
          </a:bodyPr>
          <a:lstStyle/>
          <a:p>
            <a:pPr indent="0" lvl="0" marL="0" marR="0" rtl="0" algn="l">
              <a:lnSpc>
                <a:spcPct val="130010"/>
              </a:lnSpc>
              <a:spcBef>
                <a:spcPts val="0"/>
              </a:spcBef>
              <a:spcAft>
                <a:spcPts val="0"/>
              </a:spcAft>
              <a:buNone/>
            </a:pPr>
            <a:r>
              <a:rPr b="1" i="0" lang="en-US" sz="2799" u="none" cap="none" strike="noStrike">
                <a:solidFill>
                  <a:srgbClr val="E95287"/>
                </a:solidFill>
                <a:latin typeface="Inter"/>
                <a:ea typeface="Inter"/>
                <a:cs typeface="Inter"/>
                <a:sym typeface="Inter"/>
              </a:rPr>
              <a:t>Gift Idea 03</a:t>
            </a:r>
            <a:endParaRPr/>
          </a:p>
        </p:txBody>
      </p:sp>
      <p:sp>
        <p:nvSpPr>
          <p:cNvPr id="236" name="Google Shape;236;p21"/>
          <p:cNvSpPr txBox="1"/>
          <p:nvPr/>
        </p:nvSpPr>
        <p:spPr>
          <a:xfrm>
            <a:off x="5969440" y="790114"/>
            <a:ext cx="6349120" cy="1240170"/>
          </a:xfrm>
          <a:prstGeom prst="rect">
            <a:avLst/>
          </a:prstGeom>
          <a:noFill/>
          <a:ln>
            <a:noFill/>
          </a:ln>
        </p:spPr>
        <p:txBody>
          <a:bodyPr anchorCtr="0" anchor="t" bIns="0" lIns="0" spcFirstLastPara="1" rIns="0" wrap="square" tIns="0">
            <a:spAutoFit/>
          </a:bodyPr>
          <a:lstStyle/>
          <a:p>
            <a:pPr indent="0" lvl="0" marL="0" marR="0" rtl="0" algn="ctr">
              <a:lnSpc>
                <a:spcPct val="104000"/>
              </a:lnSpc>
              <a:spcBef>
                <a:spcPts val="0"/>
              </a:spcBef>
              <a:spcAft>
                <a:spcPts val="0"/>
              </a:spcAft>
              <a:buNone/>
            </a:pPr>
            <a:r>
              <a:rPr b="0" i="0" lang="en-US" sz="9000" u="none" cap="none" strike="noStrike">
                <a:solidFill>
                  <a:srgbClr val="5E8FCC"/>
                </a:solidFill>
                <a:latin typeface="Cabin Sketch"/>
                <a:ea typeface="Cabin Sketch"/>
                <a:cs typeface="Cabin Sketch"/>
                <a:sym typeface="Cabin Sketch"/>
              </a:rPr>
              <a:t>Gift Ideas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