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10287000" cx="18288000"/>
  <p:notesSz cx="6858000" cy="9144000"/>
  <p:embeddedFontLst>
    <p:embeddedFont>
      <p:font typeface="Nunito SemiBold"/>
      <p:regular r:id="rId34"/>
      <p:bold r:id="rId35"/>
      <p:italic r:id="rId36"/>
      <p:boldItalic r:id="rId37"/>
    </p:embeddedFont>
    <p:embeddedFont>
      <p:font typeface="Nunito"/>
      <p:regular r:id="rId38"/>
      <p:bold r:id="rId39"/>
      <p:italic r:id="rId40"/>
      <p:boldItalic r:id="rId41"/>
    </p:embeddedFont>
    <p:embeddedFont>
      <p:font typeface="Londrina Solid"/>
      <p:regular r:id="rId42"/>
    </p:embeddedFont>
    <p:embeddedFont>
      <p:font typeface="Londrina Solid Black"/>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D4A5A4-0DC2-492F-89E6-A13CEB87736D}">
  <a:tblStyle styleId="{B1D4A5A4-0DC2-492F-89E6-A13CEB87736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20" Type="http://schemas.openxmlformats.org/officeDocument/2006/relationships/slide" Target="slides/slide13.xml"/><Relationship Id="rId42" Type="http://schemas.openxmlformats.org/officeDocument/2006/relationships/font" Target="fonts/LondrinaSolid-regular.fntdata"/><Relationship Id="rId41" Type="http://schemas.openxmlformats.org/officeDocument/2006/relationships/font" Target="fonts/Nunito-boldItalic.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LondrinaSolidBlack-bold.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NunitoSemiBold-bold.fntdata"/><Relationship Id="rId12" Type="http://schemas.openxmlformats.org/officeDocument/2006/relationships/slide" Target="slides/slide5.xml"/><Relationship Id="rId34" Type="http://schemas.openxmlformats.org/officeDocument/2006/relationships/font" Target="fonts/NunitoSemiBold-regular.fntdata"/><Relationship Id="rId15" Type="http://schemas.openxmlformats.org/officeDocument/2006/relationships/slide" Target="slides/slide8.xml"/><Relationship Id="rId37" Type="http://schemas.openxmlformats.org/officeDocument/2006/relationships/font" Target="fonts/NunitoSemiBold-boldItalic.fntdata"/><Relationship Id="rId14" Type="http://schemas.openxmlformats.org/officeDocument/2006/relationships/slide" Target="slides/slide7.xml"/><Relationship Id="rId36" Type="http://schemas.openxmlformats.org/officeDocument/2006/relationships/font" Target="fonts/NunitoSemiBold-italic.fntdata"/><Relationship Id="rId17" Type="http://schemas.openxmlformats.org/officeDocument/2006/relationships/slide" Target="slides/slide10.xml"/><Relationship Id="rId39" Type="http://schemas.openxmlformats.org/officeDocument/2006/relationships/font" Target="fonts/Nunito-bold.fntdata"/><Relationship Id="rId16" Type="http://schemas.openxmlformats.org/officeDocument/2006/relationships/slide" Target="slides/slide9.xml"/><Relationship Id="rId38" Type="http://schemas.openxmlformats.org/officeDocument/2006/relationships/font" Target="fonts/Nunito-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96193b03d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96193b03d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96193b03db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96193b03db_0_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96193b03db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96193b03db_0_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96193b03db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96193b03db_0_3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96193b03db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96193b03db_0_4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96193b03db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96193b03db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96193b03db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96193b03db_0_4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96193b03db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96193b03db_0_5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96193b03db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96193b03db_0_5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62.png"/><Relationship Id="rId7" Type="http://schemas.openxmlformats.org/officeDocument/2006/relationships/image" Target="../media/image3.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4.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jpg"/><Relationship Id="rId4" Type="http://schemas.openxmlformats.org/officeDocument/2006/relationships/image" Target="../media/image46.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72.png"/><Relationship Id="rId7" Type="http://schemas.openxmlformats.org/officeDocument/2006/relationships/image" Target="../media/image79.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65.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2.png"/><Relationship Id="rId4" Type="http://schemas.openxmlformats.org/officeDocument/2006/relationships/image" Target="../media/image68.png"/><Relationship Id="rId5" Type="http://schemas.openxmlformats.org/officeDocument/2006/relationships/image" Target="../media/image81.png"/><Relationship Id="rId6"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76.png"/><Relationship Id="rId5"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86.png"/><Relationship Id="rId4" Type="http://schemas.openxmlformats.org/officeDocument/2006/relationships/image" Target="../media/image94.png"/><Relationship Id="rId5" Type="http://schemas.openxmlformats.org/officeDocument/2006/relationships/image" Target="../media/image91.png"/><Relationship Id="rId6" Type="http://schemas.openxmlformats.org/officeDocument/2006/relationships/image" Target="../media/image96.png"/><Relationship Id="rId7"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0.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88.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97.png"/><Relationship Id="rId4" Type="http://schemas.openxmlformats.org/officeDocument/2006/relationships/image" Target="../media/image99.png"/><Relationship Id="rId5" Type="http://schemas.openxmlformats.org/officeDocument/2006/relationships/image" Target="../media/image95.png"/></Relationships>
</file>

<file path=ppt/slides/_rels/slide24.xml.rels><?xml version="1.0" encoding="UTF-8" standalone="yes"?><Relationships xmlns="http://schemas.openxmlformats.org/package/2006/relationships"><Relationship Id="rId20" Type="http://schemas.openxmlformats.org/officeDocument/2006/relationships/image" Target="../media/image68.png"/><Relationship Id="rId22" Type="http://schemas.openxmlformats.org/officeDocument/2006/relationships/image" Target="../media/image76.png"/><Relationship Id="rId21" Type="http://schemas.openxmlformats.org/officeDocument/2006/relationships/image" Target="../media/image90.png"/><Relationship Id="rId24" Type="http://schemas.openxmlformats.org/officeDocument/2006/relationships/image" Target="../media/image80.png"/><Relationship Id="rId23" Type="http://schemas.openxmlformats.org/officeDocument/2006/relationships/image" Target="../media/image75.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127.png"/><Relationship Id="rId25" Type="http://schemas.openxmlformats.org/officeDocument/2006/relationships/image" Target="../media/image138.png"/><Relationship Id="rId5" Type="http://schemas.openxmlformats.org/officeDocument/2006/relationships/image" Target="../media/image110.png"/><Relationship Id="rId6" Type="http://schemas.openxmlformats.org/officeDocument/2006/relationships/image" Target="../media/image101.png"/><Relationship Id="rId7" Type="http://schemas.openxmlformats.org/officeDocument/2006/relationships/image" Target="../media/image67.png"/><Relationship Id="rId8" Type="http://schemas.openxmlformats.org/officeDocument/2006/relationships/image" Target="../media/image130.png"/><Relationship Id="rId11" Type="http://schemas.openxmlformats.org/officeDocument/2006/relationships/image" Target="../media/image116.png"/><Relationship Id="rId10" Type="http://schemas.openxmlformats.org/officeDocument/2006/relationships/image" Target="../media/image129.png"/><Relationship Id="rId13" Type="http://schemas.openxmlformats.org/officeDocument/2006/relationships/image" Target="../media/image117.png"/><Relationship Id="rId12" Type="http://schemas.openxmlformats.org/officeDocument/2006/relationships/image" Target="../media/image122.png"/><Relationship Id="rId15" Type="http://schemas.openxmlformats.org/officeDocument/2006/relationships/image" Target="../media/image21.png"/><Relationship Id="rId14" Type="http://schemas.openxmlformats.org/officeDocument/2006/relationships/image" Target="../media/image32.png"/><Relationship Id="rId17" Type="http://schemas.openxmlformats.org/officeDocument/2006/relationships/image" Target="../media/image139.png"/><Relationship Id="rId16" Type="http://schemas.openxmlformats.org/officeDocument/2006/relationships/image" Target="../media/image9.png"/><Relationship Id="rId19" Type="http://schemas.openxmlformats.org/officeDocument/2006/relationships/image" Target="../media/image147.png"/><Relationship Id="rId18" Type="http://schemas.openxmlformats.org/officeDocument/2006/relationships/image" Target="../media/image57.png"/></Relationships>
</file>

<file path=ppt/slides/_rels/slide25.xml.rels><?xml version="1.0" encoding="UTF-8" standalone="yes"?><Relationships xmlns="http://schemas.openxmlformats.org/package/2006/relationships"><Relationship Id="rId20" Type="http://schemas.openxmlformats.org/officeDocument/2006/relationships/image" Target="../media/image81.png"/><Relationship Id="rId22" Type="http://schemas.openxmlformats.org/officeDocument/2006/relationships/image" Target="../media/image85.png"/><Relationship Id="rId21" Type="http://schemas.openxmlformats.org/officeDocument/2006/relationships/image" Target="../media/image84.png"/><Relationship Id="rId24" Type="http://schemas.openxmlformats.org/officeDocument/2006/relationships/image" Target="../media/image95.png"/><Relationship Id="rId23" Type="http://schemas.openxmlformats.org/officeDocument/2006/relationships/image" Target="../media/image99.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02.png"/><Relationship Id="rId4" Type="http://schemas.openxmlformats.org/officeDocument/2006/relationships/image" Target="../media/image88.png"/><Relationship Id="rId9" Type="http://schemas.openxmlformats.org/officeDocument/2006/relationships/image" Target="../media/image18.png"/><Relationship Id="rId26" Type="http://schemas.openxmlformats.org/officeDocument/2006/relationships/image" Target="../media/image40.png"/><Relationship Id="rId25" Type="http://schemas.openxmlformats.org/officeDocument/2006/relationships/image" Target="../media/image154.png"/><Relationship Id="rId28" Type="http://schemas.openxmlformats.org/officeDocument/2006/relationships/image" Target="../media/image156.png"/><Relationship Id="rId27" Type="http://schemas.openxmlformats.org/officeDocument/2006/relationships/image" Target="../media/image157.png"/><Relationship Id="rId5" Type="http://schemas.openxmlformats.org/officeDocument/2006/relationships/image" Target="../media/image130.png"/><Relationship Id="rId6" Type="http://schemas.openxmlformats.org/officeDocument/2006/relationships/image" Target="../media/image144.png"/><Relationship Id="rId29" Type="http://schemas.openxmlformats.org/officeDocument/2006/relationships/image" Target="../media/image159.png"/><Relationship Id="rId7" Type="http://schemas.openxmlformats.org/officeDocument/2006/relationships/image" Target="../media/image17.png"/><Relationship Id="rId8" Type="http://schemas.openxmlformats.org/officeDocument/2006/relationships/image" Target="../media/image7.png"/><Relationship Id="rId11" Type="http://schemas.openxmlformats.org/officeDocument/2006/relationships/image" Target="../media/image155.png"/><Relationship Id="rId10" Type="http://schemas.openxmlformats.org/officeDocument/2006/relationships/image" Target="../media/image13.png"/><Relationship Id="rId13" Type="http://schemas.openxmlformats.org/officeDocument/2006/relationships/image" Target="../media/image140.png"/><Relationship Id="rId12" Type="http://schemas.openxmlformats.org/officeDocument/2006/relationships/image" Target="../media/image160.png"/><Relationship Id="rId15" Type="http://schemas.openxmlformats.org/officeDocument/2006/relationships/image" Target="../media/image30.png"/><Relationship Id="rId14" Type="http://schemas.openxmlformats.org/officeDocument/2006/relationships/image" Target="../media/image33.png"/><Relationship Id="rId17" Type="http://schemas.openxmlformats.org/officeDocument/2006/relationships/image" Target="../media/image46.png"/><Relationship Id="rId16" Type="http://schemas.openxmlformats.org/officeDocument/2006/relationships/image" Target="../media/image149.png"/><Relationship Id="rId19" Type="http://schemas.openxmlformats.org/officeDocument/2006/relationships/image" Target="../media/image153.png"/><Relationship Id="rId1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42.png"/><Relationship Id="rId4" Type="http://schemas.openxmlformats.org/officeDocument/2006/relationships/image" Target="../media/image154.png"/><Relationship Id="rId5" Type="http://schemas.openxmlformats.org/officeDocument/2006/relationships/image" Target="../media/image1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32.png"/><Relationship Id="rId6" Type="http://schemas.openxmlformats.org/officeDocument/2006/relationships/image" Target="../media/image21.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9.png"/><Relationship Id="rId4" Type="http://schemas.openxmlformats.org/officeDocument/2006/relationships/image" Target="../media/image33.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10" Type="http://schemas.openxmlformats.org/officeDocument/2006/relationships/image" Target="../media/image41.png"/><Relationship Id="rId9" Type="http://schemas.openxmlformats.org/officeDocument/2006/relationships/image" Target="../media/image93.png"/><Relationship Id="rId5" Type="http://schemas.openxmlformats.org/officeDocument/2006/relationships/image" Target="../media/image28.png"/><Relationship Id="rId6" Type="http://schemas.openxmlformats.org/officeDocument/2006/relationships/image" Target="../media/image40.png"/><Relationship Id="rId7" Type="http://schemas.openxmlformats.org/officeDocument/2006/relationships/image" Target="../media/image38.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89C4"/>
        </a:solidFill>
      </p:bgPr>
    </p:bg>
    <p:spTree>
      <p:nvGrpSpPr>
        <p:cNvPr id="158" name="Shape 158"/>
        <p:cNvGrpSpPr/>
        <p:nvPr/>
      </p:nvGrpSpPr>
      <p:grpSpPr>
        <a:xfrm>
          <a:off x="0" y="0"/>
          <a:ext cx="0" cy="0"/>
          <a:chOff x="0" y="0"/>
          <a:chExt cx="0" cy="0"/>
        </a:xfrm>
      </p:grpSpPr>
      <p:sp>
        <p:nvSpPr>
          <p:cNvPr id="159" name="Google Shape;159;p25"/>
          <p:cNvSpPr/>
          <p:nvPr/>
        </p:nvSpPr>
        <p:spPr>
          <a:xfrm rot="-1390136">
            <a:off x="-2901911" y="3451368"/>
            <a:ext cx="8518253" cy="3902909"/>
          </a:xfrm>
          <a:custGeom>
            <a:rect b="b" l="l" r="r" t="t"/>
            <a:pathLst>
              <a:path extrusionOk="0" h="3902909" w="8518253">
                <a:moveTo>
                  <a:pt x="0" y="0"/>
                </a:moveTo>
                <a:lnTo>
                  <a:pt x="8518253" y="0"/>
                </a:lnTo>
                <a:lnTo>
                  <a:pt x="8518253" y="3902908"/>
                </a:lnTo>
                <a:lnTo>
                  <a:pt x="0" y="3902908"/>
                </a:lnTo>
                <a:lnTo>
                  <a:pt x="0" y="0"/>
                </a:lnTo>
                <a:close/>
              </a:path>
            </a:pathLst>
          </a:custGeom>
          <a:blipFill rotWithShape="1">
            <a:blip r:embed="rId3">
              <a:alphaModFix/>
            </a:blip>
            <a:stretch>
              <a:fillRect b="0" l="0" r="0" t="0"/>
            </a:stretch>
          </a:blipFill>
          <a:ln>
            <a:noFill/>
          </a:ln>
        </p:spPr>
      </p:sp>
      <p:pic>
        <p:nvPicPr>
          <p:cNvPr id="160" name="Google Shape;160;p25"/>
          <p:cNvPicPr preferRelativeResize="0"/>
          <p:nvPr/>
        </p:nvPicPr>
        <p:blipFill>
          <a:blip r:embed="rId4">
            <a:alphaModFix/>
          </a:blip>
          <a:stretch>
            <a:fillRect/>
          </a:stretch>
        </p:blipFill>
        <p:spPr>
          <a:xfrm>
            <a:off x="-1935350" y="3527750"/>
            <a:ext cx="16721316" cy="6760401"/>
          </a:xfrm>
          <a:prstGeom prst="rect">
            <a:avLst/>
          </a:prstGeom>
          <a:noFill/>
          <a:ln>
            <a:noFill/>
          </a:ln>
        </p:spPr>
      </p:pic>
      <p:sp>
        <p:nvSpPr>
          <p:cNvPr id="161" name="Google Shape;161;p25"/>
          <p:cNvSpPr txBox="1"/>
          <p:nvPr/>
        </p:nvSpPr>
        <p:spPr>
          <a:xfrm>
            <a:off x="933450" y="6132625"/>
            <a:ext cx="6753000" cy="1945800"/>
          </a:xfrm>
          <a:prstGeom prst="rect">
            <a:avLst/>
          </a:prstGeom>
          <a:noFill/>
          <a:ln>
            <a:noFill/>
          </a:ln>
        </p:spPr>
        <p:txBody>
          <a:bodyPr anchorCtr="0" anchor="t" bIns="0" lIns="0" spcFirstLastPara="1" rIns="0" wrap="square" tIns="0">
            <a:spAutoFit/>
          </a:bodyPr>
          <a:lstStyle/>
          <a:p>
            <a:pPr indent="0" lvl="0" marL="0" marR="0" rtl="0" algn="l">
              <a:lnSpc>
                <a:spcPct val="103994"/>
              </a:lnSpc>
              <a:spcBef>
                <a:spcPts val="0"/>
              </a:spcBef>
              <a:spcAft>
                <a:spcPts val="0"/>
              </a:spcAft>
              <a:buNone/>
            </a:pPr>
            <a:r>
              <a:rPr b="0" i="0" lang="en-US" sz="12641" u="none" cap="none" strike="noStrike">
                <a:solidFill>
                  <a:srgbClr val="FFB5BC"/>
                </a:solidFill>
                <a:latin typeface="Londrina Solid"/>
                <a:ea typeface="Londrina Solid"/>
                <a:cs typeface="Londrina Solid"/>
                <a:sym typeface="Londrina Solid"/>
              </a:rPr>
              <a:t>MY SWEET</a:t>
            </a:r>
            <a:endParaRPr/>
          </a:p>
        </p:txBody>
      </p:sp>
      <p:sp>
        <p:nvSpPr>
          <p:cNvPr id="162" name="Google Shape;162;p25"/>
          <p:cNvSpPr txBox="1"/>
          <p:nvPr/>
        </p:nvSpPr>
        <p:spPr>
          <a:xfrm>
            <a:off x="933450" y="7617915"/>
            <a:ext cx="7192119" cy="2516254"/>
          </a:xfrm>
          <a:prstGeom prst="rect">
            <a:avLst/>
          </a:prstGeom>
          <a:noFill/>
          <a:ln>
            <a:noFill/>
          </a:ln>
        </p:spPr>
        <p:txBody>
          <a:bodyPr anchorCtr="0" anchor="t" bIns="0" lIns="0" spcFirstLastPara="1" rIns="0" wrap="square" tIns="0">
            <a:spAutoFit/>
          </a:bodyPr>
          <a:lstStyle/>
          <a:p>
            <a:pPr indent="0" lvl="0" marL="0" marR="0" rtl="0" algn="l">
              <a:lnSpc>
                <a:spcPct val="104002"/>
              </a:lnSpc>
              <a:spcBef>
                <a:spcPts val="0"/>
              </a:spcBef>
              <a:spcAft>
                <a:spcPts val="0"/>
              </a:spcAft>
              <a:buNone/>
            </a:pPr>
            <a:r>
              <a:rPr b="0" i="0" lang="en-US" sz="18362" u="none" cap="none" strike="noStrike">
                <a:solidFill>
                  <a:srgbClr val="FED77A"/>
                </a:solidFill>
                <a:latin typeface="Londrina Solid"/>
                <a:ea typeface="Londrina Solid"/>
                <a:cs typeface="Londrina Solid"/>
                <a:sym typeface="Londrina Solid"/>
              </a:rPr>
              <a:t>SIXTEEN</a:t>
            </a:r>
            <a:endParaRPr/>
          </a:p>
        </p:txBody>
      </p:sp>
      <p:sp>
        <p:nvSpPr>
          <p:cNvPr id="163" name="Google Shape;163;p25"/>
          <p:cNvSpPr/>
          <p:nvPr/>
        </p:nvSpPr>
        <p:spPr>
          <a:xfrm>
            <a:off x="10755011" y="602190"/>
            <a:ext cx="4053651" cy="2292155"/>
          </a:xfrm>
          <a:custGeom>
            <a:rect b="b" l="l" r="r" t="t"/>
            <a:pathLst>
              <a:path extrusionOk="0" h="2292155" w="4053651">
                <a:moveTo>
                  <a:pt x="0" y="0"/>
                </a:moveTo>
                <a:lnTo>
                  <a:pt x="4053651" y="0"/>
                </a:lnTo>
                <a:lnTo>
                  <a:pt x="4053651" y="2292155"/>
                </a:lnTo>
                <a:lnTo>
                  <a:pt x="0" y="2292155"/>
                </a:lnTo>
                <a:lnTo>
                  <a:pt x="0" y="0"/>
                </a:lnTo>
                <a:close/>
              </a:path>
            </a:pathLst>
          </a:custGeom>
          <a:blipFill rotWithShape="1">
            <a:blip r:embed="rId5">
              <a:alphaModFix/>
            </a:blip>
            <a:stretch>
              <a:fillRect b="0" l="0" r="0" t="0"/>
            </a:stretch>
          </a:blipFill>
          <a:ln>
            <a:noFill/>
          </a:ln>
        </p:spPr>
      </p:sp>
      <p:pic>
        <p:nvPicPr>
          <p:cNvPr id="164" name="Google Shape;164;p25"/>
          <p:cNvPicPr preferRelativeResize="0"/>
          <p:nvPr/>
        </p:nvPicPr>
        <p:blipFill>
          <a:blip r:embed="rId6">
            <a:alphaModFix/>
          </a:blip>
          <a:stretch>
            <a:fillRect/>
          </a:stretch>
        </p:blipFill>
        <p:spPr>
          <a:xfrm>
            <a:off x="10092508" y="7591"/>
            <a:ext cx="8920877" cy="12473960"/>
          </a:xfrm>
          <a:prstGeom prst="rect">
            <a:avLst/>
          </a:prstGeom>
          <a:noFill/>
          <a:ln>
            <a:noFill/>
          </a:ln>
        </p:spPr>
      </p:pic>
      <p:sp>
        <p:nvSpPr>
          <p:cNvPr id="165" name="Google Shape;165;p25"/>
          <p:cNvSpPr/>
          <p:nvPr/>
        </p:nvSpPr>
        <p:spPr>
          <a:xfrm rot="-1174073">
            <a:off x="14050452" y="121078"/>
            <a:ext cx="1705217" cy="1982811"/>
          </a:xfrm>
          <a:custGeom>
            <a:rect b="b" l="l" r="r" t="t"/>
            <a:pathLst>
              <a:path extrusionOk="0" h="1982811" w="1705217">
                <a:moveTo>
                  <a:pt x="0" y="0"/>
                </a:moveTo>
                <a:lnTo>
                  <a:pt x="1705217" y="0"/>
                </a:lnTo>
                <a:lnTo>
                  <a:pt x="1705217" y="1982810"/>
                </a:lnTo>
                <a:lnTo>
                  <a:pt x="0" y="1982810"/>
                </a:lnTo>
                <a:lnTo>
                  <a:pt x="0" y="0"/>
                </a:lnTo>
                <a:close/>
              </a:path>
            </a:pathLst>
          </a:custGeom>
          <a:blipFill rotWithShape="1">
            <a:blip r:embed="rId7">
              <a:alphaModFix/>
            </a:blip>
            <a:stretch>
              <a:fillRect b="0" l="0" r="0" t="0"/>
            </a:stretch>
          </a:blipFill>
          <a:ln>
            <a:noFill/>
          </a:ln>
        </p:spPr>
      </p:sp>
      <p:sp>
        <p:nvSpPr>
          <p:cNvPr id="166" name="Google Shape;166;p25"/>
          <p:cNvSpPr/>
          <p:nvPr/>
        </p:nvSpPr>
        <p:spPr>
          <a:xfrm rot="396642">
            <a:off x="5336514" y="715370"/>
            <a:ext cx="5940424" cy="8624935"/>
          </a:xfrm>
          <a:custGeom>
            <a:rect b="b" l="l" r="r" t="t"/>
            <a:pathLst>
              <a:path extrusionOk="0" h="8624935" w="5940424">
                <a:moveTo>
                  <a:pt x="0" y="0"/>
                </a:moveTo>
                <a:lnTo>
                  <a:pt x="5940424" y="0"/>
                </a:lnTo>
                <a:lnTo>
                  <a:pt x="5940424" y="8624935"/>
                </a:lnTo>
                <a:lnTo>
                  <a:pt x="0" y="8624935"/>
                </a:lnTo>
                <a:lnTo>
                  <a:pt x="0" y="0"/>
                </a:lnTo>
                <a:close/>
              </a:path>
            </a:pathLst>
          </a:custGeom>
          <a:blipFill rotWithShape="1">
            <a:blip r:embed="rId8">
              <a:alphaModFix/>
            </a:blip>
            <a:stretch>
              <a:fillRect b="0" l="0" r="0" t="0"/>
            </a:stretch>
          </a:blipFill>
          <a:ln>
            <a:noFill/>
          </a:ln>
        </p:spPr>
      </p:sp>
      <p:sp>
        <p:nvSpPr>
          <p:cNvPr id="167" name="Google Shape;167;p25"/>
          <p:cNvSpPr txBox="1"/>
          <p:nvPr/>
        </p:nvSpPr>
        <p:spPr>
          <a:xfrm>
            <a:off x="933450" y="716490"/>
            <a:ext cx="4753250" cy="1216539"/>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8775" u="none" cap="none" strike="noStrike">
                <a:solidFill>
                  <a:srgbClr val="FFFFFF"/>
                </a:solidFill>
                <a:latin typeface="Londrina Solid"/>
                <a:ea typeface="Londrina Solid"/>
                <a:cs typeface="Londrina Solid"/>
                <a:sym typeface="Londrina Solid"/>
              </a:rPr>
              <a:t>MINITHEME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89C4"/>
        </a:solidFill>
      </p:bgPr>
    </p:bg>
    <p:spTree>
      <p:nvGrpSpPr>
        <p:cNvPr id="294" name="Shape 294"/>
        <p:cNvGrpSpPr/>
        <p:nvPr/>
      </p:nvGrpSpPr>
      <p:grpSpPr>
        <a:xfrm>
          <a:off x="0" y="0"/>
          <a:ext cx="0" cy="0"/>
          <a:chOff x="0" y="0"/>
          <a:chExt cx="0" cy="0"/>
        </a:xfrm>
      </p:grpSpPr>
      <p:sp>
        <p:nvSpPr>
          <p:cNvPr id="295" name="Google Shape;295;p34"/>
          <p:cNvSpPr txBox="1"/>
          <p:nvPr/>
        </p:nvSpPr>
        <p:spPr>
          <a:xfrm>
            <a:off x="4968287" y="5717532"/>
            <a:ext cx="8351426" cy="2229036"/>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14623" u="none" cap="none" strike="noStrike">
                <a:solidFill>
                  <a:srgbClr val="91CAEB"/>
                </a:solidFill>
                <a:latin typeface="Londrina Solid"/>
                <a:ea typeface="Londrina Solid"/>
                <a:cs typeface="Londrina Solid"/>
                <a:sym typeface="Londrina Solid"/>
              </a:rPr>
              <a:t>PART TWO</a:t>
            </a:r>
            <a:endParaRPr/>
          </a:p>
        </p:txBody>
      </p:sp>
      <p:sp>
        <p:nvSpPr>
          <p:cNvPr id="296" name="Google Shape;296;p34"/>
          <p:cNvSpPr txBox="1"/>
          <p:nvPr/>
        </p:nvSpPr>
        <p:spPr>
          <a:xfrm>
            <a:off x="7163106" y="2668668"/>
            <a:ext cx="3961800" cy="3661500"/>
          </a:xfrm>
          <a:prstGeom prst="rect">
            <a:avLst/>
          </a:prstGeom>
          <a:noFill/>
          <a:ln>
            <a:noFill/>
          </a:ln>
        </p:spPr>
        <p:txBody>
          <a:bodyPr anchorCtr="0" anchor="t" bIns="0" lIns="0" spcFirstLastPara="1" rIns="0" wrap="square" tIns="0">
            <a:spAutoFit/>
          </a:bodyPr>
          <a:lstStyle/>
          <a:p>
            <a:pPr indent="0" lvl="0" marL="0" marR="0" rtl="0" algn="ctr">
              <a:lnSpc>
                <a:spcPct val="97002"/>
              </a:lnSpc>
              <a:spcBef>
                <a:spcPts val="0"/>
              </a:spcBef>
              <a:spcAft>
                <a:spcPts val="0"/>
              </a:spcAft>
              <a:buNone/>
            </a:pPr>
            <a:r>
              <a:rPr b="0" i="0" lang="en-US" sz="24522" u="none" cap="none" strike="noStrike">
                <a:solidFill>
                  <a:srgbClr val="FFB5BC"/>
                </a:solidFill>
                <a:latin typeface="Londrina Solid"/>
                <a:ea typeface="Londrina Solid"/>
                <a:cs typeface="Londrina Solid"/>
                <a:sym typeface="Londrina Solid"/>
              </a:rPr>
              <a:t>02</a:t>
            </a:r>
            <a:endParaRPr/>
          </a:p>
        </p:txBody>
      </p:sp>
      <p:sp>
        <p:nvSpPr>
          <p:cNvPr id="297" name="Google Shape;297;p34"/>
          <p:cNvSpPr/>
          <p:nvPr/>
        </p:nvSpPr>
        <p:spPr>
          <a:xfrm rot="-605188">
            <a:off x="-237123" y="170704"/>
            <a:ext cx="8066631" cy="1715993"/>
          </a:xfrm>
          <a:custGeom>
            <a:rect b="b" l="l" r="r" t="t"/>
            <a:pathLst>
              <a:path extrusionOk="0" h="1715993" w="8066631">
                <a:moveTo>
                  <a:pt x="0" y="0"/>
                </a:moveTo>
                <a:lnTo>
                  <a:pt x="8066631" y="0"/>
                </a:lnTo>
                <a:lnTo>
                  <a:pt x="8066631" y="1715992"/>
                </a:lnTo>
                <a:lnTo>
                  <a:pt x="0" y="1715992"/>
                </a:lnTo>
                <a:lnTo>
                  <a:pt x="0" y="0"/>
                </a:lnTo>
                <a:close/>
              </a:path>
            </a:pathLst>
          </a:custGeom>
          <a:blipFill rotWithShape="1">
            <a:blip r:embed="rId3">
              <a:alphaModFix/>
            </a:blip>
            <a:stretch>
              <a:fillRect b="0" l="0" r="0" t="0"/>
            </a:stretch>
          </a:blipFill>
          <a:ln>
            <a:noFill/>
          </a:ln>
        </p:spPr>
      </p:sp>
      <p:sp>
        <p:nvSpPr>
          <p:cNvPr id="298" name="Google Shape;298;p34"/>
          <p:cNvSpPr/>
          <p:nvPr/>
        </p:nvSpPr>
        <p:spPr>
          <a:xfrm rot="585065">
            <a:off x="10459372" y="193095"/>
            <a:ext cx="8066631" cy="1715993"/>
          </a:xfrm>
          <a:custGeom>
            <a:rect b="b" l="l" r="r" t="t"/>
            <a:pathLst>
              <a:path extrusionOk="0" h="1715993" w="8066631">
                <a:moveTo>
                  <a:pt x="0" y="0"/>
                </a:moveTo>
                <a:lnTo>
                  <a:pt x="8066632" y="0"/>
                </a:lnTo>
                <a:lnTo>
                  <a:pt x="8066632" y="1715993"/>
                </a:lnTo>
                <a:lnTo>
                  <a:pt x="0" y="1715993"/>
                </a:lnTo>
                <a:lnTo>
                  <a:pt x="0" y="0"/>
                </a:lnTo>
                <a:close/>
              </a:path>
            </a:pathLst>
          </a:custGeom>
          <a:blipFill rotWithShape="1">
            <a:blip r:embed="rId3">
              <a:alphaModFix/>
            </a:blip>
            <a:stretch>
              <a:fillRect b="0" l="0" r="0" t="0"/>
            </a:stretch>
          </a:blipFill>
          <a:ln>
            <a:noFill/>
          </a:ln>
        </p:spPr>
      </p:sp>
      <p:grpSp>
        <p:nvGrpSpPr>
          <p:cNvPr id="299" name="Google Shape;299;p34"/>
          <p:cNvGrpSpPr/>
          <p:nvPr/>
        </p:nvGrpSpPr>
        <p:grpSpPr>
          <a:xfrm>
            <a:off x="-2310232" y="2476633"/>
            <a:ext cx="6677864" cy="7810367"/>
            <a:chOff x="0" y="0"/>
            <a:chExt cx="8903818" cy="10413822"/>
          </a:xfrm>
        </p:grpSpPr>
        <p:sp>
          <p:nvSpPr>
            <p:cNvPr id="300" name="Google Shape;300;p34"/>
            <p:cNvSpPr/>
            <p:nvPr/>
          </p:nvSpPr>
          <p:spPr>
            <a:xfrm>
              <a:off x="0" y="0"/>
              <a:ext cx="8903818" cy="10413822"/>
            </a:xfrm>
            <a:custGeom>
              <a:rect b="b" l="l" r="r" t="t"/>
              <a:pathLst>
                <a:path extrusionOk="0" h="10413822" w="8903818">
                  <a:moveTo>
                    <a:pt x="0" y="0"/>
                  </a:moveTo>
                  <a:lnTo>
                    <a:pt x="8903818" y="0"/>
                  </a:lnTo>
                  <a:lnTo>
                    <a:pt x="8903818" y="10413822"/>
                  </a:lnTo>
                  <a:lnTo>
                    <a:pt x="0" y="10413822"/>
                  </a:lnTo>
                  <a:lnTo>
                    <a:pt x="0" y="0"/>
                  </a:lnTo>
                  <a:close/>
                </a:path>
              </a:pathLst>
            </a:custGeom>
            <a:blipFill rotWithShape="1">
              <a:blip r:embed="rId4">
                <a:alphaModFix/>
              </a:blip>
              <a:stretch>
                <a:fillRect b="0" l="0" r="0" t="0"/>
              </a:stretch>
            </a:blipFill>
            <a:ln>
              <a:noFill/>
            </a:ln>
          </p:spPr>
        </p:sp>
        <p:sp>
          <p:nvSpPr>
            <p:cNvPr id="301" name="Google Shape;301;p34"/>
            <p:cNvSpPr/>
            <p:nvPr/>
          </p:nvSpPr>
          <p:spPr>
            <a:xfrm>
              <a:off x="0" y="0"/>
              <a:ext cx="8903818" cy="10413822"/>
            </a:xfrm>
            <a:custGeom>
              <a:rect b="b" l="l" r="r" t="t"/>
              <a:pathLst>
                <a:path extrusionOk="0" h="10413822" w="8903818">
                  <a:moveTo>
                    <a:pt x="0" y="0"/>
                  </a:moveTo>
                  <a:lnTo>
                    <a:pt x="8903818" y="0"/>
                  </a:lnTo>
                  <a:lnTo>
                    <a:pt x="8903818" y="10413822"/>
                  </a:lnTo>
                  <a:lnTo>
                    <a:pt x="0" y="10413822"/>
                  </a:lnTo>
                  <a:lnTo>
                    <a:pt x="0" y="0"/>
                  </a:lnTo>
                  <a:close/>
                </a:path>
              </a:pathLst>
            </a:custGeom>
            <a:blipFill rotWithShape="1">
              <a:blip r:embed="rId4">
                <a:alphaModFix/>
              </a:blip>
              <a:stretch>
                <a:fillRect b="0" l="0" r="0" t="0"/>
              </a:stretch>
            </a:blipFill>
            <a:ln>
              <a:noFill/>
            </a:ln>
          </p:spPr>
        </p:sp>
      </p:grpSp>
      <p:grpSp>
        <p:nvGrpSpPr>
          <p:cNvPr id="302" name="Google Shape;302;p34"/>
          <p:cNvGrpSpPr/>
          <p:nvPr/>
        </p:nvGrpSpPr>
        <p:grpSpPr>
          <a:xfrm>
            <a:off x="12775455" y="2476633"/>
            <a:ext cx="6677864" cy="7810367"/>
            <a:chOff x="0" y="0"/>
            <a:chExt cx="8903818" cy="10413822"/>
          </a:xfrm>
        </p:grpSpPr>
        <p:sp>
          <p:nvSpPr>
            <p:cNvPr id="303" name="Google Shape;303;p34"/>
            <p:cNvSpPr/>
            <p:nvPr/>
          </p:nvSpPr>
          <p:spPr>
            <a:xfrm>
              <a:off x="0" y="0"/>
              <a:ext cx="8903818" cy="10413822"/>
            </a:xfrm>
            <a:custGeom>
              <a:rect b="b" l="l" r="r" t="t"/>
              <a:pathLst>
                <a:path extrusionOk="0" h="10413822" w="8903818">
                  <a:moveTo>
                    <a:pt x="0" y="0"/>
                  </a:moveTo>
                  <a:lnTo>
                    <a:pt x="8903818" y="0"/>
                  </a:lnTo>
                  <a:lnTo>
                    <a:pt x="8903818" y="10413822"/>
                  </a:lnTo>
                  <a:lnTo>
                    <a:pt x="0" y="10413822"/>
                  </a:lnTo>
                  <a:lnTo>
                    <a:pt x="0" y="0"/>
                  </a:lnTo>
                  <a:close/>
                </a:path>
              </a:pathLst>
            </a:custGeom>
            <a:blipFill rotWithShape="1">
              <a:blip r:embed="rId4">
                <a:alphaModFix/>
              </a:blip>
              <a:stretch>
                <a:fillRect b="0" l="0" r="0" t="0"/>
              </a:stretch>
            </a:blipFill>
            <a:ln>
              <a:noFill/>
            </a:ln>
          </p:spPr>
        </p:sp>
        <p:sp>
          <p:nvSpPr>
            <p:cNvPr id="304" name="Google Shape;304;p34"/>
            <p:cNvSpPr/>
            <p:nvPr/>
          </p:nvSpPr>
          <p:spPr>
            <a:xfrm>
              <a:off x="0" y="0"/>
              <a:ext cx="8903818" cy="10413822"/>
            </a:xfrm>
            <a:custGeom>
              <a:rect b="b" l="l" r="r" t="t"/>
              <a:pathLst>
                <a:path extrusionOk="0" h="10413822" w="8903818">
                  <a:moveTo>
                    <a:pt x="0" y="0"/>
                  </a:moveTo>
                  <a:lnTo>
                    <a:pt x="8903818" y="0"/>
                  </a:lnTo>
                  <a:lnTo>
                    <a:pt x="8903818" y="10413822"/>
                  </a:lnTo>
                  <a:lnTo>
                    <a:pt x="0" y="10413822"/>
                  </a:lnTo>
                  <a:lnTo>
                    <a:pt x="0" y="0"/>
                  </a:lnTo>
                  <a:close/>
                </a:path>
              </a:pathLst>
            </a:custGeom>
            <a:blipFill rotWithShape="1">
              <a:blip r:embed="rId4">
                <a:alphaModFix/>
              </a:blip>
              <a:stretch>
                <a:fillRect b="0" l="0" r="0" t="0"/>
              </a:stretch>
            </a:blipFill>
            <a:ln>
              <a:noFill/>
            </a:ln>
          </p:spPr>
        </p:sp>
      </p:grpSp>
      <p:sp>
        <p:nvSpPr>
          <p:cNvPr id="305" name="Google Shape;305;p34"/>
          <p:cNvSpPr/>
          <p:nvPr/>
        </p:nvSpPr>
        <p:spPr>
          <a:xfrm>
            <a:off x="4387502" y="2287668"/>
            <a:ext cx="2517215" cy="2466871"/>
          </a:xfrm>
          <a:custGeom>
            <a:rect b="b" l="l" r="r" t="t"/>
            <a:pathLst>
              <a:path extrusionOk="0" h="2466871" w="2517215">
                <a:moveTo>
                  <a:pt x="0" y="0"/>
                </a:moveTo>
                <a:lnTo>
                  <a:pt x="2517215" y="0"/>
                </a:lnTo>
                <a:lnTo>
                  <a:pt x="2517215" y="2466872"/>
                </a:lnTo>
                <a:lnTo>
                  <a:pt x="0" y="2466872"/>
                </a:lnTo>
                <a:lnTo>
                  <a:pt x="0" y="0"/>
                </a:lnTo>
                <a:close/>
              </a:path>
            </a:pathLst>
          </a:custGeom>
          <a:blipFill rotWithShape="1">
            <a:blip r:embed="rId5">
              <a:alphaModFix/>
            </a:blip>
            <a:stretch>
              <a:fillRect b="0" l="0" r="0" t="0"/>
            </a:stretch>
          </a:blipFill>
          <a:ln>
            <a:noFill/>
          </a:ln>
        </p:spPr>
      </p:sp>
      <p:sp>
        <p:nvSpPr>
          <p:cNvPr id="306" name="Google Shape;306;p34"/>
          <p:cNvSpPr/>
          <p:nvPr/>
        </p:nvSpPr>
        <p:spPr>
          <a:xfrm flipH="1">
            <a:off x="11383283" y="2287668"/>
            <a:ext cx="2517215" cy="2466871"/>
          </a:xfrm>
          <a:custGeom>
            <a:rect b="b" l="l" r="r" t="t"/>
            <a:pathLst>
              <a:path extrusionOk="0" h="2466871" w="2517215">
                <a:moveTo>
                  <a:pt x="2517215" y="0"/>
                </a:moveTo>
                <a:lnTo>
                  <a:pt x="0" y="0"/>
                </a:lnTo>
                <a:lnTo>
                  <a:pt x="0" y="2466872"/>
                </a:lnTo>
                <a:lnTo>
                  <a:pt x="2517215" y="2466872"/>
                </a:lnTo>
                <a:lnTo>
                  <a:pt x="2517215"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35"/>
          <p:cNvGrpSpPr/>
          <p:nvPr/>
        </p:nvGrpSpPr>
        <p:grpSpPr>
          <a:xfrm>
            <a:off x="0" y="-144661"/>
            <a:ext cx="8076928" cy="10431661"/>
            <a:chOff x="0" y="-38100"/>
            <a:chExt cx="2127257" cy="2747433"/>
          </a:xfrm>
        </p:grpSpPr>
        <p:sp>
          <p:nvSpPr>
            <p:cNvPr id="312" name="Google Shape;312;p35"/>
            <p:cNvSpPr/>
            <p:nvPr/>
          </p:nvSpPr>
          <p:spPr>
            <a:xfrm>
              <a:off x="0" y="0"/>
              <a:ext cx="2127257" cy="2709333"/>
            </a:xfrm>
            <a:custGeom>
              <a:rect b="b" l="l" r="r" t="t"/>
              <a:pathLst>
                <a:path extrusionOk="0" h="2709333" w="2127257">
                  <a:moveTo>
                    <a:pt x="0" y="0"/>
                  </a:moveTo>
                  <a:lnTo>
                    <a:pt x="2127257" y="0"/>
                  </a:lnTo>
                  <a:lnTo>
                    <a:pt x="2127257" y="2709333"/>
                  </a:lnTo>
                  <a:lnTo>
                    <a:pt x="0" y="2709333"/>
                  </a:lnTo>
                  <a:close/>
                </a:path>
              </a:pathLst>
            </a:custGeom>
            <a:solidFill>
              <a:srgbClr val="8FD7C8"/>
            </a:solidFill>
            <a:ln>
              <a:noFill/>
            </a:ln>
          </p:spPr>
        </p:sp>
        <p:sp>
          <p:nvSpPr>
            <p:cNvPr id="313" name="Google Shape;313;p35"/>
            <p:cNvSpPr txBox="1"/>
            <p:nvPr/>
          </p:nvSpPr>
          <p:spPr>
            <a:xfrm>
              <a:off x="0" y="-38100"/>
              <a:ext cx="2127257"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4" name="Google Shape;314;p35"/>
          <p:cNvPicPr preferRelativeResize="0"/>
          <p:nvPr/>
        </p:nvPicPr>
        <p:blipFill rotWithShape="1">
          <a:blip r:embed="rId3">
            <a:alphaModFix/>
          </a:blip>
          <a:srcRect b="7534" l="0" r="0" t="7535"/>
          <a:stretch/>
        </p:blipFill>
        <p:spPr>
          <a:xfrm>
            <a:off x="1899" y="0"/>
            <a:ext cx="8075028" cy="10287000"/>
          </a:xfrm>
          <a:prstGeom prst="rect">
            <a:avLst/>
          </a:prstGeom>
          <a:noFill/>
          <a:ln>
            <a:noFill/>
          </a:ln>
        </p:spPr>
      </p:pic>
      <p:sp>
        <p:nvSpPr>
          <p:cNvPr id="315" name="Google Shape;315;p35"/>
          <p:cNvSpPr txBox="1"/>
          <p:nvPr/>
        </p:nvSpPr>
        <p:spPr>
          <a:xfrm>
            <a:off x="8808479" y="1291641"/>
            <a:ext cx="8768893" cy="149923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Activity Ideas</a:t>
            </a:r>
            <a:endParaRPr/>
          </a:p>
        </p:txBody>
      </p:sp>
      <p:sp>
        <p:nvSpPr>
          <p:cNvPr id="316" name="Google Shape;316;p35"/>
          <p:cNvSpPr/>
          <p:nvPr/>
        </p:nvSpPr>
        <p:spPr>
          <a:xfrm rot="664119">
            <a:off x="15317812" y="8370857"/>
            <a:ext cx="2744385" cy="3092845"/>
          </a:xfrm>
          <a:custGeom>
            <a:rect b="b" l="l" r="r" t="t"/>
            <a:pathLst>
              <a:path extrusionOk="0" h="3092845" w="2744385">
                <a:moveTo>
                  <a:pt x="0" y="0"/>
                </a:moveTo>
                <a:lnTo>
                  <a:pt x="2744385" y="0"/>
                </a:lnTo>
                <a:lnTo>
                  <a:pt x="2744385" y="3092845"/>
                </a:lnTo>
                <a:lnTo>
                  <a:pt x="0" y="3092845"/>
                </a:lnTo>
                <a:lnTo>
                  <a:pt x="0" y="0"/>
                </a:lnTo>
                <a:close/>
              </a:path>
            </a:pathLst>
          </a:custGeom>
          <a:blipFill rotWithShape="1">
            <a:blip r:embed="rId4">
              <a:alphaModFix/>
            </a:blip>
            <a:stretch>
              <a:fillRect b="0" l="0" r="-51779" t="0"/>
            </a:stretch>
          </a:blipFill>
          <a:ln>
            <a:noFill/>
          </a:ln>
        </p:spPr>
      </p:sp>
      <p:sp>
        <p:nvSpPr>
          <p:cNvPr id="317" name="Google Shape;317;p35"/>
          <p:cNvSpPr/>
          <p:nvPr/>
        </p:nvSpPr>
        <p:spPr>
          <a:xfrm rot="817722">
            <a:off x="7218992" y="-1546423"/>
            <a:ext cx="4165448" cy="3092845"/>
          </a:xfrm>
          <a:custGeom>
            <a:rect b="b" l="l" r="r" t="t"/>
            <a:pathLst>
              <a:path extrusionOk="0" h="3092845" w="4165448">
                <a:moveTo>
                  <a:pt x="0" y="0"/>
                </a:moveTo>
                <a:lnTo>
                  <a:pt x="4165448" y="0"/>
                </a:lnTo>
                <a:lnTo>
                  <a:pt x="4165448" y="3092846"/>
                </a:lnTo>
                <a:lnTo>
                  <a:pt x="0" y="3092846"/>
                </a:lnTo>
                <a:lnTo>
                  <a:pt x="0" y="0"/>
                </a:lnTo>
                <a:close/>
              </a:path>
            </a:pathLst>
          </a:custGeom>
          <a:blipFill rotWithShape="1">
            <a:blip r:embed="rId4">
              <a:alphaModFix/>
            </a:blip>
            <a:stretch>
              <a:fillRect b="0" l="0" r="0" t="0"/>
            </a:stretch>
          </a:blipFill>
          <a:ln>
            <a:noFill/>
          </a:ln>
        </p:spPr>
      </p:sp>
      <p:sp>
        <p:nvSpPr>
          <p:cNvPr id="318" name="Google Shape;318;p35"/>
          <p:cNvSpPr/>
          <p:nvPr/>
        </p:nvSpPr>
        <p:spPr>
          <a:xfrm>
            <a:off x="12051656" y="4931161"/>
            <a:ext cx="2282539" cy="1900733"/>
          </a:xfrm>
          <a:custGeom>
            <a:rect b="b" l="l" r="r" t="t"/>
            <a:pathLst>
              <a:path extrusionOk="0" h="1900733" w="2282539">
                <a:moveTo>
                  <a:pt x="0" y="0"/>
                </a:moveTo>
                <a:lnTo>
                  <a:pt x="2282539" y="0"/>
                </a:lnTo>
                <a:lnTo>
                  <a:pt x="2282539" y="1900732"/>
                </a:lnTo>
                <a:lnTo>
                  <a:pt x="0" y="1900732"/>
                </a:lnTo>
                <a:lnTo>
                  <a:pt x="0" y="0"/>
                </a:lnTo>
                <a:close/>
              </a:path>
            </a:pathLst>
          </a:custGeom>
          <a:blipFill rotWithShape="1">
            <a:blip r:embed="rId5">
              <a:alphaModFix/>
            </a:blip>
            <a:stretch>
              <a:fillRect b="0" l="0" r="0" t="0"/>
            </a:stretch>
          </a:blipFill>
          <a:ln>
            <a:noFill/>
          </a:ln>
        </p:spPr>
      </p:sp>
      <p:sp>
        <p:nvSpPr>
          <p:cNvPr id="319" name="Google Shape;319;p35"/>
          <p:cNvSpPr/>
          <p:nvPr/>
        </p:nvSpPr>
        <p:spPr>
          <a:xfrm>
            <a:off x="15444553" y="4931161"/>
            <a:ext cx="1828635" cy="1900733"/>
          </a:xfrm>
          <a:custGeom>
            <a:rect b="b" l="l" r="r" t="t"/>
            <a:pathLst>
              <a:path extrusionOk="0" h="1900733" w="1828635">
                <a:moveTo>
                  <a:pt x="0" y="0"/>
                </a:moveTo>
                <a:lnTo>
                  <a:pt x="1828635" y="0"/>
                </a:lnTo>
                <a:lnTo>
                  <a:pt x="1828635" y="1900732"/>
                </a:lnTo>
                <a:lnTo>
                  <a:pt x="0" y="1900732"/>
                </a:lnTo>
                <a:lnTo>
                  <a:pt x="0" y="0"/>
                </a:lnTo>
                <a:close/>
              </a:path>
            </a:pathLst>
          </a:custGeom>
          <a:blipFill rotWithShape="1">
            <a:blip r:embed="rId6">
              <a:alphaModFix/>
            </a:blip>
            <a:stretch>
              <a:fillRect b="-60828" l="0" r="0" t="0"/>
            </a:stretch>
          </a:blipFill>
          <a:ln>
            <a:noFill/>
          </a:ln>
        </p:spPr>
      </p:sp>
      <p:sp>
        <p:nvSpPr>
          <p:cNvPr id="320" name="Google Shape;320;p35"/>
          <p:cNvSpPr/>
          <p:nvPr/>
        </p:nvSpPr>
        <p:spPr>
          <a:xfrm>
            <a:off x="8965711" y="4931161"/>
            <a:ext cx="1840375" cy="1900733"/>
          </a:xfrm>
          <a:custGeom>
            <a:rect b="b" l="l" r="r" t="t"/>
            <a:pathLst>
              <a:path extrusionOk="0" h="1900733" w="1840375">
                <a:moveTo>
                  <a:pt x="0" y="0"/>
                </a:moveTo>
                <a:lnTo>
                  <a:pt x="1840375" y="0"/>
                </a:lnTo>
                <a:lnTo>
                  <a:pt x="1840375" y="1900732"/>
                </a:lnTo>
                <a:lnTo>
                  <a:pt x="0" y="1900732"/>
                </a:lnTo>
                <a:lnTo>
                  <a:pt x="0" y="0"/>
                </a:lnTo>
                <a:close/>
              </a:path>
            </a:pathLst>
          </a:custGeom>
          <a:blipFill rotWithShape="1">
            <a:blip r:embed="rId7">
              <a:alphaModFix/>
            </a:blip>
            <a:stretch>
              <a:fillRect b="-90190" l="0" r="0" t="0"/>
            </a:stretch>
          </a:blipFill>
          <a:ln>
            <a:noFill/>
          </a:ln>
        </p:spPr>
      </p:sp>
      <p:sp>
        <p:nvSpPr>
          <p:cNvPr id="321" name="Google Shape;321;p35"/>
          <p:cNvSpPr txBox="1"/>
          <p:nvPr/>
        </p:nvSpPr>
        <p:spPr>
          <a:xfrm>
            <a:off x="9112663" y="3475562"/>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01</a:t>
            </a:r>
            <a:endParaRPr/>
          </a:p>
        </p:txBody>
      </p:sp>
      <p:sp>
        <p:nvSpPr>
          <p:cNvPr id="322" name="Google Shape;322;p35"/>
          <p:cNvSpPr txBox="1"/>
          <p:nvPr/>
        </p:nvSpPr>
        <p:spPr>
          <a:xfrm>
            <a:off x="8383153" y="7193843"/>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you want to discuss.</a:t>
            </a:r>
            <a:endParaRPr/>
          </a:p>
        </p:txBody>
      </p:sp>
      <p:sp>
        <p:nvSpPr>
          <p:cNvPr id="323" name="Google Shape;323;p35"/>
          <p:cNvSpPr txBox="1"/>
          <p:nvPr/>
        </p:nvSpPr>
        <p:spPr>
          <a:xfrm>
            <a:off x="12419690" y="3475562"/>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02</a:t>
            </a:r>
            <a:endParaRPr/>
          </a:p>
        </p:txBody>
      </p:sp>
      <p:sp>
        <p:nvSpPr>
          <p:cNvPr id="324" name="Google Shape;324;p35"/>
          <p:cNvSpPr txBox="1"/>
          <p:nvPr/>
        </p:nvSpPr>
        <p:spPr>
          <a:xfrm>
            <a:off x="11690180" y="7193843"/>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you want to discuss.</a:t>
            </a:r>
            <a:endParaRPr/>
          </a:p>
        </p:txBody>
      </p:sp>
      <p:sp>
        <p:nvSpPr>
          <p:cNvPr id="325" name="Google Shape;325;p35"/>
          <p:cNvSpPr txBox="1"/>
          <p:nvPr/>
        </p:nvSpPr>
        <p:spPr>
          <a:xfrm>
            <a:off x="15726717" y="3475562"/>
            <a:ext cx="1546471" cy="12192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03</a:t>
            </a:r>
            <a:endParaRPr/>
          </a:p>
        </p:txBody>
      </p:sp>
      <p:sp>
        <p:nvSpPr>
          <p:cNvPr id="326" name="Google Shape;326;p35"/>
          <p:cNvSpPr txBox="1"/>
          <p:nvPr/>
        </p:nvSpPr>
        <p:spPr>
          <a:xfrm>
            <a:off x="14997207" y="7193843"/>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40000"/>
              </a:lnSpc>
              <a:spcBef>
                <a:spcPts val="0"/>
              </a:spcBef>
              <a:spcAft>
                <a:spcPts val="0"/>
              </a:spcAft>
              <a:buNone/>
            </a:pPr>
            <a:r>
              <a:rPr b="0" i="0" lang="en-US" sz="1900" u="none" cap="none" strike="noStrike">
                <a:solidFill>
                  <a:srgbClr val="000000"/>
                </a:solidFill>
                <a:latin typeface="Nunito"/>
                <a:ea typeface="Nunito"/>
                <a:cs typeface="Nunito"/>
                <a:sym typeface="Nunito"/>
              </a:rPr>
              <a:t>you want to discuss.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pSp>
        <p:nvGrpSpPr>
          <p:cNvPr id="331" name="Google Shape;331;p36"/>
          <p:cNvGrpSpPr/>
          <p:nvPr/>
        </p:nvGrpSpPr>
        <p:grpSpPr>
          <a:xfrm>
            <a:off x="1028700" y="3568041"/>
            <a:ext cx="3397712" cy="5934000"/>
            <a:chOff x="0" y="-38100"/>
            <a:chExt cx="894871" cy="1562864"/>
          </a:xfrm>
        </p:grpSpPr>
        <p:sp>
          <p:nvSpPr>
            <p:cNvPr id="332" name="Google Shape;332;p36"/>
            <p:cNvSpPr/>
            <p:nvPr/>
          </p:nvSpPr>
          <p:spPr>
            <a:xfrm>
              <a:off x="0" y="0"/>
              <a:ext cx="894871" cy="1524764"/>
            </a:xfrm>
            <a:custGeom>
              <a:rect b="b" l="l" r="r" t="t"/>
              <a:pathLst>
                <a:path extrusionOk="0" h="1524764" w="894871">
                  <a:moveTo>
                    <a:pt x="0" y="0"/>
                  </a:moveTo>
                  <a:lnTo>
                    <a:pt x="894871" y="0"/>
                  </a:lnTo>
                  <a:lnTo>
                    <a:pt x="894871" y="1524764"/>
                  </a:lnTo>
                  <a:lnTo>
                    <a:pt x="0" y="1524764"/>
                  </a:lnTo>
                  <a:close/>
                </a:path>
              </a:pathLst>
            </a:custGeom>
            <a:solidFill>
              <a:srgbClr val="FEE19E"/>
            </a:solidFill>
            <a:ln>
              <a:noFill/>
            </a:ln>
          </p:spPr>
        </p:sp>
        <p:sp>
          <p:nvSpPr>
            <p:cNvPr id="333" name="Google Shape;333;p36"/>
            <p:cNvSpPr txBox="1"/>
            <p:nvPr/>
          </p:nvSpPr>
          <p:spPr>
            <a:xfrm>
              <a:off x="0" y="-38100"/>
              <a:ext cx="894871" cy="156286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36"/>
          <p:cNvGrpSpPr/>
          <p:nvPr/>
        </p:nvGrpSpPr>
        <p:grpSpPr>
          <a:xfrm>
            <a:off x="13825666" y="3568041"/>
            <a:ext cx="3397712" cy="5934000"/>
            <a:chOff x="0" y="-38100"/>
            <a:chExt cx="894871" cy="1562864"/>
          </a:xfrm>
        </p:grpSpPr>
        <p:sp>
          <p:nvSpPr>
            <p:cNvPr id="335" name="Google Shape;335;p36"/>
            <p:cNvSpPr/>
            <p:nvPr/>
          </p:nvSpPr>
          <p:spPr>
            <a:xfrm>
              <a:off x="0" y="0"/>
              <a:ext cx="894871" cy="1524764"/>
            </a:xfrm>
            <a:custGeom>
              <a:rect b="b" l="l" r="r" t="t"/>
              <a:pathLst>
                <a:path extrusionOk="0" h="1524764" w="894871">
                  <a:moveTo>
                    <a:pt x="0" y="0"/>
                  </a:moveTo>
                  <a:lnTo>
                    <a:pt x="894871" y="0"/>
                  </a:lnTo>
                  <a:lnTo>
                    <a:pt x="894871" y="1524764"/>
                  </a:lnTo>
                  <a:lnTo>
                    <a:pt x="0" y="1524764"/>
                  </a:lnTo>
                  <a:close/>
                </a:path>
              </a:pathLst>
            </a:custGeom>
            <a:solidFill>
              <a:srgbClr val="FFB5BC"/>
            </a:solidFill>
            <a:ln>
              <a:noFill/>
            </a:ln>
          </p:spPr>
        </p:sp>
        <p:sp>
          <p:nvSpPr>
            <p:cNvPr id="336" name="Google Shape;336;p36"/>
            <p:cNvSpPr txBox="1"/>
            <p:nvPr/>
          </p:nvSpPr>
          <p:spPr>
            <a:xfrm>
              <a:off x="0" y="-38100"/>
              <a:ext cx="894871" cy="156286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37" name="Google Shape;337;p36"/>
          <p:cNvGraphicFramePr/>
          <p:nvPr/>
        </p:nvGraphicFramePr>
        <p:xfrm>
          <a:off x="1409700" y="3907318"/>
          <a:ext cx="3000000" cy="3000000"/>
        </p:xfrm>
        <a:graphic>
          <a:graphicData uri="http://schemas.openxmlformats.org/drawingml/2006/table">
            <a:tbl>
              <a:tblPr>
                <a:noFill/>
                <a:tableStyleId>{B1D4A5A4-0DC2-492F-89E6-A13CEB87736D}</a:tableStyleId>
              </a:tblPr>
              <a:tblGrid>
                <a:gridCol w="765200"/>
                <a:gridCol w="1937750"/>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Crackers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Cake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Snacks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Ice cream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Plates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Cups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Tablecloths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338" name="Google Shape;338;p36"/>
          <p:cNvGraphicFramePr/>
          <p:nvPr/>
        </p:nvGraphicFramePr>
        <p:xfrm>
          <a:off x="14292215" y="3904039"/>
          <a:ext cx="3000000" cy="3000000"/>
        </p:xfrm>
        <a:graphic>
          <a:graphicData uri="http://schemas.openxmlformats.org/drawingml/2006/table">
            <a:tbl>
              <a:tblPr>
                <a:noFill/>
                <a:tableStyleId>{B1D4A5A4-0DC2-492F-89E6-A13CEB87736D}</a:tableStyleId>
              </a:tblPr>
              <a:tblGrid>
                <a:gridCol w="765200"/>
                <a:gridCol w="2324125"/>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Invitations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Balloons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Decor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Music</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Utensils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Photographer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Nunito"/>
                          <a:ea typeface="Nunito"/>
                          <a:cs typeface="Nunito"/>
                          <a:sym typeface="Nunito"/>
                        </a:rPr>
                        <a:t>Venue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pSp>
        <p:nvGrpSpPr>
          <p:cNvPr id="339" name="Google Shape;339;p36"/>
          <p:cNvGrpSpPr/>
          <p:nvPr/>
        </p:nvGrpSpPr>
        <p:grpSpPr>
          <a:xfrm>
            <a:off x="1448850" y="4057051"/>
            <a:ext cx="462517" cy="462517"/>
            <a:chOff x="0" y="0"/>
            <a:chExt cx="812800" cy="812800"/>
          </a:xfrm>
        </p:grpSpPr>
        <p:sp>
          <p:nvSpPr>
            <p:cNvPr id="340" name="Google Shape;3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36"/>
          <p:cNvGrpSpPr/>
          <p:nvPr/>
        </p:nvGrpSpPr>
        <p:grpSpPr>
          <a:xfrm>
            <a:off x="14331365" y="4032093"/>
            <a:ext cx="462517" cy="484197"/>
            <a:chOff x="0" y="-38100"/>
            <a:chExt cx="812800" cy="850900"/>
          </a:xfrm>
        </p:grpSpPr>
        <p:sp>
          <p:nvSpPr>
            <p:cNvPr id="343" name="Google Shape;343;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44" name="Google Shape;344;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36"/>
          <p:cNvGrpSpPr/>
          <p:nvPr/>
        </p:nvGrpSpPr>
        <p:grpSpPr>
          <a:xfrm>
            <a:off x="1448850" y="4807649"/>
            <a:ext cx="462517" cy="462517"/>
            <a:chOff x="0" y="0"/>
            <a:chExt cx="812800" cy="812800"/>
          </a:xfrm>
        </p:grpSpPr>
        <p:sp>
          <p:nvSpPr>
            <p:cNvPr id="346" name="Google Shape;34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36"/>
          <p:cNvGrpSpPr/>
          <p:nvPr/>
        </p:nvGrpSpPr>
        <p:grpSpPr>
          <a:xfrm>
            <a:off x="14331365" y="4782690"/>
            <a:ext cx="462517" cy="484197"/>
            <a:chOff x="0" y="-38100"/>
            <a:chExt cx="812800" cy="850900"/>
          </a:xfrm>
        </p:grpSpPr>
        <p:sp>
          <p:nvSpPr>
            <p:cNvPr id="349" name="Google Shape;349;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50" name="Google Shape;350;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36"/>
          <p:cNvGrpSpPr/>
          <p:nvPr/>
        </p:nvGrpSpPr>
        <p:grpSpPr>
          <a:xfrm>
            <a:off x="1448850" y="5558246"/>
            <a:ext cx="462517" cy="462517"/>
            <a:chOff x="0" y="0"/>
            <a:chExt cx="812800" cy="812800"/>
          </a:xfrm>
        </p:grpSpPr>
        <p:sp>
          <p:nvSpPr>
            <p:cNvPr id="352" name="Google Shape;35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36"/>
          <p:cNvGrpSpPr/>
          <p:nvPr/>
        </p:nvGrpSpPr>
        <p:grpSpPr>
          <a:xfrm>
            <a:off x="14331365" y="5533287"/>
            <a:ext cx="462517" cy="484197"/>
            <a:chOff x="0" y="-38100"/>
            <a:chExt cx="812800" cy="850900"/>
          </a:xfrm>
        </p:grpSpPr>
        <p:sp>
          <p:nvSpPr>
            <p:cNvPr id="355" name="Google Shape;355;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56" name="Google Shape;356;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36"/>
          <p:cNvGrpSpPr/>
          <p:nvPr/>
        </p:nvGrpSpPr>
        <p:grpSpPr>
          <a:xfrm>
            <a:off x="1448850" y="6308844"/>
            <a:ext cx="462517" cy="462517"/>
            <a:chOff x="0" y="0"/>
            <a:chExt cx="812800" cy="812800"/>
          </a:xfrm>
        </p:grpSpPr>
        <p:sp>
          <p:nvSpPr>
            <p:cNvPr id="358" name="Google Shape;35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36"/>
          <p:cNvGrpSpPr/>
          <p:nvPr/>
        </p:nvGrpSpPr>
        <p:grpSpPr>
          <a:xfrm>
            <a:off x="14331365" y="6283885"/>
            <a:ext cx="462517" cy="484197"/>
            <a:chOff x="0" y="-38100"/>
            <a:chExt cx="812800" cy="850900"/>
          </a:xfrm>
        </p:grpSpPr>
        <p:sp>
          <p:nvSpPr>
            <p:cNvPr id="361" name="Google Shape;361;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62" name="Google Shape;362;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36"/>
          <p:cNvGrpSpPr/>
          <p:nvPr/>
        </p:nvGrpSpPr>
        <p:grpSpPr>
          <a:xfrm>
            <a:off x="1448850" y="7059441"/>
            <a:ext cx="462517" cy="462517"/>
            <a:chOff x="0" y="0"/>
            <a:chExt cx="812800" cy="812800"/>
          </a:xfrm>
        </p:grpSpPr>
        <p:sp>
          <p:nvSpPr>
            <p:cNvPr id="364" name="Google Shape;36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36"/>
          <p:cNvGrpSpPr/>
          <p:nvPr/>
        </p:nvGrpSpPr>
        <p:grpSpPr>
          <a:xfrm>
            <a:off x="14331365" y="7034482"/>
            <a:ext cx="462517" cy="484197"/>
            <a:chOff x="0" y="-38100"/>
            <a:chExt cx="812800" cy="850900"/>
          </a:xfrm>
        </p:grpSpPr>
        <p:sp>
          <p:nvSpPr>
            <p:cNvPr id="367" name="Google Shape;367;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68" name="Google Shape;368;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36"/>
          <p:cNvGrpSpPr/>
          <p:nvPr/>
        </p:nvGrpSpPr>
        <p:grpSpPr>
          <a:xfrm>
            <a:off x="1448850" y="7810039"/>
            <a:ext cx="462517" cy="462517"/>
            <a:chOff x="0" y="0"/>
            <a:chExt cx="812800" cy="812800"/>
          </a:xfrm>
        </p:grpSpPr>
        <p:sp>
          <p:nvSpPr>
            <p:cNvPr id="370" name="Google Shape;37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36"/>
          <p:cNvGrpSpPr/>
          <p:nvPr/>
        </p:nvGrpSpPr>
        <p:grpSpPr>
          <a:xfrm>
            <a:off x="14331365" y="7785080"/>
            <a:ext cx="462517" cy="484197"/>
            <a:chOff x="0" y="-38100"/>
            <a:chExt cx="812800" cy="850900"/>
          </a:xfrm>
        </p:grpSpPr>
        <p:sp>
          <p:nvSpPr>
            <p:cNvPr id="373" name="Google Shape;373;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74" name="Google Shape;374;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36"/>
          <p:cNvGrpSpPr/>
          <p:nvPr/>
        </p:nvGrpSpPr>
        <p:grpSpPr>
          <a:xfrm>
            <a:off x="1448850" y="8560636"/>
            <a:ext cx="462517" cy="462517"/>
            <a:chOff x="0" y="0"/>
            <a:chExt cx="812800" cy="812800"/>
          </a:xfrm>
        </p:grpSpPr>
        <p:sp>
          <p:nvSpPr>
            <p:cNvPr id="376" name="Google Shape;37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2D89C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36"/>
          <p:cNvGrpSpPr/>
          <p:nvPr/>
        </p:nvGrpSpPr>
        <p:grpSpPr>
          <a:xfrm>
            <a:off x="14331365" y="8535677"/>
            <a:ext cx="462517" cy="484197"/>
            <a:chOff x="0" y="-38100"/>
            <a:chExt cx="812800" cy="850900"/>
          </a:xfrm>
        </p:grpSpPr>
        <p:sp>
          <p:nvSpPr>
            <p:cNvPr id="379" name="Google Shape;379;p3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2D89C4"/>
              </a:solidFill>
              <a:prstDash val="solid"/>
              <a:miter lim="8000"/>
              <a:headEnd len="sm" w="sm" type="none"/>
              <a:tailEnd len="sm" w="sm" type="none"/>
            </a:ln>
          </p:spPr>
        </p:sp>
        <p:sp>
          <p:nvSpPr>
            <p:cNvPr id="380" name="Google Shape;380;p3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36"/>
          <p:cNvSpPr/>
          <p:nvPr/>
        </p:nvSpPr>
        <p:spPr>
          <a:xfrm>
            <a:off x="5758823" y="2917871"/>
            <a:ext cx="6770354" cy="6584169"/>
          </a:xfrm>
          <a:custGeom>
            <a:rect b="b" l="l" r="r" t="t"/>
            <a:pathLst>
              <a:path extrusionOk="0" h="6584169" w="6770354">
                <a:moveTo>
                  <a:pt x="0" y="0"/>
                </a:moveTo>
                <a:lnTo>
                  <a:pt x="6770354" y="0"/>
                </a:lnTo>
                <a:lnTo>
                  <a:pt x="6770354" y="6584169"/>
                </a:lnTo>
                <a:lnTo>
                  <a:pt x="0" y="6584169"/>
                </a:lnTo>
                <a:lnTo>
                  <a:pt x="0" y="0"/>
                </a:lnTo>
                <a:close/>
              </a:path>
            </a:pathLst>
          </a:custGeom>
          <a:blipFill rotWithShape="1">
            <a:blip r:embed="rId3">
              <a:alphaModFix/>
            </a:blip>
            <a:stretch>
              <a:fillRect b="0" l="0" r="0" t="0"/>
            </a:stretch>
          </a:blipFill>
          <a:ln>
            <a:noFill/>
          </a:ln>
        </p:spPr>
      </p:sp>
      <p:sp>
        <p:nvSpPr>
          <p:cNvPr id="382" name="Google Shape;382;p36"/>
          <p:cNvSpPr txBox="1"/>
          <p:nvPr/>
        </p:nvSpPr>
        <p:spPr>
          <a:xfrm>
            <a:off x="3995479" y="932017"/>
            <a:ext cx="10297041" cy="1304911"/>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Party Checklist</a:t>
            </a:r>
            <a:endParaRPr/>
          </a:p>
        </p:txBody>
      </p:sp>
      <p:sp>
        <p:nvSpPr>
          <p:cNvPr id="383" name="Google Shape;383;p36"/>
          <p:cNvSpPr txBox="1"/>
          <p:nvPr/>
        </p:nvSpPr>
        <p:spPr>
          <a:xfrm>
            <a:off x="938860" y="3023738"/>
            <a:ext cx="3782710" cy="415289"/>
          </a:xfrm>
          <a:prstGeom prst="rect">
            <a:avLst/>
          </a:prstGeom>
          <a:noFill/>
          <a:ln>
            <a:noFill/>
          </a:ln>
        </p:spPr>
        <p:txBody>
          <a:bodyPr anchorCtr="0" anchor="t" bIns="0" lIns="0" spcFirstLastPara="1" rIns="0" wrap="square" tIns="0">
            <a:spAutoFit/>
          </a:bodyPr>
          <a:lstStyle/>
          <a:p>
            <a:pPr indent="0" lvl="0" marL="0" marR="0" rtl="0" algn="ctr">
              <a:lnSpc>
                <a:spcPct val="89997"/>
              </a:lnSpc>
              <a:spcBef>
                <a:spcPts val="0"/>
              </a:spcBef>
              <a:spcAft>
                <a:spcPts val="0"/>
              </a:spcAft>
              <a:buNone/>
            </a:pPr>
            <a:r>
              <a:rPr b="0" i="0" lang="en-US" sz="3399" u="none" cap="none" strike="noStrike">
                <a:solidFill>
                  <a:srgbClr val="FA9DA6"/>
                </a:solidFill>
                <a:latin typeface="Londrina Solid"/>
                <a:ea typeface="Londrina Solid"/>
                <a:cs typeface="Londrina Solid"/>
                <a:sym typeface="Londrina Solid"/>
              </a:rPr>
              <a:t>Food&amp;Drinks</a:t>
            </a:r>
            <a:endParaRPr/>
          </a:p>
        </p:txBody>
      </p:sp>
      <p:sp>
        <p:nvSpPr>
          <p:cNvPr id="384" name="Google Shape;384;p36"/>
          <p:cNvSpPr txBox="1"/>
          <p:nvPr/>
        </p:nvSpPr>
        <p:spPr>
          <a:xfrm>
            <a:off x="14554974" y="3023738"/>
            <a:ext cx="1939095" cy="415289"/>
          </a:xfrm>
          <a:prstGeom prst="rect">
            <a:avLst/>
          </a:prstGeom>
          <a:noFill/>
          <a:ln>
            <a:noFill/>
          </a:ln>
        </p:spPr>
        <p:txBody>
          <a:bodyPr anchorCtr="0" anchor="t" bIns="0" lIns="0" spcFirstLastPara="1" rIns="0" wrap="square" tIns="0">
            <a:spAutoFit/>
          </a:bodyPr>
          <a:lstStyle/>
          <a:p>
            <a:pPr indent="0" lvl="0" marL="0" marR="0" rtl="0" algn="ctr">
              <a:lnSpc>
                <a:spcPct val="89997"/>
              </a:lnSpc>
              <a:spcBef>
                <a:spcPts val="0"/>
              </a:spcBef>
              <a:spcAft>
                <a:spcPts val="0"/>
              </a:spcAft>
              <a:buNone/>
            </a:pPr>
            <a:r>
              <a:rPr b="0" i="0" lang="en-US" sz="3399" u="none" cap="none" strike="noStrike">
                <a:solidFill>
                  <a:srgbClr val="FA9DA6"/>
                </a:solidFill>
                <a:latin typeface="Londrina Solid"/>
                <a:ea typeface="Londrina Solid"/>
                <a:cs typeface="Londrina Solid"/>
                <a:sym typeface="Londrina Solid"/>
              </a:rPr>
              <a:t>ETC.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grpSp>
        <p:nvGrpSpPr>
          <p:cNvPr id="389" name="Google Shape;389;p37"/>
          <p:cNvGrpSpPr/>
          <p:nvPr/>
        </p:nvGrpSpPr>
        <p:grpSpPr>
          <a:xfrm>
            <a:off x="0" y="-144661"/>
            <a:ext cx="8470475" cy="10431661"/>
            <a:chOff x="0" y="-38100"/>
            <a:chExt cx="2230907" cy="2747433"/>
          </a:xfrm>
        </p:grpSpPr>
        <p:sp>
          <p:nvSpPr>
            <p:cNvPr id="390" name="Google Shape;390;p37"/>
            <p:cNvSpPr/>
            <p:nvPr/>
          </p:nvSpPr>
          <p:spPr>
            <a:xfrm>
              <a:off x="0" y="0"/>
              <a:ext cx="2230907" cy="2709333"/>
            </a:xfrm>
            <a:custGeom>
              <a:rect b="b" l="l" r="r" t="t"/>
              <a:pathLst>
                <a:path extrusionOk="0" h="2709333" w="2230907">
                  <a:moveTo>
                    <a:pt x="0" y="0"/>
                  </a:moveTo>
                  <a:lnTo>
                    <a:pt x="2230907" y="0"/>
                  </a:lnTo>
                  <a:lnTo>
                    <a:pt x="2230907" y="2709333"/>
                  </a:lnTo>
                  <a:lnTo>
                    <a:pt x="0" y="2709333"/>
                  </a:lnTo>
                  <a:close/>
                </a:path>
              </a:pathLst>
            </a:custGeom>
            <a:solidFill>
              <a:srgbClr val="D6ECF8"/>
            </a:solidFill>
            <a:ln>
              <a:noFill/>
            </a:ln>
          </p:spPr>
        </p:sp>
        <p:sp>
          <p:nvSpPr>
            <p:cNvPr id="391" name="Google Shape;391;p37"/>
            <p:cNvSpPr txBox="1"/>
            <p:nvPr/>
          </p:nvSpPr>
          <p:spPr>
            <a:xfrm>
              <a:off x="0" y="-38100"/>
              <a:ext cx="2230907"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2" name="Google Shape;392;p37"/>
          <p:cNvPicPr preferRelativeResize="0"/>
          <p:nvPr/>
        </p:nvPicPr>
        <p:blipFill rotWithShape="1">
          <a:blip r:embed="rId3">
            <a:alphaModFix/>
          </a:blip>
          <a:srcRect b="16077" l="11794" r="28744" t="29762"/>
          <a:stretch/>
        </p:blipFill>
        <p:spPr>
          <a:xfrm>
            <a:off x="0" y="0"/>
            <a:ext cx="8470475" cy="10287000"/>
          </a:xfrm>
          <a:prstGeom prst="rect">
            <a:avLst/>
          </a:prstGeom>
          <a:noFill/>
          <a:ln>
            <a:noFill/>
          </a:ln>
        </p:spPr>
      </p:pic>
      <p:sp>
        <p:nvSpPr>
          <p:cNvPr id="393" name="Google Shape;393;p37"/>
          <p:cNvSpPr txBox="1"/>
          <p:nvPr/>
        </p:nvSpPr>
        <p:spPr>
          <a:xfrm>
            <a:off x="9367259" y="683395"/>
            <a:ext cx="8114737" cy="149923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Topics &amp; Ideas</a:t>
            </a:r>
            <a:endParaRPr/>
          </a:p>
        </p:txBody>
      </p:sp>
      <p:sp>
        <p:nvSpPr>
          <p:cNvPr id="394" name="Google Shape;394;p37"/>
          <p:cNvSpPr txBox="1"/>
          <p:nvPr/>
        </p:nvSpPr>
        <p:spPr>
          <a:xfrm>
            <a:off x="9075744" y="4532157"/>
            <a:ext cx="3903792"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ADD A MAIN POINT</a:t>
            </a:r>
            <a:endParaRPr/>
          </a:p>
        </p:txBody>
      </p:sp>
      <p:sp>
        <p:nvSpPr>
          <p:cNvPr id="395" name="Google Shape;395;p37"/>
          <p:cNvSpPr txBox="1"/>
          <p:nvPr/>
        </p:nvSpPr>
        <p:spPr>
          <a:xfrm>
            <a:off x="9075744" y="8161421"/>
            <a:ext cx="3903792"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ADD A MAIN POINT</a:t>
            </a:r>
            <a:endParaRPr/>
          </a:p>
        </p:txBody>
      </p:sp>
      <p:sp>
        <p:nvSpPr>
          <p:cNvPr id="396" name="Google Shape;396;p37"/>
          <p:cNvSpPr txBox="1"/>
          <p:nvPr/>
        </p:nvSpPr>
        <p:spPr>
          <a:xfrm>
            <a:off x="13892143" y="4532157"/>
            <a:ext cx="3858943"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ADD A MAIN POINT</a:t>
            </a:r>
            <a:endParaRPr/>
          </a:p>
        </p:txBody>
      </p:sp>
      <p:sp>
        <p:nvSpPr>
          <p:cNvPr id="397" name="Google Shape;397;p37"/>
          <p:cNvSpPr txBox="1"/>
          <p:nvPr/>
        </p:nvSpPr>
        <p:spPr>
          <a:xfrm>
            <a:off x="13892143" y="8161421"/>
            <a:ext cx="3858943"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ADD A MAIN POINT</a:t>
            </a:r>
            <a:endParaRPr/>
          </a:p>
        </p:txBody>
      </p:sp>
      <p:sp>
        <p:nvSpPr>
          <p:cNvPr id="398" name="Google Shape;398;p37"/>
          <p:cNvSpPr txBox="1"/>
          <p:nvPr/>
        </p:nvSpPr>
        <p:spPr>
          <a:xfrm>
            <a:off x="9367259" y="5078511"/>
            <a:ext cx="3320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what you want to discuss.</a:t>
            </a:r>
            <a:endParaRPr/>
          </a:p>
        </p:txBody>
      </p:sp>
      <p:sp>
        <p:nvSpPr>
          <p:cNvPr id="399" name="Google Shape;399;p37"/>
          <p:cNvSpPr txBox="1"/>
          <p:nvPr/>
        </p:nvSpPr>
        <p:spPr>
          <a:xfrm>
            <a:off x="9367259" y="8706886"/>
            <a:ext cx="3320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what you want to discuss.</a:t>
            </a:r>
            <a:endParaRPr/>
          </a:p>
        </p:txBody>
      </p:sp>
      <p:sp>
        <p:nvSpPr>
          <p:cNvPr id="400" name="Google Shape;400;p37"/>
          <p:cNvSpPr txBox="1"/>
          <p:nvPr/>
        </p:nvSpPr>
        <p:spPr>
          <a:xfrm>
            <a:off x="14161233" y="5078511"/>
            <a:ext cx="3320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what you want to discuss.</a:t>
            </a:r>
            <a:endParaRPr/>
          </a:p>
        </p:txBody>
      </p:sp>
      <p:sp>
        <p:nvSpPr>
          <p:cNvPr id="401" name="Google Shape;401;p37"/>
          <p:cNvSpPr txBox="1"/>
          <p:nvPr/>
        </p:nvSpPr>
        <p:spPr>
          <a:xfrm>
            <a:off x="14161233" y="8706886"/>
            <a:ext cx="3320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what you want to discuss.</a:t>
            </a:r>
            <a:endParaRPr/>
          </a:p>
        </p:txBody>
      </p:sp>
      <p:sp>
        <p:nvSpPr>
          <p:cNvPr id="402" name="Google Shape;402;p37"/>
          <p:cNvSpPr/>
          <p:nvPr/>
        </p:nvSpPr>
        <p:spPr>
          <a:xfrm>
            <a:off x="10271912" y="2691995"/>
            <a:ext cx="1511456" cy="1542302"/>
          </a:xfrm>
          <a:custGeom>
            <a:rect b="b" l="l" r="r" t="t"/>
            <a:pathLst>
              <a:path extrusionOk="0" h="1542302" w="1511456">
                <a:moveTo>
                  <a:pt x="0" y="0"/>
                </a:moveTo>
                <a:lnTo>
                  <a:pt x="1511456" y="0"/>
                </a:lnTo>
                <a:lnTo>
                  <a:pt x="1511456" y="1542302"/>
                </a:lnTo>
                <a:lnTo>
                  <a:pt x="0" y="1542302"/>
                </a:lnTo>
                <a:lnTo>
                  <a:pt x="0" y="0"/>
                </a:lnTo>
                <a:close/>
              </a:path>
            </a:pathLst>
          </a:custGeom>
          <a:blipFill rotWithShape="1">
            <a:blip r:embed="rId4">
              <a:alphaModFix/>
            </a:blip>
            <a:stretch>
              <a:fillRect b="0" l="0" r="0" t="0"/>
            </a:stretch>
          </a:blipFill>
          <a:ln>
            <a:noFill/>
          </a:ln>
        </p:spPr>
      </p:sp>
      <p:sp>
        <p:nvSpPr>
          <p:cNvPr id="403" name="Google Shape;403;p37"/>
          <p:cNvSpPr/>
          <p:nvPr/>
        </p:nvSpPr>
        <p:spPr>
          <a:xfrm>
            <a:off x="15122340" y="2572156"/>
            <a:ext cx="1746340" cy="1781980"/>
          </a:xfrm>
          <a:custGeom>
            <a:rect b="b" l="l" r="r" t="t"/>
            <a:pathLst>
              <a:path extrusionOk="0" h="1781980" w="1746340">
                <a:moveTo>
                  <a:pt x="0" y="0"/>
                </a:moveTo>
                <a:lnTo>
                  <a:pt x="1746340" y="0"/>
                </a:lnTo>
                <a:lnTo>
                  <a:pt x="1746340" y="1781980"/>
                </a:lnTo>
                <a:lnTo>
                  <a:pt x="0" y="1781980"/>
                </a:lnTo>
                <a:lnTo>
                  <a:pt x="0" y="0"/>
                </a:lnTo>
                <a:close/>
              </a:path>
            </a:pathLst>
          </a:custGeom>
          <a:blipFill rotWithShape="1">
            <a:blip r:embed="rId5">
              <a:alphaModFix/>
            </a:blip>
            <a:stretch>
              <a:fillRect b="0" l="0" r="0" t="0"/>
            </a:stretch>
          </a:blipFill>
          <a:ln>
            <a:noFill/>
          </a:ln>
        </p:spPr>
      </p:sp>
      <p:sp>
        <p:nvSpPr>
          <p:cNvPr id="404" name="Google Shape;404;p37"/>
          <p:cNvSpPr/>
          <p:nvPr/>
        </p:nvSpPr>
        <p:spPr>
          <a:xfrm>
            <a:off x="15224673" y="6001801"/>
            <a:ext cx="1193883" cy="2014993"/>
          </a:xfrm>
          <a:custGeom>
            <a:rect b="b" l="l" r="r" t="t"/>
            <a:pathLst>
              <a:path extrusionOk="0" h="2014993" w="1193883">
                <a:moveTo>
                  <a:pt x="0" y="0"/>
                </a:moveTo>
                <a:lnTo>
                  <a:pt x="1193883" y="0"/>
                </a:lnTo>
                <a:lnTo>
                  <a:pt x="1193883" y="2014993"/>
                </a:lnTo>
                <a:lnTo>
                  <a:pt x="0" y="2014993"/>
                </a:lnTo>
                <a:lnTo>
                  <a:pt x="0" y="0"/>
                </a:lnTo>
                <a:close/>
              </a:path>
            </a:pathLst>
          </a:custGeom>
          <a:blipFill rotWithShape="1">
            <a:blip r:embed="rId6">
              <a:alphaModFix/>
            </a:blip>
            <a:stretch>
              <a:fillRect b="0" l="0" r="0" t="0"/>
            </a:stretch>
          </a:blipFill>
          <a:ln>
            <a:noFill/>
          </a:ln>
        </p:spPr>
      </p:sp>
      <p:sp>
        <p:nvSpPr>
          <p:cNvPr id="405" name="Google Shape;405;p37"/>
          <p:cNvSpPr/>
          <p:nvPr/>
        </p:nvSpPr>
        <p:spPr>
          <a:xfrm flipH="1">
            <a:off x="9754962" y="6331496"/>
            <a:ext cx="2545356" cy="1450853"/>
          </a:xfrm>
          <a:custGeom>
            <a:rect b="b" l="l" r="r" t="t"/>
            <a:pathLst>
              <a:path extrusionOk="0" h="1450853" w="2545356">
                <a:moveTo>
                  <a:pt x="2545356" y="0"/>
                </a:moveTo>
                <a:lnTo>
                  <a:pt x="0" y="0"/>
                </a:lnTo>
                <a:lnTo>
                  <a:pt x="0" y="1450853"/>
                </a:lnTo>
                <a:lnTo>
                  <a:pt x="2545356" y="1450853"/>
                </a:lnTo>
                <a:lnTo>
                  <a:pt x="2545356"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8"/>
          <p:cNvSpPr/>
          <p:nvPr/>
        </p:nvSpPr>
        <p:spPr>
          <a:xfrm rot="-1646635">
            <a:off x="3273750" y="-1064493"/>
            <a:ext cx="11740499" cy="13916540"/>
          </a:xfrm>
          <a:custGeom>
            <a:rect b="b" l="l" r="r" t="t"/>
            <a:pathLst>
              <a:path extrusionOk="0" h="13916540" w="11740499">
                <a:moveTo>
                  <a:pt x="0" y="0"/>
                </a:moveTo>
                <a:lnTo>
                  <a:pt x="11740500" y="0"/>
                </a:lnTo>
                <a:lnTo>
                  <a:pt x="11740500" y="13916540"/>
                </a:lnTo>
                <a:lnTo>
                  <a:pt x="0" y="13916540"/>
                </a:lnTo>
                <a:lnTo>
                  <a:pt x="0" y="0"/>
                </a:lnTo>
                <a:close/>
              </a:path>
            </a:pathLst>
          </a:custGeom>
          <a:blipFill rotWithShape="1">
            <a:blip r:embed="rId3">
              <a:alphaModFix/>
            </a:blip>
            <a:stretch>
              <a:fillRect b="0" l="0" r="0" t="0"/>
            </a:stretch>
          </a:blipFill>
          <a:ln>
            <a:noFill/>
          </a:ln>
        </p:spPr>
      </p:sp>
      <p:sp>
        <p:nvSpPr>
          <p:cNvPr id="411" name="Google Shape;411;p38"/>
          <p:cNvSpPr txBox="1"/>
          <p:nvPr/>
        </p:nvSpPr>
        <p:spPr>
          <a:xfrm>
            <a:off x="10755718" y="952388"/>
            <a:ext cx="6804900" cy="1847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5000" u="none" cap="none" strike="noStrike">
                <a:solidFill>
                  <a:srgbClr val="5EA9D9"/>
                </a:solidFill>
                <a:latin typeface="Londrina Solid"/>
                <a:ea typeface="Londrina Solid"/>
                <a:cs typeface="Londrina Solid"/>
                <a:sym typeface="Londrina Solid"/>
              </a:rPr>
              <a:t>Lorem ipsum dolor sit amet, consectetur adipiscing elit.</a:t>
            </a:r>
            <a:endParaRPr/>
          </a:p>
        </p:txBody>
      </p:sp>
      <p:sp>
        <p:nvSpPr>
          <p:cNvPr id="412" name="Google Shape;412;p38"/>
          <p:cNvSpPr txBox="1"/>
          <p:nvPr/>
        </p:nvSpPr>
        <p:spPr>
          <a:xfrm rot="1220254">
            <a:off x="2058201" y="2598660"/>
            <a:ext cx="4856142" cy="1807752"/>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11887" u="none" cap="none" strike="noStrike">
                <a:solidFill>
                  <a:srgbClr val="FFFFFF"/>
                </a:solidFill>
                <a:latin typeface="Londrina Solid"/>
                <a:ea typeface="Londrina Solid"/>
                <a:cs typeface="Londrina Solid"/>
                <a:sym typeface="Londrina Solid"/>
              </a:rPr>
              <a:t>123,456</a:t>
            </a:r>
            <a:endParaRPr/>
          </a:p>
        </p:txBody>
      </p:sp>
      <p:sp>
        <p:nvSpPr>
          <p:cNvPr id="413" name="Google Shape;413;p38"/>
          <p:cNvSpPr txBox="1"/>
          <p:nvPr/>
        </p:nvSpPr>
        <p:spPr>
          <a:xfrm>
            <a:off x="1035862" y="7219950"/>
            <a:ext cx="83820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FA9DA6"/>
                </a:solidFill>
                <a:latin typeface="Londrina Solid"/>
                <a:ea typeface="Londrina Solid"/>
                <a:cs typeface="Londrina Solid"/>
                <a:sym typeface="Londrina Solid"/>
              </a:rPr>
              <a:t>Sed do eiusmod tempor incididunt ut labore et dolore magna aliqua.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9"/>
          <p:cNvSpPr/>
          <p:nvPr/>
        </p:nvSpPr>
        <p:spPr>
          <a:xfrm>
            <a:off x="569804" y="3524822"/>
            <a:ext cx="4775899" cy="4793876"/>
          </a:xfrm>
          <a:custGeom>
            <a:rect b="b" l="l" r="r" t="t"/>
            <a:pathLst>
              <a:path extrusionOk="0" h="4793876" w="4775899">
                <a:moveTo>
                  <a:pt x="0" y="0"/>
                </a:moveTo>
                <a:lnTo>
                  <a:pt x="4775899" y="0"/>
                </a:lnTo>
                <a:lnTo>
                  <a:pt x="4775899" y="4793876"/>
                </a:lnTo>
                <a:lnTo>
                  <a:pt x="0" y="4793876"/>
                </a:lnTo>
                <a:lnTo>
                  <a:pt x="0" y="0"/>
                </a:lnTo>
                <a:close/>
              </a:path>
            </a:pathLst>
          </a:custGeom>
          <a:blipFill rotWithShape="1">
            <a:blip r:embed="rId3">
              <a:alphaModFix/>
            </a:blip>
            <a:stretch>
              <a:fillRect b="0" l="0" r="0" t="0"/>
            </a:stretch>
          </a:blipFill>
          <a:ln>
            <a:noFill/>
          </a:ln>
        </p:spPr>
      </p:sp>
      <p:sp>
        <p:nvSpPr>
          <p:cNvPr id="419" name="Google Shape;419;p39"/>
          <p:cNvSpPr/>
          <p:nvPr/>
        </p:nvSpPr>
        <p:spPr>
          <a:xfrm>
            <a:off x="5135345" y="482542"/>
            <a:ext cx="4775899" cy="4793876"/>
          </a:xfrm>
          <a:custGeom>
            <a:rect b="b" l="l" r="r" t="t"/>
            <a:pathLst>
              <a:path extrusionOk="0" h="4793876" w="4775899">
                <a:moveTo>
                  <a:pt x="0" y="0"/>
                </a:moveTo>
                <a:lnTo>
                  <a:pt x="4775899" y="0"/>
                </a:lnTo>
                <a:lnTo>
                  <a:pt x="4775899" y="4793876"/>
                </a:lnTo>
                <a:lnTo>
                  <a:pt x="0" y="4793876"/>
                </a:lnTo>
                <a:lnTo>
                  <a:pt x="0" y="0"/>
                </a:lnTo>
                <a:close/>
              </a:path>
            </a:pathLst>
          </a:custGeom>
          <a:blipFill rotWithShape="1">
            <a:blip r:embed="rId3">
              <a:alphaModFix/>
            </a:blip>
            <a:stretch>
              <a:fillRect b="0" l="0" r="0" t="0"/>
            </a:stretch>
          </a:blipFill>
          <a:ln>
            <a:noFill/>
          </a:ln>
        </p:spPr>
      </p:sp>
      <p:sp>
        <p:nvSpPr>
          <p:cNvPr id="420" name="Google Shape;420;p39"/>
          <p:cNvSpPr/>
          <p:nvPr/>
        </p:nvSpPr>
        <p:spPr>
          <a:xfrm>
            <a:off x="11464481" y="3733767"/>
            <a:ext cx="6262520" cy="6286093"/>
          </a:xfrm>
          <a:custGeom>
            <a:rect b="b" l="l" r="r" t="t"/>
            <a:pathLst>
              <a:path extrusionOk="0" h="6286093" w="6262520">
                <a:moveTo>
                  <a:pt x="0" y="0"/>
                </a:moveTo>
                <a:lnTo>
                  <a:pt x="6262521" y="0"/>
                </a:lnTo>
                <a:lnTo>
                  <a:pt x="6262521" y="6286093"/>
                </a:lnTo>
                <a:lnTo>
                  <a:pt x="0" y="6286093"/>
                </a:lnTo>
                <a:lnTo>
                  <a:pt x="0" y="0"/>
                </a:lnTo>
                <a:close/>
              </a:path>
            </a:pathLst>
          </a:custGeom>
          <a:blipFill rotWithShape="1">
            <a:blip r:embed="rId3">
              <a:alphaModFix/>
            </a:blip>
            <a:stretch>
              <a:fillRect b="0" l="0" r="0" t="0"/>
            </a:stretch>
          </a:blipFill>
          <a:ln>
            <a:noFill/>
          </a:ln>
        </p:spPr>
      </p:sp>
      <p:pic>
        <p:nvPicPr>
          <p:cNvPr id="421" name="Google Shape;421;p39"/>
          <p:cNvPicPr preferRelativeResize="0"/>
          <p:nvPr/>
        </p:nvPicPr>
        <p:blipFill>
          <a:blip r:embed="rId4">
            <a:alphaModFix/>
          </a:blip>
          <a:stretch>
            <a:fillRect/>
          </a:stretch>
        </p:blipFill>
        <p:spPr>
          <a:xfrm>
            <a:off x="11464521" y="3745565"/>
            <a:ext cx="6262500" cy="6262500"/>
          </a:xfrm>
          <a:prstGeom prst="rect">
            <a:avLst/>
          </a:prstGeom>
          <a:noFill/>
          <a:ln>
            <a:noFill/>
          </a:ln>
        </p:spPr>
      </p:pic>
      <p:pic>
        <p:nvPicPr>
          <p:cNvPr id="422" name="Google Shape;422;p39"/>
          <p:cNvPicPr preferRelativeResize="0"/>
          <p:nvPr/>
        </p:nvPicPr>
        <p:blipFill>
          <a:blip r:embed="rId5">
            <a:alphaModFix/>
          </a:blip>
          <a:stretch>
            <a:fillRect/>
          </a:stretch>
        </p:blipFill>
        <p:spPr>
          <a:xfrm>
            <a:off x="5135330" y="491540"/>
            <a:ext cx="4775900" cy="4775900"/>
          </a:xfrm>
          <a:prstGeom prst="rect">
            <a:avLst/>
          </a:prstGeom>
          <a:noFill/>
          <a:ln>
            <a:noFill/>
          </a:ln>
        </p:spPr>
      </p:pic>
      <p:pic>
        <p:nvPicPr>
          <p:cNvPr id="423" name="Google Shape;423;p39"/>
          <p:cNvPicPr preferRelativeResize="0"/>
          <p:nvPr/>
        </p:nvPicPr>
        <p:blipFill>
          <a:blip r:embed="rId6">
            <a:alphaModFix/>
          </a:blip>
          <a:stretch>
            <a:fillRect/>
          </a:stretch>
        </p:blipFill>
        <p:spPr>
          <a:xfrm>
            <a:off x="565329" y="3535675"/>
            <a:ext cx="4784875" cy="4772181"/>
          </a:xfrm>
          <a:prstGeom prst="rect">
            <a:avLst/>
          </a:prstGeom>
          <a:noFill/>
          <a:ln>
            <a:noFill/>
          </a:ln>
        </p:spPr>
      </p:pic>
      <p:sp>
        <p:nvSpPr>
          <p:cNvPr id="424" name="Google Shape;424;p39"/>
          <p:cNvSpPr/>
          <p:nvPr/>
        </p:nvSpPr>
        <p:spPr>
          <a:xfrm rot="711745">
            <a:off x="6783509" y="5370290"/>
            <a:ext cx="2856800" cy="4396985"/>
          </a:xfrm>
          <a:custGeom>
            <a:rect b="b" l="l" r="r" t="t"/>
            <a:pathLst>
              <a:path extrusionOk="0" h="4396985" w="2856800">
                <a:moveTo>
                  <a:pt x="0" y="0"/>
                </a:moveTo>
                <a:lnTo>
                  <a:pt x="2856799" y="0"/>
                </a:lnTo>
                <a:lnTo>
                  <a:pt x="2856799" y="4396985"/>
                </a:lnTo>
                <a:lnTo>
                  <a:pt x="0" y="4396985"/>
                </a:lnTo>
                <a:lnTo>
                  <a:pt x="0" y="0"/>
                </a:lnTo>
                <a:close/>
              </a:path>
            </a:pathLst>
          </a:custGeom>
          <a:blipFill rotWithShape="1">
            <a:blip r:embed="rId7">
              <a:alphaModFix/>
            </a:blip>
            <a:stretch>
              <a:fillRect b="0" l="-126880" r="0" t="-19952"/>
            </a:stretch>
          </a:blipFill>
          <a:ln>
            <a:noFill/>
          </a:ln>
        </p:spPr>
      </p:sp>
      <p:sp>
        <p:nvSpPr>
          <p:cNvPr id="425" name="Google Shape;425;p39"/>
          <p:cNvSpPr/>
          <p:nvPr/>
        </p:nvSpPr>
        <p:spPr>
          <a:xfrm rot="598352">
            <a:off x="10356274" y="708143"/>
            <a:ext cx="2926866" cy="3684049"/>
          </a:xfrm>
          <a:custGeom>
            <a:rect b="b" l="l" r="r" t="t"/>
            <a:pathLst>
              <a:path extrusionOk="0" h="3684049" w="2926866">
                <a:moveTo>
                  <a:pt x="0" y="0"/>
                </a:moveTo>
                <a:lnTo>
                  <a:pt x="2926866" y="0"/>
                </a:lnTo>
                <a:lnTo>
                  <a:pt x="2926866" y="3684049"/>
                </a:lnTo>
                <a:lnTo>
                  <a:pt x="0" y="3684049"/>
                </a:lnTo>
                <a:lnTo>
                  <a:pt x="0" y="0"/>
                </a:lnTo>
                <a:close/>
              </a:path>
            </a:pathLst>
          </a:custGeom>
          <a:blipFill rotWithShape="1">
            <a:blip r:embed="rId7">
              <a:alphaModFix/>
            </a:blip>
            <a:stretch>
              <a:fillRect b="-19951" l="0" r="-85542" t="0"/>
            </a:stretch>
          </a:blipFill>
          <a:ln>
            <a:noFill/>
          </a:ln>
        </p:spPr>
      </p:sp>
      <p:sp>
        <p:nvSpPr>
          <p:cNvPr id="426" name="Google Shape;426;p39"/>
          <p:cNvSpPr txBox="1"/>
          <p:nvPr/>
        </p:nvSpPr>
        <p:spPr>
          <a:xfrm>
            <a:off x="12917990" y="577792"/>
            <a:ext cx="4341310" cy="2947030"/>
          </a:xfrm>
          <a:prstGeom prst="rect">
            <a:avLst/>
          </a:prstGeom>
          <a:noFill/>
          <a:ln>
            <a:noFill/>
          </a:ln>
        </p:spPr>
        <p:txBody>
          <a:bodyPr anchorCtr="0" anchor="t" bIns="0" lIns="0" spcFirstLastPara="1" rIns="0" wrap="square" tIns="0">
            <a:spAutoFit/>
          </a:bodyPr>
          <a:lstStyle/>
          <a:p>
            <a:pPr indent="0" lvl="0" marL="0" marR="0" rtl="0" algn="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Gallery Image</a:t>
            </a:r>
            <a:endParaRPr/>
          </a:p>
        </p:txBody>
      </p:sp>
      <p:sp>
        <p:nvSpPr>
          <p:cNvPr id="427" name="Google Shape;427;p39"/>
          <p:cNvSpPr txBox="1"/>
          <p:nvPr/>
        </p:nvSpPr>
        <p:spPr>
          <a:xfrm>
            <a:off x="1028700" y="8860790"/>
            <a:ext cx="3160441" cy="737870"/>
          </a:xfrm>
          <a:prstGeom prst="rect">
            <a:avLst/>
          </a:prstGeom>
          <a:noFill/>
          <a:ln>
            <a:noFill/>
          </a:ln>
        </p:spPr>
        <p:txBody>
          <a:bodyPr anchorCtr="0" anchor="t" bIns="0" lIns="0" spcFirstLastPara="1" rIns="0" wrap="square" tIns="0">
            <a:spAutoFit/>
          </a:bodyPr>
          <a:lstStyle/>
          <a:p>
            <a:pPr indent="0" lvl="1" marL="0" marR="0" rtl="0" algn="l">
              <a:lnSpc>
                <a:spcPct val="152000"/>
              </a:lnSpc>
              <a:spcBef>
                <a:spcPts val="0"/>
              </a:spcBef>
              <a:spcAft>
                <a:spcPts val="0"/>
              </a:spcAft>
              <a:buNone/>
            </a:pPr>
            <a:r>
              <a:rPr b="0" i="0" lang="en-US" sz="2000" u="none" cap="none" strike="noStrike">
                <a:solidFill>
                  <a:srgbClr val="000000"/>
                </a:solidFill>
                <a:latin typeface="Nunito"/>
                <a:ea typeface="Nunito"/>
                <a:cs typeface="Nunito"/>
                <a:sym typeface="Nunito"/>
              </a:rPr>
              <a:t>What can you say about your projects? Share it here!</a:t>
            </a:r>
            <a:endParaRPr/>
          </a:p>
        </p:txBody>
      </p:sp>
      <p:sp>
        <p:nvSpPr>
          <p:cNvPr id="428" name="Google Shape;428;p39"/>
          <p:cNvSpPr/>
          <p:nvPr/>
        </p:nvSpPr>
        <p:spPr>
          <a:xfrm rot="-1533010">
            <a:off x="1202049" y="466961"/>
            <a:ext cx="2983487" cy="3608270"/>
          </a:xfrm>
          <a:custGeom>
            <a:rect b="b" l="l" r="r" t="t"/>
            <a:pathLst>
              <a:path extrusionOk="0" h="3608270" w="2983487">
                <a:moveTo>
                  <a:pt x="0" y="0"/>
                </a:moveTo>
                <a:lnTo>
                  <a:pt x="2983487" y="0"/>
                </a:lnTo>
                <a:lnTo>
                  <a:pt x="2983487" y="3608270"/>
                </a:lnTo>
                <a:lnTo>
                  <a:pt x="0" y="3608270"/>
                </a:lnTo>
                <a:lnTo>
                  <a:pt x="0" y="0"/>
                </a:lnTo>
                <a:close/>
              </a:path>
            </a:pathLst>
          </a:custGeom>
          <a:blipFill rotWithShape="1">
            <a:blip r:embed="rId8">
              <a:alphaModFix/>
            </a:blip>
            <a:stretch>
              <a:fillRect b="-130962" l="-138828"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0"/>
          <p:cNvSpPr/>
          <p:nvPr/>
        </p:nvSpPr>
        <p:spPr>
          <a:xfrm>
            <a:off x="6346757" y="3324631"/>
            <a:ext cx="5594486" cy="5701387"/>
          </a:xfrm>
          <a:custGeom>
            <a:rect b="b" l="l" r="r" t="t"/>
            <a:pathLst>
              <a:path extrusionOk="0" h="5701387" w="5594486">
                <a:moveTo>
                  <a:pt x="0" y="0"/>
                </a:moveTo>
                <a:lnTo>
                  <a:pt x="5594486" y="0"/>
                </a:lnTo>
                <a:lnTo>
                  <a:pt x="5594486" y="5701386"/>
                </a:lnTo>
                <a:lnTo>
                  <a:pt x="0" y="5701386"/>
                </a:lnTo>
                <a:lnTo>
                  <a:pt x="0" y="0"/>
                </a:lnTo>
                <a:close/>
              </a:path>
            </a:pathLst>
          </a:custGeom>
          <a:blipFill rotWithShape="1">
            <a:blip r:embed="rId3">
              <a:alphaModFix/>
            </a:blip>
            <a:stretch>
              <a:fillRect b="0" l="0" r="0" t="0"/>
            </a:stretch>
          </a:blipFill>
          <a:ln>
            <a:noFill/>
          </a:ln>
        </p:spPr>
      </p:sp>
      <p:grpSp>
        <p:nvGrpSpPr>
          <p:cNvPr id="434" name="Google Shape;434;p40"/>
          <p:cNvGrpSpPr/>
          <p:nvPr/>
        </p:nvGrpSpPr>
        <p:grpSpPr>
          <a:xfrm>
            <a:off x="2596429" y="2942860"/>
            <a:ext cx="3218722" cy="1968852"/>
            <a:chOff x="0" y="-38100"/>
            <a:chExt cx="847729" cy="518545"/>
          </a:xfrm>
        </p:grpSpPr>
        <p:sp>
          <p:nvSpPr>
            <p:cNvPr id="435" name="Google Shape;435;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40"/>
          <p:cNvGrpSpPr/>
          <p:nvPr/>
        </p:nvGrpSpPr>
        <p:grpSpPr>
          <a:xfrm>
            <a:off x="2596429" y="5167716"/>
            <a:ext cx="3218722" cy="1968852"/>
            <a:chOff x="0" y="-38100"/>
            <a:chExt cx="847729" cy="518545"/>
          </a:xfrm>
        </p:grpSpPr>
        <p:sp>
          <p:nvSpPr>
            <p:cNvPr id="438" name="Google Shape;438;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40"/>
          <p:cNvGrpSpPr/>
          <p:nvPr/>
        </p:nvGrpSpPr>
        <p:grpSpPr>
          <a:xfrm>
            <a:off x="2596429" y="7391957"/>
            <a:ext cx="3218722" cy="1968852"/>
            <a:chOff x="0" y="-38100"/>
            <a:chExt cx="847729" cy="518545"/>
          </a:xfrm>
        </p:grpSpPr>
        <p:sp>
          <p:nvSpPr>
            <p:cNvPr id="441" name="Google Shape;441;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40"/>
          <p:cNvSpPr txBox="1"/>
          <p:nvPr/>
        </p:nvSpPr>
        <p:spPr>
          <a:xfrm>
            <a:off x="4234345" y="787176"/>
            <a:ext cx="9819309" cy="149923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Party Schedule</a:t>
            </a:r>
            <a:endParaRPr/>
          </a:p>
        </p:txBody>
      </p:sp>
      <p:sp>
        <p:nvSpPr>
          <p:cNvPr id="444" name="Google Shape;444;p40"/>
          <p:cNvSpPr txBox="1"/>
          <p:nvPr/>
        </p:nvSpPr>
        <p:spPr>
          <a:xfrm>
            <a:off x="800600" y="3315106"/>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09:50</a:t>
            </a:r>
            <a:endParaRPr/>
          </a:p>
        </p:txBody>
      </p:sp>
      <p:sp>
        <p:nvSpPr>
          <p:cNvPr id="445" name="Google Shape;445;p40"/>
          <p:cNvSpPr txBox="1"/>
          <p:nvPr/>
        </p:nvSpPr>
        <p:spPr>
          <a:xfrm>
            <a:off x="16206288" y="3315106"/>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12:30</a:t>
            </a:r>
            <a:endParaRPr/>
          </a:p>
        </p:txBody>
      </p:sp>
      <p:sp>
        <p:nvSpPr>
          <p:cNvPr id="446" name="Google Shape;446;p40"/>
          <p:cNvSpPr txBox="1"/>
          <p:nvPr/>
        </p:nvSpPr>
        <p:spPr>
          <a:xfrm>
            <a:off x="1574920" y="3879786"/>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AM</a:t>
            </a:r>
            <a:endParaRPr/>
          </a:p>
        </p:txBody>
      </p:sp>
      <p:sp>
        <p:nvSpPr>
          <p:cNvPr id="447" name="Google Shape;447;p40"/>
          <p:cNvSpPr txBox="1"/>
          <p:nvPr/>
        </p:nvSpPr>
        <p:spPr>
          <a:xfrm>
            <a:off x="16206288" y="3879786"/>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PM</a:t>
            </a:r>
            <a:endParaRPr/>
          </a:p>
        </p:txBody>
      </p:sp>
      <p:sp>
        <p:nvSpPr>
          <p:cNvPr id="448" name="Google Shape;448;p40"/>
          <p:cNvSpPr txBox="1"/>
          <p:nvPr/>
        </p:nvSpPr>
        <p:spPr>
          <a:xfrm>
            <a:off x="2897232" y="3362731"/>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49" name="Google Shape;449;p40"/>
          <p:cNvSpPr txBox="1"/>
          <p:nvPr/>
        </p:nvSpPr>
        <p:spPr>
          <a:xfrm>
            <a:off x="2711532" y="3867556"/>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450" name="Google Shape;450;p40"/>
          <p:cNvSpPr txBox="1"/>
          <p:nvPr/>
        </p:nvSpPr>
        <p:spPr>
          <a:xfrm>
            <a:off x="800600" y="5643448"/>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11:20</a:t>
            </a:r>
            <a:endParaRPr/>
          </a:p>
        </p:txBody>
      </p:sp>
      <p:sp>
        <p:nvSpPr>
          <p:cNvPr id="451" name="Google Shape;451;p40"/>
          <p:cNvSpPr txBox="1"/>
          <p:nvPr/>
        </p:nvSpPr>
        <p:spPr>
          <a:xfrm>
            <a:off x="16206288" y="5643448"/>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13:45</a:t>
            </a:r>
            <a:endParaRPr/>
          </a:p>
        </p:txBody>
      </p:sp>
      <p:sp>
        <p:nvSpPr>
          <p:cNvPr id="452" name="Google Shape;452;p40"/>
          <p:cNvSpPr txBox="1"/>
          <p:nvPr/>
        </p:nvSpPr>
        <p:spPr>
          <a:xfrm>
            <a:off x="1574920" y="6151030"/>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PM</a:t>
            </a:r>
            <a:endParaRPr/>
          </a:p>
        </p:txBody>
      </p:sp>
      <p:sp>
        <p:nvSpPr>
          <p:cNvPr id="453" name="Google Shape;453;p40"/>
          <p:cNvSpPr txBox="1"/>
          <p:nvPr/>
        </p:nvSpPr>
        <p:spPr>
          <a:xfrm>
            <a:off x="16206288" y="6151030"/>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PM</a:t>
            </a:r>
            <a:endParaRPr/>
          </a:p>
        </p:txBody>
      </p:sp>
      <p:sp>
        <p:nvSpPr>
          <p:cNvPr id="454" name="Google Shape;454;p40"/>
          <p:cNvSpPr txBox="1"/>
          <p:nvPr/>
        </p:nvSpPr>
        <p:spPr>
          <a:xfrm>
            <a:off x="2897232" y="5613349"/>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55" name="Google Shape;455;p40"/>
          <p:cNvSpPr txBox="1"/>
          <p:nvPr/>
        </p:nvSpPr>
        <p:spPr>
          <a:xfrm>
            <a:off x="2711532" y="6118174"/>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 you want to discuss.</a:t>
            </a:r>
            <a:endParaRPr/>
          </a:p>
        </p:txBody>
      </p:sp>
      <p:sp>
        <p:nvSpPr>
          <p:cNvPr id="456" name="Google Shape;456;p40"/>
          <p:cNvSpPr txBox="1"/>
          <p:nvPr/>
        </p:nvSpPr>
        <p:spPr>
          <a:xfrm>
            <a:off x="800600" y="7862282"/>
            <a:ext cx="1281112" cy="58102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12:00</a:t>
            </a:r>
            <a:endParaRPr/>
          </a:p>
        </p:txBody>
      </p:sp>
      <p:sp>
        <p:nvSpPr>
          <p:cNvPr id="457" name="Google Shape;457;p40"/>
          <p:cNvSpPr txBox="1"/>
          <p:nvPr/>
        </p:nvSpPr>
        <p:spPr>
          <a:xfrm>
            <a:off x="16206288" y="7862282"/>
            <a:ext cx="1281112" cy="5810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799" u="none" cap="none" strike="noStrike">
                <a:solidFill>
                  <a:srgbClr val="FA9DA6"/>
                </a:solidFill>
                <a:latin typeface="Londrina Solid"/>
                <a:ea typeface="Londrina Solid"/>
                <a:cs typeface="Londrina Solid"/>
                <a:sym typeface="Londrina Solid"/>
              </a:rPr>
              <a:t>15:00</a:t>
            </a:r>
            <a:endParaRPr/>
          </a:p>
        </p:txBody>
      </p:sp>
      <p:sp>
        <p:nvSpPr>
          <p:cNvPr id="458" name="Google Shape;458;p40"/>
          <p:cNvSpPr txBox="1"/>
          <p:nvPr/>
        </p:nvSpPr>
        <p:spPr>
          <a:xfrm>
            <a:off x="1574920" y="8426962"/>
            <a:ext cx="506792" cy="504825"/>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PM</a:t>
            </a:r>
            <a:endParaRPr/>
          </a:p>
        </p:txBody>
      </p:sp>
      <p:sp>
        <p:nvSpPr>
          <p:cNvPr id="459" name="Google Shape;459;p40"/>
          <p:cNvSpPr txBox="1"/>
          <p:nvPr/>
        </p:nvSpPr>
        <p:spPr>
          <a:xfrm>
            <a:off x="16206288" y="8426962"/>
            <a:ext cx="506792" cy="50482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PM</a:t>
            </a:r>
            <a:endParaRPr/>
          </a:p>
        </p:txBody>
      </p:sp>
      <p:sp>
        <p:nvSpPr>
          <p:cNvPr id="460" name="Google Shape;460;p40"/>
          <p:cNvSpPr txBox="1"/>
          <p:nvPr/>
        </p:nvSpPr>
        <p:spPr>
          <a:xfrm>
            <a:off x="2897232" y="7863967"/>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61" name="Google Shape;461;p40"/>
          <p:cNvSpPr txBox="1"/>
          <p:nvPr/>
        </p:nvSpPr>
        <p:spPr>
          <a:xfrm>
            <a:off x="2711532" y="8368792"/>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 you want to discuss.</a:t>
            </a:r>
            <a:endParaRPr/>
          </a:p>
        </p:txBody>
      </p:sp>
      <p:grpSp>
        <p:nvGrpSpPr>
          <p:cNvPr id="462" name="Google Shape;462;p40"/>
          <p:cNvGrpSpPr/>
          <p:nvPr/>
        </p:nvGrpSpPr>
        <p:grpSpPr>
          <a:xfrm>
            <a:off x="12498869" y="2942860"/>
            <a:ext cx="3218722" cy="1968852"/>
            <a:chOff x="0" y="-38100"/>
            <a:chExt cx="847729" cy="518545"/>
          </a:xfrm>
        </p:grpSpPr>
        <p:sp>
          <p:nvSpPr>
            <p:cNvPr id="463" name="Google Shape;463;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40"/>
          <p:cNvGrpSpPr/>
          <p:nvPr/>
        </p:nvGrpSpPr>
        <p:grpSpPr>
          <a:xfrm>
            <a:off x="12498869" y="5167716"/>
            <a:ext cx="3218722" cy="1968852"/>
            <a:chOff x="0" y="-38100"/>
            <a:chExt cx="847729" cy="518545"/>
          </a:xfrm>
        </p:grpSpPr>
        <p:sp>
          <p:nvSpPr>
            <p:cNvPr id="466" name="Google Shape;466;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40"/>
          <p:cNvGrpSpPr/>
          <p:nvPr/>
        </p:nvGrpSpPr>
        <p:grpSpPr>
          <a:xfrm>
            <a:off x="12498869" y="7391957"/>
            <a:ext cx="3218722" cy="1968852"/>
            <a:chOff x="0" y="-38100"/>
            <a:chExt cx="847729" cy="518545"/>
          </a:xfrm>
        </p:grpSpPr>
        <p:sp>
          <p:nvSpPr>
            <p:cNvPr id="469" name="Google Shape;469;p40"/>
            <p:cNvSpPr/>
            <p:nvPr/>
          </p:nvSpPr>
          <p:spPr>
            <a:xfrm>
              <a:off x="0" y="0"/>
              <a:ext cx="847729" cy="480445"/>
            </a:xfrm>
            <a:custGeom>
              <a:rect b="b" l="l" r="r" t="t"/>
              <a:pathLst>
                <a:path extrusionOk="0" h="480445" w="847729">
                  <a:moveTo>
                    <a:pt x="57727" y="0"/>
                  </a:moveTo>
                  <a:lnTo>
                    <a:pt x="790003" y="0"/>
                  </a:lnTo>
                  <a:cubicBezTo>
                    <a:pt x="821884" y="0"/>
                    <a:pt x="847729" y="25845"/>
                    <a:pt x="847729" y="57727"/>
                  </a:cubicBezTo>
                  <a:lnTo>
                    <a:pt x="847729" y="422719"/>
                  </a:lnTo>
                  <a:cubicBezTo>
                    <a:pt x="847729" y="438029"/>
                    <a:pt x="841647" y="452712"/>
                    <a:pt x="830821" y="463538"/>
                  </a:cubicBezTo>
                  <a:cubicBezTo>
                    <a:pt x="819996" y="474363"/>
                    <a:pt x="805313" y="480445"/>
                    <a:pt x="790003" y="480445"/>
                  </a:cubicBezTo>
                  <a:lnTo>
                    <a:pt x="57727" y="480445"/>
                  </a:lnTo>
                  <a:cubicBezTo>
                    <a:pt x="25845" y="480445"/>
                    <a:pt x="0" y="454600"/>
                    <a:pt x="0" y="422719"/>
                  </a:cubicBezTo>
                  <a:lnTo>
                    <a:pt x="0" y="57727"/>
                  </a:lnTo>
                  <a:cubicBezTo>
                    <a:pt x="0" y="42417"/>
                    <a:pt x="6082" y="27734"/>
                    <a:pt x="16908" y="16908"/>
                  </a:cubicBezTo>
                  <a:cubicBezTo>
                    <a:pt x="27734" y="6082"/>
                    <a:pt x="42417" y="0"/>
                    <a:pt x="57727"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0"/>
            <p:cNvSpPr txBox="1"/>
            <p:nvPr/>
          </p:nvSpPr>
          <p:spPr>
            <a:xfrm>
              <a:off x="0" y="-38100"/>
              <a:ext cx="847729" cy="51854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1" name="Google Shape;471;p40"/>
          <p:cNvSpPr txBox="1"/>
          <p:nvPr/>
        </p:nvSpPr>
        <p:spPr>
          <a:xfrm>
            <a:off x="12777938" y="3362731"/>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72" name="Google Shape;472;p40"/>
          <p:cNvSpPr txBox="1"/>
          <p:nvPr/>
        </p:nvSpPr>
        <p:spPr>
          <a:xfrm>
            <a:off x="12592238" y="3867556"/>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 you want to discuss.</a:t>
            </a:r>
            <a:endParaRPr/>
          </a:p>
        </p:txBody>
      </p:sp>
      <p:sp>
        <p:nvSpPr>
          <p:cNvPr id="473" name="Google Shape;473;p40"/>
          <p:cNvSpPr txBox="1"/>
          <p:nvPr/>
        </p:nvSpPr>
        <p:spPr>
          <a:xfrm>
            <a:off x="12777938" y="5613349"/>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74" name="Google Shape;474;p40"/>
          <p:cNvSpPr txBox="1"/>
          <p:nvPr/>
        </p:nvSpPr>
        <p:spPr>
          <a:xfrm>
            <a:off x="12592238" y="6118174"/>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 you want to discuss.</a:t>
            </a:r>
            <a:endParaRPr/>
          </a:p>
        </p:txBody>
      </p:sp>
      <p:sp>
        <p:nvSpPr>
          <p:cNvPr id="475" name="Google Shape;475;p40"/>
          <p:cNvSpPr txBox="1"/>
          <p:nvPr/>
        </p:nvSpPr>
        <p:spPr>
          <a:xfrm>
            <a:off x="12777938" y="7863967"/>
            <a:ext cx="26340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476" name="Google Shape;476;p40"/>
          <p:cNvSpPr txBox="1"/>
          <p:nvPr/>
        </p:nvSpPr>
        <p:spPr>
          <a:xfrm>
            <a:off x="12592238" y="8368792"/>
            <a:ext cx="3005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 you want to discuss.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89C4"/>
        </a:solidFill>
      </p:bgPr>
    </p:bg>
    <p:spTree>
      <p:nvGrpSpPr>
        <p:cNvPr id="480" name="Shape 480"/>
        <p:cNvGrpSpPr/>
        <p:nvPr/>
      </p:nvGrpSpPr>
      <p:grpSpPr>
        <a:xfrm>
          <a:off x="0" y="0"/>
          <a:ext cx="0" cy="0"/>
          <a:chOff x="0" y="0"/>
          <a:chExt cx="0" cy="0"/>
        </a:xfrm>
      </p:grpSpPr>
      <p:sp>
        <p:nvSpPr>
          <p:cNvPr id="481" name="Google Shape;481;p41"/>
          <p:cNvSpPr txBox="1"/>
          <p:nvPr/>
        </p:nvSpPr>
        <p:spPr>
          <a:xfrm>
            <a:off x="3743427" y="5717532"/>
            <a:ext cx="10801147" cy="2229036"/>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14623" u="none" cap="none" strike="noStrike">
                <a:solidFill>
                  <a:srgbClr val="91CAEB"/>
                </a:solidFill>
                <a:latin typeface="Londrina Solid"/>
                <a:ea typeface="Londrina Solid"/>
                <a:cs typeface="Londrina Solid"/>
                <a:sym typeface="Londrina Solid"/>
              </a:rPr>
              <a:t>PART THREE</a:t>
            </a:r>
            <a:endParaRPr/>
          </a:p>
        </p:txBody>
      </p:sp>
      <p:sp>
        <p:nvSpPr>
          <p:cNvPr id="482" name="Google Shape;482;p41"/>
          <p:cNvSpPr txBox="1"/>
          <p:nvPr/>
        </p:nvSpPr>
        <p:spPr>
          <a:xfrm>
            <a:off x="7163106" y="2668668"/>
            <a:ext cx="3961800" cy="3661500"/>
          </a:xfrm>
          <a:prstGeom prst="rect">
            <a:avLst/>
          </a:prstGeom>
          <a:noFill/>
          <a:ln>
            <a:noFill/>
          </a:ln>
        </p:spPr>
        <p:txBody>
          <a:bodyPr anchorCtr="0" anchor="t" bIns="0" lIns="0" spcFirstLastPara="1" rIns="0" wrap="square" tIns="0">
            <a:spAutoFit/>
          </a:bodyPr>
          <a:lstStyle/>
          <a:p>
            <a:pPr indent="0" lvl="0" marL="0" marR="0" rtl="0" algn="ctr">
              <a:lnSpc>
                <a:spcPct val="97002"/>
              </a:lnSpc>
              <a:spcBef>
                <a:spcPts val="0"/>
              </a:spcBef>
              <a:spcAft>
                <a:spcPts val="0"/>
              </a:spcAft>
              <a:buNone/>
            </a:pPr>
            <a:r>
              <a:rPr b="0" i="0" lang="en-US" sz="24522" u="none" cap="none" strike="noStrike">
                <a:solidFill>
                  <a:srgbClr val="FFB5BC"/>
                </a:solidFill>
                <a:latin typeface="Londrina Solid"/>
                <a:ea typeface="Londrina Solid"/>
                <a:cs typeface="Londrina Solid"/>
                <a:sym typeface="Londrina Solid"/>
              </a:rPr>
              <a:t>03</a:t>
            </a:r>
            <a:endParaRPr/>
          </a:p>
        </p:txBody>
      </p:sp>
      <p:sp>
        <p:nvSpPr>
          <p:cNvPr id="483" name="Google Shape;483;p41"/>
          <p:cNvSpPr/>
          <p:nvPr/>
        </p:nvSpPr>
        <p:spPr>
          <a:xfrm rot="-605188">
            <a:off x="-237123" y="170704"/>
            <a:ext cx="8066631" cy="1715993"/>
          </a:xfrm>
          <a:custGeom>
            <a:rect b="b" l="l" r="r" t="t"/>
            <a:pathLst>
              <a:path extrusionOk="0" h="1715993" w="8066631">
                <a:moveTo>
                  <a:pt x="0" y="0"/>
                </a:moveTo>
                <a:lnTo>
                  <a:pt x="8066631" y="0"/>
                </a:lnTo>
                <a:lnTo>
                  <a:pt x="8066631" y="1715992"/>
                </a:lnTo>
                <a:lnTo>
                  <a:pt x="0" y="1715992"/>
                </a:lnTo>
                <a:lnTo>
                  <a:pt x="0" y="0"/>
                </a:lnTo>
                <a:close/>
              </a:path>
            </a:pathLst>
          </a:custGeom>
          <a:blipFill rotWithShape="1">
            <a:blip r:embed="rId3">
              <a:alphaModFix/>
            </a:blip>
            <a:stretch>
              <a:fillRect b="0" l="0" r="0" t="0"/>
            </a:stretch>
          </a:blipFill>
          <a:ln>
            <a:noFill/>
          </a:ln>
        </p:spPr>
      </p:sp>
      <p:sp>
        <p:nvSpPr>
          <p:cNvPr id="484" name="Google Shape;484;p41"/>
          <p:cNvSpPr/>
          <p:nvPr/>
        </p:nvSpPr>
        <p:spPr>
          <a:xfrm rot="585065">
            <a:off x="10459372" y="193095"/>
            <a:ext cx="8066631" cy="1715993"/>
          </a:xfrm>
          <a:custGeom>
            <a:rect b="b" l="l" r="r" t="t"/>
            <a:pathLst>
              <a:path extrusionOk="0" h="1715993" w="8066631">
                <a:moveTo>
                  <a:pt x="0" y="0"/>
                </a:moveTo>
                <a:lnTo>
                  <a:pt x="8066632" y="0"/>
                </a:lnTo>
                <a:lnTo>
                  <a:pt x="8066632" y="1715993"/>
                </a:lnTo>
                <a:lnTo>
                  <a:pt x="0" y="1715993"/>
                </a:lnTo>
                <a:lnTo>
                  <a:pt x="0" y="0"/>
                </a:lnTo>
                <a:close/>
              </a:path>
            </a:pathLst>
          </a:custGeom>
          <a:blipFill rotWithShape="1">
            <a:blip r:embed="rId3">
              <a:alphaModFix/>
            </a:blip>
            <a:stretch>
              <a:fillRect b="0" l="0" r="0" t="0"/>
            </a:stretch>
          </a:blipFill>
          <a:ln>
            <a:noFill/>
          </a:ln>
        </p:spPr>
      </p:sp>
      <p:grpSp>
        <p:nvGrpSpPr>
          <p:cNvPr id="485" name="Google Shape;485;p41"/>
          <p:cNvGrpSpPr/>
          <p:nvPr/>
        </p:nvGrpSpPr>
        <p:grpSpPr>
          <a:xfrm>
            <a:off x="-4461194" y="3508158"/>
            <a:ext cx="9166824" cy="7528254"/>
            <a:chOff x="0" y="0"/>
            <a:chExt cx="12222432" cy="10037672"/>
          </a:xfrm>
        </p:grpSpPr>
        <p:sp>
          <p:nvSpPr>
            <p:cNvPr id="486" name="Google Shape;486;p41"/>
            <p:cNvSpPr/>
            <p:nvPr/>
          </p:nvSpPr>
          <p:spPr>
            <a:xfrm>
              <a:off x="0" y="0"/>
              <a:ext cx="12222432" cy="10037672"/>
            </a:xfrm>
            <a:custGeom>
              <a:rect b="b" l="l" r="r" t="t"/>
              <a:pathLst>
                <a:path extrusionOk="0" h="10037672" w="12222432">
                  <a:moveTo>
                    <a:pt x="0" y="0"/>
                  </a:moveTo>
                  <a:lnTo>
                    <a:pt x="12222432" y="0"/>
                  </a:lnTo>
                  <a:lnTo>
                    <a:pt x="12222432" y="10037672"/>
                  </a:lnTo>
                  <a:lnTo>
                    <a:pt x="0" y="10037672"/>
                  </a:lnTo>
                  <a:lnTo>
                    <a:pt x="0" y="0"/>
                  </a:lnTo>
                  <a:close/>
                </a:path>
              </a:pathLst>
            </a:custGeom>
            <a:blipFill rotWithShape="1">
              <a:blip r:embed="rId4">
                <a:alphaModFix/>
              </a:blip>
              <a:stretch>
                <a:fillRect b="0" l="0" r="0" t="0"/>
              </a:stretch>
            </a:blipFill>
            <a:ln>
              <a:noFill/>
            </a:ln>
          </p:spPr>
        </p:sp>
        <p:sp>
          <p:nvSpPr>
            <p:cNvPr id="487" name="Google Shape;487;p41"/>
            <p:cNvSpPr/>
            <p:nvPr/>
          </p:nvSpPr>
          <p:spPr>
            <a:xfrm>
              <a:off x="0" y="0"/>
              <a:ext cx="12222432" cy="10037672"/>
            </a:xfrm>
            <a:custGeom>
              <a:rect b="b" l="l" r="r" t="t"/>
              <a:pathLst>
                <a:path extrusionOk="0" h="10037672" w="12222432">
                  <a:moveTo>
                    <a:pt x="0" y="0"/>
                  </a:moveTo>
                  <a:lnTo>
                    <a:pt x="12222432" y="0"/>
                  </a:lnTo>
                  <a:lnTo>
                    <a:pt x="12222432" y="10037672"/>
                  </a:lnTo>
                  <a:lnTo>
                    <a:pt x="0" y="10037672"/>
                  </a:lnTo>
                  <a:lnTo>
                    <a:pt x="0" y="0"/>
                  </a:lnTo>
                  <a:close/>
                </a:path>
              </a:pathLst>
            </a:custGeom>
            <a:blipFill rotWithShape="1">
              <a:blip r:embed="rId4">
                <a:alphaModFix/>
              </a:blip>
              <a:stretch>
                <a:fillRect b="0" l="0" r="0" t="0"/>
              </a:stretch>
            </a:blipFill>
            <a:ln>
              <a:noFill/>
            </a:ln>
          </p:spPr>
        </p:sp>
      </p:grpSp>
      <p:grpSp>
        <p:nvGrpSpPr>
          <p:cNvPr id="488" name="Google Shape;488;p41"/>
          <p:cNvGrpSpPr/>
          <p:nvPr/>
        </p:nvGrpSpPr>
        <p:grpSpPr>
          <a:xfrm>
            <a:off x="13155659" y="3778064"/>
            <a:ext cx="7925645" cy="6508936"/>
            <a:chOff x="0" y="0"/>
            <a:chExt cx="10567527" cy="8678582"/>
          </a:xfrm>
        </p:grpSpPr>
        <p:sp>
          <p:nvSpPr>
            <p:cNvPr id="489" name="Google Shape;489;p41"/>
            <p:cNvSpPr/>
            <p:nvPr/>
          </p:nvSpPr>
          <p:spPr>
            <a:xfrm>
              <a:off x="0" y="0"/>
              <a:ext cx="10567527" cy="8678582"/>
            </a:xfrm>
            <a:custGeom>
              <a:rect b="b" l="l" r="r" t="t"/>
              <a:pathLst>
                <a:path extrusionOk="0" h="8678582" w="10567527">
                  <a:moveTo>
                    <a:pt x="0" y="0"/>
                  </a:moveTo>
                  <a:lnTo>
                    <a:pt x="10567527" y="0"/>
                  </a:lnTo>
                  <a:lnTo>
                    <a:pt x="10567527" y="8678582"/>
                  </a:lnTo>
                  <a:lnTo>
                    <a:pt x="0" y="8678582"/>
                  </a:lnTo>
                  <a:lnTo>
                    <a:pt x="0" y="0"/>
                  </a:lnTo>
                  <a:close/>
                </a:path>
              </a:pathLst>
            </a:custGeom>
            <a:blipFill rotWithShape="1">
              <a:blip r:embed="rId4">
                <a:alphaModFix/>
              </a:blip>
              <a:stretch>
                <a:fillRect b="0" l="0" r="0" t="0"/>
              </a:stretch>
            </a:blipFill>
            <a:ln>
              <a:noFill/>
            </a:ln>
          </p:spPr>
        </p:sp>
        <p:sp>
          <p:nvSpPr>
            <p:cNvPr id="490" name="Google Shape;490;p41"/>
            <p:cNvSpPr/>
            <p:nvPr/>
          </p:nvSpPr>
          <p:spPr>
            <a:xfrm>
              <a:off x="0" y="0"/>
              <a:ext cx="10567527" cy="8678582"/>
            </a:xfrm>
            <a:custGeom>
              <a:rect b="b" l="l" r="r" t="t"/>
              <a:pathLst>
                <a:path extrusionOk="0" h="8678582" w="10567527">
                  <a:moveTo>
                    <a:pt x="0" y="0"/>
                  </a:moveTo>
                  <a:lnTo>
                    <a:pt x="10567527" y="0"/>
                  </a:lnTo>
                  <a:lnTo>
                    <a:pt x="10567527" y="8678582"/>
                  </a:lnTo>
                  <a:lnTo>
                    <a:pt x="0" y="8678582"/>
                  </a:lnTo>
                  <a:lnTo>
                    <a:pt x="0" y="0"/>
                  </a:lnTo>
                  <a:close/>
                </a:path>
              </a:pathLst>
            </a:custGeom>
            <a:blipFill rotWithShape="1">
              <a:blip r:embed="rId4">
                <a:alphaModFix/>
              </a:blip>
              <a:stretch>
                <a:fillRect b="0" l="0" r="0" t="0"/>
              </a:stretch>
            </a:blipFill>
            <a:ln>
              <a:noFill/>
            </a:ln>
          </p:spPr>
        </p:sp>
      </p:grpSp>
      <p:sp>
        <p:nvSpPr>
          <p:cNvPr id="491" name="Google Shape;491;p41"/>
          <p:cNvSpPr/>
          <p:nvPr/>
        </p:nvSpPr>
        <p:spPr>
          <a:xfrm>
            <a:off x="4387502" y="2287668"/>
            <a:ext cx="2517215" cy="2466871"/>
          </a:xfrm>
          <a:custGeom>
            <a:rect b="b" l="l" r="r" t="t"/>
            <a:pathLst>
              <a:path extrusionOk="0" h="2466871" w="2517215">
                <a:moveTo>
                  <a:pt x="0" y="0"/>
                </a:moveTo>
                <a:lnTo>
                  <a:pt x="2517215" y="0"/>
                </a:lnTo>
                <a:lnTo>
                  <a:pt x="2517215" y="2466872"/>
                </a:lnTo>
                <a:lnTo>
                  <a:pt x="0" y="2466872"/>
                </a:lnTo>
                <a:lnTo>
                  <a:pt x="0" y="0"/>
                </a:lnTo>
                <a:close/>
              </a:path>
            </a:pathLst>
          </a:custGeom>
          <a:blipFill rotWithShape="1">
            <a:blip r:embed="rId5">
              <a:alphaModFix/>
            </a:blip>
            <a:stretch>
              <a:fillRect b="0" l="0" r="0" t="0"/>
            </a:stretch>
          </a:blipFill>
          <a:ln>
            <a:noFill/>
          </a:ln>
        </p:spPr>
      </p:sp>
      <p:sp>
        <p:nvSpPr>
          <p:cNvPr id="492" name="Google Shape;492;p41"/>
          <p:cNvSpPr/>
          <p:nvPr/>
        </p:nvSpPr>
        <p:spPr>
          <a:xfrm flipH="1">
            <a:off x="11383283" y="2287668"/>
            <a:ext cx="2517215" cy="2466871"/>
          </a:xfrm>
          <a:custGeom>
            <a:rect b="b" l="l" r="r" t="t"/>
            <a:pathLst>
              <a:path extrusionOk="0" h="2466871" w="2517215">
                <a:moveTo>
                  <a:pt x="2517215" y="0"/>
                </a:moveTo>
                <a:lnTo>
                  <a:pt x="0" y="0"/>
                </a:lnTo>
                <a:lnTo>
                  <a:pt x="0" y="2466872"/>
                </a:lnTo>
                <a:lnTo>
                  <a:pt x="2517215" y="2466872"/>
                </a:lnTo>
                <a:lnTo>
                  <a:pt x="2517215" y="0"/>
                </a:lnTo>
                <a:close/>
              </a:path>
            </a:pathLst>
          </a:custGeom>
          <a:blipFill rotWithShape="1">
            <a:blip r:embed="rId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grpSp>
        <p:nvGrpSpPr>
          <p:cNvPr id="497" name="Google Shape;497;p42"/>
          <p:cNvGrpSpPr/>
          <p:nvPr/>
        </p:nvGrpSpPr>
        <p:grpSpPr>
          <a:xfrm>
            <a:off x="8756628" y="1136350"/>
            <a:ext cx="8069060" cy="8294234"/>
            <a:chOff x="0" y="-38100"/>
            <a:chExt cx="1365300" cy="1403400"/>
          </a:xfrm>
        </p:grpSpPr>
        <p:sp>
          <p:nvSpPr>
            <p:cNvPr id="498" name="Google Shape;498;p42"/>
            <p:cNvSpPr/>
            <p:nvPr/>
          </p:nvSpPr>
          <p:spPr>
            <a:xfrm>
              <a:off x="0" y="0"/>
              <a:ext cx="1365254" cy="1365254"/>
            </a:xfrm>
            <a:custGeom>
              <a:rect b="b" l="l" r="r" t="t"/>
              <a:pathLst>
                <a:path extrusionOk="0" h="1365254" w="1365254">
                  <a:moveTo>
                    <a:pt x="81557" y="0"/>
                  </a:moveTo>
                  <a:lnTo>
                    <a:pt x="1283698" y="0"/>
                  </a:lnTo>
                  <a:cubicBezTo>
                    <a:pt x="1328740" y="0"/>
                    <a:pt x="1365254" y="36514"/>
                    <a:pt x="1365254" y="81557"/>
                  </a:cubicBezTo>
                  <a:lnTo>
                    <a:pt x="1365254" y="1283698"/>
                  </a:lnTo>
                  <a:cubicBezTo>
                    <a:pt x="1365254" y="1328740"/>
                    <a:pt x="1328740" y="1365254"/>
                    <a:pt x="1283698" y="1365254"/>
                  </a:cubicBezTo>
                  <a:lnTo>
                    <a:pt x="81557" y="1365254"/>
                  </a:lnTo>
                  <a:cubicBezTo>
                    <a:pt x="59927" y="1365254"/>
                    <a:pt x="39182" y="1356662"/>
                    <a:pt x="23887" y="1341367"/>
                  </a:cubicBezTo>
                  <a:cubicBezTo>
                    <a:pt x="8593" y="1326072"/>
                    <a:pt x="0" y="1305328"/>
                    <a:pt x="0" y="1283698"/>
                  </a:cubicBezTo>
                  <a:lnTo>
                    <a:pt x="0" y="81557"/>
                  </a:lnTo>
                  <a:cubicBezTo>
                    <a:pt x="0" y="36514"/>
                    <a:pt x="36514" y="0"/>
                    <a:pt x="81557" y="0"/>
                  </a:cubicBezTo>
                  <a:close/>
                </a:path>
              </a:pathLst>
            </a:custGeom>
            <a:solidFill>
              <a:srgbClr val="FEE1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2"/>
            <p:cNvSpPr txBox="1"/>
            <p:nvPr/>
          </p:nvSpPr>
          <p:spPr>
            <a:xfrm>
              <a:off x="0" y="-38100"/>
              <a:ext cx="1365300" cy="1403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0" name="Google Shape;500;p42"/>
          <p:cNvPicPr preferRelativeResize="0"/>
          <p:nvPr/>
        </p:nvPicPr>
        <p:blipFill>
          <a:blip r:embed="rId3">
            <a:alphaModFix/>
          </a:blip>
          <a:stretch>
            <a:fillRect/>
          </a:stretch>
        </p:blipFill>
        <p:spPr>
          <a:xfrm>
            <a:off x="8756609" y="1350390"/>
            <a:ext cx="8069100" cy="8069100"/>
          </a:xfrm>
          <a:prstGeom prst="roundRect">
            <a:avLst>
              <a:gd fmla="val 6112" name="adj"/>
            </a:avLst>
          </a:prstGeom>
          <a:noFill/>
          <a:ln>
            <a:noFill/>
          </a:ln>
        </p:spPr>
      </p:pic>
      <p:sp>
        <p:nvSpPr>
          <p:cNvPr id="501" name="Google Shape;501;p42"/>
          <p:cNvSpPr/>
          <p:nvPr/>
        </p:nvSpPr>
        <p:spPr>
          <a:xfrm rot="-1566986">
            <a:off x="14466273" y="6661669"/>
            <a:ext cx="3693098" cy="3747608"/>
          </a:xfrm>
          <a:custGeom>
            <a:rect b="b" l="l" r="r" t="t"/>
            <a:pathLst>
              <a:path extrusionOk="0" h="3749284" w="3694749">
                <a:moveTo>
                  <a:pt x="0" y="0"/>
                </a:moveTo>
                <a:lnTo>
                  <a:pt x="3694749" y="0"/>
                </a:lnTo>
                <a:lnTo>
                  <a:pt x="3694749" y="3749284"/>
                </a:lnTo>
                <a:lnTo>
                  <a:pt x="0" y="3749284"/>
                </a:lnTo>
                <a:lnTo>
                  <a:pt x="0" y="0"/>
                </a:lnTo>
                <a:close/>
              </a:path>
            </a:pathLst>
          </a:custGeom>
          <a:blipFill rotWithShape="1">
            <a:blip r:embed="rId4">
              <a:alphaModFix/>
            </a:blip>
            <a:stretch>
              <a:fillRect b="0" l="0" r="0" t="0"/>
            </a:stretch>
          </a:blipFill>
          <a:ln>
            <a:noFill/>
          </a:ln>
        </p:spPr>
      </p:sp>
      <p:sp>
        <p:nvSpPr>
          <p:cNvPr id="502" name="Google Shape;502;p42"/>
          <p:cNvSpPr txBox="1"/>
          <p:nvPr/>
        </p:nvSpPr>
        <p:spPr>
          <a:xfrm>
            <a:off x="1539806" y="7250557"/>
            <a:ext cx="4715100" cy="2267100"/>
          </a:xfrm>
          <a:prstGeom prst="rect">
            <a:avLst/>
          </a:prstGeom>
          <a:noFill/>
          <a:ln>
            <a:noFill/>
          </a:ln>
        </p:spPr>
        <p:txBody>
          <a:bodyPr anchorCtr="0" anchor="t" bIns="0" lIns="0" spcFirstLastPara="1" rIns="0" wrap="square" tIns="0">
            <a:spAutoFit/>
          </a:bodyPr>
          <a:lstStyle/>
          <a:p>
            <a:pPr indent="0" lvl="0" marL="0" marR="0" rtl="0" algn="l">
              <a:lnSpc>
                <a:spcPct val="142000"/>
              </a:lnSpc>
              <a:spcBef>
                <a:spcPts val="0"/>
              </a:spcBef>
              <a:spcAft>
                <a:spcPts val="0"/>
              </a:spcAft>
              <a:buNone/>
            </a:pPr>
            <a:r>
              <a:rPr b="0" i="0" lang="en-US" sz="2800" u="none" cap="none" strike="noStrike">
                <a:solidFill>
                  <a:srgbClr val="5EA9D9"/>
                </a:solidFill>
                <a:latin typeface="Londrina Solid"/>
                <a:ea typeface="Londrina Solid"/>
                <a:cs typeface="Londrina Solid"/>
                <a:sym typeface="Londrina Solid"/>
              </a:rPr>
              <a:t>Lorem ipsum dolor sit amet, consectetur adipiscing elit, sed do eiusmod tempor incididunt ut labore et dolore magna aliqua.</a:t>
            </a:r>
            <a:endParaRPr/>
          </a:p>
        </p:txBody>
      </p:sp>
      <p:sp>
        <p:nvSpPr>
          <p:cNvPr id="503" name="Google Shape;503;p42"/>
          <p:cNvSpPr txBox="1"/>
          <p:nvPr/>
        </p:nvSpPr>
        <p:spPr>
          <a:xfrm>
            <a:off x="1539806" y="1456775"/>
            <a:ext cx="5024400" cy="2908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Birthday Messages</a:t>
            </a:r>
            <a:endParaRPr/>
          </a:p>
        </p:txBody>
      </p:sp>
      <p:sp>
        <p:nvSpPr>
          <p:cNvPr id="504" name="Google Shape;504;p42"/>
          <p:cNvSpPr txBox="1"/>
          <p:nvPr/>
        </p:nvSpPr>
        <p:spPr>
          <a:xfrm>
            <a:off x="13639461" y="2139036"/>
            <a:ext cx="2429700" cy="430800"/>
          </a:xfrm>
          <a:prstGeom prst="rect">
            <a:avLst/>
          </a:prstGeom>
          <a:noFill/>
          <a:ln>
            <a:noFill/>
          </a:ln>
        </p:spPr>
        <p:txBody>
          <a:bodyPr anchorCtr="0" anchor="t" bIns="0" lIns="0" spcFirstLastPara="1" rIns="0" wrap="square" tIns="0">
            <a:spAutoFit/>
          </a:bodyPr>
          <a:lstStyle/>
          <a:p>
            <a:pPr indent="0" lvl="0" marL="0" marR="0" rtl="0" algn="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JANE DOE</a:t>
            </a:r>
            <a:endParaRPr/>
          </a:p>
        </p:txBody>
      </p:sp>
      <p:sp>
        <p:nvSpPr>
          <p:cNvPr id="505" name="Google Shape;505;p42"/>
          <p:cNvSpPr txBox="1"/>
          <p:nvPr/>
        </p:nvSpPr>
        <p:spPr>
          <a:xfrm>
            <a:off x="13639461" y="2632446"/>
            <a:ext cx="2429700" cy="292500"/>
          </a:xfrm>
          <a:prstGeom prst="rect">
            <a:avLst/>
          </a:prstGeom>
          <a:noFill/>
          <a:ln>
            <a:noFill/>
          </a:ln>
        </p:spPr>
        <p:txBody>
          <a:bodyPr anchorCtr="0" anchor="t" bIns="0" lIns="0" spcFirstLastPara="1" rIns="0" wrap="square" tIns="0">
            <a:spAutoFit/>
          </a:bodyPr>
          <a:lstStyle/>
          <a:p>
            <a:pPr indent="0" lvl="1" marL="0" marR="0" rtl="0" algn="r">
              <a:lnSpc>
                <a:spcPct val="155000"/>
              </a:lnSpc>
              <a:spcBef>
                <a:spcPts val="0"/>
              </a:spcBef>
              <a:spcAft>
                <a:spcPts val="0"/>
              </a:spcAft>
              <a:buNone/>
            </a:pPr>
            <a:r>
              <a:rPr b="0" i="0" lang="en-US" sz="1900" u="none" cap="none" strike="noStrike">
                <a:solidFill>
                  <a:srgbClr val="000000"/>
                </a:solidFill>
                <a:latin typeface="Nunito"/>
                <a:ea typeface="Nunito"/>
                <a:cs typeface="Nunito"/>
                <a:sym typeface="Nunito"/>
              </a:rPr>
              <a:t>Title or Position</a:t>
            </a:r>
            <a:endParaRPr/>
          </a:p>
        </p:txBody>
      </p:sp>
      <p:sp>
        <p:nvSpPr>
          <p:cNvPr id="506" name="Google Shape;506;p42"/>
          <p:cNvSpPr txBox="1"/>
          <p:nvPr/>
        </p:nvSpPr>
        <p:spPr>
          <a:xfrm>
            <a:off x="1539806" y="5574157"/>
            <a:ext cx="41649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999" u="none" cap="none" strike="noStrike">
                <a:solidFill>
                  <a:srgbClr val="FF6A55"/>
                </a:solidFill>
                <a:latin typeface="Londrina Solid"/>
                <a:ea typeface="Londrina Solid"/>
                <a:cs typeface="Londrina Solid"/>
                <a:sym typeface="Londrina Solid"/>
              </a:rPr>
              <a:t>HAPPY BIRTHDAY!!!</a:t>
            </a:r>
            <a:endParaRPr/>
          </a:p>
        </p:txBody>
      </p:sp>
      <p:sp>
        <p:nvSpPr>
          <p:cNvPr id="507" name="Google Shape;507;p42"/>
          <p:cNvSpPr/>
          <p:nvPr/>
        </p:nvSpPr>
        <p:spPr>
          <a:xfrm>
            <a:off x="11338678" y="656677"/>
            <a:ext cx="2010792" cy="2234214"/>
          </a:xfrm>
          <a:custGeom>
            <a:rect b="b" l="l" r="r" t="t"/>
            <a:pathLst>
              <a:path extrusionOk="0" h="2234214" w="2010792">
                <a:moveTo>
                  <a:pt x="0" y="0"/>
                </a:moveTo>
                <a:lnTo>
                  <a:pt x="2010793" y="0"/>
                </a:lnTo>
                <a:lnTo>
                  <a:pt x="2010793" y="2234214"/>
                </a:lnTo>
                <a:lnTo>
                  <a:pt x="0" y="2234214"/>
                </a:lnTo>
                <a:lnTo>
                  <a:pt x="0" y="0"/>
                </a:lnTo>
                <a:close/>
              </a:path>
            </a:pathLst>
          </a:custGeom>
          <a:blipFill rotWithShape="1">
            <a:blip r:embed="rId5">
              <a:alphaModFix/>
            </a:blip>
            <a:stretch>
              <a:fillRect b="0" l="0" r="0" t="0"/>
            </a:stretch>
          </a:blipFill>
          <a:ln>
            <a:noFill/>
          </a:ln>
        </p:spPr>
      </p:sp>
      <p:sp>
        <p:nvSpPr>
          <p:cNvPr id="508" name="Google Shape;508;p42"/>
          <p:cNvSpPr/>
          <p:nvPr/>
        </p:nvSpPr>
        <p:spPr>
          <a:xfrm rot="-482944">
            <a:off x="5543592" y="4710526"/>
            <a:ext cx="2777311" cy="2656119"/>
          </a:xfrm>
          <a:custGeom>
            <a:rect b="b" l="l" r="r" t="t"/>
            <a:pathLst>
              <a:path extrusionOk="0" h="2656518" w="2777728">
                <a:moveTo>
                  <a:pt x="0" y="0"/>
                </a:moveTo>
                <a:lnTo>
                  <a:pt x="2777728" y="0"/>
                </a:lnTo>
                <a:lnTo>
                  <a:pt x="2777728" y="2656518"/>
                </a:lnTo>
                <a:lnTo>
                  <a:pt x="0" y="265651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3"/>
          <p:cNvSpPr txBox="1"/>
          <p:nvPr/>
        </p:nvSpPr>
        <p:spPr>
          <a:xfrm>
            <a:off x="10361621" y="639062"/>
            <a:ext cx="6411300" cy="2908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Write your topic or idea</a:t>
            </a:r>
            <a:endParaRPr/>
          </a:p>
        </p:txBody>
      </p:sp>
      <p:sp>
        <p:nvSpPr>
          <p:cNvPr id="514" name="Google Shape;514;p43"/>
          <p:cNvSpPr txBox="1"/>
          <p:nvPr/>
        </p:nvSpPr>
        <p:spPr>
          <a:xfrm>
            <a:off x="9400785" y="5113042"/>
            <a:ext cx="33342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Add a main point</a:t>
            </a:r>
            <a:endParaRPr/>
          </a:p>
        </p:txBody>
      </p:sp>
      <p:sp>
        <p:nvSpPr>
          <p:cNvPr id="515" name="Google Shape;515;p43"/>
          <p:cNvSpPr txBox="1"/>
          <p:nvPr/>
        </p:nvSpPr>
        <p:spPr>
          <a:xfrm>
            <a:off x="9400785" y="7997762"/>
            <a:ext cx="33342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Add a main point</a:t>
            </a:r>
            <a:endParaRPr/>
          </a:p>
        </p:txBody>
      </p:sp>
      <p:sp>
        <p:nvSpPr>
          <p:cNvPr id="516" name="Google Shape;516;p43"/>
          <p:cNvSpPr txBox="1"/>
          <p:nvPr/>
        </p:nvSpPr>
        <p:spPr>
          <a:xfrm>
            <a:off x="13820258" y="5113042"/>
            <a:ext cx="33342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Add a main point</a:t>
            </a:r>
            <a:endParaRPr/>
          </a:p>
        </p:txBody>
      </p:sp>
      <p:sp>
        <p:nvSpPr>
          <p:cNvPr id="517" name="Google Shape;517;p43"/>
          <p:cNvSpPr txBox="1"/>
          <p:nvPr/>
        </p:nvSpPr>
        <p:spPr>
          <a:xfrm>
            <a:off x="13820258" y="7997762"/>
            <a:ext cx="33342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Add a main point</a:t>
            </a:r>
            <a:endParaRPr/>
          </a:p>
        </p:txBody>
      </p:sp>
      <p:sp>
        <p:nvSpPr>
          <p:cNvPr id="518" name="Google Shape;518;p43"/>
          <p:cNvSpPr txBox="1"/>
          <p:nvPr/>
        </p:nvSpPr>
        <p:spPr>
          <a:xfrm>
            <a:off x="9565173" y="563691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 you want to discuss.</a:t>
            </a:r>
            <a:endParaRPr/>
          </a:p>
        </p:txBody>
      </p:sp>
      <p:sp>
        <p:nvSpPr>
          <p:cNvPr id="519" name="Google Shape;519;p43"/>
          <p:cNvSpPr txBox="1"/>
          <p:nvPr/>
        </p:nvSpPr>
        <p:spPr>
          <a:xfrm>
            <a:off x="9565173" y="852163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 you want to discuss.</a:t>
            </a:r>
            <a:endParaRPr/>
          </a:p>
        </p:txBody>
      </p:sp>
      <p:sp>
        <p:nvSpPr>
          <p:cNvPr id="520" name="Google Shape;520;p43"/>
          <p:cNvSpPr txBox="1"/>
          <p:nvPr/>
        </p:nvSpPr>
        <p:spPr>
          <a:xfrm>
            <a:off x="13984646" y="563691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 you want to discuss.</a:t>
            </a:r>
            <a:endParaRPr/>
          </a:p>
        </p:txBody>
      </p:sp>
      <p:sp>
        <p:nvSpPr>
          <p:cNvPr id="521" name="Google Shape;521;p43"/>
          <p:cNvSpPr txBox="1"/>
          <p:nvPr/>
        </p:nvSpPr>
        <p:spPr>
          <a:xfrm>
            <a:off x="13984646" y="8521637"/>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Elaborate on what</a:t>
            </a:r>
            <a:endParaRPr/>
          </a:p>
          <a:p>
            <a:pPr indent="0" lvl="1" marL="0" marR="0" rtl="0" algn="ctr">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 you want to discuss.</a:t>
            </a:r>
            <a:endParaRPr/>
          </a:p>
        </p:txBody>
      </p:sp>
      <p:sp>
        <p:nvSpPr>
          <p:cNvPr id="522" name="Google Shape;522;p43"/>
          <p:cNvSpPr txBox="1"/>
          <p:nvPr/>
        </p:nvSpPr>
        <p:spPr>
          <a:xfrm>
            <a:off x="10294683" y="3922417"/>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01</a:t>
            </a:r>
            <a:endParaRPr/>
          </a:p>
        </p:txBody>
      </p:sp>
      <p:sp>
        <p:nvSpPr>
          <p:cNvPr id="523" name="Google Shape;523;p43"/>
          <p:cNvSpPr txBox="1"/>
          <p:nvPr/>
        </p:nvSpPr>
        <p:spPr>
          <a:xfrm>
            <a:off x="10294683" y="6807137"/>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03</a:t>
            </a:r>
            <a:endParaRPr/>
          </a:p>
        </p:txBody>
      </p:sp>
      <p:sp>
        <p:nvSpPr>
          <p:cNvPr id="524" name="Google Shape;524;p43"/>
          <p:cNvSpPr txBox="1"/>
          <p:nvPr/>
        </p:nvSpPr>
        <p:spPr>
          <a:xfrm>
            <a:off x="14714156" y="3922417"/>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02</a:t>
            </a:r>
            <a:endParaRPr/>
          </a:p>
        </p:txBody>
      </p:sp>
      <p:sp>
        <p:nvSpPr>
          <p:cNvPr id="525" name="Google Shape;525;p43"/>
          <p:cNvSpPr txBox="1"/>
          <p:nvPr/>
        </p:nvSpPr>
        <p:spPr>
          <a:xfrm>
            <a:off x="14714156" y="6807137"/>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04</a:t>
            </a:r>
            <a:endParaRPr/>
          </a:p>
        </p:txBody>
      </p:sp>
      <p:sp>
        <p:nvSpPr>
          <p:cNvPr id="526" name="Google Shape;526;p43"/>
          <p:cNvSpPr/>
          <p:nvPr/>
        </p:nvSpPr>
        <p:spPr>
          <a:xfrm>
            <a:off x="719858" y="2824362"/>
            <a:ext cx="8424142" cy="6433938"/>
          </a:xfrm>
          <a:custGeom>
            <a:rect b="b" l="l" r="r" t="t"/>
            <a:pathLst>
              <a:path extrusionOk="0" h="6433938" w="8424142">
                <a:moveTo>
                  <a:pt x="0" y="0"/>
                </a:moveTo>
                <a:lnTo>
                  <a:pt x="8424142" y="0"/>
                </a:lnTo>
                <a:lnTo>
                  <a:pt x="8424142" y="6433938"/>
                </a:lnTo>
                <a:lnTo>
                  <a:pt x="0" y="6433938"/>
                </a:lnTo>
                <a:lnTo>
                  <a:pt x="0" y="0"/>
                </a:lnTo>
                <a:close/>
              </a:path>
            </a:pathLst>
          </a:custGeom>
          <a:blipFill rotWithShape="1">
            <a:blip r:embed="rId3">
              <a:alphaModFix/>
            </a:blip>
            <a:stretch>
              <a:fillRect b="0" l="0" r="0" t="0"/>
            </a:stretch>
          </a:blipFill>
          <a:ln>
            <a:noFill/>
          </a:ln>
        </p:spPr>
      </p:sp>
      <p:sp>
        <p:nvSpPr>
          <p:cNvPr id="527" name="Google Shape;527;p43"/>
          <p:cNvSpPr/>
          <p:nvPr/>
        </p:nvSpPr>
        <p:spPr>
          <a:xfrm rot="788041">
            <a:off x="6546601" y="713740"/>
            <a:ext cx="1673993" cy="1549204"/>
          </a:xfrm>
          <a:custGeom>
            <a:rect b="b" l="l" r="r" t="t"/>
            <a:pathLst>
              <a:path extrusionOk="0" h="1547363" w="1672003">
                <a:moveTo>
                  <a:pt x="0" y="0"/>
                </a:moveTo>
                <a:lnTo>
                  <a:pt x="1672004" y="0"/>
                </a:lnTo>
                <a:lnTo>
                  <a:pt x="1672004" y="1547363"/>
                </a:lnTo>
                <a:lnTo>
                  <a:pt x="0" y="1547363"/>
                </a:lnTo>
                <a:lnTo>
                  <a:pt x="0" y="0"/>
                </a:lnTo>
                <a:close/>
              </a:path>
            </a:pathLst>
          </a:custGeom>
          <a:blipFill rotWithShape="1">
            <a:blip r:embed="rId4">
              <a:alphaModFix/>
            </a:blip>
            <a:stretch>
              <a:fillRect b="0" l="0" r="0" t="0"/>
            </a:stretch>
          </a:blipFill>
          <a:ln>
            <a:noFill/>
          </a:ln>
        </p:spPr>
      </p:sp>
      <p:sp>
        <p:nvSpPr>
          <p:cNvPr id="528" name="Google Shape;528;p43"/>
          <p:cNvSpPr/>
          <p:nvPr/>
        </p:nvSpPr>
        <p:spPr>
          <a:xfrm rot="-621362">
            <a:off x="-492606" y="107688"/>
            <a:ext cx="6581949" cy="1615569"/>
          </a:xfrm>
          <a:custGeom>
            <a:rect b="b" l="l" r="r" t="t"/>
            <a:pathLst>
              <a:path extrusionOk="0" h="1613453" w="6573327">
                <a:moveTo>
                  <a:pt x="0" y="0"/>
                </a:moveTo>
                <a:lnTo>
                  <a:pt x="6573327" y="0"/>
                </a:lnTo>
                <a:lnTo>
                  <a:pt x="6573327" y="1613453"/>
                </a:lnTo>
                <a:lnTo>
                  <a:pt x="0" y="161345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nvSpPr>
        <p:spPr>
          <a:xfrm>
            <a:off x="1418588" y="737520"/>
            <a:ext cx="6520200" cy="262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538" u="none" cap="none" strike="noStrike">
                <a:solidFill>
                  <a:srgbClr val="5EA9D9"/>
                </a:solidFill>
                <a:latin typeface="Londrina Solid"/>
                <a:ea typeface="Londrina Solid"/>
                <a:cs typeface="Londrina Solid"/>
                <a:sym typeface="Londrina Solid"/>
              </a:rPr>
              <a:t>How to Use This Presentation</a:t>
            </a:r>
            <a:endParaRPr/>
          </a:p>
        </p:txBody>
      </p:sp>
      <p:sp>
        <p:nvSpPr>
          <p:cNvPr id="173" name="Google Shape;173;p26"/>
          <p:cNvSpPr txBox="1"/>
          <p:nvPr/>
        </p:nvSpPr>
        <p:spPr>
          <a:xfrm>
            <a:off x="9702615" y="1521659"/>
            <a:ext cx="7556700" cy="2524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000" u="sng" cap="none" strike="noStrike">
                <a:solidFill>
                  <a:srgbClr val="000000"/>
                </a:solidFill>
                <a:latin typeface="Nunito"/>
                <a:ea typeface="Nunito"/>
                <a:cs typeface="Nunito"/>
                <a:sym typeface="Nunito"/>
              </a:rPr>
              <a:t>Alternative:</a:t>
            </a:r>
            <a:r>
              <a:rPr b="0" i="0" lang="en-US" sz="2000" u="none" cap="none" strike="noStrike">
                <a:solidFill>
                  <a:srgbClr val="000000"/>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74" name="Google Shape;174;p26"/>
          <p:cNvSpPr txBox="1"/>
          <p:nvPr/>
        </p:nvSpPr>
        <p:spPr>
          <a:xfrm>
            <a:off x="11565107" y="942280"/>
            <a:ext cx="38317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GOOGLE SLIDES</a:t>
            </a:r>
            <a:endParaRPr/>
          </a:p>
        </p:txBody>
      </p:sp>
      <p:sp>
        <p:nvSpPr>
          <p:cNvPr id="175" name="Google Shape;175;p26"/>
          <p:cNvSpPr txBox="1"/>
          <p:nvPr/>
        </p:nvSpPr>
        <p:spPr>
          <a:xfrm>
            <a:off x="9973176" y="5034103"/>
            <a:ext cx="7015500" cy="215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000" u="sng" cap="none" strike="noStrike">
                <a:solidFill>
                  <a:srgbClr val="000000"/>
                </a:solidFill>
                <a:latin typeface="Nunito"/>
                <a:ea typeface="Nunito"/>
                <a:cs typeface="Nunito"/>
                <a:sym typeface="Nunito"/>
              </a:rPr>
              <a:t>Alternative:</a:t>
            </a:r>
            <a:r>
              <a:rPr b="0" i="0" lang="en-US" sz="2000" u="none" cap="none" strike="noStrike">
                <a:solidFill>
                  <a:srgbClr val="000000"/>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a:p>
        </p:txBody>
      </p:sp>
      <p:sp>
        <p:nvSpPr>
          <p:cNvPr id="176" name="Google Shape;176;p26"/>
          <p:cNvSpPr txBox="1"/>
          <p:nvPr/>
        </p:nvSpPr>
        <p:spPr>
          <a:xfrm>
            <a:off x="11822350" y="4397574"/>
            <a:ext cx="3317215"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POWERPOINT</a:t>
            </a:r>
            <a:endParaRPr/>
          </a:p>
        </p:txBody>
      </p:sp>
      <p:sp>
        <p:nvSpPr>
          <p:cNvPr id="177" name="Google Shape;177;p26"/>
          <p:cNvSpPr txBox="1"/>
          <p:nvPr/>
        </p:nvSpPr>
        <p:spPr>
          <a:xfrm>
            <a:off x="10261901" y="8268335"/>
            <a:ext cx="64380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Click on the "Canva" button under this presentation preview. Start editing your presentation. You need to sign in to your Canva account.</a:t>
            </a:r>
            <a:endParaRPr/>
          </a:p>
        </p:txBody>
      </p:sp>
      <p:sp>
        <p:nvSpPr>
          <p:cNvPr id="178" name="Google Shape;178;p26"/>
          <p:cNvSpPr txBox="1"/>
          <p:nvPr/>
        </p:nvSpPr>
        <p:spPr>
          <a:xfrm>
            <a:off x="12056207" y="7573408"/>
            <a:ext cx="28495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CANVA</a:t>
            </a:r>
            <a:endParaRPr/>
          </a:p>
        </p:txBody>
      </p:sp>
      <p:sp>
        <p:nvSpPr>
          <p:cNvPr id="179" name="Google Shape;179;p26"/>
          <p:cNvSpPr/>
          <p:nvPr/>
        </p:nvSpPr>
        <p:spPr>
          <a:xfrm>
            <a:off x="1226918" y="3845124"/>
            <a:ext cx="3623046" cy="5769941"/>
          </a:xfrm>
          <a:custGeom>
            <a:rect b="b" l="l" r="r" t="t"/>
            <a:pathLst>
              <a:path extrusionOk="0" h="5769941" w="3623046">
                <a:moveTo>
                  <a:pt x="0" y="0"/>
                </a:moveTo>
                <a:lnTo>
                  <a:pt x="3623045" y="0"/>
                </a:lnTo>
                <a:lnTo>
                  <a:pt x="3623045" y="5769941"/>
                </a:lnTo>
                <a:lnTo>
                  <a:pt x="0" y="5769941"/>
                </a:lnTo>
                <a:lnTo>
                  <a:pt x="0" y="0"/>
                </a:lnTo>
                <a:close/>
              </a:path>
            </a:pathLst>
          </a:custGeom>
          <a:blipFill rotWithShape="1">
            <a:blip r:embed="rId3">
              <a:alphaModFix/>
            </a:blip>
            <a:stretch>
              <a:fillRect b="0" l="0" r="-42334" t="0"/>
            </a:stretch>
          </a:blipFill>
          <a:ln>
            <a:noFill/>
          </a:ln>
        </p:spPr>
      </p:sp>
      <p:sp>
        <p:nvSpPr>
          <p:cNvPr id="180" name="Google Shape;180;p26"/>
          <p:cNvSpPr/>
          <p:nvPr/>
        </p:nvSpPr>
        <p:spPr>
          <a:xfrm>
            <a:off x="5161716" y="6934377"/>
            <a:ext cx="2175825" cy="2744116"/>
          </a:xfrm>
          <a:custGeom>
            <a:rect b="b" l="l" r="r" t="t"/>
            <a:pathLst>
              <a:path extrusionOk="0" h="2744116" w="2175825">
                <a:moveTo>
                  <a:pt x="0" y="0"/>
                </a:moveTo>
                <a:lnTo>
                  <a:pt x="2175826" y="0"/>
                </a:lnTo>
                <a:lnTo>
                  <a:pt x="2175826" y="2744116"/>
                </a:lnTo>
                <a:lnTo>
                  <a:pt x="0" y="2744116"/>
                </a:lnTo>
                <a:lnTo>
                  <a:pt x="0" y="0"/>
                </a:lnTo>
                <a:close/>
              </a:path>
            </a:pathLst>
          </a:custGeom>
          <a:blipFill rotWithShape="1">
            <a:blip r:embed="rId3">
              <a:alphaModFix/>
            </a:blip>
            <a:stretch>
              <a:fillRect b="-18280" l="-218775" r="0" t="-164517"/>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4"/>
          <p:cNvSpPr/>
          <p:nvPr/>
        </p:nvSpPr>
        <p:spPr>
          <a:xfrm>
            <a:off x="1441553" y="3405909"/>
            <a:ext cx="3910989" cy="4041095"/>
          </a:xfrm>
          <a:custGeom>
            <a:rect b="b" l="l" r="r" t="t"/>
            <a:pathLst>
              <a:path extrusionOk="0" h="1317906" w="1275475">
                <a:moveTo>
                  <a:pt x="130648" y="0"/>
                </a:moveTo>
                <a:lnTo>
                  <a:pt x="1144827" y="0"/>
                </a:lnTo>
                <a:cubicBezTo>
                  <a:pt x="1179477" y="0"/>
                  <a:pt x="1212708" y="13765"/>
                  <a:pt x="1237209" y="38266"/>
                </a:cubicBezTo>
                <a:cubicBezTo>
                  <a:pt x="1261710" y="62767"/>
                  <a:pt x="1275475" y="95998"/>
                  <a:pt x="1275475" y="130648"/>
                </a:cubicBezTo>
                <a:lnTo>
                  <a:pt x="1275475" y="1187258"/>
                </a:lnTo>
                <a:cubicBezTo>
                  <a:pt x="1275475" y="1221908"/>
                  <a:pt x="1261710" y="1255139"/>
                  <a:pt x="1237209" y="1279640"/>
                </a:cubicBezTo>
                <a:cubicBezTo>
                  <a:pt x="1212708" y="1304141"/>
                  <a:pt x="1179477" y="1317906"/>
                  <a:pt x="1144827" y="1317906"/>
                </a:cubicBezTo>
                <a:lnTo>
                  <a:pt x="130648" y="1317906"/>
                </a:lnTo>
                <a:cubicBezTo>
                  <a:pt x="95998" y="1317906"/>
                  <a:pt x="62767" y="1304141"/>
                  <a:pt x="38266" y="1279640"/>
                </a:cubicBezTo>
                <a:cubicBezTo>
                  <a:pt x="13765" y="1255139"/>
                  <a:pt x="0" y="1221908"/>
                  <a:pt x="0" y="1187258"/>
                </a:cubicBezTo>
                <a:lnTo>
                  <a:pt x="0" y="130648"/>
                </a:lnTo>
                <a:cubicBezTo>
                  <a:pt x="0" y="95998"/>
                  <a:pt x="13765" y="62767"/>
                  <a:pt x="38266" y="38266"/>
                </a:cubicBezTo>
                <a:cubicBezTo>
                  <a:pt x="62767" y="13765"/>
                  <a:pt x="95998" y="0"/>
                  <a:pt x="130648" y="0"/>
                </a:cubicBezTo>
                <a:close/>
              </a:path>
            </a:pathLst>
          </a:custGeom>
          <a:solidFill>
            <a:srgbClr val="91C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4"/>
          <p:cNvSpPr/>
          <p:nvPr/>
        </p:nvSpPr>
        <p:spPr>
          <a:xfrm>
            <a:off x="7188489" y="3405909"/>
            <a:ext cx="3910989" cy="4041095"/>
          </a:xfrm>
          <a:custGeom>
            <a:rect b="b" l="l" r="r" t="t"/>
            <a:pathLst>
              <a:path extrusionOk="0" h="1317906" w="1275475">
                <a:moveTo>
                  <a:pt x="130648" y="0"/>
                </a:moveTo>
                <a:lnTo>
                  <a:pt x="1144827" y="0"/>
                </a:lnTo>
                <a:cubicBezTo>
                  <a:pt x="1179477" y="0"/>
                  <a:pt x="1212708" y="13765"/>
                  <a:pt x="1237209" y="38266"/>
                </a:cubicBezTo>
                <a:cubicBezTo>
                  <a:pt x="1261710" y="62767"/>
                  <a:pt x="1275475" y="95998"/>
                  <a:pt x="1275475" y="130648"/>
                </a:cubicBezTo>
                <a:lnTo>
                  <a:pt x="1275475" y="1187258"/>
                </a:lnTo>
                <a:cubicBezTo>
                  <a:pt x="1275475" y="1221908"/>
                  <a:pt x="1261710" y="1255139"/>
                  <a:pt x="1237209" y="1279640"/>
                </a:cubicBezTo>
                <a:cubicBezTo>
                  <a:pt x="1212708" y="1304141"/>
                  <a:pt x="1179477" y="1317906"/>
                  <a:pt x="1144827" y="1317906"/>
                </a:cubicBezTo>
                <a:lnTo>
                  <a:pt x="130648" y="1317906"/>
                </a:lnTo>
                <a:cubicBezTo>
                  <a:pt x="95998" y="1317906"/>
                  <a:pt x="62767" y="1304141"/>
                  <a:pt x="38266" y="1279640"/>
                </a:cubicBezTo>
                <a:cubicBezTo>
                  <a:pt x="13765" y="1255139"/>
                  <a:pt x="0" y="1221908"/>
                  <a:pt x="0" y="1187258"/>
                </a:cubicBezTo>
                <a:lnTo>
                  <a:pt x="0" y="130648"/>
                </a:lnTo>
                <a:cubicBezTo>
                  <a:pt x="0" y="95998"/>
                  <a:pt x="13765" y="62767"/>
                  <a:pt x="38266" y="38266"/>
                </a:cubicBezTo>
                <a:cubicBezTo>
                  <a:pt x="62767" y="13765"/>
                  <a:pt x="95998" y="0"/>
                  <a:pt x="130648" y="0"/>
                </a:cubicBezTo>
                <a:close/>
              </a:path>
            </a:pathLst>
          </a:custGeom>
          <a:solidFill>
            <a:srgbClr val="91C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44"/>
          <p:cNvGrpSpPr/>
          <p:nvPr/>
        </p:nvGrpSpPr>
        <p:grpSpPr>
          <a:xfrm>
            <a:off x="12934867" y="3289083"/>
            <a:ext cx="3911372" cy="4157921"/>
            <a:chOff x="0" y="-38100"/>
            <a:chExt cx="1275600" cy="1356006"/>
          </a:xfrm>
        </p:grpSpPr>
        <p:sp>
          <p:nvSpPr>
            <p:cNvPr id="536" name="Google Shape;536;p44"/>
            <p:cNvSpPr/>
            <p:nvPr/>
          </p:nvSpPr>
          <p:spPr>
            <a:xfrm>
              <a:off x="0" y="0"/>
              <a:ext cx="1275475" cy="1317906"/>
            </a:xfrm>
            <a:custGeom>
              <a:rect b="b" l="l" r="r" t="t"/>
              <a:pathLst>
                <a:path extrusionOk="0" h="1317906" w="1275475">
                  <a:moveTo>
                    <a:pt x="130648" y="0"/>
                  </a:moveTo>
                  <a:lnTo>
                    <a:pt x="1144827" y="0"/>
                  </a:lnTo>
                  <a:cubicBezTo>
                    <a:pt x="1179477" y="0"/>
                    <a:pt x="1212708" y="13765"/>
                    <a:pt x="1237209" y="38266"/>
                  </a:cubicBezTo>
                  <a:cubicBezTo>
                    <a:pt x="1261710" y="62767"/>
                    <a:pt x="1275475" y="95998"/>
                    <a:pt x="1275475" y="130648"/>
                  </a:cubicBezTo>
                  <a:lnTo>
                    <a:pt x="1275475" y="1187258"/>
                  </a:lnTo>
                  <a:cubicBezTo>
                    <a:pt x="1275475" y="1221908"/>
                    <a:pt x="1261710" y="1255139"/>
                    <a:pt x="1237209" y="1279640"/>
                  </a:cubicBezTo>
                  <a:cubicBezTo>
                    <a:pt x="1212708" y="1304141"/>
                    <a:pt x="1179477" y="1317906"/>
                    <a:pt x="1144827" y="1317906"/>
                  </a:cubicBezTo>
                  <a:lnTo>
                    <a:pt x="130648" y="1317906"/>
                  </a:lnTo>
                  <a:cubicBezTo>
                    <a:pt x="95998" y="1317906"/>
                    <a:pt x="62767" y="1304141"/>
                    <a:pt x="38266" y="1279640"/>
                  </a:cubicBezTo>
                  <a:cubicBezTo>
                    <a:pt x="13765" y="1255139"/>
                    <a:pt x="0" y="1221908"/>
                    <a:pt x="0" y="1187258"/>
                  </a:cubicBezTo>
                  <a:lnTo>
                    <a:pt x="0" y="130648"/>
                  </a:lnTo>
                  <a:cubicBezTo>
                    <a:pt x="0" y="95998"/>
                    <a:pt x="13765" y="62767"/>
                    <a:pt x="38266" y="38266"/>
                  </a:cubicBezTo>
                  <a:cubicBezTo>
                    <a:pt x="62767" y="13765"/>
                    <a:pt x="95998" y="0"/>
                    <a:pt x="130648" y="0"/>
                  </a:cubicBezTo>
                  <a:close/>
                </a:path>
              </a:pathLst>
            </a:custGeom>
            <a:solidFill>
              <a:srgbClr val="91C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4"/>
            <p:cNvSpPr txBox="1"/>
            <p:nvPr/>
          </p:nvSpPr>
          <p:spPr>
            <a:xfrm>
              <a:off x="0" y="-38100"/>
              <a:ext cx="1275600" cy="13560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8" name="Google Shape;538;p44"/>
          <p:cNvPicPr preferRelativeResize="0"/>
          <p:nvPr/>
        </p:nvPicPr>
        <p:blipFill>
          <a:blip r:embed="rId3">
            <a:alphaModFix/>
          </a:blip>
          <a:stretch>
            <a:fillRect/>
          </a:stretch>
        </p:blipFill>
        <p:spPr>
          <a:xfrm>
            <a:off x="1441555" y="3401131"/>
            <a:ext cx="3911400" cy="4047900"/>
          </a:xfrm>
          <a:prstGeom prst="roundRect">
            <a:avLst>
              <a:gd fmla="val 17260" name="adj"/>
            </a:avLst>
          </a:prstGeom>
          <a:noFill/>
          <a:ln>
            <a:noFill/>
          </a:ln>
        </p:spPr>
      </p:pic>
      <p:pic>
        <p:nvPicPr>
          <p:cNvPr id="539" name="Google Shape;539;p44"/>
          <p:cNvPicPr preferRelativeResize="0"/>
          <p:nvPr/>
        </p:nvPicPr>
        <p:blipFill>
          <a:blip r:embed="rId4">
            <a:alphaModFix/>
          </a:blip>
          <a:stretch>
            <a:fillRect/>
          </a:stretch>
        </p:blipFill>
        <p:spPr>
          <a:xfrm>
            <a:off x="7187900" y="3429950"/>
            <a:ext cx="3888600" cy="4011900"/>
          </a:xfrm>
          <a:prstGeom prst="roundRect">
            <a:avLst>
              <a:gd fmla="val 16054" name="adj"/>
            </a:avLst>
          </a:prstGeom>
          <a:noFill/>
          <a:ln>
            <a:noFill/>
          </a:ln>
        </p:spPr>
      </p:pic>
      <p:pic>
        <p:nvPicPr>
          <p:cNvPr id="540" name="Google Shape;540;p44"/>
          <p:cNvPicPr preferRelativeResize="0"/>
          <p:nvPr/>
        </p:nvPicPr>
        <p:blipFill>
          <a:blip r:embed="rId5">
            <a:alphaModFix/>
          </a:blip>
          <a:stretch>
            <a:fillRect/>
          </a:stretch>
        </p:blipFill>
        <p:spPr>
          <a:xfrm>
            <a:off x="12946263" y="3423688"/>
            <a:ext cx="3888600" cy="4024500"/>
          </a:xfrm>
          <a:prstGeom prst="roundRect">
            <a:avLst>
              <a:gd fmla="val 8947" name="adj"/>
            </a:avLst>
          </a:prstGeom>
          <a:noFill/>
          <a:ln>
            <a:noFill/>
          </a:ln>
        </p:spPr>
      </p:pic>
      <p:sp>
        <p:nvSpPr>
          <p:cNvPr id="541" name="Google Shape;541;p44"/>
          <p:cNvSpPr txBox="1"/>
          <p:nvPr/>
        </p:nvSpPr>
        <p:spPr>
          <a:xfrm>
            <a:off x="1736683" y="7831773"/>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 menu name</a:t>
            </a:r>
            <a:endParaRPr/>
          </a:p>
        </p:txBody>
      </p:sp>
      <p:sp>
        <p:nvSpPr>
          <p:cNvPr id="542" name="Google Shape;542;p44"/>
          <p:cNvSpPr txBox="1"/>
          <p:nvPr/>
        </p:nvSpPr>
        <p:spPr>
          <a:xfrm>
            <a:off x="1736683" y="8437880"/>
            <a:ext cx="33207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543" name="Google Shape;543;p44"/>
          <p:cNvSpPr/>
          <p:nvPr/>
        </p:nvSpPr>
        <p:spPr>
          <a:xfrm rot="283679">
            <a:off x="-283646" y="7203827"/>
            <a:ext cx="2424522" cy="3449649"/>
          </a:xfrm>
          <a:custGeom>
            <a:rect b="b" l="l" r="r" t="t"/>
            <a:pathLst>
              <a:path extrusionOk="0" h="3446527" w="2422328">
                <a:moveTo>
                  <a:pt x="0" y="0"/>
                </a:moveTo>
                <a:lnTo>
                  <a:pt x="2422328" y="0"/>
                </a:lnTo>
                <a:lnTo>
                  <a:pt x="2422328" y="3446527"/>
                </a:lnTo>
                <a:lnTo>
                  <a:pt x="0" y="3446527"/>
                </a:lnTo>
                <a:lnTo>
                  <a:pt x="0" y="0"/>
                </a:lnTo>
                <a:close/>
              </a:path>
            </a:pathLst>
          </a:custGeom>
          <a:blipFill rotWithShape="1">
            <a:blip r:embed="rId6">
              <a:alphaModFix/>
            </a:blip>
            <a:stretch>
              <a:fillRect b="0" l="-123804" r="-196699" t="-104678"/>
            </a:stretch>
          </a:blipFill>
          <a:ln>
            <a:noFill/>
          </a:ln>
        </p:spPr>
      </p:sp>
      <p:sp>
        <p:nvSpPr>
          <p:cNvPr id="544" name="Google Shape;544;p44"/>
          <p:cNvSpPr/>
          <p:nvPr/>
        </p:nvSpPr>
        <p:spPr>
          <a:xfrm rot="283679">
            <a:off x="15987996" y="5298575"/>
            <a:ext cx="2199394" cy="2575401"/>
          </a:xfrm>
          <a:custGeom>
            <a:rect b="b" l="l" r="r" t="t"/>
            <a:pathLst>
              <a:path extrusionOk="0" h="2573070" w="2197404">
                <a:moveTo>
                  <a:pt x="0" y="0"/>
                </a:moveTo>
                <a:lnTo>
                  <a:pt x="2197404" y="0"/>
                </a:lnTo>
                <a:lnTo>
                  <a:pt x="2197404" y="2573070"/>
                </a:lnTo>
                <a:lnTo>
                  <a:pt x="0" y="2573070"/>
                </a:lnTo>
                <a:lnTo>
                  <a:pt x="0" y="0"/>
                </a:lnTo>
                <a:close/>
              </a:path>
            </a:pathLst>
          </a:custGeom>
          <a:blipFill rotWithShape="1">
            <a:blip r:embed="rId6">
              <a:alphaModFix/>
            </a:blip>
            <a:stretch>
              <a:fillRect b="0" l="-224570" r="-95933" t="-148694"/>
            </a:stretch>
          </a:blipFill>
          <a:ln>
            <a:noFill/>
          </a:ln>
        </p:spPr>
      </p:sp>
      <p:sp>
        <p:nvSpPr>
          <p:cNvPr id="545" name="Google Shape;545;p44"/>
          <p:cNvSpPr txBox="1"/>
          <p:nvPr/>
        </p:nvSpPr>
        <p:spPr>
          <a:xfrm>
            <a:off x="13229996" y="7831773"/>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 menu name</a:t>
            </a:r>
            <a:endParaRPr/>
          </a:p>
        </p:txBody>
      </p:sp>
      <p:sp>
        <p:nvSpPr>
          <p:cNvPr id="546" name="Google Shape;546;p44"/>
          <p:cNvSpPr txBox="1"/>
          <p:nvPr/>
        </p:nvSpPr>
        <p:spPr>
          <a:xfrm>
            <a:off x="13229996" y="8437880"/>
            <a:ext cx="33207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547" name="Google Shape;547;p44"/>
          <p:cNvSpPr txBox="1"/>
          <p:nvPr/>
        </p:nvSpPr>
        <p:spPr>
          <a:xfrm>
            <a:off x="5395465" y="841060"/>
            <a:ext cx="7497000" cy="16161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Food &amp; Drinks</a:t>
            </a:r>
            <a:endParaRPr/>
          </a:p>
        </p:txBody>
      </p:sp>
      <p:sp>
        <p:nvSpPr>
          <p:cNvPr id="548" name="Google Shape;548;p44"/>
          <p:cNvSpPr txBox="1"/>
          <p:nvPr/>
        </p:nvSpPr>
        <p:spPr>
          <a:xfrm>
            <a:off x="1028700" y="2748672"/>
            <a:ext cx="4736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Drinks</a:t>
            </a:r>
            <a:endParaRPr/>
          </a:p>
        </p:txBody>
      </p:sp>
      <p:sp>
        <p:nvSpPr>
          <p:cNvPr id="549" name="Google Shape;549;p44"/>
          <p:cNvSpPr txBox="1"/>
          <p:nvPr/>
        </p:nvSpPr>
        <p:spPr>
          <a:xfrm>
            <a:off x="6775636" y="2748672"/>
            <a:ext cx="4736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Food</a:t>
            </a:r>
            <a:endParaRPr/>
          </a:p>
        </p:txBody>
      </p:sp>
      <p:sp>
        <p:nvSpPr>
          <p:cNvPr id="550" name="Google Shape;550;p44"/>
          <p:cNvSpPr txBox="1"/>
          <p:nvPr/>
        </p:nvSpPr>
        <p:spPr>
          <a:xfrm>
            <a:off x="12522014" y="2748672"/>
            <a:ext cx="4736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Dessert</a:t>
            </a:r>
            <a:endParaRPr/>
          </a:p>
        </p:txBody>
      </p:sp>
      <p:sp>
        <p:nvSpPr>
          <p:cNvPr id="551" name="Google Shape;551;p44"/>
          <p:cNvSpPr txBox="1"/>
          <p:nvPr/>
        </p:nvSpPr>
        <p:spPr>
          <a:xfrm>
            <a:off x="7578356" y="7831773"/>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Nunito"/>
                <a:ea typeface="Nunito"/>
                <a:cs typeface="Nunito"/>
                <a:sym typeface="Nunito"/>
              </a:rPr>
              <a:t>A menu name</a:t>
            </a:r>
            <a:endParaRPr/>
          </a:p>
        </p:txBody>
      </p:sp>
      <p:sp>
        <p:nvSpPr>
          <p:cNvPr id="552" name="Google Shape;552;p44"/>
          <p:cNvSpPr txBox="1"/>
          <p:nvPr/>
        </p:nvSpPr>
        <p:spPr>
          <a:xfrm>
            <a:off x="7578356" y="8437880"/>
            <a:ext cx="33207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553" name="Google Shape;553;p44"/>
          <p:cNvSpPr/>
          <p:nvPr/>
        </p:nvSpPr>
        <p:spPr>
          <a:xfrm rot="-2052374">
            <a:off x="15076009" y="504951"/>
            <a:ext cx="2834822" cy="3359789"/>
          </a:xfrm>
          <a:custGeom>
            <a:rect b="b" l="l" r="r" t="t"/>
            <a:pathLst>
              <a:path extrusionOk="0" h="3357838" w="2833176">
                <a:moveTo>
                  <a:pt x="0" y="0"/>
                </a:moveTo>
                <a:lnTo>
                  <a:pt x="2833176" y="0"/>
                </a:lnTo>
                <a:lnTo>
                  <a:pt x="2833176" y="3357838"/>
                </a:lnTo>
                <a:lnTo>
                  <a:pt x="0" y="335783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45"/>
          <p:cNvGrpSpPr/>
          <p:nvPr/>
        </p:nvGrpSpPr>
        <p:grpSpPr>
          <a:xfrm>
            <a:off x="1061766" y="2866212"/>
            <a:ext cx="9466032" cy="6599043"/>
            <a:chOff x="0" y="-38100"/>
            <a:chExt cx="2493095" cy="1738008"/>
          </a:xfrm>
        </p:grpSpPr>
        <p:sp>
          <p:nvSpPr>
            <p:cNvPr id="559" name="Google Shape;559;p45"/>
            <p:cNvSpPr/>
            <p:nvPr/>
          </p:nvSpPr>
          <p:spPr>
            <a:xfrm>
              <a:off x="0" y="0"/>
              <a:ext cx="2493095" cy="1699908"/>
            </a:xfrm>
            <a:custGeom>
              <a:rect b="b" l="l" r="r" t="t"/>
              <a:pathLst>
                <a:path extrusionOk="0" h="1699908" w="2493095">
                  <a:moveTo>
                    <a:pt x="19629" y="0"/>
                  </a:moveTo>
                  <a:lnTo>
                    <a:pt x="2473466" y="0"/>
                  </a:lnTo>
                  <a:cubicBezTo>
                    <a:pt x="2484306" y="0"/>
                    <a:pt x="2493095" y="8788"/>
                    <a:pt x="2493095" y="19629"/>
                  </a:cubicBezTo>
                  <a:lnTo>
                    <a:pt x="2493095" y="1680280"/>
                  </a:lnTo>
                  <a:cubicBezTo>
                    <a:pt x="2493095" y="1685485"/>
                    <a:pt x="2491026" y="1690478"/>
                    <a:pt x="2487345" y="1694159"/>
                  </a:cubicBezTo>
                  <a:cubicBezTo>
                    <a:pt x="2483664" y="1697840"/>
                    <a:pt x="2478672" y="1699908"/>
                    <a:pt x="2473466" y="1699908"/>
                  </a:cubicBezTo>
                  <a:lnTo>
                    <a:pt x="19629" y="1699908"/>
                  </a:lnTo>
                  <a:cubicBezTo>
                    <a:pt x="14423" y="1699908"/>
                    <a:pt x="9430" y="1697840"/>
                    <a:pt x="5749" y="1694159"/>
                  </a:cubicBezTo>
                  <a:cubicBezTo>
                    <a:pt x="2068" y="1690478"/>
                    <a:pt x="0" y="1685485"/>
                    <a:pt x="0" y="1680280"/>
                  </a:cubicBezTo>
                  <a:lnTo>
                    <a:pt x="0" y="19629"/>
                  </a:lnTo>
                  <a:cubicBezTo>
                    <a:pt x="0" y="14423"/>
                    <a:pt x="2068" y="9430"/>
                    <a:pt x="5749" y="5749"/>
                  </a:cubicBezTo>
                  <a:cubicBezTo>
                    <a:pt x="9430" y="2068"/>
                    <a:pt x="14423" y="0"/>
                    <a:pt x="19629"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5"/>
            <p:cNvSpPr txBox="1"/>
            <p:nvPr/>
          </p:nvSpPr>
          <p:spPr>
            <a:xfrm>
              <a:off x="0" y="-38100"/>
              <a:ext cx="2493000" cy="1737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561" name="Google Shape;561;p45"/>
          <p:cNvGraphicFramePr/>
          <p:nvPr/>
        </p:nvGraphicFramePr>
        <p:xfrm>
          <a:off x="1420300" y="3225186"/>
          <a:ext cx="3000000" cy="3000000"/>
        </p:xfrm>
        <a:graphic>
          <a:graphicData uri="http://schemas.openxmlformats.org/drawingml/2006/table">
            <a:tbl>
              <a:tblPr>
                <a:noFill/>
                <a:tableStyleId>{B1D4A5A4-0DC2-492F-89E6-A13CEB87736D}</a:tableStyleId>
              </a:tblPr>
              <a:tblGrid>
                <a:gridCol w="1249850"/>
                <a:gridCol w="1249850"/>
                <a:gridCol w="1249850"/>
                <a:gridCol w="1249850"/>
                <a:gridCol w="1249850"/>
                <a:gridCol w="1249850"/>
                <a:gridCol w="1249850"/>
              </a:tblGrid>
              <a:tr h="1004275">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Sun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Mon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Tue</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Wed</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Thu</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Fri</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399" u="none" cap="none" strike="noStrike">
                          <a:solidFill>
                            <a:srgbClr val="FA9DA6"/>
                          </a:solidFill>
                          <a:latin typeface="Londrina Solid Black"/>
                          <a:ea typeface="Londrina Solid Black"/>
                          <a:cs typeface="Londrina Solid Black"/>
                          <a:sym typeface="Londrina Solid Black"/>
                        </a:rPr>
                        <a:t>Sat</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19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29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5"/>
                        </a:lnSpc>
                        <a:spcBef>
                          <a:spcPts val="0"/>
                        </a:spcBef>
                        <a:spcAft>
                          <a:spcPts val="0"/>
                        </a:spcAft>
                        <a:buNone/>
                      </a:pPr>
                      <a:r>
                        <a:rPr b="1" lang="en-US" sz="2599" u="none" cap="none" strike="noStrike">
                          <a:solidFill>
                            <a:srgbClr val="000000"/>
                          </a:solidFill>
                          <a:latin typeface="Nunito"/>
                          <a:ea typeface="Nunito"/>
                          <a:cs typeface="Nunito"/>
                          <a:sym typeface="Nunito"/>
                        </a:rPr>
                        <a:t>30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330818"/>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bl>
          </a:graphicData>
        </a:graphic>
      </p:graphicFrame>
      <p:grpSp>
        <p:nvGrpSpPr>
          <p:cNvPr id="562" name="Google Shape;562;p45"/>
          <p:cNvGrpSpPr/>
          <p:nvPr/>
        </p:nvGrpSpPr>
        <p:grpSpPr>
          <a:xfrm>
            <a:off x="5348061" y="5270246"/>
            <a:ext cx="893348" cy="893348"/>
            <a:chOff x="0" y="0"/>
            <a:chExt cx="812800" cy="812800"/>
          </a:xfrm>
        </p:grpSpPr>
        <p:sp>
          <p:nvSpPr>
            <p:cNvPr id="563" name="Google Shape;563;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A9DA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45"/>
          <p:cNvGrpSpPr/>
          <p:nvPr/>
        </p:nvGrpSpPr>
        <p:grpSpPr>
          <a:xfrm>
            <a:off x="7845044" y="6274364"/>
            <a:ext cx="893348" cy="893348"/>
            <a:chOff x="0" y="0"/>
            <a:chExt cx="812800" cy="812800"/>
          </a:xfrm>
        </p:grpSpPr>
        <p:sp>
          <p:nvSpPr>
            <p:cNvPr id="566" name="Google Shape;566;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8FD7C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8" name="Google Shape;568;p45"/>
          <p:cNvSpPr txBox="1"/>
          <p:nvPr/>
        </p:nvSpPr>
        <p:spPr>
          <a:xfrm>
            <a:off x="1596776" y="873469"/>
            <a:ext cx="8395800" cy="16161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Party Schedule</a:t>
            </a:r>
            <a:endParaRPr/>
          </a:p>
        </p:txBody>
      </p:sp>
      <p:grpSp>
        <p:nvGrpSpPr>
          <p:cNvPr id="569" name="Google Shape;569;p45"/>
          <p:cNvGrpSpPr/>
          <p:nvPr/>
        </p:nvGrpSpPr>
        <p:grpSpPr>
          <a:xfrm>
            <a:off x="11782166" y="3765465"/>
            <a:ext cx="1021446" cy="1021446"/>
            <a:chOff x="0" y="0"/>
            <a:chExt cx="812800" cy="812800"/>
          </a:xfrm>
        </p:grpSpPr>
        <p:sp>
          <p:nvSpPr>
            <p:cNvPr id="570" name="Google Shape;570;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FA9DA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2" name="Google Shape;572;p45"/>
          <p:cNvSpPr txBox="1"/>
          <p:nvPr/>
        </p:nvSpPr>
        <p:spPr>
          <a:xfrm>
            <a:off x="12005522" y="4020137"/>
            <a:ext cx="574800" cy="41550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000000"/>
                </a:solidFill>
                <a:latin typeface="Nunito"/>
                <a:ea typeface="Nunito"/>
                <a:cs typeface="Nunito"/>
                <a:sym typeface="Nunito"/>
              </a:rPr>
              <a:t>8</a:t>
            </a:r>
            <a:endParaRPr/>
          </a:p>
        </p:txBody>
      </p:sp>
      <p:sp>
        <p:nvSpPr>
          <p:cNvPr id="573" name="Google Shape;573;p45"/>
          <p:cNvSpPr txBox="1"/>
          <p:nvPr/>
        </p:nvSpPr>
        <p:spPr>
          <a:xfrm>
            <a:off x="13102892" y="4042431"/>
            <a:ext cx="3017100" cy="4461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0" i="0" lang="en-US" sz="2899" u="none" cap="none" strike="noStrike">
                <a:solidFill>
                  <a:srgbClr val="FA9DA6"/>
                </a:solidFill>
                <a:latin typeface="Londrina Solid"/>
                <a:ea typeface="Londrina Solid"/>
                <a:cs typeface="Londrina Solid"/>
                <a:sym typeface="Londrina Solid"/>
              </a:rPr>
              <a:t>Jane’s Birthday</a:t>
            </a:r>
            <a:endParaRPr/>
          </a:p>
        </p:txBody>
      </p:sp>
      <p:grpSp>
        <p:nvGrpSpPr>
          <p:cNvPr id="574" name="Google Shape;574;p45"/>
          <p:cNvGrpSpPr/>
          <p:nvPr/>
        </p:nvGrpSpPr>
        <p:grpSpPr>
          <a:xfrm>
            <a:off x="11782166" y="6635312"/>
            <a:ext cx="1021446" cy="1021446"/>
            <a:chOff x="0" y="0"/>
            <a:chExt cx="812800" cy="812800"/>
          </a:xfrm>
        </p:grpSpPr>
        <p:sp>
          <p:nvSpPr>
            <p:cNvPr id="575" name="Google Shape;575;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8FD7C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7" name="Google Shape;577;p45"/>
          <p:cNvSpPr txBox="1"/>
          <p:nvPr/>
        </p:nvSpPr>
        <p:spPr>
          <a:xfrm>
            <a:off x="12005522" y="6889983"/>
            <a:ext cx="574800" cy="41550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000000"/>
                </a:solidFill>
                <a:latin typeface="Nunito"/>
                <a:ea typeface="Nunito"/>
                <a:cs typeface="Nunito"/>
                <a:sym typeface="Nunito"/>
              </a:rPr>
              <a:t>17</a:t>
            </a:r>
            <a:endParaRPr/>
          </a:p>
        </p:txBody>
      </p:sp>
      <p:sp>
        <p:nvSpPr>
          <p:cNvPr id="578" name="Google Shape;578;p45"/>
          <p:cNvSpPr txBox="1"/>
          <p:nvPr/>
        </p:nvSpPr>
        <p:spPr>
          <a:xfrm>
            <a:off x="13102892" y="6912277"/>
            <a:ext cx="2121000" cy="446100"/>
          </a:xfrm>
          <a:prstGeom prst="rect">
            <a:avLst/>
          </a:prstGeom>
          <a:noFill/>
          <a:ln>
            <a:noFill/>
          </a:ln>
        </p:spPr>
        <p:txBody>
          <a:bodyPr anchorCtr="0" anchor="t" bIns="0" lIns="0" spcFirstLastPara="1" rIns="0" wrap="square" tIns="0">
            <a:spAutoFit/>
          </a:bodyPr>
          <a:lstStyle/>
          <a:p>
            <a:pPr indent="0" lvl="1" marL="0" marR="0" rtl="0" algn="l">
              <a:lnSpc>
                <a:spcPct val="140013"/>
              </a:lnSpc>
              <a:spcBef>
                <a:spcPts val="0"/>
              </a:spcBef>
              <a:spcAft>
                <a:spcPts val="0"/>
              </a:spcAft>
              <a:buNone/>
            </a:pPr>
            <a:r>
              <a:rPr b="0" i="0" lang="en-US" sz="2899" u="none" cap="none" strike="noStrike">
                <a:solidFill>
                  <a:srgbClr val="8FD7C8"/>
                </a:solidFill>
                <a:latin typeface="Londrina Solid"/>
                <a:ea typeface="Londrina Solid"/>
                <a:cs typeface="Londrina Solid"/>
                <a:sym typeface="Londrina Solid"/>
              </a:rPr>
              <a:t>Birthday Party</a:t>
            </a:r>
            <a:endParaRPr/>
          </a:p>
        </p:txBody>
      </p:sp>
      <p:sp>
        <p:nvSpPr>
          <p:cNvPr id="579" name="Google Shape;579;p45"/>
          <p:cNvSpPr txBox="1"/>
          <p:nvPr/>
        </p:nvSpPr>
        <p:spPr>
          <a:xfrm>
            <a:off x="13102892" y="4687042"/>
            <a:ext cx="3746400" cy="1416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580" name="Google Shape;580;p45"/>
          <p:cNvSpPr txBox="1"/>
          <p:nvPr/>
        </p:nvSpPr>
        <p:spPr>
          <a:xfrm>
            <a:off x="13102892" y="7513898"/>
            <a:ext cx="3746400" cy="1416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a:t>
            </a:r>
            <a:endParaRPr/>
          </a:p>
        </p:txBody>
      </p:sp>
      <p:sp>
        <p:nvSpPr>
          <p:cNvPr id="581" name="Google Shape;581;p45"/>
          <p:cNvSpPr/>
          <p:nvPr/>
        </p:nvSpPr>
        <p:spPr>
          <a:xfrm>
            <a:off x="14163429" y="413881"/>
            <a:ext cx="3571232" cy="3804242"/>
          </a:xfrm>
          <a:custGeom>
            <a:rect b="b" l="l" r="r" t="t"/>
            <a:pathLst>
              <a:path extrusionOk="0" h="3804242" w="3571232">
                <a:moveTo>
                  <a:pt x="0" y="0"/>
                </a:moveTo>
                <a:lnTo>
                  <a:pt x="3571232" y="0"/>
                </a:lnTo>
                <a:lnTo>
                  <a:pt x="3571232" y="3804242"/>
                </a:lnTo>
                <a:lnTo>
                  <a:pt x="0" y="3804242"/>
                </a:lnTo>
                <a:lnTo>
                  <a:pt x="0" y="0"/>
                </a:lnTo>
                <a:close/>
              </a:path>
            </a:pathLst>
          </a:custGeom>
          <a:blipFill rotWithShape="1">
            <a:blip r:embed="rId3">
              <a:alphaModFix/>
            </a:blip>
            <a:stretch>
              <a:fillRect b="0" l="0" r="0" t="0"/>
            </a:stretch>
          </a:blipFill>
          <a:ln>
            <a:noFill/>
          </a:ln>
        </p:spPr>
      </p:sp>
      <p:sp>
        <p:nvSpPr>
          <p:cNvPr id="582" name="Google Shape;582;p45"/>
          <p:cNvSpPr/>
          <p:nvPr/>
        </p:nvSpPr>
        <p:spPr>
          <a:xfrm flipH="1">
            <a:off x="8359668" y="7345278"/>
            <a:ext cx="3645854" cy="3188465"/>
          </a:xfrm>
          <a:custGeom>
            <a:rect b="b" l="l" r="r" t="t"/>
            <a:pathLst>
              <a:path extrusionOk="0" h="3188465" w="3645854">
                <a:moveTo>
                  <a:pt x="3645854" y="0"/>
                </a:moveTo>
                <a:lnTo>
                  <a:pt x="0" y="0"/>
                </a:lnTo>
                <a:lnTo>
                  <a:pt x="0" y="3188465"/>
                </a:lnTo>
                <a:lnTo>
                  <a:pt x="3645854" y="3188465"/>
                </a:lnTo>
                <a:lnTo>
                  <a:pt x="3645854" y="0"/>
                </a:lnTo>
                <a:close/>
              </a:path>
            </a:pathLst>
          </a:custGeom>
          <a:blipFill rotWithShape="1">
            <a:blip r:embed="rId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grpSp>
        <p:nvGrpSpPr>
          <p:cNvPr id="587" name="Google Shape;587;p46"/>
          <p:cNvGrpSpPr/>
          <p:nvPr/>
        </p:nvGrpSpPr>
        <p:grpSpPr>
          <a:xfrm>
            <a:off x="835841" y="6380036"/>
            <a:ext cx="3839805" cy="1963909"/>
            <a:chOff x="0" y="-38100"/>
            <a:chExt cx="1011300" cy="517240"/>
          </a:xfrm>
        </p:grpSpPr>
        <p:sp>
          <p:nvSpPr>
            <p:cNvPr id="588" name="Google Shape;588;p46"/>
            <p:cNvSpPr/>
            <p:nvPr/>
          </p:nvSpPr>
          <p:spPr>
            <a:xfrm>
              <a:off x="0" y="0"/>
              <a:ext cx="1011298" cy="479140"/>
            </a:xfrm>
            <a:custGeom>
              <a:rect b="b" l="l" r="r" t="t"/>
              <a:pathLst>
                <a:path extrusionOk="0" h="479140" w="1011298">
                  <a:moveTo>
                    <a:pt x="48390" y="0"/>
                  </a:moveTo>
                  <a:lnTo>
                    <a:pt x="962908" y="0"/>
                  </a:lnTo>
                  <a:cubicBezTo>
                    <a:pt x="989633" y="0"/>
                    <a:pt x="1011298" y="21665"/>
                    <a:pt x="1011298" y="48390"/>
                  </a:cubicBezTo>
                  <a:lnTo>
                    <a:pt x="1011298" y="430750"/>
                  </a:lnTo>
                  <a:cubicBezTo>
                    <a:pt x="1011298" y="443584"/>
                    <a:pt x="1006200" y="455892"/>
                    <a:pt x="997125" y="464967"/>
                  </a:cubicBezTo>
                  <a:cubicBezTo>
                    <a:pt x="988050" y="474042"/>
                    <a:pt x="975742" y="479140"/>
                    <a:pt x="962908" y="479140"/>
                  </a:cubicBezTo>
                  <a:lnTo>
                    <a:pt x="48390" y="479140"/>
                  </a:lnTo>
                  <a:cubicBezTo>
                    <a:pt x="21665" y="479140"/>
                    <a:pt x="0" y="457475"/>
                    <a:pt x="0" y="430750"/>
                  </a:cubicBezTo>
                  <a:lnTo>
                    <a:pt x="0" y="48390"/>
                  </a:lnTo>
                  <a:cubicBezTo>
                    <a:pt x="0" y="21665"/>
                    <a:pt x="21665" y="0"/>
                    <a:pt x="48390"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6"/>
            <p:cNvSpPr txBox="1"/>
            <p:nvPr/>
          </p:nvSpPr>
          <p:spPr>
            <a:xfrm>
              <a:off x="0" y="-38100"/>
              <a:ext cx="1011300" cy="51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46"/>
          <p:cNvGrpSpPr/>
          <p:nvPr/>
        </p:nvGrpSpPr>
        <p:grpSpPr>
          <a:xfrm>
            <a:off x="9352836" y="6380036"/>
            <a:ext cx="3839805" cy="1963909"/>
            <a:chOff x="0" y="-38100"/>
            <a:chExt cx="1011300" cy="517240"/>
          </a:xfrm>
        </p:grpSpPr>
        <p:sp>
          <p:nvSpPr>
            <p:cNvPr id="591" name="Google Shape;591;p46"/>
            <p:cNvSpPr/>
            <p:nvPr/>
          </p:nvSpPr>
          <p:spPr>
            <a:xfrm>
              <a:off x="0" y="0"/>
              <a:ext cx="1011298" cy="479140"/>
            </a:xfrm>
            <a:custGeom>
              <a:rect b="b" l="l" r="r" t="t"/>
              <a:pathLst>
                <a:path extrusionOk="0" h="479140" w="1011298">
                  <a:moveTo>
                    <a:pt x="48390" y="0"/>
                  </a:moveTo>
                  <a:lnTo>
                    <a:pt x="962908" y="0"/>
                  </a:lnTo>
                  <a:cubicBezTo>
                    <a:pt x="989633" y="0"/>
                    <a:pt x="1011298" y="21665"/>
                    <a:pt x="1011298" y="48390"/>
                  </a:cubicBezTo>
                  <a:lnTo>
                    <a:pt x="1011298" y="430750"/>
                  </a:lnTo>
                  <a:cubicBezTo>
                    <a:pt x="1011298" y="443584"/>
                    <a:pt x="1006200" y="455892"/>
                    <a:pt x="997125" y="464967"/>
                  </a:cubicBezTo>
                  <a:cubicBezTo>
                    <a:pt x="988050" y="474042"/>
                    <a:pt x="975742" y="479140"/>
                    <a:pt x="962908" y="479140"/>
                  </a:cubicBezTo>
                  <a:lnTo>
                    <a:pt x="48390" y="479140"/>
                  </a:lnTo>
                  <a:cubicBezTo>
                    <a:pt x="21665" y="479140"/>
                    <a:pt x="0" y="457475"/>
                    <a:pt x="0" y="430750"/>
                  </a:cubicBezTo>
                  <a:lnTo>
                    <a:pt x="0" y="48390"/>
                  </a:lnTo>
                  <a:cubicBezTo>
                    <a:pt x="0" y="21665"/>
                    <a:pt x="21665" y="0"/>
                    <a:pt x="48390"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6"/>
            <p:cNvSpPr txBox="1"/>
            <p:nvPr/>
          </p:nvSpPr>
          <p:spPr>
            <a:xfrm>
              <a:off x="0" y="-38100"/>
              <a:ext cx="1011300" cy="51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46"/>
          <p:cNvGrpSpPr/>
          <p:nvPr/>
        </p:nvGrpSpPr>
        <p:grpSpPr>
          <a:xfrm>
            <a:off x="5093287" y="3462966"/>
            <a:ext cx="3839805" cy="1963909"/>
            <a:chOff x="0" y="-38100"/>
            <a:chExt cx="1011300" cy="517240"/>
          </a:xfrm>
        </p:grpSpPr>
        <p:sp>
          <p:nvSpPr>
            <p:cNvPr id="594" name="Google Shape;594;p46"/>
            <p:cNvSpPr/>
            <p:nvPr/>
          </p:nvSpPr>
          <p:spPr>
            <a:xfrm>
              <a:off x="0" y="0"/>
              <a:ext cx="1011298" cy="479140"/>
            </a:xfrm>
            <a:custGeom>
              <a:rect b="b" l="l" r="r" t="t"/>
              <a:pathLst>
                <a:path extrusionOk="0" h="479140" w="1011298">
                  <a:moveTo>
                    <a:pt x="48390" y="0"/>
                  </a:moveTo>
                  <a:lnTo>
                    <a:pt x="962908" y="0"/>
                  </a:lnTo>
                  <a:cubicBezTo>
                    <a:pt x="989633" y="0"/>
                    <a:pt x="1011298" y="21665"/>
                    <a:pt x="1011298" y="48390"/>
                  </a:cubicBezTo>
                  <a:lnTo>
                    <a:pt x="1011298" y="430750"/>
                  </a:lnTo>
                  <a:cubicBezTo>
                    <a:pt x="1011298" y="443584"/>
                    <a:pt x="1006200" y="455892"/>
                    <a:pt x="997125" y="464967"/>
                  </a:cubicBezTo>
                  <a:cubicBezTo>
                    <a:pt x="988050" y="474042"/>
                    <a:pt x="975742" y="479140"/>
                    <a:pt x="962908" y="479140"/>
                  </a:cubicBezTo>
                  <a:lnTo>
                    <a:pt x="48390" y="479140"/>
                  </a:lnTo>
                  <a:cubicBezTo>
                    <a:pt x="21665" y="479140"/>
                    <a:pt x="0" y="457475"/>
                    <a:pt x="0" y="430750"/>
                  </a:cubicBezTo>
                  <a:lnTo>
                    <a:pt x="0" y="48390"/>
                  </a:lnTo>
                  <a:cubicBezTo>
                    <a:pt x="0" y="21665"/>
                    <a:pt x="21665" y="0"/>
                    <a:pt x="48390"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6"/>
            <p:cNvSpPr txBox="1"/>
            <p:nvPr/>
          </p:nvSpPr>
          <p:spPr>
            <a:xfrm>
              <a:off x="0" y="-38100"/>
              <a:ext cx="1011300" cy="51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46"/>
          <p:cNvGrpSpPr/>
          <p:nvPr/>
        </p:nvGrpSpPr>
        <p:grpSpPr>
          <a:xfrm>
            <a:off x="13612385" y="3462966"/>
            <a:ext cx="3839805" cy="1963909"/>
            <a:chOff x="0" y="-38100"/>
            <a:chExt cx="1011300" cy="517240"/>
          </a:xfrm>
        </p:grpSpPr>
        <p:sp>
          <p:nvSpPr>
            <p:cNvPr id="597" name="Google Shape;597;p46"/>
            <p:cNvSpPr/>
            <p:nvPr/>
          </p:nvSpPr>
          <p:spPr>
            <a:xfrm>
              <a:off x="0" y="0"/>
              <a:ext cx="1011298" cy="479140"/>
            </a:xfrm>
            <a:custGeom>
              <a:rect b="b" l="l" r="r" t="t"/>
              <a:pathLst>
                <a:path extrusionOk="0" h="479140" w="1011298">
                  <a:moveTo>
                    <a:pt x="48390" y="0"/>
                  </a:moveTo>
                  <a:lnTo>
                    <a:pt x="962908" y="0"/>
                  </a:lnTo>
                  <a:cubicBezTo>
                    <a:pt x="989633" y="0"/>
                    <a:pt x="1011298" y="21665"/>
                    <a:pt x="1011298" y="48390"/>
                  </a:cubicBezTo>
                  <a:lnTo>
                    <a:pt x="1011298" y="430750"/>
                  </a:lnTo>
                  <a:cubicBezTo>
                    <a:pt x="1011298" y="443584"/>
                    <a:pt x="1006200" y="455892"/>
                    <a:pt x="997125" y="464967"/>
                  </a:cubicBezTo>
                  <a:cubicBezTo>
                    <a:pt x="988050" y="474042"/>
                    <a:pt x="975742" y="479140"/>
                    <a:pt x="962908" y="479140"/>
                  </a:cubicBezTo>
                  <a:lnTo>
                    <a:pt x="48390" y="479140"/>
                  </a:lnTo>
                  <a:cubicBezTo>
                    <a:pt x="21665" y="479140"/>
                    <a:pt x="0" y="457475"/>
                    <a:pt x="0" y="430750"/>
                  </a:cubicBezTo>
                  <a:lnTo>
                    <a:pt x="0" y="48390"/>
                  </a:lnTo>
                  <a:cubicBezTo>
                    <a:pt x="0" y="21665"/>
                    <a:pt x="21665" y="0"/>
                    <a:pt x="48390" y="0"/>
                  </a:cubicBezTo>
                  <a:close/>
                </a:path>
              </a:pathLst>
            </a:custGeom>
            <a:solidFill>
              <a:srgbClr val="D6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6"/>
            <p:cNvSpPr txBox="1"/>
            <p:nvPr/>
          </p:nvSpPr>
          <p:spPr>
            <a:xfrm>
              <a:off x="0" y="-38100"/>
              <a:ext cx="1011300" cy="51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46"/>
          <p:cNvSpPr txBox="1"/>
          <p:nvPr/>
        </p:nvSpPr>
        <p:spPr>
          <a:xfrm>
            <a:off x="14480247" y="7051578"/>
            <a:ext cx="2104200" cy="1429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FA9DA6"/>
                </a:solidFill>
                <a:latin typeface="Londrina Solid"/>
                <a:ea typeface="Londrina Solid"/>
                <a:cs typeface="Londrina Solid"/>
                <a:sym typeface="Londrina Solid"/>
              </a:rPr>
              <a:t>20</a:t>
            </a:r>
            <a:endParaRPr/>
          </a:p>
        </p:txBody>
      </p:sp>
      <p:cxnSp>
        <p:nvCxnSpPr>
          <p:cNvPr id="600" name="Google Shape;600;p46"/>
          <p:cNvCxnSpPr/>
          <p:nvPr/>
        </p:nvCxnSpPr>
        <p:spPr>
          <a:xfrm>
            <a:off x="-370859" y="5953632"/>
            <a:ext cx="19029600" cy="0"/>
          </a:xfrm>
          <a:prstGeom prst="straightConnector1">
            <a:avLst/>
          </a:prstGeom>
          <a:noFill/>
          <a:ln cap="flat" cmpd="sng" w="133350">
            <a:solidFill>
              <a:srgbClr val="5EA9D9"/>
            </a:solidFill>
            <a:prstDash val="solid"/>
            <a:round/>
            <a:headEnd len="sm" w="sm" type="none"/>
            <a:tailEnd len="sm" w="sm" type="none"/>
          </a:ln>
        </p:spPr>
      </p:cxnSp>
      <p:sp>
        <p:nvSpPr>
          <p:cNvPr id="601" name="Google Shape;601;p46"/>
          <p:cNvSpPr/>
          <p:nvPr/>
        </p:nvSpPr>
        <p:spPr>
          <a:xfrm>
            <a:off x="15532272" y="7434316"/>
            <a:ext cx="3126587" cy="3315257"/>
          </a:xfrm>
          <a:custGeom>
            <a:rect b="b" l="l" r="r" t="t"/>
            <a:pathLst>
              <a:path extrusionOk="0" h="3315257" w="3126587">
                <a:moveTo>
                  <a:pt x="0" y="0"/>
                </a:moveTo>
                <a:lnTo>
                  <a:pt x="3126587" y="0"/>
                </a:lnTo>
                <a:lnTo>
                  <a:pt x="3126587" y="3315257"/>
                </a:lnTo>
                <a:lnTo>
                  <a:pt x="0" y="3315257"/>
                </a:lnTo>
                <a:lnTo>
                  <a:pt x="0" y="0"/>
                </a:lnTo>
                <a:close/>
              </a:path>
            </a:pathLst>
          </a:custGeom>
          <a:blipFill rotWithShape="1">
            <a:blip r:embed="rId3">
              <a:alphaModFix/>
            </a:blip>
            <a:stretch>
              <a:fillRect b="0" l="-38829" r="0" t="0"/>
            </a:stretch>
          </a:blipFill>
          <a:ln>
            <a:noFill/>
          </a:ln>
        </p:spPr>
      </p:sp>
      <p:sp>
        <p:nvSpPr>
          <p:cNvPr id="602" name="Google Shape;602;p46"/>
          <p:cNvSpPr/>
          <p:nvPr/>
        </p:nvSpPr>
        <p:spPr>
          <a:xfrm rot="2102333">
            <a:off x="1474473" y="798201"/>
            <a:ext cx="1424607" cy="3062246"/>
          </a:xfrm>
          <a:custGeom>
            <a:rect b="b" l="l" r="r" t="t"/>
            <a:pathLst>
              <a:path extrusionOk="0" h="3057625" w="1422457">
                <a:moveTo>
                  <a:pt x="0" y="0"/>
                </a:moveTo>
                <a:lnTo>
                  <a:pt x="1422457" y="0"/>
                </a:lnTo>
                <a:lnTo>
                  <a:pt x="1422457" y="3057625"/>
                </a:lnTo>
                <a:lnTo>
                  <a:pt x="0" y="3057625"/>
                </a:lnTo>
                <a:lnTo>
                  <a:pt x="0" y="0"/>
                </a:lnTo>
                <a:close/>
              </a:path>
            </a:pathLst>
          </a:custGeom>
          <a:blipFill rotWithShape="1">
            <a:blip r:embed="rId3">
              <a:alphaModFix/>
            </a:blip>
            <a:stretch>
              <a:fillRect b="-20078" l="0" r="-257462" t="-6929"/>
            </a:stretch>
          </a:blipFill>
          <a:ln>
            <a:noFill/>
          </a:ln>
        </p:spPr>
      </p:sp>
      <p:grpSp>
        <p:nvGrpSpPr>
          <p:cNvPr id="603" name="Google Shape;603;p46"/>
          <p:cNvGrpSpPr/>
          <p:nvPr/>
        </p:nvGrpSpPr>
        <p:grpSpPr>
          <a:xfrm>
            <a:off x="2560463" y="5363516"/>
            <a:ext cx="390550" cy="341732"/>
            <a:chOff x="0" y="0"/>
            <a:chExt cx="812800" cy="711200"/>
          </a:xfrm>
        </p:grpSpPr>
        <p:sp>
          <p:nvSpPr>
            <p:cNvPr id="604" name="Google Shape;604;p4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5EA9D9"/>
            </a:solidFill>
            <a:ln>
              <a:noFill/>
            </a:ln>
          </p:spPr>
        </p:sp>
        <p:sp>
          <p:nvSpPr>
            <p:cNvPr id="605" name="Google Shape;605;p4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46"/>
          <p:cNvGrpSpPr/>
          <p:nvPr/>
        </p:nvGrpSpPr>
        <p:grpSpPr>
          <a:xfrm rot="10800000">
            <a:off x="6818941" y="6202017"/>
            <a:ext cx="390550" cy="341732"/>
            <a:chOff x="0" y="0"/>
            <a:chExt cx="812800" cy="711200"/>
          </a:xfrm>
        </p:grpSpPr>
        <p:sp>
          <p:nvSpPr>
            <p:cNvPr id="607" name="Google Shape;607;p4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5EA9D9"/>
            </a:solidFill>
            <a:ln>
              <a:noFill/>
            </a:ln>
          </p:spPr>
        </p:sp>
        <p:sp>
          <p:nvSpPr>
            <p:cNvPr id="608" name="Google Shape;608;p4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46"/>
          <p:cNvGrpSpPr/>
          <p:nvPr/>
        </p:nvGrpSpPr>
        <p:grpSpPr>
          <a:xfrm rot="10800000">
            <a:off x="15336987" y="6202017"/>
            <a:ext cx="390550" cy="341732"/>
            <a:chOff x="0" y="0"/>
            <a:chExt cx="812800" cy="711200"/>
          </a:xfrm>
        </p:grpSpPr>
        <p:sp>
          <p:nvSpPr>
            <p:cNvPr id="610" name="Google Shape;610;p4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5EA9D9"/>
            </a:solidFill>
            <a:ln>
              <a:noFill/>
            </a:ln>
          </p:spPr>
        </p:sp>
        <p:sp>
          <p:nvSpPr>
            <p:cNvPr id="611" name="Google Shape;611;p4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46"/>
          <p:cNvGrpSpPr/>
          <p:nvPr/>
        </p:nvGrpSpPr>
        <p:grpSpPr>
          <a:xfrm>
            <a:off x="11077458" y="5363516"/>
            <a:ext cx="390550" cy="341732"/>
            <a:chOff x="0" y="0"/>
            <a:chExt cx="812800" cy="711200"/>
          </a:xfrm>
        </p:grpSpPr>
        <p:sp>
          <p:nvSpPr>
            <p:cNvPr id="613" name="Google Shape;613;p4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5EA9D9"/>
            </a:solidFill>
            <a:ln>
              <a:noFill/>
            </a:ln>
          </p:spPr>
        </p:sp>
        <p:sp>
          <p:nvSpPr>
            <p:cNvPr id="614" name="Google Shape;614;p4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5" name="Google Shape;615;p46"/>
          <p:cNvSpPr txBox="1"/>
          <p:nvPr/>
        </p:nvSpPr>
        <p:spPr>
          <a:xfrm>
            <a:off x="1054578" y="7354839"/>
            <a:ext cx="34023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Lorem ipsum dolor sit amet, consectetur adipiscing elit.</a:t>
            </a:r>
            <a:endParaRPr/>
          </a:p>
        </p:txBody>
      </p:sp>
      <p:sp>
        <p:nvSpPr>
          <p:cNvPr id="616" name="Google Shape;616;p46"/>
          <p:cNvSpPr txBox="1"/>
          <p:nvPr/>
        </p:nvSpPr>
        <p:spPr>
          <a:xfrm>
            <a:off x="9571573" y="7354839"/>
            <a:ext cx="34023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Lorem ipsum dolor sit amet, consectetur adipiscing elit.</a:t>
            </a:r>
            <a:endParaRPr/>
          </a:p>
        </p:txBody>
      </p:sp>
      <p:sp>
        <p:nvSpPr>
          <p:cNvPr id="617" name="Google Shape;617;p46"/>
          <p:cNvSpPr txBox="1"/>
          <p:nvPr/>
        </p:nvSpPr>
        <p:spPr>
          <a:xfrm>
            <a:off x="5312024" y="4419681"/>
            <a:ext cx="34023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Lorem ipsum dolor sit amet, consectetur adipiscing elit.</a:t>
            </a:r>
            <a:endParaRPr/>
          </a:p>
        </p:txBody>
      </p:sp>
      <p:sp>
        <p:nvSpPr>
          <p:cNvPr id="618" name="Google Shape;618;p46"/>
          <p:cNvSpPr txBox="1"/>
          <p:nvPr/>
        </p:nvSpPr>
        <p:spPr>
          <a:xfrm>
            <a:off x="13831123" y="4419681"/>
            <a:ext cx="3402300" cy="64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Nunito"/>
                <a:ea typeface="Nunito"/>
                <a:cs typeface="Nunito"/>
                <a:sym typeface="Nunito"/>
              </a:rPr>
              <a:t>Lorem ipsum dolor sit amet, consectetur adipiscing elit.</a:t>
            </a:r>
            <a:endParaRPr/>
          </a:p>
        </p:txBody>
      </p:sp>
      <p:sp>
        <p:nvSpPr>
          <p:cNvPr id="619" name="Google Shape;619;p46"/>
          <p:cNvSpPr txBox="1"/>
          <p:nvPr/>
        </p:nvSpPr>
        <p:spPr>
          <a:xfrm>
            <a:off x="1703703" y="6791004"/>
            <a:ext cx="21042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620" name="Google Shape;620;p46"/>
          <p:cNvSpPr txBox="1"/>
          <p:nvPr/>
        </p:nvSpPr>
        <p:spPr>
          <a:xfrm>
            <a:off x="10220698" y="6791004"/>
            <a:ext cx="21042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621" name="Google Shape;621;p46"/>
          <p:cNvSpPr txBox="1"/>
          <p:nvPr/>
        </p:nvSpPr>
        <p:spPr>
          <a:xfrm>
            <a:off x="5961149" y="3855846"/>
            <a:ext cx="21042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622" name="Google Shape;622;p46"/>
          <p:cNvSpPr txBox="1"/>
          <p:nvPr/>
        </p:nvSpPr>
        <p:spPr>
          <a:xfrm>
            <a:off x="14480247" y="3855846"/>
            <a:ext cx="21042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Nunito SemiBold"/>
                <a:ea typeface="Nunito SemiBold"/>
                <a:cs typeface="Nunito SemiBold"/>
                <a:sym typeface="Nunito SemiBold"/>
              </a:rPr>
              <a:t>Event Name</a:t>
            </a:r>
            <a:endParaRPr/>
          </a:p>
        </p:txBody>
      </p:sp>
      <p:sp>
        <p:nvSpPr>
          <p:cNvPr id="623" name="Google Shape;623;p46"/>
          <p:cNvSpPr txBox="1"/>
          <p:nvPr/>
        </p:nvSpPr>
        <p:spPr>
          <a:xfrm>
            <a:off x="2187372" y="4058667"/>
            <a:ext cx="1136700" cy="1429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FA9DA6"/>
                </a:solidFill>
                <a:latin typeface="Londrina Solid"/>
                <a:ea typeface="Londrina Solid"/>
                <a:cs typeface="Londrina Solid"/>
                <a:sym typeface="Londrina Solid"/>
              </a:rPr>
              <a:t>8</a:t>
            </a:r>
            <a:endParaRPr/>
          </a:p>
        </p:txBody>
      </p:sp>
      <p:sp>
        <p:nvSpPr>
          <p:cNvPr id="624" name="Google Shape;624;p46"/>
          <p:cNvSpPr txBox="1"/>
          <p:nvPr/>
        </p:nvSpPr>
        <p:spPr>
          <a:xfrm>
            <a:off x="10704367" y="4058667"/>
            <a:ext cx="1136700" cy="1429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FA9DA6"/>
                </a:solidFill>
                <a:latin typeface="Londrina Solid"/>
                <a:ea typeface="Londrina Solid"/>
                <a:cs typeface="Londrina Solid"/>
                <a:sym typeface="Londrina Solid"/>
              </a:rPr>
              <a:t>15</a:t>
            </a:r>
            <a:endParaRPr/>
          </a:p>
        </p:txBody>
      </p:sp>
      <p:sp>
        <p:nvSpPr>
          <p:cNvPr id="625" name="Google Shape;625;p46"/>
          <p:cNvSpPr txBox="1"/>
          <p:nvPr/>
        </p:nvSpPr>
        <p:spPr>
          <a:xfrm>
            <a:off x="6444818" y="7051578"/>
            <a:ext cx="1136700" cy="1429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FA9DA6"/>
                </a:solidFill>
                <a:latin typeface="Londrina Solid"/>
                <a:ea typeface="Londrina Solid"/>
                <a:cs typeface="Londrina Solid"/>
                <a:sym typeface="Londrina Solid"/>
              </a:rPr>
              <a:t>12</a:t>
            </a:r>
            <a:endParaRPr/>
          </a:p>
        </p:txBody>
      </p:sp>
      <p:sp>
        <p:nvSpPr>
          <p:cNvPr id="626" name="Google Shape;626;p46"/>
          <p:cNvSpPr txBox="1"/>
          <p:nvPr/>
        </p:nvSpPr>
        <p:spPr>
          <a:xfrm>
            <a:off x="2340962" y="3734817"/>
            <a:ext cx="8295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NOV</a:t>
            </a:r>
            <a:endParaRPr/>
          </a:p>
        </p:txBody>
      </p:sp>
      <p:sp>
        <p:nvSpPr>
          <p:cNvPr id="627" name="Google Shape;627;p46"/>
          <p:cNvSpPr txBox="1"/>
          <p:nvPr/>
        </p:nvSpPr>
        <p:spPr>
          <a:xfrm>
            <a:off x="10857957" y="3731812"/>
            <a:ext cx="8295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NOV</a:t>
            </a:r>
            <a:endParaRPr/>
          </a:p>
        </p:txBody>
      </p:sp>
      <p:sp>
        <p:nvSpPr>
          <p:cNvPr id="628" name="Google Shape;628;p46"/>
          <p:cNvSpPr txBox="1"/>
          <p:nvPr/>
        </p:nvSpPr>
        <p:spPr>
          <a:xfrm>
            <a:off x="6598408" y="6724723"/>
            <a:ext cx="8295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NOV</a:t>
            </a:r>
            <a:endParaRPr/>
          </a:p>
        </p:txBody>
      </p:sp>
      <p:sp>
        <p:nvSpPr>
          <p:cNvPr id="629" name="Google Shape;629;p46"/>
          <p:cNvSpPr txBox="1"/>
          <p:nvPr/>
        </p:nvSpPr>
        <p:spPr>
          <a:xfrm>
            <a:off x="15117507" y="6724723"/>
            <a:ext cx="8295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FF6A55"/>
                </a:solidFill>
                <a:latin typeface="Londrina Solid"/>
                <a:ea typeface="Londrina Solid"/>
                <a:cs typeface="Londrina Solid"/>
                <a:sym typeface="Londrina Solid"/>
              </a:rPr>
              <a:t>NOV</a:t>
            </a:r>
            <a:endParaRPr/>
          </a:p>
        </p:txBody>
      </p:sp>
      <p:sp>
        <p:nvSpPr>
          <p:cNvPr id="630" name="Google Shape;630;p46"/>
          <p:cNvSpPr txBox="1"/>
          <p:nvPr/>
        </p:nvSpPr>
        <p:spPr>
          <a:xfrm>
            <a:off x="5173602" y="761992"/>
            <a:ext cx="7940700" cy="16161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Timeline Page</a:t>
            </a:r>
            <a:endParaRPr/>
          </a:p>
        </p:txBody>
      </p:sp>
      <p:sp>
        <p:nvSpPr>
          <p:cNvPr id="631" name="Google Shape;631;p46"/>
          <p:cNvSpPr/>
          <p:nvPr/>
        </p:nvSpPr>
        <p:spPr>
          <a:xfrm>
            <a:off x="15532272" y="-386941"/>
            <a:ext cx="3467564" cy="3480219"/>
          </a:xfrm>
          <a:custGeom>
            <a:rect b="b" l="l" r="r" t="t"/>
            <a:pathLst>
              <a:path extrusionOk="0" h="3480219" w="3467564">
                <a:moveTo>
                  <a:pt x="0" y="0"/>
                </a:moveTo>
                <a:lnTo>
                  <a:pt x="3467564" y="0"/>
                </a:lnTo>
                <a:lnTo>
                  <a:pt x="3467564" y="3480219"/>
                </a:lnTo>
                <a:lnTo>
                  <a:pt x="0" y="3480219"/>
                </a:lnTo>
                <a:lnTo>
                  <a:pt x="0" y="0"/>
                </a:lnTo>
                <a:close/>
              </a:path>
            </a:pathLst>
          </a:custGeom>
          <a:blipFill rotWithShape="1">
            <a:blip r:embed="rId4">
              <a:alphaModFix/>
            </a:blip>
            <a:stretch>
              <a:fillRect b="0" l="0" r="0" t="0"/>
            </a:stretch>
          </a:blipFill>
          <a:ln>
            <a:noFill/>
          </a:ln>
        </p:spPr>
      </p:sp>
      <p:sp>
        <p:nvSpPr>
          <p:cNvPr id="632" name="Google Shape;632;p46"/>
          <p:cNvSpPr/>
          <p:nvPr/>
        </p:nvSpPr>
        <p:spPr>
          <a:xfrm>
            <a:off x="453590" y="8743983"/>
            <a:ext cx="3467564" cy="3480219"/>
          </a:xfrm>
          <a:custGeom>
            <a:rect b="b" l="l" r="r" t="t"/>
            <a:pathLst>
              <a:path extrusionOk="0" h="3480219" w="3467564">
                <a:moveTo>
                  <a:pt x="0" y="0"/>
                </a:moveTo>
                <a:lnTo>
                  <a:pt x="3467564" y="0"/>
                </a:lnTo>
                <a:lnTo>
                  <a:pt x="3467564" y="3480220"/>
                </a:lnTo>
                <a:lnTo>
                  <a:pt x="0" y="348022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89C4"/>
        </a:solidFill>
      </p:bgPr>
    </p:bg>
    <p:spTree>
      <p:nvGrpSpPr>
        <p:cNvPr id="636" name="Shape 636"/>
        <p:cNvGrpSpPr/>
        <p:nvPr/>
      </p:nvGrpSpPr>
      <p:grpSpPr>
        <a:xfrm>
          <a:off x="0" y="0"/>
          <a:ext cx="0" cy="0"/>
          <a:chOff x="0" y="0"/>
          <a:chExt cx="0" cy="0"/>
        </a:xfrm>
      </p:grpSpPr>
      <p:pic>
        <p:nvPicPr>
          <p:cNvPr id="637" name="Google Shape;637;p47"/>
          <p:cNvPicPr preferRelativeResize="0"/>
          <p:nvPr/>
        </p:nvPicPr>
        <p:blipFill>
          <a:blip r:embed="rId3">
            <a:alphaModFix/>
          </a:blip>
          <a:stretch>
            <a:fillRect/>
          </a:stretch>
        </p:blipFill>
        <p:spPr>
          <a:xfrm>
            <a:off x="4993152" y="1743555"/>
            <a:ext cx="8240025" cy="6404538"/>
          </a:xfrm>
          <a:prstGeom prst="rect">
            <a:avLst/>
          </a:prstGeom>
          <a:noFill/>
          <a:ln>
            <a:noFill/>
          </a:ln>
        </p:spPr>
      </p:pic>
      <p:sp>
        <p:nvSpPr>
          <p:cNvPr id="638" name="Google Shape;638;p47"/>
          <p:cNvSpPr txBox="1"/>
          <p:nvPr/>
        </p:nvSpPr>
        <p:spPr>
          <a:xfrm>
            <a:off x="7401616" y="8611268"/>
            <a:ext cx="3484800" cy="7851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FFFFFF"/>
                </a:solidFill>
                <a:latin typeface="Nunito"/>
                <a:ea typeface="Nunito"/>
                <a:cs typeface="Nunito"/>
                <a:sym typeface="Nunito"/>
              </a:rPr>
              <a:t>Write a closing statement</a:t>
            </a:r>
            <a:endParaRPr/>
          </a:p>
          <a:p>
            <a:pPr indent="0" lvl="1" marL="0" marR="0" rtl="0" algn="ctr">
              <a:lnSpc>
                <a:spcPct val="155000"/>
              </a:lnSpc>
              <a:spcBef>
                <a:spcPts val="0"/>
              </a:spcBef>
              <a:spcAft>
                <a:spcPts val="0"/>
              </a:spcAft>
              <a:buNone/>
            </a:pPr>
            <a:r>
              <a:rPr b="0" i="0" lang="en-US" sz="2000" u="none" cap="none" strike="noStrike">
                <a:solidFill>
                  <a:srgbClr val="FFFFFF"/>
                </a:solidFill>
                <a:latin typeface="Nunito"/>
                <a:ea typeface="Nunito"/>
                <a:cs typeface="Nunito"/>
                <a:sym typeface="Nunito"/>
              </a:rPr>
              <a:t>or call-to-action here.</a:t>
            </a:r>
            <a:endParaRPr/>
          </a:p>
        </p:txBody>
      </p:sp>
      <p:grpSp>
        <p:nvGrpSpPr>
          <p:cNvPr id="639" name="Google Shape;639;p47"/>
          <p:cNvGrpSpPr/>
          <p:nvPr/>
        </p:nvGrpSpPr>
        <p:grpSpPr>
          <a:xfrm>
            <a:off x="662714" y="3319391"/>
            <a:ext cx="3940172" cy="6050702"/>
            <a:chOff x="0" y="0"/>
            <a:chExt cx="5253563" cy="8067602"/>
          </a:xfrm>
        </p:grpSpPr>
        <p:sp>
          <p:nvSpPr>
            <p:cNvPr id="640" name="Google Shape;640;p47"/>
            <p:cNvSpPr/>
            <p:nvPr/>
          </p:nvSpPr>
          <p:spPr>
            <a:xfrm>
              <a:off x="0" y="0"/>
              <a:ext cx="5253563" cy="8067602"/>
            </a:xfrm>
            <a:custGeom>
              <a:rect b="b" l="l" r="r" t="t"/>
              <a:pathLst>
                <a:path extrusionOk="0" h="8067602" w="5253563">
                  <a:moveTo>
                    <a:pt x="0" y="0"/>
                  </a:moveTo>
                  <a:lnTo>
                    <a:pt x="5253563" y="0"/>
                  </a:lnTo>
                  <a:lnTo>
                    <a:pt x="5253563" y="8067602"/>
                  </a:lnTo>
                  <a:lnTo>
                    <a:pt x="0" y="8067602"/>
                  </a:lnTo>
                  <a:lnTo>
                    <a:pt x="0" y="0"/>
                  </a:lnTo>
                  <a:close/>
                </a:path>
              </a:pathLst>
            </a:custGeom>
            <a:blipFill rotWithShape="1">
              <a:blip r:embed="rId4">
                <a:alphaModFix/>
              </a:blip>
              <a:stretch>
                <a:fillRect b="-13909" l="-42559" r="0" t="0"/>
              </a:stretch>
            </a:blipFill>
            <a:ln>
              <a:noFill/>
            </a:ln>
          </p:spPr>
        </p:sp>
        <p:sp>
          <p:nvSpPr>
            <p:cNvPr id="641" name="Google Shape;641;p47"/>
            <p:cNvSpPr/>
            <p:nvPr/>
          </p:nvSpPr>
          <p:spPr>
            <a:xfrm>
              <a:off x="0" y="0"/>
              <a:ext cx="5253563" cy="8067602"/>
            </a:xfrm>
            <a:custGeom>
              <a:rect b="b" l="l" r="r" t="t"/>
              <a:pathLst>
                <a:path extrusionOk="0" h="8067602" w="5253563">
                  <a:moveTo>
                    <a:pt x="0" y="0"/>
                  </a:moveTo>
                  <a:lnTo>
                    <a:pt x="5253563" y="0"/>
                  </a:lnTo>
                  <a:lnTo>
                    <a:pt x="5253563" y="8067602"/>
                  </a:lnTo>
                  <a:lnTo>
                    <a:pt x="0" y="8067602"/>
                  </a:lnTo>
                  <a:lnTo>
                    <a:pt x="0" y="0"/>
                  </a:lnTo>
                  <a:close/>
                </a:path>
              </a:pathLst>
            </a:custGeom>
            <a:blipFill rotWithShape="1">
              <a:blip r:embed="rId4">
                <a:alphaModFix/>
              </a:blip>
              <a:stretch>
                <a:fillRect b="-13909" l="-42559" r="0" t="0"/>
              </a:stretch>
            </a:blipFill>
            <a:ln>
              <a:noFill/>
            </a:ln>
          </p:spPr>
        </p:sp>
      </p:grpSp>
      <p:grpSp>
        <p:nvGrpSpPr>
          <p:cNvPr id="642" name="Google Shape;642;p47"/>
          <p:cNvGrpSpPr/>
          <p:nvPr/>
        </p:nvGrpSpPr>
        <p:grpSpPr>
          <a:xfrm rot="121956">
            <a:off x="11329595" y="5049480"/>
            <a:ext cx="6502206" cy="4226434"/>
            <a:chOff x="0" y="0"/>
            <a:chExt cx="8669933" cy="5635457"/>
          </a:xfrm>
        </p:grpSpPr>
        <p:sp>
          <p:nvSpPr>
            <p:cNvPr id="643" name="Google Shape;643;p47"/>
            <p:cNvSpPr/>
            <p:nvPr/>
          </p:nvSpPr>
          <p:spPr>
            <a:xfrm>
              <a:off x="0" y="0"/>
              <a:ext cx="8669933" cy="5635457"/>
            </a:xfrm>
            <a:custGeom>
              <a:rect b="b" l="l" r="r" t="t"/>
              <a:pathLst>
                <a:path extrusionOk="0" h="5635457" w="8669933">
                  <a:moveTo>
                    <a:pt x="0" y="0"/>
                  </a:moveTo>
                  <a:lnTo>
                    <a:pt x="8669933" y="0"/>
                  </a:lnTo>
                  <a:lnTo>
                    <a:pt x="8669933" y="5635457"/>
                  </a:lnTo>
                  <a:lnTo>
                    <a:pt x="0" y="5635457"/>
                  </a:lnTo>
                  <a:lnTo>
                    <a:pt x="0" y="0"/>
                  </a:lnTo>
                  <a:close/>
                </a:path>
              </a:pathLst>
            </a:custGeom>
            <a:blipFill rotWithShape="1">
              <a:blip r:embed="rId5">
                <a:alphaModFix/>
              </a:blip>
              <a:stretch>
                <a:fillRect b="0" l="0" r="0" t="0"/>
              </a:stretch>
            </a:blipFill>
            <a:ln>
              <a:noFill/>
            </a:ln>
          </p:spPr>
        </p:sp>
        <p:sp>
          <p:nvSpPr>
            <p:cNvPr id="644" name="Google Shape;644;p47"/>
            <p:cNvSpPr/>
            <p:nvPr/>
          </p:nvSpPr>
          <p:spPr>
            <a:xfrm>
              <a:off x="0" y="0"/>
              <a:ext cx="8669933" cy="5635457"/>
            </a:xfrm>
            <a:custGeom>
              <a:rect b="b" l="l" r="r" t="t"/>
              <a:pathLst>
                <a:path extrusionOk="0" h="5635457" w="8669933">
                  <a:moveTo>
                    <a:pt x="0" y="0"/>
                  </a:moveTo>
                  <a:lnTo>
                    <a:pt x="8669933" y="0"/>
                  </a:lnTo>
                  <a:lnTo>
                    <a:pt x="8669933" y="5635457"/>
                  </a:lnTo>
                  <a:lnTo>
                    <a:pt x="0" y="5635457"/>
                  </a:lnTo>
                  <a:lnTo>
                    <a:pt x="0" y="0"/>
                  </a:lnTo>
                  <a:close/>
                </a:path>
              </a:pathLst>
            </a:custGeom>
            <a:blipFill rotWithShape="1">
              <a:blip r:embed="rId5">
                <a:alphaModFix/>
              </a:blip>
              <a:stretch>
                <a:fillRect b="0" l="0" r="0" t="0"/>
              </a:stretch>
            </a:blipFill>
            <a:ln>
              <a:noFill/>
            </a:ln>
          </p:spPr>
        </p:sp>
      </p:grpSp>
      <p:grpSp>
        <p:nvGrpSpPr>
          <p:cNvPr id="645" name="Google Shape;645;p47"/>
          <p:cNvGrpSpPr/>
          <p:nvPr/>
        </p:nvGrpSpPr>
        <p:grpSpPr>
          <a:xfrm>
            <a:off x="15048317" y="581384"/>
            <a:ext cx="4022483" cy="4354115"/>
            <a:chOff x="0" y="0"/>
            <a:chExt cx="5363311" cy="5805486"/>
          </a:xfrm>
        </p:grpSpPr>
        <p:sp>
          <p:nvSpPr>
            <p:cNvPr id="646" name="Google Shape;646;p47"/>
            <p:cNvSpPr/>
            <p:nvPr/>
          </p:nvSpPr>
          <p:spPr>
            <a:xfrm>
              <a:off x="0" y="0"/>
              <a:ext cx="5363311" cy="5805486"/>
            </a:xfrm>
            <a:custGeom>
              <a:rect b="b" l="l" r="r" t="t"/>
              <a:pathLst>
                <a:path extrusionOk="0" h="5805486" w="5363311">
                  <a:moveTo>
                    <a:pt x="0" y="0"/>
                  </a:moveTo>
                  <a:lnTo>
                    <a:pt x="5363311" y="0"/>
                  </a:lnTo>
                  <a:lnTo>
                    <a:pt x="5363311" y="5805486"/>
                  </a:lnTo>
                  <a:lnTo>
                    <a:pt x="0" y="5805486"/>
                  </a:lnTo>
                  <a:lnTo>
                    <a:pt x="0" y="0"/>
                  </a:lnTo>
                  <a:close/>
                </a:path>
              </a:pathLst>
            </a:custGeom>
            <a:blipFill rotWithShape="1">
              <a:blip r:embed="rId4">
                <a:alphaModFix/>
              </a:blip>
              <a:stretch>
                <a:fillRect b="0" l="0" r="-163157" t="-198293"/>
              </a:stretch>
            </a:blipFill>
            <a:ln>
              <a:noFill/>
            </a:ln>
          </p:spPr>
        </p:sp>
        <p:sp>
          <p:nvSpPr>
            <p:cNvPr id="647" name="Google Shape;647;p47"/>
            <p:cNvSpPr/>
            <p:nvPr/>
          </p:nvSpPr>
          <p:spPr>
            <a:xfrm>
              <a:off x="0" y="0"/>
              <a:ext cx="5363311" cy="5805486"/>
            </a:xfrm>
            <a:custGeom>
              <a:rect b="b" l="l" r="r" t="t"/>
              <a:pathLst>
                <a:path extrusionOk="0" h="5805486" w="5363311">
                  <a:moveTo>
                    <a:pt x="0" y="0"/>
                  </a:moveTo>
                  <a:lnTo>
                    <a:pt x="5363311" y="0"/>
                  </a:lnTo>
                  <a:lnTo>
                    <a:pt x="5363311" y="5805486"/>
                  </a:lnTo>
                  <a:lnTo>
                    <a:pt x="0" y="5805486"/>
                  </a:lnTo>
                  <a:lnTo>
                    <a:pt x="0" y="0"/>
                  </a:lnTo>
                  <a:close/>
                </a:path>
              </a:pathLst>
            </a:custGeom>
            <a:blipFill rotWithShape="1">
              <a:blip r:embed="rId4">
                <a:alphaModFix/>
              </a:blip>
              <a:stretch>
                <a:fillRect b="0" l="0" r="-163157" t="-198293"/>
              </a:stretch>
            </a:blipFill>
            <a:ln>
              <a:noFill/>
            </a:ln>
          </p:spPr>
        </p:sp>
      </p:grpSp>
      <p:pic>
        <p:nvPicPr>
          <p:cNvPr id="648" name="Google Shape;648;p47"/>
          <p:cNvPicPr preferRelativeResize="0"/>
          <p:nvPr/>
        </p:nvPicPr>
        <p:blipFill>
          <a:blip r:embed="rId3">
            <a:alphaModFix/>
          </a:blip>
          <a:stretch>
            <a:fillRect/>
          </a:stretch>
        </p:blipFill>
        <p:spPr>
          <a:xfrm>
            <a:off x="4993152" y="1743555"/>
            <a:ext cx="8240025" cy="64045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8"/>
          <p:cNvSpPr txBox="1"/>
          <p:nvPr/>
        </p:nvSpPr>
        <p:spPr>
          <a:xfrm>
            <a:off x="950982" y="805141"/>
            <a:ext cx="3456300" cy="213750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6399" u="none" cap="none" strike="noStrike">
                <a:solidFill>
                  <a:srgbClr val="4C9BCF"/>
                </a:solidFill>
                <a:latin typeface="Londrina Solid"/>
                <a:ea typeface="Londrina Solid"/>
                <a:cs typeface="Londrina Solid"/>
                <a:sym typeface="Londrina Solid"/>
              </a:rPr>
              <a:t>Resource</a:t>
            </a:r>
            <a:endParaRPr/>
          </a:p>
          <a:p>
            <a:pPr indent="0" lvl="0" marL="0" marR="0" rtl="0" algn="l">
              <a:lnSpc>
                <a:spcPct val="117002"/>
              </a:lnSpc>
              <a:spcBef>
                <a:spcPts val="0"/>
              </a:spcBef>
              <a:spcAft>
                <a:spcPts val="0"/>
              </a:spcAft>
              <a:buNone/>
            </a:pPr>
            <a:r>
              <a:rPr b="0" i="0" lang="en-US" sz="6399" u="none" cap="none" strike="noStrike">
                <a:solidFill>
                  <a:srgbClr val="4C9BCF"/>
                </a:solidFill>
                <a:latin typeface="Londrina Solid"/>
                <a:ea typeface="Londrina Solid"/>
                <a:cs typeface="Londrina Solid"/>
                <a:sym typeface="Londrina Solid"/>
              </a:rPr>
              <a:t>Page</a:t>
            </a:r>
            <a:endParaRPr/>
          </a:p>
        </p:txBody>
      </p:sp>
      <p:sp>
        <p:nvSpPr>
          <p:cNvPr id="654" name="Google Shape;654;p48"/>
          <p:cNvSpPr txBox="1"/>
          <p:nvPr/>
        </p:nvSpPr>
        <p:spPr>
          <a:xfrm>
            <a:off x="950982" y="4755849"/>
            <a:ext cx="3330000" cy="4474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This presentation template</a:t>
            </a:r>
            <a:endParaRPr/>
          </a:p>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uses the following free fonts:</a:t>
            </a:r>
            <a:endParaRPr/>
          </a:p>
          <a:p>
            <a:pPr indent="0" lvl="1" marL="0" marR="0" rtl="0" algn="l">
              <a:lnSpc>
                <a:spcPct val="130000"/>
              </a:lnSpc>
              <a:spcBef>
                <a:spcPts val="0"/>
              </a:spcBef>
              <a:spcAft>
                <a:spcPts val="0"/>
              </a:spcAft>
              <a:buNone/>
            </a:pPr>
            <a:r>
              <a:t/>
            </a:r>
            <a:endParaRPr b="0" i="0" sz="1900" u="none" cap="none" strike="noStrike">
              <a:solidFill>
                <a:srgbClr val="000000"/>
              </a:solidFill>
              <a:latin typeface="Nunito"/>
              <a:ea typeface="Nunito"/>
              <a:cs typeface="Nunito"/>
              <a:sym typeface="Nunito"/>
            </a:endParaRPr>
          </a:p>
          <a:p>
            <a:pPr indent="0" lvl="1" marL="0" marR="0" rtl="0" algn="l">
              <a:lnSpc>
                <a:spcPct val="130000"/>
              </a:lnSpc>
              <a:spcBef>
                <a:spcPts val="0"/>
              </a:spcBef>
              <a:spcAft>
                <a:spcPts val="0"/>
              </a:spcAft>
              <a:buNone/>
            </a:pPr>
            <a:r>
              <a:rPr b="1" i="0" lang="en-US" sz="1900" u="none" cap="none" strike="noStrike">
                <a:solidFill>
                  <a:srgbClr val="000000"/>
                </a:solidFill>
                <a:latin typeface="Nunito"/>
                <a:ea typeface="Nunito"/>
                <a:cs typeface="Nunito"/>
                <a:sym typeface="Nunito"/>
              </a:rPr>
              <a:t>Titles: Londrina Solid</a:t>
            </a:r>
            <a:endParaRPr/>
          </a:p>
          <a:p>
            <a:pPr indent="0" lvl="1" marL="0" marR="0" rtl="0" algn="l">
              <a:lnSpc>
                <a:spcPct val="130000"/>
              </a:lnSpc>
              <a:spcBef>
                <a:spcPts val="0"/>
              </a:spcBef>
              <a:spcAft>
                <a:spcPts val="0"/>
              </a:spcAft>
              <a:buNone/>
            </a:pPr>
            <a:r>
              <a:rPr b="1" i="0" lang="en-US" sz="1900" u="none" cap="none" strike="noStrike">
                <a:solidFill>
                  <a:srgbClr val="000000"/>
                </a:solidFill>
                <a:latin typeface="Nunito"/>
                <a:ea typeface="Nunito"/>
                <a:cs typeface="Nunito"/>
                <a:sym typeface="Nunito"/>
              </a:rPr>
              <a:t>Headers: Nunito</a:t>
            </a:r>
            <a:endParaRPr/>
          </a:p>
          <a:p>
            <a:pPr indent="0" lvl="1" marL="0" marR="0" rtl="0" algn="l">
              <a:lnSpc>
                <a:spcPct val="130000"/>
              </a:lnSpc>
              <a:spcBef>
                <a:spcPts val="0"/>
              </a:spcBef>
              <a:spcAft>
                <a:spcPts val="0"/>
              </a:spcAft>
              <a:buNone/>
            </a:pPr>
            <a:r>
              <a:rPr b="1" i="0" lang="en-US" sz="1900" u="none" cap="none" strike="noStrike">
                <a:solidFill>
                  <a:srgbClr val="000000"/>
                </a:solidFill>
                <a:latin typeface="Nunito"/>
                <a:ea typeface="Nunito"/>
                <a:cs typeface="Nunito"/>
                <a:sym typeface="Nunito"/>
              </a:rPr>
              <a:t>Body Copy: Nunito</a:t>
            </a:r>
            <a:endParaRPr/>
          </a:p>
          <a:p>
            <a:pPr indent="0" lvl="1" marL="0" marR="0" rtl="0" algn="l">
              <a:lnSpc>
                <a:spcPct val="130000"/>
              </a:lnSpc>
              <a:spcBef>
                <a:spcPts val="0"/>
              </a:spcBef>
              <a:spcAft>
                <a:spcPts val="0"/>
              </a:spcAft>
              <a:buNone/>
            </a:pPr>
            <a:r>
              <a:t/>
            </a:r>
            <a:endParaRPr b="1" i="0" sz="1900" u="none" cap="none" strike="noStrike">
              <a:solidFill>
                <a:srgbClr val="000000"/>
              </a:solidFill>
              <a:latin typeface="Nunito"/>
              <a:ea typeface="Nunito"/>
              <a:cs typeface="Nunito"/>
              <a:sym typeface="Nunito"/>
            </a:endParaRPr>
          </a:p>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You can find these fonts</a:t>
            </a:r>
            <a:endParaRPr/>
          </a:p>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online too. Happy designing! </a:t>
            </a:r>
            <a:endParaRPr/>
          </a:p>
          <a:p>
            <a:pPr indent="0" lvl="1" marL="0" marR="0" rtl="0" algn="l">
              <a:lnSpc>
                <a:spcPct val="130000"/>
              </a:lnSpc>
              <a:spcBef>
                <a:spcPts val="0"/>
              </a:spcBef>
              <a:spcAft>
                <a:spcPts val="0"/>
              </a:spcAft>
              <a:buNone/>
            </a:pPr>
            <a:r>
              <a:t/>
            </a:r>
            <a:endParaRPr b="0" i="0" sz="1900" u="none" cap="none" strike="noStrike">
              <a:solidFill>
                <a:srgbClr val="000000"/>
              </a:solidFill>
              <a:latin typeface="Nunito"/>
              <a:ea typeface="Nunito"/>
              <a:cs typeface="Nunito"/>
              <a:sym typeface="Nunito"/>
            </a:endParaRPr>
          </a:p>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Don't forget to delete this</a:t>
            </a:r>
            <a:endParaRPr/>
          </a:p>
          <a:p>
            <a:pPr indent="0" lvl="1" marL="0" marR="0" rtl="0" algn="l">
              <a:lnSpc>
                <a:spcPct val="130000"/>
              </a:lnSpc>
              <a:spcBef>
                <a:spcPts val="0"/>
              </a:spcBef>
              <a:spcAft>
                <a:spcPts val="0"/>
              </a:spcAft>
              <a:buNone/>
            </a:pPr>
            <a:r>
              <a:rPr b="0" i="0" lang="en-US" sz="1900" u="none" cap="none" strike="noStrike">
                <a:solidFill>
                  <a:srgbClr val="000000"/>
                </a:solidFill>
                <a:latin typeface="Nunito"/>
                <a:ea typeface="Nunito"/>
                <a:cs typeface="Nunito"/>
                <a:sym typeface="Nunito"/>
              </a:rPr>
              <a:t>page before presenting. </a:t>
            </a:r>
            <a:endParaRPr/>
          </a:p>
        </p:txBody>
      </p:sp>
      <p:sp>
        <p:nvSpPr>
          <p:cNvPr id="655" name="Google Shape;655;p48"/>
          <p:cNvSpPr txBox="1"/>
          <p:nvPr/>
        </p:nvSpPr>
        <p:spPr>
          <a:xfrm>
            <a:off x="950982" y="3301374"/>
            <a:ext cx="3086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1900" u="none" cap="none" strike="noStrike">
                <a:solidFill>
                  <a:srgbClr val="FC5C2E"/>
                </a:solidFill>
                <a:latin typeface="Nunito"/>
                <a:ea typeface="Nunito"/>
                <a:cs typeface="Nunito"/>
                <a:sym typeface="Nunito"/>
              </a:rPr>
              <a:t>Use these design resources</a:t>
            </a:r>
            <a:endParaRPr/>
          </a:p>
          <a:p>
            <a:pPr indent="0" lvl="1" marL="0" marR="0" rtl="0" algn="l">
              <a:lnSpc>
                <a:spcPct val="130000"/>
              </a:lnSpc>
              <a:spcBef>
                <a:spcPts val="0"/>
              </a:spcBef>
              <a:spcAft>
                <a:spcPts val="0"/>
              </a:spcAft>
              <a:buNone/>
            </a:pPr>
            <a:r>
              <a:rPr b="1" i="0" lang="en-US" sz="1900" u="none" cap="none" strike="noStrike">
                <a:solidFill>
                  <a:srgbClr val="FC5C2E"/>
                </a:solidFill>
                <a:latin typeface="Nunito"/>
                <a:ea typeface="Nunito"/>
                <a:cs typeface="Nunito"/>
                <a:sym typeface="Nunito"/>
              </a:rPr>
              <a:t>in your Canva Presentation.</a:t>
            </a:r>
            <a:endParaRPr/>
          </a:p>
        </p:txBody>
      </p:sp>
      <p:sp>
        <p:nvSpPr>
          <p:cNvPr id="656" name="Google Shape;656;p48"/>
          <p:cNvSpPr/>
          <p:nvPr/>
        </p:nvSpPr>
        <p:spPr>
          <a:xfrm>
            <a:off x="9328151" y="7863211"/>
            <a:ext cx="1947353" cy="1348542"/>
          </a:xfrm>
          <a:custGeom>
            <a:rect b="b" l="l" r="r" t="t"/>
            <a:pathLst>
              <a:path extrusionOk="0" h="1348542" w="1947353">
                <a:moveTo>
                  <a:pt x="0" y="0"/>
                </a:moveTo>
                <a:lnTo>
                  <a:pt x="1947353" y="0"/>
                </a:lnTo>
                <a:lnTo>
                  <a:pt x="1947353" y="1348542"/>
                </a:lnTo>
                <a:lnTo>
                  <a:pt x="0" y="1348542"/>
                </a:lnTo>
                <a:lnTo>
                  <a:pt x="0" y="0"/>
                </a:lnTo>
                <a:close/>
              </a:path>
            </a:pathLst>
          </a:custGeom>
          <a:blipFill rotWithShape="1">
            <a:blip r:embed="rId3">
              <a:alphaModFix/>
            </a:blip>
            <a:stretch>
              <a:fillRect b="0" l="0" r="0" t="0"/>
            </a:stretch>
          </a:blipFill>
          <a:ln>
            <a:noFill/>
          </a:ln>
        </p:spPr>
      </p:sp>
      <p:sp>
        <p:nvSpPr>
          <p:cNvPr id="657" name="Google Shape;657;p48"/>
          <p:cNvSpPr/>
          <p:nvPr/>
        </p:nvSpPr>
        <p:spPr>
          <a:xfrm>
            <a:off x="8294278" y="3030332"/>
            <a:ext cx="1553489" cy="1841173"/>
          </a:xfrm>
          <a:custGeom>
            <a:rect b="b" l="l" r="r" t="t"/>
            <a:pathLst>
              <a:path extrusionOk="0" h="1841173" w="1553489">
                <a:moveTo>
                  <a:pt x="0" y="0"/>
                </a:moveTo>
                <a:lnTo>
                  <a:pt x="1553489" y="0"/>
                </a:lnTo>
                <a:lnTo>
                  <a:pt x="1553489" y="1841173"/>
                </a:lnTo>
                <a:lnTo>
                  <a:pt x="0" y="1841173"/>
                </a:lnTo>
                <a:lnTo>
                  <a:pt x="0" y="0"/>
                </a:lnTo>
                <a:close/>
              </a:path>
            </a:pathLst>
          </a:custGeom>
          <a:blipFill rotWithShape="1">
            <a:blip r:embed="rId4">
              <a:alphaModFix/>
            </a:blip>
            <a:stretch>
              <a:fillRect b="0" l="0" r="0" t="0"/>
            </a:stretch>
          </a:blipFill>
          <a:ln>
            <a:noFill/>
          </a:ln>
        </p:spPr>
      </p:sp>
      <p:sp>
        <p:nvSpPr>
          <p:cNvPr id="658" name="Google Shape;658;p48"/>
          <p:cNvSpPr/>
          <p:nvPr/>
        </p:nvSpPr>
        <p:spPr>
          <a:xfrm>
            <a:off x="15868279" y="5419719"/>
            <a:ext cx="1517322" cy="1546315"/>
          </a:xfrm>
          <a:custGeom>
            <a:rect b="b" l="l" r="r" t="t"/>
            <a:pathLst>
              <a:path extrusionOk="0" h="1546315" w="1517322">
                <a:moveTo>
                  <a:pt x="0" y="0"/>
                </a:moveTo>
                <a:lnTo>
                  <a:pt x="1517321" y="0"/>
                </a:lnTo>
                <a:lnTo>
                  <a:pt x="1517321" y="1546315"/>
                </a:lnTo>
                <a:lnTo>
                  <a:pt x="0" y="1546315"/>
                </a:lnTo>
                <a:lnTo>
                  <a:pt x="0" y="0"/>
                </a:lnTo>
                <a:close/>
              </a:path>
            </a:pathLst>
          </a:custGeom>
          <a:blipFill rotWithShape="1">
            <a:blip r:embed="rId5">
              <a:alphaModFix/>
            </a:blip>
            <a:stretch>
              <a:fillRect b="0" l="0" r="0" t="0"/>
            </a:stretch>
          </a:blipFill>
          <a:ln>
            <a:noFill/>
          </a:ln>
        </p:spPr>
      </p:sp>
      <p:sp>
        <p:nvSpPr>
          <p:cNvPr id="659" name="Google Shape;659;p48"/>
          <p:cNvSpPr/>
          <p:nvPr/>
        </p:nvSpPr>
        <p:spPr>
          <a:xfrm>
            <a:off x="5080994" y="3132088"/>
            <a:ext cx="2012486" cy="1637661"/>
          </a:xfrm>
          <a:custGeom>
            <a:rect b="b" l="l" r="r" t="t"/>
            <a:pathLst>
              <a:path extrusionOk="0" h="1637661" w="2012486">
                <a:moveTo>
                  <a:pt x="0" y="0"/>
                </a:moveTo>
                <a:lnTo>
                  <a:pt x="2012486" y="0"/>
                </a:lnTo>
                <a:lnTo>
                  <a:pt x="2012486" y="1637661"/>
                </a:lnTo>
                <a:lnTo>
                  <a:pt x="0" y="1637661"/>
                </a:lnTo>
                <a:lnTo>
                  <a:pt x="0" y="0"/>
                </a:lnTo>
                <a:close/>
              </a:path>
            </a:pathLst>
          </a:custGeom>
          <a:blipFill rotWithShape="1">
            <a:blip r:embed="rId6">
              <a:alphaModFix/>
            </a:blip>
            <a:stretch>
              <a:fillRect b="0" l="0" r="0" t="0"/>
            </a:stretch>
          </a:blipFill>
          <a:ln>
            <a:noFill/>
          </a:ln>
        </p:spPr>
      </p:sp>
      <p:sp>
        <p:nvSpPr>
          <p:cNvPr id="660" name="Google Shape;660;p48"/>
          <p:cNvSpPr/>
          <p:nvPr/>
        </p:nvSpPr>
        <p:spPr>
          <a:xfrm>
            <a:off x="12506627" y="5404905"/>
            <a:ext cx="1329522" cy="1575943"/>
          </a:xfrm>
          <a:custGeom>
            <a:rect b="b" l="l" r="r" t="t"/>
            <a:pathLst>
              <a:path extrusionOk="0" h="1575943" w="1329522">
                <a:moveTo>
                  <a:pt x="0" y="0"/>
                </a:moveTo>
                <a:lnTo>
                  <a:pt x="1329522" y="0"/>
                </a:lnTo>
                <a:lnTo>
                  <a:pt x="1329522" y="1575943"/>
                </a:lnTo>
                <a:lnTo>
                  <a:pt x="0" y="1575943"/>
                </a:lnTo>
                <a:lnTo>
                  <a:pt x="0" y="0"/>
                </a:lnTo>
                <a:close/>
              </a:path>
            </a:pathLst>
          </a:custGeom>
          <a:blipFill rotWithShape="1">
            <a:blip r:embed="rId7">
              <a:alphaModFix/>
            </a:blip>
            <a:stretch>
              <a:fillRect b="0" l="0" r="0" t="0"/>
            </a:stretch>
          </a:blipFill>
          <a:ln>
            <a:noFill/>
          </a:ln>
        </p:spPr>
      </p:sp>
      <p:sp>
        <p:nvSpPr>
          <p:cNvPr id="661" name="Google Shape;661;p48"/>
          <p:cNvSpPr/>
          <p:nvPr/>
        </p:nvSpPr>
        <p:spPr>
          <a:xfrm>
            <a:off x="11048565" y="3037860"/>
            <a:ext cx="1561331" cy="1826118"/>
          </a:xfrm>
          <a:custGeom>
            <a:rect b="b" l="l" r="r" t="t"/>
            <a:pathLst>
              <a:path extrusionOk="0" h="1826118" w="1561331">
                <a:moveTo>
                  <a:pt x="0" y="0"/>
                </a:moveTo>
                <a:lnTo>
                  <a:pt x="1561331" y="0"/>
                </a:lnTo>
                <a:lnTo>
                  <a:pt x="1561331" y="1826118"/>
                </a:lnTo>
                <a:lnTo>
                  <a:pt x="0" y="1826118"/>
                </a:lnTo>
                <a:lnTo>
                  <a:pt x="0" y="0"/>
                </a:lnTo>
                <a:close/>
              </a:path>
            </a:pathLst>
          </a:custGeom>
          <a:blipFill rotWithShape="1">
            <a:blip r:embed="rId8">
              <a:alphaModFix/>
            </a:blip>
            <a:stretch>
              <a:fillRect b="0" l="0" r="0" t="0"/>
            </a:stretch>
          </a:blipFill>
          <a:ln>
            <a:noFill/>
          </a:ln>
        </p:spPr>
      </p:sp>
      <p:sp>
        <p:nvSpPr>
          <p:cNvPr id="662" name="Google Shape;662;p48"/>
          <p:cNvSpPr/>
          <p:nvPr/>
        </p:nvSpPr>
        <p:spPr>
          <a:xfrm rot="-111687">
            <a:off x="5039249" y="1415146"/>
            <a:ext cx="1420359" cy="650782"/>
          </a:xfrm>
          <a:custGeom>
            <a:rect b="b" l="l" r="r" t="t"/>
            <a:pathLst>
              <a:path extrusionOk="0" h="650439" w="1419609">
                <a:moveTo>
                  <a:pt x="0" y="0"/>
                </a:moveTo>
                <a:lnTo>
                  <a:pt x="1419609" y="0"/>
                </a:lnTo>
                <a:lnTo>
                  <a:pt x="1419609" y="650439"/>
                </a:lnTo>
                <a:lnTo>
                  <a:pt x="0" y="650439"/>
                </a:lnTo>
                <a:lnTo>
                  <a:pt x="0" y="0"/>
                </a:lnTo>
                <a:close/>
              </a:path>
            </a:pathLst>
          </a:custGeom>
          <a:blipFill rotWithShape="1">
            <a:blip r:embed="rId9">
              <a:alphaModFix/>
            </a:blip>
            <a:stretch>
              <a:fillRect b="0" l="0" r="0" t="0"/>
            </a:stretch>
          </a:blipFill>
          <a:ln>
            <a:noFill/>
          </a:ln>
        </p:spPr>
      </p:sp>
      <p:sp>
        <p:nvSpPr>
          <p:cNvPr id="663" name="Google Shape;663;p48"/>
          <p:cNvSpPr/>
          <p:nvPr/>
        </p:nvSpPr>
        <p:spPr>
          <a:xfrm>
            <a:off x="10367834" y="5840165"/>
            <a:ext cx="1747178" cy="705423"/>
          </a:xfrm>
          <a:custGeom>
            <a:rect b="b" l="l" r="r" t="t"/>
            <a:pathLst>
              <a:path extrusionOk="0" h="705423" w="1747178">
                <a:moveTo>
                  <a:pt x="0" y="0"/>
                </a:moveTo>
                <a:lnTo>
                  <a:pt x="1747177" y="0"/>
                </a:lnTo>
                <a:lnTo>
                  <a:pt x="1747177" y="705423"/>
                </a:lnTo>
                <a:lnTo>
                  <a:pt x="0" y="705423"/>
                </a:lnTo>
                <a:lnTo>
                  <a:pt x="0" y="0"/>
                </a:lnTo>
                <a:close/>
              </a:path>
            </a:pathLst>
          </a:custGeom>
          <a:blipFill rotWithShape="1">
            <a:blip r:embed="rId10">
              <a:alphaModFix/>
            </a:blip>
            <a:stretch>
              <a:fillRect b="0" l="0" r="0" t="0"/>
            </a:stretch>
          </a:blipFill>
          <a:ln>
            <a:noFill/>
          </a:ln>
        </p:spPr>
      </p:sp>
      <p:sp>
        <p:nvSpPr>
          <p:cNvPr id="664" name="Google Shape;664;p48"/>
          <p:cNvSpPr/>
          <p:nvPr/>
        </p:nvSpPr>
        <p:spPr>
          <a:xfrm>
            <a:off x="5080994" y="5815331"/>
            <a:ext cx="1335369" cy="755091"/>
          </a:xfrm>
          <a:custGeom>
            <a:rect b="b" l="l" r="r" t="t"/>
            <a:pathLst>
              <a:path extrusionOk="0" h="755091" w="1335369">
                <a:moveTo>
                  <a:pt x="0" y="0"/>
                </a:moveTo>
                <a:lnTo>
                  <a:pt x="1335369" y="0"/>
                </a:lnTo>
                <a:lnTo>
                  <a:pt x="1335369" y="755091"/>
                </a:lnTo>
                <a:lnTo>
                  <a:pt x="0" y="755091"/>
                </a:lnTo>
                <a:lnTo>
                  <a:pt x="0" y="0"/>
                </a:lnTo>
                <a:close/>
              </a:path>
            </a:pathLst>
          </a:custGeom>
          <a:blipFill rotWithShape="1">
            <a:blip r:embed="rId11">
              <a:alphaModFix/>
            </a:blip>
            <a:stretch>
              <a:fillRect b="0" l="0" r="0" t="0"/>
            </a:stretch>
          </a:blipFill>
          <a:ln>
            <a:noFill/>
          </a:ln>
        </p:spPr>
      </p:sp>
      <p:sp>
        <p:nvSpPr>
          <p:cNvPr id="665" name="Google Shape;665;p48"/>
          <p:cNvSpPr/>
          <p:nvPr/>
        </p:nvSpPr>
        <p:spPr>
          <a:xfrm>
            <a:off x="14217796" y="817127"/>
            <a:ext cx="1272991" cy="1848262"/>
          </a:xfrm>
          <a:custGeom>
            <a:rect b="b" l="l" r="r" t="t"/>
            <a:pathLst>
              <a:path extrusionOk="0" h="1848262" w="1272991">
                <a:moveTo>
                  <a:pt x="0" y="0"/>
                </a:moveTo>
                <a:lnTo>
                  <a:pt x="1272991" y="0"/>
                </a:lnTo>
                <a:lnTo>
                  <a:pt x="1272991" y="1848263"/>
                </a:lnTo>
                <a:lnTo>
                  <a:pt x="0" y="1848263"/>
                </a:lnTo>
                <a:lnTo>
                  <a:pt x="0" y="0"/>
                </a:lnTo>
                <a:close/>
              </a:path>
            </a:pathLst>
          </a:custGeom>
          <a:blipFill rotWithShape="1">
            <a:blip r:embed="rId12">
              <a:alphaModFix/>
            </a:blip>
            <a:stretch>
              <a:fillRect b="0" l="0" r="0" t="0"/>
            </a:stretch>
          </a:blipFill>
          <a:ln>
            <a:noFill/>
          </a:ln>
        </p:spPr>
      </p:sp>
      <p:sp>
        <p:nvSpPr>
          <p:cNvPr id="666" name="Google Shape;666;p48"/>
          <p:cNvSpPr/>
          <p:nvPr/>
        </p:nvSpPr>
        <p:spPr>
          <a:xfrm>
            <a:off x="7999345" y="5769702"/>
            <a:ext cx="1976873" cy="846349"/>
          </a:xfrm>
          <a:custGeom>
            <a:rect b="b" l="l" r="r" t="t"/>
            <a:pathLst>
              <a:path extrusionOk="0" h="846349" w="1976873">
                <a:moveTo>
                  <a:pt x="0" y="0"/>
                </a:moveTo>
                <a:lnTo>
                  <a:pt x="1976873" y="0"/>
                </a:lnTo>
                <a:lnTo>
                  <a:pt x="1976873" y="846349"/>
                </a:lnTo>
                <a:lnTo>
                  <a:pt x="0" y="846349"/>
                </a:lnTo>
                <a:lnTo>
                  <a:pt x="0" y="0"/>
                </a:lnTo>
                <a:close/>
              </a:path>
            </a:pathLst>
          </a:custGeom>
          <a:blipFill rotWithShape="1">
            <a:blip r:embed="rId13">
              <a:alphaModFix/>
            </a:blip>
            <a:stretch>
              <a:fillRect b="0" l="0" r="0" t="0"/>
            </a:stretch>
          </a:blipFill>
          <a:ln>
            <a:noFill/>
          </a:ln>
        </p:spPr>
      </p:sp>
      <p:sp>
        <p:nvSpPr>
          <p:cNvPr id="667" name="Google Shape;667;p48"/>
          <p:cNvSpPr/>
          <p:nvPr/>
        </p:nvSpPr>
        <p:spPr>
          <a:xfrm>
            <a:off x="8950458" y="1480051"/>
            <a:ext cx="2455797" cy="522415"/>
          </a:xfrm>
          <a:custGeom>
            <a:rect b="b" l="l" r="r" t="t"/>
            <a:pathLst>
              <a:path extrusionOk="0" h="522415" w="2455797">
                <a:moveTo>
                  <a:pt x="0" y="0"/>
                </a:moveTo>
                <a:lnTo>
                  <a:pt x="2455797" y="0"/>
                </a:lnTo>
                <a:lnTo>
                  <a:pt x="2455797" y="522415"/>
                </a:lnTo>
                <a:lnTo>
                  <a:pt x="0" y="522415"/>
                </a:lnTo>
                <a:lnTo>
                  <a:pt x="0" y="0"/>
                </a:lnTo>
                <a:close/>
              </a:path>
            </a:pathLst>
          </a:custGeom>
          <a:blipFill rotWithShape="1">
            <a:blip r:embed="rId14">
              <a:alphaModFix/>
            </a:blip>
            <a:stretch>
              <a:fillRect b="0" l="0" r="0" t="0"/>
            </a:stretch>
          </a:blipFill>
          <a:ln>
            <a:noFill/>
          </a:ln>
        </p:spPr>
      </p:sp>
      <p:sp>
        <p:nvSpPr>
          <p:cNvPr id="668" name="Google Shape;668;p48"/>
          <p:cNvSpPr/>
          <p:nvPr/>
        </p:nvSpPr>
        <p:spPr>
          <a:xfrm>
            <a:off x="7747974" y="7676173"/>
            <a:ext cx="779876" cy="1722618"/>
          </a:xfrm>
          <a:custGeom>
            <a:rect b="b" l="l" r="r" t="t"/>
            <a:pathLst>
              <a:path extrusionOk="0" h="1722618" w="779876">
                <a:moveTo>
                  <a:pt x="0" y="0"/>
                </a:moveTo>
                <a:lnTo>
                  <a:pt x="779877" y="0"/>
                </a:lnTo>
                <a:lnTo>
                  <a:pt x="779877" y="1722618"/>
                </a:lnTo>
                <a:lnTo>
                  <a:pt x="0" y="1722618"/>
                </a:lnTo>
                <a:lnTo>
                  <a:pt x="0" y="0"/>
                </a:lnTo>
                <a:close/>
              </a:path>
            </a:pathLst>
          </a:custGeom>
          <a:blipFill rotWithShape="1">
            <a:blip r:embed="rId15">
              <a:alphaModFix/>
            </a:blip>
            <a:stretch>
              <a:fillRect b="0" l="0" r="0" t="0"/>
            </a:stretch>
          </a:blipFill>
          <a:ln>
            <a:noFill/>
          </a:ln>
        </p:spPr>
      </p:sp>
      <p:sp>
        <p:nvSpPr>
          <p:cNvPr id="669" name="Google Shape;669;p48"/>
          <p:cNvSpPr/>
          <p:nvPr/>
        </p:nvSpPr>
        <p:spPr>
          <a:xfrm>
            <a:off x="15868279" y="1095299"/>
            <a:ext cx="1318284" cy="1291919"/>
          </a:xfrm>
          <a:custGeom>
            <a:rect b="b" l="l" r="r" t="t"/>
            <a:pathLst>
              <a:path extrusionOk="0" h="1291919" w="1318284">
                <a:moveTo>
                  <a:pt x="0" y="0"/>
                </a:moveTo>
                <a:lnTo>
                  <a:pt x="1318284" y="0"/>
                </a:lnTo>
                <a:lnTo>
                  <a:pt x="1318284" y="1291919"/>
                </a:lnTo>
                <a:lnTo>
                  <a:pt x="0" y="1291919"/>
                </a:lnTo>
                <a:lnTo>
                  <a:pt x="0" y="0"/>
                </a:lnTo>
                <a:close/>
              </a:path>
            </a:pathLst>
          </a:custGeom>
          <a:blipFill rotWithShape="1">
            <a:blip r:embed="rId16">
              <a:alphaModFix/>
            </a:blip>
            <a:stretch>
              <a:fillRect b="0" l="0" r="0" t="0"/>
            </a:stretch>
          </a:blipFill>
          <a:ln>
            <a:noFill/>
          </a:ln>
        </p:spPr>
      </p:sp>
      <p:sp>
        <p:nvSpPr>
          <p:cNvPr id="670" name="Google Shape;670;p48"/>
          <p:cNvSpPr/>
          <p:nvPr/>
        </p:nvSpPr>
        <p:spPr>
          <a:xfrm>
            <a:off x="5147270" y="7869082"/>
            <a:ext cx="1800404" cy="1336800"/>
          </a:xfrm>
          <a:custGeom>
            <a:rect b="b" l="l" r="r" t="t"/>
            <a:pathLst>
              <a:path extrusionOk="0" h="1336800" w="1800404">
                <a:moveTo>
                  <a:pt x="0" y="0"/>
                </a:moveTo>
                <a:lnTo>
                  <a:pt x="1800404" y="0"/>
                </a:lnTo>
                <a:lnTo>
                  <a:pt x="1800404" y="1336800"/>
                </a:lnTo>
                <a:lnTo>
                  <a:pt x="0" y="1336800"/>
                </a:lnTo>
                <a:lnTo>
                  <a:pt x="0" y="0"/>
                </a:lnTo>
                <a:close/>
              </a:path>
            </a:pathLst>
          </a:custGeom>
          <a:blipFill rotWithShape="1">
            <a:blip r:embed="rId17">
              <a:alphaModFix/>
            </a:blip>
            <a:stretch>
              <a:fillRect b="0" l="0" r="0" t="0"/>
            </a:stretch>
          </a:blipFill>
          <a:ln>
            <a:noFill/>
          </a:ln>
        </p:spPr>
      </p:sp>
      <p:sp>
        <p:nvSpPr>
          <p:cNvPr id="671" name="Google Shape;671;p48"/>
          <p:cNvSpPr/>
          <p:nvPr/>
        </p:nvSpPr>
        <p:spPr>
          <a:xfrm>
            <a:off x="13810693" y="3100662"/>
            <a:ext cx="1007554" cy="1700514"/>
          </a:xfrm>
          <a:custGeom>
            <a:rect b="b" l="l" r="r" t="t"/>
            <a:pathLst>
              <a:path extrusionOk="0" h="1700514" w="1007554">
                <a:moveTo>
                  <a:pt x="0" y="0"/>
                </a:moveTo>
                <a:lnTo>
                  <a:pt x="1007555" y="0"/>
                </a:lnTo>
                <a:lnTo>
                  <a:pt x="1007555" y="1700514"/>
                </a:lnTo>
                <a:lnTo>
                  <a:pt x="0" y="1700514"/>
                </a:lnTo>
                <a:lnTo>
                  <a:pt x="0" y="0"/>
                </a:lnTo>
                <a:close/>
              </a:path>
            </a:pathLst>
          </a:custGeom>
          <a:blipFill rotWithShape="1">
            <a:blip r:embed="rId18">
              <a:alphaModFix/>
            </a:blip>
            <a:stretch>
              <a:fillRect b="0" l="0" r="0" t="0"/>
            </a:stretch>
          </a:blipFill>
          <a:ln>
            <a:noFill/>
          </a:ln>
        </p:spPr>
      </p:sp>
      <p:sp>
        <p:nvSpPr>
          <p:cNvPr id="672" name="Google Shape;672;p48"/>
          <p:cNvSpPr/>
          <p:nvPr/>
        </p:nvSpPr>
        <p:spPr>
          <a:xfrm flipH="1">
            <a:off x="15104078" y="7874565"/>
            <a:ext cx="2326023" cy="1325833"/>
          </a:xfrm>
          <a:custGeom>
            <a:rect b="b" l="l" r="r" t="t"/>
            <a:pathLst>
              <a:path extrusionOk="0" h="1325833" w="2326023">
                <a:moveTo>
                  <a:pt x="2326023" y="0"/>
                </a:moveTo>
                <a:lnTo>
                  <a:pt x="0" y="0"/>
                </a:lnTo>
                <a:lnTo>
                  <a:pt x="0" y="1325834"/>
                </a:lnTo>
                <a:lnTo>
                  <a:pt x="2326023" y="1325834"/>
                </a:lnTo>
                <a:lnTo>
                  <a:pt x="2326023" y="0"/>
                </a:lnTo>
                <a:close/>
              </a:path>
            </a:pathLst>
          </a:custGeom>
          <a:blipFill rotWithShape="1">
            <a:blip r:embed="rId19">
              <a:alphaModFix/>
            </a:blip>
            <a:stretch>
              <a:fillRect b="0" l="0" r="0" t="0"/>
            </a:stretch>
          </a:blipFill>
          <a:ln>
            <a:noFill/>
          </a:ln>
        </p:spPr>
      </p:sp>
      <p:sp>
        <p:nvSpPr>
          <p:cNvPr id="673" name="Google Shape;673;p48"/>
          <p:cNvSpPr/>
          <p:nvPr/>
        </p:nvSpPr>
        <p:spPr>
          <a:xfrm>
            <a:off x="14227765" y="5559211"/>
            <a:ext cx="1248897" cy="1267331"/>
          </a:xfrm>
          <a:custGeom>
            <a:rect b="b" l="l" r="r" t="t"/>
            <a:pathLst>
              <a:path extrusionOk="0" h="1267331" w="1248897">
                <a:moveTo>
                  <a:pt x="0" y="0"/>
                </a:moveTo>
                <a:lnTo>
                  <a:pt x="1248898" y="0"/>
                </a:lnTo>
                <a:lnTo>
                  <a:pt x="1248898" y="1267331"/>
                </a:lnTo>
                <a:lnTo>
                  <a:pt x="0" y="1267331"/>
                </a:lnTo>
                <a:lnTo>
                  <a:pt x="0" y="0"/>
                </a:lnTo>
                <a:close/>
              </a:path>
            </a:pathLst>
          </a:custGeom>
          <a:blipFill rotWithShape="1">
            <a:blip r:embed="rId20">
              <a:alphaModFix/>
            </a:blip>
            <a:stretch>
              <a:fillRect b="0" l="0" r="0" t="0"/>
            </a:stretch>
          </a:blipFill>
          <a:ln>
            <a:noFill/>
          </a:ln>
        </p:spPr>
      </p:sp>
      <p:sp>
        <p:nvSpPr>
          <p:cNvPr id="674" name="Google Shape;674;p48"/>
          <p:cNvSpPr/>
          <p:nvPr/>
        </p:nvSpPr>
        <p:spPr>
          <a:xfrm>
            <a:off x="12075804" y="7686675"/>
            <a:ext cx="2227973" cy="1701615"/>
          </a:xfrm>
          <a:custGeom>
            <a:rect b="b" l="l" r="r" t="t"/>
            <a:pathLst>
              <a:path extrusionOk="0" h="1701615" w="2227973">
                <a:moveTo>
                  <a:pt x="0" y="0"/>
                </a:moveTo>
                <a:lnTo>
                  <a:pt x="2227973" y="0"/>
                </a:lnTo>
                <a:lnTo>
                  <a:pt x="2227973" y="1701614"/>
                </a:lnTo>
                <a:lnTo>
                  <a:pt x="0" y="1701614"/>
                </a:lnTo>
                <a:lnTo>
                  <a:pt x="0" y="0"/>
                </a:lnTo>
                <a:close/>
              </a:path>
            </a:pathLst>
          </a:custGeom>
          <a:blipFill rotWithShape="1">
            <a:blip r:embed="rId21">
              <a:alphaModFix/>
            </a:blip>
            <a:stretch>
              <a:fillRect b="0" l="0" r="0" t="0"/>
            </a:stretch>
          </a:blipFill>
          <a:ln>
            <a:noFill/>
          </a:ln>
        </p:spPr>
      </p:sp>
      <p:sp>
        <p:nvSpPr>
          <p:cNvPr id="675" name="Google Shape;675;p48"/>
          <p:cNvSpPr/>
          <p:nvPr/>
        </p:nvSpPr>
        <p:spPr>
          <a:xfrm>
            <a:off x="6807979" y="5822810"/>
            <a:ext cx="799750" cy="740132"/>
          </a:xfrm>
          <a:custGeom>
            <a:rect b="b" l="l" r="r" t="t"/>
            <a:pathLst>
              <a:path extrusionOk="0" h="740132" w="799750">
                <a:moveTo>
                  <a:pt x="0" y="0"/>
                </a:moveTo>
                <a:lnTo>
                  <a:pt x="799750" y="0"/>
                </a:lnTo>
                <a:lnTo>
                  <a:pt x="799750" y="740132"/>
                </a:lnTo>
                <a:lnTo>
                  <a:pt x="0" y="740132"/>
                </a:lnTo>
                <a:lnTo>
                  <a:pt x="0" y="0"/>
                </a:lnTo>
                <a:close/>
              </a:path>
            </a:pathLst>
          </a:custGeom>
          <a:blipFill rotWithShape="1">
            <a:blip r:embed="rId22">
              <a:alphaModFix/>
            </a:blip>
            <a:stretch>
              <a:fillRect b="0" l="0" r="0" t="0"/>
            </a:stretch>
          </a:blipFill>
          <a:ln>
            <a:noFill/>
          </a:ln>
        </p:spPr>
      </p:sp>
      <p:sp>
        <p:nvSpPr>
          <p:cNvPr id="676" name="Google Shape;676;p48"/>
          <p:cNvSpPr/>
          <p:nvPr/>
        </p:nvSpPr>
        <p:spPr>
          <a:xfrm>
            <a:off x="11783747" y="1488863"/>
            <a:ext cx="2056558" cy="504791"/>
          </a:xfrm>
          <a:custGeom>
            <a:rect b="b" l="l" r="r" t="t"/>
            <a:pathLst>
              <a:path extrusionOk="0" h="504791" w="2056558">
                <a:moveTo>
                  <a:pt x="0" y="0"/>
                </a:moveTo>
                <a:lnTo>
                  <a:pt x="2056557" y="0"/>
                </a:lnTo>
                <a:lnTo>
                  <a:pt x="2056557" y="504791"/>
                </a:lnTo>
                <a:lnTo>
                  <a:pt x="0" y="504791"/>
                </a:lnTo>
                <a:lnTo>
                  <a:pt x="0" y="0"/>
                </a:lnTo>
                <a:close/>
              </a:path>
            </a:pathLst>
          </a:custGeom>
          <a:blipFill rotWithShape="1">
            <a:blip r:embed="rId23">
              <a:alphaModFix/>
            </a:blip>
            <a:stretch>
              <a:fillRect b="0" l="0" r="0" t="0"/>
            </a:stretch>
          </a:blipFill>
          <a:ln>
            <a:noFill/>
          </a:ln>
        </p:spPr>
      </p:sp>
      <p:sp>
        <p:nvSpPr>
          <p:cNvPr id="677" name="Google Shape;677;p48"/>
          <p:cNvSpPr/>
          <p:nvPr/>
        </p:nvSpPr>
        <p:spPr>
          <a:xfrm>
            <a:off x="16019045" y="3199358"/>
            <a:ext cx="1411055" cy="1503122"/>
          </a:xfrm>
          <a:custGeom>
            <a:rect b="b" l="l" r="r" t="t"/>
            <a:pathLst>
              <a:path extrusionOk="0" h="1503122" w="1411055">
                <a:moveTo>
                  <a:pt x="0" y="0"/>
                </a:moveTo>
                <a:lnTo>
                  <a:pt x="1411056" y="0"/>
                </a:lnTo>
                <a:lnTo>
                  <a:pt x="1411056" y="1503122"/>
                </a:lnTo>
                <a:lnTo>
                  <a:pt x="0" y="1503122"/>
                </a:lnTo>
                <a:lnTo>
                  <a:pt x="0" y="0"/>
                </a:lnTo>
                <a:close/>
              </a:path>
            </a:pathLst>
          </a:custGeom>
          <a:blipFill rotWithShape="1">
            <a:blip r:embed="rId24">
              <a:alphaModFix/>
            </a:blip>
            <a:stretch>
              <a:fillRect b="0" l="0" r="0" t="0"/>
            </a:stretch>
          </a:blipFill>
          <a:ln>
            <a:noFill/>
          </a:ln>
        </p:spPr>
      </p:sp>
      <p:sp>
        <p:nvSpPr>
          <p:cNvPr id="678" name="Google Shape;678;p48"/>
          <p:cNvSpPr/>
          <p:nvPr/>
        </p:nvSpPr>
        <p:spPr>
          <a:xfrm>
            <a:off x="6845795" y="1381693"/>
            <a:ext cx="1727171" cy="719131"/>
          </a:xfrm>
          <a:custGeom>
            <a:rect b="b" l="l" r="r" t="t"/>
            <a:pathLst>
              <a:path extrusionOk="0" h="719131" w="1727171">
                <a:moveTo>
                  <a:pt x="0" y="0"/>
                </a:moveTo>
                <a:lnTo>
                  <a:pt x="1727171" y="0"/>
                </a:lnTo>
                <a:lnTo>
                  <a:pt x="1727171" y="719131"/>
                </a:lnTo>
                <a:lnTo>
                  <a:pt x="0" y="719131"/>
                </a:lnTo>
                <a:lnTo>
                  <a:pt x="0" y="0"/>
                </a:lnTo>
                <a:close/>
              </a:path>
            </a:pathLst>
          </a:custGeom>
          <a:blipFill rotWithShape="1">
            <a:blip r:embed="rId25">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9"/>
          <p:cNvSpPr/>
          <p:nvPr/>
        </p:nvSpPr>
        <p:spPr>
          <a:xfrm>
            <a:off x="12978937" y="2738819"/>
            <a:ext cx="1838522" cy="1845232"/>
          </a:xfrm>
          <a:custGeom>
            <a:rect b="b" l="l" r="r" t="t"/>
            <a:pathLst>
              <a:path extrusionOk="0" h="1845232" w="1838522">
                <a:moveTo>
                  <a:pt x="0" y="0"/>
                </a:moveTo>
                <a:lnTo>
                  <a:pt x="1838522" y="0"/>
                </a:lnTo>
                <a:lnTo>
                  <a:pt x="1838522" y="1845232"/>
                </a:lnTo>
                <a:lnTo>
                  <a:pt x="0" y="1845232"/>
                </a:lnTo>
                <a:lnTo>
                  <a:pt x="0" y="0"/>
                </a:lnTo>
                <a:close/>
              </a:path>
            </a:pathLst>
          </a:custGeom>
          <a:blipFill rotWithShape="1">
            <a:blip r:embed="rId3">
              <a:alphaModFix/>
            </a:blip>
            <a:stretch>
              <a:fillRect b="0" l="0" r="0" t="0"/>
            </a:stretch>
          </a:blipFill>
          <a:ln>
            <a:noFill/>
          </a:ln>
        </p:spPr>
      </p:sp>
      <p:sp>
        <p:nvSpPr>
          <p:cNvPr id="684" name="Google Shape;684;p49"/>
          <p:cNvSpPr/>
          <p:nvPr/>
        </p:nvSpPr>
        <p:spPr>
          <a:xfrm>
            <a:off x="854056" y="7946448"/>
            <a:ext cx="1833439" cy="1400289"/>
          </a:xfrm>
          <a:custGeom>
            <a:rect b="b" l="l" r="r" t="t"/>
            <a:pathLst>
              <a:path extrusionOk="0" h="1400289" w="1833439">
                <a:moveTo>
                  <a:pt x="0" y="0"/>
                </a:moveTo>
                <a:lnTo>
                  <a:pt x="1833439" y="0"/>
                </a:lnTo>
                <a:lnTo>
                  <a:pt x="1833439" y="1400289"/>
                </a:lnTo>
                <a:lnTo>
                  <a:pt x="0" y="1400289"/>
                </a:lnTo>
                <a:lnTo>
                  <a:pt x="0" y="0"/>
                </a:lnTo>
                <a:close/>
              </a:path>
            </a:pathLst>
          </a:custGeom>
          <a:blipFill rotWithShape="1">
            <a:blip r:embed="rId4">
              <a:alphaModFix/>
            </a:blip>
            <a:stretch>
              <a:fillRect b="0" l="0" r="0" t="0"/>
            </a:stretch>
          </a:blipFill>
          <a:ln>
            <a:noFill/>
          </a:ln>
        </p:spPr>
      </p:sp>
      <p:sp>
        <p:nvSpPr>
          <p:cNvPr id="685" name="Google Shape;685;p49"/>
          <p:cNvSpPr/>
          <p:nvPr/>
        </p:nvSpPr>
        <p:spPr>
          <a:xfrm>
            <a:off x="12601315" y="7685015"/>
            <a:ext cx="1590155" cy="1923155"/>
          </a:xfrm>
          <a:custGeom>
            <a:rect b="b" l="l" r="r" t="t"/>
            <a:pathLst>
              <a:path extrusionOk="0" h="1923155" w="1590155">
                <a:moveTo>
                  <a:pt x="0" y="0"/>
                </a:moveTo>
                <a:lnTo>
                  <a:pt x="1590155" y="0"/>
                </a:lnTo>
                <a:lnTo>
                  <a:pt x="1590155" y="1923155"/>
                </a:lnTo>
                <a:lnTo>
                  <a:pt x="0" y="1923155"/>
                </a:lnTo>
                <a:lnTo>
                  <a:pt x="0" y="0"/>
                </a:lnTo>
                <a:close/>
              </a:path>
            </a:pathLst>
          </a:custGeom>
          <a:blipFill rotWithShape="1">
            <a:blip r:embed="rId5">
              <a:alphaModFix/>
            </a:blip>
            <a:stretch>
              <a:fillRect b="-130957" l="-138828" r="0" t="0"/>
            </a:stretch>
          </a:blipFill>
          <a:ln>
            <a:noFill/>
          </a:ln>
        </p:spPr>
      </p:sp>
      <p:sp>
        <p:nvSpPr>
          <p:cNvPr id="686" name="Google Shape;686;p49"/>
          <p:cNvSpPr/>
          <p:nvPr/>
        </p:nvSpPr>
        <p:spPr>
          <a:xfrm>
            <a:off x="7378499" y="2810628"/>
            <a:ext cx="1454880" cy="1701615"/>
          </a:xfrm>
          <a:custGeom>
            <a:rect b="b" l="l" r="r" t="t"/>
            <a:pathLst>
              <a:path extrusionOk="0" h="1701615" w="1454880">
                <a:moveTo>
                  <a:pt x="0" y="0"/>
                </a:moveTo>
                <a:lnTo>
                  <a:pt x="1454881" y="0"/>
                </a:lnTo>
                <a:lnTo>
                  <a:pt x="1454881" y="1701614"/>
                </a:lnTo>
                <a:lnTo>
                  <a:pt x="0" y="1701614"/>
                </a:lnTo>
                <a:lnTo>
                  <a:pt x="0" y="0"/>
                </a:lnTo>
                <a:close/>
              </a:path>
            </a:pathLst>
          </a:custGeom>
          <a:blipFill rotWithShape="1">
            <a:blip r:embed="rId5">
              <a:alphaModFix/>
            </a:blip>
            <a:stretch>
              <a:fillRect b="0" l="0" r="0" t="0"/>
            </a:stretch>
          </a:blipFill>
          <a:ln>
            <a:noFill/>
          </a:ln>
        </p:spPr>
      </p:sp>
      <p:sp>
        <p:nvSpPr>
          <p:cNvPr id="687" name="Google Shape;687;p49"/>
          <p:cNvSpPr/>
          <p:nvPr/>
        </p:nvSpPr>
        <p:spPr>
          <a:xfrm>
            <a:off x="854056" y="1003823"/>
            <a:ext cx="1996994" cy="791309"/>
          </a:xfrm>
          <a:custGeom>
            <a:rect b="b" l="l" r="r" t="t"/>
            <a:pathLst>
              <a:path extrusionOk="0" h="791309" w="1996994">
                <a:moveTo>
                  <a:pt x="0" y="0"/>
                </a:moveTo>
                <a:lnTo>
                  <a:pt x="1996994" y="0"/>
                </a:lnTo>
                <a:lnTo>
                  <a:pt x="1996994" y="791309"/>
                </a:lnTo>
                <a:lnTo>
                  <a:pt x="0" y="791309"/>
                </a:lnTo>
                <a:lnTo>
                  <a:pt x="0" y="0"/>
                </a:lnTo>
                <a:close/>
              </a:path>
            </a:pathLst>
          </a:custGeom>
          <a:blipFill rotWithShape="1">
            <a:blip r:embed="rId6">
              <a:alphaModFix/>
            </a:blip>
            <a:stretch>
              <a:fillRect b="0" l="0" r="0" t="0"/>
            </a:stretch>
          </a:blipFill>
          <a:ln>
            <a:noFill/>
          </a:ln>
        </p:spPr>
      </p:sp>
      <p:sp>
        <p:nvSpPr>
          <p:cNvPr id="688" name="Google Shape;688;p49"/>
          <p:cNvSpPr/>
          <p:nvPr/>
        </p:nvSpPr>
        <p:spPr>
          <a:xfrm>
            <a:off x="9892809" y="675047"/>
            <a:ext cx="1478429" cy="1448860"/>
          </a:xfrm>
          <a:custGeom>
            <a:rect b="b" l="l" r="r" t="t"/>
            <a:pathLst>
              <a:path extrusionOk="0" h="1448860" w="1478429">
                <a:moveTo>
                  <a:pt x="0" y="0"/>
                </a:moveTo>
                <a:lnTo>
                  <a:pt x="1478429" y="0"/>
                </a:lnTo>
                <a:lnTo>
                  <a:pt x="1478429" y="1448860"/>
                </a:lnTo>
                <a:lnTo>
                  <a:pt x="0" y="1448860"/>
                </a:lnTo>
                <a:lnTo>
                  <a:pt x="0" y="0"/>
                </a:lnTo>
                <a:close/>
              </a:path>
            </a:pathLst>
          </a:custGeom>
          <a:blipFill rotWithShape="1">
            <a:blip r:embed="rId7">
              <a:alphaModFix/>
            </a:blip>
            <a:stretch>
              <a:fillRect b="0" l="0" r="0" t="0"/>
            </a:stretch>
          </a:blipFill>
          <a:ln>
            <a:noFill/>
          </a:ln>
        </p:spPr>
      </p:sp>
      <p:sp>
        <p:nvSpPr>
          <p:cNvPr id="689" name="Google Shape;689;p49"/>
          <p:cNvSpPr/>
          <p:nvPr/>
        </p:nvSpPr>
        <p:spPr>
          <a:xfrm rot="-5400000">
            <a:off x="12165920" y="860463"/>
            <a:ext cx="968266" cy="1078029"/>
          </a:xfrm>
          <a:custGeom>
            <a:rect b="b" l="l" r="r" t="t"/>
            <a:pathLst>
              <a:path extrusionOk="0" h="1078029" w="968266">
                <a:moveTo>
                  <a:pt x="0" y="0"/>
                </a:moveTo>
                <a:lnTo>
                  <a:pt x="968266" y="0"/>
                </a:lnTo>
                <a:lnTo>
                  <a:pt x="968266" y="1078029"/>
                </a:lnTo>
                <a:lnTo>
                  <a:pt x="0" y="1078029"/>
                </a:lnTo>
                <a:lnTo>
                  <a:pt x="0" y="0"/>
                </a:lnTo>
                <a:close/>
              </a:path>
            </a:pathLst>
          </a:custGeom>
          <a:blipFill rotWithShape="1">
            <a:blip r:embed="rId8">
              <a:alphaModFix/>
            </a:blip>
            <a:stretch>
              <a:fillRect b="0" l="0" r="0" t="0"/>
            </a:stretch>
          </a:blipFill>
          <a:ln>
            <a:noFill/>
          </a:ln>
        </p:spPr>
      </p:sp>
      <p:sp>
        <p:nvSpPr>
          <p:cNvPr id="690" name="Google Shape;690;p49"/>
          <p:cNvSpPr/>
          <p:nvPr/>
        </p:nvSpPr>
        <p:spPr>
          <a:xfrm flipH="1" rot="5400000">
            <a:off x="11126141" y="5377128"/>
            <a:ext cx="1389563" cy="1547084"/>
          </a:xfrm>
          <a:custGeom>
            <a:rect b="b" l="l" r="r" t="t"/>
            <a:pathLst>
              <a:path extrusionOk="0" h="1547084" w="1389563">
                <a:moveTo>
                  <a:pt x="0" y="1547084"/>
                </a:moveTo>
                <a:lnTo>
                  <a:pt x="1389563" y="1547084"/>
                </a:lnTo>
                <a:lnTo>
                  <a:pt x="1389563" y="0"/>
                </a:lnTo>
                <a:lnTo>
                  <a:pt x="0" y="0"/>
                </a:lnTo>
                <a:lnTo>
                  <a:pt x="0" y="1547084"/>
                </a:lnTo>
                <a:close/>
              </a:path>
            </a:pathLst>
          </a:custGeom>
          <a:blipFill rotWithShape="1">
            <a:blip r:embed="rId8">
              <a:alphaModFix/>
            </a:blip>
            <a:stretch>
              <a:fillRect b="0" l="0" r="0" t="0"/>
            </a:stretch>
          </a:blipFill>
          <a:ln>
            <a:noFill/>
          </a:ln>
        </p:spPr>
      </p:sp>
      <p:sp>
        <p:nvSpPr>
          <p:cNvPr id="691" name="Google Shape;691;p49"/>
          <p:cNvSpPr/>
          <p:nvPr/>
        </p:nvSpPr>
        <p:spPr>
          <a:xfrm>
            <a:off x="9337133" y="2690534"/>
            <a:ext cx="857924" cy="1941802"/>
          </a:xfrm>
          <a:custGeom>
            <a:rect b="b" l="l" r="r" t="t"/>
            <a:pathLst>
              <a:path extrusionOk="0" h="1941802" w="857924">
                <a:moveTo>
                  <a:pt x="0" y="0"/>
                </a:moveTo>
                <a:lnTo>
                  <a:pt x="857924" y="0"/>
                </a:lnTo>
                <a:lnTo>
                  <a:pt x="857924" y="1941802"/>
                </a:lnTo>
                <a:lnTo>
                  <a:pt x="0" y="1941802"/>
                </a:lnTo>
                <a:lnTo>
                  <a:pt x="0" y="0"/>
                </a:lnTo>
                <a:close/>
              </a:path>
            </a:pathLst>
          </a:custGeom>
          <a:blipFill rotWithShape="1">
            <a:blip r:embed="rId9">
              <a:alphaModFix/>
            </a:blip>
            <a:stretch>
              <a:fillRect b="0" l="0" r="0" t="0"/>
            </a:stretch>
          </a:blipFill>
          <a:ln>
            <a:noFill/>
          </a:ln>
        </p:spPr>
      </p:sp>
      <p:sp>
        <p:nvSpPr>
          <p:cNvPr id="692" name="Google Shape;692;p49"/>
          <p:cNvSpPr/>
          <p:nvPr/>
        </p:nvSpPr>
        <p:spPr>
          <a:xfrm>
            <a:off x="3645888" y="2723442"/>
            <a:ext cx="1343889" cy="1875987"/>
          </a:xfrm>
          <a:custGeom>
            <a:rect b="b" l="l" r="r" t="t"/>
            <a:pathLst>
              <a:path extrusionOk="0" h="1875987" w="1343889">
                <a:moveTo>
                  <a:pt x="0" y="0"/>
                </a:moveTo>
                <a:lnTo>
                  <a:pt x="1343889" y="0"/>
                </a:lnTo>
                <a:lnTo>
                  <a:pt x="1343889" y="1875986"/>
                </a:lnTo>
                <a:lnTo>
                  <a:pt x="0" y="1875986"/>
                </a:lnTo>
                <a:lnTo>
                  <a:pt x="0" y="0"/>
                </a:lnTo>
                <a:close/>
              </a:path>
            </a:pathLst>
          </a:custGeom>
          <a:blipFill rotWithShape="1">
            <a:blip r:embed="rId10">
              <a:alphaModFix/>
            </a:blip>
            <a:stretch>
              <a:fillRect b="0" l="0" r="0" t="0"/>
            </a:stretch>
          </a:blipFill>
          <a:ln>
            <a:noFill/>
          </a:ln>
        </p:spPr>
      </p:sp>
      <p:sp>
        <p:nvSpPr>
          <p:cNvPr id="693" name="Google Shape;693;p49"/>
          <p:cNvSpPr/>
          <p:nvPr/>
        </p:nvSpPr>
        <p:spPr>
          <a:xfrm>
            <a:off x="5559536" y="534116"/>
            <a:ext cx="1648513" cy="1730722"/>
          </a:xfrm>
          <a:custGeom>
            <a:rect b="b" l="l" r="r" t="t"/>
            <a:pathLst>
              <a:path extrusionOk="0" h="1730722" w="1648513">
                <a:moveTo>
                  <a:pt x="0" y="0"/>
                </a:moveTo>
                <a:lnTo>
                  <a:pt x="1648512" y="0"/>
                </a:lnTo>
                <a:lnTo>
                  <a:pt x="1648512" y="1730722"/>
                </a:lnTo>
                <a:lnTo>
                  <a:pt x="0" y="1730722"/>
                </a:lnTo>
                <a:lnTo>
                  <a:pt x="0" y="0"/>
                </a:lnTo>
                <a:close/>
              </a:path>
            </a:pathLst>
          </a:custGeom>
          <a:blipFill rotWithShape="1">
            <a:blip r:embed="rId11">
              <a:alphaModFix/>
            </a:blip>
            <a:stretch>
              <a:fillRect b="0" l="0" r="0" t="0"/>
            </a:stretch>
          </a:blipFill>
          <a:ln>
            <a:noFill/>
          </a:ln>
        </p:spPr>
      </p:sp>
      <p:sp>
        <p:nvSpPr>
          <p:cNvPr id="694" name="Google Shape;694;p49"/>
          <p:cNvSpPr/>
          <p:nvPr/>
        </p:nvSpPr>
        <p:spPr>
          <a:xfrm flipH="1">
            <a:off x="6213748" y="5280809"/>
            <a:ext cx="1296093" cy="1739723"/>
          </a:xfrm>
          <a:custGeom>
            <a:rect b="b" l="l" r="r" t="t"/>
            <a:pathLst>
              <a:path extrusionOk="0" h="1739723" w="1296093">
                <a:moveTo>
                  <a:pt x="1296093" y="0"/>
                </a:moveTo>
                <a:lnTo>
                  <a:pt x="0" y="0"/>
                </a:lnTo>
                <a:lnTo>
                  <a:pt x="0" y="1739722"/>
                </a:lnTo>
                <a:lnTo>
                  <a:pt x="1296093" y="1739722"/>
                </a:lnTo>
                <a:lnTo>
                  <a:pt x="1296093" y="0"/>
                </a:lnTo>
                <a:close/>
              </a:path>
            </a:pathLst>
          </a:custGeom>
          <a:blipFill rotWithShape="1">
            <a:blip r:embed="rId12">
              <a:alphaModFix/>
            </a:blip>
            <a:stretch>
              <a:fillRect b="0" l="0" r="0" t="0"/>
            </a:stretch>
          </a:blipFill>
          <a:ln>
            <a:noFill/>
          </a:ln>
        </p:spPr>
      </p:sp>
      <p:sp>
        <p:nvSpPr>
          <p:cNvPr id="695" name="Google Shape;695;p49"/>
          <p:cNvSpPr/>
          <p:nvPr/>
        </p:nvSpPr>
        <p:spPr>
          <a:xfrm>
            <a:off x="751192" y="2800696"/>
            <a:ext cx="2390942" cy="1721479"/>
          </a:xfrm>
          <a:custGeom>
            <a:rect b="b" l="l" r="r" t="t"/>
            <a:pathLst>
              <a:path extrusionOk="0" h="1721479" w="2390942">
                <a:moveTo>
                  <a:pt x="0" y="0"/>
                </a:moveTo>
                <a:lnTo>
                  <a:pt x="2390942" y="0"/>
                </a:lnTo>
                <a:lnTo>
                  <a:pt x="2390942" y="1721478"/>
                </a:lnTo>
                <a:lnTo>
                  <a:pt x="0" y="1721478"/>
                </a:lnTo>
                <a:lnTo>
                  <a:pt x="0" y="0"/>
                </a:lnTo>
                <a:close/>
              </a:path>
            </a:pathLst>
          </a:custGeom>
          <a:blipFill rotWithShape="1">
            <a:blip r:embed="rId13">
              <a:alphaModFix/>
            </a:blip>
            <a:stretch>
              <a:fillRect b="0" l="0" r="0" t="0"/>
            </a:stretch>
          </a:blipFill>
          <a:ln>
            <a:noFill/>
          </a:ln>
        </p:spPr>
      </p:sp>
      <p:sp>
        <p:nvSpPr>
          <p:cNvPr id="696" name="Google Shape;696;p49"/>
          <p:cNvSpPr/>
          <p:nvPr/>
        </p:nvSpPr>
        <p:spPr>
          <a:xfrm>
            <a:off x="10698811" y="3049394"/>
            <a:ext cx="1776372" cy="1224082"/>
          </a:xfrm>
          <a:custGeom>
            <a:rect b="b" l="l" r="r" t="t"/>
            <a:pathLst>
              <a:path extrusionOk="0" h="1224082" w="1776372">
                <a:moveTo>
                  <a:pt x="0" y="0"/>
                </a:moveTo>
                <a:lnTo>
                  <a:pt x="1776372" y="0"/>
                </a:lnTo>
                <a:lnTo>
                  <a:pt x="1776372" y="1224082"/>
                </a:lnTo>
                <a:lnTo>
                  <a:pt x="0" y="1224082"/>
                </a:lnTo>
                <a:lnTo>
                  <a:pt x="0" y="0"/>
                </a:lnTo>
                <a:close/>
              </a:path>
            </a:pathLst>
          </a:custGeom>
          <a:blipFill rotWithShape="1">
            <a:blip r:embed="rId14">
              <a:alphaModFix/>
            </a:blip>
            <a:stretch>
              <a:fillRect b="0" l="0" r="0" t="0"/>
            </a:stretch>
          </a:blipFill>
          <a:ln>
            <a:noFill/>
          </a:ln>
        </p:spPr>
      </p:sp>
      <p:sp>
        <p:nvSpPr>
          <p:cNvPr id="697" name="Google Shape;697;p49"/>
          <p:cNvSpPr/>
          <p:nvPr/>
        </p:nvSpPr>
        <p:spPr>
          <a:xfrm>
            <a:off x="7947849" y="959046"/>
            <a:ext cx="1205159" cy="880862"/>
          </a:xfrm>
          <a:custGeom>
            <a:rect b="b" l="l" r="r" t="t"/>
            <a:pathLst>
              <a:path extrusionOk="0" h="880862" w="1205159">
                <a:moveTo>
                  <a:pt x="0" y="0"/>
                </a:moveTo>
                <a:lnTo>
                  <a:pt x="1205160" y="0"/>
                </a:lnTo>
                <a:lnTo>
                  <a:pt x="1205160" y="880862"/>
                </a:lnTo>
                <a:lnTo>
                  <a:pt x="0" y="880862"/>
                </a:lnTo>
                <a:lnTo>
                  <a:pt x="0" y="0"/>
                </a:lnTo>
                <a:close/>
              </a:path>
            </a:pathLst>
          </a:custGeom>
          <a:blipFill rotWithShape="1">
            <a:blip r:embed="rId15">
              <a:alphaModFix/>
            </a:blip>
            <a:stretch>
              <a:fillRect b="0" l="0" r="0" t="0"/>
            </a:stretch>
          </a:blipFill>
          <a:ln>
            <a:noFill/>
          </a:ln>
        </p:spPr>
      </p:sp>
      <p:sp>
        <p:nvSpPr>
          <p:cNvPr id="698" name="Google Shape;698;p49"/>
          <p:cNvSpPr/>
          <p:nvPr/>
        </p:nvSpPr>
        <p:spPr>
          <a:xfrm>
            <a:off x="8509785" y="5409514"/>
            <a:ext cx="1537651" cy="1482312"/>
          </a:xfrm>
          <a:custGeom>
            <a:rect b="b" l="l" r="r" t="t"/>
            <a:pathLst>
              <a:path extrusionOk="0" h="1482312" w="1537651">
                <a:moveTo>
                  <a:pt x="0" y="0"/>
                </a:moveTo>
                <a:lnTo>
                  <a:pt x="1537651" y="0"/>
                </a:lnTo>
                <a:lnTo>
                  <a:pt x="1537651" y="1482312"/>
                </a:lnTo>
                <a:lnTo>
                  <a:pt x="0" y="1482312"/>
                </a:lnTo>
                <a:lnTo>
                  <a:pt x="0" y="0"/>
                </a:lnTo>
                <a:close/>
              </a:path>
            </a:pathLst>
          </a:custGeom>
          <a:blipFill rotWithShape="1">
            <a:blip r:embed="rId16">
              <a:alphaModFix/>
            </a:blip>
            <a:stretch>
              <a:fillRect b="0" l="0" r="0" t="0"/>
            </a:stretch>
          </a:blipFill>
          <a:ln>
            <a:noFill/>
          </a:ln>
        </p:spPr>
      </p:sp>
      <p:sp>
        <p:nvSpPr>
          <p:cNvPr id="699" name="Google Shape;699;p49"/>
          <p:cNvSpPr/>
          <p:nvPr/>
        </p:nvSpPr>
        <p:spPr>
          <a:xfrm>
            <a:off x="5493531" y="2956734"/>
            <a:ext cx="1381214" cy="1409402"/>
          </a:xfrm>
          <a:custGeom>
            <a:rect b="b" l="l" r="r" t="t"/>
            <a:pathLst>
              <a:path extrusionOk="0" h="1409402" w="1381214">
                <a:moveTo>
                  <a:pt x="0" y="0"/>
                </a:moveTo>
                <a:lnTo>
                  <a:pt x="1381214" y="0"/>
                </a:lnTo>
                <a:lnTo>
                  <a:pt x="1381214" y="1409402"/>
                </a:lnTo>
                <a:lnTo>
                  <a:pt x="0" y="1409402"/>
                </a:lnTo>
                <a:lnTo>
                  <a:pt x="0" y="0"/>
                </a:lnTo>
                <a:close/>
              </a:path>
            </a:pathLst>
          </a:custGeom>
          <a:blipFill rotWithShape="1">
            <a:blip r:embed="rId17">
              <a:alphaModFix/>
            </a:blip>
            <a:stretch>
              <a:fillRect b="0" l="0" r="0" t="0"/>
            </a:stretch>
          </a:blipFill>
          <a:ln>
            <a:noFill/>
          </a:ln>
        </p:spPr>
      </p:sp>
      <p:sp>
        <p:nvSpPr>
          <p:cNvPr id="700" name="Google Shape;700;p49"/>
          <p:cNvSpPr/>
          <p:nvPr/>
        </p:nvSpPr>
        <p:spPr>
          <a:xfrm>
            <a:off x="3852032" y="5455888"/>
            <a:ext cx="1361772" cy="1389563"/>
          </a:xfrm>
          <a:custGeom>
            <a:rect b="b" l="l" r="r" t="t"/>
            <a:pathLst>
              <a:path extrusionOk="0" h="1389563" w="1361772">
                <a:moveTo>
                  <a:pt x="0" y="0"/>
                </a:moveTo>
                <a:lnTo>
                  <a:pt x="1361772" y="0"/>
                </a:lnTo>
                <a:lnTo>
                  <a:pt x="1361772" y="1389563"/>
                </a:lnTo>
                <a:lnTo>
                  <a:pt x="0" y="1389563"/>
                </a:lnTo>
                <a:lnTo>
                  <a:pt x="0" y="0"/>
                </a:lnTo>
                <a:close/>
              </a:path>
            </a:pathLst>
          </a:custGeom>
          <a:blipFill rotWithShape="1">
            <a:blip r:embed="rId18">
              <a:alphaModFix/>
            </a:blip>
            <a:stretch>
              <a:fillRect b="0" l="0" r="0" t="0"/>
            </a:stretch>
          </a:blipFill>
          <a:ln>
            <a:noFill/>
          </a:ln>
        </p:spPr>
      </p:sp>
      <p:sp>
        <p:nvSpPr>
          <p:cNvPr id="701" name="Google Shape;701;p49"/>
          <p:cNvSpPr/>
          <p:nvPr/>
        </p:nvSpPr>
        <p:spPr>
          <a:xfrm>
            <a:off x="854056" y="5330228"/>
            <a:ext cx="1998032" cy="1640884"/>
          </a:xfrm>
          <a:custGeom>
            <a:rect b="b" l="l" r="r" t="t"/>
            <a:pathLst>
              <a:path extrusionOk="0" h="1640884" w="1998032">
                <a:moveTo>
                  <a:pt x="0" y="0"/>
                </a:moveTo>
                <a:lnTo>
                  <a:pt x="1998033" y="0"/>
                </a:lnTo>
                <a:lnTo>
                  <a:pt x="1998033" y="1640884"/>
                </a:lnTo>
                <a:lnTo>
                  <a:pt x="0" y="1640884"/>
                </a:lnTo>
                <a:lnTo>
                  <a:pt x="0" y="0"/>
                </a:lnTo>
                <a:close/>
              </a:path>
            </a:pathLst>
          </a:custGeom>
          <a:blipFill rotWithShape="1">
            <a:blip r:embed="rId19">
              <a:alphaModFix/>
            </a:blip>
            <a:stretch>
              <a:fillRect b="0" l="0" r="0" t="0"/>
            </a:stretch>
          </a:blipFill>
          <a:ln>
            <a:noFill/>
          </a:ln>
        </p:spPr>
      </p:sp>
      <p:sp>
        <p:nvSpPr>
          <p:cNvPr id="702" name="Google Shape;702;p49"/>
          <p:cNvSpPr/>
          <p:nvPr/>
        </p:nvSpPr>
        <p:spPr>
          <a:xfrm>
            <a:off x="9686557" y="7792965"/>
            <a:ext cx="1536529" cy="1707254"/>
          </a:xfrm>
          <a:custGeom>
            <a:rect b="b" l="l" r="r" t="t"/>
            <a:pathLst>
              <a:path extrusionOk="0" h="1707254" w="1536529">
                <a:moveTo>
                  <a:pt x="0" y="0"/>
                </a:moveTo>
                <a:lnTo>
                  <a:pt x="1536529" y="0"/>
                </a:lnTo>
                <a:lnTo>
                  <a:pt x="1536529" y="1707255"/>
                </a:lnTo>
                <a:lnTo>
                  <a:pt x="0" y="1707255"/>
                </a:lnTo>
                <a:lnTo>
                  <a:pt x="0" y="0"/>
                </a:lnTo>
                <a:close/>
              </a:path>
            </a:pathLst>
          </a:custGeom>
          <a:blipFill rotWithShape="1">
            <a:blip r:embed="rId20">
              <a:alphaModFix/>
            </a:blip>
            <a:stretch>
              <a:fillRect b="0" l="0" r="0" t="0"/>
            </a:stretch>
          </a:blipFill>
          <a:ln>
            <a:noFill/>
          </a:ln>
        </p:spPr>
      </p:sp>
      <p:sp>
        <p:nvSpPr>
          <p:cNvPr id="703" name="Google Shape;703;p49"/>
          <p:cNvSpPr/>
          <p:nvPr/>
        </p:nvSpPr>
        <p:spPr>
          <a:xfrm>
            <a:off x="3590851" y="811847"/>
            <a:ext cx="1228884" cy="1175260"/>
          </a:xfrm>
          <a:custGeom>
            <a:rect b="b" l="l" r="r" t="t"/>
            <a:pathLst>
              <a:path extrusionOk="0" h="1175260" w="1228884">
                <a:moveTo>
                  <a:pt x="0" y="0"/>
                </a:moveTo>
                <a:lnTo>
                  <a:pt x="1228884" y="0"/>
                </a:lnTo>
                <a:lnTo>
                  <a:pt x="1228884" y="1175260"/>
                </a:lnTo>
                <a:lnTo>
                  <a:pt x="0" y="1175260"/>
                </a:lnTo>
                <a:lnTo>
                  <a:pt x="0" y="0"/>
                </a:lnTo>
                <a:close/>
              </a:path>
            </a:pathLst>
          </a:custGeom>
          <a:blipFill rotWithShape="1">
            <a:blip r:embed="rId21">
              <a:alphaModFix/>
            </a:blip>
            <a:stretch>
              <a:fillRect b="0" l="0" r="0" t="0"/>
            </a:stretch>
          </a:blipFill>
          <a:ln>
            <a:noFill/>
          </a:ln>
        </p:spPr>
      </p:sp>
      <p:sp>
        <p:nvSpPr>
          <p:cNvPr id="704" name="Google Shape;704;p49"/>
          <p:cNvSpPr/>
          <p:nvPr/>
        </p:nvSpPr>
        <p:spPr>
          <a:xfrm flipH="1">
            <a:off x="13594408" y="5385766"/>
            <a:ext cx="1749261" cy="1529808"/>
          </a:xfrm>
          <a:custGeom>
            <a:rect b="b" l="l" r="r" t="t"/>
            <a:pathLst>
              <a:path extrusionOk="0" h="1529808" w="1749261">
                <a:moveTo>
                  <a:pt x="1749261" y="0"/>
                </a:moveTo>
                <a:lnTo>
                  <a:pt x="0" y="0"/>
                </a:lnTo>
                <a:lnTo>
                  <a:pt x="0" y="1529808"/>
                </a:lnTo>
                <a:lnTo>
                  <a:pt x="1749261" y="1529808"/>
                </a:lnTo>
                <a:lnTo>
                  <a:pt x="1749261" y="0"/>
                </a:lnTo>
                <a:close/>
              </a:path>
            </a:pathLst>
          </a:custGeom>
          <a:blipFill rotWithShape="1">
            <a:blip r:embed="rId22">
              <a:alphaModFix/>
            </a:blip>
            <a:stretch>
              <a:fillRect b="0" l="0" r="0" t="0"/>
            </a:stretch>
          </a:blipFill>
          <a:ln>
            <a:noFill/>
          </a:ln>
        </p:spPr>
      </p:sp>
      <p:grpSp>
        <p:nvGrpSpPr>
          <p:cNvPr id="705" name="Google Shape;705;p49"/>
          <p:cNvGrpSpPr/>
          <p:nvPr/>
        </p:nvGrpSpPr>
        <p:grpSpPr>
          <a:xfrm>
            <a:off x="16343612" y="5270511"/>
            <a:ext cx="1434658" cy="1760318"/>
            <a:chOff x="0" y="0"/>
            <a:chExt cx="1912878" cy="2347090"/>
          </a:xfrm>
        </p:grpSpPr>
        <p:sp>
          <p:nvSpPr>
            <p:cNvPr id="706" name="Google Shape;706;p49"/>
            <p:cNvSpPr/>
            <p:nvPr/>
          </p:nvSpPr>
          <p:spPr>
            <a:xfrm>
              <a:off x="571097" y="0"/>
              <a:ext cx="1341781" cy="2060497"/>
            </a:xfrm>
            <a:custGeom>
              <a:rect b="b" l="l" r="r" t="t"/>
              <a:pathLst>
                <a:path extrusionOk="0" h="2060497" w="1341781">
                  <a:moveTo>
                    <a:pt x="0" y="0"/>
                  </a:moveTo>
                  <a:lnTo>
                    <a:pt x="1341781" y="0"/>
                  </a:lnTo>
                  <a:lnTo>
                    <a:pt x="1341781" y="2060497"/>
                  </a:lnTo>
                  <a:lnTo>
                    <a:pt x="0" y="2060497"/>
                  </a:lnTo>
                  <a:lnTo>
                    <a:pt x="0" y="0"/>
                  </a:lnTo>
                  <a:close/>
                </a:path>
              </a:pathLst>
            </a:custGeom>
            <a:blipFill rotWithShape="1">
              <a:blip r:embed="rId23">
                <a:alphaModFix/>
              </a:blip>
              <a:stretch>
                <a:fillRect b="-13909" l="-42559" r="0" t="0"/>
              </a:stretch>
            </a:blipFill>
            <a:ln>
              <a:noFill/>
            </a:ln>
          </p:spPr>
        </p:sp>
        <p:sp>
          <p:nvSpPr>
            <p:cNvPr id="707" name="Google Shape;707;p49"/>
            <p:cNvSpPr/>
            <p:nvPr/>
          </p:nvSpPr>
          <p:spPr>
            <a:xfrm>
              <a:off x="0" y="0"/>
              <a:ext cx="1912878" cy="2347090"/>
            </a:xfrm>
            <a:custGeom>
              <a:rect b="b" l="l" r="r" t="t"/>
              <a:pathLst>
                <a:path extrusionOk="0" h="2347090" w="1912878">
                  <a:moveTo>
                    <a:pt x="0" y="0"/>
                  </a:moveTo>
                  <a:lnTo>
                    <a:pt x="1912878" y="0"/>
                  </a:lnTo>
                  <a:lnTo>
                    <a:pt x="1912878" y="2347090"/>
                  </a:lnTo>
                  <a:lnTo>
                    <a:pt x="0" y="2347090"/>
                  </a:lnTo>
                  <a:lnTo>
                    <a:pt x="0" y="0"/>
                  </a:lnTo>
                  <a:close/>
                </a:path>
              </a:pathLst>
            </a:custGeom>
            <a:blipFill rotWithShape="1">
              <a:blip r:embed="rId23">
                <a:alphaModFix/>
              </a:blip>
              <a:stretch>
                <a:fillRect b="0" l="0" r="0" t="0"/>
              </a:stretch>
            </a:blipFill>
            <a:ln>
              <a:noFill/>
            </a:ln>
          </p:spPr>
        </p:sp>
      </p:grpSp>
      <p:grpSp>
        <p:nvGrpSpPr>
          <p:cNvPr id="708" name="Google Shape;708;p49"/>
          <p:cNvGrpSpPr/>
          <p:nvPr/>
        </p:nvGrpSpPr>
        <p:grpSpPr>
          <a:xfrm>
            <a:off x="15321213" y="2849106"/>
            <a:ext cx="2499474" cy="1624658"/>
            <a:chOff x="0" y="0"/>
            <a:chExt cx="3332632" cy="2166211"/>
          </a:xfrm>
        </p:grpSpPr>
        <p:sp>
          <p:nvSpPr>
            <p:cNvPr id="709" name="Google Shape;709;p49"/>
            <p:cNvSpPr/>
            <p:nvPr/>
          </p:nvSpPr>
          <p:spPr>
            <a:xfrm>
              <a:off x="0" y="0"/>
              <a:ext cx="3332632" cy="2166211"/>
            </a:xfrm>
            <a:custGeom>
              <a:rect b="b" l="l" r="r" t="t"/>
              <a:pathLst>
                <a:path extrusionOk="0" h="2166211" w="3332632">
                  <a:moveTo>
                    <a:pt x="0" y="0"/>
                  </a:moveTo>
                  <a:lnTo>
                    <a:pt x="3332632" y="0"/>
                  </a:lnTo>
                  <a:lnTo>
                    <a:pt x="3332632" y="2166211"/>
                  </a:lnTo>
                  <a:lnTo>
                    <a:pt x="0" y="2166211"/>
                  </a:lnTo>
                  <a:lnTo>
                    <a:pt x="0" y="0"/>
                  </a:lnTo>
                  <a:close/>
                </a:path>
              </a:pathLst>
            </a:custGeom>
            <a:blipFill rotWithShape="1">
              <a:blip r:embed="rId24">
                <a:alphaModFix/>
              </a:blip>
              <a:stretch>
                <a:fillRect b="0" l="0" r="0" t="0"/>
              </a:stretch>
            </a:blipFill>
            <a:ln>
              <a:noFill/>
            </a:ln>
          </p:spPr>
        </p:sp>
        <p:sp>
          <p:nvSpPr>
            <p:cNvPr id="710" name="Google Shape;710;p49"/>
            <p:cNvSpPr/>
            <p:nvPr/>
          </p:nvSpPr>
          <p:spPr>
            <a:xfrm>
              <a:off x="0" y="0"/>
              <a:ext cx="3332632" cy="2166211"/>
            </a:xfrm>
            <a:custGeom>
              <a:rect b="b" l="l" r="r" t="t"/>
              <a:pathLst>
                <a:path extrusionOk="0" h="2166211" w="3332632">
                  <a:moveTo>
                    <a:pt x="0" y="0"/>
                  </a:moveTo>
                  <a:lnTo>
                    <a:pt x="3332632" y="0"/>
                  </a:lnTo>
                  <a:lnTo>
                    <a:pt x="3332632" y="2166211"/>
                  </a:lnTo>
                  <a:lnTo>
                    <a:pt x="0" y="2166211"/>
                  </a:lnTo>
                  <a:lnTo>
                    <a:pt x="0" y="0"/>
                  </a:lnTo>
                  <a:close/>
                </a:path>
              </a:pathLst>
            </a:custGeom>
            <a:blipFill rotWithShape="1">
              <a:blip r:embed="rId24">
                <a:alphaModFix/>
              </a:blip>
              <a:stretch>
                <a:fillRect b="0" l="0" r="0" t="0"/>
              </a:stretch>
            </a:blipFill>
            <a:ln>
              <a:noFill/>
            </a:ln>
          </p:spPr>
        </p:sp>
      </p:grpSp>
      <p:sp>
        <p:nvSpPr>
          <p:cNvPr id="711" name="Google Shape;711;p49"/>
          <p:cNvSpPr/>
          <p:nvPr/>
        </p:nvSpPr>
        <p:spPr>
          <a:xfrm>
            <a:off x="13928868" y="524030"/>
            <a:ext cx="1383206" cy="1750894"/>
          </a:xfrm>
          <a:custGeom>
            <a:rect b="b" l="l" r="r" t="t"/>
            <a:pathLst>
              <a:path extrusionOk="0" h="1750894" w="1383206">
                <a:moveTo>
                  <a:pt x="0" y="0"/>
                </a:moveTo>
                <a:lnTo>
                  <a:pt x="1383207" y="0"/>
                </a:lnTo>
                <a:lnTo>
                  <a:pt x="1383207" y="1750894"/>
                </a:lnTo>
                <a:lnTo>
                  <a:pt x="0" y="1750894"/>
                </a:lnTo>
                <a:lnTo>
                  <a:pt x="0" y="0"/>
                </a:lnTo>
                <a:close/>
              </a:path>
            </a:pathLst>
          </a:custGeom>
          <a:blipFill rotWithShape="1">
            <a:blip r:embed="rId25">
              <a:alphaModFix/>
            </a:blip>
            <a:stretch>
              <a:fillRect b="0" l="0" r="0" t="0"/>
            </a:stretch>
          </a:blipFill>
          <a:ln>
            <a:noFill/>
          </a:ln>
        </p:spPr>
      </p:sp>
      <p:sp>
        <p:nvSpPr>
          <p:cNvPr id="712" name="Google Shape;712;p49"/>
          <p:cNvSpPr/>
          <p:nvPr/>
        </p:nvSpPr>
        <p:spPr>
          <a:xfrm>
            <a:off x="16051876" y="534116"/>
            <a:ext cx="1726395" cy="1730722"/>
          </a:xfrm>
          <a:custGeom>
            <a:rect b="b" l="l" r="r" t="t"/>
            <a:pathLst>
              <a:path extrusionOk="0" h="1730722" w="1726395">
                <a:moveTo>
                  <a:pt x="0" y="0"/>
                </a:moveTo>
                <a:lnTo>
                  <a:pt x="1726395" y="0"/>
                </a:lnTo>
                <a:lnTo>
                  <a:pt x="1726395" y="1730722"/>
                </a:lnTo>
                <a:lnTo>
                  <a:pt x="0" y="1730722"/>
                </a:lnTo>
                <a:lnTo>
                  <a:pt x="0" y="0"/>
                </a:lnTo>
                <a:close/>
              </a:path>
            </a:pathLst>
          </a:custGeom>
          <a:blipFill rotWithShape="1">
            <a:blip r:embed="rId26">
              <a:alphaModFix/>
            </a:blip>
            <a:stretch>
              <a:fillRect b="0" l="0" r="0" t="0"/>
            </a:stretch>
          </a:blipFill>
          <a:ln>
            <a:noFill/>
          </a:ln>
        </p:spPr>
      </p:sp>
      <p:sp>
        <p:nvSpPr>
          <p:cNvPr id="713" name="Google Shape;713;p49"/>
          <p:cNvSpPr/>
          <p:nvPr/>
        </p:nvSpPr>
        <p:spPr>
          <a:xfrm>
            <a:off x="4065725" y="7806270"/>
            <a:ext cx="1502076" cy="1680645"/>
          </a:xfrm>
          <a:custGeom>
            <a:rect b="b" l="l" r="r" t="t"/>
            <a:pathLst>
              <a:path extrusionOk="0" h="1680645" w="1502076">
                <a:moveTo>
                  <a:pt x="0" y="0"/>
                </a:moveTo>
                <a:lnTo>
                  <a:pt x="1502076" y="0"/>
                </a:lnTo>
                <a:lnTo>
                  <a:pt x="1502076" y="1680645"/>
                </a:lnTo>
                <a:lnTo>
                  <a:pt x="0" y="1680645"/>
                </a:lnTo>
                <a:lnTo>
                  <a:pt x="0" y="0"/>
                </a:lnTo>
                <a:close/>
              </a:path>
            </a:pathLst>
          </a:custGeom>
          <a:blipFill rotWithShape="1">
            <a:blip r:embed="rId27">
              <a:alphaModFix/>
            </a:blip>
            <a:stretch>
              <a:fillRect b="0" l="0" r="0" t="0"/>
            </a:stretch>
          </a:blipFill>
          <a:ln>
            <a:noFill/>
          </a:ln>
        </p:spPr>
      </p:sp>
      <p:sp>
        <p:nvSpPr>
          <p:cNvPr id="714" name="Google Shape;714;p49"/>
          <p:cNvSpPr/>
          <p:nvPr/>
        </p:nvSpPr>
        <p:spPr>
          <a:xfrm>
            <a:off x="6946030" y="7854559"/>
            <a:ext cx="1362297" cy="1584067"/>
          </a:xfrm>
          <a:custGeom>
            <a:rect b="b" l="l" r="r" t="t"/>
            <a:pathLst>
              <a:path extrusionOk="0" h="1584067" w="1362297">
                <a:moveTo>
                  <a:pt x="0" y="0"/>
                </a:moveTo>
                <a:lnTo>
                  <a:pt x="1362297" y="0"/>
                </a:lnTo>
                <a:lnTo>
                  <a:pt x="1362297" y="1584067"/>
                </a:lnTo>
                <a:lnTo>
                  <a:pt x="0" y="1584067"/>
                </a:lnTo>
                <a:lnTo>
                  <a:pt x="0" y="0"/>
                </a:lnTo>
                <a:close/>
              </a:path>
            </a:pathLst>
          </a:custGeom>
          <a:blipFill rotWithShape="1">
            <a:blip r:embed="rId28">
              <a:alphaModFix/>
            </a:blip>
            <a:stretch>
              <a:fillRect b="0" l="0" r="0" t="0"/>
            </a:stretch>
          </a:blipFill>
          <a:ln>
            <a:noFill/>
          </a:ln>
        </p:spPr>
      </p:sp>
      <p:sp>
        <p:nvSpPr>
          <p:cNvPr id="715" name="Google Shape;715;p49"/>
          <p:cNvSpPr/>
          <p:nvPr/>
        </p:nvSpPr>
        <p:spPr>
          <a:xfrm>
            <a:off x="15569699" y="7672876"/>
            <a:ext cx="2002502" cy="1947433"/>
          </a:xfrm>
          <a:custGeom>
            <a:rect b="b" l="l" r="r" t="t"/>
            <a:pathLst>
              <a:path extrusionOk="0" h="1947433" w="2002502">
                <a:moveTo>
                  <a:pt x="0" y="0"/>
                </a:moveTo>
                <a:lnTo>
                  <a:pt x="2002502" y="0"/>
                </a:lnTo>
                <a:lnTo>
                  <a:pt x="2002502" y="1947433"/>
                </a:lnTo>
                <a:lnTo>
                  <a:pt x="0" y="1947433"/>
                </a:lnTo>
                <a:lnTo>
                  <a:pt x="0" y="0"/>
                </a:lnTo>
                <a:close/>
              </a:path>
            </a:pathLst>
          </a:custGeom>
          <a:blipFill rotWithShape="1">
            <a:blip r:embed="rId29">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50"/>
          <p:cNvPicPr preferRelativeResize="0"/>
          <p:nvPr/>
        </p:nvPicPr>
        <p:blipFill>
          <a:blip r:embed="rId3">
            <a:alphaModFix/>
          </a:blip>
          <a:stretch>
            <a:fillRect/>
          </a:stretch>
        </p:blipFill>
        <p:spPr>
          <a:xfrm>
            <a:off x="2884950" y="2669575"/>
            <a:ext cx="4688961" cy="1175400"/>
          </a:xfrm>
          <a:prstGeom prst="rect">
            <a:avLst/>
          </a:prstGeom>
          <a:noFill/>
          <a:ln>
            <a:noFill/>
          </a:ln>
        </p:spPr>
      </p:pic>
      <p:sp>
        <p:nvSpPr>
          <p:cNvPr id="721" name="Google Shape;721;p50"/>
          <p:cNvSpPr txBox="1"/>
          <p:nvPr/>
        </p:nvSpPr>
        <p:spPr>
          <a:xfrm>
            <a:off x="3173709" y="5916305"/>
            <a:ext cx="4124100" cy="430800"/>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ED7843"/>
                </a:solidFill>
                <a:latin typeface="Nunito"/>
                <a:ea typeface="Nunito"/>
                <a:cs typeface="Nunito"/>
                <a:sym typeface="Nunito"/>
              </a:rPr>
              <a:t>SLIDESCARNIVAL</a:t>
            </a:r>
            <a:endParaRPr/>
          </a:p>
        </p:txBody>
      </p:sp>
      <p:sp>
        <p:nvSpPr>
          <p:cNvPr id="722" name="Google Shape;722;p50"/>
          <p:cNvSpPr txBox="1"/>
          <p:nvPr/>
        </p:nvSpPr>
        <p:spPr>
          <a:xfrm>
            <a:off x="3732594" y="7275847"/>
            <a:ext cx="3006300" cy="430800"/>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ED7843"/>
                </a:solidFill>
                <a:latin typeface="Nunito"/>
                <a:ea typeface="Nunito"/>
                <a:cs typeface="Nunito"/>
                <a:sym typeface="Nunito"/>
              </a:rPr>
              <a:t>PEXELS</a:t>
            </a:r>
            <a:endParaRPr/>
          </a:p>
        </p:txBody>
      </p:sp>
      <p:sp>
        <p:nvSpPr>
          <p:cNvPr id="723" name="Google Shape;723;p50"/>
          <p:cNvSpPr txBox="1"/>
          <p:nvPr/>
        </p:nvSpPr>
        <p:spPr>
          <a:xfrm>
            <a:off x="961127" y="4235488"/>
            <a:ext cx="8358900" cy="1018200"/>
          </a:xfrm>
          <a:prstGeom prst="rect">
            <a:avLst/>
          </a:prstGeom>
          <a:noFill/>
          <a:ln>
            <a:noFill/>
          </a:ln>
        </p:spPr>
        <p:txBody>
          <a:bodyPr anchorCtr="0" anchor="t" bIns="0" lIns="0" spcFirstLastPara="1" rIns="0" wrap="square" tIns="0">
            <a:spAutoFit/>
          </a:bodyPr>
          <a:lstStyle/>
          <a:p>
            <a:pPr indent="0" lvl="0" marL="0" marR="0" rtl="0" algn="ctr">
              <a:lnSpc>
                <a:spcPct val="169011"/>
              </a:lnSpc>
              <a:spcBef>
                <a:spcPts val="0"/>
              </a:spcBef>
              <a:spcAft>
                <a:spcPts val="0"/>
              </a:spcAft>
              <a:buNone/>
            </a:pPr>
            <a:r>
              <a:rPr b="1" i="0" lang="en-US" sz="2459" u="none" cap="none" strike="noStrike">
                <a:solidFill>
                  <a:srgbClr val="000000"/>
                </a:solidFill>
                <a:latin typeface="Nunito"/>
                <a:ea typeface="Nunito"/>
                <a:cs typeface="Nunito"/>
                <a:sym typeface="Nunito"/>
              </a:rPr>
              <a:t>This presentation template is free</a:t>
            </a:r>
            <a:endParaRPr/>
          </a:p>
          <a:p>
            <a:pPr indent="0" lvl="0" marL="0" marR="0" rtl="0" algn="ctr">
              <a:lnSpc>
                <a:spcPct val="169011"/>
              </a:lnSpc>
              <a:spcBef>
                <a:spcPts val="0"/>
              </a:spcBef>
              <a:spcAft>
                <a:spcPts val="0"/>
              </a:spcAft>
              <a:buNone/>
            </a:pPr>
            <a:r>
              <a:rPr b="1" i="0" lang="en-US" sz="2459" u="none" cap="none" strike="noStrike">
                <a:solidFill>
                  <a:srgbClr val="000000"/>
                </a:solidFill>
                <a:latin typeface="Nunito"/>
                <a:ea typeface="Nunito"/>
                <a:cs typeface="Nunito"/>
                <a:sym typeface="Nunito"/>
              </a:rPr>
              <a:t>for everyone to use thanks to the following:</a:t>
            </a:r>
            <a:endParaRPr/>
          </a:p>
        </p:txBody>
      </p:sp>
      <p:sp>
        <p:nvSpPr>
          <p:cNvPr id="724" name="Google Shape;724;p50"/>
          <p:cNvSpPr txBox="1"/>
          <p:nvPr/>
        </p:nvSpPr>
        <p:spPr>
          <a:xfrm>
            <a:off x="1372664" y="8705324"/>
            <a:ext cx="77262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D98A3"/>
                </a:solidFill>
                <a:latin typeface="Londrina Solid"/>
                <a:ea typeface="Londrina Solid"/>
                <a:cs typeface="Londrina Solid"/>
                <a:sym typeface="Londrina Solid"/>
              </a:rPr>
              <a:t>Happy designing! </a:t>
            </a:r>
            <a:endParaRPr/>
          </a:p>
        </p:txBody>
      </p:sp>
      <p:sp>
        <p:nvSpPr>
          <p:cNvPr id="725" name="Google Shape;725;p50"/>
          <p:cNvSpPr txBox="1"/>
          <p:nvPr/>
        </p:nvSpPr>
        <p:spPr>
          <a:xfrm>
            <a:off x="1372664" y="765386"/>
            <a:ext cx="7726200" cy="16161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Credits</a:t>
            </a:r>
            <a:endParaRPr/>
          </a:p>
        </p:txBody>
      </p:sp>
      <p:sp>
        <p:nvSpPr>
          <p:cNvPr id="726" name="Google Shape;726;p50"/>
          <p:cNvSpPr txBox="1"/>
          <p:nvPr/>
        </p:nvSpPr>
        <p:spPr>
          <a:xfrm>
            <a:off x="3650559" y="6560202"/>
            <a:ext cx="31704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000000"/>
                </a:solidFill>
                <a:latin typeface="Nunito"/>
                <a:ea typeface="Nunito"/>
                <a:cs typeface="Nunito"/>
                <a:sym typeface="Nunito"/>
              </a:rPr>
              <a:t>for the presentation template</a:t>
            </a:r>
            <a:endParaRPr/>
          </a:p>
        </p:txBody>
      </p:sp>
      <p:sp>
        <p:nvSpPr>
          <p:cNvPr id="727" name="Google Shape;727;p50"/>
          <p:cNvSpPr txBox="1"/>
          <p:nvPr/>
        </p:nvSpPr>
        <p:spPr>
          <a:xfrm>
            <a:off x="4474881" y="7919744"/>
            <a:ext cx="15216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000000"/>
                </a:solidFill>
                <a:latin typeface="Nunito"/>
                <a:ea typeface="Nunito"/>
                <a:cs typeface="Nunito"/>
                <a:sym typeface="Nunito"/>
              </a:rPr>
              <a:t>for the photos</a:t>
            </a:r>
            <a:endParaRPr/>
          </a:p>
        </p:txBody>
      </p:sp>
      <p:sp>
        <p:nvSpPr>
          <p:cNvPr id="728" name="Google Shape;728;p50"/>
          <p:cNvSpPr/>
          <p:nvPr/>
        </p:nvSpPr>
        <p:spPr>
          <a:xfrm>
            <a:off x="10748460" y="3154678"/>
            <a:ext cx="5006162" cy="6336914"/>
          </a:xfrm>
          <a:custGeom>
            <a:rect b="b" l="l" r="r" t="t"/>
            <a:pathLst>
              <a:path extrusionOk="0" h="6336914" w="5006162">
                <a:moveTo>
                  <a:pt x="0" y="0"/>
                </a:moveTo>
                <a:lnTo>
                  <a:pt x="5006162" y="0"/>
                </a:lnTo>
                <a:lnTo>
                  <a:pt x="5006162" y="6336914"/>
                </a:lnTo>
                <a:lnTo>
                  <a:pt x="0" y="6336914"/>
                </a:lnTo>
                <a:lnTo>
                  <a:pt x="0" y="0"/>
                </a:lnTo>
                <a:close/>
              </a:path>
            </a:pathLst>
          </a:custGeom>
          <a:blipFill rotWithShape="1">
            <a:blip r:embed="rId4">
              <a:alphaModFix/>
            </a:blip>
            <a:stretch>
              <a:fillRect b="0" l="0" r="0" t="0"/>
            </a:stretch>
          </a:blipFill>
          <a:ln>
            <a:noFill/>
          </a:ln>
        </p:spPr>
      </p:sp>
      <p:sp>
        <p:nvSpPr>
          <p:cNvPr id="729" name="Google Shape;729;p50"/>
          <p:cNvSpPr/>
          <p:nvPr/>
        </p:nvSpPr>
        <p:spPr>
          <a:xfrm>
            <a:off x="10126013" y="765386"/>
            <a:ext cx="6251055" cy="2602712"/>
          </a:xfrm>
          <a:custGeom>
            <a:rect b="b" l="l" r="r" t="t"/>
            <a:pathLst>
              <a:path extrusionOk="0" h="2602712" w="6251055">
                <a:moveTo>
                  <a:pt x="0" y="0"/>
                </a:moveTo>
                <a:lnTo>
                  <a:pt x="6251055" y="0"/>
                </a:lnTo>
                <a:lnTo>
                  <a:pt x="6251055" y="2602712"/>
                </a:lnTo>
                <a:lnTo>
                  <a:pt x="0" y="260271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nvSpPr>
        <p:spPr>
          <a:xfrm>
            <a:off x="1782381" y="757903"/>
            <a:ext cx="14723239" cy="1992016"/>
          </a:xfrm>
          <a:prstGeom prst="rect">
            <a:avLst/>
          </a:prstGeom>
          <a:noFill/>
          <a:ln>
            <a:noFill/>
          </a:ln>
        </p:spPr>
        <p:txBody>
          <a:bodyPr anchorCtr="0" anchor="t" bIns="0" lIns="0" spcFirstLastPara="1" rIns="0" wrap="square" tIns="0">
            <a:spAutoFit/>
          </a:bodyPr>
          <a:lstStyle/>
          <a:p>
            <a:pPr indent="0" lvl="0" marL="0" marR="0" rtl="0" algn="ctr">
              <a:lnSpc>
                <a:spcPct val="132998"/>
              </a:lnSpc>
              <a:spcBef>
                <a:spcPts val="0"/>
              </a:spcBef>
              <a:spcAft>
                <a:spcPts val="0"/>
              </a:spcAft>
              <a:buNone/>
            </a:pPr>
            <a:r>
              <a:rPr b="0" i="0" lang="en-US" sz="12037" u="none" cap="none" strike="noStrike">
                <a:solidFill>
                  <a:srgbClr val="5EA9D9"/>
                </a:solidFill>
                <a:latin typeface="Londrina Solid"/>
                <a:ea typeface="Londrina Solid"/>
                <a:cs typeface="Londrina Solid"/>
                <a:sym typeface="Londrina Solid"/>
              </a:rPr>
              <a:t>Add an Agenda Page</a:t>
            </a:r>
            <a:endParaRPr/>
          </a:p>
        </p:txBody>
      </p:sp>
      <p:sp>
        <p:nvSpPr>
          <p:cNvPr id="186" name="Google Shape;186;p27"/>
          <p:cNvSpPr/>
          <p:nvPr/>
        </p:nvSpPr>
        <p:spPr>
          <a:xfrm>
            <a:off x="7268358" y="3531436"/>
            <a:ext cx="3761545" cy="3686315"/>
          </a:xfrm>
          <a:custGeom>
            <a:rect b="b" l="l" r="r" t="t"/>
            <a:pathLst>
              <a:path extrusionOk="0" h="3686315" w="3761545">
                <a:moveTo>
                  <a:pt x="0" y="0"/>
                </a:moveTo>
                <a:lnTo>
                  <a:pt x="3761546" y="0"/>
                </a:lnTo>
                <a:lnTo>
                  <a:pt x="3761546" y="3686314"/>
                </a:lnTo>
                <a:lnTo>
                  <a:pt x="0" y="3686314"/>
                </a:lnTo>
                <a:lnTo>
                  <a:pt x="0" y="0"/>
                </a:lnTo>
                <a:close/>
              </a:path>
            </a:pathLst>
          </a:custGeom>
          <a:blipFill rotWithShape="1">
            <a:blip r:embed="rId3">
              <a:alphaModFix/>
            </a:blip>
            <a:stretch>
              <a:fillRect b="0" l="0" r="0" t="0"/>
            </a:stretch>
          </a:blipFill>
          <a:ln>
            <a:noFill/>
          </a:ln>
        </p:spPr>
      </p:sp>
      <p:sp>
        <p:nvSpPr>
          <p:cNvPr id="187" name="Google Shape;187;p27"/>
          <p:cNvSpPr txBox="1"/>
          <p:nvPr/>
        </p:nvSpPr>
        <p:spPr>
          <a:xfrm>
            <a:off x="7040061" y="7563446"/>
            <a:ext cx="4205680"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ED7843"/>
                </a:solidFill>
                <a:latin typeface="Nunito"/>
                <a:ea typeface="Nunito"/>
                <a:cs typeface="Nunito"/>
                <a:sym typeface="Nunito"/>
              </a:rPr>
              <a:t>PART TWO</a:t>
            </a:r>
            <a:endParaRPr/>
          </a:p>
        </p:txBody>
      </p:sp>
      <p:sp>
        <p:nvSpPr>
          <p:cNvPr id="188" name="Google Shape;188;p27"/>
          <p:cNvSpPr txBox="1"/>
          <p:nvPr/>
        </p:nvSpPr>
        <p:spPr>
          <a:xfrm>
            <a:off x="7639100" y="8260344"/>
            <a:ext cx="30075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189" name="Google Shape;189;p27"/>
          <p:cNvSpPr txBox="1"/>
          <p:nvPr/>
        </p:nvSpPr>
        <p:spPr>
          <a:xfrm>
            <a:off x="8251788" y="4549368"/>
            <a:ext cx="1782600" cy="1624800"/>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556" u="none" cap="none" strike="noStrike">
                <a:solidFill>
                  <a:srgbClr val="FEE19E"/>
                </a:solidFill>
                <a:latin typeface="Londrina Solid"/>
                <a:ea typeface="Londrina Solid"/>
                <a:cs typeface="Londrina Solid"/>
                <a:sym typeface="Londrina Solid"/>
              </a:rPr>
              <a:t>02</a:t>
            </a:r>
            <a:endParaRPr/>
          </a:p>
        </p:txBody>
      </p:sp>
      <p:sp>
        <p:nvSpPr>
          <p:cNvPr id="190" name="Google Shape;190;p27"/>
          <p:cNvSpPr txBox="1"/>
          <p:nvPr/>
        </p:nvSpPr>
        <p:spPr>
          <a:xfrm>
            <a:off x="1503078" y="7563446"/>
            <a:ext cx="4205680"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ED7843"/>
                </a:solidFill>
                <a:latin typeface="Nunito"/>
                <a:ea typeface="Nunito"/>
                <a:cs typeface="Nunito"/>
                <a:sym typeface="Nunito"/>
              </a:rPr>
              <a:t>PART ONE</a:t>
            </a:r>
            <a:endParaRPr/>
          </a:p>
        </p:txBody>
      </p:sp>
      <p:sp>
        <p:nvSpPr>
          <p:cNvPr id="191" name="Google Shape;191;p27"/>
          <p:cNvSpPr/>
          <p:nvPr/>
        </p:nvSpPr>
        <p:spPr>
          <a:xfrm>
            <a:off x="12801309" y="3531436"/>
            <a:ext cx="3761545" cy="3686315"/>
          </a:xfrm>
          <a:custGeom>
            <a:rect b="b" l="l" r="r" t="t"/>
            <a:pathLst>
              <a:path extrusionOk="0" h="3686315" w="3761545">
                <a:moveTo>
                  <a:pt x="0" y="0"/>
                </a:moveTo>
                <a:lnTo>
                  <a:pt x="3761545" y="0"/>
                </a:lnTo>
                <a:lnTo>
                  <a:pt x="3761545" y="3686314"/>
                </a:lnTo>
                <a:lnTo>
                  <a:pt x="0" y="3686314"/>
                </a:lnTo>
                <a:lnTo>
                  <a:pt x="0" y="0"/>
                </a:lnTo>
                <a:close/>
              </a:path>
            </a:pathLst>
          </a:custGeom>
          <a:blipFill rotWithShape="1">
            <a:blip r:embed="rId4">
              <a:alphaModFix/>
            </a:blip>
            <a:stretch>
              <a:fillRect b="0" l="0" r="0" t="0"/>
            </a:stretch>
          </a:blipFill>
          <a:ln>
            <a:noFill/>
          </a:ln>
        </p:spPr>
      </p:sp>
      <p:sp>
        <p:nvSpPr>
          <p:cNvPr id="192" name="Google Shape;192;p27"/>
          <p:cNvSpPr/>
          <p:nvPr/>
        </p:nvSpPr>
        <p:spPr>
          <a:xfrm>
            <a:off x="1725146" y="3531436"/>
            <a:ext cx="3761545" cy="3686315"/>
          </a:xfrm>
          <a:custGeom>
            <a:rect b="b" l="l" r="r" t="t"/>
            <a:pathLst>
              <a:path extrusionOk="0" h="3686315" w="3761545">
                <a:moveTo>
                  <a:pt x="0" y="0"/>
                </a:moveTo>
                <a:lnTo>
                  <a:pt x="3761545" y="0"/>
                </a:lnTo>
                <a:lnTo>
                  <a:pt x="3761545" y="3686314"/>
                </a:lnTo>
                <a:lnTo>
                  <a:pt x="0" y="3686314"/>
                </a:lnTo>
                <a:lnTo>
                  <a:pt x="0" y="0"/>
                </a:lnTo>
                <a:close/>
              </a:path>
            </a:pathLst>
          </a:custGeom>
          <a:blipFill rotWithShape="1">
            <a:blip r:embed="rId5">
              <a:alphaModFix/>
            </a:blip>
            <a:stretch>
              <a:fillRect b="0" l="0" r="0" t="0"/>
            </a:stretch>
          </a:blipFill>
          <a:ln>
            <a:noFill/>
          </a:ln>
        </p:spPr>
      </p:sp>
      <p:sp>
        <p:nvSpPr>
          <p:cNvPr id="193" name="Google Shape;193;p27"/>
          <p:cNvSpPr txBox="1"/>
          <p:nvPr/>
        </p:nvSpPr>
        <p:spPr>
          <a:xfrm>
            <a:off x="13784739" y="4549368"/>
            <a:ext cx="1782600" cy="1624800"/>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556" u="none" cap="none" strike="noStrike">
                <a:solidFill>
                  <a:srgbClr val="FFFFFF"/>
                </a:solidFill>
                <a:latin typeface="Londrina Solid"/>
                <a:ea typeface="Londrina Solid"/>
                <a:cs typeface="Londrina Solid"/>
                <a:sym typeface="Londrina Solid"/>
              </a:rPr>
              <a:t>03</a:t>
            </a:r>
            <a:endParaRPr/>
          </a:p>
        </p:txBody>
      </p:sp>
      <p:sp>
        <p:nvSpPr>
          <p:cNvPr id="194" name="Google Shape;194;p27"/>
          <p:cNvSpPr txBox="1"/>
          <p:nvPr/>
        </p:nvSpPr>
        <p:spPr>
          <a:xfrm>
            <a:off x="2708576" y="4549368"/>
            <a:ext cx="1782600" cy="1624800"/>
          </a:xfrm>
          <a:prstGeom prst="rect">
            <a:avLst/>
          </a:prstGeom>
          <a:noFill/>
          <a:ln>
            <a:noFill/>
          </a:ln>
        </p:spPr>
        <p:txBody>
          <a:bodyPr anchorCtr="0" anchor="t" bIns="0" lIns="0" spcFirstLastPara="1" rIns="0" wrap="square" tIns="0">
            <a:spAutoFit/>
          </a:bodyPr>
          <a:lstStyle/>
          <a:p>
            <a:pPr indent="0" lvl="0" marL="0" marR="0" rtl="0" algn="ctr">
              <a:lnSpc>
                <a:spcPct val="133004"/>
              </a:lnSpc>
              <a:spcBef>
                <a:spcPts val="0"/>
              </a:spcBef>
              <a:spcAft>
                <a:spcPts val="0"/>
              </a:spcAft>
              <a:buNone/>
            </a:pPr>
            <a:r>
              <a:rPr b="0" i="0" lang="en-US" sz="10556" u="none" cap="none" strike="noStrike">
                <a:solidFill>
                  <a:srgbClr val="FF6A55"/>
                </a:solidFill>
                <a:latin typeface="Londrina Solid"/>
                <a:ea typeface="Londrina Solid"/>
                <a:cs typeface="Londrina Solid"/>
                <a:sym typeface="Londrina Solid"/>
              </a:rPr>
              <a:t>01</a:t>
            </a:r>
            <a:endParaRPr/>
          </a:p>
        </p:txBody>
      </p:sp>
      <p:sp>
        <p:nvSpPr>
          <p:cNvPr id="195" name="Google Shape;195;p27"/>
          <p:cNvSpPr txBox="1"/>
          <p:nvPr/>
        </p:nvSpPr>
        <p:spPr>
          <a:xfrm>
            <a:off x="2115078" y="8260344"/>
            <a:ext cx="29817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196" name="Google Shape;196;p27"/>
          <p:cNvSpPr txBox="1"/>
          <p:nvPr/>
        </p:nvSpPr>
        <p:spPr>
          <a:xfrm>
            <a:off x="13178280" y="8260344"/>
            <a:ext cx="30075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197" name="Google Shape;197;p27"/>
          <p:cNvSpPr txBox="1"/>
          <p:nvPr/>
        </p:nvSpPr>
        <p:spPr>
          <a:xfrm>
            <a:off x="12579241" y="7563446"/>
            <a:ext cx="4205680"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ED7843"/>
                </a:solidFill>
                <a:latin typeface="Nunito"/>
                <a:ea typeface="Nunito"/>
                <a:cs typeface="Nunito"/>
                <a:sym typeface="Nunito"/>
              </a:rPr>
              <a:t>PART THREE</a:t>
            </a:r>
            <a:endParaRPr/>
          </a:p>
        </p:txBody>
      </p:sp>
      <p:sp>
        <p:nvSpPr>
          <p:cNvPr id="198" name="Google Shape;198;p27"/>
          <p:cNvSpPr/>
          <p:nvPr/>
        </p:nvSpPr>
        <p:spPr>
          <a:xfrm rot="-5400000">
            <a:off x="15597303" y="731347"/>
            <a:ext cx="2160820" cy="2405771"/>
          </a:xfrm>
          <a:custGeom>
            <a:rect b="b" l="l" r="r" t="t"/>
            <a:pathLst>
              <a:path extrusionOk="0" h="2405771" w="2160820">
                <a:moveTo>
                  <a:pt x="0" y="0"/>
                </a:moveTo>
                <a:lnTo>
                  <a:pt x="2160820" y="0"/>
                </a:lnTo>
                <a:lnTo>
                  <a:pt x="2160820" y="2405771"/>
                </a:lnTo>
                <a:lnTo>
                  <a:pt x="0" y="2405771"/>
                </a:lnTo>
                <a:lnTo>
                  <a:pt x="0" y="0"/>
                </a:lnTo>
                <a:close/>
              </a:path>
            </a:pathLst>
          </a:custGeom>
          <a:blipFill rotWithShape="1">
            <a:blip r:embed="rId6">
              <a:alphaModFix/>
            </a:blip>
            <a:stretch>
              <a:fillRect b="0" l="0" r="0" t="0"/>
            </a:stretch>
          </a:blipFill>
          <a:ln>
            <a:noFill/>
          </a:ln>
        </p:spPr>
      </p:sp>
      <p:sp>
        <p:nvSpPr>
          <p:cNvPr id="199" name="Google Shape;199;p27"/>
          <p:cNvSpPr/>
          <p:nvPr/>
        </p:nvSpPr>
        <p:spPr>
          <a:xfrm flipH="1" rot="5400000">
            <a:off x="540139" y="731347"/>
            <a:ext cx="2160820" cy="2405771"/>
          </a:xfrm>
          <a:custGeom>
            <a:rect b="b" l="l" r="r" t="t"/>
            <a:pathLst>
              <a:path extrusionOk="0" h="2405771" w="2160820">
                <a:moveTo>
                  <a:pt x="0" y="2405771"/>
                </a:moveTo>
                <a:lnTo>
                  <a:pt x="2160820" y="2405771"/>
                </a:lnTo>
                <a:lnTo>
                  <a:pt x="2160820" y="0"/>
                </a:lnTo>
                <a:lnTo>
                  <a:pt x="0" y="0"/>
                </a:lnTo>
                <a:lnTo>
                  <a:pt x="0" y="2405771"/>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89C4"/>
        </a:solidFill>
      </p:bgPr>
    </p:bg>
    <p:spTree>
      <p:nvGrpSpPr>
        <p:cNvPr id="203" name="Shape 203"/>
        <p:cNvGrpSpPr/>
        <p:nvPr/>
      </p:nvGrpSpPr>
      <p:grpSpPr>
        <a:xfrm>
          <a:off x="0" y="0"/>
          <a:ext cx="0" cy="0"/>
          <a:chOff x="0" y="0"/>
          <a:chExt cx="0" cy="0"/>
        </a:xfrm>
      </p:grpSpPr>
      <p:sp>
        <p:nvSpPr>
          <p:cNvPr id="204" name="Google Shape;204;p28"/>
          <p:cNvSpPr/>
          <p:nvPr/>
        </p:nvSpPr>
        <p:spPr>
          <a:xfrm>
            <a:off x="-325051" y="3090622"/>
            <a:ext cx="3310270" cy="7492381"/>
          </a:xfrm>
          <a:custGeom>
            <a:rect b="b" l="l" r="r" t="t"/>
            <a:pathLst>
              <a:path extrusionOk="0" h="7492381" w="3310270">
                <a:moveTo>
                  <a:pt x="0" y="0"/>
                </a:moveTo>
                <a:lnTo>
                  <a:pt x="3310270" y="0"/>
                </a:lnTo>
                <a:lnTo>
                  <a:pt x="3310270" y="7492381"/>
                </a:lnTo>
                <a:lnTo>
                  <a:pt x="0" y="7492381"/>
                </a:lnTo>
                <a:lnTo>
                  <a:pt x="0" y="0"/>
                </a:lnTo>
                <a:close/>
              </a:path>
            </a:pathLst>
          </a:custGeom>
          <a:blipFill rotWithShape="1">
            <a:blip r:embed="rId3">
              <a:alphaModFix/>
            </a:blip>
            <a:stretch>
              <a:fillRect b="0" l="0" r="0" t="0"/>
            </a:stretch>
          </a:blipFill>
          <a:ln>
            <a:noFill/>
          </a:ln>
        </p:spPr>
      </p:sp>
      <p:sp>
        <p:nvSpPr>
          <p:cNvPr id="205" name="Google Shape;205;p28"/>
          <p:cNvSpPr txBox="1"/>
          <p:nvPr/>
        </p:nvSpPr>
        <p:spPr>
          <a:xfrm>
            <a:off x="4968287" y="5717532"/>
            <a:ext cx="8351426" cy="2229036"/>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b="0" i="0" lang="en-US" sz="14623" u="none" cap="none" strike="noStrike">
                <a:solidFill>
                  <a:srgbClr val="91CAEB"/>
                </a:solidFill>
                <a:latin typeface="Londrina Solid"/>
                <a:ea typeface="Londrina Solid"/>
                <a:cs typeface="Londrina Solid"/>
                <a:sym typeface="Londrina Solid"/>
              </a:rPr>
              <a:t>PART ONE</a:t>
            </a:r>
            <a:endParaRPr/>
          </a:p>
        </p:txBody>
      </p:sp>
      <p:sp>
        <p:nvSpPr>
          <p:cNvPr id="206" name="Google Shape;206;p28"/>
          <p:cNvSpPr/>
          <p:nvPr/>
        </p:nvSpPr>
        <p:spPr>
          <a:xfrm>
            <a:off x="12401615" y="2771644"/>
            <a:ext cx="7529516" cy="10510745"/>
          </a:xfrm>
          <a:custGeom>
            <a:rect b="b" l="l" r="r" t="t"/>
            <a:pathLst>
              <a:path extrusionOk="0" h="10510745" w="7529516">
                <a:moveTo>
                  <a:pt x="0" y="0"/>
                </a:moveTo>
                <a:lnTo>
                  <a:pt x="7529516" y="0"/>
                </a:lnTo>
                <a:lnTo>
                  <a:pt x="7529516" y="10510745"/>
                </a:lnTo>
                <a:lnTo>
                  <a:pt x="0" y="10510745"/>
                </a:lnTo>
                <a:lnTo>
                  <a:pt x="0" y="0"/>
                </a:lnTo>
                <a:close/>
              </a:path>
            </a:pathLst>
          </a:custGeom>
          <a:blipFill rotWithShape="1">
            <a:blip r:embed="rId4">
              <a:alphaModFix/>
            </a:blip>
            <a:stretch>
              <a:fillRect b="0" l="0" r="0" t="0"/>
            </a:stretch>
          </a:blipFill>
          <a:ln>
            <a:noFill/>
          </a:ln>
        </p:spPr>
      </p:sp>
      <p:sp>
        <p:nvSpPr>
          <p:cNvPr id="207" name="Google Shape;207;p28"/>
          <p:cNvSpPr txBox="1"/>
          <p:nvPr/>
        </p:nvSpPr>
        <p:spPr>
          <a:xfrm>
            <a:off x="7456028" y="2668668"/>
            <a:ext cx="3375900" cy="3661500"/>
          </a:xfrm>
          <a:prstGeom prst="rect">
            <a:avLst/>
          </a:prstGeom>
          <a:noFill/>
          <a:ln>
            <a:noFill/>
          </a:ln>
        </p:spPr>
        <p:txBody>
          <a:bodyPr anchorCtr="0" anchor="t" bIns="0" lIns="0" spcFirstLastPara="1" rIns="0" wrap="square" tIns="0">
            <a:spAutoFit/>
          </a:bodyPr>
          <a:lstStyle/>
          <a:p>
            <a:pPr indent="0" lvl="0" marL="0" marR="0" rtl="0" algn="ctr">
              <a:lnSpc>
                <a:spcPct val="97002"/>
              </a:lnSpc>
              <a:spcBef>
                <a:spcPts val="0"/>
              </a:spcBef>
              <a:spcAft>
                <a:spcPts val="0"/>
              </a:spcAft>
              <a:buNone/>
            </a:pPr>
            <a:r>
              <a:rPr b="0" i="0" lang="en-US" sz="24522" u="none" cap="none" strike="noStrike">
                <a:solidFill>
                  <a:srgbClr val="FFB5BC"/>
                </a:solidFill>
                <a:latin typeface="Londrina Solid"/>
                <a:ea typeface="Londrina Solid"/>
                <a:cs typeface="Londrina Solid"/>
                <a:sym typeface="Londrina Solid"/>
              </a:rPr>
              <a:t>01</a:t>
            </a:r>
            <a:endParaRPr/>
          </a:p>
        </p:txBody>
      </p:sp>
      <p:sp>
        <p:nvSpPr>
          <p:cNvPr id="208" name="Google Shape;208;p28"/>
          <p:cNvSpPr/>
          <p:nvPr/>
        </p:nvSpPr>
        <p:spPr>
          <a:xfrm rot="-605188">
            <a:off x="-237123" y="170704"/>
            <a:ext cx="8066631" cy="1715993"/>
          </a:xfrm>
          <a:custGeom>
            <a:rect b="b" l="l" r="r" t="t"/>
            <a:pathLst>
              <a:path extrusionOk="0" h="1715993" w="8066631">
                <a:moveTo>
                  <a:pt x="0" y="0"/>
                </a:moveTo>
                <a:lnTo>
                  <a:pt x="8066631" y="0"/>
                </a:lnTo>
                <a:lnTo>
                  <a:pt x="8066631" y="1715992"/>
                </a:lnTo>
                <a:lnTo>
                  <a:pt x="0" y="1715992"/>
                </a:lnTo>
                <a:lnTo>
                  <a:pt x="0" y="0"/>
                </a:lnTo>
                <a:close/>
              </a:path>
            </a:pathLst>
          </a:custGeom>
          <a:blipFill rotWithShape="1">
            <a:blip r:embed="rId5">
              <a:alphaModFix/>
            </a:blip>
            <a:stretch>
              <a:fillRect b="0" l="0" r="0" t="0"/>
            </a:stretch>
          </a:blipFill>
          <a:ln>
            <a:noFill/>
          </a:ln>
        </p:spPr>
      </p:sp>
      <p:sp>
        <p:nvSpPr>
          <p:cNvPr id="209" name="Google Shape;209;p28"/>
          <p:cNvSpPr/>
          <p:nvPr/>
        </p:nvSpPr>
        <p:spPr>
          <a:xfrm rot="585065">
            <a:off x="10459372" y="193095"/>
            <a:ext cx="8066631" cy="1715993"/>
          </a:xfrm>
          <a:custGeom>
            <a:rect b="b" l="l" r="r" t="t"/>
            <a:pathLst>
              <a:path extrusionOk="0" h="1715993" w="8066631">
                <a:moveTo>
                  <a:pt x="0" y="0"/>
                </a:moveTo>
                <a:lnTo>
                  <a:pt x="8066632" y="0"/>
                </a:lnTo>
                <a:lnTo>
                  <a:pt x="8066632" y="1715993"/>
                </a:lnTo>
                <a:lnTo>
                  <a:pt x="0" y="1715993"/>
                </a:lnTo>
                <a:lnTo>
                  <a:pt x="0" y="0"/>
                </a:lnTo>
                <a:close/>
              </a:path>
            </a:pathLst>
          </a:custGeom>
          <a:blipFill rotWithShape="1">
            <a:blip r:embed="rId5">
              <a:alphaModFix/>
            </a:blip>
            <a:stretch>
              <a:fillRect b="0" l="0" r="0" t="0"/>
            </a:stretch>
          </a:blipFill>
          <a:ln>
            <a:noFill/>
          </a:ln>
        </p:spPr>
      </p:sp>
      <p:sp>
        <p:nvSpPr>
          <p:cNvPr id="210" name="Google Shape;210;p28"/>
          <p:cNvSpPr/>
          <p:nvPr/>
        </p:nvSpPr>
        <p:spPr>
          <a:xfrm rot="865012">
            <a:off x="1800969" y="4684480"/>
            <a:ext cx="2882104" cy="6366094"/>
          </a:xfrm>
          <a:custGeom>
            <a:rect b="b" l="l" r="r" t="t"/>
            <a:pathLst>
              <a:path extrusionOk="0" h="6366094" w="2882104">
                <a:moveTo>
                  <a:pt x="0" y="0"/>
                </a:moveTo>
                <a:lnTo>
                  <a:pt x="2882105" y="0"/>
                </a:lnTo>
                <a:lnTo>
                  <a:pt x="2882105" y="6366093"/>
                </a:lnTo>
                <a:lnTo>
                  <a:pt x="0" y="6366093"/>
                </a:lnTo>
                <a:lnTo>
                  <a:pt x="0" y="0"/>
                </a:lnTo>
                <a:close/>
              </a:path>
            </a:pathLst>
          </a:custGeom>
          <a:blipFill rotWithShape="1">
            <a:blip r:embed="rId6">
              <a:alphaModFix/>
            </a:blip>
            <a:stretch>
              <a:fillRect b="0" l="0" r="0" t="0"/>
            </a:stretch>
          </a:blipFill>
          <a:ln>
            <a:noFill/>
          </a:ln>
        </p:spPr>
      </p:sp>
      <p:sp>
        <p:nvSpPr>
          <p:cNvPr id="211" name="Google Shape;211;p28"/>
          <p:cNvSpPr/>
          <p:nvPr/>
        </p:nvSpPr>
        <p:spPr>
          <a:xfrm>
            <a:off x="4387502" y="2287668"/>
            <a:ext cx="2517215" cy="2466871"/>
          </a:xfrm>
          <a:custGeom>
            <a:rect b="b" l="l" r="r" t="t"/>
            <a:pathLst>
              <a:path extrusionOk="0" h="2466871" w="2517215">
                <a:moveTo>
                  <a:pt x="0" y="0"/>
                </a:moveTo>
                <a:lnTo>
                  <a:pt x="2517215" y="0"/>
                </a:lnTo>
                <a:lnTo>
                  <a:pt x="2517215" y="2466872"/>
                </a:lnTo>
                <a:lnTo>
                  <a:pt x="0" y="2466872"/>
                </a:lnTo>
                <a:lnTo>
                  <a:pt x="0" y="0"/>
                </a:lnTo>
                <a:close/>
              </a:path>
            </a:pathLst>
          </a:custGeom>
          <a:blipFill rotWithShape="1">
            <a:blip r:embed="rId7">
              <a:alphaModFix/>
            </a:blip>
            <a:stretch>
              <a:fillRect b="0" l="0" r="0" t="0"/>
            </a:stretch>
          </a:blipFill>
          <a:ln>
            <a:noFill/>
          </a:ln>
        </p:spPr>
      </p:sp>
      <p:sp>
        <p:nvSpPr>
          <p:cNvPr id="212" name="Google Shape;212;p28"/>
          <p:cNvSpPr/>
          <p:nvPr/>
        </p:nvSpPr>
        <p:spPr>
          <a:xfrm flipH="1">
            <a:off x="11383283" y="2287668"/>
            <a:ext cx="2517215" cy="2466871"/>
          </a:xfrm>
          <a:custGeom>
            <a:rect b="b" l="l" r="r" t="t"/>
            <a:pathLst>
              <a:path extrusionOk="0" h="2466871" w="2517215">
                <a:moveTo>
                  <a:pt x="2517215" y="0"/>
                </a:moveTo>
                <a:lnTo>
                  <a:pt x="0" y="0"/>
                </a:lnTo>
                <a:lnTo>
                  <a:pt x="0" y="2466872"/>
                </a:lnTo>
                <a:lnTo>
                  <a:pt x="2517215" y="2466872"/>
                </a:lnTo>
                <a:lnTo>
                  <a:pt x="2517215"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pSp>
        <p:nvGrpSpPr>
          <p:cNvPr id="217" name="Google Shape;217;p29"/>
          <p:cNvGrpSpPr/>
          <p:nvPr/>
        </p:nvGrpSpPr>
        <p:grpSpPr>
          <a:xfrm>
            <a:off x="8784069" y="1193122"/>
            <a:ext cx="7538171" cy="7971784"/>
            <a:chOff x="0" y="-38100"/>
            <a:chExt cx="1275475" cy="1348843"/>
          </a:xfrm>
        </p:grpSpPr>
        <p:sp>
          <p:nvSpPr>
            <p:cNvPr id="218" name="Google Shape;218;p29"/>
            <p:cNvSpPr/>
            <p:nvPr/>
          </p:nvSpPr>
          <p:spPr>
            <a:xfrm>
              <a:off x="0" y="0"/>
              <a:ext cx="1275475" cy="1310743"/>
            </a:xfrm>
            <a:custGeom>
              <a:rect b="b" l="l" r="r" t="t"/>
              <a:pathLst>
                <a:path extrusionOk="0" h="1310743" w="1275475">
                  <a:moveTo>
                    <a:pt x="99622" y="0"/>
                  </a:moveTo>
                  <a:lnTo>
                    <a:pt x="1175853" y="0"/>
                  </a:lnTo>
                  <a:cubicBezTo>
                    <a:pt x="1202275" y="0"/>
                    <a:pt x="1227614" y="10496"/>
                    <a:pt x="1246297" y="29179"/>
                  </a:cubicBezTo>
                  <a:cubicBezTo>
                    <a:pt x="1264979" y="47861"/>
                    <a:pt x="1275475" y="73200"/>
                    <a:pt x="1275475" y="99622"/>
                  </a:cubicBezTo>
                  <a:lnTo>
                    <a:pt x="1275475" y="1211121"/>
                  </a:lnTo>
                  <a:cubicBezTo>
                    <a:pt x="1275475" y="1266141"/>
                    <a:pt x="1230873" y="1310743"/>
                    <a:pt x="1175853" y="1310743"/>
                  </a:cubicBezTo>
                  <a:lnTo>
                    <a:pt x="99622" y="1310743"/>
                  </a:lnTo>
                  <a:cubicBezTo>
                    <a:pt x="73200" y="1310743"/>
                    <a:pt x="47861" y="1300247"/>
                    <a:pt x="29179" y="1281565"/>
                  </a:cubicBezTo>
                  <a:cubicBezTo>
                    <a:pt x="10496" y="1262882"/>
                    <a:pt x="0" y="1237543"/>
                    <a:pt x="0" y="1211121"/>
                  </a:cubicBezTo>
                  <a:lnTo>
                    <a:pt x="0" y="99622"/>
                  </a:lnTo>
                  <a:cubicBezTo>
                    <a:pt x="0" y="73200"/>
                    <a:pt x="10496" y="47861"/>
                    <a:pt x="29179" y="29179"/>
                  </a:cubicBezTo>
                  <a:cubicBezTo>
                    <a:pt x="47861" y="10496"/>
                    <a:pt x="73200" y="0"/>
                    <a:pt x="99622" y="0"/>
                  </a:cubicBezTo>
                  <a:close/>
                </a:path>
              </a:pathLst>
            </a:custGeom>
            <a:solidFill>
              <a:srgbClr val="91CA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txBox="1"/>
            <p:nvPr/>
          </p:nvSpPr>
          <p:spPr>
            <a:xfrm>
              <a:off x="0" y="-38100"/>
              <a:ext cx="1275475" cy="1348843"/>
            </a:xfrm>
            <a:prstGeom prst="rect">
              <a:avLst/>
            </a:prstGeom>
            <a:noFill/>
            <a:ln>
              <a:noFill/>
            </a:ln>
          </p:spPr>
          <p:txBody>
            <a:bodyPr anchorCtr="0" anchor="ctr" bIns="50800" lIns="50800" spcFirstLastPara="1" rIns="50800" wrap="square" tIns="50800">
              <a:noAutofit/>
            </a:bodyPr>
            <a:lstStyle/>
            <a:p>
              <a:pPr indent="0" lvl="0" marL="0" marR="0" rtl="0" algn="l">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0" name="Google Shape;220;p29"/>
          <p:cNvPicPr preferRelativeResize="0"/>
          <p:nvPr/>
        </p:nvPicPr>
        <p:blipFill>
          <a:blip r:embed="rId3">
            <a:alphaModFix/>
          </a:blip>
          <a:stretch>
            <a:fillRect/>
          </a:stretch>
        </p:blipFill>
        <p:spPr>
          <a:xfrm>
            <a:off x="8784098" y="1398742"/>
            <a:ext cx="7538100" cy="7785900"/>
          </a:xfrm>
          <a:prstGeom prst="roundRect">
            <a:avLst>
              <a:gd fmla="val 8970" name="adj"/>
            </a:avLst>
          </a:prstGeom>
          <a:noFill/>
          <a:ln>
            <a:noFill/>
          </a:ln>
        </p:spPr>
      </p:pic>
      <p:sp>
        <p:nvSpPr>
          <p:cNvPr id="221" name="Google Shape;221;p29"/>
          <p:cNvSpPr/>
          <p:nvPr/>
        </p:nvSpPr>
        <p:spPr>
          <a:xfrm>
            <a:off x="-57596" y="6861798"/>
            <a:ext cx="5874355" cy="6167302"/>
          </a:xfrm>
          <a:custGeom>
            <a:rect b="b" l="l" r="r" t="t"/>
            <a:pathLst>
              <a:path extrusionOk="0" h="6167302" w="5874355">
                <a:moveTo>
                  <a:pt x="0" y="0"/>
                </a:moveTo>
                <a:lnTo>
                  <a:pt x="5874354" y="0"/>
                </a:lnTo>
                <a:lnTo>
                  <a:pt x="5874354" y="6167302"/>
                </a:lnTo>
                <a:lnTo>
                  <a:pt x="0" y="6167302"/>
                </a:lnTo>
                <a:lnTo>
                  <a:pt x="0" y="0"/>
                </a:lnTo>
                <a:close/>
              </a:path>
            </a:pathLst>
          </a:custGeom>
          <a:blipFill rotWithShape="1">
            <a:blip r:embed="rId4">
              <a:alphaModFix/>
            </a:blip>
            <a:stretch>
              <a:fillRect b="0" l="0" r="0" t="0"/>
            </a:stretch>
          </a:blipFill>
          <a:ln>
            <a:noFill/>
          </a:ln>
        </p:spPr>
      </p:sp>
      <p:sp>
        <p:nvSpPr>
          <p:cNvPr id="222" name="Google Shape;222;p29"/>
          <p:cNvSpPr/>
          <p:nvPr/>
        </p:nvSpPr>
        <p:spPr>
          <a:xfrm>
            <a:off x="15034901" y="-342134"/>
            <a:ext cx="4067799" cy="3520860"/>
          </a:xfrm>
          <a:custGeom>
            <a:rect b="b" l="l" r="r" t="t"/>
            <a:pathLst>
              <a:path extrusionOk="0" h="3520860" w="4067799">
                <a:moveTo>
                  <a:pt x="0" y="0"/>
                </a:moveTo>
                <a:lnTo>
                  <a:pt x="4067798" y="0"/>
                </a:lnTo>
                <a:lnTo>
                  <a:pt x="4067798" y="3520860"/>
                </a:lnTo>
                <a:lnTo>
                  <a:pt x="0" y="3520860"/>
                </a:lnTo>
                <a:lnTo>
                  <a:pt x="0" y="0"/>
                </a:lnTo>
                <a:close/>
              </a:path>
            </a:pathLst>
          </a:custGeom>
          <a:blipFill rotWithShape="1">
            <a:blip r:embed="rId4">
              <a:alphaModFix/>
            </a:blip>
            <a:stretch>
              <a:fillRect b="0" l="0" r="-58513" t="-92270"/>
            </a:stretch>
          </a:blipFill>
          <a:ln>
            <a:noFill/>
          </a:ln>
        </p:spPr>
      </p:sp>
      <p:sp>
        <p:nvSpPr>
          <p:cNvPr id="223" name="Google Shape;223;p29"/>
          <p:cNvSpPr txBox="1"/>
          <p:nvPr/>
        </p:nvSpPr>
        <p:spPr>
          <a:xfrm>
            <a:off x="1312655" y="1135020"/>
            <a:ext cx="5166000" cy="3636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766" u="none" cap="none" strike="noStrike">
                <a:solidFill>
                  <a:srgbClr val="FF6A55"/>
                </a:solidFill>
                <a:latin typeface="Londrina Solid"/>
                <a:ea typeface="Londrina Solid"/>
                <a:cs typeface="Londrina Solid"/>
                <a:sym typeface="Londrina Solid"/>
              </a:rPr>
              <a:t>Hello there!</a:t>
            </a:r>
            <a:endParaRPr/>
          </a:p>
        </p:txBody>
      </p:sp>
      <p:sp>
        <p:nvSpPr>
          <p:cNvPr id="224" name="Google Shape;224;p29"/>
          <p:cNvSpPr txBox="1"/>
          <p:nvPr/>
        </p:nvSpPr>
        <p:spPr>
          <a:xfrm>
            <a:off x="1312655" y="4897395"/>
            <a:ext cx="4080392" cy="1223644"/>
          </a:xfrm>
          <a:prstGeom prst="rect">
            <a:avLst/>
          </a:prstGeom>
          <a:noFill/>
          <a:ln>
            <a:noFill/>
          </a:ln>
        </p:spPr>
        <p:txBody>
          <a:bodyPr anchorCtr="0" anchor="t" bIns="0" lIns="0" spcFirstLastPara="1" rIns="0" wrap="square" tIns="0">
            <a:spAutoFit/>
          </a:bodyPr>
          <a:lstStyle/>
          <a:p>
            <a:pPr indent="0" lvl="1" marL="0" marR="0" rtl="0" algn="l">
              <a:lnSpc>
                <a:spcPct val="167000"/>
              </a:lnSpc>
              <a:spcBef>
                <a:spcPts val="0"/>
              </a:spcBef>
              <a:spcAft>
                <a:spcPts val="0"/>
              </a:spcAft>
              <a:buNone/>
            </a:pPr>
            <a:r>
              <a:rPr b="0" i="0" lang="en-US" sz="2000" u="none" cap="none" strike="noStrike">
                <a:solidFill>
                  <a:srgbClr val="000000"/>
                </a:solidFill>
                <a:latin typeface="Nunito"/>
                <a:ea typeface="Nunito"/>
                <a:cs typeface="Nunito"/>
                <a:sym typeface="Nunito"/>
              </a:rPr>
              <a:t>I'm Rain, and I'll be sharing with you my beautiful ideas. Follow me at @reallygreatsite to learn more. </a:t>
            </a:r>
            <a:endParaRPr/>
          </a:p>
        </p:txBody>
      </p:sp>
      <p:grpSp>
        <p:nvGrpSpPr>
          <p:cNvPr id="225" name="Google Shape;225;p29"/>
          <p:cNvGrpSpPr/>
          <p:nvPr/>
        </p:nvGrpSpPr>
        <p:grpSpPr>
          <a:xfrm>
            <a:off x="14946186" y="5552080"/>
            <a:ext cx="3120915" cy="4189147"/>
            <a:chOff x="0" y="0"/>
            <a:chExt cx="4161219" cy="5585529"/>
          </a:xfrm>
        </p:grpSpPr>
        <p:sp>
          <p:nvSpPr>
            <p:cNvPr id="226" name="Google Shape;226;p29"/>
            <p:cNvSpPr/>
            <p:nvPr/>
          </p:nvSpPr>
          <p:spPr>
            <a:xfrm flipH="1">
              <a:off x="0" y="0"/>
              <a:ext cx="4161219" cy="5585529"/>
            </a:xfrm>
            <a:custGeom>
              <a:rect b="b" l="l" r="r" t="t"/>
              <a:pathLst>
                <a:path extrusionOk="0" h="5585529" w="4161219">
                  <a:moveTo>
                    <a:pt x="4161219" y="0"/>
                  </a:moveTo>
                  <a:lnTo>
                    <a:pt x="0" y="0"/>
                  </a:lnTo>
                  <a:lnTo>
                    <a:pt x="0" y="5585529"/>
                  </a:lnTo>
                  <a:lnTo>
                    <a:pt x="4161219" y="5585529"/>
                  </a:lnTo>
                  <a:lnTo>
                    <a:pt x="4161219" y="0"/>
                  </a:lnTo>
                  <a:close/>
                </a:path>
              </a:pathLst>
            </a:custGeom>
            <a:blipFill rotWithShape="1">
              <a:blip r:embed="rId5">
                <a:alphaModFix/>
              </a:blip>
              <a:stretch>
                <a:fillRect b="0" l="0" r="0" t="0"/>
              </a:stretch>
            </a:blipFill>
            <a:ln>
              <a:noFill/>
            </a:ln>
          </p:spPr>
        </p:sp>
        <p:sp>
          <p:nvSpPr>
            <p:cNvPr id="227" name="Google Shape;227;p29"/>
            <p:cNvSpPr/>
            <p:nvPr/>
          </p:nvSpPr>
          <p:spPr>
            <a:xfrm flipH="1">
              <a:off x="0" y="0"/>
              <a:ext cx="4161219" cy="5585529"/>
            </a:xfrm>
            <a:custGeom>
              <a:rect b="b" l="l" r="r" t="t"/>
              <a:pathLst>
                <a:path extrusionOk="0" h="5585529" w="4161219">
                  <a:moveTo>
                    <a:pt x="4161219" y="0"/>
                  </a:moveTo>
                  <a:lnTo>
                    <a:pt x="0" y="0"/>
                  </a:lnTo>
                  <a:lnTo>
                    <a:pt x="0" y="5585529"/>
                  </a:lnTo>
                  <a:lnTo>
                    <a:pt x="4161219" y="5585529"/>
                  </a:lnTo>
                  <a:lnTo>
                    <a:pt x="4161219" y="0"/>
                  </a:lnTo>
                  <a:close/>
                </a:path>
              </a:pathLst>
            </a:custGeom>
            <a:blipFill rotWithShape="1">
              <a:blip r:embed="rId5">
                <a:alphaModFix/>
              </a:blip>
              <a:stretch>
                <a:fillRect b="0" l="0" r="0" t="0"/>
              </a:stretch>
            </a:blipFill>
            <a:ln>
              <a:noFill/>
            </a:ln>
          </p:spPr>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nvSpPr>
        <p:spPr>
          <a:xfrm>
            <a:off x="1633754" y="3920423"/>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01</a:t>
            </a:r>
            <a:endParaRPr/>
          </a:p>
        </p:txBody>
      </p:sp>
      <p:sp>
        <p:nvSpPr>
          <p:cNvPr id="233" name="Google Shape;233;p30"/>
          <p:cNvSpPr txBox="1"/>
          <p:nvPr/>
        </p:nvSpPr>
        <p:spPr>
          <a:xfrm>
            <a:off x="3345571" y="4204252"/>
            <a:ext cx="3005491"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234" name="Google Shape;234;p30"/>
          <p:cNvSpPr txBox="1"/>
          <p:nvPr/>
        </p:nvSpPr>
        <p:spPr>
          <a:xfrm>
            <a:off x="1633754" y="5822182"/>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02</a:t>
            </a:r>
            <a:endParaRPr/>
          </a:p>
        </p:txBody>
      </p:sp>
      <p:sp>
        <p:nvSpPr>
          <p:cNvPr id="235" name="Google Shape;235;p30"/>
          <p:cNvSpPr txBox="1"/>
          <p:nvPr/>
        </p:nvSpPr>
        <p:spPr>
          <a:xfrm>
            <a:off x="3345571" y="6106012"/>
            <a:ext cx="3005491"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236" name="Google Shape;236;p30"/>
          <p:cNvSpPr txBox="1"/>
          <p:nvPr/>
        </p:nvSpPr>
        <p:spPr>
          <a:xfrm>
            <a:off x="1633754" y="7723942"/>
            <a:ext cx="1546471" cy="1223077"/>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FA9DA6"/>
                </a:solidFill>
                <a:latin typeface="Londrina Solid"/>
                <a:ea typeface="Londrina Solid"/>
                <a:cs typeface="Londrina Solid"/>
                <a:sym typeface="Londrina Solid"/>
              </a:rPr>
              <a:t>03</a:t>
            </a:r>
            <a:endParaRPr/>
          </a:p>
        </p:txBody>
      </p:sp>
      <p:sp>
        <p:nvSpPr>
          <p:cNvPr id="237" name="Google Shape;237;p30"/>
          <p:cNvSpPr txBox="1"/>
          <p:nvPr/>
        </p:nvSpPr>
        <p:spPr>
          <a:xfrm>
            <a:off x="3345571" y="8007771"/>
            <a:ext cx="3005491"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Elaborate on what</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Nunito"/>
                <a:ea typeface="Nunito"/>
                <a:cs typeface="Nunito"/>
                <a:sym typeface="Nunito"/>
              </a:rPr>
              <a:t>you want to discuss.</a:t>
            </a:r>
            <a:endParaRPr/>
          </a:p>
        </p:txBody>
      </p:sp>
      <p:sp>
        <p:nvSpPr>
          <p:cNvPr id="238" name="Google Shape;238;p30"/>
          <p:cNvSpPr/>
          <p:nvPr/>
        </p:nvSpPr>
        <p:spPr>
          <a:xfrm>
            <a:off x="7306869" y="2797370"/>
            <a:ext cx="9705498" cy="6987959"/>
          </a:xfrm>
          <a:custGeom>
            <a:rect b="b" l="l" r="r" t="t"/>
            <a:pathLst>
              <a:path extrusionOk="0" h="6987959" w="9705498">
                <a:moveTo>
                  <a:pt x="0" y="0"/>
                </a:moveTo>
                <a:lnTo>
                  <a:pt x="9705499" y="0"/>
                </a:lnTo>
                <a:lnTo>
                  <a:pt x="9705499" y="6987959"/>
                </a:lnTo>
                <a:lnTo>
                  <a:pt x="0" y="6987959"/>
                </a:lnTo>
                <a:lnTo>
                  <a:pt x="0" y="0"/>
                </a:lnTo>
                <a:close/>
              </a:path>
            </a:pathLst>
          </a:custGeom>
          <a:blipFill rotWithShape="1">
            <a:blip r:embed="rId3">
              <a:alphaModFix/>
            </a:blip>
            <a:stretch>
              <a:fillRect b="0" l="0" r="0" t="0"/>
            </a:stretch>
          </a:blipFill>
          <a:ln>
            <a:noFill/>
          </a:ln>
        </p:spPr>
      </p:sp>
      <p:sp>
        <p:nvSpPr>
          <p:cNvPr id="239" name="Google Shape;239;p30"/>
          <p:cNvSpPr txBox="1"/>
          <p:nvPr/>
        </p:nvSpPr>
        <p:spPr>
          <a:xfrm>
            <a:off x="1310312" y="1229927"/>
            <a:ext cx="15667376" cy="1304911"/>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Write a main topic or idea</a:t>
            </a:r>
            <a:endParaRPr/>
          </a:p>
        </p:txBody>
      </p:sp>
      <p:sp>
        <p:nvSpPr>
          <p:cNvPr id="240" name="Google Shape;240;p30"/>
          <p:cNvSpPr/>
          <p:nvPr/>
        </p:nvSpPr>
        <p:spPr>
          <a:xfrm rot="-555942">
            <a:off x="-4511294" y="36696"/>
            <a:ext cx="9241019" cy="2221903"/>
          </a:xfrm>
          <a:custGeom>
            <a:rect b="b" l="l" r="r" t="t"/>
            <a:pathLst>
              <a:path extrusionOk="0" h="2221903" w="9241019">
                <a:moveTo>
                  <a:pt x="0" y="0"/>
                </a:moveTo>
                <a:lnTo>
                  <a:pt x="9241020" y="0"/>
                </a:lnTo>
                <a:lnTo>
                  <a:pt x="9241020" y="2221903"/>
                </a:lnTo>
                <a:lnTo>
                  <a:pt x="0" y="2221903"/>
                </a:lnTo>
                <a:lnTo>
                  <a:pt x="0" y="0"/>
                </a:lnTo>
                <a:close/>
              </a:path>
            </a:pathLst>
          </a:custGeom>
          <a:blipFill rotWithShape="1">
            <a:blip r:embed="rId4">
              <a:alphaModFix/>
            </a:blip>
            <a:stretch>
              <a:fillRect b="-188010" l="0" r="0" t="0"/>
            </a:stretch>
          </a:blipFill>
          <a:ln>
            <a:noFill/>
          </a:ln>
        </p:spPr>
      </p:sp>
      <p:sp>
        <p:nvSpPr>
          <p:cNvPr id="241" name="Google Shape;241;p30"/>
          <p:cNvSpPr/>
          <p:nvPr/>
        </p:nvSpPr>
        <p:spPr>
          <a:xfrm rot="1567808">
            <a:off x="12176660" y="209159"/>
            <a:ext cx="9241019" cy="2221903"/>
          </a:xfrm>
          <a:custGeom>
            <a:rect b="b" l="l" r="r" t="t"/>
            <a:pathLst>
              <a:path extrusionOk="0" h="2221903" w="9241019">
                <a:moveTo>
                  <a:pt x="0" y="0"/>
                </a:moveTo>
                <a:lnTo>
                  <a:pt x="9241019" y="0"/>
                </a:lnTo>
                <a:lnTo>
                  <a:pt x="9241019" y="2221903"/>
                </a:lnTo>
                <a:lnTo>
                  <a:pt x="0" y="2221903"/>
                </a:lnTo>
                <a:lnTo>
                  <a:pt x="0" y="0"/>
                </a:lnTo>
                <a:close/>
              </a:path>
            </a:pathLst>
          </a:custGeom>
          <a:blipFill rotWithShape="1">
            <a:blip r:embed="rId4">
              <a:alphaModFix/>
            </a:blip>
            <a:stretch>
              <a:fillRect b="-18801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1"/>
          <p:cNvPicPr preferRelativeResize="0"/>
          <p:nvPr/>
        </p:nvPicPr>
        <p:blipFill>
          <a:blip r:embed="rId3">
            <a:alphaModFix/>
          </a:blip>
          <a:stretch>
            <a:fillRect/>
          </a:stretch>
        </p:blipFill>
        <p:spPr>
          <a:xfrm>
            <a:off x="5989388" y="2561444"/>
            <a:ext cx="6279300" cy="7725600"/>
          </a:xfrm>
          <a:prstGeom prst="round2SameRect">
            <a:avLst>
              <a:gd fmla="val 50000" name="adj1"/>
              <a:gd fmla="val 0" name="adj2"/>
            </a:avLst>
          </a:prstGeom>
          <a:noFill/>
          <a:ln>
            <a:noFill/>
          </a:ln>
        </p:spPr>
      </p:pic>
      <p:sp>
        <p:nvSpPr>
          <p:cNvPr id="247" name="Google Shape;247;p31"/>
          <p:cNvSpPr txBox="1"/>
          <p:nvPr/>
        </p:nvSpPr>
        <p:spPr>
          <a:xfrm>
            <a:off x="4897216" y="778200"/>
            <a:ext cx="8493568" cy="1304911"/>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About Me</a:t>
            </a:r>
            <a:endParaRPr/>
          </a:p>
        </p:txBody>
      </p:sp>
      <p:sp>
        <p:nvSpPr>
          <p:cNvPr id="248" name="Google Shape;248;p31"/>
          <p:cNvSpPr/>
          <p:nvPr/>
        </p:nvSpPr>
        <p:spPr>
          <a:xfrm rot="-372861">
            <a:off x="13024169" y="705769"/>
            <a:ext cx="4094452" cy="2821450"/>
          </a:xfrm>
          <a:custGeom>
            <a:rect b="b" l="l" r="r" t="t"/>
            <a:pathLst>
              <a:path extrusionOk="0" h="2821450" w="4094452">
                <a:moveTo>
                  <a:pt x="0" y="0"/>
                </a:moveTo>
                <a:lnTo>
                  <a:pt x="4094452" y="0"/>
                </a:lnTo>
                <a:lnTo>
                  <a:pt x="4094452" y="2821450"/>
                </a:lnTo>
                <a:lnTo>
                  <a:pt x="0" y="2821450"/>
                </a:lnTo>
                <a:lnTo>
                  <a:pt x="0" y="0"/>
                </a:lnTo>
                <a:close/>
              </a:path>
            </a:pathLst>
          </a:custGeom>
          <a:blipFill rotWithShape="1">
            <a:blip r:embed="rId4">
              <a:alphaModFix/>
            </a:blip>
            <a:stretch>
              <a:fillRect b="0" l="0" r="0" t="0"/>
            </a:stretch>
          </a:blipFill>
          <a:ln>
            <a:noFill/>
          </a:ln>
        </p:spPr>
      </p:sp>
      <p:sp>
        <p:nvSpPr>
          <p:cNvPr id="249" name="Google Shape;249;p31"/>
          <p:cNvSpPr/>
          <p:nvPr/>
        </p:nvSpPr>
        <p:spPr>
          <a:xfrm rot="-453254">
            <a:off x="1552911" y="1161248"/>
            <a:ext cx="2613857" cy="1910492"/>
          </a:xfrm>
          <a:custGeom>
            <a:rect b="b" l="l" r="r" t="t"/>
            <a:pathLst>
              <a:path extrusionOk="0" h="1910492" w="2613857">
                <a:moveTo>
                  <a:pt x="0" y="0"/>
                </a:moveTo>
                <a:lnTo>
                  <a:pt x="2613858" y="0"/>
                </a:lnTo>
                <a:lnTo>
                  <a:pt x="2613858" y="1910492"/>
                </a:lnTo>
                <a:lnTo>
                  <a:pt x="0" y="1910492"/>
                </a:lnTo>
                <a:lnTo>
                  <a:pt x="0" y="0"/>
                </a:lnTo>
                <a:close/>
              </a:path>
            </a:pathLst>
          </a:custGeom>
          <a:blipFill rotWithShape="1">
            <a:blip r:embed="rId5">
              <a:alphaModFix/>
            </a:blip>
            <a:stretch>
              <a:fillRect b="0" l="0" r="0" t="0"/>
            </a:stretch>
          </a:blipFill>
          <a:ln>
            <a:noFill/>
          </a:ln>
        </p:spPr>
      </p:sp>
      <p:sp>
        <p:nvSpPr>
          <p:cNvPr id="250" name="Google Shape;250;p31"/>
          <p:cNvSpPr txBox="1"/>
          <p:nvPr/>
        </p:nvSpPr>
        <p:spPr>
          <a:xfrm>
            <a:off x="1314158" y="3832347"/>
            <a:ext cx="3091364"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MY NAME IS</a:t>
            </a:r>
            <a:endParaRPr/>
          </a:p>
        </p:txBody>
      </p:sp>
      <p:sp>
        <p:nvSpPr>
          <p:cNvPr id="251" name="Google Shape;251;p31"/>
          <p:cNvSpPr txBox="1"/>
          <p:nvPr/>
        </p:nvSpPr>
        <p:spPr>
          <a:xfrm>
            <a:off x="13880039" y="3832347"/>
            <a:ext cx="3091364"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I LIKE...</a:t>
            </a:r>
            <a:endParaRPr/>
          </a:p>
        </p:txBody>
      </p:sp>
      <p:sp>
        <p:nvSpPr>
          <p:cNvPr id="252" name="Google Shape;252;p31"/>
          <p:cNvSpPr txBox="1"/>
          <p:nvPr/>
        </p:nvSpPr>
        <p:spPr>
          <a:xfrm>
            <a:off x="1611056" y="4189225"/>
            <a:ext cx="2497568" cy="14192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FED77A"/>
                </a:solidFill>
                <a:latin typeface="Londrina Solid"/>
                <a:ea typeface="Londrina Solid"/>
                <a:cs typeface="Londrina Solid"/>
                <a:sym typeface="Londrina Solid"/>
              </a:rPr>
              <a:t>Jane</a:t>
            </a:r>
            <a:endParaRPr/>
          </a:p>
        </p:txBody>
      </p:sp>
      <p:sp>
        <p:nvSpPr>
          <p:cNvPr id="253" name="Google Shape;253;p31"/>
          <p:cNvSpPr txBox="1"/>
          <p:nvPr/>
        </p:nvSpPr>
        <p:spPr>
          <a:xfrm rot="-567812">
            <a:off x="13658913" y="4591733"/>
            <a:ext cx="3717100" cy="1130606"/>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7366" u="none" cap="none" strike="noStrike">
                <a:solidFill>
                  <a:srgbClr val="FA9DA6"/>
                </a:solidFill>
                <a:latin typeface="Londrina Solid"/>
                <a:ea typeface="Londrina Solid"/>
                <a:cs typeface="Londrina Solid"/>
                <a:sym typeface="Londrina Solid"/>
              </a:rPr>
              <a:t>Desserts</a:t>
            </a:r>
            <a:endParaRPr/>
          </a:p>
        </p:txBody>
      </p:sp>
      <p:sp>
        <p:nvSpPr>
          <p:cNvPr id="254" name="Google Shape;254;p31"/>
          <p:cNvSpPr txBox="1"/>
          <p:nvPr/>
        </p:nvSpPr>
        <p:spPr>
          <a:xfrm rot="468202">
            <a:off x="15391993" y="6056354"/>
            <a:ext cx="1985271" cy="1112973"/>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7312" u="none" cap="none" strike="noStrike">
                <a:solidFill>
                  <a:srgbClr val="91CAEB"/>
                </a:solidFill>
                <a:latin typeface="Londrina Solid"/>
                <a:ea typeface="Londrina Solid"/>
                <a:cs typeface="Londrina Solid"/>
                <a:sym typeface="Londrina Solid"/>
              </a:rPr>
              <a:t>Hats</a:t>
            </a:r>
            <a:endParaRPr/>
          </a:p>
        </p:txBody>
      </p:sp>
      <p:sp>
        <p:nvSpPr>
          <p:cNvPr id="255" name="Google Shape;255;p31"/>
          <p:cNvSpPr txBox="1"/>
          <p:nvPr/>
        </p:nvSpPr>
        <p:spPr>
          <a:xfrm rot="-1305975">
            <a:off x="15794478" y="8724553"/>
            <a:ext cx="1700489" cy="96284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6263" u="none" cap="none" strike="noStrike">
                <a:solidFill>
                  <a:srgbClr val="FED77A"/>
                </a:solidFill>
                <a:latin typeface="Londrina Solid"/>
                <a:ea typeface="Londrina Solid"/>
                <a:cs typeface="Londrina Solid"/>
                <a:sym typeface="Londrina Solid"/>
              </a:rPr>
              <a:t>Hats</a:t>
            </a:r>
            <a:endParaRPr/>
          </a:p>
        </p:txBody>
      </p:sp>
      <p:sp>
        <p:nvSpPr>
          <p:cNvPr id="256" name="Google Shape;256;p31"/>
          <p:cNvSpPr txBox="1"/>
          <p:nvPr/>
        </p:nvSpPr>
        <p:spPr>
          <a:xfrm rot="426054">
            <a:off x="13695741" y="7689686"/>
            <a:ext cx="3122492" cy="614034"/>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0" i="0" lang="en-US" sz="3971" u="none" cap="none" strike="noStrike">
                <a:solidFill>
                  <a:srgbClr val="FF6A55"/>
                </a:solidFill>
                <a:latin typeface="Londrina Solid"/>
                <a:ea typeface="Londrina Solid"/>
                <a:cs typeface="Londrina Solid"/>
                <a:sym typeface="Londrina Solid"/>
              </a:rPr>
              <a:t>Photography</a:t>
            </a:r>
            <a:endParaRPr/>
          </a:p>
        </p:txBody>
      </p:sp>
      <p:sp>
        <p:nvSpPr>
          <p:cNvPr id="257" name="Google Shape;257;p31"/>
          <p:cNvSpPr txBox="1"/>
          <p:nvPr/>
        </p:nvSpPr>
        <p:spPr>
          <a:xfrm rot="-560382">
            <a:off x="12753987" y="6594844"/>
            <a:ext cx="2086112" cy="769107"/>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None/>
            </a:pPr>
            <a:r>
              <a:rPr b="0" i="0" lang="en-US" sz="4928" u="none" cap="none" strike="noStrike">
                <a:solidFill>
                  <a:srgbClr val="8FD7C8"/>
                </a:solidFill>
                <a:latin typeface="Londrina Solid"/>
                <a:ea typeface="Londrina Solid"/>
                <a:cs typeface="Londrina Solid"/>
                <a:sym typeface="Londrina Solid"/>
              </a:rPr>
              <a:t>Friends</a:t>
            </a:r>
            <a:endParaRPr/>
          </a:p>
        </p:txBody>
      </p:sp>
      <p:sp>
        <p:nvSpPr>
          <p:cNvPr id="258" name="Google Shape;258;p31"/>
          <p:cNvSpPr txBox="1"/>
          <p:nvPr/>
        </p:nvSpPr>
        <p:spPr>
          <a:xfrm rot="802133">
            <a:off x="12313469" y="8525821"/>
            <a:ext cx="3133138" cy="903233"/>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934" u="none" cap="none" strike="noStrike">
                <a:solidFill>
                  <a:srgbClr val="53B4B6"/>
                </a:solidFill>
                <a:latin typeface="Londrina Solid"/>
                <a:ea typeface="Londrina Solid"/>
                <a:cs typeface="Londrina Solid"/>
                <a:sym typeface="Londrina Solid"/>
              </a:rPr>
              <a:t>Fashion</a:t>
            </a:r>
            <a:endParaRPr/>
          </a:p>
        </p:txBody>
      </p:sp>
      <p:sp>
        <p:nvSpPr>
          <p:cNvPr id="259" name="Google Shape;259;p31"/>
          <p:cNvSpPr txBox="1"/>
          <p:nvPr/>
        </p:nvSpPr>
        <p:spPr>
          <a:xfrm>
            <a:off x="1052745" y="5812433"/>
            <a:ext cx="3614100" cy="32631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0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 Ut enim ad minim veniam, quis nostrud exercitation ullamco laboris.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2"/>
          <p:cNvPicPr preferRelativeResize="0"/>
          <p:nvPr/>
        </p:nvPicPr>
        <p:blipFill rotWithShape="1">
          <a:blip r:embed="rId3">
            <a:alphaModFix/>
          </a:blip>
          <a:srcRect b="0" l="34542" r="37860" t="0"/>
          <a:stretch/>
        </p:blipFill>
        <p:spPr>
          <a:xfrm>
            <a:off x="1899" y="0"/>
            <a:ext cx="4257138" cy="10287000"/>
          </a:xfrm>
          <a:prstGeom prst="rect">
            <a:avLst/>
          </a:prstGeom>
          <a:noFill/>
          <a:ln>
            <a:noFill/>
          </a:ln>
        </p:spPr>
      </p:pic>
      <p:pic>
        <p:nvPicPr>
          <p:cNvPr id="265" name="Google Shape;265;p32"/>
          <p:cNvPicPr preferRelativeResize="0"/>
          <p:nvPr/>
        </p:nvPicPr>
        <p:blipFill rotWithShape="1">
          <a:blip r:embed="rId3">
            <a:alphaModFix/>
          </a:blip>
          <a:srcRect b="0" l="51115" r="21287" t="0"/>
          <a:stretch/>
        </p:blipFill>
        <p:spPr>
          <a:xfrm>
            <a:off x="14030862" y="0"/>
            <a:ext cx="4257138" cy="10287000"/>
          </a:xfrm>
          <a:prstGeom prst="rect">
            <a:avLst/>
          </a:prstGeom>
          <a:noFill/>
          <a:ln>
            <a:noFill/>
          </a:ln>
        </p:spPr>
      </p:pic>
      <p:sp>
        <p:nvSpPr>
          <p:cNvPr id="266" name="Google Shape;266;p32"/>
          <p:cNvSpPr/>
          <p:nvPr/>
        </p:nvSpPr>
        <p:spPr>
          <a:xfrm>
            <a:off x="5679822" y="1310010"/>
            <a:ext cx="6928357" cy="2745361"/>
          </a:xfrm>
          <a:custGeom>
            <a:rect b="b" l="l" r="r" t="t"/>
            <a:pathLst>
              <a:path extrusionOk="0" h="2745361" w="6928357">
                <a:moveTo>
                  <a:pt x="0" y="0"/>
                </a:moveTo>
                <a:lnTo>
                  <a:pt x="6928356" y="0"/>
                </a:lnTo>
                <a:lnTo>
                  <a:pt x="6928356" y="2745361"/>
                </a:lnTo>
                <a:lnTo>
                  <a:pt x="0" y="2745361"/>
                </a:lnTo>
                <a:lnTo>
                  <a:pt x="0" y="0"/>
                </a:lnTo>
                <a:close/>
              </a:path>
            </a:pathLst>
          </a:custGeom>
          <a:blipFill rotWithShape="1">
            <a:blip r:embed="rId4">
              <a:alphaModFix/>
            </a:blip>
            <a:stretch>
              <a:fillRect b="0" l="0" r="0" t="0"/>
            </a:stretch>
          </a:blipFill>
          <a:ln>
            <a:noFill/>
          </a:ln>
        </p:spPr>
      </p:sp>
      <p:sp>
        <p:nvSpPr>
          <p:cNvPr id="267" name="Google Shape;267;p32"/>
          <p:cNvSpPr txBox="1"/>
          <p:nvPr/>
        </p:nvSpPr>
        <p:spPr>
          <a:xfrm>
            <a:off x="4692209" y="4748525"/>
            <a:ext cx="8903700" cy="35325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9000" u="none" cap="none" strike="noStrike">
                <a:solidFill>
                  <a:srgbClr val="5EA9D9"/>
                </a:solidFill>
                <a:latin typeface="Londrina Solid"/>
                <a:ea typeface="Londrina Solid"/>
                <a:cs typeface="Londrina Solid"/>
                <a:sym typeface="Londrina Solid"/>
              </a:rPr>
              <a:t>Write an original statement or inspiring quote</a:t>
            </a:r>
            <a:endParaRPr/>
          </a:p>
        </p:txBody>
      </p:sp>
      <p:sp>
        <p:nvSpPr>
          <p:cNvPr id="268" name="Google Shape;268;p32"/>
          <p:cNvSpPr txBox="1"/>
          <p:nvPr/>
        </p:nvSpPr>
        <p:spPr>
          <a:xfrm>
            <a:off x="5551359" y="8571860"/>
            <a:ext cx="7185283" cy="405130"/>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2000" u="none" cap="none" strike="noStrike">
                <a:solidFill>
                  <a:srgbClr val="000000"/>
                </a:solidFill>
                <a:latin typeface="Nunito"/>
                <a:ea typeface="Nunito"/>
                <a:cs typeface="Nunito"/>
                <a:sym typeface="Nunito"/>
              </a:rPr>
              <a:t>Include a credit, citation, or supporting message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3"/>
          <p:cNvSpPr/>
          <p:nvPr/>
        </p:nvSpPr>
        <p:spPr>
          <a:xfrm>
            <a:off x="12915519" y="3438421"/>
            <a:ext cx="4104513" cy="4114800"/>
          </a:xfrm>
          <a:custGeom>
            <a:rect b="b" l="l" r="r" t="t"/>
            <a:pathLst>
              <a:path extrusionOk="0" h="4114800" w="4104513">
                <a:moveTo>
                  <a:pt x="0" y="0"/>
                </a:moveTo>
                <a:lnTo>
                  <a:pt x="4104513" y="0"/>
                </a:lnTo>
                <a:lnTo>
                  <a:pt x="4104513" y="4114800"/>
                </a:lnTo>
                <a:lnTo>
                  <a:pt x="0" y="4114800"/>
                </a:lnTo>
                <a:lnTo>
                  <a:pt x="0" y="0"/>
                </a:lnTo>
                <a:close/>
              </a:path>
            </a:pathLst>
          </a:custGeom>
          <a:blipFill rotWithShape="1">
            <a:blip r:embed="rId3">
              <a:alphaModFix/>
            </a:blip>
            <a:stretch>
              <a:fillRect b="0" l="0" r="0" t="0"/>
            </a:stretch>
          </a:blipFill>
          <a:ln>
            <a:noFill/>
          </a:ln>
        </p:spPr>
      </p:sp>
      <p:sp>
        <p:nvSpPr>
          <p:cNvPr id="274" name="Google Shape;274;p33"/>
          <p:cNvSpPr/>
          <p:nvPr/>
        </p:nvSpPr>
        <p:spPr>
          <a:xfrm>
            <a:off x="12711890" y="3283021"/>
            <a:ext cx="4075792" cy="4086007"/>
          </a:xfrm>
          <a:custGeom>
            <a:rect b="b" l="l" r="r" t="t"/>
            <a:pathLst>
              <a:path extrusionOk="0" h="4086007" w="4075792">
                <a:moveTo>
                  <a:pt x="0" y="0"/>
                </a:moveTo>
                <a:lnTo>
                  <a:pt x="4075792" y="0"/>
                </a:lnTo>
                <a:lnTo>
                  <a:pt x="4075792" y="4086008"/>
                </a:lnTo>
                <a:lnTo>
                  <a:pt x="0" y="4086008"/>
                </a:lnTo>
                <a:lnTo>
                  <a:pt x="0" y="0"/>
                </a:lnTo>
                <a:close/>
              </a:path>
            </a:pathLst>
          </a:custGeom>
          <a:blipFill rotWithShape="1">
            <a:blip r:embed="rId4">
              <a:alphaModFix/>
            </a:blip>
            <a:stretch>
              <a:fillRect b="0" l="0" r="0" t="0"/>
            </a:stretch>
          </a:blipFill>
          <a:ln>
            <a:noFill/>
          </a:ln>
        </p:spPr>
      </p:sp>
      <p:sp>
        <p:nvSpPr>
          <p:cNvPr id="275" name="Google Shape;275;p33"/>
          <p:cNvSpPr/>
          <p:nvPr/>
        </p:nvSpPr>
        <p:spPr>
          <a:xfrm>
            <a:off x="7182231" y="3438421"/>
            <a:ext cx="4104513" cy="4114800"/>
          </a:xfrm>
          <a:custGeom>
            <a:rect b="b" l="l" r="r" t="t"/>
            <a:pathLst>
              <a:path extrusionOk="0" h="4114800" w="4104513">
                <a:moveTo>
                  <a:pt x="0" y="0"/>
                </a:moveTo>
                <a:lnTo>
                  <a:pt x="4104513" y="0"/>
                </a:lnTo>
                <a:lnTo>
                  <a:pt x="4104513" y="4114800"/>
                </a:lnTo>
                <a:lnTo>
                  <a:pt x="0" y="4114800"/>
                </a:lnTo>
                <a:lnTo>
                  <a:pt x="0" y="0"/>
                </a:lnTo>
                <a:close/>
              </a:path>
            </a:pathLst>
          </a:custGeom>
          <a:blipFill rotWithShape="1">
            <a:blip r:embed="rId5">
              <a:alphaModFix/>
            </a:blip>
            <a:stretch>
              <a:fillRect b="0" l="0" r="0" t="0"/>
            </a:stretch>
          </a:blipFill>
          <a:ln>
            <a:noFill/>
          </a:ln>
        </p:spPr>
      </p:sp>
      <p:sp>
        <p:nvSpPr>
          <p:cNvPr id="276" name="Google Shape;276;p33"/>
          <p:cNvSpPr/>
          <p:nvPr/>
        </p:nvSpPr>
        <p:spPr>
          <a:xfrm>
            <a:off x="7001256" y="3283021"/>
            <a:ext cx="4075792" cy="4086007"/>
          </a:xfrm>
          <a:custGeom>
            <a:rect b="b" l="l" r="r" t="t"/>
            <a:pathLst>
              <a:path extrusionOk="0" h="4086007" w="4075792">
                <a:moveTo>
                  <a:pt x="0" y="0"/>
                </a:moveTo>
                <a:lnTo>
                  <a:pt x="4075792" y="0"/>
                </a:lnTo>
                <a:lnTo>
                  <a:pt x="4075792" y="4086008"/>
                </a:lnTo>
                <a:lnTo>
                  <a:pt x="0" y="4086008"/>
                </a:lnTo>
                <a:lnTo>
                  <a:pt x="0" y="0"/>
                </a:lnTo>
                <a:close/>
              </a:path>
            </a:pathLst>
          </a:custGeom>
          <a:blipFill rotWithShape="1">
            <a:blip r:embed="rId4">
              <a:alphaModFix/>
            </a:blip>
            <a:stretch>
              <a:fillRect b="0" l="0" r="0" t="0"/>
            </a:stretch>
          </a:blipFill>
          <a:ln>
            <a:noFill/>
          </a:ln>
        </p:spPr>
      </p:sp>
      <p:sp>
        <p:nvSpPr>
          <p:cNvPr id="277" name="Google Shape;277;p33"/>
          <p:cNvSpPr/>
          <p:nvPr/>
        </p:nvSpPr>
        <p:spPr>
          <a:xfrm>
            <a:off x="1445727" y="3438421"/>
            <a:ext cx="4104513" cy="4114800"/>
          </a:xfrm>
          <a:custGeom>
            <a:rect b="b" l="l" r="r" t="t"/>
            <a:pathLst>
              <a:path extrusionOk="0" h="4114800" w="4104513">
                <a:moveTo>
                  <a:pt x="0" y="0"/>
                </a:moveTo>
                <a:lnTo>
                  <a:pt x="4104513" y="0"/>
                </a:lnTo>
                <a:lnTo>
                  <a:pt x="4104513" y="4114800"/>
                </a:lnTo>
                <a:lnTo>
                  <a:pt x="0" y="4114800"/>
                </a:lnTo>
                <a:lnTo>
                  <a:pt x="0" y="0"/>
                </a:lnTo>
                <a:close/>
              </a:path>
            </a:pathLst>
          </a:custGeom>
          <a:blipFill rotWithShape="1">
            <a:blip r:embed="rId6">
              <a:alphaModFix/>
            </a:blip>
            <a:stretch>
              <a:fillRect b="0" l="0" r="0" t="0"/>
            </a:stretch>
          </a:blipFill>
          <a:ln>
            <a:noFill/>
          </a:ln>
        </p:spPr>
      </p:sp>
      <p:sp>
        <p:nvSpPr>
          <p:cNvPr id="278" name="Google Shape;278;p33"/>
          <p:cNvSpPr/>
          <p:nvPr/>
        </p:nvSpPr>
        <p:spPr>
          <a:xfrm>
            <a:off x="1242098" y="3255251"/>
            <a:ext cx="4075792" cy="4086007"/>
          </a:xfrm>
          <a:custGeom>
            <a:rect b="b" l="l" r="r" t="t"/>
            <a:pathLst>
              <a:path extrusionOk="0" h="4086007" w="4075792">
                <a:moveTo>
                  <a:pt x="0" y="0"/>
                </a:moveTo>
                <a:lnTo>
                  <a:pt x="4075792" y="0"/>
                </a:lnTo>
                <a:lnTo>
                  <a:pt x="4075792" y="4086008"/>
                </a:lnTo>
                <a:lnTo>
                  <a:pt x="0" y="4086008"/>
                </a:lnTo>
                <a:lnTo>
                  <a:pt x="0" y="0"/>
                </a:lnTo>
                <a:close/>
              </a:path>
            </a:pathLst>
          </a:custGeom>
          <a:blipFill rotWithShape="1">
            <a:blip r:embed="rId4">
              <a:alphaModFix/>
            </a:blip>
            <a:stretch>
              <a:fillRect b="0" l="0" r="0" t="0"/>
            </a:stretch>
          </a:blipFill>
          <a:ln>
            <a:noFill/>
          </a:ln>
        </p:spPr>
      </p:sp>
      <p:pic>
        <p:nvPicPr>
          <p:cNvPr id="279" name="Google Shape;279;p33"/>
          <p:cNvPicPr preferRelativeResize="0"/>
          <p:nvPr/>
        </p:nvPicPr>
        <p:blipFill>
          <a:blip r:embed="rId7">
            <a:alphaModFix/>
          </a:blip>
          <a:stretch>
            <a:fillRect/>
          </a:stretch>
        </p:blipFill>
        <p:spPr>
          <a:xfrm>
            <a:off x="12711895" y="3283025"/>
            <a:ext cx="4075776" cy="4075776"/>
          </a:xfrm>
          <a:prstGeom prst="rect">
            <a:avLst/>
          </a:prstGeom>
          <a:noFill/>
          <a:ln>
            <a:noFill/>
          </a:ln>
        </p:spPr>
      </p:pic>
      <p:pic>
        <p:nvPicPr>
          <p:cNvPr id="280" name="Google Shape;280;p33"/>
          <p:cNvPicPr preferRelativeResize="0"/>
          <p:nvPr/>
        </p:nvPicPr>
        <p:blipFill>
          <a:blip r:embed="rId8">
            <a:alphaModFix/>
          </a:blip>
          <a:stretch>
            <a:fillRect/>
          </a:stretch>
        </p:blipFill>
        <p:spPr>
          <a:xfrm>
            <a:off x="7001245" y="3283025"/>
            <a:ext cx="4075776" cy="4075776"/>
          </a:xfrm>
          <a:prstGeom prst="rect">
            <a:avLst/>
          </a:prstGeom>
          <a:noFill/>
          <a:ln>
            <a:noFill/>
          </a:ln>
        </p:spPr>
      </p:pic>
      <p:pic>
        <p:nvPicPr>
          <p:cNvPr id="281" name="Google Shape;281;p33"/>
          <p:cNvPicPr preferRelativeResize="0"/>
          <p:nvPr/>
        </p:nvPicPr>
        <p:blipFill>
          <a:blip r:embed="rId9">
            <a:alphaModFix/>
          </a:blip>
          <a:stretch>
            <a:fillRect/>
          </a:stretch>
        </p:blipFill>
        <p:spPr>
          <a:xfrm>
            <a:off x="1242095" y="3255250"/>
            <a:ext cx="4075776" cy="4075776"/>
          </a:xfrm>
          <a:prstGeom prst="rect">
            <a:avLst/>
          </a:prstGeom>
          <a:noFill/>
          <a:ln>
            <a:noFill/>
          </a:ln>
        </p:spPr>
      </p:pic>
      <p:sp>
        <p:nvSpPr>
          <p:cNvPr id="282" name="Google Shape;282;p33"/>
          <p:cNvSpPr/>
          <p:nvPr/>
        </p:nvSpPr>
        <p:spPr>
          <a:xfrm rot="2611517">
            <a:off x="701884" y="749281"/>
            <a:ext cx="1834806" cy="3524203"/>
          </a:xfrm>
          <a:custGeom>
            <a:rect b="b" l="l" r="r" t="t"/>
            <a:pathLst>
              <a:path extrusionOk="0" h="3524203" w="1834806">
                <a:moveTo>
                  <a:pt x="0" y="0"/>
                </a:moveTo>
                <a:lnTo>
                  <a:pt x="1834806" y="0"/>
                </a:lnTo>
                <a:lnTo>
                  <a:pt x="1834806" y="3524204"/>
                </a:lnTo>
                <a:lnTo>
                  <a:pt x="0" y="3524204"/>
                </a:lnTo>
                <a:lnTo>
                  <a:pt x="0" y="0"/>
                </a:lnTo>
                <a:close/>
              </a:path>
            </a:pathLst>
          </a:custGeom>
          <a:blipFill rotWithShape="1">
            <a:blip r:embed="rId10">
              <a:alphaModFix/>
            </a:blip>
            <a:stretch>
              <a:fillRect b="0" l="0" r="-99242" t="0"/>
            </a:stretch>
          </a:blipFill>
          <a:ln>
            <a:noFill/>
          </a:ln>
        </p:spPr>
      </p:sp>
      <p:sp>
        <p:nvSpPr>
          <p:cNvPr id="283" name="Google Shape;283;p33"/>
          <p:cNvSpPr/>
          <p:nvPr/>
        </p:nvSpPr>
        <p:spPr>
          <a:xfrm rot="-1175917">
            <a:off x="15924651" y="847474"/>
            <a:ext cx="2190762" cy="4207905"/>
          </a:xfrm>
          <a:custGeom>
            <a:rect b="b" l="l" r="r" t="t"/>
            <a:pathLst>
              <a:path extrusionOk="0" h="4207905" w="2190762">
                <a:moveTo>
                  <a:pt x="0" y="0"/>
                </a:moveTo>
                <a:lnTo>
                  <a:pt x="2190762" y="0"/>
                </a:lnTo>
                <a:lnTo>
                  <a:pt x="2190762" y="4207905"/>
                </a:lnTo>
                <a:lnTo>
                  <a:pt x="0" y="4207905"/>
                </a:lnTo>
                <a:lnTo>
                  <a:pt x="0" y="0"/>
                </a:lnTo>
                <a:close/>
              </a:path>
            </a:pathLst>
          </a:custGeom>
          <a:blipFill rotWithShape="1">
            <a:blip r:embed="rId10">
              <a:alphaModFix/>
            </a:blip>
            <a:stretch>
              <a:fillRect b="0" l="-99242" r="0" t="0"/>
            </a:stretch>
          </a:blipFill>
          <a:ln>
            <a:noFill/>
          </a:ln>
        </p:spPr>
      </p:sp>
      <p:sp>
        <p:nvSpPr>
          <p:cNvPr id="284" name="Google Shape;284;p33"/>
          <p:cNvSpPr txBox="1"/>
          <p:nvPr/>
        </p:nvSpPr>
        <p:spPr>
          <a:xfrm>
            <a:off x="13264228" y="852043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285" name="Google Shape;285;p33"/>
          <p:cNvSpPr txBox="1"/>
          <p:nvPr/>
        </p:nvSpPr>
        <p:spPr>
          <a:xfrm>
            <a:off x="13264228" y="7940305"/>
            <a:ext cx="297111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GIFT IDEA 03</a:t>
            </a:r>
            <a:endParaRPr/>
          </a:p>
        </p:txBody>
      </p:sp>
      <p:sp>
        <p:nvSpPr>
          <p:cNvPr id="286" name="Google Shape;286;p33"/>
          <p:cNvSpPr txBox="1"/>
          <p:nvPr/>
        </p:nvSpPr>
        <p:spPr>
          <a:xfrm>
            <a:off x="1794436" y="852043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287" name="Google Shape;287;p33"/>
          <p:cNvSpPr txBox="1"/>
          <p:nvPr/>
        </p:nvSpPr>
        <p:spPr>
          <a:xfrm>
            <a:off x="7530940" y="8520430"/>
            <a:ext cx="2971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Briefly elaborate on</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Nunito"/>
                <a:ea typeface="Nunito"/>
                <a:cs typeface="Nunito"/>
                <a:sym typeface="Nunito"/>
              </a:rPr>
              <a:t>what you want to discuss.</a:t>
            </a:r>
            <a:endParaRPr/>
          </a:p>
        </p:txBody>
      </p:sp>
      <p:sp>
        <p:nvSpPr>
          <p:cNvPr id="288" name="Google Shape;288;p33"/>
          <p:cNvSpPr txBox="1"/>
          <p:nvPr/>
        </p:nvSpPr>
        <p:spPr>
          <a:xfrm>
            <a:off x="1794436" y="7940305"/>
            <a:ext cx="297111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GIFT IDEA 01</a:t>
            </a:r>
            <a:endParaRPr/>
          </a:p>
        </p:txBody>
      </p:sp>
      <p:sp>
        <p:nvSpPr>
          <p:cNvPr id="289" name="Google Shape;289;p33"/>
          <p:cNvSpPr txBox="1"/>
          <p:nvPr/>
        </p:nvSpPr>
        <p:spPr>
          <a:xfrm>
            <a:off x="7530940" y="7940305"/>
            <a:ext cx="297111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D7843"/>
                </a:solidFill>
                <a:latin typeface="Nunito"/>
                <a:ea typeface="Nunito"/>
                <a:cs typeface="Nunito"/>
                <a:sym typeface="Nunito"/>
              </a:rPr>
              <a:t>GIFT IDEA 02</a:t>
            </a:r>
            <a:endParaRPr/>
          </a:p>
        </p:txBody>
      </p:sp>
      <p:sp>
        <p:nvSpPr>
          <p:cNvPr id="290" name="Google Shape;290;p33"/>
          <p:cNvSpPr txBox="1"/>
          <p:nvPr/>
        </p:nvSpPr>
        <p:spPr>
          <a:xfrm>
            <a:off x="5969440" y="949411"/>
            <a:ext cx="6349120" cy="1304911"/>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0499" u="none" cap="none" strike="noStrike">
                <a:solidFill>
                  <a:srgbClr val="5EA9D9"/>
                </a:solidFill>
                <a:latin typeface="Londrina Solid"/>
                <a:ea typeface="Londrina Solid"/>
                <a:cs typeface="Londrina Solid"/>
                <a:sym typeface="Londrina Solid"/>
              </a:rPr>
              <a:t>Gift Ideas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