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Arsenal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rsenal-regular.fntdata"/><Relationship Id="rId10" Type="http://schemas.openxmlformats.org/officeDocument/2006/relationships/slide" Target="slides/slide5.xml"/><Relationship Id="rId13" Type="http://schemas.openxmlformats.org/officeDocument/2006/relationships/font" Target="fonts/Arsenal-italic.fntdata"/><Relationship Id="rId12" Type="http://schemas.openxmlformats.org/officeDocument/2006/relationships/font" Target="fonts/Arsenal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Arsenal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1511484" y="3100949"/>
            <a:ext cx="2267712" cy="2081184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3"/>
          <p:cNvCxnSpPr/>
          <p:nvPr/>
        </p:nvCxnSpPr>
        <p:spPr>
          <a:xfrm>
            <a:off x="1833463" y="4379682"/>
            <a:ext cx="1623900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4" name="Google Shape;84;p13"/>
          <p:cNvCxnSpPr/>
          <p:nvPr/>
        </p:nvCxnSpPr>
        <p:spPr>
          <a:xfrm>
            <a:off x="4492981" y="4369175"/>
            <a:ext cx="1623900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5" name="Google Shape;85;p13"/>
          <p:cNvCxnSpPr/>
          <p:nvPr/>
        </p:nvCxnSpPr>
        <p:spPr>
          <a:xfrm>
            <a:off x="7152482" y="4379682"/>
            <a:ext cx="1623900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6" name="Google Shape;86;p13"/>
          <p:cNvSpPr/>
          <p:nvPr/>
        </p:nvSpPr>
        <p:spPr>
          <a:xfrm>
            <a:off x="4170984" y="3100949"/>
            <a:ext cx="2267712" cy="2081184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6830485" y="3100949"/>
            <a:ext cx="2267712" cy="2081184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200" y="1994962"/>
            <a:ext cx="507709" cy="5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5457" y="440126"/>
            <a:ext cx="311450" cy="3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0157" y="5332176"/>
            <a:ext cx="311450" cy="3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9076" y="5598250"/>
            <a:ext cx="1186002" cy="10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2400" y="5566635"/>
            <a:ext cx="825726" cy="116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6600" y="3175"/>
            <a:ext cx="3014108" cy="227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2150" y="1459950"/>
            <a:ext cx="1402378" cy="7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00" y="232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3391847" y="1828849"/>
            <a:ext cx="3908306" cy="3902303"/>
          </a:xfrm>
          <a:custGeom>
            <a:rect b="b" l="l" r="r" t="t"/>
            <a:pathLst>
              <a:path extrusionOk="0" h="3902303" w="3908306">
                <a:moveTo>
                  <a:pt x="0" y="0"/>
                </a:moveTo>
                <a:lnTo>
                  <a:pt x="3908306" y="0"/>
                </a:lnTo>
                <a:lnTo>
                  <a:pt x="3908306" y="3902302"/>
                </a:lnTo>
                <a:lnTo>
                  <a:pt x="0" y="3902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4"/>
          <p:cNvSpPr/>
          <p:nvPr/>
        </p:nvSpPr>
        <p:spPr>
          <a:xfrm>
            <a:off x="1384791" y="2378865"/>
            <a:ext cx="7926680" cy="2762049"/>
          </a:xfrm>
          <a:custGeom>
            <a:rect b="b" l="l" r="r" t="t"/>
            <a:pathLst>
              <a:path extrusionOk="0" h="2575337" w="7390844">
                <a:moveTo>
                  <a:pt x="7266384" y="2575337"/>
                </a:moveTo>
                <a:lnTo>
                  <a:pt x="124460" y="2575337"/>
                </a:lnTo>
                <a:cubicBezTo>
                  <a:pt x="55880" y="2575337"/>
                  <a:pt x="0" y="2519457"/>
                  <a:pt x="0" y="245087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266384" y="0"/>
                </a:lnTo>
                <a:cubicBezTo>
                  <a:pt x="7334965" y="0"/>
                  <a:pt x="7390844" y="55880"/>
                  <a:pt x="7390844" y="124460"/>
                </a:cubicBezTo>
                <a:lnTo>
                  <a:pt x="7390844" y="2450877"/>
                </a:lnTo>
                <a:cubicBezTo>
                  <a:pt x="7390844" y="2519457"/>
                  <a:pt x="7334965" y="2575337"/>
                  <a:pt x="7266384" y="2575337"/>
                </a:cubicBezTo>
                <a:close/>
              </a:path>
            </a:pathLst>
          </a:custGeom>
          <a:solidFill>
            <a:srgbClr val="202020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000" y="1497612"/>
            <a:ext cx="2339302" cy="176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650" y="1529435"/>
            <a:ext cx="495775" cy="49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6">
            <a:alphaModFix/>
          </a:blip>
          <a:srcRect b="0" l="63845" r="0" t="61452"/>
          <a:stretch/>
        </p:blipFill>
        <p:spPr>
          <a:xfrm>
            <a:off x="19299" y="2325"/>
            <a:ext cx="1715651" cy="182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6">
            <a:alphaModFix/>
          </a:blip>
          <a:srcRect b="55394" l="0" r="58459" t="0"/>
          <a:stretch/>
        </p:blipFill>
        <p:spPr>
          <a:xfrm>
            <a:off x="8749250" y="5471900"/>
            <a:ext cx="1944151" cy="208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4046" y="5504545"/>
            <a:ext cx="419098" cy="4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2800" y="4675072"/>
            <a:ext cx="1520799" cy="829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>
            <p:ph idx="2" type="pic"/>
          </p:nvPr>
        </p:nvSpPr>
        <p:spPr>
          <a:xfrm>
            <a:off x="7350" y="-19750"/>
            <a:ext cx="10693500" cy="38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5"/>
          <p:cNvSpPr/>
          <p:nvPr/>
        </p:nvSpPr>
        <p:spPr>
          <a:xfrm>
            <a:off x="1036762" y="3820250"/>
            <a:ext cx="8615918" cy="3171739"/>
          </a:xfrm>
          <a:custGeom>
            <a:rect b="b" l="l" r="r" t="t"/>
            <a:pathLst>
              <a:path extrusionOk="0" h="1086212" w="2950657">
                <a:moveTo>
                  <a:pt x="13474" y="0"/>
                </a:moveTo>
                <a:lnTo>
                  <a:pt x="2937183" y="0"/>
                </a:lnTo>
                <a:cubicBezTo>
                  <a:pt x="2940756" y="0"/>
                  <a:pt x="2944184" y="1420"/>
                  <a:pt x="2946711" y="3947"/>
                </a:cubicBezTo>
                <a:cubicBezTo>
                  <a:pt x="2949237" y="6474"/>
                  <a:pt x="2950657" y="9901"/>
                  <a:pt x="2950657" y="13474"/>
                </a:cubicBezTo>
                <a:lnTo>
                  <a:pt x="2950657" y="1072737"/>
                </a:lnTo>
                <a:cubicBezTo>
                  <a:pt x="2950657" y="1080179"/>
                  <a:pt x="2944624" y="1086212"/>
                  <a:pt x="2937183" y="1086212"/>
                </a:cubicBezTo>
                <a:lnTo>
                  <a:pt x="13474" y="1086212"/>
                </a:lnTo>
                <a:cubicBezTo>
                  <a:pt x="9901" y="1086212"/>
                  <a:pt x="6474" y="1084792"/>
                  <a:pt x="3947" y="1082265"/>
                </a:cubicBezTo>
                <a:cubicBezTo>
                  <a:pt x="1420" y="1079738"/>
                  <a:pt x="0" y="1076311"/>
                  <a:pt x="0" y="1072737"/>
                </a:cubicBezTo>
                <a:lnTo>
                  <a:pt x="0" y="13474"/>
                </a:lnTo>
                <a:cubicBezTo>
                  <a:pt x="0" y="9901"/>
                  <a:pt x="1420" y="6474"/>
                  <a:pt x="3947" y="3947"/>
                </a:cubicBezTo>
                <a:cubicBezTo>
                  <a:pt x="6474" y="1420"/>
                  <a:pt x="9901" y="0"/>
                  <a:pt x="13474" y="0"/>
                </a:cubicBezTo>
                <a:close/>
              </a:path>
            </a:pathLst>
          </a:custGeom>
          <a:solidFill>
            <a:srgbClr val="D4C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1884726" y="4616409"/>
            <a:ext cx="6922286" cy="2056625"/>
          </a:xfrm>
          <a:custGeom>
            <a:rect b="b" l="l" r="r" t="t"/>
            <a:pathLst>
              <a:path extrusionOk="0" h="787225" w="2649679">
                <a:moveTo>
                  <a:pt x="16775" y="0"/>
                </a:moveTo>
                <a:lnTo>
                  <a:pt x="2632904" y="0"/>
                </a:lnTo>
                <a:cubicBezTo>
                  <a:pt x="2642169" y="0"/>
                  <a:pt x="2649679" y="7511"/>
                  <a:pt x="2649679" y="16775"/>
                </a:cubicBezTo>
                <a:lnTo>
                  <a:pt x="2649679" y="770450"/>
                </a:lnTo>
                <a:cubicBezTo>
                  <a:pt x="2649679" y="774899"/>
                  <a:pt x="2647912" y="779166"/>
                  <a:pt x="2644766" y="782312"/>
                </a:cubicBezTo>
                <a:cubicBezTo>
                  <a:pt x="2641620" y="785458"/>
                  <a:pt x="2637353" y="787225"/>
                  <a:pt x="2632904" y="787225"/>
                </a:cubicBezTo>
                <a:lnTo>
                  <a:pt x="16775" y="787225"/>
                </a:lnTo>
                <a:cubicBezTo>
                  <a:pt x="7511" y="787225"/>
                  <a:pt x="0" y="779714"/>
                  <a:pt x="0" y="770450"/>
                </a:cubicBezTo>
                <a:lnTo>
                  <a:pt x="0" y="16775"/>
                </a:lnTo>
                <a:cubicBezTo>
                  <a:pt x="0" y="12326"/>
                  <a:pt x="1767" y="8059"/>
                  <a:pt x="4913" y="4913"/>
                </a:cubicBezTo>
                <a:cubicBezTo>
                  <a:pt x="8059" y="1767"/>
                  <a:pt x="12326" y="0"/>
                  <a:pt x="16775" y="0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senal"/>
              <a:buNone/>
              <a:defRPr b="1" i="0" sz="44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sz="1800">
                <a:latin typeface="Arsenal"/>
                <a:ea typeface="Arsenal"/>
                <a:cs typeface="Arsenal"/>
                <a:sym typeface="Arsen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senal"/>
              <a:buChar char="•"/>
              <a:defRPr i="0" sz="32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senal"/>
              <a:buChar char="–"/>
              <a:defRPr i="0" sz="2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senal"/>
              <a:buChar char="•"/>
              <a:defRPr i="0" sz="24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–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»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•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•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•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senal"/>
              <a:buChar char="•"/>
              <a:defRPr i="0" sz="20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rsenal"/>
              <a:buNone/>
              <a:defRPr i="0" sz="1800" u="none" cap="none" strike="noStrike">
                <a:solidFill>
                  <a:schemeClr val="dk1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8.jp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1511484" y="3100949"/>
            <a:ext cx="2268000" cy="2081448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6"/>
          <p:cNvCxnSpPr/>
          <p:nvPr/>
        </p:nvCxnSpPr>
        <p:spPr>
          <a:xfrm>
            <a:off x="1833463" y="4379682"/>
            <a:ext cx="1624043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17" name="Google Shape;117;p16"/>
          <p:cNvCxnSpPr/>
          <p:nvPr/>
        </p:nvCxnSpPr>
        <p:spPr>
          <a:xfrm>
            <a:off x="4492981" y="4369175"/>
            <a:ext cx="1623900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18" name="Google Shape;118;p16"/>
          <p:cNvCxnSpPr/>
          <p:nvPr/>
        </p:nvCxnSpPr>
        <p:spPr>
          <a:xfrm>
            <a:off x="7152482" y="4379682"/>
            <a:ext cx="1623900" cy="0"/>
          </a:xfrm>
          <a:prstGeom prst="straightConnector1">
            <a:avLst/>
          </a:prstGeom>
          <a:noFill/>
          <a:ln cap="flat" cmpd="sng" w="19050">
            <a:solidFill>
              <a:srgbClr val="D4CD24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9" name="Google Shape;119;p16"/>
          <p:cNvSpPr txBox="1"/>
          <p:nvPr/>
        </p:nvSpPr>
        <p:spPr>
          <a:xfrm>
            <a:off x="3113901" y="2104000"/>
            <a:ext cx="4382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COUNTDOWN</a:t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170984" y="3100949"/>
            <a:ext cx="2267712" cy="2081184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6830485" y="3100949"/>
            <a:ext cx="2267712" cy="2081184"/>
          </a:xfrm>
          <a:custGeom>
            <a:rect b="b" l="l" r="r" t="t"/>
            <a:pathLst>
              <a:path extrusionOk="0" h="745944" w="812800">
                <a:moveTo>
                  <a:pt x="51203" y="0"/>
                </a:moveTo>
                <a:lnTo>
                  <a:pt x="761597" y="0"/>
                </a:lnTo>
                <a:cubicBezTo>
                  <a:pt x="775177" y="0"/>
                  <a:pt x="788200" y="5395"/>
                  <a:pt x="797803" y="14997"/>
                </a:cubicBezTo>
                <a:cubicBezTo>
                  <a:pt x="807405" y="24600"/>
                  <a:pt x="812800" y="37623"/>
                  <a:pt x="812800" y="51203"/>
                </a:cubicBezTo>
                <a:lnTo>
                  <a:pt x="812800" y="694741"/>
                </a:lnTo>
                <a:cubicBezTo>
                  <a:pt x="812800" y="708321"/>
                  <a:pt x="807405" y="721344"/>
                  <a:pt x="797803" y="730947"/>
                </a:cubicBezTo>
                <a:cubicBezTo>
                  <a:pt x="788200" y="740549"/>
                  <a:pt x="775177" y="745944"/>
                  <a:pt x="761597" y="745944"/>
                </a:cubicBezTo>
                <a:lnTo>
                  <a:pt x="51203" y="745944"/>
                </a:lnTo>
                <a:cubicBezTo>
                  <a:pt x="22924" y="745944"/>
                  <a:pt x="0" y="723019"/>
                  <a:pt x="0" y="694741"/>
                </a:cubicBezTo>
                <a:lnTo>
                  <a:pt x="0" y="51203"/>
                </a:lnTo>
                <a:cubicBezTo>
                  <a:pt x="0" y="37623"/>
                  <a:pt x="5395" y="24600"/>
                  <a:pt x="14997" y="14997"/>
                </a:cubicBezTo>
                <a:cubicBezTo>
                  <a:pt x="24600" y="5395"/>
                  <a:pt x="37623" y="0"/>
                  <a:pt x="51203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804827" y="3185606"/>
            <a:ext cx="1681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6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4447153" y="3185606"/>
            <a:ext cx="1715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12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7106654" y="3185606"/>
            <a:ext cx="1715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30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2078593" y="4472948"/>
            <a:ext cx="11337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DAYS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4447188" y="4472948"/>
            <a:ext cx="171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HOURS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7118841" y="4472948"/>
            <a:ext cx="169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MINUTES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2735399" y="6020250"/>
            <a:ext cx="582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D4CD24"/>
                </a:solidFill>
                <a:latin typeface="Arsenal"/>
                <a:ea typeface="Arsenal"/>
                <a:cs typeface="Arsenal"/>
                <a:sym typeface="Arsenal"/>
              </a:rPr>
              <a:t>GET READY FOR AMAZING DISCOUNTS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4195410" y="6464275"/>
            <a:ext cx="2339280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www.reallygreatshop.com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200" y="1994962"/>
            <a:ext cx="507709" cy="5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5457" y="440126"/>
            <a:ext cx="311450" cy="3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0157" y="5332176"/>
            <a:ext cx="311450" cy="31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9076" y="5598250"/>
            <a:ext cx="1186002" cy="10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2400" y="5566635"/>
            <a:ext cx="825726" cy="116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6600" y="3175"/>
            <a:ext cx="3014108" cy="227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92150" y="1459950"/>
            <a:ext cx="1402378" cy="7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0" y="232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3391847" y="1828849"/>
            <a:ext cx="3908306" cy="3902303"/>
          </a:xfrm>
          <a:custGeom>
            <a:rect b="b" l="l" r="r" t="t"/>
            <a:pathLst>
              <a:path extrusionOk="0" h="3902303" w="3908306">
                <a:moveTo>
                  <a:pt x="0" y="0"/>
                </a:moveTo>
                <a:lnTo>
                  <a:pt x="3908306" y="0"/>
                </a:lnTo>
                <a:lnTo>
                  <a:pt x="3908306" y="3902302"/>
                </a:lnTo>
                <a:lnTo>
                  <a:pt x="0" y="3902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8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7"/>
          <p:cNvSpPr/>
          <p:nvPr/>
        </p:nvSpPr>
        <p:spPr>
          <a:xfrm>
            <a:off x="1384791" y="2378865"/>
            <a:ext cx="7922418" cy="2760564"/>
          </a:xfrm>
          <a:custGeom>
            <a:rect b="b" l="l" r="r" t="t"/>
            <a:pathLst>
              <a:path extrusionOk="0" h="2575337" w="7390844">
                <a:moveTo>
                  <a:pt x="7266384" y="2575337"/>
                </a:moveTo>
                <a:lnTo>
                  <a:pt x="124460" y="2575337"/>
                </a:lnTo>
                <a:cubicBezTo>
                  <a:pt x="55880" y="2575337"/>
                  <a:pt x="0" y="2519457"/>
                  <a:pt x="0" y="245087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266384" y="0"/>
                </a:lnTo>
                <a:cubicBezTo>
                  <a:pt x="7334965" y="0"/>
                  <a:pt x="7390844" y="55880"/>
                  <a:pt x="7390844" y="124460"/>
                </a:cubicBezTo>
                <a:lnTo>
                  <a:pt x="7390844" y="2450877"/>
                </a:lnTo>
                <a:cubicBezTo>
                  <a:pt x="7390844" y="2519457"/>
                  <a:pt x="7334965" y="2575337"/>
                  <a:pt x="7266384" y="2575337"/>
                </a:cubicBezTo>
                <a:close/>
              </a:path>
            </a:pathLst>
          </a:custGeom>
          <a:solidFill>
            <a:srgbClr val="202020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2328104" y="3572348"/>
            <a:ext cx="1681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3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4488185" y="3572348"/>
            <a:ext cx="1715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09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6680065" y="3572348"/>
            <a:ext cx="1715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7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10</a:t>
            </a:r>
            <a:endParaRPr/>
          </a:p>
        </p:txBody>
      </p:sp>
      <p:cxnSp>
        <p:nvCxnSpPr>
          <p:cNvPr id="147" name="Google Shape;147;p17"/>
          <p:cNvCxnSpPr/>
          <p:nvPr/>
        </p:nvCxnSpPr>
        <p:spPr>
          <a:xfrm>
            <a:off x="2573450" y="3724341"/>
            <a:ext cx="1190622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 txBox="1"/>
          <p:nvPr/>
        </p:nvSpPr>
        <p:spPr>
          <a:xfrm>
            <a:off x="4230756" y="2577779"/>
            <a:ext cx="2230487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COUNTDOWN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2601870" y="3333191"/>
            <a:ext cx="1133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DAYS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4488185" y="3335060"/>
            <a:ext cx="1715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HOURS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6692217" y="3335060"/>
            <a:ext cx="1691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MINUTES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2736825" y="6299175"/>
            <a:ext cx="5556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Don't Miss Out on our Super Saver Deals!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4176360" y="260399"/>
            <a:ext cx="2339280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www.reallygreatshop.com</a:t>
            </a: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>
            <a:off x="6942569" y="3714816"/>
            <a:ext cx="1190622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17"/>
          <p:cNvCxnSpPr/>
          <p:nvPr/>
        </p:nvCxnSpPr>
        <p:spPr>
          <a:xfrm>
            <a:off x="4750689" y="3733866"/>
            <a:ext cx="1190622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00" y="1497612"/>
            <a:ext cx="2339302" cy="176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2650" y="1529435"/>
            <a:ext cx="495775" cy="49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7">
            <a:alphaModFix/>
          </a:blip>
          <a:srcRect b="0" l="63845" r="0" t="61452"/>
          <a:stretch/>
        </p:blipFill>
        <p:spPr>
          <a:xfrm>
            <a:off x="19299" y="2325"/>
            <a:ext cx="1715651" cy="182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7">
            <a:alphaModFix/>
          </a:blip>
          <a:srcRect b="55394" l="0" r="58459" t="0"/>
          <a:stretch/>
        </p:blipFill>
        <p:spPr>
          <a:xfrm>
            <a:off x="8749250" y="5471900"/>
            <a:ext cx="1944151" cy="208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4046" y="5504545"/>
            <a:ext cx="419098" cy="4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2800" y="4675072"/>
            <a:ext cx="1520799" cy="829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0" l="0" r="0" t="7952"/>
          <a:stretch/>
        </p:blipFill>
        <p:spPr>
          <a:xfrm>
            <a:off x="0" y="0"/>
            <a:ext cx="10693402" cy="3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44595" r="0" t="0"/>
          <a:stretch/>
        </p:blipFill>
        <p:spPr>
          <a:xfrm>
            <a:off x="1602" y="956750"/>
            <a:ext cx="2503598" cy="292132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/>
          <p:nvPr/>
        </p:nvSpPr>
        <p:spPr>
          <a:xfrm>
            <a:off x="1036762" y="1754050"/>
            <a:ext cx="8618477" cy="3172680"/>
          </a:xfrm>
          <a:custGeom>
            <a:rect b="b" l="l" r="r" t="t"/>
            <a:pathLst>
              <a:path extrusionOk="0" h="1086212" w="2950657">
                <a:moveTo>
                  <a:pt x="13474" y="0"/>
                </a:moveTo>
                <a:lnTo>
                  <a:pt x="2937183" y="0"/>
                </a:lnTo>
                <a:cubicBezTo>
                  <a:pt x="2940756" y="0"/>
                  <a:pt x="2944184" y="1420"/>
                  <a:pt x="2946711" y="3947"/>
                </a:cubicBezTo>
                <a:cubicBezTo>
                  <a:pt x="2949237" y="6474"/>
                  <a:pt x="2950657" y="9901"/>
                  <a:pt x="2950657" y="13474"/>
                </a:cubicBezTo>
                <a:lnTo>
                  <a:pt x="2950657" y="1072737"/>
                </a:lnTo>
                <a:cubicBezTo>
                  <a:pt x="2950657" y="1080179"/>
                  <a:pt x="2944624" y="1086212"/>
                  <a:pt x="2937183" y="1086212"/>
                </a:cubicBezTo>
                <a:lnTo>
                  <a:pt x="13474" y="1086212"/>
                </a:lnTo>
                <a:cubicBezTo>
                  <a:pt x="9901" y="1086212"/>
                  <a:pt x="6474" y="1084792"/>
                  <a:pt x="3947" y="1082265"/>
                </a:cubicBezTo>
                <a:cubicBezTo>
                  <a:pt x="1420" y="1079738"/>
                  <a:pt x="0" y="1076311"/>
                  <a:pt x="0" y="1072737"/>
                </a:cubicBezTo>
                <a:lnTo>
                  <a:pt x="0" y="13474"/>
                </a:lnTo>
                <a:cubicBezTo>
                  <a:pt x="0" y="9901"/>
                  <a:pt x="1420" y="6474"/>
                  <a:pt x="3947" y="3947"/>
                </a:cubicBezTo>
                <a:cubicBezTo>
                  <a:pt x="6474" y="1420"/>
                  <a:pt x="9901" y="0"/>
                  <a:pt x="13474" y="0"/>
                </a:cubicBezTo>
                <a:close/>
              </a:path>
            </a:pathLst>
          </a:custGeom>
          <a:solidFill>
            <a:srgbClr val="D4C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>
            <a:off x="1884726" y="2550209"/>
            <a:ext cx="6922548" cy="2056703"/>
          </a:xfrm>
          <a:custGeom>
            <a:rect b="b" l="l" r="r" t="t"/>
            <a:pathLst>
              <a:path extrusionOk="0" h="787225" w="2649679">
                <a:moveTo>
                  <a:pt x="16775" y="0"/>
                </a:moveTo>
                <a:lnTo>
                  <a:pt x="2632904" y="0"/>
                </a:lnTo>
                <a:cubicBezTo>
                  <a:pt x="2642169" y="0"/>
                  <a:pt x="2649679" y="7511"/>
                  <a:pt x="2649679" y="16775"/>
                </a:cubicBezTo>
                <a:lnTo>
                  <a:pt x="2649679" y="770450"/>
                </a:lnTo>
                <a:cubicBezTo>
                  <a:pt x="2649679" y="774899"/>
                  <a:pt x="2647912" y="779166"/>
                  <a:pt x="2644766" y="782312"/>
                </a:cubicBezTo>
                <a:cubicBezTo>
                  <a:pt x="2641620" y="785458"/>
                  <a:pt x="2637353" y="787225"/>
                  <a:pt x="2632904" y="787225"/>
                </a:cubicBezTo>
                <a:lnTo>
                  <a:pt x="16775" y="787225"/>
                </a:lnTo>
                <a:cubicBezTo>
                  <a:pt x="7511" y="787225"/>
                  <a:pt x="0" y="779714"/>
                  <a:pt x="0" y="770450"/>
                </a:cubicBezTo>
                <a:lnTo>
                  <a:pt x="0" y="16775"/>
                </a:lnTo>
                <a:cubicBezTo>
                  <a:pt x="0" y="12326"/>
                  <a:pt x="1767" y="8059"/>
                  <a:pt x="4913" y="4913"/>
                </a:cubicBezTo>
                <a:cubicBezTo>
                  <a:pt x="8059" y="1767"/>
                  <a:pt x="12326" y="0"/>
                  <a:pt x="16775" y="0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778367" y="4821954"/>
            <a:ext cx="7135267" cy="1533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999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BLACK FRIDAY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2144172" y="2059393"/>
            <a:ext cx="6403656" cy="358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COUNTDOWN TO BIG SAVINGS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2507500" y="2862213"/>
            <a:ext cx="5678400" cy="1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D4CD24"/>
                </a:solidFill>
                <a:latin typeface="Arsenal"/>
                <a:ea typeface="Arsenal"/>
                <a:cs typeface="Arsenal"/>
                <a:sym typeface="Arsenal"/>
              </a:rPr>
              <a:t>10 MORE DAYS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2823817" y="3788230"/>
            <a:ext cx="50457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Until Sale Day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1884726" y="6244357"/>
            <a:ext cx="2339280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www.reallygreatshop.com</a:t>
            </a:r>
            <a:endParaRPr/>
          </a:p>
        </p:txBody>
      </p:sp>
      <p:pic>
        <p:nvPicPr>
          <p:cNvPr id="176" name="Google Shape;176;p18"/>
          <p:cNvPicPr preferRelativeResize="0"/>
          <p:nvPr/>
        </p:nvPicPr>
        <p:blipFill rotWithShape="1">
          <a:blip r:embed="rId5">
            <a:alphaModFix/>
          </a:blip>
          <a:srcRect b="24636" l="27081" r="0" t="0"/>
          <a:stretch/>
        </p:blipFill>
        <p:spPr>
          <a:xfrm rot="10800000">
            <a:off x="7395848" y="9176"/>
            <a:ext cx="3295027" cy="220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6900" y="5774300"/>
            <a:ext cx="1988050" cy="101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0" y="-1011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3961822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21385" y="0"/>
                </a:moveTo>
                <a:lnTo>
                  <a:pt x="2532877" y="0"/>
                </a:lnTo>
                <a:cubicBezTo>
                  <a:pt x="2538549" y="0"/>
                  <a:pt x="2543989" y="2253"/>
                  <a:pt x="2547999" y="6264"/>
                </a:cubicBezTo>
                <a:cubicBezTo>
                  <a:pt x="2552010" y="10274"/>
                  <a:pt x="2554263" y="15714"/>
                  <a:pt x="2554263" y="21385"/>
                </a:cubicBezTo>
                <a:lnTo>
                  <a:pt x="2554263" y="1831194"/>
                </a:lnTo>
                <a:cubicBezTo>
                  <a:pt x="2554263" y="1843005"/>
                  <a:pt x="2544688" y="1852580"/>
                  <a:pt x="2532877" y="1852580"/>
                </a:cubicBezTo>
                <a:lnTo>
                  <a:pt x="21385" y="1852580"/>
                </a:lnTo>
                <a:cubicBezTo>
                  <a:pt x="15714" y="1852580"/>
                  <a:pt x="10274" y="1850327"/>
                  <a:pt x="6264" y="1846316"/>
                </a:cubicBezTo>
                <a:cubicBezTo>
                  <a:pt x="2253" y="1842306"/>
                  <a:pt x="0" y="1836866"/>
                  <a:pt x="0" y="1831194"/>
                </a:cubicBezTo>
                <a:lnTo>
                  <a:pt x="0" y="21385"/>
                </a:lnTo>
                <a:cubicBezTo>
                  <a:pt x="0" y="9575"/>
                  <a:pt x="9575" y="0"/>
                  <a:pt x="213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5" name="Google Shape;185;p19"/>
          <p:cNvCxnSpPr/>
          <p:nvPr/>
        </p:nvCxnSpPr>
        <p:spPr>
          <a:xfrm>
            <a:off x="1631586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19"/>
          <p:cNvCxnSpPr/>
          <p:nvPr/>
        </p:nvCxnSpPr>
        <p:spPr>
          <a:xfrm>
            <a:off x="1609114" y="4780291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7" name="Google Shape;187;p19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B2112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19"/>
          <p:cNvSpPr/>
          <p:nvPr/>
        </p:nvSpPr>
        <p:spPr>
          <a:xfrm>
            <a:off x="993428" y="5104141"/>
            <a:ext cx="615686" cy="6156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871284" y="2539777"/>
            <a:ext cx="26535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uses the following free fonts: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706997" y="3970938"/>
            <a:ext cx="29820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You can find these fonts online too.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1198334" y="3397053"/>
            <a:ext cx="1999290" cy="316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ARSENAL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2180307" y="1495908"/>
            <a:ext cx="6262101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Use these design resources in your Canva Presentation.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1357110" y="6565394"/>
            <a:ext cx="8015040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Don't forget to delete this page before presenting. 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1198334" y="2087438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Fonts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6039360" y="2084519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Design Elements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1198334" y="4499768"/>
            <a:ext cx="1999290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Colors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1671973" y="582414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Resource Page</a:t>
            </a:r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1198334" y="3161594"/>
            <a:ext cx="1999290" cy="184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202020"/>
                </a:solidFill>
                <a:latin typeface="Arsenal"/>
                <a:ea typeface="Arsenal"/>
                <a:cs typeface="Arsenal"/>
                <a:sym typeface="Arsenal"/>
              </a:rPr>
              <a:t>Titles and Body:</a:t>
            </a:r>
            <a:endParaRPr/>
          </a:p>
        </p:txBody>
      </p:sp>
      <p:sp>
        <p:nvSpPr>
          <p:cNvPr id="199" name="Google Shape;199;p19"/>
          <p:cNvSpPr/>
          <p:nvPr/>
        </p:nvSpPr>
        <p:spPr>
          <a:xfrm>
            <a:off x="1908298" y="5110575"/>
            <a:ext cx="615686" cy="6156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211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"/>
          <p:cNvSpPr/>
          <p:nvPr/>
        </p:nvSpPr>
        <p:spPr>
          <a:xfrm>
            <a:off x="2823168" y="5117010"/>
            <a:ext cx="615686" cy="6156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4C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058" y="4714798"/>
            <a:ext cx="1132800" cy="112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9575" y="4781271"/>
            <a:ext cx="1049073" cy="97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3750" y="4557926"/>
            <a:ext cx="883998" cy="124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4072" y="2847495"/>
            <a:ext cx="1825275" cy="12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7125" y="3207955"/>
            <a:ext cx="1676175" cy="725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51150" y="2880725"/>
            <a:ext cx="1924956" cy="12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91438" y="4267925"/>
            <a:ext cx="1825275" cy="182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/>
          <p:nvPr/>
        </p:nvSpPr>
        <p:spPr>
          <a:xfrm>
            <a:off x="0" y="0"/>
            <a:ext cx="10696575" cy="7553325"/>
          </a:xfrm>
          <a:custGeom>
            <a:rect b="b" l="l" r="r" t="t"/>
            <a:pathLst>
              <a:path extrusionOk="0" h="7553325" w="1069657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331" l="-1067" r="-1023" t="-22244"/>
            </a:stretch>
          </a:blipFill>
          <a:ln>
            <a:noFill/>
          </a:ln>
        </p:spPr>
      </p:sp>
      <p:sp>
        <p:nvSpPr>
          <p:cNvPr id="214" name="Google Shape;214;p20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D4CD2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3180548" y="3932726"/>
            <a:ext cx="4330905" cy="19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for the presentation template</a:t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3783333" y="5641974"/>
            <a:ext cx="3125335" cy="19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for the photos</a:t>
            </a:r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2682875" y="5090236"/>
            <a:ext cx="5326250" cy="475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PEXELS, PIXABAY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3559507" y="6494329"/>
            <a:ext cx="3572987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D4CD24"/>
                </a:solidFill>
                <a:latin typeface="Arsenal"/>
                <a:ea typeface="Arsenal"/>
                <a:cs typeface="Arsenal"/>
                <a:sym typeface="Arsenal"/>
              </a:rPr>
              <a:t>HAPPY DESIGNING!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1671973" y="651225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Credits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2417274" y="1575919"/>
            <a:ext cx="5857452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senal"/>
                <a:ea typeface="Arsenal"/>
                <a:cs typeface="Arsenal"/>
                <a:sym typeface="Arsenal"/>
              </a:rPr>
              <a:t>This design template is free for everyone to use thanks to the following:</a:t>
            </a:r>
            <a:endParaRPr/>
          </a:p>
        </p:txBody>
      </p:sp>
      <p:pic>
        <p:nvPicPr>
          <p:cNvPr id="222" name="Google Shape;2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7075" y="2666900"/>
            <a:ext cx="4234701" cy="1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 Friday Countdown Poster">
  <a:themeElements>
    <a:clrScheme name="Office">
      <a:dk1>
        <a:srgbClr val="202020"/>
      </a:dk1>
      <a:lt1>
        <a:srgbClr val="FFFFFF"/>
      </a:lt1>
      <a:dk2>
        <a:srgbClr val="D4CD24"/>
      </a:dk2>
      <a:lt2>
        <a:srgbClr val="B21128"/>
      </a:lt2>
      <a:accent1>
        <a:srgbClr val="B21128"/>
      </a:accent1>
      <a:accent2>
        <a:srgbClr val="D4CD24"/>
      </a:accent2>
      <a:accent3>
        <a:srgbClr val="202020"/>
      </a:accent3>
      <a:accent4>
        <a:srgbClr val="B21128"/>
      </a:accent4>
      <a:accent5>
        <a:srgbClr val="D4CD24"/>
      </a:accent5>
      <a:accent6>
        <a:srgbClr val="202020"/>
      </a:accent6>
      <a:hlink>
        <a:srgbClr val="D4CD2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