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10693400" cx="7556500"/>
  <p:notesSz cx="6858000" cy="9144000"/>
  <p:embeddedFontLst>
    <p:embeddedFont>
      <p:font typeface="Great Vibes"/>
      <p:regular r:id="rId10"/>
    </p:embeddedFont>
    <p:embeddedFont>
      <p:font typeface="Arya"/>
      <p:regular r:id="rId11"/>
      <p:bold r:id="rId1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Arya-regular.fntdata"/><Relationship Id="rId10" Type="http://schemas.openxmlformats.org/officeDocument/2006/relationships/font" Target="fonts/GreatVibes-regular.fntdata"/><Relationship Id="rId12" Type="http://schemas.openxmlformats.org/officeDocument/2006/relationships/font" Target="fonts/Arya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20.png"/><Relationship Id="rId6" Type="http://schemas.openxmlformats.org/officeDocument/2006/relationships/image" Target="../media/image1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">
  <p:cSld name="CUSTOM">
    <p:bg>
      <p:bgPr>
        <a:solidFill>
          <a:schemeClr val="dk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/>
          <p:nvPr/>
        </p:nvSpPr>
        <p:spPr>
          <a:xfrm>
            <a:off x="271579" y="410970"/>
            <a:ext cx="6990130" cy="5906960"/>
          </a:xfrm>
          <a:custGeom>
            <a:rect b="b" l="l" r="r" t="t"/>
            <a:pathLst>
              <a:path extrusionOk="0" h="3356227" w="3971665">
                <a:moveTo>
                  <a:pt x="3811645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3196207"/>
                </a:lnTo>
                <a:lnTo>
                  <a:pt x="160020" y="3356227"/>
                </a:lnTo>
                <a:lnTo>
                  <a:pt x="3811645" y="3356227"/>
                </a:lnTo>
                <a:lnTo>
                  <a:pt x="3971665" y="3196207"/>
                </a:lnTo>
                <a:lnTo>
                  <a:pt x="3971665" y="160020"/>
                </a:lnTo>
                <a:lnTo>
                  <a:pt x="3811645" y="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">
            <a:solidFill>
              <a:srgbClr val="FF041F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82" name="Google Shape;82;p13"/>
          <p:cNvCxnSpPr/>
          <p:nvPr/>
        </p:nvCxnSpPr>
        <p:spPr>
          <a:xfrm>
            <a:off x="271579" y="7774688"/>
            <a:ext cx="6989400" cy="0"/>
          </a:xfrm>
          <a:prstGeom prst="straightConnector1">
            <a:avLst/>
          </a:prstGeom>
          <a:noFill/>
          <a:ln cap="flat" cmpd="sng" w="19050">
            <a:solidFill>
              <a:srgbClr val="FF04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" name="Google Shape;83;p13"/>
          <p:cNvSpPr/>
          <p:nvPr/>
        </p:nvSpPr>
        <p:spPr>
          <a:xfrm>
            <a:off x="271579" y="6829239"/>
            <a:ext cx="6990080" cy="1891071"/>
          </a:xfrm>
          <a:custGeom>
            <a:rect b="b" l="l" r="r" t="t"/>
            <a:pathLst>
              <a:path extrusionOk="0" h="219892" w="812800">
                <a:moveTo>
                  <a:pt x="0" y="0"/>
                </a:moveTo>
                <a:lnTo>
                  <a:pt x="812800" y="0"/>
                </a:lnTo>
                <a:lnTo>
                  <a:pt x="812800" y="219892"/>
                </a:lnTo>
                <a:lnTo>
                  <a:pt x="0" y="21989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">
            <a:solidFill>
              <a:srgbClr val="FF041F"/>
            </a:solidFill>
            <a:prstDash val="solid"/>
            <a:miter lim="8000"/>
            <a:headEnd len="sm" w="sm" type="none"/>
            <a:tailEnd len="sm" w="sm" type="none"/>
          </a:ln>
        </p:spPr>
      </p:sp>
      <p:pic>
        <p:nvPicPr>
          <p:cNvPr id="84" name="Google Shape;84;p13"/>
          <p:cNvPicPr preferRelativeResize="0"/>
          <p:nvPr/>
        </p:nvPicPr>
        <p:blipFill rotWithShape="1">
          <a:blip r:embed="rId2">
            <a:alphaModFix/>
          </a:blip>
          <a:srcRect b="0" l="35098" r="0" t="19237"/>
          <a:stretch/>
        </p:blipFill>
        <p:spPr>
          <a:xfrm>
            <a:off x="0" y="0"/>
            <a:ext cx="1646476" cy="230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3">
            <a:alphaModFix/>
          </a:blip>
          <a:srcRect b="0" l="0" r="36548" t="28561"/>
          <a:stretch/>
        </p:blipFill>
        <p:spPr>
          <a:xfrm>
            <a:off x="6085325" y="0"/>
            <a:ext cx="1471174" cy="175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4">
            <a:alphaModFix/>
          </a:blip>
          <a:srcRect b="0" l="0" r="54792" t="0"/>
          <a:stretch/>
        </p:blipFill>
        <p:spPr>
          <a:xfrm>
            <a:off x="6186175" y="5650275"/>
            <a:ext cx="1370326" cy="35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5">
            <a:alphaModFix/>
          </a:blip>
          <a:srcRect b="0" l="53838" r="0" t="10354"/>
          <a:stretch/>
        </p:blipFill>
        <p:spPr>
          <a:xfrm>
            <a:off x="1400" y="5900900"/>
            <a:ext cx="1646476" cy="302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">
  <p:cSld name="CUSTOM_1">
    <p:bg>
      <p:bgPr>
        <a:solidFill>
          <a:schemeClr val="dk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/>
          <p:cNvPicPr preferRelativeResize="0"/>
          <p:nvPr/>
        </p:nvPicPr>
        <p:blipFill rotWithShape="1">
          <a:blip r:embed="rId2">
            <a:alphaModFix/>
          </a:blip>
          <a:srcRect b="0" l="0" r="50763" t="20286"/>
          <a:stretch/>
        </p:blipFill>
        <p:spPr>
          <a:xfrm>
            <a:off x="5265925" y="0"/>
            <a:ext cx="2290576" cy="445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150" y="1794725"/>
            <a:ext cx="6702177" cy="6468243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4"/>
          <p:cNvSpPr/>
          <p:nvPr/>
        </p:nvSpPr>
        <p:spPr>
          <a:xfrm>
            <a:off x="389117" y="756000"/>
            <a:ext cx="2541584" cy="675246"/>
          </a:xfrm>
          <a:custGeom>
            <a:rect b="b" l="l" r="r" t="t"/>
            <a:pathLst>
              <a:path extrusionOk="0" h="78517" w="295533">
                <a:moveTo>
                  <a:pt x="0" y="0"/>
                </a:moveTo>
                <a:lnTo>
                  <a:pt x="295533" y="0"/>
                </a:lnTo>
                <a:lnTo>
                  <a:pt x="295533" y="78517"/>
                </a:lnTo>
                <a:lnTo>
                  <a:pt x="0" y="7851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">
            <a:solidFill>
              <a:srgbClr val="FF041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2" name="Google Shape;92;p14"/>
          <p:cNvSpPr/>
          <p:nvPr/>
        </p:nvSpPr>
        <p:spPr>
          <a:xfrm>
            <a:off x="3900461" y="8690569"/>
            <a:ext cx="3191150" cy="953482"/>
          </a:xfrm>
          <a:custGeom>
            <a:rect b="b" l="l" r="r" t="t"/>
            <a:pathLst>
              <a:path extrusionOk="0" h="110870" w="371064">
                <a:moveTo>
                  <a:pt x="0" y="0"/>
                </a:moveTo>
                <a:lnTo>
                  <a:pt x="371064" y="0"/>
                </a:lnTo>
                <a:lnTo>
                  <a:pt x="371064" y="110870"/>
                </a:lnTo>
                <a:lnTo>
                  <a:pt x="0" y="11087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">
            <a:solidFill>
              <a:srgbClr val="FF041F"/>
            </a:solidFill>
            <a:prstDash val="solid"/>
            <a:miter lim="8000"/>
            <a:headEnd len="sm" w="sm" type="none"/>
            <a:tailEnd len="sm" w="sm" type="none"/>
          </a:ln>
        </p:spPr>
      </p:sp>
      <p:pic>
        <p:nvPicPr>
          <p:cNvPr id="93" name="Google Shape;93;p14"/>
          <p:cNvPicPr preferRelativeResize="0"/>
          <p:nvPr/>
        </p:nvPicPr>
        <p:blipFill rotWithShape="1">
          <a:blip r:embed="rId4">
            <a:alphaModFix/>
          </a:blip>
          <a:srcRect b="0" l="54421" r="0" t="0"/>
          <a:stretch/>
        </p:blipFill>
        <p:spPr>
          <a:xfrm>
            <a:off x="0" y="1431175"/>
            <a:ext cx="1036476" cy="240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5">
            <a:alphaModFix/>
          </a:blip>
          <a:srcRect b="0" l="0" r="63460" t="0"/>
          <a:stretch/>
        </p:blipFill>
        <p:spPr>
          <a:xfrm>
            <a:off x="6653250" y="5840075"/>
            <a:ext cx="903250" cy="2775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 rotWithShape="1">
          <a:blip r:embed="rId6">
            <a:alphaModFix/>
          </a:blip>
          <a:srcRect b="55048" l="52694" r="8923" t="0"/>
          <a:stretch/>
        </p:blipFill>
        <p:spPr>
          <a:xfrm>
            <a:off x="0" y="8119825"/>
            <a:ext cx="1830551" cy="2573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reat Vibes"/>
              <a:buNone/>
              <a:defRPr i="0" sz="4400" u="none" cap="none" strike="noStrike">
                <a:solidFill>
                  <a:schemeClr val="dk1"/>
                </a:solidFill>
                <a:latin typeface="Great Vibes"/>
                <a:ea typeface="Great Vibes"/>
                <a:cs typeface="Great Vibes"/>
                <a:sym typeface="Great Vib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Great Vibes"/>
              <a:buNone/>
              <a:defRPr sz="1800">
                <a:latin typeface="Great Vibes"/>
                <a:ea typeface="Great Vibes"/>
                <a:cs typeface="Great Vibes"/>
                <a:sym typeface="Great Vib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Great Vibes"/>
              <a:buNone/>
              <a:defRPr sz="1800">
                <a:latin typeface="Great Vibes"/>
                <a:ea typeface="Great Vibes"/>
                <a:cs typeface="Great Vibes"/>
                <a:sym typeface="Great Vib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Great Vibes"/>
              <a:buNone/>
              <a:defRPr sz="1800">
                <a:latin typeface="Great Vibes"/>
                <a:ea typeface="Great Vibes"/>
                <a:cs typeface="Great Vibes"/>
                <a:sym typeface="Great Vib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Great Vibes"/>
              <a:buNone/>
              <a:defRPr sz="1800">
                <a:latin typeface="Great Vibes"/>
                <a:ea typeface="Great Vibes"/>
                <a:cs typeface="Great Vibes"/>
                <a:sym typeface="Great Vib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Great Vibes"/>
              <a:buNone/>
              <a:defRPr sz="1800">
                <a:latin typeface="Great Vibes"/>
                <a:ea typeface="Great Vibes"/>
                <a:cs typeface="Great Vibes"/>
                <a:sym typeface="Great Vib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Great Vibes"/>
              <a:buNone/>
              <a:defRPr sz="1800">
                <a:latin typeface="Great Vibes"/>
                <a:ea typeface="Great Vibes"/>
                <a:cs typeface="Great Vibes"/>
                <a:sym typeface="Great Vib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Great Vibes"/>
              <a:buNone/>
              <a:defRPr sz="1800">
                <a:latin typeface="Great Vibes"/>
                <a:ea typeface="Great Vibes"/>
                <a:cs typeface="Great Vibes"/>
                <a:sym typeface="Great Vib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Great Vibes"/>
              <a:buNone/>
              <a:defRPr sz="1800">
                <a:latin typeface="Great Vibes"/>
                <a:ea typeface="Great Vibes"/>
                <a:cs typeface="Great Vibes"/>
                <a:sym typeface="Great Vibe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ya"/>
              <a:buChar char="•"/>
              <a:defRPr i="0" sz="32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ya"/>
              <a:buChar char="–"/>
              <a:defRPr i="0" sz="28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ya"/>
              <a:buChar char="•"/>
              <a:defRPr i="0" sz="24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ya"/>
              <a:buChar char="–"/>
              <a:defRPr i="0" sz="20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ya"/>
              <a:buChar char="»"/>
              <a:defRPr i="0" sz="20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ya"/>
              <a:buChar char="•"/>
              <a:defRPr i="0" sz="20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ya"/>
              <a:buChar char="•"/>
              <a:defRPr i="0" sz="20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ya"/>
              <a:buChar char="•"/>
              <a:defRPr i="0" sz="20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ya"/>
              <a:buChar char="•"/>
              <a:defRPr i="0" sz="20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ya"/>
              <a:buNone/>
              <a:defRPr i="0" sz="1200" u="none" cap="none" strike="noStrike">
                <a:solidFill>
                  <a:srgbClr val="888888"/>
                </a:solidFill>
                <a:latin typeface="Arya"/>
                <a:ea typeface="Arya"/>
                <a:cs typeface="Arya"/>
                <a:sym typeface="Ary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Arya"/>
              <a:buNone/>
              <a:defRPr i="0" sz="18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Arya"/>
              <a:buNone/>
              <a:defRPr i="0" sz="18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Arya"/>
              <a:buNone/>
              <a:defRPr i="0" sz="18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Arya"/>
              <a:buNone/>
              <a:defRPr i="0" sz="18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Arya"/>
              <a:buNone/>
              <a:defRPr i="0" sz="18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Arya"/>
              <a:buNone/>
              <a:defRPr i="0" sz="18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Arya"/>
              <a:buNone/>
              <a:defRPr i="0" sz="18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Arya"/>
              <a:buNone/>
              <a:defRPr i="0" sz="18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Arya"/>
              <a:buNone/>
              <a:defRPr i="0" sz="1200" u="none" cap="none" strike="noStrike">
                <a:solidFill>
                  <a:srgbClr val="888888"/>
                </a:solidFill>
                <a:latin typeface="Arya"/>
                <a:ea typeface="Arya"/>
                <a:cs typeface="Arya"/>
                <a:sym typeface="Ary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Arya"/>
              <a:buNone/>
              <a:defRPr i="0" sz="18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Arya"/>
              <a:buNone/>
              <a:defRPr i="0" sz="18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Arya"/>
              <a:buNone/>
              <a:defRPr i="0" sz="18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Arya"/>
              <a:buNone/>
              <a:defRPr i="0" sz="18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Arya"/>
              <a:buNone/>
              <a:defRPr i="0" sz="18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Arya"/>
              <a:buNone/>
              <a:defRPr i="0" sz="18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Arya"/>
              <a:buNone/>
              <a:defRPr i="0" sz="18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Arya"/>
              <a:buNone/>
              <a:defRPr i="0" sz="1800" u="none" cap="none" strike="noStrik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rya"/>
                <a:ea typeface="Arya"/>
                <a:cs typeface="Arya"/>
                <a:sym typeface="Arya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rya"/>
                <a:ea typeface="Arya"/>
                <a:cs typeface="Arya"/>
                <a:sym typeface="Arya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rya"/>
                <a:ea typeface="Arya"/>
                <a:cs typeface="Arya"/>
                <a:sym typeface="Arya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rya"/>
                <a:ea typeface="Arya"/>
                <a:cs typeface="Arya"/>
                <a:sym typeface="Arya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rya"/>
                <a:ea typeface="Arya"/>
                <a:cs typeface="Arya"/>
                <a:sym typeface="Arya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rya"/>
                <a:ea typeface="Arya"/>
                <a:cs typeface="Arya"/>
                <a:sym typeface="Arya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rya"/>
                <a:ea typeface="Arya"/>
                <a:cs typeface="Arya"/>
                <a:sym typeface="Arya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rya"/>
                <a:ea typeface="Arya"/>
                <a:cs typeface="Arya"/>
                <a:sym typeface="Arya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Arya"/>
                <a:ea typeface="Arya"/>
                <a:cs typeface="Arya"/>
                <a:sym typeface="Ary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2.png"/><Relationship Id="rId5" Type="http://schemas.openxmlformats.org/officeDocument/2006/relationships/image" Target="../media/image13.png"/><Relationship Id="rId6" Type="http://schemas.openxmlformats.org/officeDocument/2006/relationships/image" Target="../media/image5.png"/><Relationship Id="rId7" Type="http://schemas.openxmlformats.org/officeDocument/2006/relationships/image" Target="../media/image14.png"/><Relationship Id="rId8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20.png"/><Relationship Id="rId8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7.png"/><Relationship Id="rId5" Type="http://schemas.openxmlformats.org/officeDocument/2006/relationships/image" Target="../media/image3.png"/><Relationship Id="rId6" Type="http://schemas.openxmlformats.org/officeDocument/2006/relationships/image" Target="../media/image15.png"/><Relationship Id="rId7" Type="http://schemas.openxmlformats.org/officeDocument/2006/relationships/image" Target="../media/image22.png"/><Relationship Id="rId8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22.png"/><Relationship Id="rId6" Type="http://schemas.openxmlformats.org/officeDocument/2006/relationships/image" Target="../media/image11.png"/><Relationship Id="rId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0B12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1525" y="8994710"/>
            <a:ext cx="938651" cy="1225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000" y="1412775"/>
            <a:ext cx="6049505" cy="37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/>
          <p:nvPr/>
        </p:nvSpPr>
        <p:spPr>
          <a:xfrm>
            <a:off x="271579" y="410970"/>
            <a:ext cx="6990130" cy="5906960"/>
          </a:xfrm>
          <a:custGeom>
            <a:rect b="b" l="l" r="r" t="t"/>
            <a:pathLst>
              <a:path extrusionOk="0" h="3356227" w="3971665">
                <a:moveTo>
                  <a:pt x="3811645" y="0"/>
                </a:moveTo>
                <a:lnTo>
                  <a:pt x="160020" y="0"/>
                </a:lnTo>
                <a:lnTo>
                  <a:pt x="0" y="160020"/>
                </a:lnTo>
                <a:lnTo>
                  <a:pt x="0" y="3196207"/>
                </a:lnTo>
                <a:lnTo>
                  <a:pt x="160020" y="3356227"/>
                </a:lnTo>
                <a:lnTo>
                  <a:pt x="3811645" y="3356227"/>
                </a:lnTo>
                <a:lnTo>
                  <a:pt x="3971665" y="3196207"/>
                </a:lnTo>
                <a:lnTo>
                  <a:pt x="3971665" y="160020"/>
                </a:lnTo>
                <a:lnTo>
                  <a:pt x="3811645" y="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">
            <a:solidFill>
              <a:srgbClr val="FF041F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03" name="Google Shape;103;p15"/>
          <p:cNvCxnSpPr/>
          <p:nvPr/>
        </p:nvCxnSpPr>
        <p:spPr>
          <a:xfrm>
            <a:off x="271579" y="7774688"/>
            <a:ext cx="6989430" cy="0"/>
          </a:xfrm>
          <a:prstGeom prst="straightConnector1">
            <a:avLst/>
          </a:prstGeom>
          <a:noFill/>
          <a:ln cap="flat" cmpd="sng" w="19050">
            <a:solidFill>
              <a:srgbClr val="FF04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4" name="Google Shape;104;p15"/>
          <p:cNvSpPr/>
          <p:nvPr/>
        </p:nvSpPr>
        <p:spPr>
          <a:xfrm>
            <a:off x="271579" y="6829239"/>
            <a:ext cx="6989430" cy="1890897"/>
          </a:xfrm>
          <a:custGeom>
            <a:rect b="b" l="l" r="r" t="t"/>
            <a:pathLst>
              <a:path extrusionOk="0" h="219892" w="812800">
                <a:moveTo>
                  <a:pt x="0" y="0"/>
                </a:moveTo>
                <a:lnTo>
                  <a:pt x="812800" y="0"/>
                </a:lnTo>
                <a:lnTo>
                  <a:pt x="812800" y="219892"/>
                </a:lnTo>
                <a:lnTo>
                  <a:pt x="0" y="21989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">
            <a:solidFill>
              <a:srgbClr val="FF041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05" name="Google Shape;105;p15"/>
          <p:cNvSpPr txBox="1"/>
          <p:nvPr/>
        </p:nvSpPr>
        <p:spPr>
          <a:xfrm>
            <a:off x="2286500" y="7016500"/>
            <a:ext cx="2983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AD7E9"/>
                </a:solidFill>
                <a:latin typeface="Arya"/>
                <a:ea typeface="Arya"/>
                <a:cs typeface="Arya"/>
                <a:sym typeface="Arya"/>
              </a:rPr>
              <a:t>Up to 30% off</a:t>
            </a:r>
            <a:endParaRPr/>
          </a:p>
        </p:txBody>
      </p:sp>
      <p:sp>
        <p:nvSpPr>
          <p:cNvPr id="106" name="Google Shape;106;p15"/>
          <p:cNvSpPr txBox="1"/>
          <p:nvPr/>
        </p:nvSpPr>
        <p:spPr>
          <a:xfrm>
            <a:off x="2219900" y="939200"/>
            <a:ext cx="311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FAD7E9"/>
                </a:solidFill>
                <a:latin typeface="Arya"/>
                <a:ea typeface="Arya"/>
                <a:cs typeface="Arya"/>
                <a:sym typeface="Arya"/>
              </a:rPr>
              <a:t>GET READY FOR OUR</a:t>
            </a:r>
            <a:endParaRPr/>
          </a:p>
        </p:txBody>
      </p:sp>
      <p:sp>
        <p:nvSpPr>
          <p:cNvPr id="107" name="Google Shape;107;p15"/>
          <p:cNvSpPr txBox="1"/>
          <p:nvPr/>
        </p:nvSpPr>
        <p:spPr>
          <a:xfrm>
            <a:off x="376250" y="4276454"/>
            <a:ext cx="6804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AD7E9"/>
                </a:solidFill>
                <a:latin typeface="Great Vibes"/>
                <a:ea typeface="Great Vibes"/>
                <a:cs typeface="Great Vibes"/>
                <a:sym typeface="Great Vibes"/>
              </a:rPr>
              <a:t>Flash Sale</a:t>
            </a:r>
            <a:endParaRPr/>
          </a:p>
        </p:txBody>
      </p:sp>
      <p:sp>
        <p:nvSpPr>
          <p:cNvPr id="108" name="Google Shape;108;p15"/>
          <p:cNvSpPr txBox="1"/>
          <p:nvPr/>
        </p:nvSpPr>
        <p:spPr>
          <a:xfrm>
            <a:off x="2174205" y="7900699"/>
            <a:ext cx="3184178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AD7E9"/>
                </a:solidFill>
                <a:latin typeface="Arya"/>
                <a:ea typeface="Arya"/>
                <a:cs typeface="Arya"/>
                <a:sym typeface="Arya"/>
              </a:rPr>
              <a:t>Plus Free Shipping</a:t>
            </a:r>
            <a:endParaRPr/>
          </a:p>
        </p:txBody>
      </p:sp>
      <p:pic>
        <p:nvPicPr>
          <p:cNvPr id="109" name="Google Shape;109;p15"/>
          <p:cNvPicPr preferRelativeResize="0"/>
          <p:nvPr/>
        </p:nvPicPr>
        <p:blipFill rotWithShape="1">
          <a:blip r:embed="rId5">
            <a:alphaModFix/>
          </a:blip>
          <a:srcRect b="0" l="35098" r="0" t="19237"/>
          <a:stretch/>
        </p:blipFill>
        <p:spPr>
          <a:xfrm>
            <a:off x="0" y="0"/>
            <a:ext cx="1646476" cy="230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 rotWithShape="1">
          <a:blip r:embed="rId6">
            <a:alphaModFix/>
          </a:blip>
          <a:srcRect b="0" l="0" r="36548" t="28561"/>
          <a:stretch/>
        </p:blipFill>
        <p:spPr>
          <a:xfrm>
            <a:off x="6085325" y="0"/>
            <a:ext cx="1471174" cy="175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 rotWithShape="1">
          <a:blip r:embed="rId7">
            <a:alphaModFix/>
          </a:blip>
          <a:srcRect b="0" l="0" r="54792" t="0"/>
          <a:stretch/>
        </p:blipFill>
        <p:spPr>
          <a:xfrm>
            <a:off x="6186175" y="5650275"/>
            <a:ext cx="1370326" cy="35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 rotWithShape="1">
          <a:blip r:embed="rId8">
            <a:alphaModFix/>
          </a:blip>
          <a:srcRect b="0" l="53838" r="0" t="10354"/>
          <a:stretch/>
        </p:blipFill>
        <p:spPr>
          <a:xfrm>
            <a:off x="1400" y="5900900"/>
            <a:ext cx="1646476" cy="302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26901" y="4418000"/>
            <a:ext cx="598074" cy="78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57051" y="5140086"/>
            <a:ext cx="673278" cy="67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 rotWithShape="1">
          <a:blip r:embed="rId11">
            <a:alphaModFix/>
          </a:blip>
          <a:srcRect b="0" l="0" r="45672" t="0"/>
          <a:stretch/>
        </p:blipFill>
        <p:spPr>
          <a:xfrm>
            <a:off x="5543275" y="9193025"/>
            <a:ext cx="2013225" cy="96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13387" y="9193025"/>
            <a:ext cx="3705800" cy="96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 rotWithShape="1">
          <a:blip r:embed="rId11">
            <a:alphaModFix/>
          </a:blip>
          <a:srcRect b="0" l="49323" r="0" t="0"/>
          <a:stretch/>
        </p:blipFill>
        <p:spPr>
          <a:xfrm>
            <a:off x="1406" y="9193025"/>
            <a:ext cx="1877924" cy="96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0B12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6"/>
          <p:cNvPicPr preferRelativeResize="0"/>
          <p:nvPr/>
        </p:nvPicPr>
        <p:blipFill rotWithShape="1">
          <a:blip r:embed="rId3">
            <a:alphaModFix/>
          </a:blip>
          <a:srcRect b="0" l="0" r="50763" t="20286"/>
          <a:stretch/>
        </p:blipFill>
        <p:spPr>
          <a:xfrm>
            <a:off x="5265925" y="0"/>
            <a:ext cx="2290576" cy="445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150" y="1794725"/>
            <a:ext cx="6702177" cy="646824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/>
          <p:nvPr/>
        </p:nvSpPr>
        <p:spPr>
          <a:xfrm>
            <a:off x="389117" y="756000"/>
            <a:ext cx="2541346" cy="675183"/>
          </a:xfrm>
          <a:custGeom>
            <a:rect b="b" l="l" r="r" t="t"/>
            <a:pathLst>
              <a:path extrusionOk="0" h="78517" w="295533">
                <a:moveTo>
                  <a:pt x="0" y="0"/>
                </a:moveTo>
                <a:lnTo>
                  <a:pt x="295533" y="0"/>
                </a:lnTo>
                <a:lnTo>
                  <a:pt x="295533" y="78517"/>
                </a:lnTo>
                <a:lnTo>
                  <a:pt x="0" y="7851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">
            <a:solidFill>
              <a:srgbClr val="FF041F"/>
            </a:solidFill>
            <a:prstDash val="solid"/>
            <a:miter lim="8000"/>
            <a:headEnd len="sm" w="sm" type="none"/>
            <a:tailEnd len="sm" w="sm" type="none"/>
          </a:ln>
        </p:spPr>
      </p:sp>
      <p:grpSp>
        <p:nvGrpSpPr>
          <p:cNvPr id="125" name="Google Shape;125;p16"/>
          <p:cNvGrpSpPr/>
          <p:nvPr/>
        </p:nvGrpSpPr>
        <p:grpSpPr>
          <a:xfrm>
            <a:off x="1215983" y="2487877"/>
            <a:ext cx="5128034" cy="1703768"/>
            <a:chOff x="0" y="0"/>
            <a:chExt cx="2446381" cy="812800"/>
          </a:xfrm>
        </p:grpSpPr>
        <p:sp>
          <p:nvSpPr>
            <p:cNvPr id="126" name="Google Shape;126;p16"/>
            <p:cNvSpPr/>
            <p:nvPr/>
          </p:nvSpPr>
          <p:spPr>
            <a:xfrm>
              <a:off x="0" y="0"/>
              <a:ext cx="2446381" cy="812800"/>
            </a:xfrm>
            <a:custGeom>
              <a:rect b="b" l="l" r="r" t="t"/>
              <a:pathLst>
                <a:path extrusionOk="0" h="812800" w="2446381">
                  <a:moveTo>
                    <a:pt x="1223191" y="0"/>
                  </a:moveTo>
                  <a:cubicBezTo>
                    <a:pt x="547641" y="0"/>
                    <a:pt x="0" y="181951"/>
                    <a:pt x="0" y="406400"/>
                  </a:cubicBezTo>
                  <a:cubicBezTo>
                    <a:pt x="0" y="630849"/>
                    <a:pt x="547641" y="812800"/>
                    <a:pt x="1223191" y="812800"/>
                  </a:cubicBezTo>
                  <a:cubicBezTo>
                    <a:pt x="1898740" y="812800"/>
                    <a:pt x="2446381" y="630849"/>
                    <a:pt x="2446381" y="406400"/>
                  </a:cubicBezTo>
                  <a:cubicBezTo>
                    <a:pt x="2446381" y="181951"/>
                    <a:pt x="1898740" y="0"/>
                    <a:pt x="12231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">
              <a:solidFill>
                <a:srgbClr val="FF041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6"/>
            <p:cNvSpPr txBox="1"/>
            <p:nvPr/>
          </p:nvSpPr>
          <p:spPr>
            <a:xfrm>
              <a:off x="229348" y="47625"/>
              <a:ext cx="1987685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65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28;p16"/>
          <p:cNvSpPr txBox="1"/>
          <p:nvPr/>
        </p:nvSpPr>
        <p:spPr>
          <a:xfrm>
            <a:off x="378000" y="2676193"/>
            <a:ext cx="6804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0" u="none" cap="none" strike="noStrike">
                <a:solidFill>
                  <a:srgbClr val="FAD7E9"/>
                </a:solidFill>
                <a:latin typeface="Great Vibes"/>
                <a:ea typeface="Great Vibes"/>
                <a:cs typeface="Great Vibes"/>
                <a:sym typeface="Great Vibes"/>
              </a:rPr>
              <a:t>Flash Sale</a:t>
            </a:r>
            <a:endParaRPr/>
          </a:p>
        </p:txBody>
      </p:sp>
      <p:sp>
        <p:nvSpPr>
          <p:cNvPr id="129" name="Google Shape;129;p16"/>
          <p:cNvSpPr txBox="1"/>
          <p:nvPr/>
        </p:nvSpPr>
        <p:spPr>
          <a:xfrm>
            <a:off x="756000" y="8671519"/>
            <a:ext cx="2731860" cy="9004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FAD7E9"/>
                </a:solidFill>
                <a:latin typeface="Arya"/>
                <a:ea typeface="Arya"/>
                <a:cs typeface="Arya"/>
                <a:sym typeface="Arya"/>
              </a:rPr>
              <a:t>For one day only, enjoy up to 50% OFF on your favorite items. Whether you're shopping for gifts or treating yourself, now’s the time to save big!</a:t>
            </a:r>
            <a:endParaRPr/>
          </a:p>
        </p:txBody>
      </p:sp>
      <p:sp>
        <p:nvSpPr>
          <p:cNvPr id="130" name="Google Shape;130;p16"/>
          <p:cNvSpPr txBox="1"/>
          <p:nvPr/>
        </p:nvSpPr>
        <p:spPr>
          <a:xfrm>
            <a:off x="389117" y="960242"/>
            <a:ext cx="2541346" cy="2146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FAD7E9"/>
                </a:solidFill>
                <a:latin typeface="Arya"/>
                <a:ea typeface="Arya"/>
                <a:cs typeface="Arya"/>
                <a:sym typeface="Arya"/>
              </a:rPr>
              <a:t>www.reallygreatshop.com</a:t>
            </a:r>
            <a:endParaRPr/>
          </a:p>
        </p:txBody>
      </p:sp>
      <p:sp>
        <p:nvSpPr>
          <p:cNvPr id="131" name="Google Shape;131;p16"/>
          <p:cNvSpPr txBox="1"/>
          <p:nvPr/>
        </p:nvSpPr>
        <p:spPr>
          <a:xfrm>
            <a:off x="4568374" y="832606"/>
            <a:ext cx="2541346" cy="4317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FAD7E9"/>
                </a:solidFill>
                <a:latin typeface="Arya"/>
                <a:ea typeface="Arya"/>
                <a:cs typeface="Arya"/>
                <a:sym typeface="Arya"/>
              </a:rPr>
              <a:t>Nov 29-Dec 5</a:t>
            </a:r>
            <a:endParaRPr/>
          </a:p>
        </p:txBody>
      </p:sp>
      <p:sp>
        <p:nvSpPr>
          <p:cNvPr id="132" name="Google Shape;132;p16"/>
          <p:cNvSpPr/>
          <p:nvPr/>
        </p:nvSpPr>
        <p:spPr>
          <a:xfrm>
            <a:off x="3900461" y="8690569"/>
            <a:ext cx="3190852" cy="953392"/>
          </a:xfrm>
          <a:custGeom>
            <a:rect b="b" l="l" r="r" t="t"/>
            <a:pathLst>
              <a:path extrusionOk="0" h="110870" w="371064">
                <a:moveTo>
                  <a:pt x="0" y="0"/>
                </a:moveTo>
                <a:lnTo>
                  <a:pt x="371064" y="0"/>
                </a:lnTo>
                <a:lnTo>
                  <a:pt x="371064" y="110870"/>
                </a:lnTo>
                <a:lnTo>
                  <a:pt x="0" y="11087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">
            <a:solidFill>
              <a:srgbClr val="FF041F"/>
            </a:solidFill>
            <a:prstDash val="solid"/>
            <a:miter lim="8000"/>
            <a:headEnd len="sm" w="sm" type="none"/>
            <a:tailEnd len="sm" w="sm" type="none"/>
          </a:ln>
        </p:spPr>
      </p:sp>
      <p:pic>
        <p:nvPicPr>
          <p:cNvPr id="133" name="Google Shape;13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150" y="3626037"/>
            <a:ext cx="6781752" cy="421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 rotWithShape="1">
          <a:blip r:embed="rId6">
            <a:alphaModFix/>
          </a:blip>
          <a:srcRect b="0" l="54421" r="0" t="0"/>
          <a:stretch/>
        </p:blipFill>
        <p:spPr>
          <a:xfrm>
            <a:off x="0" y="1431175"/>
            <a:ext cx="1036476" cy="240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 rotWithShape="1">
          <a:blip r:embed="rId7">
            <a:alphaModFix/>
          </a:blip>
          <a:srcRect b="0" l="0" r="63460" t="0"/>
          <a:stretch/>
        </p:blipFill>
        <p:spPr>
          <a:xfrm>
            <a:off x="6653250" y="5840075"/>
            <a:ext cx="903250" cy="2775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 rotWithShape="1">
          <a:blip r:embed="rId8">
            <a:alphaModFix/>
          </a:blip>
          <a:srcRect b="55048" l="52694" r="8923" t="0"/>
          <a:stretch/>
        </p:blipFill>
        <p:spPr>
          <a:xfrm>
            <a:off x="0" y="8119825"/>
            <a:ext cx="1830551" cy="257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81547" y="8793300"/>
            <a:ext cx="2825871" cy="735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0B12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/>
          <p:nvPr/>
        </p:nvSpPr>
        <p:spPr>
          <a:xfrm>
            <a:off x="754275" y="2305419"/>
            <a:ext cx="6047139" cy="2322576"/>
          </a:xfrm>
          <a:custGeom>
            <a:rect b="b" l="l" r="r" t="t"/>
            <a:pathLst>
              <a:path extrusionOk="0" h="1038023" w="2702632">
                <a:moveTo>
                  <a:pt x="0" y="0"/>
                </a:moveTo>
                <a:lnTo>
                  <a:pt x="2702632" y="0"/>
                </a:lnTo>
                <a:lnTo>
                  <a:pt x="2702632" y="1038023"/>
                </a:lnTo>
                <a:lnTo>
                  <a:pt x="0" y="10380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3" name="Google Shape;143;p17"/>
          <p:cNvSpPr/>
          <p:nvPr/>
        </p:nvSpPr>
        <p:spPr>
          <a:xfrm>
            <a:off x="971000" y="2095214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gradFill>
            <a:gsLst>
              <a:gs pos="0">
                <a:srgbClr val="FF041F"/>
              </a:gs>
              <a:gs pos="100000">
                <a:srgbClr val="B81597"/>
              </a:gs>
            </a:gsLst>
            <a:lin ang="0" scaled="0"/>
          </a:gradFill>
          <a:ln>
            <a:noFill/>
          </a:ln>
        </p:spPr>
      </p:sp>
      <p:sp>
        <p:nvSpPr>
          <p:cNvPr id="144" name="Google Shape;144;p17"/>
          <p:cNvSpPr/>
          <p:nvPr/>
        </p:nvSpPr>
        <p:spPr>
          <a:xfrm>
            <a:off x="3821411" y="2095214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gradFill>
            <a:gsLst>
              <a:gs pos="0">
                <a:srgbClr val="FF041F"/>
              </a:gs>
              <a:gs pos="100000">
                <a:srgbClr val="B81597"/>
              </a:gs>
            </a:gsLst>
            <a:lin ang="0" scaled="0"/>
          </a:gradFill>
          <a:ln>
            <a:noFill/>
          </a:ln>
        </p:spPr>
      </p:sp>
      <p:sp>
        <p:nvSpPr>
          <p:cNvPr id="145" name="Google Shape;145;p17"/>
          <p:cNvSpPr/>
          <p:nvPr/>
        </p:nvSpPr>
        <p:spPr>
          <a:xfrm>
            <a:off x="756000" y="5162876"/>
            <a:ext cx="6048000" cy="4773124"/>
          </a:xfrm>
          <a:custGeom>
            <a:rect b="b" l="l" r="r" t="t"/>
            <a:pathLst>
              <a:path extrusionOk="0" h="2132936" w="2702632">
                <a:moveTo>
                  <a:pt x="0" y="0"/>
                </a:moveTo>
                <a:lnTo>
                  <a:pt x="2702632" y="0"/>
                </a:lnTo>
                <a:lnTo>
                  <a:pt x="2702632" y="2132936"/>
                </a:lnTo>
                <a:lnTo>
                  <a:pt x="0" y="21329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46" name="Google Shape;146;p17"/>
          <p:cNvGrpSpPr/>
          <p:nvPr/>
        </p:nvGrpSpPr>
        <p:grpSpPr>
          <a:xfrm>
            <a:off x="2492765" y="4922486"/>
            <a:ext cx="2574470" cy="402786"/>
            <a:chOff x="0" y="-9525"/>
            <a:chExt cx="1150437" cy="179991"/>
          </a:xfrm>
        </p:grpSpPr>
        <p:sp>
          <p:nvSpPr>
            <p:cNvPr id="147" name="Google Shape;147;p1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gradFill>
              <a:gsLst>
                <a:gs pos="0">
                  <a:srgbClr val="FF041F"/>
                </a:gs>
                <a:gs pos="100000">
                  <a:srgbClr val="B81597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148" name="Google Shape;148;p17"/>
            <p:cNvSpPr txBox="1"/>
            <p:nvPr/>
          </p:nvSpPr>
          <p:spPr>
            <a:xfrm>
              <a:off x="0" y="-9525"/>
              <a:ext cx="1150437" cy="1799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9" name="Google Shape;149;p17"/>
          <p:cNvSpPr txBox="1"/>
          <p:nvPr/>
        </p:nvSpPr>
        <p:spPr>
          <a:xfrm>
            <a:off x="871981" y="1517699"/>
            <a:ext cx="5816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9" u="none" cap="none" strike="noStrike">
                <a:solidFill>
                  <a:srgbClr val="FFFFFF"/>
                </a:solidFill>
                <a:latin typeface="Arya"/>
                <a:ea typeface="Arya"/>
                <a:cs typeface="Arya"/>
                <a:sym typeface="Arya"/>
              </a:rPr>
              <a:t>Use these design resources in your Canva Presentation.</a:t>
            </a:r>
            <a:endParaRPr/>
          </a:p>
        </p:txBody>
      </p:sp>
      <p:sp>
        <p:nvSpPr>
          <p:cNvPr id="150" name="Google Shape;150;p17"/>
          <p:cNvSpPr txBox="1"/>
          <p:nvPr/>
        </p:nvSpPr>
        <p:spPr>
          <a:xfrm>
            <a:off x="896033" y="632175"/>
            <a:ext cx="5850756" cy="10382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Arya"/>
                <a:ea typeface="Arya"/>
                <a:cs typeface="Arya"/>
                <a:sym typeface="Arya"/>
              </a:rPr>
              <a:t>RESOURCE PAGE</a:t>
            </a:r>
            <a:endParaRPr/>
          </a:p>
        </p:txBody>
      </p:sp>
      <p:sp>
        <p:nvSpPr>
          <p:cNvPr id="151" name="Google Shape;151;p17"/>
          <p:cNvSpPr txBox="1"/>
          <p:nvPr/>
        </p:nvSpPr>
        <p:spPr>
          <a:xfrm>
            <a:off x="1006119" y="2576128"/>
            <a:ext cx="2464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000000"/>
                </a:solidFill>
                <a:latin typeface="Arya"/>
                <a:ea typeface="Arya"/>
                <a:cs typeface="Arya"/>
                <a:sym typeface="Arya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000000"/>
                </a:solidFill>
                <a:latin typeface="Arya"/>
                <a:ea typeface="Arya"/>
                <a:cs typeface="Arya"/>
                <a:sym typeface="Arya"/>
              </a:rPr>
              <a:t>uses the following free fonts:</a:t>
            </a:r>
            <a:endParaRPr/>
          </a:p>
        </p:txBody>
      </p:sp>
      <p:sp>
        <p:nvSpPr>
          <p:cNvPr id="152" name="Google Shape;152;p17"/>
          <p:cNvSpPr txBox="1"/>
          <p:nvPr/>
        </p:nvSpPr>
        <p:spPr>
          <a:xfrm>
            <a:off x="1254830" y="3029768"/>
            <a:ext cx="1856876" cy="1592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ya"/>
                <a:ea typeface="Arya"/>
                <a:cs typeface="Arya"/>
                <a:sym typeface="Arya"/>
              </a:rPr>
              <a:t>TITLES AND HEADER:</a:t>
            </a:r>
            <a:endParaRPr/>
          </a:p>
        </p:txBody>
      </p:sp>
      <p:sp>
        <p:nvSpPr>
          <p:cNvPr id="153" name="Google Shape;153;p17"/>
          <p:cNvSpPr txBox="1"/>
          <p:nvPr/>
        </p:nvSpPr>
        <p:spPr>
          <a:xfrm>
            <a:off x="1329797" y="2165599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Arya"/>
                <a:ea typeface="Arya"/>
                <a:cs typeface="Arya"/>
                <a:sym typeface="Arya"/>
              </a:rPr>
              <a:t>Fonts</a:t>
            </a:r>
            <a:endParaRPr/>
          </a:p>
        </p:txBody>
      </p:sp>
      <p:sp>
        <p:nvSpPr>
          <p:cNvPr id="154" name="Google Shape;154;p17"/>
          <p:cNvSpPr txBox="1"/>
          <p:nvPr/>
        </p:nvSpPr>
        <p:spPr>
          <a:xfrm>
            <a:off x="4180208" y="2165599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Arya"/>
                <a:ea typeface="Arya"/>
                <a:cs typeface="Arya"/>
                <a:sym typeface="Arya"/>
              </a:rPr>
              <a:t>Colors</a:t>
            </a:r>
            <a:endParaRPr/>
          </a:p>
        </p:txBody>
      </p:sp>
      <p:sp>
        <p:nvSpPr>
          <p:cNvPr id="155" name="Google Shape;155;p17"/>
          <p:cNvSpPr txBox="1"/>
          <p:nvPr/>
        </p:nvSpPr>
        <p:spPr>
          <a:xfrm>
            <a:off x="2851562" y="5029526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Arya"/>
                <a:ea typeface="Arya"/>
                <a:cs typeface="Arya"/>
                <a:sym typeface="Arya"/>
              </a:rPr>
              <a:t>Design Elements</a:t>
            </a:r>
            <a:endParaRPr/>
          </a:p>
        </p:txBody>
      </p:sp>
      <p:sp>
        <p:nvSpPr>
          <p:cNvPr id="156" name="Google Shape;156;p17"/>
          <p:cNvSpPr txBox="1"/>
          <p:nvPr/>
        </p:nvSpPr>
        <p:spPr>
          <a:xfrm>
            <a:off x="1006119" y="3255701"/>
            <a:ext cx="2290640" cy="2293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000000"/>
                </a:solidFill>
                <a:latin typeface="Great Vibes"/>
                <a:ea typeface="Great Vibes"/>
                <a:cs typeface="Great Vibes"/>
                <a:sym typeface="Great Vibes"/>
              </a:rPr>
              <a:t>Great Vibes</a:t>
            </a:r>
            <a:endParaRPr/>
          </a:p>
        </p:txBody>
      </p:sp>
      <p:sp>
        <p:nvSpPr>
          <p:cNvPr id="157" name="Google Shape;157;p17"/>
          <p:cNvSpPr txBox="1"/>
          <p:nvPr/>
        </p:nvSpPr>
        <p:spPr>
          <a:xfrm>
            <a:off x="1254830" y="3640813"/>
            <a:ext cx="1856876" cy="1592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ya"/>
                <a:ea typeface="Arya"/>
                <a:cs typeface="Arya"/>
                <a:sym typeface="Arya"/>
              </a:rPr>
              <a:t>BODY COPY:</a:t>
            </a:r>
            <a:endParaRPr/>
          </a:p>
        </p:txBody>
      </p:sp>
      <p:grpSp>
        <p:nvGrpSpPr>
          <p:cNvPr id="158" name="Google Shape;158;p17"/>
          <p:cNvGrpSpPr/>
          <p:nvPr/>
        </p:nvGrpSpPr>
        <p:grpSpPr>
          <a:xfrm>
            <a:off x="3821411" y="2981510"/>
            <a:ext cx="719775" cy="789278"/>
            <a:chOff x="0" y="0"/>
            <a:chExt cx="959700" cy="1052371"/>
          </a:xfrm>
        </p:grpSpPr>
        <p:sp>
          <p:nvSpPr>
            <p:cNvPr id="159" name="Google Shape;159;p17"/>
            <p:cNvSpPr/>
            <p:nvPr/>
          </p:nvSpPr>
          <p:spPr>
            <a:xfrm>
              <a:off x="102369" y="0"/>
              <a:ext cx="755908" cy="755908"/>
            </a:xfrm>
            <a:custGeom>
              <a:rect b="b" l="l" r="r" t="t"/>
              <a:pathLst>
                <a:path extrusionOk="0" h="1035491" w="1035491">
                  <a:moveTo>
                    <a:pt x="437470" y="0"/>
                  </a:moveTo>
                  <a:lnTo>
                    <a:pt x="598021" y="0"/>
                  </a:lnTo>
                  <a:cubicBezTo>
                    <a:pt x="839629" y="0"/>
                    <a:pt x="1035491" y="195862"/>
                    <a:pt x="1035491" y="437470"/>
                  </a:cubicBezTo>
                  <a:lnTo>
                    <a:pt x="1035491" y="598021"/>
                  </a:lnTo>
                  <a:cubicBezTo>
                    <a:pt x="1035491" y="839629"/>
                    <a:pt x="839629" y="1035491"/>
                    <a:pt x="598021" y="1035491"/>
                  </a:cubicBezTo>
                  <a:lnTo>
                    <a:pt x="437470" y="1035491"/>
                  </a:lnTo>
                  <a:cubicBezTo>
                    <a:pt x="195862" y="1035491"/>
                    <a:pt x="0" y="839629"/>
                    <a:pt x="0" y="598021"/>
                  </a:cubicBezTo>
                  <a:lnTo>
                    <a:pt x="0" y="437470"/>
                  </a:lnTo>
                  <a:cubicBezTo>
                    <a:pt x="0" y="195862"/>
                    <a:pt x="195862" y="0"/>
                    <a:pt x="437470" y="0"/>
                  </a:cubicBezTo>
                  <a:close/>
                </a:path>
              </a:pathLst>
            </a:custGeom>
            <a:solidFill>
              <a:srgbClr val="190B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7"/>
            <p:cNvSpPr txBox="1"/>
            <p:nvPr/>
          </p:nvSpPr>
          <p:spPr>
            <a:xfrm>
              <a:off x="0" y="883471"/>
              <a:ext cx="959700" cy="16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99" u="none" cap="none" strike="noStrike">
                  <a:solidFill>
                    <a:srgbClr val="000000"/>
                  </a:solidFill>
                  <a:latin typeface="Arya"/>
                  <a:ea typeface="Arya"/>
                  <a:cs typeface="Arya"/>
                  <a:sym typeface="Arya"/>
                </a:rPr>
                <a:t>#190B12</a:t>
              </a:r>
              <a:endParaRPr/>
            </a:p>
          </p:txBody>
        </p:sp>
      </p:grpSp>
      <p:grpSp>
        <p:nvGrpSpPr>
          <p:cNvPr id="161" name="Google Shape;161;p17"/>
          <p:cNvGrpSpPr/>
          <p:nvPr/>
        </p:nvGrpSpPr>
        <p:grpSpPr>
          <a:xfrm>
            <a:off x="5669686" y="2965882"/>
            <a:ext cx="566305" cy="581933"/>
            <a:chOff x="0" y="-28575"/>
            <a:chExt cx="1035491" cy="1064066"/>
          </a:xfrm>
        </p:grpSpPr>
        <p:sp>
          <p:nvSpPr>
            <p:cNvPr id="162" name="Google Shape;162;p17"/>
            <p:cNvSpPr/>
            <p:nvPr/>
          </p:nvSpPr>
          <p:spPr>
            <a:xfrm>
              <a:off x="0" y="0"/>
              <a:ext cx="1035491" cy="1035491"/>
            </a:xfrm>
            <a:custGeom>
              <a:rect b="b" l="l" r="r" t="t"/>
              <a:pathLst>
                <a:path extrusionOk="0" h="1035491" w="1035491">
                  <a:moveTo>
                    <a:pt x="437470" y="0"/>
                  </a:moveTo>
                  <a:lnTo>
                    <a:pt x="598021" y="0"/>
                  </a:lnTo>
                  <a:cubicBezTo>
                    <a:pt x="839629" y="0"/>
                    <a:pt x="1035491" y="195862"/>
                    <a:pt x="1035491" y="437470"/>
                  </a:cubicBezTo>
                  <a:lnTo>
                    <a:pt x="1035491" y="598021"/>
                  </a:lnTo>
                  <a:cubicBezTo>
                    <a:pt x="1035491" y="839629"/>
                    <a:pt x="839629" y="1035491"/>
                    <a:pt x="598021" y="1035491"/>
                  </a:cubicBezTo>
                  <a:lnTo>
                    <a:pt x="437470" y="1035491"/>
                  </a:lnTo>
                  <a:cubicBezTo>
                    <a:pt x="195862" y="1035491"/>
                    <a:pt x="0" y="839629"/>
                    <a:pt x="0" y="598021"/>
                  </a:cubicBezTo>
                  <a:lnTo>
                    <a:pt x="0" y="437470"/>
                  </a:lnTo>
                  <a:cubicBezTo>
                    <a:pt x="0" y="195862"/>
                    <a:pt x="195862" y="0"/>
                    <a:pt x="437470" y="0"/>
                  </a:cubicBezTo>
                  <a:close/>
                </a:path>
              </a:pathLst>
            </a:custGeom>
            <a:gradFill>
              <a:gsLst>
                <a:gs pos="0">
                  <a:srgbClr val="FF041F"/>
                </a:gs>
                <a:gs pos="100000">
                  <a:srgbClr val="B81597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7"/>
            <p:cNvSpPr txBox="1"/>
            <p:nvPr/>
          </p:nvSpPr>
          <p:spPr>
            <a:xfrm>
              <a:off x="0" y="-28575"/>
              <a:ext cx="1035491" cy="10640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00" lIns="32200" spcFirstLastPara="1" rIns="32200" wrap="square" tIns="32200">
              <a:noAutofit/>
            </a:bodyPr>
            <a:lstStyle/>
            <a:p>
              <a:pPr indent="0" lvl="0" marL="0" marR="0" rtl="0" algn="ctr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17"/>
          <p:cNvSpPr txBox="1"/>
          <p:nvPr/>
        </p:nvSpPr>
        <p:spPr>
          <a:xfrm>
            <a:off x="1254830" y="3848669"/>
            <a:ext cx="1856876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Arya"/>
                <a:ea typeface="Arya"/>
                <a:cs typeface="Arya"/>
                <a:sym typeface="Arya"/>
              </a:rPr>
              <a:t>Arya</a:t>
            </a:r>
            <a:endParaRPr/>
          </a:p>
        </p:txBody>
      </p:sp>
      <p:sp>
        <p:nvSpPr>
          <p:cNvPr id="165" name="Google Shape;165;p17"/>
          <p:cNvSpPr txBox="1"/>
          <p:nvPr/>
        </p:nvSpPr>
        <p:spPr>
          <a:xfrm>
            <a:off x="951076" y="4165789"/>
            <a:ext cx="2464384" cy="1593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000000"/>
                </a:solidFill>
                <a:latin typeface="Arya"/>
                <a:ea typeface="Arya"/>
                <a:cs typeface="Arya"/>
                <a:sym typeface="Arya"/>
              </a:rPr>
              <a:t>You can find these fonts online too.</a:t>
            </a:r>
            <a:endParaRPr/>
          </a:p>
        </p:txBody>
      </p:sp>
      <p:grpSp>
        <p:nvGrpSpPr>
          <p:cNvPr id="166" name="Google Shape;166;p17"/>
          <p:cNvGrpSpPr/>
          <p:nvPr/>
        </p:nvGrpSpPr>
        <p:grpSpPr>
          <a:xfrm>
            <a:off x="4745549" y="2981510"/>
            <a:ext cx="719858" cy="789191"/>
            <a:chOff x="0" y="0"/>
            <a:chExt cx="959811" cy="1052254"/>
          </a:xfrm>
        </p:grpSpPr>
        <p:sp>
          <p:nvSpPr>
            <p:cNvPr id="167" name="Google Shape;167;p17"/>
            <p:cNvSpPr/>
            <p:nvPr/>
          </p:nvSpPr>
          <p:spPr>
            <a:xfrm>
              <a:off x="102369" y="0"/>
              <a:ext cx="755073" cy="755073"/>
            </a:xfrm>
            <a:custGeom>
              <a:rect b="b" l="l" r="r" t="t"/>
              <a:pathLst>
                <a:path extrusionOk="0" h="1035491" w="1035491">
                  <a:moveTo>
                    <a:pt x="437470" y="0"/>
                  </a:moveTo>
                  <a:lnTo>
                    <a:pt x="598021" y="0"/>
                  </a:lnTo>
                  <a:cubicBezTo>
                    <a:pt x="839629" y="0"/>
                    <a:pt x="1035491" y="195862"/>
                    <a:pt x="1035491" y="437470"/>
                  </a:cubicBezTo>
                  <a:lnTo>
                    <a:pt x="1035491" y="598021"/>
                  </a:lnTo>
                  <a:cubicBezTo>
                    <a:pt x="1035491" y="839629"/>
                    <a:pt x="839629" y="1035491"/>
                    <a:pt x="598021" y="1035491"/>
                  </a:cubicBezTo>
                  <a:lnTo>
                    <a:pt x="437470" y="1035491"/>
                  </a:lnTo>
                  <a:cubicBezTo>
                    <a:pt x="195862" y="1035491"/>
                    <a:pt x="0" y="839629"/>
                    <a:pt x="0" y="598021"/>
                  </a:cubicBezTo>
                  <a:lnTo>
                    <a:pt x="0" y="437470"/>
                  </a:lnTo>
                  <a:cubicBezTo>
                    <a:pt x="0" y="195862"/>
                    <a:pt x="195862" y="0"/>
                    <a:pt x="437470" y="0"/>
                  </a:cubicBezTo>
                  <a:close/>
                </a:path>
              </a:pathLst>
            </a:custGeom>
            <a:solidFill>
              <a:srgbClr val="FAD7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7"/>
            <p:cNvSpPr txBox="1"/>
            <p:nvPr/>
          </p:nvSpPr>
          <p:spPr>
            <a:xfrm>
              <a:off x="0" y="883471"/>
              <a:ext cx="959811" cy="168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99" u="none" cap="none" strike="noStrike">
                  <a:solidFill>
                    <a:srgbClr val="000000"/>
                  </a:solidFill>
                  <a:latin typeface="Arya"/>
                  <a:ea typeface="Arya"/>
                  <a:cs typeface="Arya"/>
                  <a:sym typeface="Arya"/>
                </a:rPr>
                <a:t>#FAD7E9</a:t>
              </a:r>
              <a:endParaRPr/>
            </a:p>
          </p:txBody>
        </p:sp>
      </p:grpSp>
      <p:pic>
        <p:nvPicPr>
          <p:cNvPr id="169" name="Google Shape;16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6750" y="7803017"/>
            <a:ext cx="1964575" cy="1220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8312" y="8420272"/>
            <a:ext cx="638276" cy="83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0725" y="7847825"/>
            <a:ext cx="1744527" cy="4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3400" y="5981962"/>
            <a:ext cx="1295248" cy="1225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7"/>
          <p:cNvPicPr preferRelativeResize="0"/>
          <p:nvPr/>
        </p:nvPicPr>
        <p:blipFill rotWithShape="1">
          <a:blip r:embed="rId7">
            <a:alphaModFix/>
          </a:blip>
          <a:srcRect b="1632" l="0" r="0" t="0"/>
          <a:stretch/>
        </p:blipFill>
        <p:spPr>
          <a:xfrm>
            <a:off x="2639050" y="6018100"/>
            <a:ext cx="898767" cy="1035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66088" y="6014310"/>
            <a:ext cx="898776" cy="1009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01000" y="7802698"/>
            <a:ext cx="1333100" cy="160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31153" y="6156125"/>
            <a:ext cx="849624" cy="9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43250" y="8434239"/>
            <a:ext cx="803569" cy="80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90B12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/>
          <p:nvPr/>
        </p:nvSpPr>
        <p:spPr>
          <a:xfrm>
            <a:off x="322040" y="1291357"/>
            <a:ext cx="6915040" cy="8108256"/>
          </a:xfrm>
          <a:custGeom>
            <a:rect b="b" l="l" r="r" t="t"/>
            <a:pathLst>
              <a:path extrusionOk="0" h="2906185" w="2478509">
                <a:moveTo>
                  <a:pt x="0" y="0"/>
                </a:moveTo>
                <a:lnTo>
                  <a:pt x="2478509" y="0"/>
                </a:lnTo>
                <a:lnTo>
                  <a:pt x="2478509" y="2906185"/>
                </a:lnTo>
                <a:lnTo>
                  <a:pt x="0" y="290618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9525">
            <a:solidFill>
              <a:srgbClr val="FF041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3" name="Google Shape;183;p18"/>
          <p:cNvSpPr txBox="1"/>
          <p:nvPr/>
        </p:nvSpPr>
        <p:spPr>
          <a:xfrm>
            <a:off x="1285449" y="2853978"/>
            <a:ext cx="49890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9" u="none" cap="none" strike="noStrike">
                <a:solidFill>
                  <a:srgbClr val="FFFFFF"/>
                </a:solidFill>
                <a:latin typeface="Arya"/>
                <a:ea typeface="Arya"/>
                <a:cs typeface="Arya"/>
                <a:sym typeface="Arya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9" u="none" cap="none" strike="noStrike">
                <a:solidFill>
                  <a:srgbClr val="FFFFFF"/>
                </a:solidFill>
                <a:latin typeface="Arya"/>
                <a:ea typeface="Arya"/>
                <a:cs typeface="Arya"/>
                <a:sym typeface="Arya"/>
              </a:rPr>
              <a:t>everyone to use thanks to the following:</a:t>
            </a:r>
            <a:endParaRPr/>
          </a:p>
        </p:txBody>
      </p:sp>
      <p:sp>
        <p:nvSpPr>
          <p:cNvPr id="184" name="Google Shape;184;p18"/>
          <p:cNvSpPr txBox="1"/>
          <p:nvPr/>
        </p:nvSpPr>
        <p:spPr>
          <a:xfrm>
            <a:off x="1982506" y="7526573"/>
            <a:ext cx="3594988" cy="5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Great Vibes"/>
                <a:ea typeface="Great Vibes"/>
                <a:cs typeface="Great Vibes"/>
                <a:sym typeface="Great Vibes"/>
              </a:rPr>
              <a:t>Happy designing!</a:t>
            </a:r>
            <a:endParaRPr/>
          </a:p>
        </p:txBody>
      </p:sp>
      <p:sp>
        <p:nvSpPr>
          <p:cNvPr id="185" name="Google Shape;185;p18"/>
          <p:cNvSpPr txBox="1"/>
          <p:nvPr/>
        </p:nvSpPr>
        <p:spPr>
          <a:xfrm>
            <a:off x="2350819" y="5115218"/>
            <a:ext cx="2858363" cy="1779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rya"/>
                <a:ea typeface="Arya"/>
                <a:cs typeface="Arya"/>
                <a:sym typeface="Arya"/>
              </a:rPr>
              <a:t>for the presentation template</a:t>
            </a:r>
            <a:endParaRPr/>
          </a:p>
        </p:txBody>
      </p:sp>
      <p:sp>
        <p:nvSpPr>
          <p:cNvPr id="186" name="Google Shape;186;p18"/>
          <p:cNvSpPr txBox="1"/>
          <p:nvPr/>
        </p:nvSpPr>
        <p:spPr>
          <a:xfrm>
            <a:off x="2275111" y="6407960"/>
            <a:ext cx="3009779" cy="1779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rya"/>
                <a:ea typeface="Arya"/>
                <a:cs typeface="Arya"/>
                <a:sym typeface="Arya"/>
              </a:rPr>
              <a:t>for the photos</a:t>
            </a:r>
            <a:endParaRPr/>
          </a:p>
        </p:txBody>
      </p:sp>
      <p:sp>
        <p:nvSpPr>
          <p:cNvPr id="187" name="Google Shape;187;p18"/>
          <p:cNvSpPr txBox="1"/>
          <p:nvPr/>
        </p:nvSpPr>
        <p:spPr>
          <a:xfrm>
            <a:off x="1538812" y="1815754"/>
            <a:ext cx="4482300" cy="10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Arya"/>
                <a:ea typeface="Arya"/>
                <a:cs typeface="Arya"/>
                <a:sym typeface="Arya"/>
              </a:rPr>
              <a:t>CREDITS</a:t>
            </a:r>
            <a:endParaRPr/>
          </a:p>
        </p:txBody>
      </p:sp>
      <p:sp>
        <p:nvSpPr>
          <p:cNvPr id="188" name="Google Shape;188;p18"/>
          <p:cNvSpPr txBox="1"/>
          <p:nvPr/>
        </p:nvSpPr>
        <p:spPr>
          <a:xfrm>
            <a:off x="1929251" y="5950671"/>
            <a:ext cx="3701498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Arya"/>
                <a:ea typeface="Arya"/>
                <a:cs typeface="Arya"/>
                <a:sym typeface="Arya"/>
              </a:rPr>
              <a:t>Pexels, Pixabay</a:t>
            </a:r>
            <a:endParaRPr/>
          </a:p>
        </p:txBody>
      </p:sp>
      <p:pic>
        <p:nvPicPr>
          <p:cNvPr id="189" name="Google Shape;189;p18"/>
          <p:cNvPicPr preferRelativeResize="0"/>
          <p:nvPr/>
        </p:nvPicPr>
        <p:blipFill rotWithShape="1">
          <a:blip r:embed="rId3">
            <a:alphaModFix/>
          </a:blip>
          <a:srcRect b="0" l="0" r="50763" t="20286"/>
          <a:stretch/>
        </p:blipFill>
        <p:spPr>
          <a:xfrm>
            <a:off x="5265925" y="0"/>
            <a:ext cx="2290576" cy="445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8"/>
          <p:cNvPicPr preferRelativeResize="0"/>
          <p:nvPr/>
        </p:nvPicPr>
        <p:blipFill rotWithShape="1">
          <a:blip r:embed="rId4">
            <a:alphaModFix/>
          </a:blip>
          <a:srcRect b="55048" l="52694" r="8923" t="0"/>
          <a:stretch/>
        </p:blipFill>
        <p:spPr>
          <a:xfrm>
            <a:off x="0" y="8119825"/>
            <a:ext cx="1830551" cy="257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8"/>
          <p:cNvPicPr preferRelativeResize="0"/>
          <p:nvPr/>
        </p:nvPicPr>
        <p:blipFill rotWithShape="1">
          <a:blip r:embed="rId5">
            <a:alphaModFix/>
          </a:blip>
          <a:srcRect b="1632" l="0" r="50112" t="0"/>
          <a:stretch/>
        </p:blipFill>
        <p:spPr>
          <a:xfrm>
            <a:off x="5991550" y="7080225"/>
            <a:ext cx="1564948" cy="361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9675" y="4212799"/>
            <a:ext cx="2900649" cy="725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8"/>
          <p:cNvPicPr preferRelativeResize="0"/>
          <p:nvPr/>
        </p:nvPicPr>
        <p:blipFill rotWithShape="1">
          <a:blip r:embed="rId7">
            <a:alphaModFix/>
          </a:blip>
          <a:srcRect b="0" l="53868" r="0" t="19775"/>
          <a:stretch/>
        </p:blipFill>
        <p:spPr>
          <a:xfrm>
            <a:off x="0" y="0"/>
            <a:ext cx="1615525" cy="2657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lash Sale Black Friday Flyer">
  <a:themeElements>
    <a:clrScheme name="Office">
      <a:dk1>
        <a:srgbClr val="190B12"/>
      </a:dk1>
      <a:lt1>
        <a:srgbClr val="FFFFFF"/>
      </a:lt1>
      <a:dk2>
        <a:srgbClr val="FAD7E9"/>
      </a:dk2>
      <a:lt2>
        <a:srgbClr val="FF041F"/>
      </a:lt2>
      <a:accent1>
        <a:srgbClr val="190B12"/>
      </a:accent1>
      <a:accent2>
        <a:srgbClr val="FAD7E9"/>
      </a:accent2>
      <a:accent3>
        <a:srgbClr val="FF041F"/>
      </a:accent3>
      <a:accent4>
        <a:srgbClr val="190B12"/>
      </a:accent4>
      <a:accent5>
        <a:srgbClr val="FAD7E9"/>
      </a:accent5>
      <a:accent6>
        <a:srgbClr val="FAD7E9"/>
      </a:accent6>
      <a:hlink>
        <a:srgbClr val="FF041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