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3400" cx="7556500"/>
  <p:notesSz cx="6858000" cy="9144000"/>
  <p:embeddedFontLst>
    <p:embeddedFont>
      <p:font typeface="Montserrat SemiBold"/>
      <p:regular r:id="rId10"/>
      <p:bold r:id="rId11"/>
      <p:italic r:id="rId12"/>
      <p:boldItalic r:id="rId13"/>
    </p:embeddedFont>
    <p:embeddedFont>
      <p:font typeface="Montserrat"/>
      <p:regular r:id="rId14"/>
      <p:bold r:id="rId15"/>
      <p:italic r:id="rId16"/>
      <p:boldItalic r:id="rId17"/>
    </p:embeddedFont>
    <p:embeddedFont>
      <p:font typeface="Montserrat Medium"/>
      <p:regular r:id="rId18"/>
      <p:bold r:id="rId19"/>
      <p:italic r:id="rId20"/>
      <p:boldItalic r:id="rId21"/>
    </p:embeddedFont>
    <p:embeddedFont>
      <p:font typeface="Just Another Hand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italic.fntdata"/><Relationship Id="rId11" Type="http://schemas.openxmlformats.org/officeDocument/2006/relationships/font" Target="fonts/MontserratSemiBold-bold.fntdata"/><Relationship Id="rId22" Type="http://schemas.openxmlformats.org/officeDocument/2006/relationships/font" Target="fonts/JustAnotherHand-regular.fntdata"/><Relationship Id="rId10" Type="http://schemas.openxmlformats.org/officeDocument/2006/relationships/font" Target="fonts/MontserratSemiBold-regular.fntdata"/><Relationship Id="rId21" Type="http://schemas.openxmlformats.org/officeDocument/2006/relationships/font" Target="fonts/MontserratMedium-boldItalic.fntdata"/><Relationship Id="rId13" Type="http://schemas.openxmlformats.org/officeDocument/2006/relationships/font" Target="fonts/MontserratSemiBold-boldItalic.fntdata"/><Relationship Id="rId12" Type="http://schemas.openxmlformats.org/officeDocument/2006/relationships/font" Target="fonts/Montserrat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.fntdata"/><Relationship Id="rId14" Type="http://schemas.openxmlformats.org/officeDocument/2006/relationships/font" Target="fonts/Montserrat-regular.fntdata"/><Relationship Id="rId17" Type="http://schemas.openxmlformats.org/officeDocument/2006/relationships/font" Target="fonts/Montserrat-boldItalic.fntdata"/><Relationship Id="rId16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Medium-bold.fntdata"/><Relationship Id="rId6" Type="http://schemas.openxmlformats.org/officeDocument/2006/relationships/slide" Target="slides/slide1.xml"/><Relationship Id="rId18" Type="http://schemas.openxmlformats.org/officeDocument/2006/relationships/font" Target="fonts/Montserrat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0" y="-230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66603" l="0" r="9575" t="0"/>
          <a:stretch/>
        </p:blipFill>
        <p:spPr>
          <a:xfrm>
            <a:off x="1907950" y="8607300"/>
            <a:ext cx="5648551" cy="20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0" l="19756" r="0" t="0"/>
          <a:stretch/>
        </p:blipFill>
        <p:spPr>
          <a:xfrm>
            <a:off x="9600" y="1856800"/>
            <a:ext cx="1081200" cy="40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0" l="41016" r="0" t="39016"/>
          <a:stretch/>
        </p:blipFill>
        <p:spPr>
          <a:xfrm>
            <a:off x="0" y="0"/>
            <a:ext cx="3608977" cy="372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250" y="518825"/>
            <a:ext cx="6531501" cy="96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7">
            <a:alphaModFix/>
          </a:blip>
          <a:srcRect b="0" l="23008" r="20459" t="24766"/>
          <a:stretch/>
        </p:blipFill>
        <p:spPr>
          <a:xfrm>
            <a:off x="0" y="0"/>
            <a:ext cx="3385800" cy="40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1200" y="-11001"/>
            <a:ext cx="1670575" cy="236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9">
            <a:alphaModFix/>
          </a:blip>
          <a:srcRect b="29691" l="0" r="17790" t="0"/>
          <a:stretch/>
        </p:blipFill>
        <p:spPr>
          <a:xfrm>
            <a:off x="3608975" y="8071500"/>
            <a:ext cx="3947526" cy="262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0" y="-230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0" l="15860" r="0" t="0"/>
          <a:stretch/>
        </p:blipFill>
        <p:spPr>
          <a:xfrm>
            <a:off x="1600" y="3883675"/>
            <a:ext cx="4063077" cy="48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 b="59648" l="0" r="56343" t="0"/>
          <a:stretch/>
        </p:blipFill>
        <p:spPr>
          <a:xfrm>
            <a:off x="4911400" y="8254525"/>
            <a:ext cx="2640326" cy="243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0" l="36820" r="0" t="12625"/>
          <a:stretch/>
        </p:blipFill>
        <p:spPr>
          <a:xfrm>
            <a:off x="1600" y="0"/>
            <a:ext cx="3821052" cy="52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>
            <a:alphaModFix/>
          </a:blip>
          <a:srcRect b="0" l="0" r="0" t="47148"/>
          <a:stretch/>
        </p:blipFill>
        <p:spPr>
          <a:xfrm>
            <a:off x="4237700" y="-1"/>
            <a:ext cx="1347376" cy="214472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>
            <p:ph idx="2" type="pic"/>
          </p:nvPr>
        </p:nvSpPr>
        <p:spPr>
          <a:xfrm>
            <a:off x="560825" y="2111325"/>
            <a:ext cx="6431700" cy="64317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Just Another Hand"/>
              <a:buNone/>
              <a:defRPr i="0" sz="4400" u="none" cap="none" strike="noStrik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Just Another Hand"/>
              <a:buNone/>
              <a:defRPr sz="18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•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–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2.png"/><Relationship Id="rId13" Type="http://schemas.openxmlformats.org/officeDocument/2006/relationships/image" Target="../media/image9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26.png"/><Relationship Id="rId8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5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-230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4">
            <a:alphaModFix/>
          </a:blip>
          <a:srcRect b="66603" l="0" r="9575" t="0"/>
          <a:stretch/>
        </p:blipFill>
        <p:spPr>
          <a:xfrm>
            <a:off x="1907950" y="8607300"/>
            <a:ext cx="5648551" cy="20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0" l="19756" r="0" t="0"/>
          <a:stretch/>
        </p:blipFill>
        <p:spPr>
          <a:xfrm>
            <a:off x="9600" y="1856800"/>
            <a:ext cx="1081200" cy="40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6">
            <a:alphaModFix/>
          </a:blip>
          <a:srcRect b="0" l="41016" r="0" t="39016"/>
          <a:stretch/>
        </p:blipFill>
        <p:spPr>
          <a:xfrm>
            <a:off x="0" y="0"/>
            <a:ext cx="3608977" cy="372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250" y="518825"/>
            <a:ext cx="6531501" cy="96511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5"/>
          <p:cNvGrpSpPr/>
          <p:nvPr/>
        </p:nvGrpSpPr>
        <p:grpSpPr>
          <a:xfrm>
            <a:off x="907187" y="5096970"/>
            <a:ext cx="2027692" cy="2027692"/>
            <a:chOff x="0" y="0"/>
            <a:chExt cx="812800" cy="812800"/>
          </a:xfrm>
        </p:grpSpPr>
        <p:sp>
          <p:nvSpPr>
            <p:cNvPr id="106" name="Google Shape;10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765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5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" name="Google Shape;10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8725" y="4450288"/>
            <a:ext cx="2958150" cy="297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8125" y="3989063"/>
            <a:ext cx="5601677" cy="447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7550" y="8462475"/>
            <a:ext cx="4143590" cy="5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 rot="-37793">
            <a:off x="1933878" y="1674774"/>
            <a:ext cx="3687435" cy="1717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1" u="none" cap="none" strike="noStrike">
                <a:solidFill>
                  <a:srgbClr val="A5502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Holiday</a:t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1121286" y="2736918"/>
            <a:ext cx="5317429" cy="1892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11" u="none" cap="none" strike="noStrike">
                <a:solidFill>
                  <a:srgbClr val="493F2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Gift Bundle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3421716" y="1014476"/>
            <a:ext cx="108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A5502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Beauty Brand Co.</a:t>
            </a:r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1063945" y="8607289"/>
            <a:ext cx="54321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493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MORE DEALS AT BEAUTYBRAND.COM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756000" y="5569797"/>
            <a:ext cx="2018790" cy="264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ONLY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967373" y="5700606"/>
            <a:ext cx="1596045" cy="1193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E9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$40</a:t>
            </a: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11">
            <a:alphaModFix/>
          </a:blip>
          <a:srcRect b="0" l="23008" r="20459" t="24766"/>
          <a:stretch/>
        </p:blipFill>
        <p:spPr>
          <a:xfrm>
            <a:off x="0" y="0"/>
            <a:ext cx="3385800" cy="40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57075" y="1068125"/>
            <a:ext cx="300187" cy="2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31200" y="-11001"/>
            <a:ext cx="1670575" cy="236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14">
            <a:alphaModFix/>
          </a:blip>
          <a:srcRect b="29691" l="0" r="17790" t="0"/>
          <a:stretch/>
        </p:blipFill>
        <p:spPr>
          <a:xfrm>
            <a:off x="3608975" y="8071500"/>
            <a:ext cx="3947526" cy="262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-230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4">
            <a:alphaModFix/>
          </a:blip>
          <a:srcRect b="0" l="15860" r="0" t="0"/>
          <a:stretch/>
        </p:blipFill>
        <p:spPr>
          <a:xfrm>
            <a:off x="1600" y="3883675"/>
            <a:ext cx="4063077" cy="48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5">
            <a:alphaModFix/>
          </a:blip>
          <a:srcRect b="59648" l="0" r="56343" t="0"/>
          <a:stretch/>
        </p:blipFill>
        <p:spPr>
          <a:xfrm>
            <a:off x="4911400" y="8254525"/>
            <a:ext cx="2640326" cy="243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2200" y="9206366"/>
            <a:ext cx="5432100" cy="72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5">
            <a:alphaModFix/>
          </a:blip>
          <a:srcRect b="0" l="36820" r="0" t="12625"/>
          <a:stretch/>
        </p:blipFill>
        <p:spPr>
          <a:xfrm>
            <a:off x="1600" y="0"/>
            <a:ext cx="3821052" cy="52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0875" y="2130888"/>
            <a:ext cx="6431573" cy="6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499" y="562200"/>
            <a:ext cx="3139477" cy="39466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6"/>
          <p:cNvGrpSpPr/>
          <p:nvPr/>
        </p:nvGrpSpPr>
        <p:grpSpPr>
          <a:xfrm>
            <a:off x="4642834" y="2920208"/>
            <a:ext cx="2268037" cy="2268037"/>
            <a:chOff x="0" y="0"/>
            <a:chExt cx="812800" cy="812800"/>
          </a:xfrm>
        </p:grpSpPr>
        <p:sp>
          <p:nvSpPr>
            <p:cNvPr id="133" name="Google Shape;13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765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6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6"/>
          <p:cNvSpPr txBox="1"/>
          <p:nvPr/>
        </p:nvSpPr>
        <p:spPr>
          <a:xfrm>
            <a:off x="5829613" y="720281"/>
            <a:ext cx="108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Beauty Brand Co.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 rot="-283739">
            <a:off x="969318" y="1554808"/>
            <a:ext cx="2381846" cy="1276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A5502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Holiday</a:t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4438842" y="3240700"/>
            <a:ext cx="272388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Special Offer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4700088" y="3683295"/>
            <a:ext cx="2153490" cy="9366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E9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50% OFF</a:t>
            </a: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4911391" y="4475092"/>
            <a:ext cx="1693387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selected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essential oils</a:t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 rot="-283739">
            <a:off x="834985" y="2500231"/>
            <a:ext cx="2650512" cy="1276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493F2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Gift Bundle</a:t>
            </a: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1063945" y="9375121"/>
            <a:ext cx="5432110" cy="38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493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BUY NOW AND SAVE $30</a:t>
            </a:r>
            <a:endParaRPr/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9">
            <a:alphaModFix/>
          </a:blip>
          <a:srcRect b="0" l="0" r="0" t="47148"/>
          <a:stretch/>
        </p:blipFill>
        <p:spPr>
          <a:xfrm>
            <a:off x="4237700" y="-1"/>
            <a:ext cx="1347376" cy="214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64950" y="777825"/>
            <a:ext cx="297624" cy="26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36375" y="87532"/>
            <a:ext cx="1534551" cy="1642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-2300"/>
            <a:ext cx="7550126" cy="10693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7"/>
          <p:cNvGrpSpPr/>
          <p:nvPr/>
        </p:nvGrpSpPr>
        <p:grpSpPr>
          <a:xfrm>
            <a:off x="756000" y="2244889"/>
            <a:ext cx="6048000" cy="2365537"/>
            <a:chOff x="0" y="-19050"/>
            <a:chExt cx="2702632" cy="1057073"/>
          </a:xfrm>
        </p:grpSpPr>
        <p:sp>
          <p:nvSpPr>
            <p:cNvPr id="151" name="Google Shape;151;p17"/>
            <p:cNvSpPr/>
            <p:nvPr/>
          </p:nvSpPr>
          <p:spPr>
            <a:xfrm>
              <a:off x="0" y="0"/>
              <a:ext cx="2702632" cy="1038023"/>
            </a:xfrm>
            <a:custGeom>
              <a:rect b="b" l="l" r="r" t="t"/>
              <a:pathLst>
                <a:path extrusionOk="0" h="1038023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038023"/>
                  </a:lnTo>
                  <a:lnTo>
                    <a:pt x="0" y="10380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2" name="Google Shape;152;p17"/>
            <p:cNvSpPr txBox="1"/>
            <p:nvPr/>
          </p:nvSpPr>
          <p:spPr>
            <a:xfrm>
              <a:off x="0" y="-19050"/>
              <a:ext cx="2702632" cy="1057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7"/>
          <p:cNvSpPr/>
          <p:nvPr/>
        </p:nvSpPr>
        <p:spPr>
          <a:xfrm>
            <a:off x="971000" y="2095214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A55020"/>
          </a:solidFill>
          <a:ln>
            <a:noFill/>
          </a:ln>
        </p:spPr>
      </p:sp>
      <p:sp>
        <p:nvSpPr>
          <p:cNvPr id="154" name="Google Shape;154;p17"/>
          <p:cNvSpPr/>
          <p:nvPr/>
        </p:nvSpPr>
        <p:spPr>
          <a:xfrm>
            <a:off x="3821411" y="2095214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A55020"/>
          </a:solidFill>
          <a:ln>
            <a:noFill/>
          </a:ln>
        </p:spPr>
      </p:sp>
      <p:sp>
        <p:nvSpPr>
          <p:cNvPr id="155" name="Google Shape;155;p17"/>
          <p:cNvSpPr/>
          <p:nvPr/>
        </p:nvSpPr>
        <p:spPr>
          <a:xfrm>
            <a:off x="756000" y="5162876"/>
            <a:ext cx="6048000" cy="4773124"/>
          </a:xfrm>
          <a:custGeom>
            <a:rect b="b" l="l" r="r" t="t"/>
            <a:pathLst>
              <a:path extrusionOk="0" h="2132936" w="2702632">
                <a:moveTo>
                  <a:pt x="0" y="0"/>
                </a:moveTo>
                <a:lnTo>
                  <a:pt x="2702632" y="0"/>
                </a:lnTo>
                <a:lnTo>
                  <a:pt x="2702632" y="2132936"/>
                </a:lnTo>
                <a:lnTo>
                  <a:pt x="0" y="21329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6" name="Google Shape;156;p17"/>
          <p:cNvSpPr/>
          <p:nvPr/>
        </p:nvSpPr>
        <p:spPr>
          <a:xfrm>
            <a:off x="2492765" y="494380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A55020"/>
          </a:solidFill>
          <a:ln>
            <a:noFill/>
          </a:ln>
        </p:spPr>
      </p:sp>
      <p:sp>
        <p:nvSpPr>
          <p:cNvPr id="157" name="Google Shape;157;p17"/>
          <p:cNvSpPr txBox="1"/>
          <p:nvPr/>
        </p:nvSpPr>
        <p:spPr>
          <a:xfrm>
            <a:off x="871981" y="1641824"/>
            <a:ext cx="5816038" cy="21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896033" y="739553"/>
            <a:ext cx="5850756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RESOURCE PAGE</a:t>
            </a:r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1006119" y="2576128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uses the following free fonts: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1254830" y="3053136"/>
            <a:ext cx="1856876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TITLES AND HEADER: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1329797" y="2101544"/>
            <a:ext cx="185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Fonts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4180208" y="2101544"/>
            <a:ext cx="185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Colors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2851562" y="4972376"/>
            <a:ext cx="1856876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Design Elements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1006119" y="3236651"/>
            <a:ext cx="2290640" cy="248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493F2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Just Another Hand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1254830" y="3664181"/>
            <a:ext cx="1856876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BODY COPY: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4229776" y="3294358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#493F2F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1254830" y="3848669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493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Montserrat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951076" y="4165789"/>
            <a:ext cx="2464384" cy="159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5153914" y="3294358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#FFFE9F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5184835" y="4238617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#87652C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4229776" y="4238617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493F2F"/>
                </a:solidFill>
                <a:latin typeface="Montserrat"/>
                <a:ea typeface="Montserrat"/>
                <a:cs typeface="Montserrat"/>
                <a:sym typeface="Montserrat"/>
              </a:rPr>
              <a:t>#A55020</a:t>
            </a:r>
            <a:endParaRPr/>
          </a:p>
        </p:txBody>
      </p:sp>
      <p:pic>
        <p:nvPicPr>
          <p:cNvPr id="172" name="Google Shape;17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350" y="5572776"/>
            <a:ext cx="1298425" cy="129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5775" y="7552133"/>
            <a:ext cx="1196723" cy="10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6125" y="5658675"/>
            <a:ext cx="819274" cy="115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21375" y="5420466"/>
            <a:ext cx="686751" cy="206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3650" y="5614575"/>
            <a:ext cx="1132824" cy="113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8800" y="9057627"/>
            <a:ext cx="2967101" cy="39697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7"/>
          <p:cNvSpPr/>
          <p:nvPr/>
        </p:nvSpPr>
        <p:spPr>
          <a:xfrm>
            <a:off x="4292925" y="2622475"/>
            <a:ext cx="593700" cy="593700"/>
          </a:xfrm>
          <a:prstGeom prst="ellipse">
            <a:avLst/>
          </a:prstGeom>
          <a:solidFill>
            <a:srgbClr val="493F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5217075" y="2622475"/>
            <a:ext cx="593700" cy="593700"/>
          </a:xfrm>
          <a:prstGeom prst="ellipse">
            <a:avLst/>
          </a:prstGeom>
          <a:solidFill>
            <a:srgbClr val="FFFE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4299375" y="3538775"/>
            <a:ext cx="593700" cy="593700"/>
          </a:xfrm>
          <a:prstGeom prst="ellipse">
            <a:avLst/>
          </a:prstGeom>
          <a:solidFill>
            <a:srgbClr val="A55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5223525" y="3538775"/>
            <a:ext cx="593700" cy="593700"/>
          </a:xfrm>
          <a:prstGeom prst="ellipse">
            <a:avLst/>
          </a:prstGeom>
          <a:solidFill>
            <a:srgbClr val="8765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3425" y="5606753"/>
            <a:ext cx="1056049" cy="137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95085" y="7844426"/>
            <a:ext cx="2097930" cy="7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15550" y="8684750"/>
            <a:ext cx="1857001" cy="93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0236" y="7642899"/>
            <a:ext cx="970707" cy="1038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-230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4">
            <a:alphaModFix/>
          </a:blip>
          <a:srcRect b="0" l="41016" r="0" t="39016"/>
          <a:stretch/>
        </p:blipFill>
        <p:spPr>
          <a:xfrm>
            <a:off x="0" y="0"/>
            <a:ext cx="3608977" cy="372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5">
            <a:alphaModFix/>
          </a:blip>
          <a:srcRect b="57813" l="0" r="37362" t="0"/>
          <a:stretch/>
        </p:blipFill>
        <p:spPr>
          <a:xfrm>
            <a:off x="3638875" y="8055875"/>
            <a:ext cx="3912852" cy="263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7176" y="1150222"/>
            <a:ext cx="5665649" cy="837174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/>
        </p:nvSpPr>
        <p:spPr>
          <a:xfrm>
            <a:off x="1285449" y="2844453"/>
            <a:ext cx="4989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everyone to use thanks to the following: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1982506" y="7517048"/>
            <a:ext cx="3594988" cy="530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E9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Happy designing!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2350819" y="5115218"/>
            <a:ext cx="2858363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the presentation template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2275111" y="6407960"/>
            <a:ext cx="3009779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the photos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1538812" y="1825279"/>
            <a:ext cx="44823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1929251" y="5960196"/>
            <a:ext cx="3701498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Pexels, Pixabay</a:t>
            </a:r>
            <a:endParaRPr/>
          </a:p>
        </p:txBody>
      </p:sp>
      <p:pic>
        <p:nvPicPr>
          <p:cNvPr id="200" name="Google Shape;20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9675" y="4240950"/>
            <a:ext cx="2900649" cy="7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oliday Gift Bundle Flyer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