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10693400" cx="7556500"/>
  <p:notesSz cx="6858000" cy="9144000"/>
  <p:embeddedFontLst>
    <p:embeddedFont>
      <p:font typeface="KoHo"/>
      <p:regular r:id="rId13"/>
      <p:bold r:id="rId14"/>
      <p:italic r:id="rId15"/>
      <p:boldItalic r:id="rId16"/>
    </p:embeddedFont>
    <p:embeddedFont>
      <p:font typeface="Kalam"/>
      <p:regular r:id="rId17"/>
      <p:bold r:id="rId18"/>
    </p:embeddedFont>
    <p:embeddedFont>
      <p:font typeface="KoHo Medium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oHoMedium-bold.fntdata"/><Relationship Id="rId11" Type="http://schemas.openxmlformats.org/officeDocument/2006/relationships/slide" Target="slides/slide6.xml"/><Relationship Id="rId22" Type="http://schemas.openxmlformats.org/officeDocument/2006/relationships/font" Target="fonts/KoHoMedium-boldItalic.fntdata"/><Relationship Id="rId10" Type="http://schemas.openxmlformats.org/officeDocument/2006/relationships/slide" Target="slides/slide5.xml"/><Relationship Id="rId21" Type="http://schemas.openxmlformats.org/officeDocument/2006/relationships/font" Target="fonts/KoHoMedium-italic.fntdata"/><Relationship Id="rId13" Type="http://schemas.openxmlformats.org/officeDocument/2006/relationships/font" Target="fonts/KoHo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KoHo-italic.fntdata"/><Relationship Id="rId14" Type="http://schemas.openxmlformats.org/officeDocument/2006/relationships/font" Target="fonts/KoHo-bold.fntdata"/><Relationship Id="rId17" Type="http://schemas.openxmlformats.org/officeDocument/2006/relationships/font" Target="fonts/Kalam-regular.fntdata"/><Relationship Id="rId16" Type="http://schemas.openxmlformats.org/officeDocument/2006/relationships/font" Target="fonts/KoHo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KoHoMedium-regular.fntdata"/><Relationship Id="rId6" Type="http://schemas.openxmlformats.org/officeDocument/2006/relationships/slide" Target="slides/slide1.xml"/><Relationship Id="rId18" Type="http://schemas.openxmlformats.org/officeDocument/2006/relationships/font" Target="fonts/Kala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0" l="6487" r="7014" t="0"/>
          <a:stretch/>
        </p:blipFill>
        <p:spPr>
          <a:xfrm>
            <a:off x="0" y="4868025"/>
            <a:ext cx="7556500" cy="5826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3"/>
          <p:cNvGrpSpPr/>
          <p:nvPr/>
        </p:nvGrpSpPr>
        <p:grpSpPr>
          <a:xfrm rot="5400000">
            <a:off x="3315860" y="1229250"/>
            <a:ext cx="1007892" cy="7639858"/>
            <a:chOff x="0" y="-28575"/>
            <a:chExt cx="361200" cy="2737908"/>
          </a:xfrm>
        </p:grpSpPr>
        <p:sp>
          <p:nvSpPr>
            <p:cNvPr id="83" name="Google Shape;83;p13"/>
            <p:cNvSpPr/>
            <p:nvPr/>
          </p:nvSpPr>
          <p:spPr>
            <a:xfrm>
              <a:off x="0" y="0"/>
              <a:ext cx="361080" cy="2709333"/>
            </a:xfrm>
            <a:custGeom>
              <a:rect b="b" l="l" r="r" t="t"/>
              <a:pathLst>
                <a:path extrusionOk="0" h="2709333" w="361080">
                  <a:moveTo>
                    <a:pt x="0" y="0"/>
                  </a:moveTo>
                  <a:lnTo>
                    <a:pt x="361080" y="0"/>
                  </a:lnTo>
                  <a:lnTo>
                    <a:pt x="361080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84" name="Google Shape;84;p13"/>
            <p:cNvSpPr txBox="1"/>
            <p:nvPr/>
          </p:nvSpPr>
          <p:spPr>
            <a:xfrm>
              <a:off x="0" y="-28575"/>
              <a:ext cx="3612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800" y="2526225"/>
            <a:ext cx="3813947" cy="33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>
            <p:ph idx="2" type="pic"/>
          </p:nvPr>
        </p:nvSpPr>
        <p:spPr>
          <a:xfrm rot="553249">
            <a:off x="4251517" y="3050773"/>
            <a:ext cx="2387045" cy="2477053"/>
          </a:xfrm>
          <a:prstGeom prst="rect">
            <a:avLst/>
          </a:prstGeom>
          <a:noFill/>
          <a:ln>
            <a:noFill/>
          </a:ln>
        </p:spPr>
      </p:sp>
      <p:pic>
        <p:nvPicPr>
          <p:cNvPr id="87" name="Google Shape;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625" y="5124309"/>
            <a:ext cx="2149701" cy="293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405" y="2349213"/>
            <a:ext cx="4167584" cy="45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4688" y="2526213"/>
            <a:ext cx="3676191" cy="3950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962760" y="9177933"/>
            <a:ext cx="5634655" cy="857624"/>
            <a:chOff x="0" y="-28575"/>
            <a:chExt cx="2019300" cy="307348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2019271" cy="278773"/>
            </a:xfrm>
            <a:custGeom>
              <a:rect b="b" l="l" r="r" t="t"/>
              <a:pathLst>
                <a:path extrusionOk="0" h="278773" w="2019271">
                  <a:moveTo>
                    <a:pt x="27481" y="0"/>
                  </a:moveTo>
                  <a:lnTo>
                    <a:pt x="1991790" y="0"/>
                  </a:lnTo>
                  <a:cubicBezTo>
                    <a:pt x="2006967" y="0"/>
                    <a:pt x="2019271" y="12303"/>
                    <a:pt x="2019271" y="27481"/>
                  </a:cubicBezTo>
                  <a:lnTo>
                    <a:pt x="2019271" y="251293"/>
                  </a:lnTo>
                  <a:cubicBezTo>
                    <a:pt x="2019271" y="266470"/>
                    <a:pt x="2006967" y="278773"/>
                    <a:pt x="1991790" y="278773"/>
                  </a:cubicBezTo>
                  <a:lnTo>
                    <a:pt x="27481" y="278773"/>
                  </a:lnTo>
                  <a:cubicBezTo>
                    <a:pt x="12303" y="278773"/>
                    <a:pt x="0" y="266470"/>
                    <a:pt x="0" y="251293"/>
                  </a:cubicBezTo>
                  <a:lnTo>
                    <a:pt x="0" y="27481"/>
                  </a:lnTo>
                  <a:cubicBezTo>
                    <a:pt x="0" y="12303"/>
                    <a:pt x="12303" y="0"/>
                    <a:pt x="27481" y="0"/>
                  </a:cubicBez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0" y="-28575"/>
              <a:ext cx="20193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3"/>
          <p:cNvSpPr/>
          <p:nvPr>
            <p:ph idx="3" type="pic"/>
          </p:nvPr>
        </p:nvSpPr>
        <p:spPr>
          <a:xfrm rot="595689">
            <a:off x="4202418" y="3099883"/>
            <a:ext cx="2444710" cy="2406634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3"/>
          <p:cNvSpPr/>
          <p:nvPr>
            <p:ph idx="4" type="pic"/>
          </p:nvPr>
        </p:nvSpPr>
        <p:spPr>
          <a:xfrm rot="-241635">
            <a:off x="953617" y="2852851"/>
            <a:ext cx="3084115" cy="3036002"/>
          </a:xfrm>
          <a:prstGeom prst="rect">
            <a:avLst/>
          </a:prstGeom>
          <a:noFill/>
          <a:ln>
            <a:noFill/>
          </a:ln>
        </p:spPr>
      </p:sp>
      <p:pic>
        <p:nvPicPr>
          <p:cNvPr id="95" name="Google Shape;95;p13"/>
          <p:cNvPicPr preferRelativeResize="0"/>
          <p:nvPr/>
        </p:nvPicPr>
        <p:blipFill rotWithShape="1">
          <a:blip r:embed="rId7">
            <a:alphaModFix/>
          </a:blip>
          <a:srcRect b="11927" l="14110" r="6794" t="41716"/>
          <a:stretch/>
        </p:blipFill>
        <p:spPr>
          <a:xfrm>
            <a:off x="5013675" y="0"/>
            <a:ext cx="2542825" cy="11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8">
            <a:alphaModFix/>
          </a:blip>
          <a:srcRect b="7450" l="0" r="0" t="0"/>
          <a:stretch/>
        </p:blipFill>
        <p:spPr>
          <a:xfrm>
            <a:off x="2077675" y="3972651"/>
            <a:ext cx="3883223" cy="388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77712" y="7146999"/>
            <a:ext cx="2268626" cy="97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/>
          <p:nvPr>
            <p:ph idx="5" type="pic"/>
          </p:nvPr>
        </p:nvSpPr>
        <p:spPr>
          <a:xfrm rot="-478838">
            <a:off x="2588022" y="4514054"/>
            <a:ext cx="2748519" cy="27055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/>
          <p:cNvPicPr preferRelativeResize="0"/>
          <p:nvPr/>
        </p:nvPicPr>
        <p:blipFill rotWithShape="1">
          <a:blip r:embed="rId2">
            <a:alphaModFix/>
          </a:blip>
          <a:srcRect b="0" l="0" r="7475" t="0"/>
          <a:stretch/>
        </p:blipFill>
        <p:spPr>
          <a:xfrm>
            <a:off x="-125" y="0"/>
            <a:ext cx="7556502" cy="988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 b="48307" l="11807" r="6646" t="0"/>
          <a:stretch/>
        </p:blipFill>
        <p:spPr>
          <a:xfrm>
            <a:off x="-125" y="6817350"/>
            <a:ext cx="7556499" cy="38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b="42203" l="22117" r="40878" t="0"/>
          <a:stretch/>
        </p:blipFill>
        <p:spPr>
          <a:xfrm>
            <a:off x="0" y="6284725"/>
            <a:ext cx="7556500" cy="4408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4"/>
          <p:cNvGrpSpPr/>
          <p:nvPr/>
        </p:nvGrpSpPr>
        <p:grpSpPr>
          <a:xfrm rot="5400000">
            <a:off x="1263542" y="-1303377"/>
            <a:ext cx="5112529" cy="7639858"/>
            <a:chOff x="0" y="-28575"/>
            <a:chExt cx="1832185" cy="2737908"/>
          </a:xfrm>
        </p:grpSpPr>
        <p:sp>
          <p:nvSpPr>
            <p:cNvPr id="104" name="Google Shape;104;p14"/>
            <p:cNvSpPr/>
            <p:nvPr/>
          </p:nvSpPr>
          <p:spPr>
            <a:xfrm>
              <a:off x="0" y="0"/>
              <a:ext cx="1832185" cy="2709333"/>
            </a:xfrm>
            <a:custGeom>
              <a:rect b="b" l="l" r="r" t="t"/>
              <a:pathLst>
                <a:path extrusionOk="0" h="2709333" w="1832185">
                  <a:moveTo>
                    <a:pt x="0" y="0"/>
                  </a:moveTo>
                  <a:lnTo>
                    <a:pt x="1832185" y="0"/>
                  </a:lnTo>
                  <a:lnTo>
                    <a:pt x="1832185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05" name="Google Shape;105;p14"/>
            <p:cNvSpPr txBox="1"/>
            <p:nvPr/>
          </p:nvSpPr>
          <p:spPr>
            <a:xfrm>
              <a:off x="0" y="-28575"/>
              <a:ext cx="18321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 b="7168" l="38567" r="8110" t="82941"/>
          <a:stretch/>
        </p:blipFill>
        <p:spPr>
          <a:xfrm>
            <a:off x="-125" y="-39700"/>
            <a:ext cx="5835876" cy="1129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/>
          <p:nvPr>
            <p:ph idx="2" type="pic"/>
          </p:nvPr>
        </p:nvSpPr>
        <p:spPr>
          <a:xfrm>
            <a:off x="4656200" y="5598625"/>
            <a:ext cx="2255400" cy="2210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4"/>
          <p:cNvSpPr/>
          <p:nvPr>
            <p:ph idx="3" type="pic"/>
          </p:nvPr>
        </p:nvSpPr>
        <p:spPr>
          <a:xfrm>
            <a:off x="5662575" y="7383877"/>
            <a:ext cx="2559900" cy="250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 preferRelativeResize="0"/>
          <p:nvPr/>
        </p:nvPicPr>
        <p:blipFill rotWithShape="1">
          <a:blip r:embed="rId2">
            <a:alphaModFix/>
          </a:blip>
          <a:srcRect b="0" l="0" r="6785" t="0"/>
          <a:stretch/>
        </p:blipFill>
        <p:spPr>
          <a:xfrm>
            <a:off x="-8600" y="5875"/>
            <a:ext cx="7556500" cy="69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b="48307" l="11807" r="6646" t="0"/>
          <a:stretch/>
        </p:blipFill>
        <p:spPr>
          <a:xfrm>
            <a:off x="-125" y="4930125"/>
            <a:ext cx="7556499" cy="38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4">
            <a:alphaModFix/>
          </a:blip>
          <a:srcRect b="47389" l="22117" r="40878" t="16123"/>
          <a:stretch/>
        </p:blipFill>
        <p:spPr>
          <a:xfrm>
            <a:off x="0" y="7910175"/>
            <a:ext cx="7556500" cy="27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/>
          <p:nvPr/>
        </p:nvSpPr>
        <p:spPr>
          <a:xfrm rot="5400000">
            <a:off x="2245311" y="-2284062"/>
            <a:ext cx="3070339" cy="7559039"/>
          </a:xfrm>
          <a:custGeom>
            <a:rect b="b" l="l" r="r" t="t"/>
            <a:pathLst>
              <a:path extrusionOk="0" h="2709333" w="1100480">
                <a:moveTo>
                  <a:pt x="0" y="0"/>
                </a:moveTo>
                <a:lnTo>
                  <a:pt x="1100480" y="0"/>
                </a:lnTo>
                <a:lnTo>
                  <a:pt x="1100480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2EBDDB"/>
              </a:gs>
              <a:gs pos="100000">
                <a:srgbClr val="2EBDDB">
                  <a:alpha val="0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114" name="Google Shape;114;p15"/>
          <p:cNvSpPr/>
          <p:nvPr>
            <p:ph idx="2" type="pic"/>
          </p:nvPr>
        </p:nvSpPr>
        <p:spPr>
          <a:xfrm>
            <a:off x="5527725" y="4029300"/>
            <a:ext cx="1817100" cy="1780800"/>
          </a:xfrm>
          <a:prstGeom prst="roundRect">
            <a:avLst>
              <a:gd fmla="val 27658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15"/>
          <p:cNvSpPr/>
          <p:nvPr>
            <p:ph idx="3" type="pic"/>
          </p:nvPr>
        </p:nvSpPr>
        <p:spPr>
          <a:xfrm>
            <a:off x="-367750" y="5632175"/>
            <a:ext cx="1817100" cy="1780800"/>
          </a:xfrm>
          <a:prstGeom prst="roundRect">
            <a:avLst>
              <a:gd fmla="val 27658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5"/>
          <p:cNvSpPr/>
          <p:nvPr>
            <p:ph idx="4" type="pic"/>
          </p:nvPr>
        </p:nvSpPr>
        <p:spPr>
          <a:xfrm>
            <a:off x="269450" y="3893300"/>
            <a:ext cx="1535700" cy="1505100"/>
          </a:xfrm>
          <a:prstGeom prst="roundRect">
            <a:avLst>
              <a:gd fmla="val 27658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5"/>
          <p:cNvSpPr/>
          <p:nvPr>
            <p:ph idx="5" type="pic"/>
          </p:nvPr>
        </p:nvSpPr>
        <p:spPr>
          <a:xfrm>
            <a:off x="6390675" y="6150875"/>
            <a:ext cx="1535700" cy="1505100"/>
          </a:xfrm>
          <a:prstGeom prst="roundRect">
            <a:avLst>
              <a:gd fmla="val 27658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1_1_1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 rotWithShape="1">
          <a:blip r:embed="rId2">
            <a:alphaModFix/>
          </a:blip>
          <a:srcRect b="20204" l="428" r="0" t="0"/>
          <a:stretch/>
        </p:blipFill>
        <p:spPr>
          <a:xfrm>
            <a:off x="-47650" y="2158200"/>
            <a:ext cx="7639850" cy="853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5420" l="0" r="0" t="-5420"/>
          <a:stretch/>
        </p:blipFill>
        <p:spPr>
          <a:xfrm>
            <a:off x="-80300" y="7827470"/>
            <a:ext cx="7672499" cy="286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5529" l="669" r="-669" t="-5530"/>
          <a:stretch/>
        </p:blipFill>
        <p:spPr>
          <a:xfrm>
            <a:off x="-80300" y="7827470"/>
            <a:ext cx="7672499" cy="2865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6"/>
          <p:cNvGrpSpPr/>
          <p:nvPr/>
        </p:nvGrpSpPr>
        <p:grpSpPr>
          <a:xfrm>
            <a:off x="3855540" y="3316083"/>
            <a:ext cx="2942767" cy="2588375"/>
            <a:chOff x="0" y="-28575"/>
            <a:chExt cx="1054604" cy="927600"/>
          </a:xfrm>
        </p:grpSpPr>
        <p:sp>
          <p:nvSpPr>
            <p:cNvPr id="123" name="Google Shape;123;p16"/>
            <p:cNvSpPr/>
            <p:nvPr/>
          </p:nvSpPr>
          <p:spPr>
            <a:xfrm>
              <a:off x="0" y="0"/>
              <a:ext cx="1054604" cy="899007"/>
            </a:xfrm>
            <a:custGeom>
              <a:rect b="b" l="l" r="r" t="t"/>
              <a:pathLst>
                <a:path extrusionOk="0" h="899007" w="1054604">
                  <a:moveTo>
                    <a:pt x="52617" y="0"/>
                  </a:moveTo>
                  <a:lnTo>
                    <a:pt x="1001986" y="0"/>
                  </a:lnTo>
                  <a:cubicBezTo>
                    <a:pt x="1031046" y="0"/>
                    <a:pt x="1054604" y="23558"/>
                    <a:pt x="1054604" y="52617"/>
                  </a:cubicBezTo>
                  <a:lnTo>
                    <a:pt x="1054604" y="846390"/>
                  </a:lnTo>
                  <a:cubicBezTo>
                    <a:pt x="1054604" y="860345"/>
                    <a:pt x="1049060" y="873728"/>
                    <a:pt x="1039192" y="883596"/>
                  </a:cubicBezTo>
                  <a:cubicBezTo>
                    <a:pt x="1029325" y="893464"/>
                    <a:pt x="1015941" y="899007"/>
                    <a:pt x="1001986" y="899007"/>
                  </a:cubicBezTo>
                  <a:lnTo>
                    <a:pt x="52617" y="899007"/>
                  </a:lnTo>
                  <a:cubicBezTo>
                    <a:pt x="23558" y="899007"/>
                    <a:pt x="0" y="875450"/>
                    <a:pt x="0" y="846390"/>
                  </a:cubicBezTo>
                  <a:lnTo>
                    <a:pt x="0" y="52617"/>
                  </a:lnTo>
                  <a:cubicBezTo>
                    <a:pt x="0" y="23558"/>
                    <a:pt x="23558" y="0"/>
                    <a:pt x="52617" y="0"/>
                  </a:cubicBez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6"/>
            <p:cNvSpPr txBox="1"/>
            <p:nvPr/>
          </p:nvSpPr>
          <p:spPr>
            <a:xfrm>
              <a:off x="0" y="-28575"/>
              <a:ext cx="1054500" cy="92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16"/>
          <p:cNvGrpSpPr/>
          <p:nvPr/>
        </p:nvGrpSpPr>
        <p:grpSpPr>
          <a:xfrm rot="5400000">
            <a:off x="1801072" y="-809632"/>
            <a:ext cx="4037469" cy="7639858"/>
            <a:chOff x="0" y="-28575"/>
            <a:chExt cx="1446914" cy="2737908"/>
          </a:xfrm>
        </p:grpSpPr>
        <p:sp>
          <p:nvSpPr>
            <p:cNvPr id="126" name="Google Shape;126;p16"/>
            <p:cNvSpPr/>
            <p:nvPr/>
          </p:nvSpPr>
          <p:spPr>
            <a:xfrm>
              <a:off x="0" y="0"/>
              <a:ext cx="1446914" cy="2709333"/>
            </a:xfrm>
            <a:custGeom>
              <a:rect b="b" l="l" r="r" t="t"/>
              <a:pathLst>
                <a:path extrusionOk="0" h="2709333" w="1446914">
                  <a:moveTo>
                    <a:pt x="0" y="0"/>
                  </a:moveTo>
                  <a:lnTo>
                    <a:pt x="1446914" y="0"/>
                  </a:lnTo>
                  <a:lnTo>
                    <a:pt x="1446914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27" name="Google Shape;127;p16"/>
            <p:cNvSpPr txBox="1"/>
            <p:nvPr/>
          </p:nvSpPr>
          <p:spPr>
            <a:xfrm>
              <a:off x="0" y="-28575"/>
              <a:ext cx="14469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6"/>
          <p:cNvSpPr/>
          <p:nvPr/>
        </p:nvSpPr>
        <p:spPr>
          <a:xfrm>
            <a:off x="5149645" y="-192936"/>
            <a:ext cx="3297224" cy="2555658"/>
          </a:xfrm>
          <a:custGeom>
            <a:rect b="b" l="l" r="r" t="t"/>
            <a:pathLst>
              <a:path extrusionOk="0" h="2555658" w="3297224">
                <a:moveTo>
                  <a:pt x="0" y="0"/>
                </a:moveTo>
                <a:lnTo>
                  <a:pt x="3297224" y="0"/>
                </a:lnTo>
                <a:lnTo>
                  <a:pt x="3297224" y="2555658"/>
                </a:lnTo>
                <a:lnTo>
                  <a:pt x="0" y="2555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3598" l="-68029" r="-37039" t="-32777"/>
            </a:stretch>
          </a:blipFill>
          <a:ln>
            <a:noFill/>
          </a:ln>
        </p:spPr>
      </p:sp>
      <p:pic>
        <p:nvPicPr>
          <p:cNvPr id="129" name="Google Shape;129;p16"/>
          <p:cNvPicPr preferRelativeResize="0"/>
          <p:nvPr/>
        </p:nvPicPr>
        <p:blipFill rotWithShape="1">
          <a:blip r:embed="rId5">
            <a:alphaModFix/>
          </a:blip>
          <a:srcRect b="30216" l="689" r="2166" t="17021"/>
          <a:stretch/>
        </p:blipFill>
        <p:spPr>
          <a:xfrm>
            <a:off x="22675" y="1"/>
            <a:ext cx="7556500" cy="153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16"/>
          <p:cNvGrpSpPr/>
          <p:nvPr/>
        </p:nvGrpSpPr>
        <p:grpSpPr>
          <a:xfrm>
            <a:off x="756000" y="3306907"/>
            <a:ext cx="2942767" cy="2588375"/>
            <a:chOff x="0" y="-28575"/>
            <a:chExt cx="1054604" cy="927600"/>
          </a:xfrm>
        </p:grpSpPr>
        <p:sp>
          <p:nvSpPr>
            <p:cNvPr id="131" name="Google Shape;131;p16"/>
            <p:cNvSpPr/>
            <p:nvPr/>
          </p:nvSpPr>
          <p:spPr>
            <a:xfrm>
              <a:off x="0" y="0"/>
              <a:ext cx="1054604" cy="899007"/>
            </a:xfrm>
            <a:custGeom>
              <a:rect b="b" l="l" r="r" t="t"/>
              <a:pathLst>
                <a:path extrusionOk="0" h="899007" w="1054604">
                  <a:moveTo>
                    <a:pt x="52617" y="0"/>
                  </a:moveTo>
                  <a:lnTo>
                    <a:pt x="1001986" y="0"/>
                  </a:lnTo>
                  <a:cubicBezTo>
                    <a:pt x="1031046" y="0"/>
                    <a:pt x="1054604" y="23558"/>
                    <a:pt x="1054604" y="52617"/>
                  </a:cubicBezTo>
                  <a:lnTo>
                    <a:pt x="1054604" y="846390"/>
                  </a:lnTo>
                  <a:cubicBezTo>
                    <a:pt x="1054604" y="860345"/>
                    <a:pt x="1049060" y="873728"/>
                    <a:pt x="1039192" y="883596"/>
                  </a:cubicBezTo>
                  <a:cubicBezTo>
                    <a:pt x="1029325" y="893464"/>
                    <a:pt x="1015941" y="899007"/>
                    <a:pt x="1001986" y="899007"/>
                  </a:cubicBezTo>
                  <a:lnTo>
                    <a:pt x="52617" y="899007"/>
                  </a:lnTo>
                  <a:cubicBezTo>
                    <a:pt x="23558" y="899007"/>
                    <a:pt x="0" y="875450"/>
                    <a:pt x="0" y="846390"/>
                  </a:cubicBezTo>
                  <a:lnTo>
                    <a:pt x="0" y="52617"/>
                  </a:lnTo>
                  <a:cubicBezTo>
                    <a:pt x="0" y="23558"/>
                    <a:pt x="23558" y="0"/>
                    <a:pt x="52617" y="0"/>
                  </a:cubicBez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6"/>
            <p:cNvSpPr txBox="1"/>
            <p:nvPr/>
          </p:nvSpPr>
          <p:spPr>
            <a:xfrm>
              <a:off x="0" y="-28575"/>
              <a:ext cx="1054500" cy="92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3" name="Google Shape;133;p16"/>
          <p:cNvPicPr preferRelativeResize="0"/>
          <p:nvPr/>
        </p:nvPicPr>
        <p:blipFill rotWithShape="1">
          <a:blip r:embed="rId6">
            <a:alphaModFix/>
          </a:blip>
          <a:srcRect b="11924" l="9928" r="25725" t="9883"/>
          <a:stretch/>
        </p:blipFill>
        <p:spPr>
          <a:xfrm>
            <a:off x="5491250" y="92275"/>
            <a:ext cx="2068750" cy="19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1_1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 rotWithShape="1">
          <a:blip r:embed="rId2">
            <a:alphaModFix/>
          </a:blip>
          <a:srcRect b="23873" l="8965" r="4409" t="0"/>
          <a:stretch/>
        </p:blipFill>
        <p:spPr>
          <a:xfrm>
            <a:off x="-10775" y="2753075"/>
            <a:ext cx="7556501" cy="7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 b="34160" l="8716" r="10871" t="25876"/>
          <a:stretch/>
        </p:blipFill>
        <p:spPr>
          <a:xfrm>
            <a:off x="-65800" y="9288625"/>
            <a:ext cx="7556500" cy="14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787" y="2378"/>
            <a:ext cx="7556500" cy="41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 b="0" l="13591" r="0" t="0"/>
          <a:stretch/>
        </p:blipFill>
        <p:spPr>
          <a:xfrm>
            <a:off x="-26775" y="5203375"/>
            <a:ext cx="2649101" cy="229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7018" y="5049606"/>
            <a:ext cx="2942476" cy="220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5">
            <a:alphaModFix/>
          </a:blip>
          <a:srcRect b="0" l="4516" r="0" t="0"/>
          <a:stretch/>
        </p:blipFill>
        <p:spPr>
          <a:xfrm rot="10498514">
            <a:off x="4880535" y="4930387"/>
            <a:ext cx="2809729" cy="22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6">
            <a:alphaModFix/>
          </a:blip>
          <a:srcRect b="25417" l="0" r="46256" t="0"/>
          <a:stretch/>
        </p:blipFill>
        <p:spPr>
          <a:xfrm>
            <a:off x="4907400" y="5418350"/>
            <a:ext cx="2649098" cy="28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>
            <p:ph idx="2" type="pic"/>
          </p:nvPr>
        </p:nvSpPr>
        <p:spPr>
          <a:xfrm>
            <a:off x="-573000" y="2945700"/>
            <a:ext cx="2697000" cy="2697000"/>
          </a:xfrm>
          <a:prstGeom prst="rect">
            <a:avLst/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7"/>
          <p:cNvSpPr/>
          <p:nvPr>
            <p:ph idx="3" type="pic"/>
          </p:nvPr>
        </p:nvSpPr>
        <p:spPr>
          <a:xfrm>
            <a:off x="2429750" y="2945700"/>
            <a:ext cx="2697000" cy="2697000"/>
          </a:xfrm>
          <a:prstGeom prst="rect">
            <a:avLst/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7"/>
          <p:cNvSpPr/>
          <p:nvPr>
            <p:ph idx="4" type="pic"/>
          </p:nvPr>
        </p:nvSpPr>
        <p:spPr>
          <a:xfrm>
            <a:off x="5432488" y="2945700"/>
            <a:ext cx="2697000" cy="2697000"/>
          </a:xfrm>
          <a:prstGeom prst="rect">
            <a:avLst/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Kalam"/>
              <a:buNone/>
              <a:defRPr b="1" i="0" sz="4400" u="none" cap="none" strike="noStrik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Kalam"/>
              <a:buNone/>
              <a:defRPr b="1" sz="1800">
                <a:latin typeface="Kalam"/>
                <a:ea typeface="Kalam"/>
                <a:cs typeface="Kalam"/>
                <a:sym typeface="Kala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KoHo"/>
              <a:buChar char="•"/>
              <a:defRPr i="0" sz="32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oHo"/>
              <a:buChar char="–"/>
              <a:defRPr i="0" sz="2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oHo"/>
              <a:buChar char="•"/>
              <a:defRPr i="0" sz="24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Ho"/>
              <a:buChar char="–"/>
              <a:defRPr i="0" sz="20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Ho"/>
              <a:buChar char="»"/>
              <a:defRPr i="0" sz="20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Ho"/>
              <a:buChar char="•"/>
              <a:defRPr i="0" sz="20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Ho"/>
              <a:buChar char="•"/>
              <a:defRPr i="0" sz="20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Ho"/>
              <a:buChar char="•"/>
              <a:defRPr i="0" sz="20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oHo"/>
              <a:buChar char="•"/>
              <a:defRPr i="0" sz="20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KoHo"/>
              <a:buNone/>
              <a:defRPr i="0" sz="1800" u="none" cap="none" strike="noStrike">
                <a:solidFill>
                  <a:schemeClr val="dk1"/>
                </a:solidFill>
                <a:latin typeface="KoHo"/>
                <a:ea typeface="KoHo"/>
                <a:cs typeface="KoHo"/>
                <a:sym typeface="KoH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oHo"/>
                <a:ea typeface="KoHo"/>
                <a:cs typeface="KoHo"/>
                <a:sym typeface="KoH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4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Relationship Id="rId15" Type="http://schemas.openxmlformats.org/officeDocument/2006/relationships/image" Target="../media/image23.png"/><Relationship Id="rId14" Type="http://schemas.openxmlformats.org/officeDocument/2006/relationships/image" Target="../media/image26.png"/><Relationship Id="rId17" Type="http://schemas.openxmlformats.org/officeDocument/2006/relationships/image" Target="../media/image27.png"/><Relationship Id="rId16" Type="http://schemas.openxmlformats.org/officeDocument/2006/relationships/image" Target="../media/image17.png"/><Relationship Id="rId5" Type="http://schemas.openxmlformats.org/officeDocument/2006/relationships/image" Target="../media/image10.png"/><Relationship Id="rId19" Type="http://schemas.openxmlformats.org/officeDocument/2006/relationships/image" Target="../media/image28.png"/><Relationship Id="rId6" Type="http://schemas.openxmlformats.org/officeDocument/2006/relationships/image" Target="../media/image35.png"/><Relationship Id="rId18" Type="http://schemas.openxmlformats.org/officeDocument/2006/relationships/image" Target="../media/image30.png"/><Relationship Id="rId7" Type="http://schemas.openxmlformats.org/officeDocument/2006/relationships/image" Target="../media/image18.png"/><Relationship Id="rId8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39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25.png"/><Relationship Id="rId8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2.png"/><Relationship Id="rId13" Type="http://schemas.openxmlformats.org/officeDocument/2006/relationships/image" Target="../media/image31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Relationship Id="rId14" Type="http://schemas.openxmlformats.org/officeDocument/2006/relationships/image" Target="../media/image38.png"/><Relationship Id="rId5" Type="http://schemas.openxmlformats.org/officeDocument/2006/relationships/image" Target="../media/image33.png"/><Relationship Id="rId6" Type="http://schemas.openxmlformats.org/officeDocument/2006/relationships/image" Target="../media/image9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4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33.png"/><Relationship Id="rId6" Type="http://schemas.openxmlformats.org/officeDocument/2006/relationships/image" Target="../media/image17.png"/><Relationship Id="rId7" Type="http://schemas.openxmlformats.org/officeDocument/2006/relationships/image" Target="../media/image23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9.png"/><Relationship Id="rId13" Type="http://schemas.openxmlformats.org/officeDocument/2006/relationships/image" Target="../media/image44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Relationship Id="rId15" Type="http://schemas.openxmlformats.org/officeDocument/2006/relationships/image" Target="../media/image38.png"/><Relationship Id="rId14" Type="http://schemas.openxmlformats.org/officeDocument/2006/relationships/image" Target="../media/image36.png"/><Relationship Id="rId5" Type="http://schemas.openxmlformats.org/officeDocument/2006/relationships/image" Target="../media/image21.png"/><Relationship Id="rId6" Type="http://schemas.openxmlformats.org/officeDocument/2006/relationships/image" Target="../media/image57.png"/><Relationship Id="rId7" Type="http://schemas.openxmlformats.org/officeDocument/2006/relationships/image" Target="../media/image55.png"/><Relationship Id="rId8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50.png"/><Relationship Id="rId7" Type="http://schemas.openxmlformats.org/officeDocument/2006/relationships/image" Target="../media/image52.png"/><Relationship Id="rId8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BDDB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 b="0" l="6487" r="7014" t="0"/>
          <a:stretch/>
        </p:blipFill>
        <p:spPr>
          <a:xfrm>
            <a:off x="0" y="4868025"/>
            <a:ext cx="7556500" cy="5826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8"/>
          <p:cNvGrpSpPr/>
          <p:nvPr/>
        </p:nvGrpSpPr>
        <p:grpSpPr>
          <a:xfrm rot="5400000">
            <a:off x="3316028" y="1229083"/>
            <a:ext cx="1007558" cy="7639858"/>
            <a:chOff x="0" y="-28575"/>
            <a:chExt cx="361080" cy="2737908"/>
          </a:xfrm>
        </p:grpSpPr>
        <p:sp>
          <p:nvSpPr>
            <p:cNvPr id="151" name="Google Shape;151;p18"/>
            <p:cNvSpPr/>
            <p:nvPr/>
          </p:nvSpPr>
          <p:spPr>
            <a:xfrm>
              <a:off x="0" y="0"/>
              <a:ext cx="361080" cy="2709333"/>
            </a:xfrm>
            <a:custGeom>
              <a:rect b="b" l="l" r="r" t="t"/>
              <a:pathLst>
                <a:path extrusionOk="0" h="2709333" w="361080">
                  <a:moveTo>
                    <a:pt x="0" y="0"/>
                  </a:moveTo>
                  <a:lnTo>
                    <a:pt x="361080" y="0"/>
                  </a:lnTo>
                  <a:lnTo>
                    <a:pt x="361080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52" name="Google Shape;152;p18"/>
            <p:cNvSpPr txBox="1"/>
            <p:nvPr/>
          </p:nvSpPr>
          <p:spPr>
            <a:xfrm>
              <a:off x="0" y="-28575"/>
              <a:ext cx="361080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" name="Google Shape;15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7800" y="2526225"/>
            <a:ext cx="3813947" cy="3316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8"/>
          <p:cNvGrpSpPr/>
          <p:nvPr/>
        </p:nvGrpSpPr>
        <p:grpSpPr>
          <a:xfrm>
            <a:off x="3574687" y="2526213"/>
            <a:ext cx="3676191" cy="3950375"/>
            <a:chOff x="6597325" y="2955825"/>
            <a:chExt cx="3676191" cy="3950375"/>
          </a:xfrm>
        </p:grpSpPr>
        <p:pic>
          <p:nvPicPr>
            <p:cNvPr id="155" name="Google Shape;155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97325" y="2955825"/>
              <a:ext cx="3676191" cy="395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81775" y="3366525"/>
              <a:ext cx="2772898" cy="276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625" y="5124309"/>
            <a:ext cx="2149701" cy="2938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8"/>
          <p:cNvGrpSpPr/>
          <p:nvPr/>
        </p:nvGrpSpPr>
        <p:grpSpPr>
          <a:xfrm>
            <a:off x="404405" y="2349213"/>
            <a:ext cx="4167584" cy="4557000"/>
            <a:chOff x="404405" y="2349213"/>
            <a:chExt cx="4167584" cy="4557000"/>
          </a:xfrm>
        </p:grpSpPr>
        <p:pic>
          <p:nvPicPr>
            <p:cNvPr id="159" name="Google Shape;159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04405" y="2349213"/>
              <a:ext cx="4167584" cy="455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5175" y="2854337"/>
              <a:ext cx="3216899" cy="32038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8"/>
          <p:cNvSpPr txBox="1"/>
          <p:nvPr/>
        </p:nvSpPr>
        <p:spPr>
          <a:xfrm>
            <a:off x="3126923" y="554862"/>
            <a:ext cx="1670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AB2B2C"/>
                </a:solidFill>
                <a:latin typeface="KoHo"/>
                <a:ea typeface="KoHo"/>
                <a:cs typeface="KoHo"/>
                <a:sym typeface="KoHo"/>
              </a:rPr>
              <a:t>Trip Travel Tours</a:t>
            </a:r>
            <a:endParaRPr/>
          </a:p>
        </p:txBody>
      </p:sp>
      <p:grpSp>
        <p:nvGrpSpPr>
          <p:cNvPr id="162" name="Google Shape;162;p18"/>
          <p:cNvGrpSpPr/>
          <p:nvPr/>
        </p:nvGrpSpPr>
        <p:grpSpPr>
          <a:xfrm>
            <a:off x="962760" y="9177935"/>
            <a:ext cx="5634481" cy="857610"/>
            <a:chOff x="0" y="-28575"/>
            <a:chExt cx="2019271" cy="307348"/>
          </a:xfrm>
        </p:grpSpPr>
        <p:sp>
          <p:nvSpPr>
            <p:cNvPr id="163" name="Google Shape;163;p18"/>
            <p:cNvSpPr/>
            <p:nvPr/>
          </p:nvSpPr>
          <p:spPr>
            <a:xfrm>
              <a:off x="0" y="0"/>
              <a:ext cx="2019271" cy="278773"/>
            </a:xfrm>
            <a:custGeom>
              <a:rect b="b" l="l" r="r" t="t"/>
              <a:pathLst>
                <a:path extrusionOk="0" h="278773" w="2019271">
                  <a:moveTo>
                    <a:pt x="27481" y="0"/>
                  </a:moveTo>
                  <a:lnTo>
                    <a:pt x="1991790" y="0"/>
                  </a:lnTo>
                  <a:cubicBezTo>
                    <a:pt x="2006967" y="0"/>
                    <a:pt x="2019271" y="12303"/>
                    <a:pt x="2019271" y="27481"/>
                  </a:cubicBezTo>
                  <a:lnTo>
                    <a:pt x="2019271" y="251293"/>
                  </a:lnTo>
                  <a:cubicBezTo>
                    <a:pt x="2019271" y="266470"/>
                    <a:pt x="2006967" y="278773"/>
                    <a:pt x="1991790" y="278773"/>
                  </a:cubicBezTo>
                  <a:lnTo>
                    <a:pt x="27481" y="278773"/>
                  </a:lnTo>
                  <a:cubicBezTo>
                    <a:pt x="12303" y="278773"/>
                    <a:pt x="0" y="266470"/>
                    <a:pt x="0" y="251293"/>
                  </a:cubicBezTo>
                  <a:lnTo>
                    <a:pt x="0" y="27481"/>
                  </a:lnTo>
                  <a:cubicBezTo>
                    <a:pt x="0" y="12303"/>
                    <a:pt x="12303" y="0"/>
                    <a:pt x="27481" y="0"/>
                  </a:cubicBez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0" y="-28575"/>
              <a:ext cx="2019271" cy="3073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8"/>
          <p:cNvGrpSpPr/>
          <p:nvPr/>
        </p:nvGrpSpPr>
        <p:grpSpPr>
          <a:xfrm>
            <a:off x="1339661" y="9390732"/>
            <a:ext cx="326191" cy="326191"/>
            <a:chOff x="0" y="0"/>
            <a:chExt cx="812800" cy="812800"/>
          </a:xfrm>
        </p:grpSpPr>
        <p:sp>
          <p:nvSpPr>
            <p:cNvPr id="166" name="Google Shape;16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2B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950" lIns="32950" spcFirstLastPara="1" rIns="32950" wrap="square" tIns="32950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8"/>
          <p:cNvSpPr txBox="1"/>
          <p:nvPr/>
        </p:nvSpPr>
        <p:spPr>
          <a:xfrm>
            <a:off x="1725793" y="9465404"/>
            <a:ext cx="952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123-4567-8910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666736" y="1191243"/>
            <a:ext cx="6268397" cy="944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Holiday Travel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645802" y="2063129"/>
            <a:ext cx="6268397" cy="424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Deals and Getaways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1319567" y="6555681"/>
            <a:ext cx="1054527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53970"/>
                </a:solidFill>
                <a:latin typeface="Kalam"/>
                <a:ea typeface="Kalam"/>
                <a:cs typeface="Kalam"/>
                <a:sym typeface="Kalam"/>
              </a:rPr>
              <a:t>ENJOY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1015891" y="6776389"/>
            <a:ext cx="1565173" cy="455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30% OFF</a:t>
            </a:r>
            <a:endParaRPr/>
          </a:p>
        </p:txBody>
      </p:sp>
      <p:pic>
        <p:nvPicPr>
          <p:cNvPr id="173" name="Google Shape;173;p18"/>
          <p:cNvPicPr preferRelativeResize="0"/>
          <p:nvPr/>
        </p:nvPicPr>
        <p:blipFill rotWithShape="1">
          <a:blip r:embed="rId10">
            <a:alphaModFix/>
          </a:blip>
          <a:srcRect b="11927" l="14110" r="6794" t="41716"/>
          <a:stretch/>
        </p:blipFill>
        <p:spPr>
          <a:xfrm>
            <a:off x="5013675" y="0"/>
            <a:ext cx="2542825" cy="11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62400" y="567900"/>
            <a:ext cx="253351" cy="2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12">
            <a:alphaModFix/>
          </a:blip>
          <a:srcRect b="7450" l="0" r="0" t="0"/>
          <a:stretch/>
        </p:blipFill>
        <p:spPr>
          <a:xfrm>
            <a:off x="2077675" y="3972651"/>
            <a:ext cx="3883223" cy="388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77712" y="7146999"/>
            <a:ext cx="2268626" cy="9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22975" y="4410776"/>
            <a:ext cx="3019200" cy="300697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 txBox="1"/>
          <p:nvPr/>
        </p:nvSpPr>
        <p:spPr>
          <a:xfrm rot="-553144">
            <a:off x="3400090" y="7436834"/>
            <a:ext cx="1823859" cy="354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FLY WITH US</a:t>
            </a:r>
            <a:endParaRPr/>
          </a:p>
        </p:txBody>
      </p:sp>
      <p:grpSp>
        <p:nvGrpSpPr>
          <p:cNvPr id="179" name="Google Shape;179;p18"/>
          <p:cNvGrpSpPr/>
          <p:nvPr/>
        </p:nvGrpSpPr>
        <p:grpSpPr>
          <a:xfrm>
            <a:off x="2835891" y="9388502"/>
            <a:ext cx="1724107" cy="326197"/>
            <a:chOff x="0" y="0"/>
            <a:chExt cx="2298809" cy="434929"/>
          </a:xfrm>
        </p:grpSpPr>
        <p:sp>
          <p:nvSpPr>
            <p:cNvPr id="180" name="Google Shape;180;p18"/>
            <p:cNvSpPr/>
            <p:nvPr/>
          </p:nvSpPr>
          <p:spPr>
            <a:xfrm>
              <a:off x="92567" y="139558"/>
              <a:ext cx="249787" cy="155805"/>
            </a:xfrm>
            <a:custGeom>
              <a:rect b="b" l="l" r="r" t="t"/>
              <a:pathLst>
                <a:path extrusionOk="0" h="155805" w="249787">
                  <a:moveTo>
                    <a:pt x="0" y="0"/>
                  </a:moveTo>
                  <a:lnTo>
                    <a:pt x="249787" y="0"/>
                  </a:lnTo>
                  <a:lnTo>
                    <a:pt x="249787" y="155805"/>
                  </a:lnTo>
                  <a:lnTo>
                    <a:pt x="0" y="1558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1" name="Google Shape;181;p18"/>
            <p:cNvSpPr txBox="1"/>
            <p:nvPr/>
          </p:nvSpPr>
          <p:spPr>
            <a:xfrm>
              <a:off x="514409" y="99563"/>
              <a:ext cx="1784400" cy="1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KoHo"/>
                  <a:ea typeface="KoHo"/>
                  <a:cs typeface="KoHo"/>
                  <a:sym typeface="KoHo"/>
                </a:rPr>
                <a:t>hello@triptraveltours.com</a:t>
              </a:r>
              <a:endParaRPr/>
            </a:p>
          </p:txBody>
        </p:sp>
        <p:grpSp>
          <p:nvGrpSpPr>
            <p:cNvPr id="182" name="Google Shape;182;p18"/>
            <p:cNvGrpSpPr/>
            <p:nvPr/>
          </p:nvGrpSpPr>
          <p:grpSpPr>
            <a:xfrm>
              <a:off x="0" y="0"/>
              <a:ext cx="434929" cy="434929"/>
              <a:chOff x="0" y="0"/>
              <a:chExt cx="812800" cy="812800"/>
            </a:xfrm>
          </p:grpSpPr>
          <p:sp>
            <p:nvSpPr>
              <p:cNvPr id="183" name="Google Shape;183;p18"/>
              <p:cNvSpPr txBox="1"/>
              <p:nvPr/>
            </p:nvSpPr>
            <p:spPr>
              <a:xfrm>
                <a:off x="76200" y="47625"/>
                <a:ext cx="660300" cy="68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2B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5" name="Google Shape;185;p18"/>
          <p:cNvGrpSpPr/>
          <p:nvPr/>
        </p:nvGrpSpPr>
        <p:grpSpPr>
          <a:xfrm>
            <a:off x="4717714" y="9388872"/>
            <a:ext cx="1390207" cy="326197"/>
            <a:chOff x="0" y="0"/>
            <a:chExt cx="1853609" cy="434929"/>
          </a:xfrm>
        </p:grpSpPr>
        <p:sp>
          <p:nvSpPr>
            <p:cNvPr id="186" name="Google Shape;186;p18"/>
            <p:cNvSpPr/>
            <p:nvPr/>
          </p:nvSpPr>
          <p:spPr>
            <a:xfrm>
              <a:off x="70584" y="70584"/>
              <a:ext cx="293753" cy="293753"/>
            </a:xfrm>
            <a:custGeom>
              <a:rect b="b" l="l" r="r" t="t"/>
              <a:pathLst>
                <a:path extrusionOk="0" h="293753" w="293753">
                  <a:moveTo>
                    <a:pt x="0" y="0"/>
                  </a:moveTo>
                  <a:lnTo>
                    <a:pt x="293753" y="0"/>
                  </a:lnTo>
                  <a:lnTo>
                    <a:pt x="293753" y="293753"/>
                  </a:lnTo>
                  <a:lnTo>
                    <a:pt x="0" y="293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18"/>
            <p:cNvSpPr txBox="1"/>
            <p:nvPr/>
          </p:nvSpPr>
          <p:spPr>
            <a:xfrm>
              <a:off x="514409" y="99563"/>
              <a:ext cx="1339200" cy="1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KoHo"/>
                  <a:ea typeface="KoHo"/>
                  <a:cs typeface="KoHo"/>
                  <a:sym typeface="KoHo"/>
                </a:rPr>
                <a:t>triptraveltours.com</a:t>
              </a: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0" y="0"/>
              <a:ext cx="434929" cy="434929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2B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9" name="Google Shape;189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775850" y="9443948"/>
            <a:ext cx="213125" cy="2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97475" y="9489601"/>
            <a:ext cx="190000" cy="1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422575" y="9452175"/>
            <a:ext cx="145626" cy="199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EF4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9"/>
          <p:cNvPicPr preferRelativeResize="0"/>
          <p:nvPr/>
        </p:nvPicPr>
        <p:blipFill rotWithShape="1">
          <a:blip r:embed="rId3">
            <a:alphaModFix/>
          </a:blip>
          <a:srcRect b="0" l="0" r="7475" t="0"/>
          <a:stretch/>
        </p:blipFill>
        <p:spPr>
          <a:xfrm>
            <a:off x="-125" y="0"/>
            <a:ext cx="7556502" cy="988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 rotWithShape="1">
          <a:blip r:embed="rId4">
            <a:alphaModFix/>
          </a:blip>
          <a:srcRect b="48307" l="11807" r="6646" t="0"/>
          <a:stretch/>
        </p:blipFill>
        <p:spPr>
          <a:xfrm>
            <a:off x="-125" y="6817350"/>
            <a:ext cx="7556499" cy="38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 rotWithShape="1">
          <a:blip r:embed="rId5">
            <a:alphaModFix/>
          </a:blip>
          <a:srcRect b="42203" l="22117" r="40878" t="0"/>
          <a:stretch/>
        </p:blipFill>
        <p:spPr>
          <a:xfrm>
            <a:off x="0" y="6284725"/>
            <a:ext cx="7556500" cy="4408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19"/>
          <p:cNvGrpSpPr/>
          <p:nvPr/>
        </p:nvGrpSpPr>
        <p:grpSpPr>
          <a:xfrm rot="5400000">
            <a:off x="1263542" y="-1303377"/>
            <a:ext cx="5112529" cy="7639858"/>
            <a:chOff x="0" y="-28575"/>
            <a:chExt cx="1832185" cy="2737908"/>
          </a:xfrm>
        </p:grpSpPr>
        <p:sp>
          <p:nvSpPr>
            <p:cNvPr id="200" name="Google Shape;200;p19"/>
            <p:cNvSpPr/>
            <p:nvPr/>
          </p:nvSpPr>
          <p:spPr>
            <a:xfrm>
              <a:off x="0" y="0"/>
              <a:ext cx="1832185" cy="2709333"/>
            </a:xfrm>
            <a:custGeom>
              <a:rect b="b" l="l" r="r" t="t"/>
              <a:pathLst>
                <a:path extrusionOk="0" h="2709333" w="1832185">
                  <a:moveTo>
                    <a:pt x="0" y="0"/>
                  </a:moveTo>
                  <a:lnTo>
                    <a:pt x="1832185" y="0"/>
                  </a:lnTo>
                  <a:lnTo>
                    <a:pt x="1832185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01" name="Google Shape;201;p19"/>
            <p:cNvSpPr txBox="1"/>
            <p:nvPr/>
          </p:nvSpPr>
          <p:spPr>
            <a:xfrm>
              <a:off x="0" y="-28575"/>
              <a:ext cx="18321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9"/>
          <p:cNvSpPr txBox="1"/>
          <p:nvPr/>
        </p:nvSpPr>
        <p:spPr>
          <a:xfrm>
            <a:off x="5829454" y="435006"/>
            <a:ext cx="97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AB2B2C"/>
                </a:solidFill>
                <a:latin typeface="KoHo"/>
                <a:ea typeface="KoHo"/>
                <a:cs typeface="KoHo"/>
                <a:sym typeface="KoHo"/>
              </a:rPr>
              <a:t>Trip Travel Tours Agency</a:t>
            </a:r>
            <a:endParaRPr/>
          </a:p>
        </p:txBody>
      </p:sp>
      <p:sp>
        <p:nvSpPr>
          <p:cNvPr id="203" name="Google Shape;203;p19"/>
          <p:cNvSpPr txBox="1"/>
          <p:nvPr/>
        </p:nvSpPr>
        <p:spPr>
          <a:xfrm>
            <a:off x="908987" y="3447135"/>
            <a:ext cx="3764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Deals and Getaways</a:t>
            </a:r>
            <a:endParaRPr>
              <a:latin typeface="KoHo Medium"/>
              <a:ea typeface="KoHo Medium"/>
              <a:cs typeface="KoHo Medium"/>
              <a:sym typeface="KoHo Medium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756000" y="1313540"/>
            <a:ext cx="51675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Holiday Travel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3039963" y="7896117"/>
            <a:ext cx="22554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2EBDDB"/>
                </a:solidFill>
                <a:latin typeface="KoHo"/>
                <a:ea typeface="KoHo"/>
                <a:cs typeface="KoHo"/>
                <a:sym typeface="KoHo"/>
              </a:rPr>
              <a:t>Swiss Adventure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764659" y="7463684"/>
            <a:ext cx="3821433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Up to 30% off!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756000" y="7871321"/>
            <a:ext cx="24546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0" u="none" cap="none" strike="noStrike">
                <a:solidFill>
                  <a:srgbClr val="2EBDDB"/>
                </a:solidFill>
                <a:latin typeface="KoHo"/>
                <a:ea typeface="KoHo"/>
                <a:cs typeface="KoHo"/>
                <a:sym typeface="KoHo"/>
              </a:rPr>
              <a:t>7-DAY 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764659" y="8894832"/>
            <a:ext cx="1125736" cy="1981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TRAVEL DATES: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756000" y="9143115"/>
            <a:ext cx="3734544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December 1, 2025 - January 30, 2026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764659" y="9528331"/>
            <a:ext cx="2352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Guided tours of Zurich, Lucerne, and Interlaken and the Swiss Alps.</a:t>
            </a:r>
            <a:endParaRPr/>
          </a:p>
        </p:txBody>
      </p:sp>
      <p:pic>
        <p:nvPicPr>
          <p:cNvPr id="211" name="Google Shape;211;p19"/>
          <p:cNvPicPr preferRelativeResize="0"/>
          <p:nvPr/>
        </p:nvPicPr>
        <p:blipFill rotWithShape="1">
          <a:blip r:embed="rId6">
            <a:alphaModFix/>
          </a:blip>
          <a:srcRect b="7168" l="38567" r="8110" t="82941"/>
          <a:stretch/>
        </p:blipFill>
        <p:spPr>
          <a:xfrm>
            <a:off x="-125" y="-39700"/>
            <a:ext cx="5835876" cy="112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6950" y="447275"/>
            <a:ext cx="283786" cy="2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3875" y="5576725"/>
            <a:ext cx="2255400" cy="2254200"/>
          </a:xfrm>
          <a:prstGeom prst="roundRect">
            <a:avLst>
              <a:gd fmla="val 23308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29175" y="7408175"/>
            <a:ext cx="2510100" cy="2508900"/>
          </a:xfrm>
          <a:prstGeom prst="roundRect">
            <a:avLst>
              <a:gd fmla="val 19981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19"/>
          <p:cNvSpPr/>
          <p:nvPr/>
        </p:nvSpPr>
        <p:spPr>
          <a:xfrm>
            <a:off x="4546700" y="9390733"/>
            <a:ext cx="2364906" cy="682867"/>
          </a:xfrm>
          <a:custGeom>
            <a:rect b="b" l="l" r="r" t="t"/>
            <a:pathLst>
              <a:path extrusionOk="0" h="682867" w="2364906">
                <a:moveTo>
                  <a:pt x="0" y="0"/>
                </a:moveTo>
                <a:lnTo>
                  <a:pt x="2364906" y="0"/>
                </a:lnTo>
                <a:lnTo>
                  <a:pt x="2364906" y="682866"/>
                </a:lnTo>
                <a:lnTo>
                  <a:pt x="0" y="682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9"/>
          <p:cNvSpPr txBox="1"/>
          <p:nvPr/>
        </p:nvSpPr>
        <p:spPr>
          <a:xfrm>
            <a:off x="4838912" y="9552779"/>
            <a:ext cx="178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CALL US NOW!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EF4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b="0" l="0" r="6785" t="0"/>
          <a:stretch/>
        </p:blipFill>
        <p:spPr>
          <a:xfrm>
            <a:off x="-8600" y="5875"/>
            <a:ext cx="7556500" cy="69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4">
            <a:alphaModFix/>
          </a:blip>
          <a:srcRect b="48307" l="11807" r="6646" t="0"/>
          <a:stretch/>
        </p:blipFill>
        <p:spPr>
          <a:xfrm>
            <a:off x="-125" y="4930125"/>
            <a:ext cx="7556499" cy="38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/>
          <p:nvPr/>
        </p:nvSpPr>
        <p:spPr>
          <a:xfrm>
            <a:off x="3814200" y="8622783"/>
            <a:ext cx="2364906" cy="682867"/>
          </a:xfrm>
          <a:custGeom>
            <a:rect b="b" l="l" r="r" t="t"/>
            <a:pathLst>
              <a:path extrusionOk="0" h="682867" w="2364906">
                <a:moveTo>
                  <a:pt x="0" y="0"/>
                </a:moveTo>
                <a:lnTo>
                  <a:pt x="2364906" y="0"/>
                </a:lnTo>
                <a:lnTo>
                  <a:pt x="2364906" y="682866"/>
                </a:lnTo>
                <a:lnTo>
                  <a:pt x="0" y="682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4" name="Google Shape;224;p20"/>
          <p:cNvPicPr preferRelativeResize="0"/>
          <p:nvPr/>
        </p:nvPicPr>
        <p:blipFill rotWithShape="1">
          <a:blip r:embed="rId6">
            <a:alphaModFix/>
          </a:blip>
          <a:srcRect b="47389" l="22117" r="40878" t="16123"/>
          <a:stretch/>
        </p:blipFill>
        <p:spPr>
          <a:xfrm>
            <a:off x="0" y="7910175"/>
            <a:ext cx="7556500" cy="27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0"/>
          <p:cNvSpPr/>
          <p:nvPr/>
        </p:nvSpPr>
        <p:spPr>
          <a:xfrm rot="5400000">
            <a:off x="2244549" y="-2284384"/>
            <a:ext cx="3070779" cy="7560123"/>
          </a:xfrm>
          <a:custGeom>
            <a:rect b="b" l="l" r="r" t="t"/>
            <a:pathLst>
              <a:path extrusionOk="0" h="2709333" w="1100480">
                <a:moveTo>
                  <a:pt x="0" y="0"/>
                </a:moveTo>
                <a:lnTo>
                  <a:pt x="1100480" y="0"/>
                </a:lnTo>
                <a:lnTo>
                  <a:pt x="1100480" y="2709333"/>
                </a:lnTo>
                <a:lnTo>
                  <a:pt x="0" y="2709333"/>
                </a:lnTo>
                <a:close/>
              </a:path>
            </a:pathLst>
          </a:custGeom>
          <a:gradFill>
            <a:gsLst>
              <a:gs pos="0">
                <a:srgbClr val="2EBDDB"/>
              </a:gs>
              <a:gs pos="100000">
                <a:srgbClr val="2EBDDB">
                  <a:alpha val="0"/>
                </a:srgbClr>
              </a:gs>
            </a:gsLst>
            <a:lin ang="0" scaled="0"/>
          </a:gradFill>
          <a:ln>
            <a:noFill/>
          </a:ln>
        </p:spPr>
      </p:sp>
      <p:grpSp>
        <p:nvGrpSpPr>
          <p:cNvPr id="226" name="Google Shape;226;p20"/>
          <p:cNvGrpSpPr/>
          <p:nvPr/>
        </p:nvGrpSpPr>
        <p:grpSpPr>
          <a:xfrm>
            <a:off x="1411372" y="9612040"/>
            <a:ext cx="1338484" cy="326191"/>
            <a:chOff x="0" y="0"/>
            <a:chExt cx="1784645" cy="434921"/>
          </a:xfrm>
        </p:grpSpPr>
        <p:grpSp>
          <p:nvGrpSpPr>
            <p:cNvPr id="227" name="Google Shape;227;p20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228" name="Google Shape;22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EBD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" name="Google Shape;230;p20"/>
            <p:cNvSpPr txBox="1"/>
            <p:nvPr/>
          </p:nvSpPr>
          <p:spPr>
            <a:xfrm>
              <a:off x="514843" y="99563"/>
              <a:ext cx="1269802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123-4567-8910</a:t>
              </a:r>
              <a:endParaRPr/>
            </a:p>
          </p:txBody>
        </p:sp>
      </p:grpSp>
      <p:grpSp>
        <p:nvGrpSpPr>
          <p:cNvPr id="231" name="Google Shape;231;p20"/>
          <p:cNvGrpSpPr/>
          <p:nvPr/>
        </p:nvGrpSpPr>
        <p:grpSpPr>
          <a:xfrm>
            <a:off x="4789426" y="9610179"/>
            <a:ext cx="1359201" cy="326191"/>
            <a:chOff x="0" y="0"/>
            <a:chExt cx="1812268" cy="434921"/>
          </a:xfrm>
        </p:grpSpPr>
        <p:grpSp>
          <p:nvGrpSpPr>
            <p:cNvPr id="232" name="Google Shape;232;p20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233" name="Google Shape;23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EBD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20"/>
            <p:cNvSpPr/>
            <p:nvPr/>
          </p:nvSpPr>
          <p:spPr>
            <a:xfrm>
              <a:off x="70584" y="70584"/>
              <a:ext cx="293753" cy="293753"/>
            </a:xfrm>
            <a:custGeom>
              <a:rect b="b" l="l" r="r" t="t"/>
              <a:pathLst>
                <a:path extrusionOk="0" h="293753" w="293753">
                  <a:moveTo>
                    <a:pt x="0" y="0"/>
                  </a:moveTo>
                  <a:lnTo>
                    <a:pt x="293753" y="0"/>
                  </a:lnTo>
                  <a:lnTo>
                    <a:pt x="293753" y="293753"/>
                  </a:lnTo>
                  <a:lnTo>
                    <a:pt x="0" y="293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" name="Google Shape;236;p20"/>
            <p:cNvSpPr txBox="1"/>
            <p:nvPr/>
          </p:nvSpPr>
          <p:spPr>
            <a:xfrm>
              <a:off x="514409" y="99563"/>
              <a:ext cx="1297859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triptraveltours.com</a:t>
              </a:r>
              <a:endParaRPr/>
            </a:p>
          </p:txBody>
        </p:sp>
      </p:grpSp>
      <p:grpSp>
        <p:nvGrpSpPr>
          <p:cNvPr id="237" name="Google Shape;237;p20"/>
          <p:cNvGrpSpPr/>
          <p:nvPr/>
        </p:nvGrpSpPr>
        <p:grpSpPr>
          <a:xfrm>
            <a:off x="2907603" y="9609809"/>
            <a:ext cx="1724076" cy="326191"/>
            <a:chOff x="0" y="0"/>
            <a:chExt cx="2298768" cy="434921"/>
          </a:xfrm>
        </p:grpSpPr>
        <p:grpSp>
          <p:nvGrpSpPr>
            <p:cNvPr id="238" name="Google Shape;238;p20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239" name="Google Shape;23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EBD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1" name="Google Shape;241;p20"/>
            <p:cNvSpPr/>
            <p:nvPr/>
          </p:nvSpPr>
          <p:spPr>
            <a:xfrm>
              <a:off x="92567" y="139558"/>
              <a:ext cx="249787" cy="155805"/>
            </a:xfrm>
            <a:custGeom>
              <a:rect b="b" l="l" r="r" t="t"/>
              <a:pathLst>
                <a:path extrusionOk="0" h="155805" w="249787">
                  <a:moveTo>
                    <a:pt x="0" y="0"/>
                  </a:moveTo>
                  <a:lnTo>
                    <a:pt x="249787" y="0"/>
                  </a:lnTo>
                  <a:lnTo>
                    <a:pt x="249787" y="155805"/>
                  </a:lnTo>
                  <a:lnTo>
                    <a:pt x="0" y="1558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2" name="Google Shape;242;p20"/>
            <p:cNvSpPr txBox="1"/>
            <p:nvPr/>
          </p:nvSpPr>
          <p:spPr>
            <a:xfrm>
              <a:off x="514409" y="99563"/>
              <a:ext cx="1784359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hello@triptraveltours.com</a:t>
              </a:r>
              <a:endParaRPr/>
            </a:p>
          </p:txBody>
        </p:sp>
      </p:grpSp>
      <p:sp>
        <p:nvSpPr>
          <p:cNvPr id="243" name="Google Shape;243;p20"/>
          <p:cNvSpPr txBox="1"/>
          <p:nvPr/>
        </p:nvSpPr>
        <p:spPr>
          <a:xfrm>
            <a:off x="1890218" y="5721620"/>
            <a:ext cx="3821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EBDDB"/>
                </a:solidFill>
                <a:latin typeface="KoHo"/>
                <a:ea typeface="KoHo"/>
                <a:cs typeface="KoHo"/>
                <a:sym typeface="KoHo"/>
              </a:rPr>
              <a:t>7-Day Swiss Adventure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1890218" y="6839170"/>
            <a:ext cx="3821433" cy="382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Starting from $1,299!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827175" y="7560902"/>
            <a:ext cx="858887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Includes: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645802" y="2212609"/>
            <a:ext cx="626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Deals and Getaways</a:t>
            </a:r>
            <a:endParaRPr>
              <a:latin typeface="KoHo Medium"/>
              <a:ea typeface="KoHo Medium"/>
              <a:cs typeface="KoHo Medium"/>
              <a:sym typeface="KoHo Medium"/>
            </a:endParaRPr>
          </a:p>
        </p:txBody>
      </p:sp>
      <p:sp>
        <p:nvSpPr>
          <p:cNvPr id="247" name="Google Shape;247;p20"/>
          <p:cNvSpPr txBox="1"/>
          <p:nvPr/>
        </p:nvSpPr>
        <p:spPr>
          <a:xfrm>
            <a:off x="3822849" y="7560902"/>
            <a:ext cx="1279178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Travel Dates: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3822850" y="7910175"/>
            <a:ext cx="2583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December 1, 2025 - January 30, 2026</a:t>
            </a:r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3956239" y="8804609"/>
            <a:ext cx="208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BOOK US NOW!</a:t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702736" y="1110968"/>
            <a:ext cx="6268397" cy="944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2CAFCB"/>
                </a:solidFill>
                <a:latin typeface="Kalam"/>
                <a:ea typeface="Kalam"/>
                <a:cs typeface="Kalam"/>
                <a:sym typeface="Kalam"/>
              </a:rPr>
              <a:t>Holiday Travel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666736" y="1106715"/>
            <a:ext cx="62685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Holiday Travel</a:t>
            </a:r>
            <a:endParaRPr/>
          </a:p>
        </p:txBody>
      </p:sp>
      <p:sp>
        <p:nvSpPr>
          <p:cNvPr id="252" name="Google Shape;252;p20"/>
          <p:cNvSpPr txBox="1"/>
          <p:nvPr/>
        </p:nvSpPr>
        <p:spPr>
          <a:xfrm>
            <a:off x="827175" y="7910176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Round-trip airfare from major cities</a:t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827175" y="8147872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6 nights in charming hotels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827175" y="8385568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Daily breakfast &amp; authentic Swiss dinner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827175" y="8642315"/>
            <a:ext cx="195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Guided tours of Zurich, Lucerne, and Interlaken</a:t>
            </a:r>
            <a:endParaRPr/>
          </a:p>
        </p:txBody>
      </p:sp>
      <p:sp>
        <p:nvSpPr>
          <p:cNvPr id="256" name="Google Shape;256;p20"/>
          <p:cNvSpPr txBox="1"/>
          <p:nvPr/>
        </p:nvSpPr>
        <p:spPr>
          <a:xfrm>
            <a:off x="827175" y="9041302"/>
            <a:ext cx="25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Scenic train rides through the breathtaking Swiss Alps</a:t>
            </a:r>
            <a:endParaRPr/>
          </a:p>
        </p:txBody>
      </p:sp>
      <p:sp>
        <p:nvSpPr>
          <p:cNvPr id="257" name="Google Shape;257;p20"/>
          <p:cNvSpPr txBox="1"/>
          <p:nvPr/>
        </p:nvSpPr>
        <p:spPr>
          <a:xfrm>
            <a:off x="3822849" y="8195069"/>
            <a:ext cx="291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Limited Spots Available! Don’t miss your chance to experience the magic of Switzerland!</a:t>
            </a:r>
            <a:endParaRPr/>
          </a:p>
        </p:txBody>
      </p:sp>
      <p:pic>
        <p:nvPicPr>
          <p:cNvPr id="258" name="Google Shape;25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060" y="3893302"/>
            <a:ext cx="1505100" cy="1505100"/>
          </a:xfrm>
          <a:prstGeom prst="roundRect">
            <a:avLst>
              <a:gd fmla="val 33782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9" name="Google Shape;25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67750" y="5514775"/>
            <a:ext cx="1817100" cy="1817100"/>
          </a:xfrm>
          <a:prstGeom prst="roundRect">
            <a:avLst>
              <a:gd fmla="val 26187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27727" y="4029288"/>
            <a:ext cx="1817100" cy="1815900"/>
          </a:xfrm>
          <a:prstGeom prst="roundRect">
            <a:avLst>
              <a:gd fmla="val 29096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05975" y="6227075"/>
            <a:ext cx="1505100" cy="1505100"/>
          </a:xfrm>
          <a:prstGeom prst="roundRect">
            <a:avLst>
              <a:gd fmla="val 32916" name="adj"/>
            </a:avLst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20"/>
          <p:cNvSpPr txBox="1"/>
          <p:nvPr/>
        </p:nvSpPr>
        <p:spPr>
          <a:xfrm>
            <a:off x="3126923" y="429387"/>
            <a:ext cx="1670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AB2B2C"/>
                </a:solidFill>
                <a:latin typeface="KoHo"/>
                <a:ea typeface="KoHo"/>
                <a:cs typeface="KoHo"/>
                <a:sym typeface="KoHo"/>
              </a:rPr>
              <a:t>Trip Travel Tours</a:t>
            </a:r>
            <a:endParaRPr/>
          </a:p>
        </p:txBody>
      </p:sp>
      <p:pic>
        <p:nvPicPr>
          <p:cNvPr id="263" name="Google Shape;263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62400" y="442425"/>
            <a:ext cx="253351" cy="2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84325" y="9672150"/>
            <a:ext cx="159526" cy="21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BDDB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/>
          </a:blip>
          <a:srcRect b="20204" l="428" r="0" t="0"/>
          <a:stretch/>
        </p:blipFill>
        <p:spPr>
          <a:xfrm>
            <a:off x="-47650" y="2158200"/>
            <a:ext cx="7639850" cy="853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 rotWithShape="1">
          <a:blip r:embed="rId4">
            <a:alphaModFix/>
          </a:blip>
          <a:srcRect b="5420" l="0" r="0" t="-5420"/>
          <a:stretch/>
        </p:blipFill>
        <p:spPr>
          <a:xfrm>
            <a:off x="-80300" y="7827470"/>
            <a:ext cx="7672499" cy="286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 rotWithShape="1">
          <a:blip r:embed="rId4">
            <a:alphaModFix/>
          </a:blip>
          <a:srcRect b="5529" l="669" r="-669" t="-5530"/>
          <a:stretch/>
        </p:blipFill>
        <p:spPr>
          <a:xfrm>
            <a:off x="-80300" y="7827470"/>
            <a:ext cx="7672499" cy="286592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1"/>
          <p:cNvSpPr/>
          <p:nvPr/>
        </p:nvSpPr>
        <p:spPr>
          <a:xfrm>
            <a:off x="2697600" y="8844400"/>
            <a:ext cx="2228924" cy="643602"/>
          </a:xfrm>
          <a:custGeom>
            <a:rect b="b" l="l" r="r" t="t"/>
            <a:pathLst>
              <a:path extrusionOk="0" h="682867" w="2364906">
                <a:moveTo>
                  <a:pt x="0" y="0"/>
                </a:moveTo>
                <a:lnTo>
                  <a:pt x="2364906" y="0"/>
                </a:lnTo>
                <a:lnTo>
                  <a:pt x="2364906" y="682866"/>
                </a:lnTo>
                <a:lnTo>
                  <a:pt x="0" y="682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3" name="Google Shape;273;p21"/>
          <p:cNvGrpSpPr/>
          <p:nvPr/>
        </p:nvGrpSpPr>
        <p:grpSpPr>
          <a:xfrm>
            <a:off x="1339661" y="9637465"/>
            <a:ext cx="1338484" cy="326191"/>
            <a:chOff x="0" y="0"/>
            <a:chExt cx="1784645" cy="434921"/>
          </a:xfrm>
        </p:grpSpPr>
        <p:grpSp>
          <p:nvGrpSpPr>
            <p:cNvPr id="274" name="Google Shape;274;p21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275" name="Google Shape;27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2B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7" name="Google Shape;277;p21"/>
            <p:cNvSpPr txBox="1"/>
            <p:nvPr/>
          </p:nvSpPr>
          <p:spPr>
            <a:xfrm>
              <a:off x="514843" y="99563"/>
              <a:ext cx="1269802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123-4567-8910</a:t>
              </a:r>
              <a:endParaRPr/>
            </a:p>
          </p:txBody>
        </p:sp>
      </p:grpSp>
      <p:grpSp>
        <p:nvGrpSpPr>
          <p:cNvPr id="278" name="Google Shape;278;p21"/>
          <p:cNvGrpSpPr/>
          <p:nvPr/>
        </p:nvGrpSpPr>
        <p:grpSpPr>
          <a:xfrm>
            <a:off x="4717714" y="9635604"/>
            <a:ext cx="1390136" cy="326191"/>
            <a:chOff x="0" y="0"/>
            <a:chExt cx="1853515" cy="434921"/>
          </a:xfrm>
        </p:grpSpPr>
        <p:grpSp>
          <p:nvGrpSpPr>
            <p:cNvPr id="279" name="Google Shape;279;p21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280" name="Google Shape;280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2B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2" name="Google Shape;282;p21"/>
            <p:cNvSpPr/>
            <p:nvPr/>
          </p:nvSpPr>
          <p:spPr>
            <a:xfrm>
              <a:off x="70584" y="70584"/>
              <a:ext cx="293753" cy="293753"/>
            </a:xfrm>
            <a:custGeom>
              <a:rect b="b" l="l" r="r" t="t"/>
              <a:pathLst>
                <a:path extrusionOk="0" h="293753" w="293753">
                  <a:moveTo>
                    <a:pt x="0" y="0"/>
                  </a:moveTo>
                  <a:lnTo>
                    <a:pt x="293753" y="0"/>
                  </a:lnTo>
                  <a:lnTo>
                    <a:pt x="293753" y="293753"/>
                  </a:lnTo>
                  <a:lnTo>
                    <a:pt x="0" y="293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21"/>
            <p:cNvSpPr txBox="1"/>
            <p:nvPr/>
          </p:nvSpPr>
          <p:spPr>
            <a:xfrm>
              <a:off x="514409" y="99563"/>
              <a:ext cx="1339106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triptraveltours.com</a:t>
              </a:r>
              <a:endParaRPr/>
            </a:p>
          </p:txBody>
        </p:sp>
      </p:grpSp>
      <p:grpSp>
        <p:nvGrpSpPr>
          <p:cNvPr id="284" name="Google Shape;284;p21"/>
          <p:cNvGrpSpPr/>
          <p:nvPr/>
        </p:nvGrpSpPr>
        <p:grpSpPr>
          <a:xfrm>
            <a:off x="2835891" y="9635234"/>
            <a:ext cx="1724076" cy="326191"/>
            <a:chOff x="0" y="0"/>
            <a:chExt cx="2298768" cy="434921"/>
          </a:xfrm>
        </p:grpSpPr>
        <p:grpSp>
          <p:nvGrpSpPr>
            <p:cNvPr id="285" name="Google Shape;285;p21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286" name="Google Shape;286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B2B2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8" name="Google Shape;288;p21"/>
            <p:cNvSpPr/>
            <p:nvPr/>
          </p:nvSpPr>
          <p:spPr>
            <a:xfrm>
              <a:off x="92567" y="139558"/>
              <a:ext cx="249787" cy="155805"/>
            </a:xfrm>
            <a:custGeom>
              <a:rect b="b" l="l" r="r" t="t"/>
              <a:pathLst>
                <a:path extrusionOk="0" h="155805" w="249787">
                  <a:moveTo>
                    <a:pt x="0" y="0"/>
                  </a:moveTo>
                  <a:lnTo>
                    <a:pt x="249787" y="0"/>
                  </a:lnTo>
                  <a:lnTo>
                    <a:pt x="249787" y="155805"/>
                  </a:lnTo>
                  <a:lnTo>
                    <a:pt x="0" y="1558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21"/>
            <p:cNvSpPr txBox="1"/>
            <p:nvPr/>
          </p:nvSpPr>
          <p:spPr>
            <a:xfrm>
              <a:off x="514409" y="99563"/>
              <a:ext cx="1784359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hello@triptraveltours.com</a:t>
              </a:r>
              <a:endParaRPr/>
            </a:p>
          </p:txBody>
        </p:sp>
      </p:grpSp>
      <p:grpSp>
        <p:nvGrpSpPr>
          <p:cNvPr id="290" name="Google Shape;290;p21"/>
          <p:cNvGrpSpPr/>
          <p:nvPr/>
        </p:nvGrpSpPr>
        <p:grpSpPr>
          <a:xfrm>
            <a:off x="3855540" y="3316085"/>
            <a:ext cx="2942718" cy="2588283"/>
            <a:chOff x="0" y="-28575"/>
            <a:chExt cx="1054604" cy="927582"/>
          </a:xfrm>
        </p:grpSpPr>
        <p:sp>
          <p:nvSpPr>
            <p:cNvPr id="291" name="Google Shape;291;p21"/>
            <p:cNvSpPr/>
            <p:nvPr/>
          </p:nvSpPr>
          <p:spPr>
            <a:xfrm>
              <a:off x="0" y="0"/>
              <a:ext cx="1054604" cy="899007"/>
            </a:xfrm>
            <a:custGeom>
              <a:rect b="b" l="l" r="r" t="t"/>
              <a:pathLst>
                <a:path extrusionOk="0" h="899007" w="1054604">
                  <a:moveTo>
                    <a:pt x="52617" y="0"/>
                  </a:moveTo>
                  <a:lnTo>
                    <a:pt x="1001986" y="0"/>
                  </a:lnTo>
                  <a:cubicBezTo>
                    <a:pt x="1031046" y="0"/>
                    <a:pt x="1054604" y="23558"/>
                    <a:pt x="1054604" y="52617"/>
                  </a:cubicBezTo>
                  <a:lnTo>
                    <a:pt x="1054604" y="846390"/>
                  </a:lnTo>
                  <a:cubicBezTo>
                    <a:pt x="1054604" y="860345"/>
                    <a:pt x="1049060" y="873728"/>
                    <a:pt x="1039192" y="883596"/>
                  </a:cubicBezTo>
                  <a:cubicBezTo>
                    <a:pt x="1029325" y="893464"/>
                    <a:pt x="1015941" y="899007"/>
                    <a:pt x="1001986" y="899007"/>
                  </a:cubicBezTo>
                  <a:lnTo>
                    <a:pt x="52617" y="899007"/>
                  </a:lnTo>
                  <a:cubicBezTo>
                    <a:pt x="23558" y="899007"/>
                    <a:pt x="0" y="875450"/>
                    <a:pt x="0" y="846390"/>
                  </a:cubicBezTo>
                  <a:lnTo>
                    <a:pt x="0" y="52617"/>
                  </a:lnTo>
                  <a:cubicBezTo>
                    <a:pt x="0" y="23558"/>
                    <a:pt x="23558" y="0"/>
                    <a:pt x="52617" y="0"/>
                  </a:cubicBez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1"/>
            <p:cNvSpPr txBox="1"/>
            <p:nvPr/>
          </p:nvSpPr>
          <p:spPr>
            <a:xfrm>
              <a:off x="0" y="-28575"/>
              <a:ext cx="1054604" cy="927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21"/>
          <p:cNvGrpSpPr/>
          <p:nvPr/>
        </p:nvGrpSpPr>
        <p:grpSpPr>
          <a:xfrm rot="5400000">
            <a:off x="1801165" y="-809602"/>
            <a:ext cx="4037404" cy="7639734"/>
            <a:chOff x="0" y="-28575"/>
            <a:chExt cx="1446914" cy="2737908"/>
          </a:xfrm>
        </p:grpSpPr>
        <p:sp>
          <p:nvSpPr>
            <p:cNvPr id="294" name="Google Shape;294;p21"/>
            <p:cNvSpPr/>
            <p:nvPr/>
          </p:nvSpPr>
          <p:spPr>
            <a:xfrm>
              <a:off x="0" y="0"/>
              <a:ext cx="1446914" cy="2709333"/>
            </a:xfrm>
            <a:custGeom>
              <a:rect b="b" l="l" r="r" t="t"/>
              <a:pathLst>
                <a:path extrusionOk="0" h="2709333" w="1446914">
                  <a:moveTo>
                    <a:pt x="0" y="0"/>
                  </a:moveTo>
                  <a:lnTo>
                    <a:pt x="1446914" y="0"/>
                  </a:lnTo>
                  <a:lnTo>
                    <a:pt x="1446914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95" name="Google Shape;295;p21"/>
            <p:cNvSpPr txBox="1"/>
            <p:nvPr/>
          </p:nvSpPr>
          <p:spPr>
            <a:xfrm>
              <a:off x="0" y="-28575"/>
              <a:ext cx="1446914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21"/>
          <p:cNvSpPr/>
          <p:nvPr/>
        </p:nvSpPr>
        <p:spPr>
          <a:xfrm>
            <a:off x="5149645" y="-192936"/>
            <a:ext cx="3297224" cy="2555658"/>
          </a:xfrm>
          <a:custGeom>
            <a:rect b="b" l="l" r="r" t="t"/>
            <a:pathLst>
              <a:path extrusionOk="0" h="2555658" w="3297224">
                <a:moveTo>
                  <a:pt x="0" y="0"/>
                </a:moveTo>
                <a:lnTo>
                  <a:pt x="3297224" y="0"/>
                </a:lnTo>
                <a:lnTo>
                  <a:pt x="3297224" y="2555658"/>
                </a:lnTo>
                <a:lnTo>
                  <a:pt x="0" y="2555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3593" l="-68028" r="-37036" t="-32783"/>
            </a:stretch>
          </a:blipFill>
          <a:ln>
            <a:noFill/>
          </a:ln>
        </p:spPr>
      </p:sp>
      <p:pic>
        <p:nvPicPr>
          <p:cNvPr id="297" name="Google Shape;297;p21"/>
          <p:cNvPicPr preferRelativeResize="0"/>
          <p:nvPr/>
        </p:nvPicPr>
        <p:blipFill rotWithShape="1">
          <a:blip r:embed="rId9">
            <a:alphaModFix/>
          </a:blip>
          <a:srcRect b="30216" l="689" r="2166" t="17021"/>
          <a:stretch/>
        </p:blipFill>
        <p:spPr>
          <a:xfrm>
            <a:off x="22675" y="1"/>
            <a:ext cx="7556500" cy="15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1"/>
          <p:cNvSpPr txBox="1"/>
          <p:nvPr/>
        </p:nvSpPr>
        <p:spPr>
          <a:xfrm>
            <a:off x="3126923" y="496000"/>
            <a:ext cx="1670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AB2B2C"/>
                </a:solidFill>
                <a:latin typeface="KoHo"/>
                <a:ea typeface="KoHo"/>
                <a:cs typeface="KoHo"/>
                <a:sym typeface="KoHo"/>
              </a:rPr>
              <a:t>Trip Travel Tours</a:t>
            </a:r>
            <a:endParaRPr/>
          </a:p>
        </p:txBody>
      </p:sp>
      <p:grpSp>
        <p:nvGrpSpPr>
          <p:cNvPr id="299" name="Google Shape;299;p21"/>
          <p:cNvGrpSpPr/>
          <p:nvPr/>
        </p:nvGrpSpPr>
        <p:grpSpPr>
          <a:xfrm>
            <a:off x="756000" y="3306909"/>
            <a:ext cx="2942718" cy="2588283"/>
            <a:chOff x="0" y="-28575"/>
            <a:chExt cx="1054604" cy="927582"/>
          </a:xfrm>
        </p:grpSpPr>
        <p:sp>
          <p:nvSpPr>
            <p:cNvPr id="300" name="Google Shape;300;p21"/>
            <p:cNvSpPr/>
            <p:nvPr/>
          </p:nvSpPr>
          <p:spPr>
            <a:xfrm>
              <a:off x="0" y="0"/>
              <a:ext cx="1054604" cy="899007"/>
            </a:xfrm>
            <a:custGeom>
              <a:rect b="b" l="l" r="r" t="t"/>
              <a:pathLst>
                <a:path extrusionOk="0" h="899007" w="1054604">
                  <a:moveTo>
                    <a:pt x="52617" y="0"/>
                  </a:moveTo>
                  <a:lnTo>
                    <a:pt x="1001986" y="0"/>
                  </a:lnTo>
                  <a:cubicBezTo>
                    <a:pt x="1031046" y="0"/>
                    <a:pt x="1054604" y="23558"/>
                    <a:pt x="1054604" y="52617"/>
                  </a:cubicBezTo>
                  <a:lnTo>
                    <a:pt x="1054604" y="846390"/>
                  </a:lnTo>
                  <a:cubicBezTo>
                    <a:pt x="1054604" y="860345"/>
                    <a:pt x="1049060" y="873728"/>
                    <a:pt x="1039192" y="883596"/>
                  </a:cubicBezTo>
                  <a:cubicBezTo>
                    <a:pt x="1029325" y="893464"/>
                    <a:pt x="1015941" y="899007"/>
                    <a:pt x="1001986" y="899007"/>
                  </a:cubicBezTo>
                  <a:lnTo>
                    <a:pt x="52617" y="899007"/>
                  </a:lnTo>
                  <a:cubicBezTo>
                    <a:pt x="23558" y="899007"/>
                    <a:pt x="0" y="875450"/>
                    <a:pt x="0" y="846390"/>
                  </a:cubicBezTo>
                  <a:lnTo>
                    <a:pt x="0" y="52617"/>
                  </a:lnTo>
                  <a:cubicBezTo>
                    <a:pt x="0" y="23558"/>
                    <a:pt x="23558" y="0"/>
                    <a:pt x="52617" y="0"/>
                  </a:cubicBezTo>
                  <a:close/>
                </a:path>
              </a:pathLst>
            </a:custGeom>
            <a:gradFill>
              <a:gsLst>
                <a:gs pos="0">
                  <a:srgbClr val="2EBDDB"/>
                </a:gs>
                <a:gs pos="100000">
                  <a:srgbClr val="2EBDD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1"/>
            <p:cNvSpPr txBox="1"/>
            <p:nvPr/>
          </p:nvSpPr>
          <p:spPr>
            <a:xfrm>
              <a:off x="0" y="-28575"/>
              <a:ext cx="1054604" cy="927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21"/>
          <p:cNvSpPr txBox="1"/>
          <p:nvPr/>
        </p:nvSpPr>
        <p:spPr>
          <a:xfrm>
            <a:off x="911904" y="936912"/>
            <a:ext cx="5778000" cy="1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99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7-DAY</a:t>
            </a:r>
            <a:endParaRPr/>
          </a:p>
        </p:txBody>
      </p:sp>
      <p:sp>
        <p:nvSpPr>
          <p:cNvPr id="303" name="Google Shape;303;p21"/>
          <p:cNvSpPr txBox="1"/>
          <p:nvPr/>
        </p:nvSpPr>
        <p:spPr>
          <a:xfrm>
            <a:off x="1890218" y="2759748"/>
            <a:ext cx="382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Starting from $1,299!</a:t>
            </a:r>
            <a:endParaRPr/>
          </a:p>
        </p:txBody>
      </p:sp>
      <p:sp>
        <p:nvSpPr>
          <p:cNvPr id="304" name="Google Shape;304;p21"/>
          <p:cNvSpPr txBox="1"/>
          <p:nvPr/>
        </p:nvSpPr>
        <p:spPr>
          <a:xfrm>
            <a:off x="2866250" y="8973996"/>
            <a:ext cx="182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FLY WITH US</a:t>
            </a:r>
            <a:endParaRPr/>
          </a:p>
        </p:txBody>
      </p:sp>
      <p:sp>
        <p:nvSpPr>
          <p:cNvPr id="305" name="Google Shape;305;p21"/>
          <p:cNvSpPr txBox="1"/>
          <p:nvPr/>
        </p:nvSpPr>
        <p:spPr>
          <a:xfrm>
            <a:off x="417362" y="1737797"/>
            <a:ext cx="6725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Swiss Adventure</a:t>
            </a:r>
            <a:endParaRPr/>
          </a:p>
        </p:txBody>
      </p:sp>
      <p:sp>
        <p:nvSpPr>
          <p:cNvPr id="306" name="Google Shape;306;p21"/>
          <p:cNvSpPr txBox="1"/>
          <p:nvPr/>
        </p:nvSpPr>
        <p:spPr>
          <a:xfrm>
            <a:off x="913073" y="3539043"/>
            <a:ext cx="858887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Includes: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4054253" y="3539043"/>
            <a:ext cx="1279178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Travel Dates:</a:t>
            </a:r>
            <a:endParaRPr/>
          </a:p>
        </p:txBody>
      </p:sp>
      <p:sp>
        <p:nvSpPr>
          <p:cNvPr id="308" name="Google Shape;308;p21"/>
          <p:cNvSpPr txBox="1"/>
          <p:nvPr/>
        </p:nvSpPr>
        <p:spPr>
          <a:xfrm>
            <a:off x="4054253" y="3888317"/>
            <a:ext cx="241607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December 1, 2025 - January 30, 2026</a:t>
            </a:r>
            <a:endParaRPr/>
          </a:p>
        </p:txBody>
      </p:sp>
      <p:sp>
        <p:nvSpPr>
          <p:cNvPr id="309" name="Google Shape;309;p21"/>
          <p:cNvSpPr txBox="1"/>
          <p:nvPr/>
        </p:nvSpPr>
        <p:spPr>
          <a:xfrm>
            <a:off x="913073" y="3888317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Round-trip airfare from major cities</a:t>
            </a:r>
            <a:endParaRPr/>
          </a:p>
        </p:txBody>
      </p:sp>
      <p:sp>
        <p:nvSpPr>
          <p:cNvPr id="310" name="Google Shape;310;p21"/>
          <p:cNvSpPr txBox="1"/>
          <p:nvPr/>
        </p:nvSpPr>
        <p:spPr>
          <a:xfrm>
            <a:off x="913073" y="4126013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6 nights in charming hotels</a:t>
            </a:r>
            <a:endParaRPr/>
          </a:p>
        </p:txBody>
      </p:sp>
      <p:sp>
        <p:nvSpPr>
          <p:cNvPr id="311" name="Google Shape;311;p21"/>
          <p:cNvSpPr txBox="1"/>
          <p:nvPr/>
        </p:nvSpPr>
        <p:spPr>
          <a:xfrm>
            <a:off x="913073" y="4363709"/>
            <a:ext cx="278485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Daily breakfast &amp;  Swiss dinner</a:t>
            </a:r>
            <a:endParaRPr/>
          </a:p>
        </p:txBody>
      </p:sp>
      <p:sp>
        <p:nvSpPr>
          <p:cNvPr id="312" name="Google Shape;312;p21"/>
          <p:cNvSpPr txBox="1"/>
          <p:nvPr/>
        </p:nvSpPr>
        <p:spPr>
          <a:xfrm>
            <a:off x="913073" y="4620455"/>
            <a:ext cx="195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Guided tours of Zurich, Lucerne, and Interlaken</a:t>
            </a:r>
            <a:endParaRPr/>
          </a:p>
        </p:txBody>
      </p:sp>
      <p:sp>
        <p:nvSpPr>
          <p:cNvPr id="313" name="Google Shape;313;p21"/>
          <p:cNvSpPr txBox="1"/>
          <p:nvPr/>
        </p:nvSpPr>
        <p:spPr>
          <a:xfrm>
            <a:off x="913073" y="5019442"/>
            <a:ext cx="25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Scenic train rides through the breathtaking Swiss Alps</a:t>
            </a:r>
            <a:endParaRPr/>
          </a:p>
        </p:txBody>
      </p:sp>
      <p:sp>
        <p:nvSpPr>
          <p:cNvPr id="314" name="Google Shape;314;p21"/>
          <p:cNvSpPr txBox="1"/>
          <p:nvPr/>
        </p:nvSpPr>
        <p:spPr>
          <a:xfrm>
            <a:off x="4054253" y="4173210"/>
            <a:ext cx="22227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Limited Spots Available! Don’t miss your chance to experience the magic of Switzerland!</a:t>
            </a:r>
            <a:endParaRPr/>
          </a:p>
        </p:txBody>
      </p:sp>
      <p:pic>
        <p:nvPicPr>
          <p:cNvPr id="315" name="Google Shape;315;p21"/>
          <p:cNvPicPr preferRelativeResize="0"/>
          <p:nvPr/>
        </p:nvPicPr>
        <p:blipFill rotWithShape="1">
          <a:blip r:embed="rId10">
            <a:alphaModFix/>
          </a:blip>
          <a:srcRect b="11924" l="9928" r="25725" t="9883"/>
          <a:stretch/>
        </p:blipFill>
        <p:spPr>
          <a:xfrm>
            <a:off x="5491250" y="92275"/>
            <a:ext cx="2068750" cy="19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62400" y="530350"/>
            <a:ext cx="253351" cy="2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23650" y="9688900"/>
            <a:ext cx="159526" cy="21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EF4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2"/>
          <p:cNvPicPr preferRelativeResize="0"/>
          <p:nvPr/>
        </p:nvPicPr>
        <p:blipFill rotWithShape="1">
          <a:blip r:embed="rId3">
            <a:alphaModFix/>
          </a:blip>
          <a:srcRect b="23873" l="13368" r="-12105" t="0"/>
          <a:stretch/>
        </p:blipFill>
        <p:spPr>
          <a:xfrm>
            <a:off x="-10775" y="2753075"/>
            <a:ext cx="8612626" cy="794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2"/>
          <p:cNvPicPr preferRelativeResize="0"/>
          <p:nvPr/>
        </p:nvPicPr>
        <p:blipFill rotWithShape="1">
          <a:blip r:embed="rId4">
            <a:alphaModFix/>
          </a:blip>
          <a:srcRect b="34160" l="8716" r="10871" t="25876"/>
          <a:stretch/>
        </p:blipFill>
        <p:spPr>
          <a:xfrm>
            <a:off x="-65800" y="9288625"/>
            <a:ext cx="7556500" cy="14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87" y="2378"/>
            <a:ext cx="7556500" cy="41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69875" y="2951426"/>
            <a:ext cx="2696915" cy="2696915"/>
          </a:xfrm>
          <a:prstGeom prst="rect">
            <a:avLst/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" name="Google Shape;32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5863" y="2951425"/>
            <a:ext cx="2696927" cy="2696927"/>
          </a:xfrm>
          <a:prstGeom prst="rect">
            <a:avLst/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1613" y="2951425"/>
            <a:ext cx="2696914" cy="2696914"/>
          </a:xfrm>
          <a:prstGeom prst="rect">
            <a:avLst/>
          </a:prstGeom>
          <a:noFill/>
          <a:ln cap="flat" cmpd="sng" w="28575">
            <a:solidFill>
              <a:srgbClr val="A6CCE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p22"/>
          <p:cNvPicPr preferRelativeResize="0"/>
          <p:nvPr/>
        </p:nvPicPr>
        <p:blipFill rotWithShape="1">
          <a:blip r:embed="rId9">
            <a:alphaModFix/>
          </a:blip>
          <a:srcRect b="0" l="13591" r="0" t="0"/>
          <a:stretch/>
        </p:blipFill>
        <p:spPr>
          <a:xfrm>
            <a:off x="-26775" y="5203375"/>
            <a:ext cx="2649101" cy="229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06451" y="4918461"/>
            <a:ext cx="3389026" cy="253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9">
            <a:alphaModFix/>
          </a:blip>
          <a:srcRect b="0" l="4516" r="0" t="0"/>
          <a:stretch/>
        </p:blipFill>
        <p:spPr>
          <a:xfrm rot="10498514">
            <a:off x="4880535" y="5118575"/>
            <a:ext cx="2809729" cy="220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10">
            <a:alphaModFix/>
          </a:blip>
          <a:srcRect b="25417" l="0" r="46256" t="0"/>
          <a:stretch/>
        </p:blipFill>
        <p:spPr>
          <a:xfrm>
            <a:off x="4907400" y="5418350"/>
            <a:ext cx="2649098" cy="284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2"/>
          <p:cNvSpPr txBox="1"/>
          <p:nvPr/>
        </p:nvSpPr>
        <p:spPr>
          <a:xfrm>
            <a:off x="1869283" y="6642865"/>
            <a:ext cx="3821433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Starting from $1,299!</a:t>
            </a:r>
            <a:endParaRPr/>
          </a:p>
        </p:txBody>
      </p:sp>
      <p:sp>
        <p:nvSpPr>
          <p:cNvPr id="333" name="Google Shape;333;p22"/>
          <p:cNvSpPr txBox="1"/>
          <p:nvPr/>
        </p:nvSpPr>
        <p:spPr>
          <a:xfrm>
            <a:off x="645802" y="1856393"/>
            <a:ext cx="626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KoHo Medium"/>
                <a:ea typeface="KoHo Medium"/>
                <a:cs typeface="KoHo Medium"/>
                <a:sym typeface="KoHo Medium"/>
              </a:rPr>
              <a:t>Deals and Getaways</a:t>
            </a:r>
            <a:endParaRPr/>
          </a:p>
        </p:txBody>
      </p:sp>
      <p:sp>
        <p:nvSpPr>
          <p:cNvPr id="334" name="Google Shape;334;p22"/>
          <p:cNvSpPr txBox="1"/>
          <p:nvPr/>
        </p:nvSpPr>
        <p:spPr>
          <a:xfrm>
            <a:off x="666736" y="902198"/>
            <a:ext cx="6268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199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Holiday Travel</a:t>
            </a:r>
            <a:endParaRPr/>
          </a:p>
        </p:txBody>
      </p:sp>
      <p:grpSp>
        <p:nvGrpSpPr>
          <p:cNvPr id="335" name="Google Shape;335;p22"/>
          <p:cNvGrpSpPr/>
          <p:nvPr/>
        </p:nvGrpSpPr>
        <p:grpSpPr>
          <a:xfrm>
            <a:off x="1411372" y="9471063"/>
            <a:ext cx="1338484" cy="326191"/>
            <a:chOff x="0" y="0"/>
            <a:chExt cx="1784645" cy="434921"/>
          </a:xfrm>
        </p:grpSpPr>
        <p:grpSp>
          <p:nvGrpSpPr>
            <p:cNvPr id="336" name="Google Shape;336;p22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337" name="Google Shape;337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EBD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9" name="Google Shape;339;p22"/>
            <p:cNvSpPr txBox="1"/>
            <p:nvPr/>
          </p:nvSpPr>
          <p:spPr>
            <a:xfrm>
              <a:off x="514843" y="99563"/>
              <a:ext cx="1269802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123-4567-8910</a:t>
              </a:r>
              <a:endParaRPr/>
            </a:p>
          </p:txBody>
        </p:sp>
      </p:grpSp>
      <p:grpSp>
        <p:nvGrpSpPr>
          <p:cNvPr id="340" name="Google Shape;340;p22"/>
          <p:cNvGrpSpPr/>
          <p:nvPr/>
        </p:nvGrpSpPr>
        <p:grpSpPr>
          <a:xfrm>
            <a:off x="4789426" y="9469202"/>
            <a:ext cx="1359201" cy="326191"/>
            <a:chOff x="0" y="0"/>
            <a:chExt cx="1812268" cy="434921"/>
          </a:xfrm>
        </p:grpSpPr>
        <p:grpSp>
          <p:nvGrpSpPr>
            <p:cNvPr id="341" name="Google Shape;341;p22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342" name="Google Shape;342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EBD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4" name="Google Shape;344;p22"/>
            <p:cNvSpPr/>
            <p:nvPr/>
          </p:nvSpPr>
          <p:spPr>
            <a:xfrm>
              <a:off x="70584" y="70584"/>
              <a:ext cx="293753" cy="293753"/>
            </a:xfrm>
            <a:custGeom>
              <a:rect b="b" l="l" r="r" t="t"/>
              <a:pathLst>
                <a:path extrusionOk="0" h="293753" w="293753">
                  <a:moveTo>
                    <a:pt x="0" y="0"/>
                  </a:moveTo>
                  <a:lnTo>
                    <a:pt x="293753" y="0"/>
                  </a:lnTo>
                  <a:lnTo>
                    <a:pt x="293753" y="293753"/>
                  </a:lnTo>
                  <a:lnTo>
                    <a:pt x="0" y="293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" name="Google Shape;345;p22"/>
            <p:cNvSpPr txBox="1"/>
            <p:nvPr/>
          </p:nvSpPr>
          <p:spPr>
            <a:xfrm>
              <a:off x="514409" y="99563"/>
              <a:ext cx="1297859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triptraveltours.com</a:t>
              </a:r>
              <a:endParaRPr/>
            </a:p>
          </p:txBody>
        </p:sp>
      </p:grpSp>
      <p:grpSp>
        <p:nvGrpSpPr>
          <p:cNvPr id="346" name="Google Shape;346;p22"/>
          <p:cNvGrpSpPr/>
          <p:nvPr/>
        </p:nvGrpSpPr>
        <p:grpSpPr>
          <a:xfrm>
            <a:off x="2907603" y="9468832"/>
            <a:ext cx="1724076" cy="326191"/>
            <a:chOff x="0" y="0"/>
            <a:chExt cx="2298768" cy="434921"/>
          </a:xfrm>
        </p:grpSpPr>
        <p:grpSp>
          <p:nvGrpSpPr>
            <p:cNvPr id="347" name="Google Shape;347;p22"/>
            <p:cNvGrpSpPr/>
            <p:nvPr/>
          </p:nvGrpSpPr>
          <p:grpSpPr>
            <a:xfrm>
              <a:off x="0" y="0"/>
              <a:ext cx="434921" cy="434921"/>
              <a:chOff x="0" y="0"/>
              <a:chExt cx="812800" cy="812800"/>
            </a:xfrm>
          </p:grpSpPr>
          <p:sp>
            <p:nvSpPr>
              <p:cNvPr id="348" name="Google Shape;34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EBDD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950" lIns="32950" spcFirstLastPara="1" rIns="32950" wrap="square" tIns="32950">
                <a:noAutofit/>
              </a:bodyPr>
              <a:lstStyle/>
              <a:p>
                <a:pPr indent="0" lvl="0" marL="0" marR="0" rtl="0" algn="ctr">
                  <a:lnSpc>
                    <a:spcPct val="86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0" name="Google Shape;350;p22"/>
            <p:cNvSpPr/>
            <p:nvPr/>
          </p:nvSpPr>
          <p:spPr>
            <a:xfrm>
              <a:off x="92567" y="139558"/>
              <a:ext cx="249787" cy="155805"/>
            </a:xfrm>
            <a:custGeom>
              <a:rect b="b" l="l" r="r" t="t"/>
              <a:pathLst>
                <a:path extrusionOk="0" h="155805" w="249787">
                  <a:moveTo>
                    <a:pt x="0" y="0"/>
                  </a:moveTo>
                  <a:lnTo>
                    <a:pt x="249787" y="0"/>
                  </a:lnTo>
                  <a:lnTo>
                    <a:pt x="249787" y="155805"/>
                  </a:lnTo>
                  <a:lnTo>
                    <a:pt x="0" y="1558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" name="Google Shape;351;p22"/>
            <p:cNvSpPr txBox="1"/>
            <p:nvPr/>
          </p:nvSpPr>
          <p:spPr>
            <a:xfrm>
              <a:off x="514409" y="99563"/>
              <a:ext cx="1784359" cy="1822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353970"/>
                  </a:solidFill>
                  <a:latin typeface="KoHo"/>
                  <a:ea typeface="KoHo"/>
                  <a:cs typeface="KoHo"/>
                  <a:sym typeface="KoHo"/>
                </a:rPr>
                <a:t>hello@triptraveltours.com</a:t>
              </a:r>
              <a:endParaRPr/>
            </a:p>
          </p:txBody>
        </p:sp>
      </p:grpSp>
      <p:sp>
        <p:nvSpPr>
          <p:cNvPr id="352" name="Google Shape;352;p22"/>
          <p:cNvSpPr txBox="1"/>
          <p:nvPr/>
        </p:nvSpPr>
        <p:spPr>
          <a:xfrm>
            <a:off x="827175" y="7188332"/>
            <a:ext cx="858887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Includes:</a:t>
            </a:r>
            <a:endParaRPr/>
          </a:p>
        </p:txBody>
      </p:sp>
      <p:sp>
        <p:nvSpPr>
          <p:cNvPr id="353" name="Google Shape;353;p22"/>
          <p:cNvSpPr txBox="1"/>
          <p:nvPr/>
        </p:nvSpPr>
        <p:spPr>
          <a:xfrm>
            <a:off x="3822849" y="7986306"/>
            <a:ext cx="1279178" cy="2806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Travel Dates:</a:t>
            </a:r>
            <a:endParaRPr/>
          </a:p>
        </p:txBody>
      </p:sp>
      <p:pic>
        <p:nvPicPr>
          <p:cNvPr id="354" name="Google Shape;354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26100" y="7152676"/>
            <a:ext cx="2366295" cy="6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 txBox="1"/>
          <p:nvPr/>
        </p:nvSpPr>
        <p:spPr>
          <a:xfrm>
            <a:off x="3822850" y="8335575"/>
            <a:ext cx="27603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December 1, 2025 - January 30, 2026</a:t>
            </a:r>
            <a:endParaRPr/>
          </a:p>
        </p:txBody>
      </p:sp>
      <p:sp>
        <p:nvSpPr>
          <p:cNvPr id="356" name="Google Shape;356;p22"/>
          <p:cNvSpPr txBox="1"/>
          <p:nvPr/>
        </p:nvSpPr>
        <p:spPr>
          <a:xfrm>
            <a:off x="827175" y="7537606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Round-trip airfare from major cities</a:t>
            </a:r>
            <a:endParaRPr/>
          </a:p>
        </p:txBody>
      </p:sp>
      <p:sp>
        <p:nvSpPr>
          <p:cNvPr id="357" name="Google Shape;357;p22"/>
          <p:cNvSpPr txBox="1"/>
          <p:nvPr/>
        </p:nvSpPr>
        <p:spPr>
          <a:xfrm>
            <a:off x="827175" y="7775303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6 nights in charming hotels</a:t>
            </a:r>
            <a:endParaRPr/>
          </a:p>
        </p:txBody>
      </p:sp>
      <p:sp>
        <p:nvSpPr>
          <p:cNvPr id="358" name="Google Shape;358;p22"/>
          <p:cNvSpPr txBox="1"/>
          <p:nvPr/>
        </p:nvSpPr>
        <p:spPr>
          <a:xfrm>
            <a:off x="3868856" y="7301009"/>
            <a:ext cx="208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BOOK US NOW!</a:t>
            </a:r>
            <a:endParaRPr/>
          </a:p>
        </p:txBody>
      </p:sp>
      <p:sp>
        <p:nvSpPr>
          <p:cNvPr id="359" name="Google Shape;359;p22"/>
          <p:cNvSpPr txBox="1"/>
          <p:nvPr/>
        </p:nvSpPr>
        <p:spPr>
          <a:xfrm>
            <a:off x="827175" y="8012999"/>
            <a:ext cx="2942466" cy="191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Daily breakfast &amp; authentic Swiss dinner</a:t>
            </a:r>
            <a:endParaRPr/>
          </a:p>
        </p:txBody>
      </p:sp>
      <p:sp>
        <p:nvSpPr>
          <p:cNvPr id="360" name="Google Shape;360;p22"/>
          <p:cNvSpPr txBox="1"/>
          <p:nvPr/>
        </p:nvSpPr>
        <p:spPr>
          <a:xfrm>
            <a:off x="827175" y="8269745"/>
            <a:ext cx="1953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Guided tours of Zurich, Lucerne, and Interlaken</a:t>
            </a:r>
            <a:endParaRPr/>
          </a:p>
        </p:txBody>
      </p:sp>
      <p:sp>
        <p:nvSpPr>
          <p:cNvPr id="361" name="Google Shape;361;p22"/>
          <p:cNvSpPr txBox="1"/>
          <p:nvPr/>
        </p:nvSpPr>
        <p:spPr>
          <a:xfrm>
            <a:off x="827175" y="8668732"/>
            <a:ext cx="254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18748" lvl="1" marL="2374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97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Scenic train rides through the breathtaking Swiss Alps</a:t>
            </a:r>
            <a:endParaRPr/>
          </a:p>
        </p:txBody>
      </p:sp>
      <p:sp>
        <p:nvSpPr>
          <p:cNvPr id="362" name="Google Shape;362;p22"/>
          <p:cNvSpPr txBox="1"/>
          <p:nvPr/>
        </p:nvSpPr>
        <p:spPr>
          <a:xfrm>
            <a:off x="3822849" y="8620473"/>
            <a:ext cx="29157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353970"/>
                </a:solidFill>
                <a:latin typeface="KoHo Medium"/>
                <a:ea typeface="KoHo Medium"/>
                <a:cs typeface="KoHo Medium"/>
                <a:sym typeface="KoHo Medium"/>
              </a:rPr>
              <a:t>Limited Spots Available! Don’t miss your chance to experience the magic of Switzerland!</a:t>
            </a:r>
            <a:endParaRPr/>
          </a:p>
        </p:txBody>
      </p:sp>
      <p:grpSp>
        <p:nvGrpSpPr>
          <p:cNvPr id="363" name="Google Shape;363;p22"/>
          <p:cNvGrpSpPr/>
          <p:nvPr/>
        </p:nvGrpSpPr>
        <p:grpSpPr>
          <a:xfrm>
            <a:off x="2749856" y="465715"/>
            <a:ext cx="2035212" cy="260000"/>
            <a:chOff x="0" y="-24596"/>
            <a:chExt cx="2713616" cy="346667"/>
          </a:xfrm>
        </p:grpSpPr>
        <p:sp>
          <p:nvSpPr>
            <p:cNvPr id="364" name="Google Shape;364;p22"/>
            <p:cNvSpPr/>
            <p:nvPr/>
          </p:nvSpPr>
          <p:spPr>
            <a:xfrm>
              <a:off x="0" y="0"/>
              <a:ext cx="325467" cy="322071"/>
            </a:xfrm>
            <a:custGeom>
              <a:rect b="b" l="l" r="r" t="t"/>
              <a:pathLst>
                <a:path extrusionOk="0" h="322071" w="325467">
                  <a:moveTo>
                    <a:pt x="0" y="0"/>
                  </a:moveTo>
                  <a:lnTo>
                    <a:pt x="325467" y="0"/>
                  </a:lnTo>
                  <a:lnTo>
                    <a:pt x="325467" y="322071"/>
                  </a:lnTo>
                  <a:lnTo>
                    <a:pt x="0" y="3220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" name="Google Shape;365;p22"/>
            <p:cNvSpPr txBox="1"/>
            <p:nvPr/>
          </p:nvSpPr>
          <p:spPr>
            <a:xfrm>
              <a:off x="486039" y="-24596"/>
              <a:ext cx="2227577" cy="342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AB2B2C"/>
                  </a:solidFill>
                  <a:latin typeface="KoHo"/>
                  <a:ea typeface="KoHo"/>
                  <a:cs typeface="KoHo"/>
                  <a:sym typeface="KoHo"/>
                </a:rPr>
                <a:t>Trip Travel Tours</a:t>
              </a:r>
              <a:endParaRPr/>
            </a:p>
          </p:txBody>
        </p:sp>
      </p:grpSp>
      <p:sp>
        <p:nvSpPr>
          <p:cNvPr id="366" name="Google Shape;366;p22"/>
          <p:cNvSpPr txBox="1"/>
          <p:nvPr/>
        </p:nvSpPr>
        <p:spPr>
          <a:xfrm>
            <a:off x="1231734" y="6070304"/>
            <a:ext cx="496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EBDDB"/>
                </a:solidFill>
                <a:latin typeface="KoHo"/>
                <a:ea typeface="KoHo"/>
                <a:cs typeface="KoHo"/>
                <a:sym typeface="KoHo"/>
              </a:rPr>
              <a:t>ALPINE WONDERS</a:t>
            </a:r>
            <a:endParaRPr/>
          </a:p>
        </p:txBody>
      </p:sp>
      <p:sp>
        <p:nvSpPr>
          <p:cNvPr id="367" name="Google Shape;367;p22"/>
          <p:cNvSpPr txBox="1"/>
          <p:nvPr/>
        </p:nvSpPr>
        <p:spPr>
          <a:xfrm>
            <a:off x="1366862" y="5749176"/>
            <a:ext cx="48264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2EBDDB"/>
                </a:solidFill>
                <a:latin typeface="KoHo"/>
                <a:ea typeface="KoHo"/>
                <a:cs typeface="KoHo"/>
                <a:sym typeface="KoHo"/>
              </a:rPr>
              <a:t>EXPLORE THE LAND OF</a:t>
            </a:r>
            <a:endParaRPr/>
          </a:p>
        </p:txBody>
      </p:sp>
      <p:pic>
        <p:nvPicPr>
          <p:cNvPr id="368" name="Google Shape;368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87525" y="9531550"/>
            <a:ext cx="159526" cy="21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BDDB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/>
          <p:nvPr/>
        </p:nvSpPr>
        <p:spPr>
          <a:xfrm>
            <a:off x="756000" y="2287519"/>
            <a:ext cx="6048000" cy="2322907"/>
          </a:xfrm>
          <a:custGeom>
            <a:rect b="b" l="l" r="r" t="t"/>
            <a:pathLst>
              <a:path extrusionOk="0" h="1038023" w="2702632">
                <a:moveTo>
                  <a:pt x="0" y="0"/>
                </a:moveTo>
                <a:lnTo>
                  <a:pt x="2702632" y="0"/>
                </a:lnTo>
                <a:lnTo>
                  <a:pt x="2702632" y="1038023"/>
                </a:lnTo>
                <a:lnTo>
                  <a:pt x="0" y="10380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74" name="Google Shape;374;p23"/>
          <p:cNvSpPr/>
          <p:nvPr/>
        </p:nvSpPr>
        <p:spPr>
          <a:xfrm>
            <a:off x="971000" y="2095214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AB2B2C"/>
          </a:solidFill>
          <a:ln>
            <a:noFill/>
          </a:ln>
        </p:spPr>
      </p:sp>
      <p:sp>
        <p:nvSpPr>
          <p:cNvPr id="375" name="Google Shape;375;p23"/>
          <p:cNvSpPr/>
          <p:nvPr/>
        </p:nvSpPr>
        <p:spPr>
          <a:xfrm>
            <a:off x="3821411" y="2095214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AB2B2C"/>
          </a:solidFill>
          <a:ln>
            <a:noFill/>
          </a:ln>
        </p:spPr>
      </p:sp>
      <p:sp>
        <p:nvSpPr>
          <p:cNvPr id="376" name="Google Shape;376;p23"/>
          <p:cNvSpPr/>
          <p:nvPr/>
        </p:nvSpPr>
        <p:spPr>
          <a:xfrm>
            <a:off x="756000" y="5162876"/>
            <a:ext cx="6048000" cy="4773124"/>
          </a:xfrm>
          <a:custGeom>
            <a:rect b="b" l="l" r="r" t="t"/>
            <a:pathLst>
              <a:path extrusionOk="0" h="2132936" w="2702632">
                <a:moveTo>
                  <a:pt x="0" y="0"/>
                </a:moveTo>
                <a:lnTo>
                  <a:pt x="2702632" y="0"/>
                </a:lnTo>
                <a:lnTo>
                  <a:pt x="2702632" y="2132936"/>
                </a:lnTo>
                <a:lnTo>
                  <a:pt x="0" y="21329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77" name="Google Shape;377;p23"/>
          <p:cNvSpPr/>
          <p:nvPr/>
        </p:nvSpPr>
        <p:spPr>
          <a:xfrm>
            <a:off x="2492765" y="494380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AB2B2C"/>
          </a:solidFill>
          <a:ln>
            <a:noFill/>
          </a:ln>
        </p:spPr>
      </p:sp>
      <p:grpSp>
        <p:nvGrpSpPr>
          <p:cNvPr id="378" name="Google Shape;378;p23"/>
          <p:cNvGrpSpPr/>
          <p:nvPr/>
        </p:nvGrpSpPr>
        <p:grpSpPr>
          <a:xfrm>
            <a:off x="4394839" y="2644888"/>
            <a:ext cx="719858" cy="789191"/>
            <a:chOff x="0" y="0"/>
            <a:chExt cx="959811" cy="1052254"/>
          </a:xfrm>
        </p:grpSpPr>
        <p:sp>
          <p:nvSpPr>
            <p:cNvPr id="379" name="Google Shape;379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E7EEF4"/>
            </a:solidFill>
            <a:ln cap="rnd" cmpd="sng" w="9525">
              <a:solidFill>
                <a:srgbClr val="231C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3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KoHo"/>
                  <a:ea typeface="KoHo"/>
                  <a:cs typeface="KoHo"/>
                  <a:sym typeface="KoHo"/>
                </a:rPr>
                <a:t>#E7EEF4</a:t>
              </a:r>
              <a:endParaRPr/>
            </a:p>
          </p:txBody>
        </p:sp>
      </p:grpSp>
      <p:sp>
        <p:nvSpPr>
          <p:cNvPr id="381" name="Google Shape;381;p23"/>
          <p:cNvSpPr txBox="1"/>
          <p:nvPr/>
        </p:nvSpPr>
        <p:spPr>
          <a:xfrm>
            <a:off x="871981" y="1517999"/>
            <a:ext cx="5816038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Use these design resources in your Canva Presentation.</a:t>
            </a:r>
            <a:endParaRPr/>
          </a:p>
        </p:txBody>
      </p:sp>
      <p:sp>
        <p:nvSpPr>
          <p:cNvPr id="382" name="Google Shape;382;p23"/>
          <p:cNvSpPr txBox="1"/>
          <p:nvPr/>
        </p:nvSpPr>
        <p:spPr>
          <a:xfrm>
            <a:off x="896033" y="660750"/>
            <a:ext cx="5850756" cy="781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RESOURCE PAGE</a:t>
            </a:r>
            <a:endParaRPr/>
          </a:p>
        </p:txBody>
      </p:sp>
      <p:sp>
        <p:nvSpPr>
          <p:cNvPr id="383" name="Google Shape;383;p23"/>
          <p:cNvSpPr txBox="1"/>
          <p:nvPr/>
        </p:nvSpPr>
        <p:spPr>
          <a:xfrm>
            <a:off x="1006119" y="2623499"/>
            <a:ext cx="24645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uses the following free fonts:</a:t>
            </a:r>
            <a:endParaRPr/>
          </a:p>
        </p:txBody>
      </p:sp>
      <p:sp>
        <p:nvSpPr>
          <p:cNvPr id="384" name="Google Shape;384;p23"/>
          <p:cNvSpPr txBox="1"/>
          <p:nvPr/>
        </p:nvSpPr>
        <p:spPr>
          <a:xfrm>
            <a:off x="1254830" y="3062328"/>
            <a:ext cx="1856876" cy="114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TITLES AND HEADER:</a:t>
            </a:r>
            <a:endParaRPr/>
          </a:p>
        </p:txBody>
      </p:sp>
      <p:sp>
        <p:nvSpPr>
          <p:cNvPr id="385" name="Google Shape;385;p23"/>
          <p:cNvSpPr txBox="1"/>
          <p:nvPr/>
        </p:nvSpPr>
        <p:spPr>
          <a:xfrm>
            <a:off x="1329797" y="216559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Fonts</a:t>
            </a: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4180208" y="216559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Colors</a:t>
            </a:r>
            <a:endParaRPr/>
          </a:p>
        </p:txBody>
      </p:sp>
      <p:sp>
        <p:nvSpPr>
          <p:cNvPr id="387" name="Google Shape;387;p23"/>
          <p:cNvSpPr txBox="1"/>
          <p:nvPr/>
        </p:nvSpPr>
        <p:spPr>
          <a:xfrm>
            <a:off x="2851562" y="50295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Design Elements</a:t>
            </a:r>
            <a:endParaRPr/>
          </a:p>
        </p:txBody>
      </p:sp>
      <p:sp>
        <p:nvSpPr>
          <p:cNvPr id="388" name="Google Shape;388;p23"/>
          <p:cNvSpPr txBox="1"/>
          <p:nvPr/>
        </p:nvSpPr>
        <p:spPr>
          <a:xfrm>
            <a:off x="1254830" y="3287280"/>
            <a:ext cx="1856876" cy="238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53970"/>
                </a:solidFill>
                <a:latin typeface="Kalam"/>
                <a:ea typeface="Kalam"/>
                <a:cs typeface="Kalam"/>
                <a:sym typeface="Kalam"/>
              </a:rPr>
              <a:t>Kalam</a:t>
            </a:r>
            <a:endParaRPr/>
          </a:p>
        </p:txBody>
      </p:sp>
      <p:sp>
        <p:nvSpPr>
          <p:cNvPr id="389" name="Google Shape;389;p23"/>
          <p:cNvSpPr txBox="1"/>
          <p:nvPr/>
        </p:nvSpPr>
        <p:spPr>
          <a:xfrm>
            <a:off x="1254830" y="3675569"/>
            <a:ext cx="1856876" cy="114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BODY COPY:</a:t>
            </a:r>
            <a:endParaRPr/>
          </a:p>
        </p:txBody>
      </p:sp>
      <p:grpSp>
        <p:nvGrpSpPr>
          <p:cNvPr id="390" name="Google Shape;390;p23"/>
          <p:cNvGrpSpPr/>
          <p:nvPr/>
        </p:nvGrpSpPr>
        <p:grpSpPr>
          <a:xfrm>
            <a:off x="5158345" y="2644888"/>
            <a:ext cx="719858" cy="789191"/>
            <a:chOff x="0" y="0"/>
            <a:chExt cx="959811" cy="1052254"/>
          </a:xfrm>
        </p:grpSpPr>
        <p:sp>
          <p:nvSpPr>
            <p:cNvPr id="391" name="Google Shape;391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AB2B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3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KoHo"/>
                  <a:ea typeface="KoHo"/>
                  <a:cs typeface="KoHo"/>
                  <a:sym typeface="KoHo"/>
                </a:rPr>
                <a:t>#AB2B2C</a:t>
              </a:r>
              <a:endParaRPr/>
            </a:p>
          </p:txBody>
        </p:sp>
      </p:grpSp>
      <p:grpSp>
        <p:nvGrpSpPr>
          <p:cNvPr id="393" name="Google Shape;393;p23"/>
          <p:cNvGrpSpPr/>
          <p:nvPr/>
        </p:nvGrpSpPr>
        <p:grpSpPr>
          <a:xfrm>
            <a:off x="4754768" y="3554536"/>
            <a:ext cx="719858" cy="789191"/>
            <a:chOff x="0" y="0"/>
            <a:chExt cx="959811" cy="1052254"/>
          </a:xfrm>
        </p:grpSpPr>
        <p:sp>
          <p:nvSpPr>
            <p:cNvPr id="394" name="Google Shape;394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3539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3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KoHo"/>
                  <a:ea typeface="KoHo"/>
                  <a:cs typeface="KoHo"/>
                  <a:sym typeface="KoHo"/>
                </a:rPr>
                <a:t>#353970</a:t>
              </a:r>
              <a:endParaRPr/>
            </a:p>
          </p:txBody>
        </p:sp>
      </p:grpSp>
      <p:sp>
        <p:nvSpPr>
          <p:cNvPr id="396" name="Google Shape;396;p23"/>
          <p:cNvSpPr txBox="1"/>
          <p:nvPr/>
        </p:nvSpPr>
        <p:spPr>
          <a:xfrm>
            <a:off x="1254830" y="3875975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Koho</a:t>
            </a:r>
            <a:endParaRPr/>
          </a:p>
        </p:txBody>
      </p:sp>
      <p:grpSp>
        <p:nvGrpSpPr>
          <p:cNvPr id="397" name="Google Shape;397;p23"/>
          <p:cNvGrpSpPr/>
          <p:nvPr/>
        </p:nvGrpSpPr>
        <p:grpSpPr>
          <a:xfrm>
            <a:off x="5518274" y="3554536"/>
            <a:ext cx="719858" cy="789191"/>
            <a:chOff x="0" y="0"/>
            <a:chExt cx="959811" cy="1052254"/>
          </a:xfrm>
        </p:grpSpPr>
        <p:sp>
          <p:nvSpPr>
            <p:cNvPr id="398" name="Google Shape;398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2EBD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3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KoHo"/>
                  <a:ea typeface="KoHo"/>
                  <a:cs typeface="KoHo"/>
                  <a:sym typeface="KoHo"/>
                </a:rPr>
                <a:t>#2EBDDB</a:t>
              </a:r>
              <a:endParaRPr/>
            </a:p>
          </p:txBody>
        </p:sp>
      </p:grpSp>
      <p:sp>
        <p:nvSpPr>
          <p:cNvPr id="400" name="Google Shape;400;p23"/>
          <p:cNvSpPr txBox="1"/>
          <p:nvPr/>
        </p:nvSpPr>
        <p:spPr>
          <a:xfrm>
            <a:off x="951076" y="4194110"/>
            <a:ext cx="2464384" cy="131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1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You can find these fonts online too.</a:t>
            </a:r>
            <a:endParaRPr/>
          </a:p>
        </p:txBody>
      </p:sp>
      <p:sp>
        <p:nvSpPr>
          <p:cNvPr id="401" name="Google Shape;401;p23"/>
          <p:cNvSpPr/>
          <p:nvPr/>
        </p:nvSpPr>
        <p:spPr>
          <a:xfrm>
            <a:off x="2939447" y="8772916"/>
            <a:ext cx="723977" cy="723977"/>
          </a:xfrm>
          <a:custGeom>
            <a:rect b="b" l="l" r="r" t="t"/>
            <a:pathLst>
              <a:path extrusionOk="0" h="723977" w="723977">
                <a:moveTo>
                  <a:pt x="0" y="0"/>
                </a:moveTo>
                <a:lnTo>
                  <a:pt x="723978" y="0"/>
                </a:lnTo>
                <a:lnTo>
                  <a:pt x="723978" y="723977"/>
                </a:lnTo>
                <a:lnTo>
                  <a:pt x="0" y="723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3"/>
          <p:cNvSpPr/>
          <p:nvPr/>
        </p:nvSpPr>
        <p:spPr>
          <a:xfrm>
            <a:off x="1471774" y="8849752"/>
            <a:ext cx="976571" cy="609136"/>
          </a:xfrm>
          <a:custGeom>
            <a:rect b="b" l="l" r="r" t="t"/>
            <a:pathLst>
              <a:path extrusionOk="0" h="609136" w="976571">
                <a:moveTo>
                  <a:pt x="0" y="0"/>
                </a:moveTo>
                <a:lnTo>
                  <a:pt x="976572" y="0"/>
                </a:lnTo>
                <a:lnTo>
                  <a:pt x="976572" y="609137"/>
                </a:lnTo>
                <a:lnTo>
                  <a:pt x="0" y="60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23"/>
          <p:cNvSpPr/>
          <p:nvPr/>
        </p:nvSpPr>
        <p:spPr>
          <a:xfrm>
            <a:off x="3015867" y="7956749"/>
            <a:ext cx="647557" cy="640800"/>
          </a:xfrm>
          <a:custGeom>
            <a:rect b="b" l="l" r="r" t="t"/>
            <a:pathLst>
              <a:path extrusionOk="0" h="640800" w="647557">
                <a:moveTo>
                  <a:pt x="0" y="0"/>
                </a:moveTo>
                <a:lnTo>
                  <a:pt x="647558" y="0"/>
                </a:lnTo>
                <a:lnTo>
                  <a:pt x="647558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4" name="Google Shape;404;p23"/>
          <p:cNvGrpSpPr/>
          <p:nvPr/>
        </p:nvGrpSpPr>
        <p:grpSpPr>
          <a:xfrm>
            <a:off x="3979160" y="3554536"/>
            <a:ext cx="719858" cy="789191"/>
            <a:chOff x="0" y="0"/>
            <a:chExt cx="959811" cy="1052254"/>
          </a:xfrm>
        </p:grpSpPr>
        <p:sp>
          <p:nvSpPr>
            <p:cNvPr id="405" name="Google Shape;405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A6CC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3"/>
            <p:cNvSpPr txBox="1"/>
            <p:nvPr/>
          </p:nvSpPr>
          <p:spPr>
            <a:xfrm>
              <a:off x="0" y="892996"/>
              <a:ext cx="959811" cy="159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KoHo"/>
                  <a:ea typeface="KoHo"/>
                  <a:cs typeface="KoHo"/>
                  <a:sym typeface="KoHo"/>
                </a:rPr>
                <a:t>#A6CCED</a:t>
              </a:r>
              <a:endParaRPr/>
            </a:p>
          </p:txBody>
        </p:sp>
      </p:grpSp>
      <p:pic>
        <p:nvPicPr>
          <p:cNvPr id="407" name="Google Shape;4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2073" y="5511913"/>
            <a:ext cx="2352425" cy="67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974" y="5619873"/>
            <a:ext cx="1457349" cy="199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2275" y="5846286"/>
            <a:ext cx="1584176" cy="169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18400" y="6154280"/>
            <a:ext cx="2203167" cy="8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79400" y="7092271"/>
            <a:ext cx="2290501" cy="253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0425" y="7956962"/>
            <a:ext cx="495499" cy="679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32"/>
            <a:ext cx="7556500" cy="499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4">
            <a:alphaModFix/>
          </a:blip>
          <a:srcRect b="0" l="11807" r="6646" t="0"/>
          <a:stretch/>
        </p:blipFill>
        <p:spPr>
          <a:xfrm>
            <a:off x="-125" y="3255150"/>
            <a:ext cx="7556499" cy="74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5">
            <a:alphaModFix/>
          </a:blip>
          <a:srcRect b="47389" l="22117" r="40878" t="16123"/>
          <a:stretch/>
        </p:blipFill>
        <p:spPr>
          <a:xfrm>
            <a:off x="0" y="7926450"/>
            <a:ext cx="7556500" cy="27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1285449" y="5207015"/>
            <a:ext cx="498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everyone to use thanks to the following:</a:t>
            </a:r>
            <a:endParaRPr/>
          </a:p>
        </p:txBody>
      </p:sp>
      <p:sp>
        <p:nvSpPr>
          <p:cNvPr id="421" name="Google Shape;421;p24"/>
          <p:cNvSpPr txBox="1"/>
          <p:nvPr/>
        </p:nvSpPr>
        <p:spPr>
          <a:xfrm>
            <a:off x="1982506" y="8889081"/>
            <a:ext cx="359498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B2B2C"/>
                </a:solidFill>
                <a:latin typeface="Kalam"/>
                <a:ea typeface="Kalam"/>
                <a:cs typeface="Kalam"/>
                <a:sym typeface="Kalam"/>
              </a:rPr>
              <a:t>Happy designing!</a:t>
            </a:r>
            <a:endParaRPr/>
          </a:p>
        </p:txBody>
      </p:sp>
      <p:sp>
        <p:nvSpPr>
          <p:cNvPr id="422" name="Google Shape;422;p24"/>
          <p:cNvSpPr txBox="1"/>
          <p:nvPr/>
        </p:nvSpPr>
        <p:spPr>
          <a:xfrm>
            <a:off x="2350819" y="7010499"/>
            <a:ext cx="2858363" cy="196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for the presentation template</a:t>
            </a:r>
            <a:endParaRPr/>
          </a:p>
        </p:txBody>
      </p:sp>
      <p:sp>
        <p:nvSpPr>
          <p:cNvPr id="423" name="Google Shape;423;p24"/>
          <p:cNvSpPr txBox="1"/>
          <p:nvPr/>
        </p:nvSpPr>
        <p:spPr>
          <a:xfrm>
            <a:off x="2275111" y="8146391"/>
            <a:ext cx="3009779" cy="196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for the photos</a:t>
            </a:r>
            <a:endParaRPr/>
          </a:p>
        </p:txBody>
      </p:sp>
      <p:sp>
        <p:nvSpPr>
          <p:cNvPr id="424" name="Google Shape;424;p24"/>
          <p:cNvSpPr txBox="1"/>
          <p:nvPr/>
        </p:nvSpPr>
        <p:spPr>
          <a:xfrm>
            <a:off x="1538812" y="4279915"/>
            <a:ext cx="4482375" cy="936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00" u="none" cap="none" strike="noStrike">
                <a:solidFill>
                  <a:srgbClr val="353970"/>
                </a:solidFill>
                <a:latin typeface="Kalam"/>
                <a:ea typeface="Kalam"/>
                <a:cs typeface="Kalam"/>
                <a:sym typeface="Kalam"/>
              </a:rPr>
              <a:t>CREDITS</a:t>
            </a:r>
            <a:endParaRPr/>
          </a:p>
        </p:txBody>
      </p:sp>
      <p:sp>
        <p:nvSpPr>
          <p:cNvPr id="425" name="Google Shape;425;p24"/>
          <p:cNvSpPr txBox="1"/>
          <p:nvPr/>
        </p:nvSpPr>
        <p:spPr>
          <a:xfrm>
            <a:off x="1929251" y="7698626"/>
            <a:ext cx="3701498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353970"/>
                </a:solidFill>
                <a:latin typeface="KoHo"/>
                <a:ea typeface="KoHo"/>
                <a:cs typeface="KoHo"/>
                <a:sym typeface="KoHo"/>
              </a:rPr>
              <a:t>Pexels, Pixabay</a:t>
            </a:r>
            <a:endParaRPr/>
          </a:p>
        </p:txBody>
      </p:sp>
      <p:pic>
        <p:nvPicPr>
          <p:cNvPr id="426" name="Google Shape;42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7800" y="6108086"/>
            <a:ext cx="2900649" cy="72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oliday Travel Deals and Getaways Flyer">
  <a:themeElements>
    <a:clrScheme name="Office">
      <a:dk1>
        <a:srgbClr val="353970"/>
      </a:dk1>
      <a:lt1>
        <a:srgbClr val="E7EEF4"/>
      </a:lt1>
      <a:dk2>
        <a:srgbClr val="2EBDDB"/>
      </a:dk2>
      <a:lt2>
        <a:srgbClr val="AB2B2C"/>
      </a:lt2>
      <a:accent1>
        <a:srgbClr val="231C2E"/>
      </a:accent1>
      <a:accent2>
        <a:srgbClr val="353970"/>
      </a:accent2>
      <a:accent3>
        <a:srgbClr val="A6CCED"/>
      </a:accent3>
      <a:accent4>
        <a:srgbClr val="2CAFCB"/>
      </a:accent4>
      <a:accent5>
        <a:srgbClr val="353970"/>
      </a:accent5>
      <a:accent6>
        <a:srgbClr val="A6CCED"/>
      </a:accent6>
      <a:hlink>
        <a:srgbClr val="AB2B2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