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Josefin Sans"/>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osefinSans-bold.fntdata"/><Relationship Id="rId30" Type="http://schemas.openxmlformats.org/officeDocument/2006/relationships/font" Target="fonts/JosefinSans-regular.fntdata"/><Relationship Id="rId11" Type="http://schemas.openxmlformats.org/officeDocument/2006/relationships/slide" Target="slides/slide6.xml"/><Relationship Id="rId33" Type="http://schemas.openxmlformats.org/officeDocument/2006/relationships/font" Target="fonts/JosefinSans-boldItalic.fntdata"/><Relationship Id="rId10" Type="http://schemas.openxmlformats.org/officeDocument/2006/relationships/slide" Target="slides/slide5.xml"/><Relationship Id="rId32" Type="http://schemas.openxmlformats.org/officeDocument/2006/relationships/font" Target="fonts/JosefinSans-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 name="Shape 46"/>
        <p:cNvGrpSpPr/>
        <p:nvPr/>
      </p:nvGrpSpPr>
      <p:grpSpPr>
        <a:xfrm>
          <a:off x="0" y="0"/>
          <a:ext cx="0" cy="0"/>
          <a:chOff x="0" y="0"/>
          <a:chExt cx="0" cy="0"/>
        </a:xfrm>
      </p:grpSpPr>
      <p:sp>
        <p:nvSpPr>
          <p:cNvPr id="47" name="Google Shape;47;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0.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5902012" y="-6312093"/>
            <a:ext cx="30092051" cy="30106737"/>
          </a:xfrm>
          <a:prstGeom prst="rect">
            <a:avLst/>
          </a:prstGeom>
          <a:noFill/>
          <a:ln>
            <a:noFill/>
          </a:ln>
        </p:spPr>
      </p:pic>
      <p:pic>
        <p:nvPicPr>
          <p:cNvPr id="17" name="Google Shape;17;p3"/>
          <p:cNvPicPr preferRelativeResize="0"/>
          <p:nvPr/>
        </p:nvPicPr>
        <p:blipFill rotWithShape="1">
          <a:blip r:embed="rId3">
            <a:alphaModFix/>
          </a:blip>
          <a:srcRect b="0" l="0" r="0" t="0"/>
          <a:stretch/>
        </p:blipFill>
        <p:spPr>
          <a:xfrm>
            <a:off x="2633241" y="0"/>
            <a:ext cx="13021520" cy="10287000"/>
          </a:xfrm>
          <a:prstGeom prst="rect">
            <a:avLst/>
          </a:prstGeom>
          <a:noFill/>
          <a:ln>
            <a:noFill/>
          </a:ln>
        </p:spPr>
      </p:pic>
      <p:sp>
        <p:nvSpPr>
          <p:cNvPr id="18" name="Google Shape;18;p3"/>
          <p:cNvSpPr txBox="1"/>
          <p:nvPr>
            <p:ph type="title"/>
          </p:nvPr>
        </p:nvSpPr>
        <p:spPr>
          <a:xfrm>
            <a:off x="1051025" y="7160175"/>
            <a:ext cx="16258200" cy="2003400"/>
          </a:xfrm>
          <a:prstGeom prst="rect">
            <a:avLst/>
          </a:prstGeom>
        </p:spPr>
        <p:txBody>
          <a:bodyPr anchorCtr="0" anchor="t" bIns="0" lIns="0" spcFirstLastPara="1" rIns="0" wrap="square" tIns="0">
            <a:noAutofit/>
          </a:bodyPr>
          <a:lstStyle>
            <a:lvl1pPr lvl="0">
              <a:spcBef>
                <a:spcPts val="0"/>
              </a:spcBef>
              <a:spcAft>
                <a:spcPts val="0"/>
              </a:spcAft>
              <a:buSzPts val="155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type="obj">
  <p:cSld name="OBJECT">
    <p:spTree>
      <p:nvGrpSpPr>
        <p:cNvPr id="19" name="Shape 19"/>
        <p:cNvGrpSpPr/>
        <p:nvPr/>
      </p:nvGrpSpPr>
      <p:grpSpPr>
        <a:xfrm>
          <a:off x="0" y="0"/>
          <a:ext cx="0" cy="0"/>
          <a:chOff x="0" y="0"/>
          <a:chExt cx="0" cy="0"/>
        </a:xfrm>
      </p:grpSpPr>
      <p:sp>
        <p:nvSpPr>
          <p:cNvPr id="20" name="Google Shape;20;p4"/>
          <p:cNvSpPr txBox="1"/>
          <p:nvPr>
            <p:ph idx="1" type="subTitle"/>
          </p:nvPr>
        </p:nvSpPr>
        <p:spPr>
          <a:xfrm>
            <a:off x="1051025" y="1182425"/>
            <a:ext cx="8115300" cy="2655000"/>
          </a:xfrm>
          <a:prstGeom prst="rect">
            <a:avLst/>
          </a:prstGeom>
        </p:spPr>
        <p:txBody>
          <a:bodyPr anchorCtr="0" anchor="t" bIns="0" lIns="0" spcFirstLastPara="1" rIns="0" wrap="square" tIns="0">
            <a:noAutofit/>
          </a:bodyPr>
          <a:lstStyle>
            <a:lvl1pPr lvl="0">
              <a:spcBef>
                <a:spcPts val="640"/>
              </a:spcBef>
              <a:spcAft>
                <a:spcPts val="0"/>
              </a:spcAft>
              <a:buSzPts val="10400"/>
              <a:buNone/>
              <a:defRPr/>
            </a:lvl1pPr>
            <a:lvl2pPr lvl="1">
              <a:spcBef>
                <a:spcPts val="560"/>
              </a:spcBef>
              <a:spcAft>
                <a:spcPts val="0"/>
              </a:spcAft>
              <a:buSzPts val="2800"/>
              <a:buNone/>
              <a:defRPr/>
            </a:lvl2pPr>
            <a:lvl3pPr lvl="2">
              <a:spcBef>
                <a:spcPts val="480"/>
              </a:spcBef>
              <a:spcAft>
                <a:spcPts val="0"/>
              </a:spcAft>
              <a:buSzPts val="21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
        <p:nvSpPr>
          <p:cNvPr id="21" name="Google Shape;21;p4"/>
          <p:cNvSpPr txBox="1"/>
          <p:nvPr>
            <p:ph idx="2" type="body"/>
          </p:nvPr>
        </p:nvSpPr>
        <p:spPr>
          <a:xfrm>
            <a:off x="1083875" y="4368350"/>
            <a:ext cx="7698300" cy="4308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Font typeface="Josefin Sans"/>
              <a:buChar char="•"/>
              <a:defRPr b="1" sz="2800">
                <a:latin typeface="Josefin Sans"/>
                <a:ea typeface="Josefin Sans"/>
                <a:cs typeface="Josefin Sans"/>
                <a:sym typeface="Josefin Sans"/>
              </a:defRPr>
            </a:lvl3pPr>
            <a:lvl4pPr indent="-406400" lvl="3" marL="1828800" rtl="0">
              <a:spcBef>
                <a:spcPts val="400"/>
              </a:spcBef>
              <a:spcAft>
                <a:spcPts val="0"/>
              </a:spcAft>
              <a:buSzPts val="2800"/>
              <a:buFont typeface="Josefin Sans"/>
              <a:buChar char="–"/>
              <a:defRPr b="1" sz="2800">
                <a:latin typeface="Josefin Sans"/>
                <a:ea typeface="Josefin Sans"/>
                <a:cs typeface="Josefin Sans"/>
                <a:sym typeface="Josefin Sans"/>
              </a:defRPr>
            </a:lvl4pPr>
            <a:lvl5pPr indent="-406400" lvl="4" marL="2286000" rtl="0">
              <a:spcBef>
                <a:spcPts val="400"/>
              </a:spcBef>
              <a:spcAft>
                <a:spcPts val="0"/>
              </a:spcAft>
              <a:buSzPts val="2800"/>
              <a:buFont typeface="Josefin Sans"/>
              <a:buChar char="»"/>
              <a:defRPr b="1" sz="2800">
                <a:latin typeface="Josefin Sans"/>
                <a:ea typeface="Josefin Sans"/>
                <a:cs typeface="Josefin Sans"/>
                <a:sym typeface="Josefin Sans"/>
              </a:defRPr>
            </a:lvl5pPr>
            <a:lvl6pPr indent="-406400" lvl="5" marL="2743200" rtl="0">
              <a:spcBef>
                <a:spcPts val="400"/>
              </a:spcBef>
              <a:spcAft>
                <a:spcPts val="0"/>
              </a:spcAft>
              <a:buSzPts val="2800"/>
              <a:buFont typeface="Josefin Sans"/>
              <a:buChar char="•"/>
              <a:defRPr b="1" sz="2800">
                <a:latin typeface="Josefin Sans"/>
                <a:ea typeface="Josefin Sans"/>
                <a:cs typeface="Josefin Sans"/>
                <a:sym typeface="Josefin Sans"/>
              </a:defRPr>
            </a:lvl6pPr>
            <a:lvl7pPr indent="-406400" lvl="6" marL="3200400" rtl="0">
              <a:spcBef>
                <a:spcPts val="400"/>
              </a:spcBef>
              <a:spcAft>
                <a:spcPts val="0"/>
              </a:spcAft>
              <a:buSzPts val="2800"/>
              <a:buFont typeface="Josefin Sans"/>
              <a:buChar char="•"/>
              <a:defRPr b="1" sz="2800">
                <a:latin typeface="Josefin Sans"/>
                <a:ea typeface="Josefin Sans"/>
                <a:cs typeface="Josefin Sans"/>
                <a:sym typeface="Josefin Sans"/>
              </a:defRPr>
            </a:lvl7pPr>
            <a:lvl8pPr indent="-406400" lvl="7" marL="3657600" rtl="0">
              <a:spcBef>
                <a:spcPts val="400"/>
              </a:spcBef>
              <a:spcAft>
                <a:spcPts val="0"/>
              </a:spcAft>
              <a:buSzPts val="2800"/>
              <a:buFont typeface="Josefin Sans"/>
              <a:buChar char="•"/>
              <a:defRPr b="1" sz="2800">
                <a:latin typeface="Josefin Sans"/>
                <a:ea typeface="Josefin Sans"/>
                <a:cs typeface="Josefin Sans"/>
                <a:sym typeface="Josefin Sans"/>
              </a:defRPr>
            </a:lvl8pPr>
            <a:lvl9pPr indent="-406400" lvl="8" marL="4114800" rtl="0">
              <a:spcBef>
                <a:spcPts val="400"/>
              </a:spcBef>
              <a:spcAft>
                <a:spcPts val="0"/>
              </a:spcAft>
              <a:buSzPts val="2800"/>
              <a:buFont typeface="Josefin Sans"/>
              <a:buChar char="•"/>
              <a:defRPr b="1" sz="2800">
                <a:latin typeface="Josefin Sans"/>
                <a:ea typeface="Josefin Sans"/>
                <a:cs typeface="Josefin Sans"/>
                <a:sym typeface="Josefin Sans"/>
              </a:defRPr>
            </a:lvl9pPr>
          </a:lstStyle>
          <a:p/>
        </p:txBody>
      </p:sp>
      <p:sp>
        <p:nvSpPr>
          <p:cNvPr id="22" name="Google Shape;22;p4"/>
          <p:cNvSpPr txBox="1"/>
          <p:nvPr>
            <p:ph idx="3" type="body"/>
          </p:nvPr>
        </p:nvSpPr>
        <p:spPr>
          <a:xfrm>
            <a:off x="1083875" y="4899425"/>
            <a:ext cx="76983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Arimo"/>
              <a:buChar char="•"/>
              <a:defRPr b="0" sz="2100">
                <a:latin typeface="Arimo"/>
                <a:ea typeface="Arimo"/>
                <a:cs typeface="Arimo"/>
                <a:sym typeface="Arimo"/>
              </a:defRPr>
            </a:lvl1pPr>
            <a:lvl2pPr indent="-361950" lvl="1" marL="914400" rtl="0">
              <a:lnSpc>
                <a:spcPct val="90000"/>
              </a:lnSpc>
              <a:spcBef>
                <a:spcPts val="640"/>
              </a:spcBef>
              <a:spcAft>
                <a:spcPts val="0"/>
              </a:spcAft>
              <a:buSzPts val="2100"/>
              <a:buFont typeface="Arimo"/>
              <a:buChar char="–"/>
              <a:defRPr b="0" sz="2100">
                <a:latin typeface="Arimo"/>
                <a:ea typeface="Arimo"/>
                <a:cs typeface="Arimo"/>
                <a:sym typeface="Arimo"/>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pic>
        <p:nvPicPr>
          <p:cNvPr id="23" name="Google Shape;23;p4"/>
          <p:cNvPicPr preferRelativeResize="0"/>
          <p:nvPr/>
        </p:nvPicPr>
        <p:blipFill>
          <a:blip r:embed="rId2">
            <a:alphaModFix/>
          </a:blip>
          <a:stretch>
            <a:fillRect/>
          </a:stretch>
        </p:blipFill>
        <p:spPr>
          <a:xfrm>
            <a:off x="6156328" y="-1546800"/>
            <a:ext cx="14958249" cy="13380598"/>
          </a:xfrm>
          <a:prstGeom prst="rect">
            <a:avLst/>
          </a:prstGeom>
          <a:noFill/>
          <a:ln>
            <a:noFill/>
          </a:ln>
        </p:spPr>
      </p:pic>
      <p:pic>
        <p:nvPicPr>
          <p:cNvPr id="24" name="Google Shape;24;p4"/>
          <p:cNvPicPr preferRelativeResize="0"/>
          <p:nvPr/>
        </p:nvPicPr>
        <p:blipFill rotWithShape="1">
          <a:blip r:embed="rId3">
            <a:alphaModFix/>
          </a:blip>
          <a:srcRect b="0" l="0" r="0" t="0"/>
          <a:stretch/>
        </p:blipFill>
        <p:spPr>
          <a:xfrm>
            <a:off x="10083832" y="1028700"/>
            <a:ext cx="7698337" cy="9219566"/>
          </a:xfrm>
          <a:prstGeom prst="rect">
            <a:avLst/>
          </a:prstGeom>
          <a:noFill/>
          <a:ln>
            <a:noFill/>
          </a:ln>
        </p:spPr>
      </p:pic>
      <p:sp>
        <p:nvSpPr>
          <p:cNvPr id="25" name="Google Shape;25;p4"/>
          <p:cNvSpPr txBox="1"/>
          <p:nvPr>
            <p:ph idx="4" type="body"/>
          </p:nvPr>
        </p:nvSpPr>
        <p:spPr>
          <a:xfrm>
            <a:off x="1083875" y="5739538"/>
            <a:ext cx="7698300" cy="4308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Font typeface="Josefin Sans"/>
              <a:buChar char="•"/>
              <a:defRPr b="1" sz="2800">
                <a:latin typeface="Josefin Sans"/>
                <a:ea typeface="Josefin Sans"/>
                <a:cs typeface="Josefin Sans"/>
                <a:sym typeface="Josefin Sans"/>
              </a:defRPr>
            </a:lvl3pPr>
            <a:lvl4pPr indent="-406400" lvl="3" marL="1828800" rtl="0">
              <a:spcBef>
                <a:spcPts val="400"/>
              </a:spcBef>
              <a:spcAft>
                <a:spcPts val="0"/>
              </a:spcAft>
              <a:buSzPts val="2800"/>
              <a:buFont typeface="Josefin Sans"/>
              <a:buChar char="–"/>
              <a:defRPr b="1" sz="2800">
                <a:latin typeface="Josefin Sans"/>
                <a:ea typeface="Josefin Sans"/>
                <a:cs typeface="Josefin Sans"/>
                <a:sym typeface="Josefin Sans"/>
              </a:defRPr>
            </a:lvl4pPr>
            <a:lvl5pPr indent="-406400" lvl="4" marL="2286000" rtl="0">
              <a:spcBef>
                <a:spcPts val="400"/>
              </a:spcBef>
              <a:spcAft>
                <a:spcPts val="0"/>
              </a:spcAft>
              <a:buSzPts val="2800"/>
              <a:buFont typeface="Josefin Sans"/>
              <a:buChar char="»"/>
              <a:defRPr b="1" sz="2800">
                <a:latin typeface="Josefin Sans"/>
                <a:ea typeface="Josefin Sans"/>
                <a:cs typeface="Josefin Sans"/>
                <a:sym typeface="Josefin Sans"/>
              </a:defRPr>
            </a:lvl5pPr>
            <a:lvl6pPr indent="-406400" lvl="5" marL="2743200" rtl="0">
              <a:spcBef>
                <a:spcPts val="400"/>
              </a:spcBef>
              <a:spcAft>
                <a:spcPts val="0"/>
              </a:spcAft>
              <a:buSzPts val="2800"/>
              <a:buFont typeface="Josefin Sans"/>
              <a:buChar char="•"/>
              <a:defRPr b="1" sz="2800">
                <a:latin typeface="Josefin Sans"/>
                <a:ea typeface="Josefin Sans"/>
                <a:cs typeface="Josefin Sans"/>
                <a:sym typeface="Josefin Sans"/>
              </a:defRPr>
            </a:lvl6pPr>
            <a:lvl7pPr indent="-406400" lvl="6" marL="3200400" rtl="0">
              <a:spcBef>
                <a:spcPts val="400"/>
              </a:spcBef>
              <a:spcAft>
                <a:spcPts val="0"/>
              </a:spcAft>
              <a:buSzPts val="2800"/>
              <a:buFont typeface="Josefin Sans"/>
              <a:buChar char="•"/>
              <a:defRPr b="1" sz="2800">
                <a:latin typeface="Josefin Sans"/>
                <a:ea typeface="Josefin Sans"/>
                <a:cs typeface="Josefin Sans"/>
                <a:sym typeface="Josefin Sans"/>
              </a:defRPr>
            </a:lvl7pPr>
            <a:lvl8pPr indent="-406400" lvl="7" marL="3657600" rtl="0">
              <a:spcBef>
                <a:spcPts val="400"/>
              </a:spcBef>
              <a:spcAft>
                <a:spcPts val="0"/>
              </a:spcAft>
              <a:buSzPts val="2800"/>
              <a:buFont typeface="Josefin Sans"/>
              <a:buChar char="•"/>
              <a:defRPr b="1" sz="2800">
                <a:latin typeface="Josefin Sans"/>
                <a:ea typeface="Josefin Sans"/>
                <a:cs typeface="Josefin Sans"/>
                <a:sym typeface="Josefin Sans"/>
              </a:defRPr>
            </a:lvl8pPr>
            <a:lvl9pPr indent="-406400" lvl="8" marL="4114800" rtl="0">
              <a:spcBef>
                <a:spcPts val="400"/>
              </a:spcBef>
              <a:spcAft>
                <a:spcPts val="0"/>
              </a:spcAft>
              <a:buSzPts val="2800"/>
              <a:buFont typeface="Josefin Sans"/>
              <a:buChar char="•"/>
              <a:defRPr b="1" sz="2800">
                <a:latin typeface="Josefin Sans"/>
                <a:ea typeface="Josefin Sans"/>
                <a:cs typeface="Josefin Sans"/>
                <a:sym typeface="Josefin Sans"/>
              </a:defRPr>
            </a:lvl9pPr>
          </a:lstStyle>
          <a:p/>
        </p:txBody>
      </p:sp>
      <p:sp>
        <p:nvSpPr>
          <p:cNvPr id="26" name="Google Shape;26;p4"/>
          <p:cNvSpPr txBox="1"/>
          <p:nvPr>
            <p:ph idx="5" type="body"/>
          </p:nvPr>
        </p:nvSpPr>
        <p:spPr>
          <a:xfrm>
            <a:off x="1083875" y="6270613"/>
            <a:ext cx="76983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Arimo"/>
              <a:buChar char="•"/>
              <a:defRPr b="0" sz="2100">
                <a:latin typeface="Arimo"/>
                <a:ea typeface="Arimo"/>
                <a:cs typeface="Arimo"/>
                <a:sym typeface="Arimo"/>
              </a:defRPr>
            </a:lvl1pPr>
            <a:lvl2pPr indent="-361950" lvl="1" marL="914400" rtl="0">
              <a:lnSpc>
                <a:spcPct val="90000"/>
              </a:lnSpc>
              <a:spcBef>
                <a:spcPts val="640"/>
              </a:spcBef>
              <a:spcAft>
                <a:spcPts val="0"/>
              </a:spcAft>
              <a:buSzPts val="2100"/>
              <a:buFont typeface="Arimo"/>
              <a:buChar char="–"/>
              <a:defRPr b="0" sz="2100">
                <a:latin typeface="Arimo"/>
                <a:ea typeface="Arimo"/>
                <a:cs typeface="Arimo"/>
                <a:sym typeface="Arimo"/>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
        <p:nvSpPr>
          <p:cNvPr id="27" name="Google Shape;27;p4"/>
          <p:cNvSpPr txBox="1"/>
          <p:nvPr>
            <p:ph idx="6" type="body"/>
          </p:nvPr>
        </p:nvSpPr>
        <p:spPr>
          <a:xfrm>
            <a:off x="1083875" y="7110750"/>
            <a:ext cx="7698300" cy="4308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Font typeface="Josefin Sans"/>
              <a:buChar char="•"/>
              <a:defRPr b="1" sz="2800">
                <a:latin typeface="Josefin Sans"/>
                <a:ea typeface="Josefin Sans"/>
                <a:cs typeface="Josefin Sans"/>
                <a:sym typeface="Josefin Sans"/>
              </a:defRPr>
            </a:lvl3pPr>
            <a:lvl4pPr indent="-406400" lvl="3" marL="1828800" rtl="0">
              <a:spcBef>
                <a:spcPts val="400"/>
              </a:spcBef>
              <a:spcAft>
                <a:spcPts val="0"/>
              </a:spcAft>
              <a:buSzPts val="2800"/>
              <a:buFont typeface="Josefin Sans"/>
              <a:buChar char="–"/>
              <a:defRPr b="1" sz="2800">
                <a:latin typeface="Josefin Sans"/>
                <a:ea typeface="Josefin Sans"/>
                <a:cs typeface="Josefin Sans"/>
                <a:sym typeface="Josefin Sans"/>
              </a:defRPr>
            </a:lvl4pPr>
            <a:lvl5pPr indent="-406400" lvl="4" marL="2286000" rtl="0">
              <a:spcBef>
                <a:spcPts val="400"/>
              </a:spcBef>
              <a:spcAft>
                <a:spcPts val="0"/>
              </a:spcAft>
              <a:buSzPts val="2800"/>
              <a:buFont typeface="Josefin Sans"/>
              <a:buChar char="»"/>
              <a:defRPr b="1" sz="2800">
                <a:latin typeface="Josefin Sans"/>
                <a:ea typeface="Josefin Sans"/>
                <a:cs typeface="Josefin Sans"/>
                <a:sym typeface="Josefin Sans"/>
              </a:defRPr>
            </a:lvl5pPr>
            <a:lvl6pPr indent="-406400" lvl="5" marL="2743200" rtl="0">
              <a:spcBef>
                <a:spcPts val="400"/>
              </a:spcBef>
              <a:spcAft>
                <a:spcPts val="0"/>
              </a:spcAft>
              <a:buSzPts val="2800"/>
              <a:buFont typeface="Josefin Sans"/>
              <a:buChar char="•"/>
              <a:defRPr b="1" sz="2800">
                <a:latin typeface="Josefin Sans"/>
                <a:ea typeface="Josefin Sans"/>
                <a:cs typeface="Josefin Sans"/>
                <a:sym typeface="Josefin Sans"/>
              </a:defRPr>
            </a:lvl6pPr>
            <a:lvl7pPr indent="-406400" lvl="6" marL="3200400" rtl="0">
              <a:spcBef>
                <a:spcPts val="400"/>
              </a:spcBef>
              <a:spcAft>
                <a:spcPts val="0"/>
              </a:spcAft>
              <a:buSzPts val="2800"/>
              <a:buFont typeface="Josefin Sans"/>
              <a:buChar char="•"/>
              <a:defRPr b="1" sz="2800">
                <a:latin typeface="Josefin Sans"/>
                <a:ea typeface="Josefin Sans"/>
                <a:cs typeface="Josefin Sans"/>
                <a:sym typeface="Josefin Sans"/>
              </a:defRPr>
            </a:lvl7pPr>
            <a:lvl8pPr indent="-406400" lvl="7" marL="3657600" rtl="0">
              <a:spcBef>
                <a:spcPts val="400"/>
              </a:spcBef>
              <a:spcAft>
                <a:spcPts val="0"/>
              </a:spcAft>
              <a:buSzPts val="2800"/>
              <a:buFont typeface="Josefin Sans"/>
              <a:buChar char="•"/>
              <a:defRPr b="1" sz="2800">
                <a:latin typeface="Josefin Sans"/>
                <a:ea typeface="Josefin Sans"/>
                <a:cs typeface="Josefin Sans"/>
                <a:sym typeface="Josefin Sans"/>
              </a:defRPr>
            </a:lvl8pPr>
            <a:lvl9pPr indent="-406400" lvl="8" marL="4114800" rtl="0">
              <a:spcBef>
                <a:spcPts val="400"/>
              </a:spcBef>
              <a:spcAft>
                <a:spcPts val="0"/>
              </a:spcAft>
              <a:buSzPts val="2800"/>
              <a:buFont typeface="Josefin Sans"/>
              <a:buChar char="•"/>
              <a:defRPr b="1" sz="2800">
                <a:latin typeface="Josefin Sans"/>
                <a:ea typeface="Josefin Sans"/>
                <a:cs typeface="Josefin Sans"/>
                <a:sym typeface="Josefin Sans"/>
              </a:defRPr>
            </a:lvl9pPr>
          </a:lstStyle>
          <a:p/>
        </p:txBody>
      </p:sp>
      <p:sp>
        <p:nvSpPr>
          <p:cNvPr id="28" name="Google Shape;28;p4"/>
          <p:cNvSpPr txBox="1"/>
          <p:nvPr>
            <p:ph idx="7" type="body"/>
          </p:nvPr>
        </p:nvSpPr>
        <p:spPr>
          <a:xfrm>
            <a:off x="1083875" y="7641825"/>
            <a:ext cx="76983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Arimo"/>
              <a:buChar char="•"/>
              <a:defRPr b="0" sz="2100">
                <a:latin typeface="Arimo"/>
                <a:ea typeface="Arimo"/>
                <a:cs typeface="Arimo"/>
                <a:sym typeface="Arimo"/>
              </a:defRPr>
            </a:lvl1pPr>
            <a:lvl2pPr indent="-361950" lvl="1" marL="914400" rtl="0">
              <a:lnSpc>
                <a:spcPct val="90000"/>
              </a:lnSpc>
              <a:spcBef>
                <a:spcPts val="640"/>
              </a:spcBef>
              <a:spcAft>
                <a:spcPts val="0"/>
              </a:spcAft>
              <a:buSzPts val="2100"/>
              <a:buFont typeface="Arimo"/>
              <a:buChar char="–"/>
              <a:defRPr b="0" sz="2100">
                <a:latin typeface="Arimo"/>
                <a:ea typeface="Arimo"/>
                <a:cs typeface="Arimo"/>
                <a:sym typeface="Arimo"/>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
        <p:nvSpPr>
          <p:cNvPr id="29" name="Google Shape;29;p4"/>
          <p:cNvSpPr txBox="1"/>
          <p:nvPr>
            <p:ph idx="8" type="body"/>
          </p:nvPr>
        </p:nvSpPr>
        <p:spPr>
          <a:xfrm>
            <a:off x="1083875" y="8481950"/>
            <a:ext cx="7698300" cy="430800"/>
          </a:xfrm>
          <a:prstGeom prst="rect">
            <a:avLst/>
          </a:prstGeom>
        </p:spPr>
        <p:txBody>
          <a:bodyPr anchorCtr="0" anchor="t" bIns="0" lIns="0" spcFirstLastPara="1" rIns="0" wrap="square" tIns="0">
            <a:noAutofit/>
          </a:bodyPr>
          <a:lstStyle>
            <a:lvl1pPr indent="-406400" lvl="0" marL="457200" rtl="0">
              <a:spcBef>
                <a:spcPts val="640"/>
              </a:spcBef>
              <a:spcAft>
                <a:spcPts val="0"/>
              </a:spcAft>
              <a:buSzPts val="2800"/>
              <a:buChar char="•"/>
              <a:defRPr sz="2800"/>
            </a:lvl1pPr>
            <a:lvl2pPr indent="-406400" lvl="1" marL="914400" rtl="0">
              <a:spcBef>
                <a:spcPts val="560"/>
              </a:spcBef>
              <a:spcAft>
                <a:spcPts val="0"/>
              </a:spcAft>
              <a:buSzPts val="2800"/>
              <a:buChar char="–"/>
              <a:defRPr/>
            </a:lvl2pPr>
            <a:lvl3pPr indent="-406400" lvl="2" marL="1371600" rtl="0">
              <a:spcBef>
                <a:spcPts val="480"/>
              </a:spcBef>
              <a:spcAft>
                <a:spcPts val="0"/>
              </a:spcAft>
              <a:buSzPts val="2800"/>
              <a:buFont typeface="Josefin Sans"/>
              <a:buChar char="•"/>
              <a:defRPr b="1" sz="2800">
                <a:latin typeface="Josefin Sans"/>
                <a:ea typeface="Josefin Sans"/>
                <a:cs typeface="Josefin Sans"/>
                <a:sym typeface="Josefin Sans"/>
              </a:defRPr>
            </a:lvl3pPr>
            <a:lvl4pPr indent="-406400" lvl="3" marL="1828800" rtl="0">
              <a:spcBef>
                <a:spcPts val="400"/>
              </a:spcBef>
              <a:spcAft>
                <a:spcPts val="0"/>
              </a:spcAft>
              <a:buSzPts val="2800"/>
              <a:buFont typeface="Josefin Sans"/>
              <a:buChar char="–"/>
              <a:defRPr b="1" sz="2800">
                <a:latin typeface="Josefin Sans"/>
                <a:ea typeface="Josefin Sans"/>
                <a:cs typeface="Josefin Sans"/>
                <a:sym typeface="Josefin Sans"/>
              </a:defRPr>
            </a:lvl4pPr>
            <a:lvl5pPr indent="-406400" lvl="4" marL="2286000" rtl="0">
              <a:spcBef>
                <a:spcPts val="400"/>
              </a:spcBef>
              <a:spcAft>
                <a:spcPts val="0"/>
              </a:spcAft>
              <a:buSzPts val="2800"/>
              <a:buFont typeface="Josefin Sans"/>
              <a:buChar char="»"/>
              <a:defRPr b="1" sz="2800">
                <a:latin typeface="Josefin Sans"/>
                <a:ea typeface="Josefin Sans"/>
                <a:cs typeface="Josefin Sans"/>
                <a:sym typeface="Josefin Sans"/>
              </a:defRPr>
            </a:lvl5pPr>
            <a:lvl6pPr indent="-406400" lvl="5" marL="2743200" rtl="0">
              <a:spcBef>
                <a:spcPts val="400"/>
              </a:spcBef>
              <a:spcAft>
                <a:spcPts val="0"/>
              </a:spcAft>
              <a:buSzPts val="2800"/>
              <a:buFont typeface="Josefin Sans"/>
              <a:buChar char="•"/>
              <a:defRPr b="1" sz="2800">
                <a:latin typeface="Josefin Sans"/>
                <a:ea typeface="Josefin Sans"/>
                <a:cs typeface="Josefin Sans"/>
                <a:sym typeface="Josefin Sans"/>
              </a:defRPr>
            </a:lvl6pPr>
            <a:lvl7pPr indent="-406400" lvl="6" marL="3200400" rtl="0">
              <a:spcBef>
                <a:spcPts val="400"/>
              </a:spcBef>
              <a:spcAft>
                <a:spcPts val="0"/>
              </a:spcAft>
              <a:buSzPts val="2800"/>
              <a:buFont typeface="Josefin Sans"/>
              <a:buChar char="•"/>
              <a:defRPr b="1" sz="2800">
                <a:latin typeface="Josefin Sans"/>
                <a:ea typeface="Josefin Sans"/>
                <a:cs typeface="Josefin Sans"/>
                <a:sym typeface="Josefin Sans"/>
              </a:defRPr>
            </a:lvl7pPr>
            <a:lvl8pPr indent="-406400" lvl="7" marL="3657600" rtl="0">
              <a:spcBef>
                <a:spcPts val="400"/>
              </a:spcBef>
              <a:spcAft>
                <a:spcPts val="0"/>
              </a:spcAft>
              <a:buSzPts val="2800"/>
              <a:buFont typeface="Josefin Sans"/>
              <a:buChar char="•"/>
              <a:defRPr b="1" sz="2800">
                <a:latin typeface="Josefin Sans"/>
                <a:ea typeface="Josefin Sans"/>
                <a:cs typeface="Josefin Sans"/>
                <a:sym typeface="Josefin Sans"/>
              </a:defRPr>
            </a:lvl8pPr>
            <a:lvl9pPr indent="-406400" lvl="8" marL="4114800" rtl="0">
              <a:spcBef>
                <a:spcPts val="400"/>
              </a:spcBef>
              <a:spcAft>
                <a:spcPts val="0"/>
              </a:spcAft>
              <a:buSzPts val="2800"/>
              <a:buFont typeface="Josefin Sans"/>
              <a:buChar char="•"/>
              <a:defRPr b="1" sz="2800">
                <a:latin typeface="Josefin Sans"/>
                <a:ea typeface="Josefin Sans"/>
                <a:cs typeface="Josefin Sans"/>
                <a:sym typeface="Josefin Sans"/>
              </a:defRPr>
            </a:lvl9pPr>
          </a:lstStyle>
          <a:p/>
        </p:txBody>
      </p:sp>
      <p:sp>
        <p:nvSpPr>
          <p:cNvPr id="30" name="Google Shape;30;p4"/>
          <p:cNvSpPr txBox="1"/>
          <p:nvPr>
            <p:ph idx="9" type="body"/>
          </p:nvPr>
        </p:nvSpPr>
        <p:spPr>
          <a:xfrm>
            <a:off x="1083875" y="9013025"/>
            <a:ext cx="7698300" cy="3231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Arimo"/>
              <a:buChar char="•"/>
              <a:defRPr b="0" sz="2100">
                <a:latin typeface="Arimo"/>
                <a:ea typeface="Arimo"/>
                <a:cs typeface="Arimo"/>
                <a:sym typeface="Arimo"/>
              </a:defRPr>
            </a:lvl1pPr>
            <a:lvl2pPr indent="-361950" lvl="1" marL="914400" rtl="0">
              <a:lnSpc>
                <a:spcPct val="90000"/>
              </a:lnSpc>
              <a:spcBef>
                <a:spcPts val="640"/>
              </a:spcBef>
              <a:spcAft>
                <a:spcPts val="0"/>
              </a:spcAft>
              <a:buSzPts val="2100"/>
              <a:buFont typeface="Arimo"/>
              <a:buChar char="–"/>
              <a:defRPr b="0" sz="2100">
                <a:latin typeface="Arimo"/>
                <a:ea typeface="Arimo"/>
                <a:cs typeface="Arimo"/>
                <a:sym typeface="Arimo"/>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ne" type="secHead">
  <p:cSld name="SECTION_HEADER">
    <p:spTree>
      <p:nvGrpSpPr>
        <p:cNvPr id="3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1525152" y="1028700"/>
            <a:ext cx="8184724" cy="8222793"/>
          </a:xfrm>
          <a:prstGeom prst="rect">
            <a:avLst/>
          </a:prstGeom>
          <a:noFill/>
          <a:ln>
            <a:noFill/>
          </a:ln>
        </p:spPr>
      </p:pic>
      <p:sp>
        <p:nvSpPr>
          <p:cNvPr id="33" name="Google Shape;33;p5"/>
          <p:cNvSpPr/>
          <p:nvPr>
            <p:ph idx="2" type="pic"/>
          </p:nvPr>
        </p:nvSpPr>
        <p:spPr>
          <a:xfrm>
            <a:off x="0" y="0"/>
            <a:ext cx="6204300" cy="10415700"/>
          </a:xfrm>
          <a:prstGeom prst="rect">
            <a:avLst/>
          </a:prstGeom>
          <a:noFill/>
          <a:ln>
            <a:noFill/>
          </a:ln>
        </p:spPr>
      </p:sp>
      <p:sp>
        <p:nvSpPr>
          <p:cNvPr id="34" name="Google Shape;34;p5"/>
          <p:cNvSpPr txBox="1"/>
          <p:nvPr>
            <p:ph idx="1" type="body"/>
          </p:nvPr>
        </p:nvSpPr>
        <p:spPr>
          <a:xfrm>
            <a:off x="7383775" y="4606475"/>
            <a:ext cx="9478200" cy="4945500"/>
          </a:xfrm>
          <a:prstGeom prst="rect">
            <a:avLst/>
          </a:prstGeom>
        </p:spPr>
        <p:txBody>
          <a:bodyPr anchorCtr="0" anchor="t" bIns="0" lIns="0" spcFirstLastPara="1" rIns="0" wrap="square" tIns="0">
            <a:noAutofit/>
          </a:bodyPr>
          <a:lstStyle>
            <a:lvl1pPr indent="-361950" lvl="0" marL="457200" rtl="0">
              <a:lnSpc>
                <a:spcPct val="90000"/>
              </a:lnSpc>
              <a:spcBef>
                <a:spcPts val="640"/>
              </a:spcBef>
              <a:spcAft>
                <a:spcPts val="0"/>
              </a:spcAft>
              <a:buSzPts val="2100"/>
              <a:buFont typeface="Arimo"/>
              <a:buChar char="•"/>
              <a:defRPr b="0" sz="2100">
                <a:latin typeface="Arimo"/>
                <a:ea typeface="Arimo"/>
                <a:cs typeface="Arimo"/>
                <a:sym typeface="Arimo"/>
              </a:defRPr>
            </a:lvl1pPr>
            <a:lvl2pPr indent="-361950" lvl="1" marL="914400" rtl="0">
              <a:lnSpc>
                <a:spcPct val="90000"/>
              </a:lnSpc>
              <a:spcBef>
                <a:spcPts val="640"/>
              </a:spcBef>
              <a:spcAft>
                <a:spcPts val="0"/>
              </a:spcAft>
              <a:buSzPts val="2100"/>
              <a:buFont typeface="Arimo"/>
              <a:buChar char="–"/>
              <a:defRPr b="0" sz="2100">
                <a:latin typeface="Arimo"/>
                <a:ea typeface="Arimo"/>
                <a:cs typeface="Arimo"/>
                <a:sym typeface="Arimo"/>
              </a:defRPr>
            </a:lvl2pPr>
            <a:lvl3pPr indent="-361950" lvl="2" marL="1371600" rtl="0">
              <a:lnSpc>
                <a:spcPct val="90000"/>
              </a:lnSpc>
              <a:spcBef>
                <a:spcPts val="640"/>
              </a:spcBef>
              <a:spcAft>
                <a:spcPts val="0"/>
              </a:spcAft>
              <a:buSzPts val="2100"/>
              <a:buChar char="•"/>
              <a:defRPr/>
            </a:lvl3pPr>
            <a:lvl4pPr indent="-361950" lvl="3" marL="1828800" rtl="0">
              <a:lnSpc>
                <a:spcPct val="90000"/>
              </a:lnSpc>
              <a:spcBef>
                <a:spcPts val="640"/>
              </a:spcBef>
              <a:spcAft>
                <a:spcPts val="0"/>
              </a:spcAft>
              <a:buSzPts val="2100"/>
              <a:buChar char="–"/>
              <a:defRPr sz="2100"/>
            </a:lvl4pPr>
            <a:lvl5pPr indent="-361950" lvl="4" marL="2286000" rtl="0">
              <a:lnSpc>
                <a:spcPct val="90000"/>
              </a:lnSpc>
              <a:spcBef>
                <a:spcPts val="640"/>
              </a:spcBef>
              <a:spcAft>
                <a:spcPts val="0"/>
              </a:spcAft>
              <a:buSzPts val="2100"/>
              <a:buChar char="»"/>
              <a:defRPr sz="2100"/>
            </a:lvl5pPr>
            <a:lvl6pPr indent="-361950" lvl="5" marL="2743200" rtl="0">
              <a:lnSpc>
                <a:spcPct val="90000"/>
              </a:lnSpc>
              <a:spcBef>
                <a:spcPts val="640"/>
              </a:spcBef>
              <a:spcAft>
                <a:spcPts val="0"/>
              </a:spcAft>
              <a:buSzPts val="2100"/>
              <a:buChar char="•"/>
              <a:defRPr sz="2100"/>
            </a:lvl6pPr>
            <a:lvl7pPr indent="-361950" lvl="6" marL="3200400" rtl="0">
              <a:lnSpc>
                <a:spcPct val="90000"/>
              </a:lnSpc>
              <a:spcBef>
                <a:spcPts val="640"/>
              </a:spcBef>
              <a:spcAft>
                <a:spcPts val="0"/>
              </a:spcAft>
              <a:buSzPts val="2100"/>
              <a:buChar char="•"/>
              <a:defRPr sz="2100"/>
            </a:lvl7pPr>
            <a:lvl8pPr indent="-361950" lvl="7" marL="3657600" rtl="0">
              <a:lnSpc>
                <a:spcPct val="90000"/>
              </a:lnSpc>
              <a:spcBef>
                <a:spcPts val="640"/>
              </a:spcBef>
              <a:spcAft>
                <a:spcPts val="0"/>
              </a:spcAft>
              <a:buSzPts val="2100"/>
              <a:buChar char="•"/>
              <a:defRPr sz="2100"/>
            </a:lvl8pPr>
            <a:lvl9pPr indent="-361950" lvl="8" marL="4114800" rtl="0">
              <a:lnSpc>
                <a:spcPct val="90000"/>
              </a:lnSpc>
              <a:spcBef>
                <a:spcPts val="640"/>
              </a:spcBef>
              <a:spcAft>
                <a:spcPts val="0"/>
              </a:spcAft>
              <a:buSzPts val="2100"/>
              <a:buChar char="•"/>
              <a:defRPr sz="2100"/>
            </a:lvl9pPr>
          </a:lstStyle>
          <a:p/>
        </p:txBody>
      </p:sp>
      <p:sp>
        <p:nvSpPr>
          <p:cNvPr id="35" name="Google Shape;35;p5"/>
          <p:cNvSpPr txBox="1"/>
          <p:nvPr>
            <p:ph idx="3" type="subTitle"/>
          </p:nvPr>
        </p:nvSpPr>
        <p:spPr>
          <a:xfrm>
            <a:off x="7383775" y="1680400"/>
            <a:ext cx="10327500" cy="2655000"/>
          </a:xfrm>
          <a:prstGeom prst="rect">
            <a:avLst/>
          </a:prstGeom>
        </p:spPr>
        <p:txBody>
          <a:bodyPr anchorCtr="0" anchor="t" bIns="0" lIns="0" spcFirstLastPara="1" rIns="0" wrap="square" tIns="0">
            <a:noAutofit/>
          </a:bodyPr>
          <a:lstStyle>
            <a:lvl1pPr lvl="0" rtl="0">
              <a:spcBef>
                <a:spcPts val="640"/>
              </a:spcBef>
              <a:spcAft>
                <a:spcPts val="0"/>
              </a:spcAft>
              <a:buSzPts val="10400"/>
              <a:buNone/>
              <a:defRPr/>
            </a:lvl1pPr>
            <a:lvl2pPr lvl="1" rtl="0">
              <a:spcBef>
                <a:spcPts val="560"/>
              </a:spcBef>
              <a:spcAft>
                <a:spcPts val="0"/>
              </a:spcAft>
              <a:buSzPts val="28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type="twoObj">
  <p:cSld name="TWO_OBJECTS">
    <p:bg>
      <p:bgPr>
        <a:solidFill>
          <a:srgbClr val="231F20"/>
        </a:solidFill>
      </p:bgPr>
    </p:bg>
    <p:spTree>
      <p:nvGrpSpPr>
        <p:cNvPr id="36" name="Shape 36"/>
        <p:cNvGrpSpPr/>
        <p:nvPr/>
      </p:nvGrpSpPr>
      <p:grpSpPr>
        <a:xfrm>
          <a:off x="0" y="0"/>
          <a:ext cx="0" cy="0"/>
          <a:chOff x="0" y="0"/>
          <a:chExt cx="0" cy="0"/>
        </a:xfrm>
      </p:grpSpPr>
      <p:sp>
        <p:nvSpPr>
          <p:cNvPr id="37" name="Google Shape;37;p6"/>
          <p:cNvSpPr/>
          <p:nvPr>
            <p:ph idx="2" type="pic"/>
          </p:nvPr>
        </p:nvSpPr>
        <p:spPr>
          <a:xfrm>
            <a:off x="-700" y="662313"/>
            <a:ext cx="5147400" cy="2992200"/>
          </a:xfrm>
          <a:prstGeom prst="rect">
            <a:avLst/>
          </a:prstGeom>
          <a:noFill/>
          <a:ln>
            <a:noFill/>
          </a:ln>
        </p:spPr>
      </p:sp>
      <p:sp>
        <p:nvSpPr>
          <p:cNvPr id="38" name="Google Shape;38;p6"/>
          <p:cNvSpPr/>
          <p:nvPr>
            <p:ph idx="3" type="pic"/>
          </p:nvPr>
        </p:nvSpPr>
        <p:spPr>
          <a:xfrm>
            <a:off x="5613763" y="662300"/>
            <a:ext cx="5147400" cy="2992200"/>
          </a:xfrm>
          <a:prstGeom prst="rect">
            <a:avLst/>
          </a:prstGeom>
          <a:noFill/>
          <a:ln>
            <a:noFill/>
          </a:ln>
        </p:spPr>
      </p:sp>
      <p:sp>
        <p:nvSpPr>
          <p:cNvPr id="39" name="Google Shape;39;p6"/>
          <p:cNvSpPr/>
          <p:nvPr>
            <p:ph idx="4" type="pic"/>
          </p:nvPr>
        </p:nvSpPr>
        <p:spPr>
          <a:xfrm>
            <a:off x="11227688" y="662300"/>
            <a:ext cx="5147400" cy="2992200"/>
          </a:xfrm>
          <a:prstGeom prst="rect">
            <a:avLst/>
          </a:prstGeom>
          <a:noFill/>
          <a:ln>
            <a:noFill/>
          </a:ln>
        </p:spPr>
      </p:sp>
      <p:sp>
        <p:nvSpPr>
          <p:cNvPr id="40" name="Google Shape;40;p6"/>
          <p:cNvSpPr/>
          <p:nvPr>
            <p:ph idx="5" type="pic"/>
          </p:nvPr>
        </p:nvSpPr>
        <p:spPr>
          <a:xfrm>
            <a:off x="16841613" y="662300"/>
            <a:ext cx="5147400" cy="2992200"/>
          </a:xfrm>
          <a:prstGeom prst="rect">
            <a:avLst/>
          </a:prstGeom>
          <a:noFill/>
          <a:ln>
            <a:noFill/>
          </a:ln>
        </p:spPr>
      </p:sp>
      <p:sp>
        <p:nvSpPr>
          <p:cNvPr id="41" name="Google Shape;41;p6"/>
          <p:cNvSpPr/>
          <p:nvPr>
            <p:ph idx="6" type="pic"/>
          </p:nvPr>
        </p:nvSpPr>
        <p:spPr>
          <a:xfrm>
            <a:off x="-1850862" y="6687263"/>
            <a:ext cx="5147400" cy="2992200"/>
          </a:xfrm>
          <a:prstGeom prst="rect">
            <a:avLst/>
          </a:prstGeom>
          <a:noFill/>
          <a:ln>
            <a:noFill/>
          </a:ln>
        </p:spPr>
      </p:sp>
      <p:sp>
        <p:nvSpPr>
          <p:cNvPr id="42" name="Google Shape;42;p6"/>
          <p:cNvSpPr/>
          <p:nvPr>
            <p:ph idx="7" type="pic"/>
          </p:nvPr>
        </p:nvSpPr>
        <p:spPr>
          <a:xfrm>
            <a:off x="3763600" y="6687250"/>
            <a:ext cx="5147400" cy="2992200"/>
          </a:xfrm>
          <a:prstGeom prst="rect">
            <a:avLst/>
          </a:prstGeom>
          <a:noFill/>
          <a:ln>
            <a:noFill/>
          </a:ln>
        </p:spPr>
      </p:sp>
      <p:sp>
        <p:nvSpPr>
          <p:cNvPr id="43" name="Google Shape;43;p6"/>
          <p:cNvSpPr/>
          <p:nvPr>
            <p:ph idx="8" type="pic"/>
          </p:nvPr>
        </p:nvSpPr>
        <p:spPr>
          <a:xfrm>
            <a:off x="9377525" y="6687250"/>
            <a:ext cx="5147400" cy="2992200"/>
          </a:xfrm>
          <a:prstGeom prst="rect">
            <a:avLst/>
          </a:prstGeom>
          <a:noFill/>
          <a:ln>
            <a:noFill/>
          </a:ln>
        </p:spPr>
      </p:sp>
      <p:sp>
        <p:nvSpPr>
          <p:cNvPr id="44" name="Google Shape;44;p6"/>
          <p:cNvSpPr/>
          <p:nvPr>
            <p:ph idx="9" type="pic"/>
          </p:nvPr>
        </p:nvSpPr>
        <p:spPr>
          <a:xfrm>
            <a:off x="14991450" y="6687250"/>
            <a:ext cx="5147400" cy="2992200"/>
          </a:xfrm>
          <a:prstGeom prst="rect">
            <a:avLst/>
          </a:prstGeom>
          <a:noFill/>
          <a:ln>
            <a:noFill/>
          </a:ln>
        </p:spPr>
      </p:sp>
      <p:sp>
        <p:nvSpPr>
          <p:cNvPr id="45" name="Google Shape;45;p6"/>
          <p:cNvSpPr txBox="1"/>
          <p:nvPr>
            <p:ph idx="1" type="subTitle"/>
          </p:nvPr>
        </p:nvSpPr>
        <p:spPr>
          <a:xfrm>
            <a:off x="-2489100" y="4469750"/>
            <a:ext cx="23266200" cy="1528200"/>
          </a:xfrm>
          <a:prstGeom prst="rect">
            <a:avLst/>
          </a:prstGeom>
        </p:spPr>
        <p:txBody>
          <a:bodyPr anchorCtr="0" anchor="t" bIns="0" lIns="0" spcFirstLastPara="1" rIns="0" wrap="square" tIns="0">
            <a:noAutofit/>
          </a:bodyPr>
          <a:lstStyle>
            <a:lvl1pPr lvl="0" rtl="0" algn="ctr">
              <a:spcBef>
                <a:spcPts val="640"/>
              </a:spcBef>
              <a:spcAft>
                <a:spcPts val="0"/>
              </a:spcAft>
              <a:buClr>
                <a:srgbClr val="FFFAEE"/>
              </a:buClr>
              <a:buSzPts val="10400"/>
              <a:buNone/>
              <a:defRPr>
                <a:solidFill>
                  <a:srgbClr val="FFFAEE"/>
                </a:solidFill>
              </a:defRPr>
            </a:lvl1pPr>
            <a:lvl2pPr lvl="1" rtl="0">
              <a:spcBef>
                <a:spcPts val="560"/>
              </a:spcBef>
              <a:spcAft>
                <a:spcPts val="0"/>
              </a:spcAft>
              <a:buSzPts val="2800"/>
              <a:buNone/>
              <a:defRPr/>
            </a:lvl2pPr>
            <a:lvl3pPr lvl="2" rtl="0">
              <a:spcBef>
                <a:spcPts val="480"/>
              </a:spcBef>
              <a:spcAft>
                <a:spcPts val="0"/>
              </a:spcAft>
              <a:buSzPts val="21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lgn="ctr">
              <a:lnSpc>
                <a:spcPct val="80000"/>
              </a:lnSpc>
              <a:spcBef>
                <a:spcPts val="0"/>
              </a:spcBef>
              <a:spcAft>
                <a:spcPts val="0"/>
              </a:spcAft>
              <a:buClr>
                <a:srgbClr val="FFFAEE"/>
              </a:buClr>
              <a:buSzPts val="15500"/>
              <a:buFont typeface="Josefin Sans"/>
              <a:buNone/>
              <a:defRPr b="1" i="0" sz="15500" u="none" cap="none" strike="noStrike">
                <a:solidFill>
                  <a:srgbClr val="FFFAEE"/>
                </a:solidFill>
                <a:latin typeface="Josefin Sans"/>
                <a:ea typeface="Josefin Sans"/>
                <a:cs typeface="Josefin Sans"/>
                <a:sym typeface="Josefi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889000" lvl="0" marL="457200" marR="0" rtl="0" algn="l">
              <a:lnSpc>
                <a:spcPct val="80000"/>
              </a:lnSpc>
              <a:spcBef>
                <a:spcPts val="640"/>
              </a:spcBef>
              <a:spcAft>
                <a:spcPts val="0"/>
              </a:spcAft>
              <a:buClr>
                <a:srgbClr val="231F20"/>
              </a:buClr>
              <a:buSzPts val="10400"/>
              <a:buFont typeface="Josefin Sans"/>
              <a:buChar char="•"/>
              <a:defRPr b="1" i="0" sz="10400" u="none" cap="none" strike="noStrike">
                <a:solidFill>
                  <a:srgbClr val="231F20"/>
                </a:solidFill>
                <a:latin typeface="Josefin Sans"/>
                <a:ea typeface="Josefin Sans"/>
                <a:cs typeface="Josefin Sans"/>
                <a:sym typeface="Josefin Sans"/>
              </a:defRPr>
            </a:lvl1pPr>
            <a:lvl2pPr indent="-406400" lvl="1" marL="914400" marR="0" rtl="0" algn="l">
              <a:spcBef>
                <a:spcPts val="560"/>
              </a:spcBef>
              <a:spcAft>
                <a:spcPts val="0"/>
              </a:spcAft>
              <a:buClr>
                <a:srgbClr val="231F20"/>
              </a:buClr>
              <a:buSzPts val="2800"/>
              <a:buFont typeface="Josefin Sans"/>
              <a:buChar char="–"/>
              <a:defRPr b="1" i="0" sz="2800" u="none" cap="none" strike="noStrike">
                <a:solidFill>
                  <a:srgbClr val="231F20"/>
                </a:solidFill>
                <a:latin typeface="Josefin Sans"/>
                <a:ea typeface="Josefin Sans"/>
                <a:cs typeface="Josefin Sans"/>
                <a:sym typeface="Josefin Sans"/>
              </a:defRPr>
            </a:lvl2pPr>
            <a:lvl3pPr indent="-361950" lvl="2" marL="1371600" marR="0" rtl="0" algn="l">
              <a:lnSpc>
                <a:spcPct val="90000"/>
              </a:lnSpc>
              <a:spcBef>
                <a:spcPts val="480"/>
              </a:spcBef>
              <a:spcAft>
                <a:spcPts val="0"/>
              </a:spcAft>
              <a:buClr>
                <a:srgbClr val="231F20"/>
              </a:buClr>
              <a:buSzPts val="2100"/>
              <a:buFont typeface="Arimo"/>
              <a:buChar char="•"/>
              <a:defRPr i="0" sz="2100" u="none" cap="none" strike="noStrike">
                <a:solidFill>
                  <a:srgbClr val="231F20"/>
                </a:solidFill>
                <a:latin typeface="Arimo"/>
                <a:ea typeface="Arimo"/>
                <a:cs typeface="Arimo"/>
                <a:sym typeface="Arimo"/>
              </a:defRPr>
            </a:lvl3pPr>
            <a:lvl4pPr indent="-355600" lvl="3" marL="1828800" marR="0" rtl="0" algn="l">
              <a:spcBef>
                <a:spcPts val="400"/>
              </a:spcBef>
              <a:spcAft>
                <a:spcPts val="0"/>
              </a:spcAft>
              <a:buClr>
                <a:srgbClr val="231F20"/>
              </a:buClr>
              <a:buSzPts val="2000"/>
              <a:buFont typeface="Arimo"/>
              <a:buChar char="–"/>
              <a:defRPr i="0" sz="2000" u="none" cap="none" strike="noStrike">
                <a:solidFill>
                  <a:srgbClr val="231F20"/>
                </a:solidFill>
                <a:latin typeface="Arimo"/>
                <a:ea typeface="Arimo"/>
                <a:cs typeface="Arimo"/>
                <a:sym typeface="Arimo"/>
              </a:defRPr>
            </a:lvl4pPr>
            <a:lvl5pPr indent="-355600" lvl="4" marL="2286000" marR="0" rtl="0" algn="l">
              <a:spcBef>
                <a:spcPts val="400"/>
              </a:spcBef>
              <a:spcAft>
                <a:spcPts val="0"/>
              </a:spcAft>
              <a:buClr>
                <a:srgbClr val="231F20"/>
              </a:buClr>
              <a:buSzPts val="2000"/>
              <a:buFont typeface="Arimo"/>
              <a:buChar char="»"/>
              <a:defRPr i="0" sz="2000" u="none" cap="none" strike="noStrike">
                <a:solidFill>
                  <a:srgbClr val="231F20"/>
                </a:solidFill>
                <a:latin typeface="Arimo"/>
                <a:ea typeface="Arimo"/>
                <a:cs typeface="Arimo"/>
                <a:sym typeface="Arimo"/>
              </a:defRPr>
            </a:lvl5pPr>
            <a:lvl6pPr indent="-355600" lvl="5" marL="2743200" marR="0" rtl="0" algn="l">
              <a:spcBef>
                <a:spcPts val="400"/>
              </a:spcBef>
              <a:spcAft>
                <a:spcPts val="0"/>
              </a:spcAft>
              <a:buClr>
                <a:srgbClr val="231F20"/>
              </a:buClr>
              <a:buSzPts val="2000"/>
              <a:buFont typeface="Arimo"/>
              <a:buChar char="•"/>
              <a:defRPr i="0" sz="2000" u="none" cap="none" strike="noStrike">
                <a:solidFill>
                  <a:srgbClr val="231F20"/>
                </a:solidFill>
                <a:latin typeface="Arimo"/>
                <a:ea typeface="Arimo"/>
                <a:cs typeface="Arimo"/>
                <a:sym typeface="Arimo"/>
              </a:defRPr>
            </a:lvl6pPr>
            <a:lvl7pPr indent="-355600" lvl="6" marL="3200400" marR="0" rtl="0" algn="l">
              <a:spcBef>
                <a:spcPts val="400"/>
              </a:spcBef>
              <a:spcAft>
                <a:spcPts val="0"/>
              </a:spcAft>
              <a:buClr>
                <a:srgbClr val="231F20"/>
              </a:buClr>
              <a:buSzPts val="2000"/>
              <a:buFont typeface="Arimo"/>
              <a:buChar char="•"/>
              <a:defRPr i="0" sz="2000" u="none" cap="none" strike="noStrike">
                <a:solidFill>
                  <a:srgbClr val="231F20"/>
                </a:solidFill>
                <a:latin typeface="Arimo"/>
                <a:ea typeface="Arimo"/>
                <a:cs typeface="Arimo"/>
                <a:sym typeface="Arimo"/>
              </a:defRPr>
            </a:lvl7pPr>
            <a:lvl8pPr indent="-355600" lvl="7" marL="3657600" marR="0" rtl="0" algn="l">
              <a:spcBef>
                <a:spcPts val="400"/>
              </a:spcBef>
              <a:spcAft>
                <a:spcPts val="0"/>
              </a:spcAft>
              <a:buClr>
                <a:srgbClr val="231F20"/>
              </a:buClr>
              <a:buSzPts val="2000"/>
              <a:buFont typeface="Arimo"/>
              <a:buChar char="•"/>
              <a:defRPr i="0" sz="2000" u="none" cap="none" strike="noStrike">
                <a:solidFill>
                  <a:srgbClr val="231F20"/>
                </a:solidFill>
                <a:latin typeface="Arimo"/>
                <a:ea typeface="Arimo"/>
                <a:cs typeface="Arimo"/>
                <a:sym typeface="Arimo"/>
              </a:defRPr>
            </a:lvl8pPr>
            <a:lvl9pPr indent="-355600" lvl="8" marL="4114800" marR="0" rtl="0" algn="l">
              <a:spcBef>
                <a:spcPts val="400"/>
              </a:spcBef>
              <a:spcAft>
                <a:spcPts val="0"/>
              </a:spcAft>
              <a:buClr>
                <a:srgbClr val="231F20"/>
              </a:buClr>
              <a:buSzPts val="2000"/>
              <a:buFont typeface="Arimo"/>
              <a:buChar char="•"/>
              <a:defRPr i="0" sz="2000" u="none" cap="none" strike="noStrike">
                <a:solidFill>
                  <a:srgbClr val="231F20"/>
                </a:solidFill>
                <a:latin typeface="Arimo"/>
                <a:ea typeface="Arimo"/>
                <a:cs typeface="Arimo"/>
                <a:sym typeface="Arim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36.gif"/><Relationship Id="rId7" Type="http://schemas.openxmlformats.org/officeDocument/2006/relationships/image" Target="../media/image18.gif"/><Relationship Id="rId8" Type="http://schemas.openxmlformats.org/officeDocument/2006/relationships/image" Target="../media/image20.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9.png"/><Relationship Id="rId10" Type="http://schemas.openxmlformats.org/officeDocument/2006/relationships/image" Target="../media/image40.png"/><Relationship Id="rId9" Type="http://schemas.openxmlformats.org/officeDocument/2006/relationships/image" Target="../media/image35.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3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2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19.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9.png"/><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20" Type="http://schemas.openxmlformats.org/officeDocument/2006/relationships/image" Target="../media/image7.gif"/><Relationship Id="rId22" Type="http://schemas.openxmlformats.org/officeDocument/2006/relationships/image" Target="../media/image5.gif"/><Relationship Id="rId21" Type="http://schemas.openxmlformats.org/officeDocument/2006/relationships/image" Target="../media/image20.gif"/><Relationship Id="rId24" Type="http://schemas.openxmlformats.org/officeDocument/2006/relationships/image" Target="../media/image10.gif"/><Relationship Id="rId23" Type="http://schemas.openxmlformats.org/officeDocument/2006/relationships/image" Target="../media/image19.gif"/><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52.png"/><Relationship Id="rId9" Type="http://schemas.openxmlformats.org/officeDocument/2006/relationships/image" Target="../media/image58.png"/><Relationship Id="rId25" Type="http://schemas.openxmlformats.org/officeDocument/2006/relationships/image" Target="../media/image36.gif"/><Relationship Id="rId5" Type="http://schemas.openxmlformats.org/officeDocument/2006/relationships/image" Target="../media/image54.png"/><Relationship Id="rId6" Type="http://schemas.openxmlformats.org/officeDocument/2006/relationships/image" Target="../media/image53.png"/><Relationship Id="rId7" Type="http://schemas.openxmlformats.org/officeDocument/2006/relationships/image" Target="../media/image57.png"/><Relationship Id="rId8" Type="http://schemas.openxmlformats.org/officeDocument/2006/relationships/image" Target="../media/image51.png"/><Relationship Id="rId11" Type="http://schemas.openxmlformats.org/officeDocument/2006/relationships/image" Target="../media/image63.png"/><Relationship Id="rId10" Type="http://schemas.openxmlformats.org/officeDocument/2006/relationships/image" Target="../media/image55.png"/><Relationship Id="rId13" Type="http://schemas.openxmlformats.org/officeDocument/2006/relationships/image" Target="../media/image64.png"/><Relationship Id="rId12" Type="http://schemas.openxmlformats.org/officeDocument/2006/relationships/image" Target="../media/image61.png"/><Relationship Id="rId15" Type="http://schemas.openxmlformats.org/officeDocument/2006/relationships/image" Target="../media/image65.png"/><Relationship Id="rId14" Type="http://schemas.openxmlformats.org/officeDocument/2006/relationships/image" Target="../media/image60.png"/><Relationship Id="rId17" Type="http://schemas.openxmlformats.org/officeDocument/2006/relationships/image" Target="../media/image18.gif"/><Relationship Id="rId16" Type="http://schemas.openxmlformats.org/officeDocument/2006/relationships/image" Target="../media/image62.png"/><Relationship Id="rId19" Type="http://schemas.openxmlformats.org/officeDocument/2006/relationships/image" Target="../media/image27.gif"/><Relationship Id="rId18" Type="http://schemas.openxmlformats.org/officeDocument/2006/relationships/image" Target="../media/image2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gif"/><Relationship Id="rId5" Type="http://schemas.openxmlformats.org/officeDocument/2006/relationships/image" Target="../media/image19.gif"/><Relationship Id="rId6" Type="http://schemas.openxmlformats.org/officeDocument/2006/relationships/image" Target="../media/image22.gif"/><Relationship Id="rId7" Type="http://schemas.openxmlformats.org/officeDocument/2006/relationships/image" Target="../media/image20.gif"/><Relationship Id="rId8" Type="http://schemas.openxmlformats.org/officeDocument/2006/relationships/image" Target="../media/image18.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20.gif"/><Relationship Id="rId6" Type="http://schemas.openxmlformats.org/officeDocument/2006/relationships/image" Target="../media/image22.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4.png"/><Relationship Id="rId10" Type="http://schemas.openxmlformats.org/officeDocument/2006/relationships/image" Target="../media/image25.png"/><Relationship Id="rId9"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3.png"/><Relationship Id="rId8"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49" name="Shape 49"/>
        <p:cNvGrpSpPr/>
        <p:nvPr/>
      </p:nvGrpSpPr>
      <p:grpSpPr>
        <a:xfrm>
          <a:off x="0" y="0"/>
          <a:ext cx="0" cy="0"/>
          <a:chOff x="0" y="0"/>
          <a:chExt cx="0" cy="0"/>
        </a:xfrm>
      </p:grpSpPr>
      <p:pic>
        <p:nvPicPr>
          <p:cNvPr id="50" name="Google Shape;50;p7"/>
          <p:cNvPicPr preferRelativeResize="0"/>
          <p:nvPr/>
        </p:nvPicPr>
        <p:blipFill>
          <a:blip r:embed="rId3">
            <a:alphaModFix/>
          </a:blip>
          <a:stretch>
            <a:fillRect/>
          </a:stretch>
        </p:blipFill>
        <p:spPr>
          <a:xfrm>
            <a:off x="-1740475" y="239775"/>
            <a:ext cx="9807449" cy="9807449"/>
          </a:xfrm>
          <a:prstGeom prst="rect">
            <a:avLst/>
          </a:prstGeom>
          <a:noFill/>
          <a:ln>
            <a:noFill/>
          </a:ln>
        </p:spPr>
      </p:pic>
      <p:pic>
        <p:nvPicPr>
          <p:cNvPr id="51" name="Google Shape;51;p7"/>
          <p:cNvPicPr preferRelativeResize="0"/>
          <p:nvPr/>
        </p:nvPicPr>
        <p:blipFill rotWithShape="1">
          <a:blip r:embed="rId4">
            <a:alphaModFix/>
          </a:blip>
          <a:srcRect b="0" l="0" r="0" t="0"/>
          <a:stretch/>
        </p:blipFill>
        <p:spPr>
          <a:xfrm>
            <a:off x="0" y="0"/>
            <a:ext cx="6326505" cy="10287000"/>
          </a:xfrm>
          <a:prstGeom prst="rect">
            <a:avLst/>
          </a:prstGeom>
          <a:noFill/>
          <a:ln>
            <a:noFill/>
          </a:ln>
        </p:spPr>
      </p:pic>
      <p:sp>
        <p:nvSpPr>
          <p:cNvPr id="52" name="Google Shape;52;p7"/>
          <p:cNvSpPr txBox="1"/>
          <p:nvPr/>
        </p:nvSpPr>
        <p:spPr>
          <a:xfrm>
            <a:off x="6387030" y="2089037"/>
            <a:ext cx="11574600" cy="6791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8383" u="none" cap="none" strike="noStrike">
                <a:solidFill>
                  <a:srgbClr val="231F20"/>
                </a:solidFill>
                <a:latin typeface="Josefin Sans"/>
                <a:ea typeface="Josefin Sans"/>
                <a:cs typeface="Josefin Sans"/>
                <a:sym typeface="Josefin Sans"/>
              </a:rPr>
              <a:t>BLACK HISTORY </a:t>
            </a:r>
            <a:endParaRPr/>
          </a:p>
          <a:p>
            <a:pPr indent="0" lvl="0" marL="0" marR="0" rtl="0" algn="l">
              <a:lnSpc>
                <a:spcPct val="80000"/>
              </a:lnSpc>
              <a:spcBef>
                <a:spcPts val="0"/>
              </a:spcBef>
              <a:spcAft>
                <a:spcPts val="0"/>
              </a:spcAft>
              <a:buNone/>
            </a:pPr>
            <a:r>
              <a:rPr b="1" i="0" lang="en-US" sz="18383" u="none" cap="none" strike="noStrike">
                <a:solidFill>
                  <a:srgbClr val="231F20"/>
                </a:solidFill>
                <a:latin typeface="Josefin Sans"/>
                <a:ea typeface="Josefin Sans"/>
                <a:cs typeface="Josefin Sans"/>
                <a:sym typeface="Josefin Sans"/>
              </a:rPr>
              <a:t>MONTH</a:t>
            </a:r>
            <a:endParaRPr/>
          </a:p>
        </p:txBody>
      </p:sp>
      <p:sp>
        <p:nvSpPr>
          <p:cNvPr id="53" name="Google Shape;53;p7"/>
          <p:cNvSpPr txBox="1"/>
          <p:nvPr/>
        </p:nvSpPr>
        <p:spPr>
          <a:xfrm>
            <a:off x="6577207" y="1406863"/>
            <a:ext cx="8115300" cy="43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REPORT TEMPLATE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158" name="Shape 158"/>
        <p:cNvGrpSpPr/>
        <p:nvPr/>
      </p:nvGrpSpPr>
      <p:grpSpPr>
        <a:xfrm>
          <a:off x="0" y="0"/>
          <a:ext cx="0" cy="0"/>
          <a:chOff x="0" y="0"/>
          <a:chExt cx="0" cy="0"/>
        </a:xfrm>
      </p:grpSpPr>
      <p:pic>
        <p:nvPicPr>
          <p:cNvPr id="159" name="Google Shape;159;p16"/>
          <p:cNvPicPr preferRelativeResize="0"/>
          <p:nvPr/>
        </p:nvPicPr>
        <p:blipFill>
          <a:blip r:embed="rId3">
            <a:alphaModFix/>
          </a:blip>
          <a:stretch>
            <a:fillRect/>
          </a:stretch>
        </p:blipFill>
        <p:spPr>
          <a:xfrm>
            <a:off x="12202837" y="657523"/>
            <a:ext cx="3933375" cy="3019828"/>
          </a:xfrm>
          <a:prstGeom prst="rect">
            <a:avLst/>
          </a:prstGeom>
          <a:noFill/>
          <a:ln>
            <a:noFill/>
          </a:ln>
        </p:spPr>
      </p:pic>
      <p:pic>
        <p:nvPicPr>
          <p:cNvPr id="160" name="Google Shape;160;p16"/>
          <p:cNvPicPr preferRelativeResize="0"/>
          <p:nvPr/>
        </p:nvPicPr>
        <p:blipFill>
          <a:blip r:embed="rId4">
            <a:alphaModFix/>
          </a:blip>
          <a:stretch>
            <a:fillRect/>
          </a:stretch>
        </p:blipFill>
        <p:spPr>
          <a:xfrm>
            <a:off x="6671275" y="3656339"/>
            <a:ext cx="4400949" cy="4885722"/>
          </a:xfrm>
          <a:prstGeom prst="rect">
            <a:avLst/>
          </a:prstGeom>
          <a:noFill/>
          <a:ln>
            <a:noFill/>
          </a:ln>
        </p:spPr>
      </p:pic>
      <p:pic>
        <p:nvPicPr>
          <p:cNvPr id="161" name="Google Shape;161;p16"/>
          <p:cNvPicPr preferRelativeResize="0"/>
          <p:nvPr/>
        </p:nvPicPr>
        <p:blipFill>
          <a:blip r:embed="rId5">
            <a:alphaModFix/>
          </a:blip>
          <a:stretch>
            <a:fillRect/>
          </a:stretch>
        </p:blipFill>
        <p:spPr>
          <a:xfrm>
            <a:off x="1043812" y="1041899"/>
            <a:ext cx="3135550" cy="2621326"/>
          </a:xfrm>
          <a:prstGeom prst="rect">
            <a:avLst/>
          </a:prstGeom>
          <a:noFill/>
          <a:ln>
            <a:noFill/>
          </a:ln>
        </p:spPr>
      </p:pic>
      <p:cxnSp>
        <p:nvCxnSpPr>
          <p:cNvPr id="162" name="Google Shape;162;p16"/>
          <p:cNvCxnSpPr/>
          <p:nvPr/>
        </p:nvCxnSpPr>
        <p:spPr>
          <a:xfrm rot="10800000">
            <a:off x="0" y="4022548"/>
            <a:ext cx="18288000" cy="0"/>
          </a:xfrm>
          <a:prstGeom prst="straightConnector1">
            <a:avLst/>
          </a:prstGeom>
          <a:noFill/>
          <a:ln cap="flat" cmpd="sng" w="19050">
            <a:solidFill>
              <a:srgbClr val="231F20"/>
            </a:solidFill>
            <a:prstDash val="solid"/>
            <a:round/>
            <a:headEnd len="sm" w="sm" type="none"/>
            <a:tailEnd len="sm" w="sm" type="none"/>
          </a:ln>
        </p:spPr>
      </p:cxnSp>
      <p:grpSp>
        <p:nvGrpSpPr>
          <p:cNvPr id="163" name="Google Shape;163;p16"/>
          <p:cNvGrpSpPr/>
          <p:nvPr/>
        </p:nvGrpSpPr>
        <p:grpSpPr>
          <a:xfrm>
            <a:off x="12950596" y="3884642"/>
            <a:ext cx="275812" cy="275812"/>
            <a:chOff x="0" y="0"/>
            <a:chExt cx="812800" cy="812800"/>
          </a:xfrm>
        </p:grpSpPr>
        <p:sp>
          <p:nvSpPr>
            <p:cNvPr id="164" name="Google Shape;1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6" name="Google Shape;166;p16"/>
          <p:cNvGrpSpPr/>
          <p:nvPr/>
        </p:nvGrpSpPr>
        <p:grpSpPr>
          <a:xfrm>
            <a:off x="6988359" y="3857404"/>
            <a:ext cx="275812" cy="275812"/>
            <a:chOff x="0" y="0"/>
            <a:chExt cx="812800" cy="812800"/>
          </a:xfrm>
        </p:grpSpPr>
        <p:sp>
          <p:nvSpPr>
            <p:cNvPr id="167" name="Google Shape;16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6"/>
          <p:cNvGrpSpPr/>
          <p:nvPr/>
        </p:nvGrpSpPr>
        <p:grpSpPr>
          <a:xfrm>
            <a:off x="1028700" y="3884642"/>
            <a:ext cx="275812" cy="275812"/>
            <a:chOff x="0" y="0"/>
            <a:chExt cx="812800" cy="812800"/>
          </a:xfrm>
        </p:grpSpPr>
        <p:sp>
          <p:nvSpPr>
            <p:cNvPr id="170" name="Google Shape;17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6"/>
            <p:cNvSpPr txBox="1"/>
            <p:nvPr/>
          </p:nvSpPr>
          <p:spPr>
            <a:xfrm>
              <a:off x="76200" y="85725"/>
              <a:ext cx="660400" cy="650875"/>
            </a:xfrm>
            <a:prstGeom prst="rect">
              <a:avLst/>
            </a:prstGeom>
            <a:noFill/>
            <a:ln>
              <a:noFill/>
            </a:ln>
          </p:spPr>
          <p:txBody>
            <a:bodyPr anchorCtr="0" anchor="ctr" bIns="50800" lIns="50800" spcFirstLastPara="1" rIns="50800" wrap="square" tIns="50800">
              <a:noAutofit/>
            </a:bodyPr>
            <a:lstStyle/>
            <a:p>
              <a:pPr indent="0" lvl="0" marL="0" marR="0" rtl="0" algn="ctr">
                <a:lnSpc>
                  <a:spcPct val="7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2" name="Google Shape;172;p16"/>
          <p:cNvPicPr preferRelativeResize="0"/>
          <p:nvPr/>
        </p:nvPicPr>
        <p:blipFill rotWithShape="1">
          <a:blip r:embed="rId6">
            <a:alphaModFix/>
          </a:blip>
          <a:srcRect b="0" l="0" r="0" t="0"/>
          <a:stretch/>
        </p:blipFill>
        <p:spPr>
          <a:xfrm>
            <a:off x="1019442" y="427165"/>
            <a:ext cx="3184279" cy="3249264"/>
          </a:xfrm>
          <a:prstGeom prst="rect">
            <a:avLst/>
          </a:prstGeom>
          <a:noFill/>
          <a:ln>
            <a:noFill/>
          </a:ln>
        </p:spPr>
      </p:pic>
      <p:pic>
        <p:nvPicPr>
          <p:cNvPr id="173" name="Google Shape;173;p16"/>
          <p:cNvPicPr preferRelativeResize="0"/>
          <p:nvPr/>
        </p:nvPicPr>
        <p:blipFill rotWithShape="1">
          <a:blip r:embed="rId7">
            <a:alphaModFix/>
          </a:blip>
          <a:srcRect b="0" l="0" r="0" t="0"/>
          <a:stretch/>
        </p:blipFill>
        <p:spPr>
          <a:xfrm>
            <a:off x="6988359" y="4160454"/>
            <a:ext cx="3135540" cy="3249264"/>
          </a:xfrm>
          <a:prstGeom prst="rect">
            <a:avLst/>
          </a:prstGeom>
          <a:noFill/>
          <a:ln>
            <a:noFill/>
          </a:ln>
        </p:spPr>
      </p:pic>
      <p:pic>
        <p:nvPicPr>
          <p:cNvPr id="174" name="Google Shape;174;p16"/>
          <p:cNvPicPr preferRelativeResize="0"/>
          <p:nvPr/>
        </p:nvPicPr>
        <p:blipFill rotWithShape="1">
          <a:blip r:embed="rId8">
            <a:alphaModFix/>
          </a:blip>
          <a:srcRect b="0" l="0" r="0" t="0"/>
          <a:stretch/>
        </p:blipFill>
        <p:spPr>
          <a:xfrm>
            <a:off x="12948018" y="186425"/>
            <a:ext cx="2443003" cy="3490004"/>
          </a:xfrm>
          <a:prstGeom prst="rect">
            <a:avLst/>
          </a:prstGeom>
          <a:noFill/>
          <a:ln>
            <a:noFill/>
          </a:ln>
        </p:spPr>
      </p:pic>
      <p:grpSp>
        <p:nvGrpSpPr>
          <p:cNvPr id="175" name="Google Shape;175;p16"/>
          <p:cNvGrpSpPr/>
          <p:nvPr/>
        </p:nvGrpSpPr>
        <p:grpSpPr>
          <a:xfrm>
            <a:off x="1028700" y="4636842"/>
            <a:ext cx="4311282" cy="1931305"/>
            <a:chOff x="0" y="38100"/>
            <a:chExt cx="5748376" cy="2575074"/>
          </a:xfrm>
        </p:grpSpPr>
        <p:sp>
          <p:nvSpPr>
            <p:cNvPr id="176" name="Google Shape;176;p16"/>
            <p:cNvSpPr txBox="1"/>
            <p:nvPr/>
          </p:nvSpPr>
          <p:spPr>
            <a:xfrm>
              <a:off x="0" y="38100"/>
              <a:ext cx="5748376"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MAIN POINT</a:t>
              </a:r>
              <a:endParaRPr/>
            </a:p>
          </p:txBody>
        </p:sp>
        <p:sp>
          <p:nvSpPr>
            <p:cNvPr id="177" name="Google Shape;177;p16"/>
            <p:cNvSpPr txBox="1"/>
            <p:nvPr/>
          </p:nvSpPr>
          <p:spPr>
            <a:xfrm>
              <a:off x="0" y="673674"/>
              <a:ext cx="5748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Briefly elaborate on what you want to discuss. Lorem ipsum dolor sit amet, consectetur adipiscing elit, sed do eiusmod tempor incididunt ut labore.</a:t>
              </a:r>
              <a:endParaRPr/>
            </a:p>
          </p:txBody>
        </p:sp>
      </p:grpSp>
      <p:grpSp>
        <p:nvGrpSpPr>
          <p:cNvPr id="178" name="Google Shape;178;p16"/>
          <p:cNvGrpSpPr/>
          <p:nvPr/>
        </p:nvGrpSpPr>
        <p:grpSpPr>
          <a:xfrm>
            <a:off x="6988359" y="1834340"/>
            <a:ext cx="4311282" cy="1931305"/>
            <a:chOff x="0" y="38100"/>
            <a:chExt cx="5748376" cy="2575074"/>
          </a:xfrm>
        </p:grpSpPr>
        <p:sp>
          <p:nvSpPr>
            <p:cNvPr id="179" name="Google Shape;179;p16"/>
            <p:cNvSpPr txBox="1"/>
            <p:nvPr/>
          </p:nvSpPr>
          <p:spPr>
            <a:xfrm>
              <a:off x="0" y="38100"/>
              <a:ext cx="5748376"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MAIN POINT</a:t>
              </a:r>
              <a:endParaRPr/>
            </a:p>
          </p:txBody>
        </p:sp>
        <p:sp>
          <p:nvSpPr>
            <p:cNvPr id="180" name="Google Shape;180;p16"/>
            <p:cNvSpPr txBox="1"/>
            <p:nvPr/>
          </p:nvSpPr>
          <p:spPr>
            <a:xfrm>
              <a:off x="0" y="673674"/>
              <a:ext cx="5748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Briefly elaborate on what you want to discuss. Lorem ipsum dolor sit amet, consectetur adipiscing elit, sed do eiusmod tempor incididunt ut labore.</a:t>
              </a:r>
              <a:endParaRPr/>
            </a:p>
          </p:txBody>
        </p:sp>
      </p:grpSp>
      <p:grpSp>
        <p:nvGrpSpPr>
          <p:cNvPr id="181" name="Google Shape;181;p16"/>
          <p:cNvGrpSpPr/>
          <p:nvPr/>
        </p:nvGrpSpPr>
        <p:grpSpPr>
          <a:xfrm>
            <a:off x="12948018" y="4636842"/>
            <a:ext cx="4311282" cy="1931305"/>
            <a:chOff x="0" y="38100"/>
            <a:chExt cx="5748376" cy="2575074"/>
          </a:xfrm>
        </p:grpSpPr>
        <p:sp>
          <p:nvSpPr>
            <p:cNvPr id="182" name="Google Shape;182;p16"/>
            <p:cNvSpPr txBox="1"/>
            <p:nvPr/>
          </p:nvSpPr>
          <p:spPr>
            <a:xfrm>
              <a:off x="0" y="38100"/>
              <a:ext cx="5748376"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MAIN POINT</a:t>
              </a:r>
              <a:endParaRPr/>
            </a:p>
          </p:txBody>
        </p:sp>
        <p:sp>
          <p:nvSpPr>
            <p:cNvPr id="183" name="Google Shape;183;p16"/>
            <p:cNvSpPr txBox="1"/>
            <p:nvPr/>
          </p:nvSpPr>
          <p:spPr>
            <a:xfrm>
              <a:off x="0" y="673674"/>
              <a:ext cx="5748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Briefly elaborate on what you want to discuss. Lorem ipsum dolor sit amet, consectetur adipiscing elit, sed do eiusmod tempor incididunt ut labore.</a:t>
              </a:r>
              <a:endParaRPr/>
            </a:p>
          </p:txBody>
        </p:sp>
      </p:grpSp>
      <p:sp>
        <p:nvSpPr>
          <p:cNvPr id="184" name="Google Shape;184;p16"/>
          <p:cNvSpPr txBox="1"/>
          <p:nvPr/>
        </p:nvSpPr>
        <p:spPr>
          <a:xfrm>
            <a:off x="1028700" y="8076468"/>
            <a:ext cx="81153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TIMELINE</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188" name="Shape 188"/>
        <p:cNvGrpSpPr/>
        <p:nvPr/>
      </p:nvGrpSpPr>
      <p:grpSpPr>
        <a:xfrm>
          <a:off x="0" y="0"/>
          <a:ext cx="0" cy="0"/>
          <a:chOff x="0" y="0"/>
          <a:chExt cx="0" cy="0"/>
        </a:xfrm>
      </p:grpSpPr>
      <p:pic>
        <p:nvPicPr>
          <p:cNvPr id="189" name="Google Shape;189;p17"/>
          <p:cNvPicPr preferRelativeResize="0"/>
          <p:nvPr/>
        </p:nvPicPr>
        <p:blipFill>
          <a:blip r:embed="rId3">
            <a:alphaModFix/>
          </a:blip>
          <a:stretch>
            <a:fillRect/>
          </a:stretch>
        </p:blipFill>
        <p:spPr>
          <a:xfrm>
            <a:off x="0" y="656050"/>
            <a:ext cx="5147376" cy="3004749"/>
          </a:xfrm>
          <a:prstGeom prst="rect">
            <a:avLst/>
          </a:prstGeom>
          <a:noFill/>
          <a:ln>
            <a:noFill/>
          </a:ln>
        </p:spPr>
      </p:pic>
      <p:pic>
        <p:nvPicPr>
          <p:cNvPr id="190" name="Google Shape;190;p17"/>
          <p:cNvPicPr preferRelativeResize="0"/>
          <p:nvPr/>
        </p:nvPicPr>
        <p:blipFill>
          <a:blip r:embed="rId4">
            <a:alphaModFix/>
          </a:blip>
          <a:stretch>
            <a:fillRect/>
          </a:stretch>
        </p:blipFill>
        <p:spPr>
          <a:xfrm>
            <a:off x="5613450" y="656050"/>
            <a:ext cx="5147349" cy="3004733"/>
          </a:xfrm>
          <a:prstGeom prst="rect">
            <a:avLst/>
          </a:prstGeom>
          <a:noFill/>
          <a:ln>
            <a:noFill/>
          </a:ln>
        </p:spPr>
      </p:pic>
      <p:pic>
        <p:nvPicPr>
          <p:cNvPr id="191" name="Google Shape;191;p17"/>
          <p:cNvPicPr preferRelativeResize="0"/>
          <p:nvPr/>
        </p:nvPicPr>
        <p:blipFill>
          <a:blip r:embed="rId5">
            <a:alphaModFix/>
          </a:blip>
          <a:stretch>
            <a:fillRect/>
          </a:stretch>
        </p:blipFill>
        <p:spPr>
          <a:xfrm>
            <a:off x="11227550" y="656050"/>
            <a:ext cx="5147349" cy="3004733"/>
          </a:xfrm>
          <a:prstGeom prst="rect">
            <a:avLst/>
          </a:prstGeom>
          <a:noFill/>
          <a:ln>
            <a:noFill/>
          </a:ln>
        </p:spPr>
      </p:pic>
      <p:pic>
        <p:nvPicPr>
          <p:cNvPr id="192" name="Google Shape;192;p17"/>
          <p:cNvPicPr preferRelativeResize="0"/>
          <p:nvPr/>
        </p:nvPicPr>
        <p:blipFill>
          <a:blip r:embed="rId6">
            <a:alphaModFix/>
          </a:blip>
          <a:stretch>
            <a:fillRect/>
          </a:stretch>
        </p:blipFill>
        <p:spPr>
          <a:xfrm>
            <a:off x="16841625" y="656050"/>
            <a:ext cx="5147349" cy="3004733"/>
          </a:xfrm>
          <a:prstGeom prst="rect">
            <a:avLst/>
          </a:prstGeom>
          <a:noFill/>
          <a:ln>
            <a:noFill/>
          </a:ln>
        </p:spPr>
      </p:pic>
      <p:pic>
        <p:nvPicPr>
          <p:cNvPr id="193" name="Google Shape;193;p17"/>
          <p:cNvPicPr preferRelativeResize="0"/>
          <p:nvPr/>
        </p:nvPicPr>
        <p:blipFill>
          <a:blip r:embed="rId7">
            <a:alphaModFix/>
          </a:blip>
          <a:stretch>
            <a:fillRect/>
          </a:stretch>
        </p:blipFill>
        <p:spPr>
          <a:xfrm>
            <a:off x="-1850500" y="6687330"/>
            <a:ext cx="5147376" cy="2992071"/>
          </a:xfrm>
          <a:prstGeom prst="rect">
            <a:avLst/>
          </a:prstGeom>
          <a:noFill/>
          <a:ln>
            <a:noFill/>
          </a:ln>
        </p:spPr>
      </p:pic>
      <p:pic>
        <p:nvPicPr>
          <p:cNvPr id="194" name="Google Shape;194;p17"/>
          <p:cNvPicPr preferRelativeResize="0"/>
          <p:nvPr/>
        </p:nvPicPr>
        <p:blipFill>
          <a:blip r:embed="rId8">
            <a:alphaModFix/>
          </a:blip>
          <a:stretch>
            <a:fillRect/>
          </a:stretch>
        </p:blipFill>
        <p:spPr>
          <a:xfrm>
            <a:off x="3762950" y="6687344"/>
            <a:ext cx="5147349" cy="2992055"/>
          </a:xfrm>
          <a:prstGeom prst="rect">
            <a:avLst/>
          </a:prstGeom>
          <a:noFill/>
          <a:ln>
            <a:noFill/>
          </a:ln>
        </p:spPr>
      </p:pic>
      <p:pic>
        <p:nvPicPr>
          <p:cNvPr id="195" name="Google Shape;195;p17"/>
          <p:cNvPicPr preferRelativeResize="0"/>
          <p:nvPr/>
        </p:nvPicPr>
        <p:blipFill>
          <a:blip r:embed="rId9">
            <a:alphaModFix/>
          </a:blip>
          <a:stretch>
            <a:fillRect/>
          </a:stretch>
        </p:blipFill>
        <p:spPr>
          <a:xfrm>
            <a:off x="9377025" y="6687330"/>
            <a:ext cx="5147376" cy="2992071"/>
          </a:xfrm>
          <a:prstGeom prst="rect">
            <a:avLst/>
          </a:prstGeom>
          <a:noFill/>
          <a:ln>
            <a:noFill/>
          </a:ln>
        </p:spPr>
      </p:pic>
      <p:pic>
        <p:nvPicPr>
          <p:cNvPr id="196" name="Google Shape;196;p17"/>
          <p:cNvPicPr preferRelativeResize="0"/>
          <p:nvPr/>
        </p:nvPicPr>
        <p:blipFill>
          <a:blip r:embed="rId10">
            <a:alphaModFix/>
          </a:blip>
          <a:stretch>
            <a:fillRect/>
          </a:stretch>
        </p:blipFill>
        <p:spPr>
          <a:xfrm>
            <a:off x="14991125" y="6687330"/>
            <a:ext cx="5147376" cy="2992071"/>
          </a:xfrm>
          <a:prstGeom prst="rect">
            <a:avLst/>
          </a:prstGeom>
          <a:noFill/>
          <a:ln>
            <a:noFill/>
          </a:ln>
        </p:spPr>
      </p:pic>
      <p:sp>
        <p:nvSpPr>
          <p:cNvPr id="197" name="Google Shape;197;p17"/>
          <p:cNvSpPr txBox="1"/>
          <p:nvPr/>
        </p:nvSpPr>
        <p:spPr>
          <a:xfrm>
            <a:off x="-2219667" y="4593491"/>
            <a:ext cx="227274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FFFAEE"/>
                </a:solidFill>
                <a:latin typeface="Josefin Sans"/>
                <a:ea typeface="Josefin Sans"/>
                <a:cs typeface="Josefin Sans"/>
                <a:sym typeface="Josefin Sans"/>
              </a:rPr>
              <a:t>GALLERY    GALLERY    GALLERY</a:t>
            </a:r>
            <a:endParaRPr/>
          </a:p>
        </p:txBody>
      </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201" name="Shape 201"/>
        <p:cNvGrpSpPr/>
        <p:nvPr/>
      </p:nvGrpSpPr>
      <p:grpSpPr>
        <a:xfrm>
          <a:off x="0" y="0"/>
          <a:ext cx="0" cy="0"/>
          <a:chOff x="0" y="0"/>
          <a:chExt cx="0" cy="0"/>
        </a:xfrm>
      </p:grpSpPr>
      <p:pic>
        <p:nvPicPr>
          <p:cNvPr id="202" name="Google Shape;202;p18"/>
          <p:cNvPicPr preferRelativeResize="0"/>
          <p:nvPr/>
        </p:nvPicPr>
        <p:blipFill>
          <a:blip r:embed="rId3">
            <a:alphaModFix/>
          </a:blip>
          <a:stretch>
            <a:fillRect/>
          </a:stretch>
        </p:blipFill>
        <p:spPr>
          <a:xfrm>
            <a:off x="-11448600" y="-5427513"/>
            <a:ext cx="35337298" cy="27124125"/>
          </a:xfrm>
          <a:prstGeom prst="rect">
            <a:avLst/>
          </a:prstGeom>
          <a:noFill/>
          <a:ln>
            <a:noFill/>
          </a:ln>
        </p:spPr>
      </p:pic>
      <p:pic>
        <p:nvPicPr>
          <p:cNvPr id="203" name="Google Shape;203;p18"/>
          <p:cNvPicPr preferRelativeResize="0"/>
          <p:nvPr/>
        </p:nvPicPr>
        <p:blipFill rotWithShape="1">
          <a:blip r:embed="rId4">
            <a:alphaModFix/>
          </a:blip>
          <a:srcRect b="0" l="0" r="0" t="0"/>
          <a:stretch/>
        </p:blipFill>
        <p:spPr>
          <a:xfrm>
            <a:off x="4103370" y="309433"/>
            <a:ext cx="10081260" cy="10287000"/>
          </a:xfrm>
          <a:prstGeom prst="rect">
            <a:avLst/>
          </a:prstGeom>
          <a:noFill/>
          <a:ln>
            <a:noFill/>
          </a:ln>
        </p:spPr>
      </p:pic>
      <p:sp>
        <p:nvSpPr>
          <p:cNvPr id="204" name="Google Shape;204;p18"/>
          <p:cNvSpPr txBox="1"/>
          <p:nvPr/>
        </p:nvSpPr>
        <p:spPr>
          <a:xfrm>
            <a:off x="1028700" y="7182655"/>
            <a:ext cx="16230600" cy="190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460" u="none" cap="none" strike="noStrike">
                <a:solidFill>
                  <a:srgbClr val="FFFAEE"/>
                </a:solidFill>
                <a:latin typeface="Josefin Sans"/>
                <a:ea typeface="Josefin Sans"/>
                <a:cs typeface="Josefin Sans"/>
                <a:sym typeface="Josefin Sans"/>
              </a:rPr>
              <a:t>OUR PROJECTS</a:t>
            </a:r>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208" name="Shape 208"/>
        <p:cNvGrpSpPr/>
        <p:nvPr/>
      </p:nvGrpSpPr>
      <p:grpSpPr>
        <a:xfrm>
          <a:off x="0" y="0"/>
          <a:ext cx="0" cy="0"/>
          <a:chOff x="0" y="0"/>
          <a:chExt cx="0" cy="0"/>
        </a:xfrm>
      </p:grpSpPr>
      <p:pic>
        <p:nvPicPr>
          <p:cNvPr id="209" name="Google Shape;209;p19"/>
          <p:cNvPicPr preferRelativeResize="0"/>
          <p:nvPr/>
        </p:nvPicPr>
        <p:blipFill>
          <a:blip r:embed="rId3">
            <a:alphaModFix/>
          </a:blip>
          <a:stretch>
            <a:fillRect/>
          </a:stretch>
        </p:blipFill>
        <p:spPr>
          <a:xfrm>
            <a:off x="354525" y="2709127"/>
            <a:ext cx="8509275" cy="7696451"/>
          </a:xfrm>
          <a:prstGeom prst="rect">
            <a:avLst/>
          </a:prstGeom>
          <a:noFill/>
          <a:ln>
            <a:noFill/>
          </a:ln>
        </p:spPr>
      </p:pic>
      <p:pic>
        <p:nvPicPr>
          <p:cNvPr id="210" name="Google Shape;210;p19"/>
          <p:cNvPicPr preferRelativeResize="0"/>
          <p:nvPr/>
        </p:nvPicPr>
        <p:blipFill rotWithShape="1">
          <a:blip r:embed="rId4">
            <a:alphaModFix/>
          </a:blip>
          <a:srcRect b="0" l="0" r="0" t="0"/>
          <a:stretch/>
        </p:blipFill>
        <p:spPr>
          <a:xfrm>
            <a:off x="1028700" y="2827691"/>
            <a:ext cx="7160937" cy="7459309"/>
          </a:xfrm>
          <a:prstGeom prst="rect">
            <a:avLst/>
          </a:prstGeom>
          <a:noFill/>
          <a:ln>
            <a:noFill/>
          </a:ln>
        </p:spPr>
      </p:pic>
      <p:sp>
        <p:nvSpPr>
          <p:cNvPr id="211" name="Google Shape;211;p19"/>
          <p:cNvSpPr txBox="1"/>
          <p:nvPr/>
        </p:nvSpPr>
        <p:spPr>
          <a:xfrm>
            <a:off x="1028700" y="1219200"/>
            <a:ext cx="11739000" cy="12807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OUR PROJECTS</a:t>
            </a:r>
            <a:endParaRPr/>
          </a:p>
        </p:txBody>
      </p:sp>
      <p:grpSp>
        <p:nvGrpSpPr>
          <p:cNvPr id="212" name="Google Shape;212;p19"/>
          <p:cNvGrpSpPr/>
          <p:nvPr/>
        </p:nvGrpSpPr>
        <p:grpSpPr>
          <a:xfrm>
            <a:off x="9144000" y="3255746"/>
            <a:ext cx="8115300" cy="1640380"/>
            <a:chOff x="0" y="38100"/>
            <a:chExt cx="10820400" cy="2187174"/>
          </a:xfrm>
        </p:grpSpPr>
        <p:sp>
          <p:nvSpPr>
            <p:cNvPr id="213" name="Google Shape;213;p19"/>
            <p:cNvSpPr txBox="1"/>
            <p:nvPr/>
          </p:nvSpPr>
          <p:spPr>
            <a:xfrm>
              <a:off x="0" y="38100"/>
              <a:ext cx="10820400"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PROJECT ONE</a:t>
              </a:r>
              <a:endParaRPr/>
            </a:p>
          </p:txBody>
        </p:sp>
        <p:sp>
          <p:nvSpPr>
            <p:cNvPr id="214" name="Google Shape;214;p19"/>
            <p:cNvSpPr txBox="1"/>
            <p:nvPr/>
          </p:nvSpPr>
          <p:spPr>
            <a:xfrm>
              <a:off x="0" y="673674"/>
              <a:ext cx="10820400" cy="1551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Elaborate here.</a:t>
              </a:r>
              <a:endParaRPr/>
            </a:p>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Et netus et malesuada fames. Interdum velit euismod in pellentesque.</a:t>
              </a:r>
              <a:endParaRPr/>
            </a:p>
          </p:txBody>
        </p:sp>
      </p:grpSp>
      <p:grpSp>
        <p:nvGrpSpPr>
          <p:cNvPr id="215" name="Google Shape;215;p19"/>
          <p:cNvGrpSpPr/>
          <p:nvPr/>
        </p:nvGrpSpPr>
        <p:grpSpPr>
          <a:xfrm>
            <a:off x="9144000" y="5478836"/>
            <a:ext cx="8115300" cy="1640380"/>
            <a:chOff x="0" y="38100"/>
            <a:chExt cx="10820400" cy="2187174"/>
          </a:xfrm>
        </p:grpSpPr>
        <p:sp>
          <p:nvSpPr>
            <p:cNvPr id="216" name="Google Shape;216;p19"/>
            <p:cNvSpPr txBox="1"/>
            <p:nvPr/>
          </p:nvSpPr>
          <p:spPr>
            <a:xfrm>
              <a:off x="0" y="38100"/>
              <a:ext cx="10820400"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PROJECT TWO</a:t>
              </a:r>
              <a:endParaRPr/>
            </a:p>
          </p:txBody>
        </p:sp>
        <p:sp>
          <p:nvSpPr>
            <p:cNvPr id="217" name="Google Shape;217;p19"/>
            <p:cNvSpPr txBox="1"/>
            <p:nvPr/>
          </p:nvSpPr>
          <p:spPr>
            <a:xfrm>
              <a:off x="0" y="673674"/>
              <a:ext cx="10820400" cy="1551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Elaborate here.</a:t>
              </a:r>
              <a:endParaRPr/>
            </a:p>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Et netus et malesuada fames. Interdum velit euismod in pellentesque.</a:t>
              </a:r>
              <a:endParaRPr/>
            </a:p>
          </p:txBody>
        </p:sp>
      </p:grpSp>
      <p:grpSp>
        <p:nvGrpSpPr>
          <p:cNvPr id="218" name="Google Shape;218;p19"/>
          <p:cNvGrpSpPr/>
          <p:nvPr/>
        </p:nvGrpSpPr>
        <p:grpSpPr>
          <a:xfrm>
            <a:off x="9144000" y="7701925"/>
            <a:ext cx="8115300" cy="1640380"/>
            <a:chOff x="0" y="38100"/>
            <a:chExt cx="10820400" cy="2187174"/>
          </a:xfrm>
        </p:grpSpPr>
        <p:sp>
          <p:nvSpPr>
            <p:cNvPr id="219" name="Google Shape;219;p19"/>
            <p:cNvSpPr txBox="1"/>
            <p:nvPr/>
          </p:nvSpPr>
          <p:spPr>
            <a:xfrm>
              <a:off x="0" y="38100"/>
              <a:ext cx="10820400"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PROJECT THREE</a:t>
              </a:r>
              <a:endParaRPr/>
            </a:p>
          </p:txBody>
        </p:sp>
        <p:sp>
          <p:nvSpPr>
            <p:cNvPr id="220" name="Google Shape;220;p19"/>
            <p:cNvSpPr txBox="1"/>
            <p:nvPr/>
          </p:nvSpPr>
          <p:spPr>
            <a:xfrm>
              <a:off x="0" y="673674"/>
              <a:ext cx="10820400" cy="1551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Elaborate here.</a:t>
              </a:r>
              <a:endParaRPr/>
            </a:p>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Et netus et malesuada fames. Interdum velit euismod in pellentesque.</a:t>
              </a:r>
              <a:endParaRPr/>
            </a:p>
          </p:txBody>
        </p: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224" name="Shape 224"/>
        <p:cNvGrpSpPr/>
        <p:nvPr/>
      </p:nvGrpSpPr>
      <p:grpSpPr>
        <a:xfrm>
          <a:off x="0" y="0"/>
          <a:ext cx="0" cy="0"/>
          <a:chOff x="0" y="0"/>
          <a:chExt cx="0" cy="0"/>
        </a:xfrm>
      </p:grpSpPr>
      <p:pic>
        <p:nvPicPr>
          <p:cNvPr id="225" name="Google Shape;225;p20"/>
          <p:cNvPicPr preferRelativeResize="0"/>
          <p:nvPr/>
        </p:nvPicPr>
        <p:blipFill>
          <a:blip r:embed="rId3">
            <a:alphaModFix/>
          </a:blip>
          <a:stretch>
            <a:fillRect/>
          </a:stretch>
        </p:blipFill>
        <p:spPr>
          <a:xfrm>
            <a:off x="5800274" y="3474359"/>
            <a:ext cx="6687450" cy="6636790"/>
          </a:xfrm>
          <a:prstGeom prst="rect">
            <a:avLst/>
          </a:prstGeom>
          <a:noFill/>
          <a:ln>
            <a:noFill/>
          </a:ln>
        </p:spPr>
      </p:pic>
      <p:sp>
        <p:nvSpPr>
          <p:cNvPr id="226" name="Google Shape;226;p20"/>
          <p:cNvSpPr txBox="1"/>
          <p:nvPr/>
        </p:nvSpPr>
        <p:spPr>
          <a:xfrm>
            <a:off x="1028700" y="121920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PROJECT ONE</a:t>
            </a:r>
            <a:endParaRPr/>
          </a:p>
        </p:txBody>
      </p:sp>
      <p:pic>
        <p:nvPicPr>
          <p:cNvPr id="227" name="Google Shape;227;p20"/>
          <p:cNvPicPr preferRelativeResize="0"/>
          <p:nvPr/>
        </p:nvPicPr>
        <p:blipFill rotWithShape="1">
          <a:blip r:embed="rId4">
            <a:alphaModFix/>
          </a:blip>
          <a:srcRect b="0" l="0" r="0" t="0"/>
          <a:stretch/>
        </p:blipFill>
        <p:spPr>
          <a:xfrm>
            <a:off x="6179852" y="1818005"/>
            <a:ext cx="5928296" cy="8468995"/>
          </a:xfrm>
          <a:prstGeom prst="rect">
            <a:avLst/>
          </a:prstGeom>
          <a:noFill/>
          <a:ln>
            <a:noFill/>
          </a:ln>
        </p:spPr>
      </p:pic>
      <p:sp>
        <p:nvSpPr>
          <p:cNvPr id="228" name="Google Shape;228;p20"/>
          <p:cNvSpPr txBox="1"/>
          <p:nvPr/>
        </p:nvSpPr>
        <p:spPr>
          <a:xfrm>
            <a:off x="1028700" y="3099435"/>
            <a:ext cx="4827600" cy="59475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2100" u="none" cap="none" strike="noStrike">
                <a:solidFill>
                  <a:srgbClr val="231F20"/>
                </a:solidFill>
                <a:latin typeface="Arimo"/>
                <a:ea typeface="Arimo"/>
                <a:cs typeface="Arimo"/>
                <a:sym typeface="Arimo"/>
              </a:rPr>
              <a:t>Presentations are communication tools that can be used as demonstrations, lectures, speeches, reports, and more. It is mostly presented before an audience. </a:t>
            </a:r>
            <a:endParaRPr/>
          </a:p>
          <a:p>
            <a:pPr indent="0" lvl="0" marL="0" marR="0" rtl="0" algn="just">
              <a:lnSpc>
                <a:spcPct val="80000"/>
              </a:lnSpc>
              <a:spcBef>
                <a:spcPts val="0"/>
              </a:spcBef>
              <a:spcAft>
                <a:spcPts val="0"/>
              </a:spcAft>
              <a:buNone/>
            </a:pPr>
            <a:r>
              <a:t/>
            </a:r>
            <a:endParaRPr b="0" i="0" sz="2100" u="none" cap="none" strike="noStrike">
              <a:solidFill>
                <a:srgbClr val="231F20"/>
              </a:solidFill>
              <a:latin typeface="Arimo"/>
              <a:ea typeface="Arimo"/>
              <a:cs typeface="Arimo"/>
              <a:sym typeface="Arimo"/>
            </a:endParaRPr>
          </a:p>
          <a:p>
            <a:pPr indent="0" lvl="0" marL="0" marR="0" rtl="0" algn="just">
              <a:lnSpc>
                <a:spcPct val="8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sp>
        <p:nvSpPr>
          <p:cNvPr id="229" name="Google Shape;229;p20"/>
          <p:cNvSpPr txBox="1"/>
          <p:nvPr/>
        </p:nvSpPr>
        <p:spPr>
          <a:xfrm>
            <a:off x="12431845" y="3099435"/>
            <a:ext cx="4827600" cy="5947500"/>
          </a:xfrm>
          <a:prstGeom prst="rect">
            <a:avLst/>
          </a:prstGeom>
          <a:noFill/>
          <a:ln>
            <a:noFill/>
          </a:ln>
        </p:spPr>
        <p:txBody>
          <a:bodyPr anchorCtr="0" anchor="t" bIns="0" lIns="0" spcFirstLastPara="1" rIns="0" wrap="square" tIns="0">
            <a:spAutoFit/>
          </a:bodyPr>
          <a:lstStyle/>
          <a:p>
            <a:pPr indent="0" lvl="0" marL="0" marR="0" rtl="0" algn="just">
              <a:lnSpc>
                <a:spcPct val="80000"/>
              </a:lnSpc>
              <a:spcBef>
                <a:spcPts val="0"/>
              </a:spcBef>
              <a:spcAft>
                <a:spcPts val="0"/>
              </a:spcAft>
              <a:buNone/>
            </a:pPr>
            <a:r>
              <a:rPr b="0" i="0" lang="en-US" sz="2100" u="none" cap="none" strike="noStrike">
                <a:solidFill>
                  <a:srgbClr val="231F20"/>
                </a:solidFill>
                <a:latin typeface="Arimo"/>
                <a:ea typeface="Arimo"/>
                <a:cs typeface="Arimo"/>
                <a:sym typeface="Arimo"/>
              </a:rPr>
              <a:t>Presentations are communication tools that can be used as demonstrations, lectures, speeches, reports, and more. It is mostly presented before an audience. </a:t>
            </a:r>
            <a:endParaRPr/>
          </a:p>
          <a:p>
            <a:pPr indent="0" lvl="0" marL="0" marR="0" rtl="0" algn="just">
              <a:lnSpc>
                <a:spcPct val="80000"/>
              </a:lnSpc>
              <a:spcBef>
                <a:spcPts val="0"/>
              </a:spcBef>
              <a:spcAft>
                <a:spcPts val="0"/>
              </a:spcAft>
              <a:buNone/>
            </a:pPr>
            <a:r>
              <a:t/>
            </a:r>
            <a:endParaRPr b="0" i="0" sz="2100" u="none" cap="none" strike="noStrike">
              <a:solidFill>
                <a:srgbClr val="231F20"/>
              </a:solidFill>
              <a:latin typeface="Arimo"/>
              <a:ea typeface="Arimo"/>
              <a:cs typeface="Arimo"/>
              <a:sym typeface="Arimo"/>
            </a:endParaRPr>
          </a:p>
          <a:p>
            <a:pPr indent="0" lvl="0" marL="0" marR="0" rtl="0" algn="just">
              <a:lnSpc>
                <a:spcPct val="8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233" name="Shape 233"/>
        <p:cNvGrpSpPr/>
        <p:nvPr/>
      </p:nvGrpSpPr>
      <p:grpSpPr>
        <a:xfrm>
          <a:off x="0" y="0"/>
          <a:ext cx="0" cy="0"/>
          <a:chOff x="0" y="0"/>
          <a:chExt cx="0" cy="0"/>
        </a:xfrm>
      </p:grpSpPr>
      <p:pic>
        <p:nvPicPr>
          <p:cNvPr id="234" name="Google Shape;234;p21"/>
          <p:cNvPicPr preferRelativeResize="0"/>
          <p:nvPr/>
        </p:nvPicPr>
        <p:blipFill>
          <a:blip r:embed="rId3">
            <a:alphaModFix/>
          </a:blip>
          <a:stretch>
            <a:fillRect/>
          </a:stretch>
        </p:blipFill>
        <p:spPr>
          <a:xfrm>
            <a:off x="9852650" y="-1714500"/>
            <a:ext cx="12368250" cy="15861100"/>
          </a:xfrm>
          <a:prstGeom prst="rect">
            <a:avLst/>
          </a:prstGeom>
          <a:noFill/>
          <a:ln>
            <a:noFill/>
          </a:ln>
        </p:spPr>
      </p:pic>
      <p:pic>
        <p:nvPicPr>
          <p:cNvPr id="235" name="Google Shape;235;p21"/>
          <p:cNvPicPr preferRelativeResize="0"/>
          <p:nvPr/>
        </p:nvPicPr>
        <p:blipFill rotWithShape="1">
          <a:blip r:embed="rId4">
            <a:alphaModFix/>
          </a:blip>
          <a:srcRect b="0" l="0" r="0" t="0"/>
          <a:stretch/>
        </p:blipFill>
        <p:spPr>
          <a:xfrm>
            <a:off x="9852660" y="0"/>
            <a:ext cx="8435340" cy="10287000"/>
          </a:xfrm>
          <a:prstGeom prst="rect">
            <a:avLst/>
          </a:prstGeom>
          <a:noFill/>
          <a:ln>
            <a:noFill/>
          </a:ln>
        </p:spPr>
      </p:pic>
      <p:sp>
        <p:nvSpPr>
          <p:cNvPr id="236" name="Google Shape;236;p21"/>
          <p:cNvSpPr txBox="1"/>
          <p:nvPr/>
        </p:nvSpPr>
        <p:spPr>
          <a:xfrm>
            <a:off x="1028700" y="1993900"/>
            <a:ext cx="90747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PROJECT TWO</a:t>
            </a:r>
            <a:endParaRPr/>
          </a:p>
        </p:txBody>
      </p:sp>
      <p:sp>
        <p:nvSpPr>
          <p:cNvPr id="237" name="Google Shape;237;p21"/>
          <p:cNvSpPr txBox="1"/>
          <p:nvPr/>
        </p:nvSpPr>
        <p:spPr>
          <a:xfrm>
            <a:off x="1028700" y="4725035"/>
            <a:ext cx="8478600" cy="40728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2100" u="none" cap="none" strike="noStrike">
              <a:solidFill>
                <a:srgbClr val="231F20"/>
              </a:solidFill>
              <a:latin typeface="Arimo"/>
              <a:ea typeface="Arimo"/>
              <a:cs typeface="Arimo"/>
              <a:sym typeface="Arimo"/>
            </a:endParaRPr>
          </a:p>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Semper quis lectus nulla at. Risus quis varius quam quisque id diam vel quam. Dictum fusce ut placerat orci. Orci porta non pulvinar neque laoreet. Lectus vestibulum mattis ullamcorper velit. Eu ultrices vitae auctor eu augue ut. Proin libero nunc consequat interdum varius. Aliquet enim tortor at auctor urna nunc. Ornare arcu odio ut sem nulla pharetra diam. Ultrices dui sapien eget mi proin. Penatibus et magnis dis parturient montes nascetur ridiculus. Dui sapien eget mi proin sed libero enim sed faucibus. Cras fermentum odio eu feugiat pretium nibh ipsum.</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43" name="Google Shape;243;p22"/>
          <p:cNvSpPr txBox="1"/>
          <p:nvPr/>
        </p:nvSpPr>
        <p:spPr>
          <a:xfrm>
            <a:off x="2706856" y="677055"/>
            <a:ext cx="12874200" cy="21609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74" u="none" cap="none" strike="noStrike">
                <a:solidFill>
                  <a:srgbClr val="231F20"/>
                </a:solidFill>
                <a:latin typeface="Josefin Sans"/>
                <a:ea typeface="Josefin Sans"/>
                <a:cs typeface="Josefin Sans"/>
                <a:sym typeface="Josefin Sans"/>
              </a:rPr>
              <a:t>A PICTURE IS WORTH</a:t>
            </a:r>
            <a:endParaRPr/>
          </a:p>
          <a:p>
            <a:pPr indent="0" lvl="0" marL="0" marR="0" rtl="0" algn="ctr">
              <a:lnSpc>
                <a:spcPct val="80000"/>
              </a:lnSpc>
              <a:spcBef>
                <a:spcPts val="0"/>
              </a:spcBef>
              <a:spcAft>
                <a:spcPts val="0"/>
              </a:spcAft>
              <a:buNone/>
            </a:pPr>
            <a:r>
              <a:rPr b="1" i="0" lang="en-US" sz="8774" u="none" cap="none" strike="noStrike">
                <a:solidFill>
                  <a:srgbClr val="231F20"/>
                </a:solidFill>
                <a:latin typeface="Josefin Sans"/>
                <a:ea typeface="Josefin Sans"/>
                <a:cs typeface="Josefin Sans"/>
                <a:sym typeface="Josefin Sans"/>
              </a:rPr>
              <a:t>A THOUSAND WORDS</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31F20"/>
        </a:solidFill>
      </p:bgPr>
    </p:bg>
    <p:spTree>
      <p:nvGrpSpPr>
        <p:cNvPr id="247" name="Shape 247"/>
        <p:cNvGrpSpPr/>
        <p:nvPr/>
      </p:nvGrpSpPr>
      <p:grpSpPr>
        <a:xfrm>
          <a:off x="0" y="0"/>
          <a:ext cx="0" cy="0"/>
          <a:chOff x="0" y="0"/>
          <a:chExt cx="0" cy="0"/>
        </a:xfrm>
      </p:grpSpPr>
      <p:sp>
        <p:nvSpPr>
          <p:cNvPr id="248" name="Google Shape;248;p23"/>
          <p:cNvSpPr txBox="1"/>
          <p:nvPr/>
        </p:nvSpPr>
        <p:spPr>
          <a:xfrm>
            <a:off x="7208798" y="2610829"/>
            <a:ext cx="3870300" cy="3693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9994" u="none" cap="none" strike="noStrike">
                <a:solidFill>
                  <a:srgbClr val="FFFAEE"/>
                </a:solidFill>
                <a:latin typeface="Josefin Sans"/>
                <a:ea typeface="Josefin Sans"/>
                <a:cs typeface="Josefin Sans"/>
                <a:sym typeface="Josefin Sans"/>
              </a:rPr>
              <a:t>“</a:t>
            </a:r>
            <a:endParaRPr/>
          </a:p>
        </p:txBody>
      </p:sp>
      <p:sp>
        <p:nvSpPr>
          <p:cNvPr id="249" name="Google Shape;249;p23"/>
          <p:cNvSpPr txBox="1"/>
          <p:nvPr/>
        </p:nvSpPr>
        <p:spPr>
          <a:xfrm>
            <a:off x="1871493" y="3910689"/>
            <a:ext cx="14544900" cy="3241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8774" u="none" cap="none" strike="noStrike">
                <a:solidFill>
                  <a:srgbClr val="FFFAEE"/>
                </a:solidFill>
                <a:latin typeface="Josefin Sans"/>
                <a:ea typeface="Josefin Sans"/>
                <a:cs typeface="Josefin Sans"/>
                <a:sym typeface="Josefin Sans"/>
              </a:rPr>
              <a:t>WRITE AN ORIGINAL STATEMENT OR INSPIRING QUOTE</a:t>
            </a:r>
            <a:endParaRPr/>
          </a:p>
        </p:txBody>
      </p:sp>
      <p:sp>
        <p:nvSpPr>
          <p:cNvPr id="250" name="Google Shape;250;p23"/>
          <p:cNvSpPr txBox="1"/>
          <p:nvPr/>
        </p:nvSpPr>
        <p:spPr>
          <a:xfrm>
            <a:off x="2741618" y="7573646"/>
            <a:ext cx="12804764"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FFFAEE"/>
                </a:solidFill>
                <a:latin typeface="Arimo"/>
                <a:ea typeface="Arimo"/>
                <a:cs typeface="Arimo"/>
                <a:sym typeface="Arimo"/>
              </a:rPr>
              <a:t>— Include a credit, citation, or supporting message</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254" name="Shape 254"/>
        <p:cNvGrpSpPr/>
        <p:nvPr/>
      </p:nvGrpSpPr>
      <p:grpSpPr>
        <a:xfrm>
          <a:off x="0" y="0"/>
          <a:ext cx="0" cy="0"/>
          <a:chOff x="0" y="0"/>
          <a:chExt cx="0" cy="0"/>
        </a:xfrm>
      </p:grpSpPr>
      <p:pic>
        <p:nvPicPr>
          <p:cNvPr id="255" name="Google Shape;255;p24"/>
          <p:cNvPicPr preferRelativeResize="0"/>
          <p:nvPr/>
        </p:nvPicPr>
        <p:blipFill>
          <a:blip r:embed="rId3">
            <a:alphaModFix/>
          </a:blip>
          <a:stretch>
            <a:fillRect/>
          </a:stretch>
        </p:blipFill>
        <p:spPr>
          <a:xfrm>
            <a:off x="6603383" y="77647"/>
            <a:ext cx="12072450" cy="11856672"/>
          </a:xfrm>
          <a:prstGeom prst="rect">
            <a:avLst/>
          </a:prstGeom>
          <a:noFill/>
          <a:ln>
            <a:noFill/>
          </a:ln>
        </p:spPr>
      </p:pic>
      <p:pic>
        <p:nvPicPr>
          <p:cNvPr id="256" name="Google Shape;256;p24"/>
          <p:cNvPicPr preferRelativeResize="0"/>
          <p:nvPr/>
        </p:nvPicPr>
        <p:blipFill rotWithShape="1">
          <a:blip r:embed="rId4">
            <a:alphaModFix/>
          </a:blip>
          <a:srcRect b="0" l="0" r="0" t="0"/>
          <a:stretch/>
        </p:blipFill>
        <p:spPr>
          <a:xfrm>
            <a:off x="6991192" y="282237"/>
            <a:ext cx="11296808" cy="11767509"/>
          </a:xfrm>
          <a:prstGeom prst="rect">
            <a:avLst/>
          </a:prstGeom>
          <a:noFill/>
          <a:ln>
            <a:noFill/>
          </a:ln>
        </p:spPr>
      </p:pic>
      <p:sp>
        <p:nvSpPr>
          <p:cNvPr id="257" name="Google Shape;257;p24"/>
          <p:cNvSpPr txBox="1"/>
          <p:nvPr/>
        </p:nvSpPr>
        <p:spPr>
          <a:xfrm>
            <a:off x="1089786" y="3950336"/>
            <a:ext cx="7698760"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123 Anywhere St., Any City,ST 12345</a:t>
            </a:r>
            <a:endParaRPr/>
          </a:p>
        </p:txBody>
      </p:sp>
      <p:sp>
        <p:nvSpPr>
          <p:cNvPr id="258" name="Google Shape;258;p24"/>
          <p:cNvSpPr txBox="1"/>
          <p:nvPr/>
        </p:nvSpPr>
        <p:spPr>
          <a:xfrm>
            <a:off x="1089786" y="4431383"/>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123-456-7890</a:t>
            </a:r>
            <a:endParaRPr/>
          </a:p>
        </p:txBody>
      </p:sp>
      <p:sp>
        <p:nvSpPr>
          <p:cNvPr id="259" name="Google Shape;259;p24"/>
          <p:cNvSpPr txBox="1"/>
          <p:nvPr/>
        </p:nvSpPr>
        <p:spPr>
          <a:xfrm>
            <a:off x="1089786" y="4912431"/>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hello@reallygreatsite.com</a:t>
            </a:r>
            <a:endParaRPr/>
          </a:p>
        </p:txBody>
      </p:sp>
      <p:sp>
        <p:nvSpPr>
          <p:cNvPr id="260" name="Google Shape;260;p24"/>
          <p:cNvSpPr txBox="1"/>
          <p:nvPr/>
        </p:nvSpPr>
        <p:spPr>
          <a:xfrm>
            <a:off x="1089786" y="5874527"/>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reallygreatsite.com</a:t>
            </a:r>
            <a:endParaRPr/>
          </a:p>
        </p:txBody>
      </p:sp>
      <p:sp>
        <p:nvSpPr>
          <p:cNvPr id="261" name="Google Shape;261;p24"/>
          <p:cNvSpPr txBox="1"/>
          <p:nvPr/>
        </p:nvSpPr>
        <p:spPr>
          <a:xfrm>
            <a:off x="1089786" y="5393479"/>
            <a:ext cx="6493141" cy="29146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@reallygreatsite</a:t>
            </a:r>
            <a:endParaRPr/>
          </a:p>
        </p:txBody>
      </p:sp>
      <p:sp>
        <p:nvSpPr>
          <p:cNvPr id="262" name="Google Shape;262;p24"/>
          <p:cNvSpPr txBox="1"/>
          <p:nvPr/>
        </p:nvSpPr>
        <p:spPr>
          <a:xfrm>
            <a:off x="1028700" y="1219200"/>
            <a:ext cx="77598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CONTACT US</a:t>
            </a:r>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266" name="Shape 266"/>
        <p:cNvGrpSpPr/>
        <p:nvPr/>
      </p:nvGrpSpPr>
      <p:grpSpPr>
        <a:xfrm>
          <a:off x="0" y="0"/>
          <a:ext cx="0" cy="0"/>
          <a:chOff x="0" y="0"/>
          <a:chExt cx="0" cy="0"/>
        </a:xfrm>
      </p:grpSpPr>
      <p:grpSp>
        <p:nvGrpSpPr>
          <p:cNvPr id="267" name="Google Shape;267;p25"/>
          <p:cNvGrpSpPr/>
          <p:nvPr/>
        </p:nvGrpSpPr>
        <p:grpSpPr>
          <a:xfrm>
            <a:off x="774218" y="2105070"/>
            <a:ext cx="5097641" cy="7581148"/>
            <a:chOff x="0" y="-47625"/>
            <a:chExt cx="1342589" cy="1996681"/>
          </a:xfrm>
        </p:grpSpPr>
        <p:sp>
          <p:nvSpPr>
            <p:cNvPr id="268" name="Google Shape;268;p25"/>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000000">
                <a:alpha val="0"/>
              </a:srgbClr>
            </a:solidFill>
            <a:ln cap="rnd" cmpd="sng" w="19050">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5"/>
            <p:cNvSpPr txBox="1"/>
            <p:nvPr/>
          </p:nvSpPr>
          <p:spPr>
            <a:xfrm>
              <a:off x="0" y="-47625"/>
              <a:ext cx="1342589" cy="199668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5"/>
          <p:cNvGrpSpPr/>
          <p:nvPr/>
        </p:nvGrpSpPr>
        <p:grpSpPr>
          <a:xfrm>
            <a:off x="6109984" y="2105070"/>
            <a:ext cx="11512980" cy="7581148"/>
            <a:chOff x="0" y="-47625"/>
            <a:chExt cx="3032225" cy="1996681"/>
          </a:xfrm>
        </p:grpSpPr>
        <p:sp>
          <p:nvSpPr>
            <p:cNvPr id="271" name="Google Shape;271;p25"/>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000000">
                <a:alpha val="0"/>
              </a:srgbClr>
            </a:solidFill>
            <a:ln cap="rnd" cmpd="sng" w="19050">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5"/>
            <p:cNvSpPr txBox="1"/>
            <p:nvPr/>
          </p:nvSpPr>
          <p:spPr>
            <a:xfrm>
              <a:off x="0" y="-47625"/>
              <a:ext cx="3032225" cy="199668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25"/>
          <p:cNvGrpSpPr/>
          <p:nvPr/>
        </p:nvGrpSpPr>
        <p:grpSpPr>
          <a:xfrm>
            <a:off x="1139005" y="2385788"/>
            <a:ext cx="4368067" cy="828063"/>
            <a:chOff x="0" y="-47625"/>
            <a:chExt cx="1150437" cy="218091"/>
          </a:xfrm>
        </p:grpSpPr>
        <p:sp>
          <p:nvSpPr>
            <p:cNvPr id="274" name="Google Shape;274;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31F2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5"/>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25"/>
          <p:cNvGrpSpPr/>
          <p:nvPr/>
        </p:nvGrpSpPr>
        <p:grpSpPr>
          <a:xfrm>
            <a:off x="9682440" y="2385788"/>
            <a:ext cx="4368067" cy="828063"/>
            <a:chOff x="0" y="-47625"/>
            <a:chExt cx="1150437" cy="218091"/>
          </a:xfrm>
        </p:grpSpPr>
        <p:sp>
          <p:nvSpPr>
            <p:cNvPr id="277" name="Google Shape;277;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31F2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5"/>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25"/>
          <p:cNvGrpSpPr/>
          <p:nvPr/>
        </p:nvGrpSpPr>
        <p:grpSpPr>
          <a:xfrm>
            <a:off x="1139005" y="7020187"/>
            <a:ext cx="4368067" cy="828063"/>
            <a:chOff x="0" y="-47625"/>
            <a:chExt cx="1150437" cy="218091"/>
          </a:xfrm>
        </p:grpSpPr>
        <p:sp>
          <p:nvSpPr>
            <p:cNvPr id="280" name="Google Shape;280;p25"/>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231F2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txBox="1"/>
            <p:nvPr/>
          </p:nvSpPr>
          <p:spPr>
            <a:xfrm>
              <a:off x="0" y="-47625"/>
              <a:ext cx="1150437" cy="218091"/>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5"/>
          <p:cNvGrpSpPr/>
          <p:nvPr/>
        </p:nvGrpSpPr>
        <p:grpSpPr>
          <a:xfrm>
            <a:off x="2335249" y="8061233"/>
            <a:ext cx="754204" cy="798396"/>
            <a:chOff x="0" y="-47625"/>
            <a:chExt cx="812800" cy="860425"/>
          </a:xfrm>
        </p:grpSpPr>
        <p:sp>
          <p:nvSpPr>
            <p:cNvPr id="283" name="Google Shape;283;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25"/>
          <p:cNvGrpSpPr/>
          <p:nvPr/>
        </p:nvGrpSpPr>
        <p:grpSpPr>
          <a:xfrm>
            <a:off x="3556623" y="8061233"/>
            <a:ext cx="754204" cy="798396"/>
            <a:chOff x="0" y="-47625"/>
            <a:chExt cx="812800" cy="860425"/>
          </a:xfrm>
        </p:grpSpPr>
        <p:sp>
          <p:nvSpPr>
            <p:cNvPr id="286" name="Google Shape;286;p25"/>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AEE"/>
            </a:solidFill>
            <a:ln cap="rnd" cmpd="sng" w="38100">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8" name="Google Shape;288;p25"/>
          <p:cNvSpPr/>
          <p:nvPr/>
        </p:nvSpPr>
        <p:spPr>
          <a:xfrm>
            <a:off x="6442496" y="3848636"/>
            <a:ext cx="1481864" cy="1454921"/>
          </a:xfrm>
          <a:custGeom>
            <a:rect b="b" l="l" r="r" t="t"/>
            <a:pathLst>
              <a:path extrusionOk="0" h="1454921" w="1481864">
                <a:moveTo>
                  <a:pt x="0" y="0"/>
                </a:moveTo>
                <a:lnTo>
                  <a:pt x="1481864" y="0"/>
                </a:lnTo>
                <a:lnTo>
                  <a:pt x="1481864" y="1454922"/>
                </a:lnTo>
                <a:lnTo>
                  <a:pt x="0" y="1454922"/>
                </a:lnTo>
                <a:lnTo>
                  <a:pt x="0" y="0"/>
                </a:lnTo>
                <a:close/>
              </a:path>
            </a:pathLst>
          </a:custGeom>
          <a:blipFill rotWithShape="1">
            <a:blip r:embed="rId3">
              <a:alphaModFix/>
            </a:blip>
            <a:stretch>
              <a:fillRect b="0" l="0" r="0" t="0"/>
            </a:stretch>
          </a:blipFill>
          <a:ln>
            <a:noFill/>
          </a:ln>
        </p:spPr>
      </p:sp>
      <p:sp>
        <p:nvSpPr>
          <p:cNvPr id="289" name="Google Shape;289;p25"/>
          <p:cNvSpPr/>
          <p:nvPr/>
        </p:nvSpPr>
        <p:spPr>
          <a:xfrm>
            <a:off x="8004965" y="3848636"/>
            <a:ext cx="1172415" cy="1503096"/>
          </a:xfrm>
          <a:custGeom>
            <a:rect b="b" l="l" r="r" t="t"/>
            <a:pathLst>
              <a:path extrusionOk="0" h="1503096" w="1172415">
                <a:moveTo>
                  <a:pt x="0" y="0"/>
                </a:moveTo>
                <a:lnTo>
                  <a:pt x="1172415" y="0"/>
                </a:lnTo>
                <a:lnTo>
                  <a:pt x="1172415" y="1503097"/>
                </a:lnTo>
                <a:lnTo>
                  <a:pt x="0" y="1503097"/>
                </a:lnTo>
                <a:lnTo>
                  <a:pt x="0" y="0"/>
                </a:lnTo>
                <a:close/>
              </a:path>
            </a:pathLst>
          </a:custGeom>
          <a:blipFill rotWithShape="1">
            <a:blip r:embed="rId4">
              <a:alphaModFix/>
            </a:blip>
            <a:stretch>
              <a:fillRect b="0" l="0" r="0" t="0"/>
            </a:stretch>
          </a:blipFill>
          <a:ln>
            <a:noFill/>
          </a:ln>
        </p:spPr>
      </p:sp>
      <p:sp>
        <p:nvSpPr>
          <p:cNvPr id="290" name="Google Shape;290;p25"/>
          <p:cNvSpPr/>
          <p:nvPr/>
        </p:nvSpPr>
        <p:spPr>
          <a:xfrm>
            <a:off x="9260991" y="3848636"/>
            <a:ext cx="1511340" cy="1503096"/>
          </a:xfrm>
          <a:custGeom>
            <a:rect b="b" l="l" r="r" t="t"/>
            <a:pathLst>
              <a:path extrusionOk="0" h="1503096" w="1511340">
                <a:moveTo>
                  <a:pt x="0" y="0"/>
                </a:moveTo>
                <a:lnTo>
                  <a:pt x="1511340" y="0"/>
                </a:lnTo>
                <a:lnTo>
                  <a:pt x="1511340" y="1503097"/>
                </a:lnTo>
                <a:lnTo>
                  <a:pt x="0" y="1503097"/>
                </a:lnTo>
                <a:lnTo>
                  <a:pt x="0" y="0"/>
                </a:lnTo>
                <a:close/>
              </a:path>
            </a:pathLst>
          </a:custGeom>
          <a:blipFill rotWithShape="1">
            <a:blip r:embed="rId5">
              <a:alphaModFix/>
            </a:blip>
            <a:stretch>
              <a:fillRect b="0" l="0" r="0" t="0"/>
            </a:stretch>
          </a:blipFill>
          <a:ln>
            <a:noFill/>
          </a:ln>
        </p:spPr>
      </p:sp>
      <p:sp>
        <p:nvSpPr>
          <p:cNvPr id="291" name="Google Shape;291;p25"/>
          <p:cNvSpPr/>
          <p:nvPr/>
        </p:nvSpPr>
        <p:spPr>
          <a:xfrm>
            <a:off x="10855941" y="3848636"/>
            <a:ext cx="1663386" cy="1503096"/>
          </a:xfrm>
          <a:custGeom>
            <a:rect b="b" l="l" r="r" t="t"/>
            <a:pathLst>
              <a:path extrusionOk="0" h="1503096" w="1663386">
                <a:moveTo>
                  <a:pt x="0" y="0"/>
                </a:moveTo>
                <a:lnTo>
                  <a:pt x="1663386" y="0"/>
                </a:lnTo>
                <a:lnTo>
                  <a:pt x="1663386" y="1503097"/>
                </a:lnTo>
                <a:lnTo>
                  <a:pt x="0" y="1503097"/>
                </a:lnTo>
                <a:lnTo>
                  <a:pt x="0" y="0"/>
                </a:lnTo>
                <a:close/>
              </a:path>
            </a:pathLst>
          </a:custGeom>
          <a:blipFill rotWithShape="1">
            <a:blip r:embed="rId6">
              <a:alphaModFix/>
            </a:blip>
            <a:stretch>
              <a:fillRect b="0" l="0" r="0" t="0"/>
            </a:stretch>
          </a:blipFill>
          <a:ln>
            <a:noFill/>
          </a:ln>
        </p:spPr>
      </p:sp>
      <p:sp>
        <p:nvSpPr>
          <p:cNvPr id="292" name="Google Shape;292;p25"/>
          <p:cNvSpPr/>
          <p:nvPr/>
        </p:nvSpPr>
        <p:spPr>
          <a:xfrm>
            <a:off x="12602938" y="3848636"/>
            <a:ext cx="1959012" cy="1503096"/>
          </a:xfrm>
          <a:custGeom>
            <a:rect b="b" l="l" r="r" t="t"/>
            <a:pathLst>
              <a:path extrusionOk="0" h="1503096" w="1959012">
                <a:moveTo>
                  <a:pt x="0" y="0"/>
                </a:moveTo>
                <a:lnTo>
                  <a:pt x="1959011" y="0"/>
                </a:lnTo>
                <a:lnTo>
                  <a:pt x="1959011" y="1503097"/>
                </a:lnTo>
                <a:lnTo>
                  <a:pt x="0" y="1503097"/>
                </a:lnTo>
                <a:lnTo>
                  <a:pt x="0" y="0"/>
                </a:lnTo>
                <a:close/>
              </a:path>
            </a:pathLst>
          </a:custGeom>
          <a:blipFill rotWithShape="1">
            <a:blip r:embed="rId7">
              <a:alphaModFix/>
            </a:blip>
            <a:stretch>
              <a:fillRect b="0" l="0" r="0" t="0"/>
            </a:stretch>
          </a:blipFill>
          <a:ln>
            <a:noFill/>
          </a:ln>
        </p:spPr>
      </p:sp>
      <p:sp>
        <p:nvSpPr>
          <p:cNvPr id="293" name="Google Shape;293;p25"/>
          <p:cNvSpPr/>
          <p:nvPr/>
        </p:nvSpPr>
        <p:spPr>
          <a:xfrm>
            <a:off x="6437072" y="5601096"/>
            <a:ext cx="1495517" cy="1250796"/>
          </a:xfrm>
          <a:custGeom>
            <a:rect b="b" l="l" r="r" t="t"/>
            <a:pathLst>
              <a:path extrusionOk="0" h="1250796" w="1495517">
                <a:moveTo>
                  <a:pt x="0" y="0"/>
                </a:moveTo>
                <a:lnTo>
                  <a:pt x="1495517" y="0"/>
                </a:lnTo>
                <a:lnTo>
                  <a:pt x="1495517" y="1250796"/>
                </a:lnTo>
                <a:lnTo>
                  <a:pt x="0" y="1250796"/>
                </a:lnTo>
                <a:lnTo>
                  <a:pt x="0" y="0"/>
                </a:lnTo>
                <a:close/>
              </a:path>
            </a:pathLst>
          </a:custGeom>
          <a:blipFill rotWithShape="1">
            <a:blip r:embed="rId8">
              <a:alphaModFix/>
            </a:blip>
            <a:stretch>
              <a:fillRect b="0" l="0" r="0" t="0"/>
            </a:stretch>
          </a:blipFill>
          <a:ln>
            <a:noFill/>
          </a:ln>
        </p:spPr>
      </p:sp>
      <p:sp>
        <p:nvSpPr>
          <p:cNvPr id="294" name="Google Shape;294;p25"/>
          <p:cNvSpPr/>
          <p:nvPr/>
        </p:nvSpPr>
        <p:spPr>
          <a:xfrm>
            <a:off x="14642479" y="3870729"/>
            <a:ext cx="818591" cy="1481004"/>
          </a:xfrm>
          <a:custGeom>
            <a:rect b="b" l="l" r="r" t="t"/>
            <a:pathLst>
              <a:path extrusionOk="0" h="1481004" w="818591">
                <a:moveTo>
                  <a:pt x="0" y="0"/>
                </a:moveTo>
                <a:lnTo>
                  <a:pt x="818591" y="0"/>
                </a:lnTo>
                <a:lnTo>
                  <a:pt x="818591" y="1481004"/>
                </a:lnTo>
                <a:lnTo>
                  <a:pt x="0" y="1481004"/>
                </a:lnTo>
                <a:lnTo>
                  <a:pt x="0" y="0"/>
                </a:lnTo>
                <a:close/>
              </a:path>
            </a:pathLst>
          </a:custGeom>
          <a:blipFill rotWithShape="1">
            <a:blip r:embed="rId9">
              <a:alphaModFix/>
            </a:blip>
            <a:stretch>
              <a:fillRect b="0" l="0" r="0" t="0"/>
            </a:stretch>
          </a:blipFill>
          <a:ln>
            <a:noFill/>
          </a:ln>
        </p:spPr>
      </p:sp>
      <p:sp>
        <p:nvSpPr>
          <p:cNvPr id="295" name="Google Shape;295;p25"/>
          <p:cNvSpPr/>
          <p:nvPr/>
        </p:nvSpPr>
        <p:spPr>
          <a:xfrm>
            <a:off x="8132712" y="5601096"/>
            <a:ext cx="1373129" cy="1250796"/>
          </a:xfrm>
          <a:custGeom>
            <a:rect b="b" l="l" r="r" t="t"/>
            <a:pathLst>
              <a:path extrusionOk="0" h="1250796" w="1373129">
                <a:moveTo>
                  <a:pt x="0" y="0"/>
                </a:moveTo>
                <a:lnTo>
                  <a:pt x="1373130" y="0"/>
                </a:lnTo>
                <a:lnTo>
                  <a:pt x="1373130" y="1250796"/>
                </a:lnTo>
                <a:lnTo>
                  <a:pt x="0" y="1250796"/>
                </a:lnTo>
                <a:lnTo>
                  <a:pt x="0" y="0"/>
                </a:lnTo>
                <a:close/>
              </a:path>
            </a:pathLst>
          </a:custGeom>
          <a:blipFill rotWithShape="1">
            <a:blip r:embed="rId10">
              <a:alphaModFix/>
            </a:blip>
            <a:stretch>
              <a:fillRect b="0" l="0" r="0" t="0"/>
            </a:stretch>
          </a:blipFill>
          <a:ln>
            <a:noFill/>
          </a:ln>
        </p:spPr>
      </p:sp>
      <p:sp>
        <p:nvSpPr>
          <p:cNvPr id="296" name="Google Shape;296;p25"/>
          <p:cNvSpPr/>
          <p:nvPr/>
        </p:nvSpPr>
        <p:spPr>
          <a:xfrm>
            <a:off x="9703826" y="5724980"/>
            <a:ext cx="1256821" cy="1000886"/>
          </a:xfrm>
          <a:custGeom>
            <a:rect b="b" l="l" r="r" t="t"/>
            <a:pathLst>
              <a:path extrusionOk="0" h="1000886" w="1256821">
                <a:moveTo>
                  <a:pt x="0" y="0"/>
                </a:moveTo>
                <a:lnTo>
                  <a:pt x="1256821" y="0"/>
                </a:lnTo>
                <a:lnTo>
                  <a:pt x="1256821" y="1000886"/>
                </a:lnTo>
                <a:lnTo>
                  <a:pt x="0" y="1000886"/>
                </a:lnTo>
                <a:lnTo>
                  <a:pt x="0" y="0"/>
                </a:lnTo>
                <a:close/>
              </a:path>
            </a:pathLst>
          </a:custGeom>
          <a:blipFill rotWithShape="1">
            <a:blip r:embed="rId11">
              <a:alphaModFix/>
            </a:blip>
            <a:stretch>
              <a:fillRect b="0" l="0" r="0" t="0"/>
            </a:stretch>
          </a:blipFill>
          <a:ln>
            <a:noFill/>
          </a:ln>
        </p:spPr>
      </p:sp>
      <p:sp>
        <p:nvSpPr>
          <p:cNvPr id="297" name="Google Shape;297;p25"/>
          <p:cNvSpPr/>
          <p:nvPr/>
        </p:nvSpPr>
        <p:spPr>
          <a:xfrm rot="-141528">
            <a:off x="11178797" y="5714649"/>
            <a:ext cx="1927123" cy="1019623"/>
          </a:xfrm>
          <a:custGeom>
            <a:rect b="b" l="l" r="r" t="t"/>
            <a:pathLst>
              <a:path extrusionOk="0" h="1019623" w="1927123">
                <a:moveTo>
                  <a:pt x="0" y="0"/>
                </a:moveTo>
                <a:lnTo>
                  <a:pt x="1927123" y="0"/>
                </a:lnTo>
                <a:lnTo>
                  <a:pt x="1927123" y="1019623"/>
                </a:lnTo>
                <a:lnTo>
                  <a:pt x="0" y="1019623"/>
                </a:lnTo>
                <a:lnTo>
                  <a:pt x="0" y="0"/>
                </a:lnTo>
                <a:close/>
              </a:path>
            </a:pathLst>
          </a:custGeom>
          <a:blipFill rotWithShape="1">
            <a:blip r:embed="rId12">
              <a:alphaModFix/>
            </a:blip>
            <a:stretch>
              <a:fillRect b="0" l="0" r="0" t="0"/>
            </a:stretch>
          </a:blipFill>
          <a:ln>
            <a:noFill/>
          </a:ln>
        </p:spPr>
      </p:sp>
      <p:sp>
        <p:nvSpPr>
          <p:cNvPr id="298" name="Google Shape;298;p25"/>
          <p:cNvSpPr/>
          <p:nvPr/>
        </p:nvSpPr>
        <p:spPr>
          <a:xfrm>
            <a:off x="13324070" y="5675423"/>
            <a:ext cx="1170051" cy="1176469"/>
          </a:xfrm>
          <a:custGeom>
            <a:rect b="b" l="l" r="r" t="t"/>
            <a:pathLst>
              <a:path extrusionOk="0" h="1176469" w="1170051">
                <a:moveTo>
                  <a:pt x="0" y="0"/>
                </a:moveTo>
                <a:lnTo>
                  <a:pt x="1170052" y="0"/>
                </a:lnTo>
                <a:lnTo>
                  <a:pt x="1170052" y="1176469"/>
                </a:lnTo>
                <a:lnTo>
                  <a:pt x="0" y="1176469"/>
                </a:lnTo>
                <a:lnTo>
                  <a:pt x="0" y="0"/>
                </a:lnTo>
                <a:close/>
              </a:path>
            </a:pathLst>
          </a:custGeom>
          <a:blipFill rotWithShape="1">
            <a:blip r:embed="rId13">
              <a:alphaModFix/>
            </a:blip>
            <a:stretch>
              <a:fillRect b="0" l="0" r="0" t="0"/>
            </a:stretch>
          </a:blipFill>
          <a:ln>
            <a:noFill/>
          </a:ln>
        </p:spPr>
      </p:sp>
      <p:sp>
        <p:nvSpPr>
          <p:cNvPr id="299" name="Google Shape;299;p25"/>
          <p:cNvSpPr/>
          <p:nvPr/>
        </p:nvSpPr>
        <p:spPr>
          <a:xfrm>
            <a:off x="14692106" y="5675423"/>
            <a:ext cx="1176469" cy="1176469"/>
          </a:xfrm>
          <a:custGeom>
            <a:rect b="b" l="l" r="r" t="t"/>
            <a:pathLst>
              <a:path extrusionOk="0" h="1176469" w="1176469">
                <a:moveTo>
                  <a:pt x="0" y="0"/>
                </a:moveTo>
                <a:lnTo>
                  <a:pt x="1176468" y="0"/>
                </a:lnTo>
                <a:lnTo>
                  <a:pt x="1176468" y="1176469"/>
                </a:lnTo>
                <a:lnTo>
                  <a:pt x="0" y="1176469"/>
                </a:lnTo>
                <a:lnTo>
                  <a:pt x="0" y="0"/>
                </a:lnTo>
                <a:close/>
              </a:path>
            </a:pathLst>
          </a:custGeom>
          <a:blipFill rotWithShape="1">
            <a:blip r:embed="rId14">
              <a:alphaModFix/>
            </a:blip>
            <a:stretch>
              <a:fillRect b="0" l="0" r="0" t="0"/>
            </a:stretch>
          </a:blipFill>
          <a:ln>
            <a:noFill/>
          </a:ln>
        </p:spPr>
      </p:sp>
      <p:sp>
        <p:nvSpPr>
          <p:cNvPr id="300" name="Google Shape;300;p25"/>
          <p:cNvSpPr/>
          <p:nvPr/>
        </p:nvSpPr>
        <p:spPr>
          <a:xfrm>
            <a:off x="15541600" y="3870729"/>
            <a:ext cx="1655593" cy="1481004"/>
          </a:xfrm>
          <a:custGeom>
            <a:rect b="b" l="l" r="r" t="t"/>
            <a:pathLst>
              <a:path extrusionOk="0" h="1481004" w="1655593">
                <a:moveTo>
                  <a:pt x="0" y="0"/>
                </a:moveTo>
                <a:lnTo>
                  <a:pt x="1655594" y="0"/>
                </a:lnTo>
                <a:lnTo>
                  <a:pt x="1655594" y="1481004"/>
                </a:lnTo>
                <a:lnTo>
                  <a:pt x="0" y="1481004"/>
                </a:lnTo>
                <a:lnTo>
                  <a:pt x="0" y="0"/>
                </a:lnTo>
                <a:close/>
              </a:path>
            </a:pathLst>
          </a:custGeom>
          <a:blipFill rotWithShape="1">
            <a:blip r:embed="rId15">
              <a:alphaModFix/>
            </a:blip>
            <a:stretch>
              <a:fillRect b="0" l="0" r="0" t="0"/>
            </a:stretch>
          </a:blipFill>
          <a:ln>
            <a:noFill/>
          </a:ln>
        </p:spPr>
      </p:sp>
      <p:sp>
        <p:nvSpPr>
          <p:cNvPr id="301" name="Google Shape;301;p25"/>
          <p:cNvSpPr/>
          <p:nvPr/>
        </p:nvSpPr>
        <p:spPr>
          <a:xfrm>
            <a:off x="16020725" y="5675423"/>
            <a:ext cx="1176469" cy="1176469"/>
          </a:xfrm>
          <a:custGeom>
            <a:rect b="b" l="l" r="r" t="t"/>
            <a:pathLst>
              <a:path extrusionOk="0" h="1176469" w="1176469">
                <a:moveTo>
                  <a:pt x="0" y="0"/>
                </a:moveTo>
                <a:lnTo>
                  <a:pt x="1176469" y="0"/>
                </a:lnTo>
                <a:lnTo>
                  <a:pt x="1176469" y="1176469"/>
                </a:lnTo>
                <a:lnTo>
                  <a:pt x="0" y="1176469"/>
                </a:lnTo>
                <a:lnTo>
                  <a:pt x="0" y="0"/>
                </a:lnTo>
                <a:close/>
              </a:path>
            </a:pathLst>
          </a:custGeom>
          <a:blipFill rotWithShape="1">
            <a:blip r:embed="rId16">
              <a:alphaModFix/>
            </a:blip>
            <a:stretch>
              <a:fillRect b="0" l="0" r="0" t="0"/>
            </a:stretch>
          </a:blipFill>
          <a:ln>
            <a:noFill/>
          </a:ln>
        </p:spPr>
      </p:sp>
      <p:pic>
        <p:nvPicPr>
          <p:cNvPr id="302" name="Google Shape;302;p25"/>
          <p:cNvPicPr preferRelativeResize="0"/>
          <p:nvPr/>
        </p:nvPicPr>
        <p:blipFill rotWithShape="1">
          <a:blip r:embed="rId17">
            <a:alphaModFix/>
          </a:blip>
          <a:srcRect b="0" l="0" r="0" t="0"/>
          <a:stretch/>
        </p:blipFill>
        <p:spPr>
          <a:xfrm>
            <a:off x="6442496" y="7270992"/>
            <a:ext cx="1320441" cy="1368332"/>
          </a:xfrm>
          <a:prstGeom prst="rect">
            <a:avLst/>
          </a:prstGeom>
          <a:noFill/>
          <a:ln>
            <a:noFill/>
          </a:ln>
        </p:spPr>
      </p:pic>
      <p:pic>
        <p:nvPicPr>
          <p:cNvPr id="303" name="Google Shape;303;p25"/>
          <p:cNvPicPr preferRelativeResize="0"/>
          <p:nvPr/>
        </p:nvPicPr>
        <p:blipFill rotWithShape="1">
          <a:blip r:embed="rId18">
            <a:alphaModFix/>
          </a:blip>
          <a:srcRect b="0" l="0" r="0" t="0"/>
          <a:stretch/>
        </p:blipFill>
        <p:spPr>
          <a:xfrm>
            <a:off x="7685056" y="7270992"/>
            <a:ext cx="1396838" cy="1455039"/>
          </a:xfrm>
          <a:prstGeom prst="rect">
            <a:avLst/>
          </a:prstGeom>
          <a:noFill/>
          <a:ln>
            <a:noFill/>
          </a:ln>
        </p:spPr>
      </p:pic>
      <p:pic>
        <p:nvPicPr>
          <p:cNvPr id="304" name="Google Shape;304;p25"/>
          <p:cNvPicPr preferRelativeResize="0"/>
          <p:nvPr/>
        </p:nvPicPr>
        <p:blipFill rotWithShape="1">
          <a:blip r:embed="rId19">
            <a:alphaModFix/>
          </a:blip>
          <a:srcRect b="0" l="0" r="0" t="0"/>
          <a:stretch/>
        </p:blipFill>
        <p:spPr>
          <a:xfrm>
            <a:off x="9081894" y="7270992"/>
            <a:ext cx="1251334" cy="1455039"/>
          </a:xfrm>
          <a:prstGeom prst="rect">
            <a:avLst/>
          </a:prstGeom>
          <a:noFill/>
          <a:ln>
            <a:noFill/>
          </a:ln>
        </p:spPr>
      </p:pic>
      <p:pic>
        <p:nvPicPr>
          <p:cNvPr id="305" name="Google Shape;305;p25"/>
          <p:cNvPicPr preferRelativeResize="0"/>
          <p:nvPr/>
        </p:nvPicPr>
        <p:blipFill rotWithShape="1">
          <a:blip r:embed="rId20">
            <a:alphaModFix/>
          </a:blip>
          <a:srcRect b="0" l="0" r="0" t="0"/>
          <a:stretch/>
        </p:blipFill>
        <p:spPr>
          <a:xfrm>
            <a:off x="10353168" y="7270992"/>
            <a:ext cx="1214958" cy="1455039"/>
          </a:xfrm>
          <a:prstGeom prst="rect">
            <a:avLst/>
          </a:prstGeom>
          <a:noFill/>
          <a:ln>
            <a:noFill/>
          </a:ln>
        </p:spPr>
      </p:pic>
      <p:pic>
        <p:nvPicPr>
          <p:cNvPr id="306" name="Google Shape;306;p25"/>
          <p:cNvPicPr preferRelativeResize="0"/>
          <p:nvPr/>
        </p:nvPicPr>
        <p:blipFill rotWithShape="1">
          <a:blip r:embed="rId21">
            <a:alphaModFix/>
          </a:blip>
          <a:srcRect b="0" l="0" r="0" t="0"/>
          <a:stretch/>
        </p:blipFill>
        <p:spPr>
          <a:xfrm>
            <a:off x="11587175" y="7270992"/>
            <a:ext cx="1018527" cy="1455039"/>
          </a:xfrm>
          <a:prstGeom prst="rect">
            <a:avLst/>
          </a:prstGeom>
          <a:noFill/>
          <a:ln>
            <a:noFill/>
          </a:ln>
        </p:spPr>
      </p:pic>
      <p:pic>
        <p:nvPicPr>
          <p:cNvPr id="307" name="Google Shape;307;p25"/>
          <p:cNvPicPr preferRelativeResize="0"/>
          <p:nvPr/>
        </p:nvPicPr>
        <p:blipFill rotWithShape="1">
          <a:blip r:embed="rId22">
            <a:alphaModFix/>
          </a:blip>
          <a:srcRect b="0" l="0" r="0" t="0"/>
          <a:stretch/>
        </p:blipFill>
        <p:spPr>
          <a:xfrm>
            <a:off x="12755921" y="7270992"/>
            <a:ext cx="894849" cy="1455039"/>
          </a:xfrm>
          <a:prstGeom prst="rect">
            <a:avLst/>
          </a:prstGeom>
          <a:noFill/>
          <a:ln>
            <a:noFill/>
          </a:ln>
        </p:spPr>
      </p:pic>
      <p:pic>
        <p:nvPicPr>
          <p:cNvPr id="308" name="Google Shape;308;p25"/>
          <p:cNvPicPr preferRelativeResize="0"/>
          <p:nvPr/>
        </p:nvPicPr>
        <p:blipFill rotWithShape="1">
          <a:blip r:embed="rId23">
            <a:alphaModFix/>
          </a:blip>
          <a:srcRect b="0" l="0" r="0" t="0"/>
          <a:stretch/>
        </p:blipFill>
        <p:spPr>
          <a:xfrm>
            <a:off x="13669820" y="7270992"/>
            <a:ext cx="1193132" cy="1455039"/>
          </a:xfrm>
          <a:prstGeom prst="rect">
            <a:avLst/>
          </a:prstGeom>
          <a:noFill/>
          <a:ln>
            <a:noFill/>
          </a:ln>
        </p:spPr>
      </p:pic>
      <p:pic>
        <p:nvPicPr>
          <p:cNvPr id="309" name="Google Shape;309;p25"/>
          <p:cNvPicPr preferRelativeResize="0"/>
          <p:nvPr/>
        </p:nvPicPr>
        <p:blipFill rotWithShape="1">
          <a:blip r:embed="rId24">
            <a:alphaModFix/>
          </a:blip>
          <a:srcRect b="0" l="0" r="0" t="0"/>
          <a:stretch/>
        </p:blipFill>
        <p:spPr>
          <a:xfrm>
            <a:off x="14494122" y="7343653"/>
            <a:ext cx="1749845" cy="1382378"/>
          </a:xfrm>
          <a:prstGeom prst="rect">
            <a:avLst/>
          </a:prstGeom>
          <a:noFill/>
          <a:ln>
            <a:noFill/>
          </a:ln>
        </p:spPr>
      </p:pic>
      <p:pic>
        <p:nvPicPr>
          <p:cNvPr id="310" name="Google Shape;310;p25"/>
          <p:cNvPicPr preferRelativeResize="0"/>
          <p:nvPr/>
        </p:nvPicPr>
        <p:blipFill rotWithShape="1">
          <a:blip r:embed="rId25">
            <a:alphaModFix/>
          </a:blip>
          <a:srcRect b="0" l="0" r="0" t="0"/>
          <a:stretch/>
        </p:blipFill>
        <p:spPr>
          <a:xfrm>
            <a:off x="15887624" y="7270992"/>
            <a:ext cx="1408251" cy="1436990"/>
          </a:xfrm>
          <a:prstGeom prst="rect">
            <a:avLst/>
          </a:prstGeom>
          <a:noFill/>
          <a:ln>
            <a:noFill/>
          </a:ln>
        </p:spPr>
      </p:pic>
      <p:sp>
        <p:nvSpPr>
          <p:cNvPr id="311" name="Google Shape;311;p25"/>
          <p:cNvSpPr txBox="1"/>
          <p:nvPr/>
        </p:nvSpPr>
        <p:spPr>
          <a:xfrm>
            <a:off x="1232396" y="3436246"/>
            <a:ext cx="4181285" cy="5290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31F20"/>
                </a:solidFill>
                <a:latin typeface="Arimo"/>
                <a:ea typeface="Arimo"/>
                <a:cs typeface="Arimo"/>
                <a:sym typeface="Arimo"/>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231F20"/>
                </a:solidFill>
                <a:latin typeface="Arimo"/>
                <a:ea typeface="Arimo"/>
                <a:cs typeface="Arimo"/>
                <a:sym typeface="Arimo"/>
              </a:rPr>
              <a:t>uses the following free fonts:</a:t>
            </a:r>
            <a:endParaRPr/>
          </a:p>
        </p:txBody>
      </p:sp>
      <p:sp>
        <p:nvSpPr>
          <p:cNvPr id="312" name="Google Shape;312;p25"/>
          <p:cNvSpPr txBox="1"/>
          <p:nvPr/>
        </p:nvSpPr>
        <p:spPr>
          <a:xfrm>
            <a:off x="1175455" y="6529056"/>
            <a:ext cx="4368067" cy="27190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231F20"/>
                </a:solidFill>
                <a:latin typeface="Arimo"/>
                <a:ea typeface="Arimo"/>
                <a:cs typeface="Arimo"/>
                <a:sym typeface="Arimo"/>
              </a:rPr>
              <a:t>You can find these fonts online too.</a:t>
            </a:r>
            <a:endParaRPr/>
          </a:p>
        </p:txBody>
      </p:sp>
      <p:sp>
        <p:nvSpPr>
          <p:cNvPr id="313" name="Google Shape;313;p25"/>
          <p:cNvSpPr txBox="1"/>
          <p:nvPr/>
        </p:nvSpPr>
        <p:spPr>
          <a:xfrm>
            <a:off x="1747770" y="4352909"/>
            <a:ext cx="3150600" cy="2083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US" sz="1497" u="none" cap="none" strike="noStrike">
                <a:solidFill>
                  <a:srgbClr val="231F20"/>
                </a:solidFill>
                <a:latin typeface="Arimo"/>
                <a:ea typeface="Arimo"/>
                <a:cs typeface="Arimo"/>
                <a:sym typeface="Arimo"/>
              </a:rPr>
              <a:t>TITLES:</a:t>
            </a:r>
            <a:endParaRPr/>
          </a:p>
          <a:p>
            <a:pPr indent="0" lvl="0" marL="0" marR="0" rtl="0" algn="ctr">
              <a:lnSpc>
                <a:spcPct val="90000"/>
              </a:lnSpc>
              <a:spcBef>
                <a:spcPts val="0"/>
              </a:spcBef>
              <a:spcAft>
                <a:spcPts val="0"/>
              </a:spcAft>
              <a:buNone/>
            </a:pPr>
            <a:r>
              <a:rPr b="0" i="0" lang="en-US" sz="2110" u="none" cap="none" strike="noStrike">
                <a:solidFill>
                  <a:srgbClr val="231F20"/>
                </a:solidFill>
                <a:latin typeface="Arimo"/>
                <a:ea typeface="Arimo"/>
                <a:cs typeface="Arimo"/>
                <a:sym typeface="Arimo"/>
              </a:rPr>
              <a:t>JOSEFIN SANS</a:t>
            </a:r>
            <a:endParaRPr/>
          </a:p>
          <a:p>
            <a:pPr indent="0" lvl="0" marL="0" marR="0" rtl="0" algn="ctr">
              <a:lnSpc>
                <a:spcPct val="90000"/>
              </a:lnSpc>
              <a:spcBef>
                <a:spcPts val="0"/>
              </a:spcBef>
              <a:spcAft>
                <a:spcPts val="0"/>
              </a:spcAft>
              <a:buNone/>
            </a:pPr>
            <a:r>
              <a:t/>
            </a:r>
            <a:endParaRPr b="0" i="0" sz="2110" u="none" cap="none" strike="noStrike">
              <a:solidFill>
                <a:srgbClr val="231F20"/>
              </a:solidFill>
              <a:latin typeface="Arimo"/>
              <a:ea typeface="Arimo"/>
              <a:cs typeface="Arimo"/>
              <a:sym typeface="Arimo"/>
            </a:endParaRPr>
          </a:p>
          <a:p>
            <a:pPr indent="0" lvl="0" marL="0" marR="0" rtl="0" algn="ctr">
              <a:lnSpc>
                <a:spcPct val="90000"/>
              </a:lnSpc>
              <a:spcBef>
                <a:spcPts val="0"/>
              </a:spcBef>
              <a:spcAft>
                <a:spcPts val="0"/>
              </a:spcAft>
              <a:buNone/>
            </a:pPr>
            <a:r>
              <a:rPr b="1" i="0" lang="en-US" sz="1497" u="none" cap="none" strike="noStrike">
                <a:solidFill>
                  <a:srgbClr val="231F20"/>
                </a:solidFill>
                <a:latin typeface="Arimo"/>
                <a:ea typeface="Arimo"/>
                <a:cs typeface="Arimo"/>
                <a:sym typeface="Arimo"/>
              </a:rPr>
              <a:t>HEADERS:</a:t>
            </a:r>
            <a:endParaRPr/>
          </a:p>
          <a:p>
            <a:pPr indent="0" lvl="0" marL="0" marR="0" rtl="0" algn="ctr">
              <a:lnSpc>
                <a:spcPct val="90000"/>
              </a:lnSpc>
              <a:spcBef>
                <a:spcPts val="0"/>
              </a:spcBef>
              <a:spcAft>
                <a:spcPts val="0"/>
              </a:spcAft>
              <a:buNone/>
            </a:pPr>
            <a:r>
              <a:rPr b="0" i="0" lang="en-US" sz="2110" u="none" cap="none" strike="noStrike">
                <a:solidFill>
                  <a:srgbClr val="231F20"/>
                </a:solidFill>
                <a:latin typeface="Arimo"/>
                <a:ea typeface="Arimo"/>
                <a:cs typeface="Arimo"/>
                <a:sym typeface="Arimo"/>
              </a:rPr>
              <a:t>JOSEFIN SANS</a:t>
            </a:r>
            <a:endParaRPr/>
          </a:p>
          <a:p>
            <a:pPr indent="0" lvl="0" marL="0" marR="0" rtl="0" algn="ctr">
              <a:lnSpc>
                <a:spcPct val="90000"/>
              </a:lnSpc>
              <a:spcBef>
                <a:spcPts val="0"/>
              </a:spcBef>
              <a:spcAft>
                <a:spcPts val="0"/>
              </a:spcAft>
              <a:buNone/>
            </a:pPr>
            <a:r>
              <a:t/>
            </a:r>
            <a:endParaRPr b="0" i="0" sz="2110" u="none" cap="none" strike="noStrike">
              <a:solidFill>
                <a:srgbClr val="231F20"/>
              </a:solidFill>
              <a:latin typeface="Arimo"/>
              <a:ea typeface="Arimo"/>
              <a:cs typeface="Arimo"/>
              <a:sym typeface="Arimo"/>
            </a:endParaRPr>
          </a:p>
          <a:p>
            <a:pPr indent="0" lvl="0" marL="0" marR="0" rtl="0" algn="ctr">
              <a:lnSpc>
                <a:spcPct val="90000"/>
              </a:lnSpc>
              <a:spcBef>
                <a:spcPts val="0"/>
              </a:spcBef>
              <a:spcAft>
                <a:spcPts val="0"/>
              </a:spcAft>
              <a:buNone/>
            </a:pPr>
            <a:r>
              <a:rPr b="1" i="0" lang="en-US" sz="1497" u="none" cap="none" strike="noStrike">
                <a:solidFill>
                  <a:srgbClr val="231F20"/>
                </a:solidFill>
                <a:latin typeface="Arimo"/>
                <a:ea typeface="Arimo"/>
                <a:cs typeface="Arimo"/>
                <a:sym typeface="Arimo"/>
              </a:rPr>
              <a:t>BODY COPY:</a:t>
            </a:r>
            <a:endParaRPr/>
          </a:p>
          <a:p>
            <a:pPr indent="0" lvl="0" marL="0" marR="0" rtl="0" algn="ctr">
              <a:lnSpc>
                <a:spcPct val="90000"/>
              </a:lnSpc>
              <a:spcBef>
                <a:spcPts val="0"/>
              </a:spcBef>
              <a:spcAft>
                <a:spcPts val="0"/>
              </a:spcAft>
              <a:buNone/>
            </a:pPr>
            <a:r>
              <a:rPr b="0" i="0" lang="en-US" sz="2110" u="none" cap="none" strike="noStrike">
                <a:solidFill>
                  <a:srgbClr val="231F20"/>
                </a:solidFill>
                <a:latin typeface="Arimo"/>
                <a:ea typeface="Arimo"/>
                <a:cs typeface="Arimo"/>
                <a:sym typeface="Arimo"/>
              </a:rPr>
              <a:t>ARIMO</a:t>
            </a:r>
            <a:endParaRPr/>
          </a:p>
        </p:txBody>
      </p:sp>
      <p:sp>
        <p:nvSpPr>
          <p:cNvPr id="314" name="Google Shape;314;p25"/>
          <p:cNvSpPr txBox="1"/>
          <p:nvPr/>
        </p:nvSpPr>
        <p:spPr>
          <a:xfrm>
            <a:off x="4210005" y="1426991"/>
            <a:ext cx="9867990"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31F20"/>
                </a:solidFill>
                <a:latin typeface="Arimo"/>
                <a:ea typeface="Arimo"/>
                <a:cs typeface="Arimo"/>
                <a:sym typeface="Arimo"/>
              </a:rPr>
              <a:t>Use these design resources in your Canva Presentation.</a:t>
            </a:r>
            <a:endParaRPr/>
          </a:p>
        </p:txBody>
      </p:sp>
      <p:sp>
        <p:nvSpPr>
          <p:cNvPr id="315" name="Google Shape;315;p25"/>
          <p:cNvSpPr txBox="1"/>
          <p:nvPr/>
        </p:nvSpPr>
        <p:spPr>
          <a:xfrm>
            <a:off x="11706206" y="9896786"/>
            <a:ext cx="5916757" cy="194574"/>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231F20"/>
                </a:solidFill>
                <a:latin typeface="Arimo"/>
                <a:ea typeface="Arimo"/>
                <a:cs typeface="Arimo"/>
                <a:sym typeface="Arimo"/>
              </a:rPr>
              <a:t>DON'T FORGET TO DELETE THIS PAGE BEFORE PRESENTING. </a:t>
            </a:r>
            <a:endParaRPr/>
          </a:p>
        </p:txBody>
      </p:sp>
      <p:sp>
        <p:nvSpPr>
          <p:cNvPr id="316" name="Google Shape;316;p25"/>
          <p:cNvSpPr txBox="1"/>
          <p:nvPr/>
        </p:nvSpPr>
        <p:spPr>
          <a:xfrm>
            <a:off x="5469973" y="5343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231F20"/>
                </a:solidFill>
                <a:latin typeface="Josefin Sans"/>
                <a:ea typeface="Josefin Sans"/>
                <a:cs typeface="Josefin Sans"/>
                <a:sym typeface="Josefin Sans"/>
              </a:rPr>
              <a:t>Resource Page</a:t>
            </a:r>
            <a:endParaRPr/>
          </a:p>
        </p:txBody>
      </p:sp>
      <p:sp>
        <p:nvSpPr>
          <p:cNvPr id="317" name="Google Shape;317;p25"/>
          <p:cNvSpPr txBox="1"/>
          <p:nvPr/>
        </p:nvSpPr>
        <p:spPr>
          <a:xfrm>
            <a:off x="1747770" y="2683858"/>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31F20"/>
                </a:solidFill>
                <a:latin typeface="Arimo"/>
                <a:ea typeface="Arimo"/>
                <a:cs typeface="Arimo"/>
                <a:sym typeface="Arimo"/>
              </a:rPr>
              <a:t>FONTS</a:t>
            </a:r>
            <a:endParaRPr/>
          </a:p>
        </p:txBody>
      </p:sp>
      <p:sp>
        <p:nvSpPr>
          <p:cNvPr id="318" name="Google Shape;318;p25"/>
          <p:cNvSpPr txBox="1"/>
          <p:nvPr/>
        </p:nvSpPr>
        <p:spPr>
          <a:xfrm>
            <a:off x="10153997" y="2683858"/>
            <a:ext cx="3424952"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31F20"/>
                </a:solidFill>
                <a:latin typeface="Arimo"/>
                <a:ea typeface="Arimo"/>
                <a:cs typeface="Arimo"/>
                <a:sym typeface="Arimo"/>
              </a:rPr>
              <a:t>DESIGN ELEMENTS</a:t>
            </a:r>
            <a:endParaRPr/>
          </a:p>
        </p:txBody>
      </p:sp>
      <p:sp>
        <p:nvSpPr>
          <p:cNvPr id="319" name="Google Shape;319;p25"/>
          <p:cNvSpPr txBox="1"/>
          <p:nvPr/>
        </p:nvSpPr>
        <p:spPr>
          <a:xfrm>
            <a:off x="1747770" y="7286997"/>
            <a:ext cx="3150536" cy="393700"/>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231F20"/>
                </a:solidFill>
                <a:latin typeface="Arimo"/>
                <a:ea typeface="Arimo"/>
                <a:cs typeface="Arimo"/>
                <a:sym typeface="Arimo"/>
              </a:rPr>
              <a:t>COLORS</a:t>
            </a:r>
            <a:endParaRPr/>
          </a:p>
        </p:txBody>
      </p:sp>
      <p:sp>
        <p:nvSpPr>
          <p:cNvPr id="320" name="Google Shape;320;p25"/>
          <p:cNvSpPr txBox="1"/>
          <p:nvPr/>
        </p:nvSpPr>
        <p:spPr>
          <a:xfrm>
            <a:off x="2101665" y="8973552"/>
            <a:ext cx="1221374" cy="18999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31F20"/>
                </a:solidFill>
                <a:latin typeface="Arimo"/>
                <a:ea typeface="Arimo"/>
                <a:cs typeface="Arimo"/>
                <a:sym typeface="Arimo"/>
              </a:rPr>
              <a:t>##231F20</a:t>
            </a:r>
            <a:endParaRPr/>
          </a:p>
        </p:txBody>
      </p:sp>
      <p:sp>
        <p:nvSpPr>
          <p:cNvPr id="321" name="Google Shape;321;p25"/>
          <p:cNvSpPr txBox="1"/>
          <p:nvPr/>
        </p:nvSpPr>
        <p:spPr>
          <a:xfrm>
            <a:off x="3323038" y="8973552"/>
            <a:ext cx="1221374" cy="18999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US" sz="1300" u="none" cap="none" strike="noStrike">
                <a:solidFill>
                  <a:srgbClr val="231F20"/>
                </a:solidFill>
                <a:latin typeface="Arimo"/>
                <a:ea typeface="Arimo"/>
                <a:cs typeface="Arimo"/>
                <a:sym typeface="Arimo"/>
              </a:rPr>
              <a:t>#FFFAEE</a:t>
            </a:r>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57" name="Shape 57"/>
        <p:cNvGrpSpPr/>
        <p:nvPr/>
      </p:nvGrpSpPr>
      <p:grpSpPr>
        <a:xfrm>
          <a:off x="0" y="0"/>
          <a:ext cx="0" cy="0"/>
          <a:chOff x="0" y="0"/>
          <a:chExt cx="0" cy="0"/>
        </a:xfrm>
      </p:grpSpPr>
      <p:pic>
        <p:nvPicPr>
          <p:cNvPr id="58" name="Google Shape;58;p8"/>
          <p:cNvPicPr preferRelativeResize="0"/>
          <p:nvPr/>
        </p:nvPicPr>
        <p:blipFill>
          <a:blip r:embed="rId3">
            <a:alphaModFix/>
          </a:blip>
          <a:stretch>
            <a:fillRect/>
          </a:stretch>
        </p:blipFill>
        <p:spPr>
          <a:xfrm>
            <a:off x="6156328" y="-1546800"/>
            <a:ext cx="14958249" cy="13380598"/>
          </a:xfrm>
          <a:prstGeom prst="rect">
            <a:avLst/>
          </a:prstGeom>
          <a:noFill/>
          <a:ln>
            <a:noFill/>
          </a:ln>
        </p:spPr>
      </p:pic>
      <p:pic>
        <p:nvPicPr>
          <p:cNvPr id="59" name="Google Shape;59;p8"/>
          <p:cNvPicPr preferRelativeResize="0"/>
          <p:nvPr/>
        </p:nvPicPr>
        <p:blipFill rotWithShape="1">
          <a:blip r:embed="rId4">
            <a:alphaModFix/>
          </a:blip>
          <a:srcRect b="0" l="0" r="0" t="0"/>
          <a:stretch/>
        </p:blipFill>
        <p:spPr>
          <a:xfrm>
            <a:off x="10083832" y="1028700"/>
            <a:ext cx="7698337" cy="9219566"/>
          </a:xfrm>
          <a:prstGeom prst="rect">
            <a:avLst/>
          </a:prstGeom>
          <a:noFill/>
          <a:ln>
            <a:noFill/>
          </a:ln>
        </p:spPr>
      </p:pic>
      <p:sp>
        <p:nvSpPr>
          <p:cNvPr id="60" name="Google Shape;60;p8"/>
          <p:cNvSpPr txBox="1"/>
          <p:nvPr/>
        </p:nvSpPr>
        <p:spPr>
          <a:xfrm>
            <a:off x="1028700" y="1219200"/>
            <a:ext cx="81153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TABLE OF CONTENTS</a:t>
            </a:r>
            <a:endParaRPr/>
          </a:p>
        </p:txBody>
      </p:sp>
      <p:sp>
        <p:nvSpPr>
          <p:cNvPr id="61" name="Google Shape;61;p8"/>
          <p:cNvSpPr txBox="1"/>
          <p:nvPr/>
        </p:nvSpPr>
        <p:spPr>
          <a:xfrm>
            <a:off x="1028700" y="4385311"/>
            <a:ext cx="8115300"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INTRODUCTION</a:t>
            </a:r>
            <a:endParaRPr/>
          </a:p>
        </p:txBody>
      </p:sp>
      <p:sp>
        <p:nvSpPr>
          <p:cNvPr id="62" name="Google Shape;62;p8"/>
          <p:cNvSpPr txBox="1"/>
          <p:nvPr/>
        </p:nvSpPr>
        <p:spPr>
          <a:xfrm>
            <a:off x="1028700" y="4877118"/>
            <a:ext cx="8115300"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Elaborate on your topic here.</a:t>
            </a:r>
            <a:endParaRPr/>
          </a:p>
        </p:txBody>
      </p:sp>
      <p:sp>
        <p:nvSpPr>
          <p:cNvPr id="63" name="Google Shape;63;p8"/>
          <p:cNvSpPr txBox="1"/>
          <p:nvPr/>
        </p:nvSpPr>
        <p:spPr>
          <a:xfrm>
            <a:off x="1028700" y="5748021"/>
            <a:ext cx="8115300"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ABOUT US</a:t>
            </a:r>
            <a:endParaRPr/>
          </a:p>
        </p:txBody>
      </p:sp>
      <p:sp>
        <p:nvSpPr>
          <p:cNvPr id="64" name="Google Shape;64;p8"/>
          <p:cNvSpPr txBox="1"/>
          <p:nvPr/>
        </p:nvSpPr>
        <p:spPr>
          <a:xfrm>
            <a:off x="1028700" y="6239828"/>
            <a:ext cx="8115300"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Elaborate on your topic here.</a:t>
            </a:r>
            <a:endParaRPr/>
          </a:p>
        </p:txBody>
      </p:sp>
      <p:sp>
        <p:nvSpPr>
          <p:cNvPr id="65" name="Google Shape;65;p8"/>
          <p:cNvSpPr txBox="1"/>
          <p:nvPr/>
        </p:nvSpPr>
        <p:spPr>
          <a:xfrm>
            <a:off x="1028700" y="7110731"/>
            <a:ext cx="8115300"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OUR PROJECTS</a:t>
            </a:r>
            <a:endParaRPr/>
          </a:p>
        </p:txBody>
      </p:sp>
      <p:sp>
        <p:nvSpPr>
          <p:cNvPr id="66" name="Google Shape;66;p8"/>
          <p:cNvSpPr txBox="1"/>
          <p:nvPr/>
        </p:nvSpPr>
        <p:spPr>
          <a:xfrm>
            <a:off x="1028700" y="7602538"/>
            <a:ext cx="8115300"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Elaborate on your topic here.</a:t>
            </a:r>
            <a:endParaRPr/>
          </a:p>
        </p:txBody>
      </p:sp>
      <p:sp>
        <p:nvSpPr>
          <p:cNvPr id="67" name="Google Shape;67;p8"/>
          <p:cNvSpPr txBox="1"/>
          <p:nvPr/>
        </p:nvSpPr>
        <p:spPr>
          <a:xfrm>
            <a:off x="1028700" y="8475028"/>
            <a:ext cx="8115300" cy="38544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CHAPTER TITLE</a:t>
            </a:r>
            <a:endParaRPr/>
          </a:p>
        </p:txBody>
      </p:sp>
      <p:sp>
        <p:nvSpPr>
          <p:cNvPr id="68" name="Google Shape;68;p8"/>
          <p:cNvSpPr txBox="1"/>
          <p:nvPr/>
        </p:nvSpPr>
        <p:spPr>
          <a:xfrm>
            <a:off x="1028700" y="8966835"/>
            <a:ext cx="8115300" cy="2914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Elaborate on your topic here.</a:t>
            </a:r>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325" name="Shape 325"/>
        <p:cNvGrpSpPr/>
        <p:nvPr/>
      </p:nvGrpSpPr>
      <p:grpSpPr>
        <a:xfrm>
          <a:off x="0" y="0"/>
          <a:ext cx="0" cy="0"/>
          <a:chOff x="0" y="0"/>
          <a:chExt cx="0" cy="0"/>
        </a:xfrm>
      </p:grpSpPr>
      <p:grpSp>
        <p:nvGrpSpPr>
          <p:cNvPr id="326" name="Google Shape;326;p26"/>
          <p:cNvGrpSpPr/>
          <p:nvPr/>
        </p:nvGrpSpPr>
        <p:grpSpPr>
          <a:xfrm>
            <a:off x="5995272" y="2329079"/>
            <a:ext cx="6297456" cy="2683943"/>
            <a:chOff x="0" y="-47625"/>
            <a:chExt cx="1658589" cy="706882"/>
          </a:xfrm>
        </p:grpSpPr>
        <p:sp>
          <p:nvSpPr>
            <p:cNvPr id="327" name="Google Shape;327;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a:off x="0" y="-47625"/>
              <a:ext cx="1658589" cy="70688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6"/>
          <p:cNvGrpSpPr/>
          <p:nvPr/>
        </p:nvGrpSpPr>
        <p:grpSpPr>
          <a:xfrm>
            <a:off x="5995272" y="5403696"/>
            <a:ext cx="6297456" cy="2683943"/>
            <a:chOff x="0" y="-47625"/>
            <a:chExt cx="1658589" cy="706882"/>
          </a:xfrm>
        </p:grpSpPr>
        <p:sp>
          <p:nvSpPr>
            <p:cNvPr id="330" name="Google Shape;330;p26"/>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000000">
                <a:alpha val="0"/>
              </a:srgbClr>
            </a:solidFill>
            <a:ln cap="rnd" cmpd="sng" w="19050">
              <a:solidFill>
                <a:srgbClr val="231F2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6"/>
            <p:cNvSpPr txBox="1"/>
            <p:nvPr/>
          </p:nvSpPr>
          <p:spPr>
            <a:xfrm>
              <a:off x="0" y="-47625"/>
              <a:ext cx="1658589" cy="706882"/>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6"/>
          <p:cNvSpPr txBox="1"/>
          <p:nvPr/>
        </p:nvSpPr>
        <p:spPr>
          <a:xfrm>
            <a:off x="3377480" y="1623891"/>
            <a:ext cx="11533039" cy="346837"/>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231F20"/>
                </a:solidFill>
                <a:latin typeface="Arimo"/>
                <a:ea typeface="Arimo"/>
                <a:cs typeface="Arimo"/>
                <a:sym typeface="Arimo"/>
              </a:rPr>
              <a:t>This presentation template is free for everyone to use thanks to the following:</a:t>
            </a:r>
            <a:endParaRPr/>
          </a:p>
        </p:txBody>
      </p:sp>
      <p:sp>
        <p:nvSpPr>
          <p:cNvPr id="333" name="Google Shape;333;p26"/>
          <p:cNvSpPr txBox="1"/>
          <p:nvPr/>
        </p:nvSpPr>
        <p:spPr>
          <a:xfrm>
            <a:off x="7108732" y="8817737"/>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231F20"/>
                </a:solidFill>
                <a:latin typeface="Arimo"/>
                <a:ea typeface="Arimo"/>
                <a:cs typeface="Arimo"/>
                <a:sym typeface="Arimo"/>
              </a:rPr>
              <a:t>Happy designing!</a:t>
            </a:r>
            <a:endParaRPr/>
          </a:p>
        </p:txBody>
      </p:sp>
      <p:sp>
        <p:nvSpPr>
          <p:cNvPr id="334" name="Google Shape;334;p26"/>
          <p:cNvSpPr txBox="1"/>
          <p:nvPr/>
        </p:nvSpPr>
        <p:spPr>
          <a:xfrm>
            <a:off x="4210005" y="434826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31F20"/>
                </a:solidFill>
                <a:latin typeface="Arimo"/>
                <a:ea typeface="Arimo"/>
                <a:cs typeface="Arimo"/>
                <a:sym typeface="Arimo"/>
              </a:rPr>
              <a:t>for the presentation template</a:t>
            </a:r>
            <a:endParaRPr/>
          </a:p>
        </p:txBody>
      </p:sp>
      <p:sp>
        <p:nvSpPr>
          <p:cNvPr id="335" name="Google Shape;335;p26"/>
          <p:cNvSpPr txBox="1"/>
          <p:nvPr/>
        </p:nvSpPr>
        <p:spPr>
          <a:xfrm>
            <a:off x="4210005" y="7052773"/>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31F20"/>
                </a:solidFill>
                <a:latin typeface="Arimo"/>
                <a:ea typeface="Arimo"/>
                <a:cs typeface="Arimo"/>
                <a:sym typeface="Arimo"/>
              </a:rPr>
              <a:t>for the photos</a:t>
            </a:r>
            <a:endParaRPr/>
          </a:p>
        </p:txBody>
      </p:sp>
      <p:sp>
        <p:nvSpPr>
          <p:cNvPr id="336" name="Google Shape;336;p26"/>
          <p:cNvSpPr txBox="1"/>
          <p:nvPr/>
        </p:nvSpPr>
        <p:spPr>
          <a:xfrm>
            <a:off x="5469973" y="731274"/>
            <a:ext cx="7348055" cy="7613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600" u="none" cap="none" strike="noStrike">
                <a:solidFill>
                  <a:srgbClr val="231F20"/>
                </a:solidFill>
                <a:latin typeface="Josefin Sans"/>
                <a:ea typeface="Josefin Sans"/>
                <a:cs typeface="Josefin Sans"/>
                <a:sym typeface="Josefin Sans"/>
              </a:rPr>
              <a:t>Credits</a:t>
            </a:r>
            <a:endParaRPr/>
          </a:p>
        </p:txBody>
      </p:sp>
      <p:sp>
        <p:nvSpPr>
          <p:cNvPr id="337" name="Google Shape;337;p26"/>
          <p:cNvSpPr txBox="1"/>
          <p:nvPr/>
        </p:nvSpPr>
        <p:spPr>
          <a:xfrm>
            <a:off x="6110027" y="6291731"/>
            <a:ext cx="6067945" cy="65309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712" u="none" cap="none" strike="noStrike">
                <a:solidFill>
                  <a:srgbClr val="231F20"/>
                </a:solidFill>
                <a:latin typeface="Arimo"/>
                <a:ea typeface="Arimo"/>
                <a:cs typeface="Arimo"/>
                <a:sym typeface="Arimo"/>
              </a:rPr>
              <a:t>Pexels, Pixabay</a:t>
            </a:r>
            <a:endParaRPr/>
          </a:p>
        </p:txBody>
      </p:sp>
      <p:pic>
        <p:nvPicPr>
          <p:cNvPr id="338" name="Google Shape;338;p26"/>
          <p:cNvPicPr preferRelativeResize="0"/>
          <p:nvPr/>
        </p:nvPicPr>
        <p:blipFill>
          <a:blip r:embed="rId3">
            <a:alphaModFix/>
          </a:blip>
          <a:stretch>
            <a:fillRect/>
          </a:stretch>
        </p:blipFill>
        <p:spPr>
          <a:xfrm>
            <a:off x="6731775" y="2926019"/>
            <a:ext cx="4774145" cy="1206100"/>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72" name="Shape 72"/>
        <p:cNvGrpSpPr/>
        <p:nvPr/>
      </p:nvGrpSpPr>
      <p:grpSpPr>
        <a:xfrm>
          <a:off x="0" y="0"/>
          <a:ext cx="0" cy="0"/>
          <a:chOff x="0" y="0"/>
          <a:chExt cx="0" cy="0"/>
        </a:xfrm>
      </p:grpSpPr>
      <p:pic>
        <p:nvPicPr>
          <p:cNvPr id="73" name="Google Shape;73;p9"/>
          <p:cNvPicPr preferRelativeResize="0"/>
          <p:nvPr/>
        </p:nvPicPr>
        <p:blipFill>
          <a:blip r:embed="rId3">
            <a:alphaModFix/>
          </a:blip>
          <a:stretch>
            <a:fillRect/>
          </a:stretch>
        </p:blipFill>
        <p:spPr>
          <a:xfrm>
            <a:off x="-5902012" y="-6312093"/>
            <a:ext cx="30092051" cy="30106737"/>
          </a:xfrm>
          <a:prstGeom prst="rect">
            <a:avLst/>
          </a:prstGeom>
          <a:noFill/>
          <a:ln>
            <a:noFill/>
          </a:ln>
        </p:spPr>
      </p:pic>
      <p:pic>
        <p:nvPicPr>
          <p:cNvPr id="74" name="Google Shape;74;p9"/>
          <p:cNvPicPr preferRelativeResize="0"/>
          <p:nvPr/>
        </p:nvPicPr>
        <p:blipFill rotWithShape="1">
          <a:blip r:embed="rId4">
            <a:alphaModFix/>
          </a:blip>
          <a:srcRect b="0" l="0" r="0" t="0"/>
          <a:stretch/>
        </p:blipFill>
        <p:spPr>
          <a:xfrm>
            <a:off x="2633241" y="0"/>
            <a:ext cx="13021519" cy="10287000"/>
          </a:xfrm>
          <a:prstGeom prst="rect">
            <a:avLst/>
          </a:prstGeom>
          <a:noFill/>
          <a:ln>
            <a:noFill/>
          </a:ln>
        </p:spPr>
      </p:pic>
      <p:sp>
        <p:nvSpPr>
          <p:cNvPr id="75" name="Google Shape;75;p9"/>
          <p:cNvSpPr txBox="1"/>
          <p:nvPr/>
        </p:nvSpPr>
        <p:spPr>
          <a:xfrm>
            <a:off x="1028700" y="7182655"/>
            <a:ext cx="16230600" cy="190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460" u="none" cap="none" strike="noStrike">
                <a:solidFill>
                  <a:srgbClr val="FFFAEE"/>
                </a:solidFill>
                <a:latin typeface="Josefin Sans"/>
                <a:ea typeface="Josefin Sans"/>
                <a:cs typeface="Josefin Sans"/>
                <a:sym typeface="Josefin Sans"/>
              </a:rPr>
              <a:t>INTRODUCTION</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79" name="Shape 79"/>
        <p:cNvGrpSpPr/>
        <p:nvPr/>
      </p:nvGrpSpPr>
      <p:grpSpPr>
        <a:xfrm>
          <a:off x="0" y="0"/>
          <a:ext cx="0" cy="0"/>
          <a:chOff x="0" y="0"/>
          <a:chExt cx="0" cy="0"/>
        </a:xfrm>
      </p:grpSpPr>
      <p:pic>
        <p:nvPicPr>
          <p:cNvPr id="80" name="Google Shape;80;p10"/>
          <p:cNvPicPr preferRelativeResize="0"/>
          <p:nvPr/>
        </p:nvPicPr>
        <p:blipFill>
          <a:blip r:embed="rId3">
            <a:alphaModFix/>
          </a:blip>
          <a:stretch>
            <a:fillRect/>
          </a:stretch>
        </p:blipFill>
        <p:spPr>
          <a:xfrm>
            <a:off x="-1525152" y="1028700"/>
            <a:ext cx="8184724" cy="8222793"/>
          </a:xfrm>
          <a:prstGeom prst="rect">
            <a:avLst/>
          </a:prstGeom>
          <a:noFill/>
          <a:ln>
            <a:noFill/>
          </a:ln>
        </p:spPr>
      </p:pic>
      <p:pic>
        <p:nvPicPr>
          <p:cNvPr id="81" name="Google Shape;81;p10"/>
          <p:cNvPicPr preferRelativeResize="0"/>
          <p:nvPr/>
        </p:nvPicPr>
        <p:blipFill>
          <a:blip r:embed="rId4">
            <a:alphaModFix/>
          </a:blip>
          <a:stretch>
            <a:fillRect/>
          </a:stretch>
        </p:blipFill>
        <p:spPr>
          <a:xfrm>
            <a:off x="-791149" y="6249"/>
            <a:ext cx="7176699" cy="11284951"/>
          </a:xfrm>
          <a:prstGeom prst="rect">
            <a:avLst/>
          </a:prstGeom>
          <a:noFill/>
          <a:ln>
            <a:noFill/>
          </a:ln>
        </p:spPr>
      </p:pic>
      <p:sp>
        <p:nvSpPr>
          <p:cNvPr id="82" name="Google Shape;82;p10"/>
          <p:cNvSpPr txBox="1"/>
          <p:nvPr/>
        </p:nvSpPr>
        <p:spPr>
          <a:xfrm>
            <a:off x="7276796" y="1727200"/>
            <a:ext cx="10599600" cy="2561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WELCOME TO PRESENTATION</a:t>
            </a:r>
            <a:endParaRPr/>
          </a:p>
        </p:txBody>
      </p:sp>
      <p:sp>
        <p:nvSpPr>
          <p:cNvPr id="83" name="Google Shape;83;p10"/>
          <p:cNvSpPr txBox="1"/>
          <p:nvPr/>
        </p:nvSpPr>
        <p:spPr>
          <a:xfrm>
            <a:off x="7383782" y="4606469"/>
            <a:ext cx="9365400" cy="49455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I'm Rain, and I'll be sharing with you my beautiful ideas.</a:t>
            </a:r>
            <a:endParaRPr/>
          </a:p>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Follow me at @reallygreatsite to learn more. </a:t>
            </a:r>
            <a:endParaRPr/>
          </a:p>
          <a:p>
            <a:pPr indent="0" lvl="0" marL="0" marR="0" rtl="0" algn="l">
              <a:lnSpc>
                <a:spcPct val="90000"/>
              </a:lnSpc>
              <a:spcBef>
                <a:spcPts val="0"/>
              </a:spcBef>
              <a:spcAft>
                <a:spcPts val="0"/>
              </a:spcAft>
              <a:buNone/>
            </a:pPr>
            <a:r>
              <a:t/>
            </a:r>
            <a:endParaRPr b="0" i="0" sz="2100" u="none" cap="none" strike="noStrike">
              <a:solidFill>
                <a:srgbClr val="231F20"/>
              </a:solidFill>
              <a:latin typeface="Arimo"/>
              <a:ea typeface="Arimo"/>
              <a:cs typeface="Arimo"/>
              <a:sym typeface="Arimo"/>
            </a:endParaRPr>
          </a:p>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a:p>
            <a:pPr indent="0" lvl="0" marL="0" marR="0" rtl="0" algn="l">
              <a:lnSpc>
                <a:spcPct val="90000"/>
              </a:lnSpc>
              <a:spcBef>
                <a:spcPts val="0"/>
              </a:spcBef>
              <a:spcAft>
                <a:spcPts val="0"/>
              </a:spcAft>
              <a:buNone/>
            </a:pPr>
            <a:r>
              <a:t/>
            </a:r>
            <a:endParaRPr b="0" i="0" sz="2100" u="none" cap="none" strike="noStrike">
              <a:solidFill>
                <a:srgbClr val="231F20"/>
              </a:solidFill>
              <a:latin typeface="Arimo"/>
              <a:ea typeface="Arimo"/>
              <a:cs typeface="Arimo"/>
              <a:sym typeface="Arimo"/>
            </a:endParaRPr>
          </a:p>
          <a:p>
            <a:pPr indent="0" lvl="0" marL="0" marR="0" rtl="0" algn="l">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Sodales ut eu sem integer vitae. Congue eu consequat ac felis donec et odio. Mi tempus imperdiet nulla malesuada pellentesque. Erat imperdiet sed euismod nisi porta lorem mollis. Sollicitudin tempor id eu nisl nunc mi ipsum. Sed arcu non odio euismod lacinia at quis risus. Viverra tellus in hac habitasse. Convallis tellus id interdum velit laoreet id donec ultrices. Tortor at auctor urna nunc. Tortor dignissim convallis aenean et tortor at. Commodo nulla facilisi nullam vehicula ipsum a arcu. Pharetra vel turpis nunc eget lorem.</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87" name="Shape 87"/>
        <p:cNvGrpSpPr/>
        <p:nvPr/>
      </p:nvGrpSpPr>
      <p:grpSpPr>
        <a:xfrm>
          <a:off x="0" y="0"/>
          <a:ext cx="0" cy="0"/>
          <a:chOff x="0" y="0"/>
          <a:chExt cx="0" cy="0"/>
        </a:xfrm>
      </p:grpSpPr>
      <p:pic>
        <p:nvPicPr>
          <p:cNvPr id="88" name="Google Shape;88;p11"/>
          <p:cNvPicPr preferRelativeResize="0"/>
          <p:nvPr/>
        </p:nvPicPr>
        <p:blipFill>
          <a:blip r:embed="rId3">
            <a:alphaModFix/>
          </a:blip>
          <a:stretch>
            <a:fillRect/>
          </a:stretch>
        </p:blipFill>
        <p:spPr>
          <a:xfrm>
            <a:off x="-241225" y="6760573"/>
            <a:ext cx="19102925" cy="10661464"/>
          </a:xfrm>
          <a:prstGeom prst="rect">
            <a:avLst/>
          </a:prstGeom>
          <a:noFill/>
          <a:ln>
            <a:noFill/>
          </a:ln>
        </p:spPr>
      </p:pic>
      <p:pic>
        <p:nvPicPr>
          <p:cNvPr id="89" name="Google Shape;89;p11"/>
          <p:cNvPicPr preferRelativeResize="0"/>
          <p:nvPr/>
        </p:nvPicPr>
        <p:blipFill rotWithShape="1">
          <a:blip r:embed="rId4">
            <a:alphaModFix/>
          </a:blip>
          <a:srcRect b="0" l="0" r="0" t="0"/>
          <a:stretch/>
        </p:blipFill>
        <p:spPr>
          <a:xfrm>
            <a:off x="1028700" y="6179775"/>
            <a:ext cx="2516058" cy="4091151"/>
          </a:xfrm>
          <a:prstGeom prst="rect">
            <a:avLst/>
          </a:prstGeom>
          <a:noFill/>
          <a:ln>
            <a:noFill/>
          </a:ln>
        </p:spPr>
      </p:pic>
      <p:pic>
        <p:nvPicPr>
          <p:cNvPr id="90" name="Google Shape;90;p11"/>
          <p:cNvPicPr preferRelativeResize="0"/>
          <p:nvPr/>
        </p:nvPicPr>
        <p:blipFill rotWithShape="1">
          <a:blip r:embed="rId5">
            <a:alphaModFix/>
          </a:blip>
          <a:srcRect b="0" l="0" r="0" t="0"/>
          <a:stretch/>
        </p:blipFill>
        <p:spPr>
          <a:xfrm>
            <a:off x="3848004" y="6560972"/>
            <a:ext cx="3042162" cy="3709954"/>
          </a:xfrm>
          <a:prstGeom prst="rect">
            <a:avLst/>
          </a:prstGeom>
          <a:noFill/>
          <a:ln>
            <a:noFill/>
          </a:ln>
        </p:spPr>
      </p:pic>
      <p:pic>
        <p:nvPicPr>
          <p:cNvPr id="91" name="Google Shape;91;p11"/>
          <p:cNvPicPr preferRelativeResize="0"/>
          <p:nvPr/>
        </p:nvPicPr>
        <p:blipFill rotWithShape="1">
          <a:blip r:embed="rId6">
            <a:alphaModFix/>
          </a:blip>
          <a:srcRect b="0" l="0" r="0" t="0"/>
          <a:stretch/>
        </p:blipFill>
        <p:spPr>
          <a:xfrm>
            <a:off x="7192043" y="6760457"/>
            <a:ext cx="3385482" cy="3526543"/>
          </a:xfrm>
          <a:prstGeom prst="rect">
            <a:avLst/>
          </a:prstGeom>
          <a:noFill/>
          <a:ln>
            <a:noFill/>
          </a:ln>
        </p:spPr>
      </p:pic>
      <p:pic>
        <p:nvPicPr>
          <p:cNvPr id="92" name="Google Shape;92;p11"/>
          <p:cNvPicPr preferRelativeResize="0"/>
          <p:nvPr/>
        </p:nvPicPr>
        <p:blipFill rotWithShape="1">
          <a:blip r:embed="rId7">
            <a:alphaModFix/>
          </a:blip>
          <a:srcRect b="0" l="0" r="0" t="0"/>
          <a:stretch/>
        </p:blipFill>
        <p:spPr>
          <a:xfrm>
            <a:off x="10879402" y="6427472"/>
            <a:ext cx="2690418" cy="3843454"/>
          </a:xfrm>
          <a:prstGeom prst="rect">
            <a:avLst/>
          </a:prstGeom>
          <a:noFill/>
          <a:ln>
            <a:noFill/>
          </a:ln>
        </p:spPr>
      </p:pic>
      <p:pic>
        <p:nvPicPr>
          <p:cNvPr id="93" name="Google Shape;93;p11"/>
          <p:cNvPicPr preferRelativeResize="0"/>
          <p:nvPr/>
        </p:nvPicPr>
        <p:blipFill rotWithShape="1">
          <a:blip r:embed="rId8">
            <a:alphaModFix/>
          </a:blip>
          <a:srcRect b="0" l="0" r="0" t="0"/>
          <a:stretch/>
        </p:blipFill>
        <p:spPr>
          <a:xfrm>
            <a:off x="13871697" y="6760457"/>
            <a:ext cx="3387603" cy="3510469"/>
          </a:xfrm>
          <a:prstGeom prst="rect">
            <a:avLst/>
          </a:prstGeom>
          <a:noFill/>
          <a:ln>
            <a:noFill/>
          </a:ln>
        </p:spPr>
      </p:pic>
      <p:sp>
        <p:nvSpPr>
          <p:cNvPr id="94" name="Google Shape;94;p11"/>
          <p:cNvSpPr txBox="1"/>
          <p:nvPr/>
        </p:nvSpPr>
        <p:spPr>
          <a:xfrm>
            <a:off x="1028148" y="121920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WHO WE ARE</a:t>
            </a:r>
            <a:endParaRPr/>
          </a:p>
        </p:txBody>
      </p:sp>
      <p:grpSp>
        <p:nvGrpSpPr>
          <p:cNvPr id="95" name="Google Shape;95;p11"/>
          <p:cNvGrpSpPr/>
          <p:nvPr/>
        </p:nvGrpSpPr>
        <p:grpSpPr>
          <a:xfrm>
            <a:off x="1028700" y="3486786"/>
            <a:ext cx="4311282" cy="1931305"/>
            <a:chOff x="0" y="38100"/>
            <a:chExt cx="5748376" cy="2575074"/>
          </a:xfrm>
        </p:grpSpPr>
        <p:sp>
          <p:nvSpPr>
            <p:cNvPr id="96" name="Google Shape;96;p11"/>
            <p:cNvSpPr txBox="1"/>
            <p:nvPr/>
          </p:nvSpPr>
          <p:spPr>
            <a:xfrm>
              <a:off x="0" y="38100"/>
              <a:ext cx="5748376"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WHAT WE DO?</a:t>
              </a:r>
              <a:endParaRPr/>
            </a:p>
          </p:txBody>
        </p:sp>
        <p:sp>
          <p:nvSpPr>
            <p:cNvPr id="97" name="Google Shape;97;p11"/>
            <p:cNvSpPr txBox="1"/>
            <p:nvPr/>
          </p:nvSpPr>
          <p:spPr>
            <a:xfrm>
              <a:off x="0" y="673674"/>
              <a:ext cx="5748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Briefly elaborate on what you want to discuss. Lorem ipsum dolor sit amet, consectetur adipiscing elit, sed do eiusmod tempor incididunt ut labore.</a:t>
              </a:r>
              <a:endParaRPr/>
            </a:p>
          </p:txBody>
        </p:sp>
      </p:grpSp>
      <p:grpSp>
        <p:nvGrpSpPr>
          <p:cNvPr id="98" name="Google Shape;98;p11"/>
          <p:cNvGrpSpPr/>
          <p:nvPr/>
        </p:nvGrpSpPr>
        <p:grpSpPr>
          <a:xfrm>
            <a:off x="6988359" y="3486786"/>
            <a:ext cx="4311282" cy="1931305"/>
            <a:chOff x="0" y="38100"/>
            <a:chExt cx="5748376" cy="2575074"/>
          </a:xfrm>
        </p:grpSpPr>
        <p:sp>
          <p:nvSpPr>
            <p:cNvPr id="99" name="Google Shape;99;p11"/>
            <p:cNvSpPr txBox="1"/>
            <p:nvPr/>
          </p:nvSpPr>
          <p:spPr>
            <a:xfrm>
              <a:off x="0" y="38100"/>
              <a:ext cx="5748376"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WHO WE ARE?</a:t>
              </a:r>
              <a:endParaRPr/>
            </a:p>
          </p:txBody>
        </p:sp>
        <p:sp>
          <p:nvSpPr>
            <p:cNvPr id="100" name="Google Shape;100;p11"/>
            <p:cNvSpPr txBox="1"/>
            <p:nvPr/>
          </p:nvSpPr>
          <p:spPr>
            <a:xfrm>
              <a:off x="0" y="673674"/>
              <a:ext cx="5748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Briefly elaborate on what you want to discuss. Lorem ipsum dolor sit amet, consectetur adipiscing elit, sed do eiusmod tempor incididunt ut labore.</a:t>
              </a:r>
              <a:endParaRPr/>
            </a:p>
          </p:txBody>
        </p:sp>
      </p:grpSp>
      <p:grpSp>
        <p:nvGrpSpPr>
          <p:cNvPr id="101" name="Google Shape;101;p11"/>
          <p:cNvGrpSpPr/>
          <p:nvPr/>
        </p:nvGrpSpPr>
        <p:grpSpPr>
          <a:xfrm>
            <a:off x="12947466" y="3486786"/>
            <a:ext cx="4311282" cy="1931305"/>
            <a:chOff x="0" y="38100"/>
            <a:chExt cx="5748376" cy="2575074"/>
          </a:xfrm>
        </p:grpSpPr>
        <p:sp>
          <p:nvSpPr>
            <p:cNvPr id="102" name="Google Shape;102;p11"/>
            <p:cNvSpPr txBox="1"/>
            <p:nvPr/>
          </p:nvSpPr>
          <p:spPr>
            <a:xfrm>
              <a:off x="0" y="38100"/>
              <a:ext cx="5748376" cy="52662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WHY WE DO?</a:t>
              </a:r>
              <a:endParaRPr/>
            </a:p>
          </p:txBody>
        </p:sp>
        <p:sp>
          <p:nvSpPr>
            <p:cNvPr id="103" name="Google Shape;103;p11"/>
            <p:cNvSpPr txBox="1"/>
            <p:nvPr/>
          </p:nvSpPr>
          <p:spPr>
            <a:xfrm>
              <a:off x="0" y="673674"/>
              <a:ext cx="5748300" cy="19395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Briefly elaborate on what you want to discuss. Lorem ipsum dolor sit amet, consectetur adipiscing elit, sed do eiusmod tempor incididunt ut labore.</a:t>
              </a:r>
              <a:endParaRPr/>
            </a:p>
          </p:txBody>
        </p:sp>
      </p:gr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107" name="Shape 107"/>
        <p:cNvGrpSpPr/>
        <p:nvPr/>
      </p:nvGrpSpPr>
      <p:grpSpPr>
        <a:xfrm>
          <a:off x="0" y="0"/>
          <a:ext cx="0" cy="0"/>
          <a:chOff x="0" y="0"/>
          <a:chExt cx="0" cy="0"/>
        </a:xfrm>
      </p:grpSpPr>
      <p:pic>
        <p:nvPicPr>
          <p:cNvPr id="108" name="Google Shape;108;p12"/>
          <p:cNvPicPr preferRelativeResize="0"/>
          <p:nvPr/>
        </p:nvPicPr>
        <p:blipFill>
          <a:blip r:embed="rId3">
            <a:alphaModFix/>
          </a:blip>
          <a:stretch>
            <a:fillRect/>
          </a:stretch>
        </p:blipFill>
        <p:spPr>
          <a:xfrm>
            <a:off x="2248210" y="2853010"/>
            <a:ext cx="4647550" cy="4317354"/>
          </a:xfrm>
          <a:prstGeom prst="rect">
            <a:avLst/>
          </a:prstGeom>
          <a:noFill/>
          <a:ln>
            <a:noFill/>
          </a:ln>
        </p:spPr>
      </p:pic>
      <p:grpSp>
        <p:nvGrpSpPr>
          <p:cNvPr id="109" name="Google Shape;109;p12"/>
          <p:cNvGrpSpPr/>
          <p:nvPr/>
        </p:nvGrpSpPr>
        <p:grpSpPr>
          <a:xfrm>
            <a:off x="9144000" y="0"/>
            <a:ext cx="9144000" cy="10287000"/>
            <a:chOff x="0" y="0"/>
            <a:chExt cx="2408296" cy="2709333"/>
          </a:xfrm>
        </p:grpSpPr>
        <p:sp>
          <p:nvSpPr>
            <p:cNvPr id="110" name="Google Shape;110;p1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31F20"/>
            </a:solidFill>
            <a:ln>
              <a:noFill/>
            </a:ln>
          </p:spPr>
        </p:sp>
        <p:sp>
          <p:nvSpPr>
            <p:cNvPr id="111" name="Google Shape;111;p12"/>
            <p:cNvSpPr txBox="1"/>
            <p:nvPr/>
          </p:nvSpPr>
          <p:spPr>
            <a:xfrm>
              <a:off x="0" y="9525"/>
              <a:ext cx="2408296" cy="269980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2" name="Google Shape;112;p12"/>
          <p:cNvPicPr preferRelativeResize="0"/>
          <p:nvPr/>
        </p:nvPicPr>
        <p:blipFill>
          <a:blip r:embed="rId4">
            <a:alphaModFix/>
          </a:blip>
          <a:stretch>
            <a:fillRect/>
          </a:stretch>
        </p:blipFill>
        <p:spPr>
          <a:xfrm>
            <a:off x="11439201" y="2923925"/>
            <a:ext cx="4553600" cy="4098223"/>
          </a:xfrm>
          <a:prstGeom prst="rect">
            <a:avLst/>
          </a:prstGeom>
          <a:noFill/>
          <a:ln>
            <a:noFill/>
          </a:ln>
        </p:spPr>
      </p:pic>
      <p:pic>
        <p:nvPicPr>
          <p:cNvPr id="113" name="Google Shape;113;p12"/>
          <p:cNvPicPr preferRelativeResize="0"/>
          <p:nvPr/>
        </p:nvPicPr>
        <p:blipFill rotWithShape="1">
          <a:blip r:embed="rId5">
            <a:alphaModFix/>
          </a:blip>
          <a:srcRect b="0" l="0" r="0" t="0"/>
          <a:stretch/>
        </p:blipFill>
        <p:spPr>
          <a:xfrm>
            <a:off x="2974925" y="2607311"/>
            <a:ext cx="3194150" cy="4563071"/>
          </a:xfrm>
          <a:prstGeom prst="rect">
            <a:avLst/>
          </a:prstGeom>
          <a:noFill/>
          <a:ln>
            <a:noFill/>
          </a:ln>
        </p:spPr>
      </p:pic>
      <p:pic>
        <p:nvPicPr>
          <p:cNvPr id="114" name="Google Shape;114;p12"/>
          <p:cNvPicPr preferRelativeResize="0"/>
          <p:nvPr/>
        </p:nvPicPr>
        <p:blipFill rotWithShape="1">
          <a:blip r:embed="rId6">
            <a:alphaModFix/>
          </a:blip>
          <a:srcRect b="0" l="0" r="0" t="0"/>
          <a:stretch/>
        </p:blipFill>
        <p:spPr>
          <a:xfrm>
            <a:off x="11645454" y="2824500"/>
            <a:ext cx="4141092" cy="4313637"/>
          </a:xfrm>
          <a:prstGeom prst="rect">
            <a:avLst/>
          </a:prstGeom>
          <a:noFill/>
          <a:ln>
            <a:noFill/>
          </a:ln>
        </p:spPr>
      </p:pic>
      <p:sp>
        <p:nvSpPr>
          <p:cNvPr id="115" name="Google Shape;115;p12"/>
          <p:cNvSpPr txBox="1"/>
          <p:nvPr/>
        </p:nvSpPr>
        <p:spPr>
          <a:xfrm>
            <a:off x="10172700" y="1219200"/>
            <a:ext cx="7086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FFFAEE"/>
                </a:solidFill>
                <a:latin typeface="Josefin Sans"/>
                <a:ea typeface="Josefin Sans"/>
                <a:cs typeface="Josefin Sans"/>
                <a:sym typeface="Josefin Sans"/>
              </a:rPr>
              <a:t>VISION</a:t>
            </a:r>
            <a:endParaRPr/>
          </a:p>
        </p:txBody>
      </p:sp>
      <p:sp>
        <p:nvSpPr>
          <p:cNvPr id="116" name="Google Shape;116;p12"/>
          <p:cNvSpPr txBox="1"/>
          <p:nvPr/>
        </p:nvSpPr>
        <p:spPr>
          <a:xfrm>
            <a:off x="1028700" y="1219200"/>
            <a:ext cx="7086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MISSION</a:t>
            </a:r>
            <a:endParaRPr/>
          </a:p>
        </p:txBody>
      </p:sp>
      <p:sp>
        <p:nvSpPr>
          <p:cNvPr id="117" name="Google Shape;117;p12"/>
          <p:cNvSpPr txBox="1"/>
          <p:nvPr/>
        </p:nvSpPr>
        <p:spPr>
          <a:xfrm>
            <a:off x="1252377" y="7633335"/>
            <a:ext cx="6639300" cy="1745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Enter your grand vision statement!</a:t>
            </a:r>
            <a:endParaRPr/>
          </a:p>
          <a:p>
            <a:pPr indent="0" lvl="0" marL="0" marR="0" rtl="0" algn="ctr">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eidetat quais aliquo.</a:t>
            </a:r>
            <a:endParaRPr/>
          </a:p>
        </p:txBody>
      </p:sp>
      <p:sp>
        <p:nvSpPr>
          <p:cNvPr id="118" name="Google Shape;118;p12"/>
          <p:cNvSpPr txBox="1"/>
          <p:nvPr/>
        </p:nvSpPr>
        <p:spPr>
          <a:xfrm>
            <a:off x="10396377" y="7633335"/>
            <a:ext cx="6639300" cy="17454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2100" u="none" cap="none" strike="noStrike">
                <a:solidFill>
                  <a:srgbClr val="FFFAEE"/>
                </a:solidFill>
                <a:latin typeface="Arimo"/>
                <a:ea typeface="Arimo"/>
                <a:cs typeface="Arimo"/>
                <a:sym typeface="Arimo"/>
              </a:rPr>
              <a:t>Enter your grand vision statement!</a:t>
            </a:r>
            <a:endParaRPr/>
          </a:p>
          <a:p>
            <a:pPr indent="0" lvl="0" marL="0" marR="0" rtl="0" algn="ctr">
              <a:lnSpc>
                <a:spcPct val="90000"/>
              </a:lnSpc>
              <a:spcBef>
                <a:spcPts val="0"/>
              </a:spcBef>
              <a:spcAft>
                <a:spcPts val="0"/>
              </a:spcAft>
              <a:buNone/>
            </a:pPr>
            <a:r>
              <a:rPr b="0" i="0" lang="en-US" sz="2100" u="none" cap="none" strike="noStrike">
                <a:solidFill>
                  <a:srgbClr val="FFFAEE"/>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eidetat quais aliquo.</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122" name="Shape 122"/>
        <p:cNvGrpSpPr/>
        <p:nvPr/>
      </p:nvGrpSpPr>
      <p:grpSpPr>
        <a:xfrm>
          <a:off x="0" y="0"/>
          <a:ext cx="0" cy="0"/>
          <a:chOff x="0" y="0"/>
          <a:chExt cx="0" cy="0"/>
        </a:xfrm>
      </p:grpSpPr>
      <p:pic>
        <p:nvPicPr>
          <p:cNvPr id="123" name="Google Shape;123;p13"/>
          <p:cNvPicPr preferRelativeResize="0"/>
          <p:nvPr/>
        </p:nvPicPr>
        <p:blipFill>
          <a:blip r:embed="rId3">
            <a:alphaModFix/>
          </a:blip>
          <a:stretch>
            <a:fillRect/>
          </a:stretch>
        </p:blipFill>
        <p:spPr>
          <a:xfrm>
            <a:off x="-3866200" y="-12374525"/>
            <a:ext cx="33622298" cy="26776327"/>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720590" y="0"/>
            <a:ext cx="8846820" cy="10287000"/>
          </a:xfrm>
          <a:prstGeom prst="rect">
            <a:avLst/>
          </a:prstGeom>
          <a:noFill/>
          <a:ln>
            <a:noFill/>
          </a:ln>
        </p:spPr>
      </p:pic>
      <p:sp>
        <p:nvSpPr>
          <p:cNvPr id="125" name="Google Shape;125;p13"/>
          <p:cNvSpPr txBox="1"/>
          <p:nvPr/>
        </p:nvSpPr>
        <p:spPr>
          <a:xfrm>
            <a:off x="1028700" y="7182655"/>
            <a:ext cx="16230600" cy="19038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5460" u="none" cap="none" strike="noStrike">
                <a:solidFill>
                  <a:srgbClr val="FFFAEE"/>
                </a:solidFill>
                <a:latin typeface="Josefin Sans"/>
                <a:ea typeface="Josefin Sans"/>
                <a:cs typeface="Josefin Sans"/>
                <a:sym typeface="Josefin Sans"/>
              </a:rPr>
              <a:t>ABOUT US</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129" name="Shape 129"/>
        <p:cNvGrpSpPr/>
        <p:nvPr/>
      </p:nvGrpSpPr>
      <p:grpSpPr>
        <a:xfrm>
          <a:off x="0" y="0"/>
          <a:ext cx="0" cy="0"/>
          <a:chOff x="0" y="0"/>
          <a:chExt cx="0" cy="0"/>
        </a:xfrm>
      </p:grpSpPr>
      <p:pic>
        <p:nvPicPr>
          <p:cNvPr id="130" name="Google Shape;130;p14"/>
          <p:cNvPicPr preferRelativeResize="0"/>
          <p:nvPr/>
        </p:nvPicPr>
        <p:blipFill>
          <a:blip r:embed="rId3">
            <a:alphaModFix/>
          </a:blip>
          <a:stretch>
            <a:fillRect/>
          </a:stretch>
        </p:blipFill>
        <p:spPr>
          <a:xfrm>
            <a:off x="1022450" y="959949"/>
            <a:ext cx="16206674" cy="4376103"/>
          </a:xfrm>
          <a:prstGeom prst="rect">
            <a:avLst/>
          </a:prstGeom>
          <a:noFill/>
          <a:ln>
            <a:noFill/>
          </a:ln>
        </p:spPr>
      </p:pic>
      <p:pic>
        <p:nvPicPr>
          <p:cNvPr id="131" name="Google Shape;131;p14"/>
          <p:cNvPicPr preferRelativeResize="0"/>
          <p:nvPr/>
        </p:nvPicPr>
        <p:blipFill>
          <a:blip r:embed="rId4">
            <a:alphaModFix/>
          </a:blip>
          <a:stretch>
            <a:fillRect/>
          </a:stretch>
        </p:blipFill>
        <p:spPr>
          <a:xfrm>
            <a:off x="1034700" y="1034184"/>
            <a:ext cx="16206674" cy="4320716"/>
          </a:xfrm>
          <a:prstGeom prst="rect">
            <a:avLst/>
          </a:prstGeom>
          <a:noFill/>
          <a:ln>
            <a:noFill/>
          </a:ln>
        </p:spPr>
      </p:pic>
      <p:sp>
        <p:nvSpPr>
          <p:cNvPr id="132" name="Google Shape;132;p14"/>
          <p:cNvSpPr txBox="1"/>
          <p:nvPr/>
        </p:nvSpPr>
        <p:spPr>
          <a:xfrm>
            <a:off x="1028700" y="6398321"/>
            <a:ext cx="6182100" cy="3361800"/>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BLACK HISTORY MONTH</a:t>
            </a:r>
            <a:endParaRPr/>
          </a:p>
        </p:txBody>
      </p:sp>
      <p:sp>
        <p:nvSpPr>
          <p:cNvPr id="133" name="Google Shape;133;p14"/>
          <p:cNvSpPr txBox="1"/>
          <p:nvPr/>
        </p:nvSpPr>
        <p:spPr>
          <a:xfrm>
            <a:off x="9144000" y="6299835"/>
            <a:ext cx="8115300" cy="3200100"/>
          </a:xfrm>
          <a:prstGeom prst="rect">
            <a:avLst/>
          </a:prstGeom>
          <a:noFill/>
          <a:ln>
            <a:noFill/>
          </a:ln>
        </p:spPr>
        <p:txBody>
          <a:bodyPr anchorCtr="0" anchor="t" bIns="0" lIns="0" spcFirstLastPara="1" rIns="0" wrap="square" tIns="0">
            <a:spAutoFit/>
          </a:bodyPr>
          <a:lstStyle/>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Presentations are communication tools that can be used as demonstrations, lectures, speeches, reports, and more. It is mostly presented before an audience. </a:t>
            </a:r>
            <a:endParaRPr/>
          </a:p>
          <a:p>
            <a:pPr indent="0" lvl="0" marL="0" marR="0" rtl="0" algn="just">
              <a:lnSpc>
                <a:spcPct val="90000"/>
              </a:lnSpc>
              <a:spcBef>
                <a:spcPts val="0"/>
              </a:spcBef>
              <a:spcAft>
                <a:spcPts val="0"/>
              </a:spcAft>
              <a:buNone/>
            </a:pPr>
            <a:r>
              <a:t/>
            </a:r>
            <a:endParaRPr b="0" i="0" sz="2100" u="none" cap="none" strike="noStrike">
              <a:solidFill>
                <a:srgbClr val="231F20"/>
              </a:solidFill>
              <a:latin typeface="Arimo"/>
              <a:ea typeface="Arimo"/>
              <a:cs typeface="Arimo"/>
              <a:sym typeface="Arimo"/>
            </a:endParaRPr>
          </a:p>
          <a:p>
            <a:pPr indent="0" lvl="0" marL="0" marR="0" rtl="0" algn="just">
              <a:lnSpc>
                <a:spcPct val="90000"/>
              </a:lnSpc>
              <a:spcBef>
                <a:spcPts val="0"/>
              </a:spcBef>
              <a:spcAft>
                <a:spcPts val="0"/>
              </a:spcAft>
              <a:buNone/>
            </a:pPr>
            <a:r>
              <a:rPr b="0" i="0" lang="en-US" sz="2100" u="none" cap="none" strike="noStrike">
                <a:solidFill>
                  <a:srgbClr val="231F20"/>
                </a:solidFill>
                <a:latin typeface="Arimo"/>
                <a:ea typeface="Arimo"/>
                <a:cs typeface="Arimo"/>
                <a:sym typeface="Arimo"/>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AEE"/>
        </a:solidFill>
      </p:bgPr>
    </p:bg>
    <p:spTree>
      <p:nvGrpSpPr>
        <p:cNvPr id="137" name="Shape 137"/>
        <p:cNvGrpSpPr/>
        <p:nvPr/>
      </p:nvGrpSpPr>
      <p:grpSpPr>
        <a:xfrm>
          <a:off x="0" y="0"/>
          <a:ext cx="0" cy="0"/>
          <a:chOff x="0" y="0"/>
          <a:chExt cx="0" cy="0"/>
        </a:xfrm>
      </p:grpSpPr>
      <p:pic>
        <p:nvPicPr>
          <p:cNvPr id="138" name="Google Shape;138;p15"/>
          <p:cNvPicPr preferRelativeResize="0"/>
          <p:nvPr/>
        </p:nvPicPr>
        <p:blipFill>
          <a:blip r:embed="rId3">
            <a:alphaModFix/>
          </a:blip>
          <a:stretch>
            <a:fillRect/>
          </a:stretch>
        </p:blipFill>
        <p:spPr>
          <a:xfrm>
            <a:off x="13837500" y="3860512"/>
            <a:ext cx="3398375" cy="4358513"/>
          </a:xfrm>
          <a:prstGeom prst="rect">
            <a:avLst/>
          </a:prstGeom>
          <a:noFill/>
          <a:ln>
            <a:noFill/>
          </a:ln>
        </p:spPr>
      </p:pic>
      <p:pic>
        <p:nvPicPr>
          <p:cNvPr id="139" name="Google Shape;139;p15"/>
          <p:cNvPicPr preferRelativeResize="0"/>
          <p:nvPr/>
        </p:nvPicPr>
        <p:blipFill>
          <a:blip r:embed="rId4">
            <a:alphaModFix/>
          </a:blip>
          <a:stretch>
            <a:fillRect/>
          </a:stretch>
        </p:blipFill>
        <p:spPr>
          <a:xfrm>
            <a:off x="9243724" y="4059978"/>
            <a:ext cx="4137351" cy="4111973"/>
          </a:xfrm>
          <a:prstGeom prst="rect">
            <a:avLst/>
          </a:prstGeom>
          <a:noFill/>
          <a:ln>
            <a:noFill/>
          </a:ln>
        </p:spPr>
      </p:pic>
      <p:pic>
        <p:nvPicPr>
          <p:cNvPr id="140" name="Google Shape;140;p15"/>
          <p:cNvPicPr preferRelativeResize="0"/>
          <p:nvPr/>
        </p:nvPicPr>
        <p:blipFill>
          <a:blip r:embed="rId5">
            <a:alphaModFix/>
          </a:blip>
          <a:stretch>
            <a:fillRect/>
          </a:stretch>
        </p:blipFill>
        <p:spPr>
          <a:xfrm>
            <a:off x="284750" y="3365675"/>
            <a:ext cx="5285075" cy="4803461"/>
          </a:xfrm>
          <a:prstGeom prst="rect">
            <a:avLst/>
          </a:prstGeom>
          <a:noFill/>
          <a:ln>
            <a:noFill/>
          </a:ln>
        </p:spPr>
      </p:pic>
      <p:pic>
        <p:nvPicPr>
          <p:cNvPr id="141" name="Google Shape;141;p15"/>
          <p:cNvPicPr preferRelativeResize="0"/>
          <p:nvPr/>
        </p:nvPicPr>
        <p:blipFill>
          <a:blip r:embed="rId6">
            <a:alphaModFix/>
          </a:blip>
          <a:stretch>
            <a:fillRect/>
          </a:stretch>
        </p:blipFill>
        <p:spPr>
          <a:xfrm>
            <a:off x="4844375" y="4065100"/>
            <a:ext cx="4919875" cy="4108349"/>
          </a:xfrm>
          <a:prstGeom prst="rect">
            <a:avLst/>
          </a:prstGeom>
          <a:noFill/>
          <a:ln>
            <a:noFill/>
          </a:ln>
        </p:spPr>
      </p:pic>
      <p:pic>
        <p:nvPicPr>
          <p:cNvPr id="142" name="Google Shape;142;p15"/>
          <p:cNvPicPr preferRelativeResize="0"/>
          <p:nvPr/>
        </p:nvPicPr>
        <p:blipFill>
          <a:blip r:embed="rId7">
            <a:alphaModFix/>
          </a:blip>
          <a:stretch>
            <a:fillRect/>
          </a:stretch>
        </p:blipFill>
        <p:spPr>
          <a:xfrm>
            <a:off x="1237150" y="3317170"/>
            <a:ext cx="3398375" cy="4907355"/>
          </a:xfrm>
          <a:prstGeom prst="rect">
            <a:avLst/>
          </a:prstGeom>
          <a:noFill/>
          <a:ln>
            <a:noFill/>
          </a:ln>
        </p:spPr>
      </p:pic>
      <p:pic>
        <p:nvPicPr>
          <p:cNvPr id="143" name="Google Shape;143;p15"/>
          <p:cNvPicPr preferRelativeResize="0"/>
          <p:nvPr/>
        </p:nvPicPr>
        <p:blipFill>
          <a:blip r:embed="rId8">
            <a:alphaModFix/>
          </a:blip>
          <a:stretch>
            <a:fillRect/>
          </a:stretch>
        </p:blipFill>
        <p:spPr>
          <a:xfrm>
            <a:off x="5166475" y="3103715"/>
            <a:ext cx="3929324" cy="5120809"/>
          </a:xfrm>
          <a:prstGeom prst="rect">
            <a:avLst/>
          </a:prstGeom>
          <a:noFill/>
          <a:ln>
            <a:noFill/>
          </a:ln>
        </p:spPr>
      </p:pic>
      <p:pic>
        <p:nvPicPr>
          <p:cNvPr id="144" name="Google Shape;144;p15"/>
          <p:cNvPicPr preferRelativeResize="0"/>
          <p:nvPr/>
        </p:nvPicPr>
        <p:blipFill>
          <a:blip r:embed="rId9">
            <a:alphaModFix/>
          </a:blip>
          <a:stretch>
            <a:fillRect/>
          </a:stretch>
        </p:blipFill>
        <p:spPr>
          <a:xfrm>
            <a:off x="9243725" y="3513544"/>
            <a:ext cx="3901724" cy="4715130"/>
          </a:xfrm>
          <a:prstGeom prst="rect">
            <a:avLst/>
          </a:prstGeom>
          <a:noFill/>
          <a:ln>
            <a:noFill/>
          </a:ln>
        </p:spPr>
      </p:pic>
      <p:pic>
        <p:nvPicPr>
          <p:cNvPr id="145" name="Google Shape;145;p15"/>
          <p:cNvPicPr preferRelativeResize="0"/>
          <p:nvPr/>
        </p:nvPicPr>
        <p:blipFill>
          <a:blip r:embed="rId10">
            <a:alphaModFix/>
          </a:blip>
          <a:stretch>
            <a:fillRect/>
          </a:stretch>
        </p:blipFill>
        <p:spPr>
          <a:xfrm>
            <a:off x="13120725" y="2992045"/>
            <a:ext cx="4868924" cy="5236629"/>
          </a:xfrm>
          <a:prstGeom prst="rect">
            <a:avLst/>
          </a:prstGeom>
          <a:noFill/>
          <a:ln>
            <a:noFill/>
          </a:ln>
        </p:spPr>
      </p:pic>
      <p:sp>
        <p:nvSpPr>
          <p:cNvPr id="146" name="Google Shape;146;p15"/>
          <p:cNvSpPr txBox="1"/>
          <p:nvPr/>
        </p:nvSpPr>
        <p:spPr>
          <a:xfrm>
            <a:off x="1028303" y="8552815"/>
            <a:ext cx="3816068" cy="3854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JANE DOE</a:t>
            </a:r>
            <a:endParaRPr/>
          </a:p>
        </p:txBody>
      </p:sp>
      <p:sp>
        <p:nvSpPr>
          <p:cNvPr id="147" name="Google Shape;147;p15"/>
          <p:cNvSpPr txBox="1"/>
          <p:nvPr/>
        </p:nvSpPr>
        <p:spPr>
          <a:xfrm>
            <a:off x="5166480" y="8552815"/>
            <a:ext cx="3816068" cy="3854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JOHN DOE</a:t>
            </a:r>
            <a:endParaRPr/>
          </a:p>
        </p:txBody>
      </p:sp>
      <p:sp>
        <p:nvSpPr>
          <p:cNvPr id="148" name="Google Shape;148;p15"/>
          <p:cNvSpPr txBox="1"/>
          <p:nvPr/>
        </p:nvSpPr>
        <p:spPr>
          <a:xfrm>
            <a:off x="9304657" y="8552815"/>
            <a:ext cx="3816068" cy="3854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JANE DOE</a:t>
            </a:r>
            <a:endParaRPr/>
          </a:p>
        </p:txBody>
      </p:sp>
      <p:sp>
        <p:nvSpPr>
          <p:cNvPr id="149" name="Google Shape;149;p15"/>
          <p:cNvSpPr txBox="1"/>
          <p:nvPr/>
        </p:nvSpPr>
        <p:spPr>
          <a:xfrm>
            <a:off x="13424735" y="8552815"/>
            <a:ext cx="3816068" cy="38544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799" u="none" cap="none" strike="noStrike">
                <a:solidFill>
                  <a:srgbClr val="231F20"/>
                </a:solidFill>
                <a:latin typeface="Josefin Sans"/>
                <a:ea typeface="Josefin Sans"/>
                <a:cs typeface="Josefin Sans"/>
                <a:sym typeface="Josefin Sans"/>
              </a:rPr>
              <a:t>JOHN DOE</a:t>
            </a:r>
            <a:endParaRPr/>
          </a:p>
        </p:txBody>
      </p:sp>
      <p:sp>
        <p:nvSpPr>
          <p:cNvPr id="150" name="Google Shape;150;p15"/>
          <p:cNvSpPr txBox="1"/>
          <p:nvPr/>
        </p:nvSpPr>
        <p:spPr>
          <a:xfrm>
            <a:off x="1028700" y="1219200"/>
            <a:ext cx="16230600" cy="12807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0400" u="none" cap="none" strike="noStrike">
                <a:solidFill>
                  <a:srgbClr val="231F20"/>
                </a:solidFill>
                <a:latin typeface="Josefin Sans"/>
                <a:ea typeface="Josefin Sans"/>
                <a:cs typeface="Josefin Sans"/>
                <a:sym typeface="Josefin Sans"/>
              </a:rPr>
              <a:t>MEET THE TEAM</a:t>
            </a:r>
            <a:endParaRPr/>
          </a:p>
        </p:txBody>
      </p:sp>
      <p:sp>
        <p:nvSpPr>
          <p:cNvPr id="151" name="Google Shape;151;p15"/>
          <p:cNvSpPr txBox="1"/>
          <p:nvPr/>
        </p:nvSpPr>
        <p:spPr>
          <a:xfrm>
            <a:off x="1445998" y="8966835"/>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Position</a:t>
            </a:r>
            <a:endParaRPr/>
          </a:p>
        </p:txBody>
      </p:sp>
      <p:sp>
        <p:nvSpPr>
          <p:cNvPr id="152" name="Google Shape;152;p15"/>
          <p:cNvSpPr txBox="1"/>
          <p:nvPr/>
        </p:nvSpPr>
        <p:spPr>
          <a:xfrm>
            <a:off x="5602278" y="8966835"/>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Position</a:t>
            </a:r>
            <a:endParaRPr/>
          </a:p>
        </p:txBody>
      </p:sp>
      <p:sp>
        <p:nvSpPr>
          <p:cNvPr id="153" name="Google Shape;153;p15"/>
          <p:cNvSpPr txBox="1"/>
          <p:nvPr/>
        </p:nvSpPr>
        <p:spPr>
          <a:xfrm>
            <a:off x="9713301" y="8966835"/>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Position</a:t>
            </a:r>
            <a:endParaRPr/>
          </a:p>
        </p:txBody>
      </p:sp>
      <p:sp>
        <p:nvSpPr>
          <p:cNvPr id="154" name="Google Shape;154;p15"/>
          <p:cNvSpPr txBox="1"/>
          <p:nvPr/>
        </p:nvSpPr>
        <p:spPr>
          <a:xfrm>
            <a:off x="13870376" y="8966835"/>
            <a:ext cx="2962575" cy="2914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31F20"/>
                </a:solidFill>
                <a:latin typeface="Arimo"/>
                <a:ea typeface="Arimo"/>
                <a:cs typeface="Arimo"/>
                <a:sym typeface="Arimo"/>
              </a:rPr>
              <a:t>Position</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Animated Illustrations Black History Month">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