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Staatliches"/>
      <p:regular r:id="rId26"/>
    </p:embeddedFont>
    <p:embeddedFont>
      <p:font typeface="DM Sans"/>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Staatliches-regular.fntdata"/><Relationship Id="rId25" Type="http://schemas.openxmlformats.org/officeDocument/2006/relationships/slide" Target="slides/slide20.xml"/><Relationship Id="rId28" Type="http://schemas.openxmlformats.org/officeDocument/2006/relationships/font" Target="fonts/DMSans-bold.fntdata"/><Relationship Id="rId27" Type="http://schemas.openxmlformats.org/officeDocument/2006/relationships/font" Target="fonts/DMSans-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DMSans-italic.fntdata"/><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font" Target="fonts/DMSans-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 name="Shape 48"/>
        <p:cNvGrpSpPr/>
        <p:nvPr/>
      </p:nvGrpSpPr>
      <p:grpSpPr>
        <a:xfrm>
          <a:off x="0" y="0"/>
          <a:ext cx="0" cy="0"/>
          <a:chOff x="0" y="0"/>
          <a:chExt cx="0" cy="0"/>
        </a:xfrm>
      </p:grpSpPr>
      <p:sp>
        <p:nvSpPr>
          <p:cNvPr id="49" name="Google Shape;49;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p:nvPr>
            <p:ph idx="2" type="pic"/>
          </p:nvPr>
        </p:nvSpPr>
        <p:spPr>
          <a:xfrm>
            <a:off x="0" y="0"/>
            <a:ext cx="18328200" cy="10287000"/>
          </a:xfrm>
          <a:prstGeom prst="rect">
            <a:avLst/>
          </a:prstGeom>
          <a:noFill/>
          <a:ln>
            <a:noFill/>
          </a:ln>
        </p:spPr>
      </p:sp>
      <p:sp>
        <p:nvSpPr>
          <p:cNvPr id="17" name="Google Shape;17;p3"/>
          <p:cNvSpPr txBox="1"/>
          <p:nvPr>
            <p:ph type="title"/>
          </p:nvPr>
        </p:nvSpPr>
        <p:spPr>
          <a:xfrm>
            <a:off x="40350" y="1371600"/>
            <a:ext cx="18288000" cy="2541600"/>
          </a:xfrm>
          <a:prstGeom prst="rect">
            <a:avLst/>
          </a:prstGeom>
        </p:spPr>
        <p:txBody>
          <a:bodyPr anchorCtr="0" anchor="t" bIns="0" lIns="0" spcFirstLastPara="1" rIns="0" wrap="square" tIns="0">
            <a:noAutofit/>
          </a:bodyPr>
          <a:lstStyle>
            <a:lvl1pPr lvl="0">
              <a:spcBef>
                <a:spcPts val="0"/>
              </a:spcBef>
              <a:spcAft>
                <a:spcPts val="0"/>
              </a:spcAft>
              <a:buSzPts val="25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3"/>
          <p:cNvSpPr/>
          <p:nvPr>
            <p:ph idx="3" type="pic"/>
          </p:nvPr>
        </p:nvSpPr>
        <p:spPr>
          <a:xfrm>
            <a:off x="30300" y="2723100"/>
            <a:ext cx="18288000" cy="7563900"/>
          </a:xfrm>
          <a:prstGeom prst="rect">
            <a:avLst/>
          </a:prstGeom>
          <a:noFill/>
          <a:ln>
            <a:noFill/>
          </a:ln>
        </p:spPr>
      </p:sp>
      <p:pic>
        <p:nvPicPr>
          <p:cNvPr id="19" name="Google Shape;19;p3"/>
          <p:cNvPicPr preferRelativeResize="0"/>
          <p:nvPr/>
        </p:nvPicPr>
        <p:blipFill>
          <a:blip r:embed="rId2">
            <a:alphaModFix/>
          </a:blip>
          <a:stretch>
            <a:fillRect/>
          </a:stretch>
        </p:blipFill>
        <p:spPr>
          <a:xfrm>
            <a:off x="0" y="0"/>
            <a:ext cx="18288000" cy="102870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type="obj">
  <p:cSld name="OBJECT">
    <p:spTree>
      <p:nvGrpSpPr>
        <p:cNvPr id="20" name="Shape 20"/>
        <p:cNvGrpSpPr/>
        <p:nvPr/>
      </p:nvGrpSpPr>
      <p:grpSpPr>
        <a:xfrm>
          <a:off x="0" y="0"/>
          <a:ext cx="0" cy="0"/>
          <a:chOff x="0" y="0"/>
          <a:chExt cx="0" cy="0"/>
        </a:xfrm>
      </p:grpSpPr>
      <p:sp>
        <p:nvSpPr>
          <p:cNvPr id="21" name="Google Shape;21;p4"/>
          <p:cNvSpPr txBox="1"/>
          <p:nvPr>
            <p:ph idx="1" type="body"/>
          </p:nvPr>
        </p:nvSpPr>
        <p:spPr>
          <a:xfrm>
            <a:off x="10098525" y="3935988"/>
            <a:ext cx="7160700" cy="323100"/>
          </a:xfrm>
          <a:prstGeom prst="rect">
            <a:avLst/>
          </a:prstGeom>
        </p:spPr>
        <p:txBody>
          <a:bodyPr anchorCtr="0" anchor="t" bIns="0" lIns="0" spcFirstLastPara="1" rIns="0" wrap="square" tIns="0">
            <a:noAutofit/>
          </a:bodyPr>
          <a:lstStyle>
            <a:lvl1pPr indent="-361950" lvl="0" marL="457200" rtl="0">
              <a:lnSpc>
                <a:spcPct val="90000"/>
              </a:lnSpc>
              <a:spcBef>
                <a:spcPts val="640"/>
              </a:spcBef>
              <a:spcAft>
                <a:spcPts val="0"/>
              </a:spcAft>
              <a:buSzPts val="2100"/>
              <a:buFont typeface="DM Sans"/>
              <a:buChar char="•"/>
              <a:defRPr sz="2100">
                <a:latin typeface="DM Sans"/>
                <a:ea typeface="DM Sans"/>
                <a:cs typeface="DM Sans"/>
                <a:sym typeface="DM Sans"/>
              </a:defRPr>
            </a:lvl1pPr>
            <a:lvl2pPr indent="-361950" lvl="1" marL="914400" rtl="0">
              <a:lnSpc>
                <a:spcPct val="90000"/>
              </a:lnSpc>
              <a:spcBef>
                <a:spcPts val="640"/>
              </a:spcBef>
              <a:spcAft>
                <a:spcPts val="0"/>
              </a:spcAft>
              <a:buSzPts val="2100"/>
              <a:buFont typeface="DM Sans"/>
              <a:buChar char="–"/>
              <a:defRPr sz="2100">
                <a:latin typeface="DM Sans"/>
                <a:ea typeface="DM Sans"/>
                <a:cs typeface="DM Sans"/>
                <a:sym typeface="DM Sans"/>
              </a:defRPr>
            </a:lvl2pPr>
            <a:lvl3pPr indent="-361950" lvl="2" marL="1371600" rtl="0">
              <a:lnSpc>
                <a:spcPct val="90000"/>
              </a:lnSpc>
              <a:spcBef>
                <a:spcPts val="640"/>
              </a:spcBef>
              <a:spcAft>
                <a:spcPts val="0"/>
              </a:spcAft>
              <a:buSzPts val="2100"/>
              <a:buChar char="•"/>
              <a:defRPr/>
            </a:lvl3pPr>
            <a:lvl4pPr indent="-361950" lvl="3" marL="1828800" rtl="0">
              <a:lnSpc>
                <a:spcPct val="90000"/>
              </a:lnSpc>
              <a:spcBef>
                <a:spcPts val="640"/>
              </a:spcBef>
              <a:spcAft>
                <a:spcPts val="0"/>
              </a:spcAft>
              <a:buSzPts val="2100"/>
              <a:buChar char="–"/>
              <a:defRPr sz="2100"/>
            </a:lvl4pPr>
            <a:lvl5pPr indent="-361950" lvl="4" marL="2286000" rtl="0">
              <a:lnSpc>
                <a:spcPct val="90000"/>
              </a:lnSpc>
              <a:spcBef>
                <a:spcPts val="640"/>
              </a:spcBef>
              <a:spcAft>
                <a:spcPts val="0"/>
              </a:spcAft>
              <a:buSzPts val="2100"/>
              <a:buChar char="»"/>
              <a:defRPr sz="2100"/>
            </a:lvl5pPr>
            <a:lvl6pPr indent="-361950" lvl="5" marL="2743200" rtl="0">
              <a:lnSpc>
                <a:spcPct val="90000"/>
              </a:lnSpc>
              <a:spcBef>
                <a:spcPts val="640"/>
              </a:spcBef>
              <a:spcAft>
                <a:spcPts val="0"/>
              </a:spcAft>
              <a:buSzPts val="2100"/>
              <a:buChar char="•"/>
              <a:defRPr sz="2100"/>
            </a:lvl6pPr>
            <a:lvl7pPr indent="-361950" lvl="6" marL="3200400" rtl="0">
              <a:lnSpc>
                <a:spcPct val="90000"/>
              </a:lnSpc>
              <a:spcBef>
                <a:spcPts val="640"/>
              </a:spcBef>
              <a:spcAft>
                <a:spcPts val="0"/>
              </a:spcAft>
              <a:buSzPts val="2100"/>
              <a:buChar char="•"/>
              <a:defRPr sz="2100"/>
            </a:lvl7pPr>
            <a:lvl8pPr indent="-361950" lvl="7" marL="3657600" rtl="0">
              <a:lnSpc>
                <a:spcPct val="90000"/>
              </a:lnSpc>
              <a:spcBef>
                <a:spcPts val="640"/>
              </a:spcBef>
              <a:spcAft>
                <a:spcPts val="0"/>
              </a:spcAft>
              <a:buSzPts val="2100"/>
              <a:buChar char="•"/>
              <a:defRPr sz="2100"/>
            </a:lvl8pPr>
            <a:lvl9pPr indent="-361950" lvl="8" marL="4114800" rtl="0">
              <a:lnSpc>
                <a:spcPct val="90000"/>
              </a:lnSpc>
              <a:spcBef>
                <a:spcPts val="640"/>
              </a:spcBef>
              <a:spcAft>
                <a:spcPts val="0"/>
              </a:spcAft>
              <a:buSzPts val="2100"/>
              <a:buChar char="•"/>
              <a:defRPr sz="2100"/>
            </a:lvl9pPr>
          </a:lstStyle>
          <a:p/>
        </p:txBody>
      </p:sp>
      <p:sp>
        <p:nvSpPr>
          <p:cNvPr id="22" name="Google Shape;22;p4"/>
          <p:cNvSpPr txBox="1"/>
          <p:nvPr>
            <p:ph idx="2" type="body"/>
          </p:nvPr>
        </p:nvSpPr>
        <p:spPr>
          <a:xfrm>
            <a:off x="10098525" y="3443388"/>
            <a:ext cx="7160700" cy="492600"/>
          </a:xfrm>
          <a:prstGeom prst="rect">
            <a:avLst/>
          </a:prstGeom>
        </p:spPr>
        <p:txBody>
          <a:bodyPr anchorCtr="0" anchor="t" bIns="0" lIns="0" spcFirstLastPara="1" rIns="0" wrap="square" tIns="0">
            <a:noAutofit/>
          </a:bodyPr>
          <a:lstStyle>
            <a:lvl1pPr indent="-431800" lvl="0" marL="457200" rtl="0">
              <a:lnSpc>
                <a:spcPct val="100000"/>
              </a:lnSpc>
              <a:spcBef>
                <a:spcPts val="640"/>
              </a:spcBef>
              <a:spcAft>
                <a:spcPts val="0"/>
              </a:spcAft>
              <a:buSzPts val="3200"/>
              <a:buChar char="•"/>
              <a:defRPr sz="3200"/>
            </a:lvl1pPr>
            <a:lvl2pPr indent="-431800" lvl="1" marL="914400" rtl="0">
              <a:lnSpc>
                <a:spcPct val="100000"/>
              </a:lnSpc>
              <a:spcBef>
                <a:spcPts val="560"/>
              </a:spcBef>
              <a:spcAft>
                <a:spcPts val="0"/>
              </a:spcAft>
              <a:buSzPts val="3200"/>
              <a:buChar char="–"/>
              <a:defRPr/>
            </a:lvl2pPr>
            <a:lvl3pPr indent="-431800" lvl="2" marL="1371600" rtl="0">
              <a:lnSpc>
                <a:spcPct val="100000"/>
              </a:lnSpc>
              <a:spcBef>
                <a:spcPts val="480"/>
              </a:spcBef>
              <a:spcAft>
                <a:spcPts val="0"/>
              </a:spcAft>
              <a:buSzPts val="3200"/>
              <a:buFont typeface="Staatliches"/>
              <a:buChar char="•"/>
              <a:defRPr sz="3200">
                <a:latin typeface="Staatliches"/>
                <a:ea typeface="Staatliches"/>
                <a:cs typeface="Staatliches"/>
                <a:sym typeface="Staatliches"/>
              </a:defRPr>
            </a:lvl3pPr>
            <a:lvl4pPr indent="-431800" lvl="3" marL="1828800" rtl="0">
              <a:lnSpc>
                <a:spcPct val="100000"/>
              </a:lnSpc>
              <a:spcBef>
                <a:spcPts val="400"/>
              </a:spcBef>
              <a:spcAft>
                <a:spcPts val="0"/>
              </a:spcAft>
              <a:buSzPts val="3200"/>
              <a:buFont typeface="Staatliches"/>
              <a:buChar char="–"/>
              <a:defRPr sz="3200">
                <a:latin typeface="Staatliches"/>
                <a:ea typeface="Staatliches"/>
                <a:cs typeface="Staatliches"/>
                <a:sym typeface="Staatliches"/>
              </a:defRPr>
            </a:lvl4pPr>
            <a:lvl5pPr indent="-431800" lvl="4" marL="2286000" rtl="0">
              <a:lnSpc>
                <a:spcPct val="100000"/>
              </a:lnSpc>
              <a:spcBef>
                <a:spcPts val="400"/>
              </a:spcBef>
              <a:spcAft>
                <a:spcPts val="0"/>
              </a:spcAft>
              <a:buSzPts val="3200"/>
              <a:buFont typeface="Staatliches"/>
              <a:buChar char="»"/>
              <a:defRPr sz="3200">
                <a:latin typeface="Staatliches"/>
                <a:ea typeface="Staatliches"/>
                <a:cs typeface="Staatliches"/>
                <a:sym typeface="Staatliches"/>
              </a:defRPr>
            </a:lvl5pPr>
            <a:lvl6pPr indent="-431800" lvl="5" marL="2743200" rtl="0">
              <a:lnSpc>
                <a:spcPct val="100000"/>
              </a:lnSpc>
              <a:spcBef>
                <a:spcPts val="400"/>
              </a:spcBef>
              <a:spcAft>
                <a:spcPts val="0"/>
              </a:spcAft>
              <a:buSzPts val="3200"/>
              <a:buFont typeface="Staatliches"/>
              <a:buChar char="•"/>
              <a:defRPr sz="3200">
                <a:latin typeface="Staatliches"/>
                <a:ea typeface="Staatliches"/>
                <a:cs typeface="Staatliches"/>
                <a:sym typeface="Staatliches"/>
              </a:defRPr>
            </a:lvl6pPr>
            <a:lvl7pPr indent="-431800" lvl="6" marL="3200400" rtl="0">
              <a:lnSpc>
                <a:spcPct val="100000"/>
              </a:lnSpc>
              <a:spcBef>
                <a:spcPts val="400"/>
              </a:spcBef>
              <a:spcAft>
                <a:spcPts val="0"/>
              </a:spcAft>
              <a:buSzPts val="3200"/>
              <a:buFont typeface="Staatliches"/>
              <a:buChar char="•"/>
              <a:defRPr sz="3200">
                <a:latin typeface="Staatliches"/>
                <a:ea typeface="Staatliches"/>
                <a:cs typeface="Staatliches"/>
                <a:sym typeface="Staatliches"/>
              </a:defRPr>
            </a:lvl7pPr>
            <a:lvl8pPr indent="-431800" lvl="7" marL="3657600" rtl="0">
              <a:lnSpc>
                <a:spcPct val="100000"/>
              </a:lnSpc>
              <a:spcBef>
                <a:spcPts val="400"/>
              </a:spcBef>
              <a:spcAft>
                <a:spcPts val="0"/>
              </a:spcAft>
              <a:buSzPts val="3200"/>
              <a:buFont typeface="Staatliches"/>
              <a:buChar char="•"/>
              <a:defRPr sz="3200">
                <a:latin typeface="Staatliches"/>
                <a:ea typeface="Staatliches"/>
                <a:cs typeface="Staatliches"/>
                <a:sym typeface="Staatliches"/>
              </a:defRPr>
            </a:lvl8pPr>
            <a:lvl9pPr indent="-431800" lvl="8" marL="4114800" rtl="0">
              <a:lnSpc>
                <a:spcPct val="100000"/>
              </a:lnSpc>
              <a:spcBef>
                <a:spcPts val="400"/>
              </a:spcBef>
              <a:spcAft>
                <a:spcPts val="0"/>
              </a:spcAft>
              <a:buSzPts val="3200"/>
              <a:buFont typeface="Staatliches"/>
              <a:buChar char="•"/>
              <a:defRPr sz="3200">
                <a:latin typeface="Staatliches"/>
                <a:ea typeface="Staatliches"/>
                <a:cs typeface="Staatliches"/>
                <a:sym typeface="Staatliches"/>
              </a:defRPr>
            </a:lvl9pPr>
          </a:lstStyle>
          <a:p/>
        </p:txBody>
      </p:sp>
      <p:sp>
        <p:nvSpPr>
          <p:cNvPr id="23" name="Google Shape;23;p4"/>
          <p:cNvSpPr txBox="1"/>
          <p:nvPr>
            <p:ph idx="3" type="body"/>
          </p:nvPr>
        </p:nvSpPr>
        <p:spPr>
          <a:xfrm>
            <a:off x="10085300" y="2823663"/>
            <a:ext cx="7160700" cy="323100"/>
          </a:xfrm>
          <a:prstGeom prst="rect">
            <a:avLst/>
          </a:prstGeom>
        </p:spPr>
        <p:txBody>
          <a:bodyPr anchorCtr="0" anchor="t" bIns="0" lIns="0" spcFirstLastPara="1" rIns="0" wrap="square" tIns="0">
            <a:noAutofit/>
          </a:bodyPr>
          <a:lstStyle>
            <a:lvl1pPr indent="-361950" lvl="0" marL="457200" rtl="0">
              <a:lnSpc>
                <a:spcPct val="90000"/>
              </a:lnSpc>
              <a:spcBef>
                <a:spcPts val="640"/>
              </a:spcBef>
              <a:spcAft>
                <a:spcPts val="0"/>
              </a:spcAft>
              <a:buSzPts val="2100"/>
              <a:buFont typeface="DM Sans"/>
              <a:buChar char="•"/>
              <a:defRPr sz="2100">
                <a:latin typeface="DM Sans"/>
                <a:ea typeface="DM Sans"/>
                <a:cs typeface="DM Sans"/>
                <a:sym typeface="DM Sans"/>
              </a:defRPr>
            </a:lvl1pPr>
            <a:lvl2pPr indent="-361950" lvl="1" marL="914400" rtl="0">
              <a:lnSpc>
                <a:spcPct val="90000"/>
              </a:lnSpc>
              <a:spcBef>
                <a:spcPts val="640"/>
              </a:spcBef>
              <a:spcAft>
                <a:spcPts val="0"/>
              </a:spcAft>
              <a:buSzPts val="2100"/>
              <a:buFont typeface="DM Sans"/>
              <a:buChar char="–"/>
              <a:defRPr sz="2100">
                <a:latin typeface="DM Sans"/>
                <a:ea typeface="DM Sans"/>
                <a:cs typeface="DM Sans"/>
                <a:sym typeface="DM Sans"/>
              </a:defRPr>
            </a:lvl2pPr>
            <a:lvl3pPr indent="-361950" lvl="2" marL="1371600" rtl="0">
              <a:lnSpc>
                <a:spcPct val="90000"/>
              </a:lnSpc>
              <a:spcBef>
                <a:spcPts val="640"/>
              </a:spcBef>
              <a:spcAft>
                <a:spcPts val="0"/>
              </a:spcAft>
              <a:buSzPts val="2100"/>
              <a:buChar char="•"/>
              <a:defRPr/>
            </a:lvl3pPr>
            <a:lvl4pPr indent="-361950" lvl="3" marL="1828800" rtl="0">
              <a:lnSpc>
                <a:spcPct val="90000"/>
              </a:lnSpc>
              <a:spcBef>
                <a:spcPts val="640"/>
              </a:spcBef>
              <a:spcAft>
                <a:spcPts val="0"/>
              </a:spcAft>
              <a:buSzPts val="2100"/>
              <a:buChar char="–"/>
              <a:defRPr sz="2100"/>
            </a:lvl4pPr>
            <a:lvl5pPr indent="-361950" lvl="4" marL="2286000" rtl="0">
              <a:lnSpc>
                <a:spcPct val="90000"/>
              </a:lnSpc>
              <a:spcBef>
                <a:spcPts val="640"/>
              </a:spcBef>
              <a:spcAft>
                <a:spcPts val="0"/>
              </a:spcAft>
              <a:buSzPts val="2100"/>
              <a:buChar char="»"/>
              <a:defRPr sz="2100"/>
            </a:lvl5pPr>
            <a:lvl6pPr indent="-361950" lvl="5" marL="2743200" rtl="0">
              <a:lnSpc>
                <a:spcPct val="90000"/>
              </a:lnSpc>
              <a:spcBef>
                <a:spcPts val="640"/>
              </a:spcBef>
              <a:spcAft>
                <a:spcPts val="0"/>
              </a:spcAft>
              <a:buSzPts val="2100"/>
              <a:buChar char="•"/>
              <a:defRPr sz="2100"/>
            </a:lvl6pPr>
            <a:lvl7pPr indent="-361950" lvl="6" marL="3200400" rtl="0">
              <a:lnSpc>
                <a:spcPct val="90000"/>
              </a:lnSpc>
              <a:spcBef>
                <a:spcPts val="640"/>
              </a:spcBef>
              <a:spcAft>
                <a:spcPts val="0"/>
              </a:spcAft>
              <a:buSzPts val="2100"/>
              <a:buChar char="•"/>
              <a:defRPr sz="2100"/>
            </a:lvl7pPr>
            <a:lvl8pPr indent="-361950" lvl="7" marL="3657600" rtl="0">
              <a:lnSpc>
                <a:spcPct val="90000"/>
              </a:lnSpc>
              <a:spcBef>
                <a:spcPts val="640"/>
              </a:spcBef>
              <a:spcAft>
                <a:spcPts val="0"/>
              </a:spcAft>
              <a:buSzPts val="2100"/>
              <a:buChar char="•"/>
              <a:defRPr sz="2100"/>
            </a:lvl8pPr>
            <a:lvl9pPr indent="-361950" lvl="8" marL="4114800" rtl="0">
              <a:lnSpc>
                <a:spcPct val="90000"/>
              </a:lnSpc>
              <a:spcBef>
                <a:spcPts val="640"/>
              </a:spcBef>
              <a:spcAft>
                <a:spcPts val="0"/>
              </a:spcAft>
              <a:buSzPts val="2100"/>
              <a:buChar char="•"/>
              <a:defRPr sz="2100"/>
            </a:lvl9pPr>
          </a:lstStyle>
          <a:p/>
        </p:txBody>
      </p:sp>
      <p:sp>
        <p:nvSpPr>
          <p:cNvPr id="24" name="Google Shape;24;p4"/>
          <p:cNvSpPr txBox="1"/>
          <p:nvPr>
            <p:ph idx="4" type="body"/>
          </p:nvPr>
        </p:nvSpPr>
        <p:spPr>
          <a:xfrm>
            <a:off x="10085300" y="2331063"/>
            <a:ext cx="7160700" cy="492600"/>
          </a:xfrm>
          <a:prstGeom prst="rect">
            <a:avLst/>
          </a:prstGeom>
        </p:spPr>
        <p:txBody>
          <a:bodyPr anchorCtr="0" anchor="t" bIns="0" lIns="0" spcFirstLastPara="1" rIns="0" wrap="square" tIns="0">
            <a:noAutofit/>
          </a:bodyPr>
          <a:lstStyle>
            <a:lvl1pPr indent="-431800" lvl="0" marL="457200" rtl="0">
              <a:lnSpc>
                <a:spcPct val="100000"/>
              </a:lnSpc>
              <a:spcBef>
                <a:spcPts val="640"/>
              </a:spcBef>
              <a:spcAft>
                <a:spcPts val="0"/>
              </a:spcAft>
              <a:buSzPts val="3200"/>
              <a:buChar char="•"/>
              <a:defRPr sz="3200"/>
            </a:lvl1pPr>
            <a:lvl2pPr indent="-431800" lvl="1" marL="914400" rtl="0">
              <a:lnSpc>
                <a:spcPct val="100000"/>
              </a:lnSpc>
              <a:spcBef>
                <a:spcPts val="560"/>
              </a:spcBef>
              <a:spcAft>
                <a:spcPts val="0"/>
              </a:spcAft>
              <a:buSzPts val="3200"/>
              <a:buChar char="–"/>
              <a:defRPr/>
            </a:lvl2pPr>
            <a:lvl3pPr indent="-431800" lvl="2" marL="1371600" rtl="0">
              <a:lnSpc>
                <a:spcPct val="100000"/>
              </a:lnSpc>
              <a:spcBef>
                <a:spcPts val="480"/>
              </a:spcBef>
              <a:spcAft>
                <a:spcPts val="0"/>
              </a:spcAft>
              <a:buSzPts val="3200"/>
              <a:buFont typeface="Staatliches"/>
              <a:buChar char="•"/>
              <a:defRPr sz="3200">
                <a:latin typeface="Staatliches"/>
                <a:ea typeface="Staatliches"/>
                <a:cs typeface="Staatliches"/>
                <a:sym typeface="Staatliches"/>
              </a:defRPr>
            </a:lvl3pPr>
            <a:lvl4pPr indent="-431800" lvl="3" marL="1828800" rtl="0">
              <a:lnSpc>
                <a:spcPct val="100000"/>
              </a:lnSpc>
              <a:spcBef>
                <a:spcPts val="400"/>
              </a:spcBef>
              <a:spcAft>
                <a:spcPts val="0"/>
              </a:spcAft>
              <a:buSzPts val="3200"/>
              <a:buFont typeface="Staatliches"/>
              <a:buChar char="–"/>
              <a:defRPr sz="3200">
                <a:latin typeface="Staatliches"/>
                <a:ea typeface="Staatliches"/>
                <a:cs typeface="Staatliches"/>
                <a:sym typeface="Staatliches"/>
              </a:defRPr>
            </a:lvl4pPr>
            <a:lvl5pPr indent="-431800" lvl="4" marL="2286000" rtl="0">
              <a:lnSpc>
                <a:spcPct val="100000"/>
              </a:lnSpc>
              <a:spcBef>
                <a:spcPts val="400"/>
              </a:spcBef>
              <a:spcAft>
                <a:spcPts val="0"/>
              </a:spcAft>
              <a:buSzPts val="3200"/>
              <a:buFont typeface="Staatliches"/>
              <a:buChar char="»"/>
              <a:defRPr sz="3200">
                <a:latin typeface="Staatliches"/>
                <a:ea typeface="Staatliches"/>
                <a:cs typeface="Staatliches"/>
                <a:sym typeface="Staatliches"/>
              </a:defRPr>
            </a:lvl5pPr>
            <a:lvl6pPr indent="-431800" lvl="5" marL="2743200" rtl="0">
              <a:lnSpc>
                <a:spcPct val="100000"/>
              </a:lnSpc>
              <a:spcBef>
                <a:spcPts val="400"/>
              </a:spcBef>
              <a:spcAft>
                <a:spcPts val="0"/>
              </a:spcAft>
              <a:buSzPts val="3200"/>
              <a:buFont typeface="Staatliches"/>
              <a:buChar char="•"/>
              <a:defRPr sz="3200">
                <a:latin typeface="Staatliches"/>
                <a:ea typeface="Staatliches"/>
                <a:cs typeface="Staatliches"/>
                <a:sym typeface="Staatliches"/>
              </a:defRPr>
            </a:lvl6pPr>
            <a:lvl7pPr indent="-431800" lvl="6" marL="3200400" rtl="0">
              <a:lnSpc>
                <a:spcPct val="100000"/>
              </a:lnSpc>
              <a:spcBef>
                <a:spcPts val="400"/>
              </a:spcBef>
              <a:spcAft>
                <a:spcPts val="0"/>
              </a:spcAft>
              <a:buSzPts val="3200"/>
              <a:buFont typeface="Staatliches"/>
              <a:buChar char="•"/>
              <a:defRPr sz="3200">
                <a:latin typeface="Staatliches"/>
                <a:ea typeface="Staatliches"/>
                <a:cs typeface="Staatliches"/>
                <a:sym typeface="Staatliches"/>
              </a:defRPr>
            </a:lvl7pPr>
            <a:lvl8pPr indent="-431800" lvl="7" marL="3657600" rtl="0">
              <a:lnSpc>
                <a:spcPct val="100000"/>
              </a:lnSpc>
              <a:spcBef>
                <a:spcPts val="400"/>
              </a:spcBef>
              <a:spcAft>
                <a:spcPts val="0"/>
              </a:spcAft>
              <a:buSzPts val="3200"/>
              <a:buFont typeface="Staatliches"/>
              <a:buChar char="•"/>
              <a:defRPr sz="3200">
                <a:latin typeface="Staatliches"/>
                <a:ea typeface="Staatliches"/>
                <a:cs typeface="Staatliches"/>
                <a:sym typeface="Staatliches"/>
              </a:defRPr>
            </a:lvl8pPr>
            <a:lvl9pPr indent="-431800" lvl="8" marL="4114800" rtl="0">
              <a:lnSpc>
                <a:spcPct val="100000"/>
              </a:lnSpc>
              <a:spcBef>
                <a:spcPts val="400"/>
              </a:spcBef>
              <a:spcAft>
                <a:spcPts val="0"/>
              </a:spcAft>
              <a:buSzPts val="3200"/>
              <a:buFont typeface="Staatliches"/>
              <a:buChar char="•"/>
              <a:defRPr sz="3200">
                <a:latin typeface="Staatliches"/>
                <a:ea typeface="Staatliches"/>
                <a:cs typeface="Staatliches"/>
                <a:sym typeface="Staatliches"/>
              </a:defRPr>
            </a:lvl9pPr>
          </a:lstStyle>
          <a:p/>
        </p:txBody>
      </p:sp>
      <p:sp>
        <p:nvSpPr>
          <p:cNvPr id="25" name="Google Shape;25;p4"/>
          <p:cNvSpPr txBox="1"/>
          <p:nvPr>
            <p:ph idx="5" type="body"/>
          </p:nvPr>
        </p:nvSpPr>
        <p:spPr>
          <a:xfrm>
            <a:off x="10085300" y="1561650"/>
            <a:ext cx="7160700" cy="323100"/>
          </a:xfrm>
          <a:prstGeom prst="rect">
            <a:avLst/>
          </a:prstGeom>
        </p:spPr>
        <p:txBody>
          <a:bodyPr anchorCtr="0" anchor="t" bIns="0" lIns="0" spcFirstLastPara="1" rIns="0" wrap="square" tIns="0">
            <a:noAutofit/>
          </a:bodyPr>
          <a:lstStyle>
            <a:lvl1pPr indent="-361950" lvl="0" marL="457200" rtl="0">
              <a:lnSpc>
                <a:spcPct val="90000"/>
              </a:lnSpc>
              <a:spcBef>
                <a:spcPts val="640"/>
              </a:spcBef>
              <a:spcAft>
                <a:spcPts val="0"/>
              </a:spcAft>
              <a:buSzPts val="2100"/>
              <a:buFont typeface="DM Sans"/>
              <a:buChar char="•"/>
              <a:defRPr sz="2100">
                <a:latin typeface="DM Sans"/>
                <a:ea typeface="DM Sans"/>
                <a:cs typeface="DM Sans"/>
                <a:sym typeface="DM Sans"/>
              </a:defRPr>
            </a:lvl1pPr>
            <a:lvl2pPr indent="-361950" lvl="1" marL="914400" rtl="0">
              <a:lnSpc>
                <a:spcPct val="90000"/>
              </a:lnSpc>
              <a:spcBef>
                <a:spcPts val="640"/>
              </a:spcBef>
              <a:spcAft>
                <a:spcPts val="0"/>
              </a:spcAft>
              <a:buSzPts val="2100"/>
              <a:buFont typeface="DM Sans"/>
              <a:buChar char="–"/>
              <a:defRPr sz="2100">
                <a:latin typeface="DM Sans"/>
                <a:ea typeface="DM Sans"/>
                <a:cs typeface="DM Sans"/>
                <a:sym typeface="DM Sans"/>
              </a:defRPr>
            </a:lvl2pPr>
            <a:lvl3pPr indent="-361950" lvl="2" marL="1371600" rtl="0">
              <a:lnSpc>
                <a:spcPct val="90000"/>
              </a:lnSpc>
              <a:spcBef>
                <a:spcPts val="640"/>
              </a:spcBef>
              <a:spcAft>
                <a:spcPts val="0"/>
              </a:spcAft>
              <a:buSzPts val="2100"/>
              <a:buChar char="•"/>
              <a:defRPr/>
            </a:lvl3pPr>
            <a:lvl4pPr indent="-361950" lvl="3" marL="1828800" rtl="0">
              <a:lnSpc>
                <a:spcPct val="90000"/>
              </a:lnSpc>
              <a:spcBef>
                <a:spcPts val="640"/>
              </a:spcBef>
              <a:spcAft>
                <a:spcPts val="0"/>
              </a:spcAft>
              <a:buSzPts val="2100"/>
              <a:buChar char="–"/>
              <a:defRPr sz="2100"/>
            </a:lvl4pPr>
            <a:lvl5pPr indent="-361950" lvl="4" marL="2286000" rtl="0">
              <a:lnSpc>
                <a:spcPct val="90000"/>
              </a:lnSpc>
              <a:spcBef>
                <a:spcPts val="640"/>
              </a:spcBef>
              <a:spcAft>
                <a:spcPts val="0"/>
              </a:spcAft>
              <a:buSzPts val="2100"/>
              <a:buChar char="»"/>
              <a:defRPr sz="2100"/>
            </a:lvl5pPr>
            <a:lvl6pPr indent="-361950" lvl="5" marL="2743200" rtl="0">
              <a:lnSpc>
                <a:spcPct val="90000"/>
              </a:lnSpc>
              <a:spcBef>
                <a:spcPts val="640"/>
              </a:spcBef>
              <a:spcAft>
                <a:spcPts val="0"/>
              </a:spcAft>
              <a:buSzPts val="2100"/>
              <a:buChar char="•"/>
              <a:defRPr sz="2100"/>
            </a:lvl6pPr>
            <a:lvl7pPr indent="-361950" lvl="6" marL="3200400" rtl="0">
              <a:lnSpc>
                <a:spcPct val="90000"/>
              </a:lnSpc>
              <a:spcBef>
                <a:spcPts val="640"/>
              </a:spcBef>
              <a:spcAft>
                <a:spcPts val="0"/>
              </a:spcAft>
              <a:buSzPts val="2100"/>
              <a:buChar char="•"/>
              <a:defRPr sz="2100"/>
            </a:lvl7pPr>
            <a:lvl8pPr indent="-361950" lvl="7" marL="3657600" rtl="0">
              <a:lnSpc>
                <a:spcPct val="90000"/>
              </a:lnSpc>
              <a:spcBef>
                <a:spcPts val="640"/>
              </a:spcBef>
              <a:spcAft>
                <a:spcPts val="0"/>
              </a:spcAft>
              <a:buSzPts val="2100"/>
              <a:buChar char="•"/>
              <a:defRPr sz="2100"/>
            </a:lvl8pPr>
            <a:lvl9pPr indent="-361950" lvl="8" marL="4114800" rtl="0">
              <a:lnSpc>
                <a:spcPct val="90000"/>
              </a:lnSpc>
              <a:spcBef>
                <a:spcPts val="640"/>
              </a:spcBef>
              <a:spcAft>
                <a:spcPts val="0"/>
              </a:spcAft>
              <a:buSzPts val="2100"/>
              <a:buChar char="•"/>
              <a:defRPr sz="2100"/>
            </a:lvl9pPr>
          </a:lstStyle>
          <a:p/>
        </p:txBody>
      </p:sp>
      <p:sp>
        <p:nvSpPr>
          <p:cNvPr id="26" name="Google Shape;26;p4"/>
          <p:cNvSpPr txBox="1"/>
          <p:nvPr>
            <p:ph idx="6" type="body"/>
          </p:nvPr>
        </p:nvSpPr>
        <p:spPr>
          <a:xfrm>
            <a:off x="10085300" y="1069050"/>
            <a:ext cx="7160700" cy="492600"/>
          </a:xfrm>
          <a:prstGeom prst="rect">
            <a:avLst/>
          </a:prstGeom>
        </p:spPr>
        <p:txBody>
          <a:bodyPr anchorCtr="0" anchor="t" bIns="0" lIns="0" spcFirstLastPara="1" rIns="0" wrap="square" tIns="0">
            <a:noAutofit/>
          </a:bodyPr>
          <a:lstStyle>
            <a:lvl1pPr indent="-431800" lvl="0" marL="457200">
              <a:lnSpc>
                <a:spcPct val="100000"/>
              </a:lnSpc>
              <a:spcBef>
                <a:spcPts val="640"/>
              </a:spcBef>
              <a:spcAft>
                <a:spcPts val="0"/>
              </a:spcAft>
              <a:buSzPts val="3200"/>
              <a:buChar char="•"/>
              <a:defRPr sz="3200"/>
            </a:lvl1pPr>
            <a:lvl2pPr indent="-431800" lvl="1" marL="914400">
              <a:lnSpc>
                <a:spcPct val="100000"/>
              </a:lnSpc>
              <a:spcBef>
                <a:spcPts val="560"/>
              </a:spcBef>
              <a:spcAft>
                <a:spcPts val="0"/>
              </a:spcAft>
              <a:buSzPts val="3200"/>
              <a:buChar char="–"/>
              <a:defRPr/>
            </a:lvl2pPr>
            <a:lvl3pPr indent="-431800" lvl="2" marL="1371600">
              <a:lnSpc>
                <a:spcPct val="100000"/>
              </a:lnSpc>
              <a:spcBef>
                <a:spcPts val="480"/>
              </a:spcBef>
              <a:spcAft>
                <a:spcPts val="0"/>
              </a:spcAft>
              <a:buSzPts val="3200"/>
              <a:buFont typeface="Staatliches"/>
              <a:buChar char="•"/>
              <a:defRPr sz="3200">
                <a:latin typeface="Staatliches"/>
                <a:ea typeface="Staatliches"/>
                <a:cs typeface="Staatliches"/>
                <a:sym typeface="Staatliches"/>
              </a:defRPr>
            </a:lvl3pPr>
            <a:lvl4pPr indent="-431800" lvl="3" marL="1828800">
              <a:lnSpc>
                <a:spcPct val="100000"/>
              </a:lnSpc>
              <a:spcBef>
                <a:spcPts val="400"/>
              </a:spcBef>
              <a:spcAft>
                <a:spcPts val="0"/>
              </a:spcAft>
              <a:buSzPts val="3200"/>
              <a:buFont typeface="Staatliches"/>
              <a:buChar char="–"/>
              <a:defRPr sz="3200">
                <a:latin typeface="Staatliches"/>
                <a:ea typeface="Staatliches"/>
                <a:cs typeface="Staatliches"/>
                <a:sym typeface="Staatliches"/>
              </a:defRPr>
            </a:lvl4pPr>
            <a:lvl5pPr indent="-431800" lvl="4" marL="2286000">
              <a:lnSpc>
                <a:spcPct val="100000"/>
              </a:lnSpc>
              <a:spcBef>
                <a:spcPts val="400"/>
              </a:spcBef>
              <a:spcAft>
                <a:spcPts val="0"/>
              </a:spcAft>
              <a:buSzPts val="3200"/>
              <a:buFont typeface="Staatliches"/>
              <a:buChar char="»"/>
              <a:defRPr sz="3200">
                <a:latin typeface="Staatliches"/>
                <a:ea typeface="Staatliches"/>
                <a:cs typeface="Staatliches"/>
                <a:sym typeface="Staatliches"/>
              </a:defRPr>
            </a:lvl5pPr>
            <a:lvl6pPr indent="-431800" lvl="5" marL="2743200">
              <a:lnSpc>
                <a:spcPct val="100000"/>
              </a:lnSpc>
              <a:spcBef>
                <a:spcPts val="400"/>
              </a:spcBef>
              <a:spcAft>
                <a:spcPts val="0"/>
              </a:spcAft>
              <a:buSzPts val="3200"/>
              <a:buFont typeface="Staatliches"/>
              <a:buChar char="•"/>
              <a:defRPr sz="3200">
                <a:latin typeface="Staatliches"/>
                <a:ea typeface="Staatliches"/>
                <a:cs typeface="Staatliches"/>
                <a:sym typeface="Staatliches"/>
              </a:defRPr>
            </a:lvl6pPr>
            <a:lvl7pPr indent="-431800" lvl="6" marL="3200400">
              <a:lnSpc>
                <a:spcPct val="100000"/>
              </a:lnSpc>
              <a:spcBef>
                <a:spcPts val="400"/>
              </a:spcBef>
              <a:spcAft>
                <a:spcPts val="0"/>
              </a:spcAft>
              <a:buSzPts val="3200"/>
              <a:buFont typeface="Staatliches"/>
              <a:buChar char="•"/>
              <a:defRPr sz="3200">
                <a:latin typeface="Staatliches"/>
                <a:ea typeface="Staatliches"/>
                <a:cs typeface="Staatliches"/>
                <a:sym typeface="Staatliches"/>
              </a:defRPr>
            </a:lvl7pPr>
            <a:lvl8pPr indent="-431800" lvl="7" marL="3657600">
              <a:lnSpc>
                <a:spcPct val="100000"/>
              </a:lnSpc>
              <a:spcBef>
                <a:spcPts val="400"/>
              </a:spcBef>
              <a:spcAft>
                <a:spcPts val="0"/>
              </a:spcAft>
              <a:buSzPts val="3200"/>
              <a:buFont typeface="Staatliches"/>
              <a:buChar char="•"/>
              <a:defRPr sz="3200">
                <a:latin typeface="Staatliches"/>
                <a:ea typeface="Staatliches"/>
                <a:cs typeface="Staatliches"/>
                <a:sym typeface="Staatliches"/>
              </a:defRPr>
            </a:lvl8pPr>
            <a:lvl9pPr indent="-431800" lvl="8" marL="4114800">
              <a:lnSpc>
                <a:spcPct val="100000"/>
              </a:lnSpc>
              <a:spcBef>
                <a:spcPts val="400"/>
              </a:spcBef>
              <a:spcAft>
                <a:spcPts val="0"/>
              </a:spcAft>
              <a:buSzPts val="3200"/>
              <a:buFont typeface="Staatliches"/>
              <a:buChar char="•"/>
              <a:defRPr sz="3200">
                <a:latin typeface="Staatliches"/>
                <a:ea typeface="Staatliches"/>
                <a:cs typeface="Staatliches"/>
                <a:sym typeface="Staatliches"/>
              </a:defRPr>
            </a:lvl9pPr>
          </a:lstStyle>
          <a:p/>
        </p:txBody>
      </p:sp>
      <p:sp>
        <p:nvSpPr>
          <p:cNvPr id="27" name="Google Shape;27;p4"/>
          <p:cNvSpPr txBox="1"/>
          <p:nvPr>
            <p:ph idx="7" type="subTitle"/>
          </p:nvPr>
        </p:nvSpPr>
        <p:spPr>
          <a:xfrm>
            <a:off x="1028700" y="1230400"/>
            <a:ext cx="7543800" cy="3308100"/>
          </a:xfrm>
          <a:prstGeom prst="rect">
            <a:avLst/>
          </a:prstGeom>
        </p:spPr>
        <p:txBody>
          <a:bodyPr anchorCtr="0" anchor="t" bIns="0" lIns="0" spcFirstLastPara="1" rIns="0" wrap="square" tIns="0">
            <a:noAutofit/>
          </a:bodyPr>
          <a:lstStyle>
            <a:lvl1pPr lvl="0">
              <a:spcBef>
                <a:spcPts val="640"/>
              </a:spcBef>
              <a:spcAft>
                <a:spcPts val="0"/>
              </a:spcAft>
              <a:buSzPts val="16500"/>
              <a:buNone/>
              <a:defRPr/>
            </a:lvl1pPr>
            <a:lvl2pPr lvl="1">
              <a:spcBef>
                <a:spcPts val="560"/>
              </a:spcBef>
              <a:spcAft>
                <a:spcPts val="0"/>
              </a:spcAft>
              <a:buSzPts val="3200"/>
              <a:buNone/>
              <a:defRPr/>
            </a:lvl2pPr>
            <a:lvl3pPr lvl="2">
              <a:spcBef>
                <a:spcPts val="480"/>
              </a:spcBef>
              <a:spcAft>
                <a:spcPts val="0"/>
              </a:spcAft>
              <a:buSzPts val="21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p:txBody>
      </p:sp>
      <p:sp>
        <p:nvSpPr>
          <p:cNvPr id="28" name="Google Shape;28;p4"/>
          <p:cNvSpPr/>
          <p:nvPr>
            <p:ph idx="8" type="pic"/>
          </p:nvPr>
        </p:nvSpPr>
        <p:spPr>
          <a:xfrm>
            <a:off x="1028700" y="4735525"/>
            <a:ext cx="16230600" cy="4522800"/>
          </a:xfrm>
          <a:prstGeom prst="rect">
            <a:avLst/>
          </a:prstGeom>
          <a:noFill/>
          <a:ln>
            <a:noFill/>
          </a:ln>
        </p:spPr>
      </p:sp>
      <p:pic>
        <p:nvPicPr>
          <p:cNvPr id="29" name="Google Shape;29;p4"/>
          <p:cNvPicPr preferRelativeResize="0"/>
          <p:nvPr/>
        </p:nvPicPr>
        <p:blipFill>
          <a:blip r:embed="rId2">
            <a:alphaModFix/>
          </a:blip>
          <a:stretch>
            <a:fillRect/>
          </a:stretch>
        </p:blipFill>
        <p:spPr>
          <a:xfrm>
            <a:off x="1028700" y="4741015"/>
            <a:ext cx="16230600" cy="451728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One" type="secHead">
  <p:cSld name="SECTION_HEADER">
    <p:spTree>
      <p:nvGrpSpPr>
        <p:cNvPr id="30" name="Shape 30"/>
        <p:cNvGrpSpPr/>
        <p:nvPr/>
      </p:nvGrpSpPr>
      <p:grpSpPr>
        <a:xfrm>
          <a:off x="0" y="0"/>
          <a:ext cx="0" cy="0"/>
          <a:chOff x="0" y="0"/>
          <a:chExt cx="0" cy="0"/>
        </a:xfrm>
      </p:grpSpPr>
      <p:sp>
        <p:nvSpPr>
          <p:cNvPr id="31" name="Google Shape;31;p5"/>
          <p:cNvSpPr/>
          <p:nvPr>
            <p:ph idx="2" type="pic"/>
          </p:nvPr>
        </p:nvSpPr>
        <p:spPr>
          <a:xfrm>
            <a:off x="-25" y="0"/>
            <a:ext cx="8680200" cy="10287000"/>
          </a:xfrm>
          <a:prstGeom prst="rect">
            <a:avLst/>
          </a:prstGeom>
          <a:noFill/>
          <a:ln>
            <a:noFill/>
          </a:ln>
        </p:spPr>
      </p:sp>
      <p:pic>
        <p:nvPicPr>
          <p:cNvPr id="32" name="Google Shape;32;p5"/>
          <p:cNvPicPr preferRelativeResize="0"/>
          <p:nvPr/>
        </p:nvPicPr>
        <p:blipFill>
          <a:blip r:embed="rId2">
            <a:alphaModFix/>
          </a:blip>
          <a:stretch>
            <a:fillRect/>
          </a:stretch>
        </p:blipFill>
        <p:spPr>
          <a:xfrm>
            <a:off x="0" y="0"/>
            <a:ext cx="18288000" cy="10287000"/>
          </a:xfrm>
          <a:prstGeom prst="rect">
            <a:avLst/>
          </a:prstGeom>
          <a:noFill/>
          <a:ln>
            <a:noFill/>
          </a:ln>
        </p:spPr>
      </p:pic>
      <p:sp>
        <p:nvSpPr>
          <p:cNvPr id="33" name="Google Shape;33;p5"/>
          <p:cNvSpPr txBox="1"/>
          <p:nvPr>
            <p:ph idx="1" type="body"/>
          </p:nvPr>
        </p:nvSpPr>
        <p:spPr>
          <a:xfrm>
            <a:off x="9162150" y="3560525"/>
            <a:ext cx="8115300" cy="5828400"/>
          </a:xfrm>
          <a:prstGeom prst="rect">
            <a:avLst/>
          </a:prstGeom>
        </p:spPr>
        <p:txBody>
          <a:bodyPr anchorCtr="0" anchor="t" bIns="0" lIns="0" spcFirstLastPara="1" rIns="0" wrap="square" tIns="0">
            <a:noAutofit/>
          </a:bodyPr>
          <a:lstStyle>
            <a:lvl1pPr indent="-361950" lvl="0" marL="457200">
              <a:lnSpc>
                <a:spcPct val="90000"/>
              </a:lnSpc>
              <a:spcBef>
                <a:spcPts val="640"/>
              </a:spcBef>
              <a:spcAft>
                <a:spcPts val="0"/>
              </a:spcAft>
              <a:buSzPts val="2100"/>
              <a:buFont typeface="DM Sans"/>
              <a:buChar char="•"/>
              <a:defRPr sz="2100">
                <a:latin typeface="DM Sans"/>
                <a:ea typeface="DM Sans"/>
                <a:cs typeface="DM Sans"/>
                <a:sym typeface="DM Sans"/>
              </a:defRPr>
            </a:lvl1pPr>
            <a:lvl2pPr indent="-361950" lvl="1" marL="914400">
              <a:lnSpc>
                <a:spcPct val="90000"/>
              </a:lnSpc>
              <a:spcBef>
                <a:spcPts val="640"/>
              </a:spcBef>
              <a:spcAft>
                <a:spcPts val="0"/>
              </a:spcAft>
              <a:buSzPts val="2100"/>
              <a:buFont typeface="DM Sans"/>
              <a:buChar char="–"/>
              <a:defRPr sz="2100">
                <a:latin typeface="DM Sans"/>
                <a:ea typeface="DM Sans"/>
                <a:cs typeface="DM Sans"/>
                <a:sym typeface="DM Sans"/>
              </a:defRPr>
            </a:lvl2pPr>
            <a:lvl3pPr indent="-361950" lvl="2" marL="1371600">
              <a:lnSpc>
                <a:spcPct val="90000"/>
              </a:lnSpc>
              <a:spcBef>
                <a:spcPts val="640"/>
              </a:spcBef>
              <a:spcAft>
                <a:spcPts val="0"/>
              </a:spcAft>
              <a:buSzPts val="2100"/>
              <a:buChar char="•"/>
              <a:defRPr/>
            </a:lvl3pPr>
            <a:lvl4pPr indent="-361950" lvl="3" marL="1828800">
              <a:lnSpc>
                <a:spcPct val="90000"/>
              </a:lnSpc>
              <a:spcBef>
                <a:spcPts val="640"/>
              </a:spcBef>
              <a:spcAft>
                <a:spcPts val="0"/>
              </a:spcAft>
              <a:buSzPts val="2100"/>
              <a:buChar char="–"/>
              <a:defRPr sz="2100"/>
            </a:lvl4pPr>
            <a:lvl5pPr indent="-361950" lvl="4" marL="2286000">
              <a:lnSpc>
                <a:spcPct val="90000"/>
              </a:lnSpc>
              <a:spcBef>
                <a:spcPts val="640"/>
              </a:spcBef>
              <a:spcAft>
                <a:spcPts val="0"/>
              </a:spcAft>
              <a:buSzPts val="2100"/>
              <a:buChar char="»"/>
              <a:defRPr sz="2100"/>
            </a:lvl5pPr>
            <a:lvl6pPr indent="-361950" lvl="5" marL="2743200">
              <a:lnSpc>
                <a:spcPct val="90000"/>
              </a:lnSpc>
              <a:spcBef>
                <a:spcPts val="640"/>
              </a:spcBef>
              <a:spcAft>
                <a:spcPts val="0"/>
              </a:spcAft>
              <a:buSzPts val="2100"/>
              <a:buChar char="•"/>
              <a:defRPr sz="2100"/>
            </a:lvl6pPr>
            <a:lvl7pPr indent="-361950" lvl="6" marL="3200400">
              <a:lnSpc>
                <a:spcPct val="90000"/>
              </a:lnSpc>
              <a:spcBef>
                <a:spcPts val="640"/>
              </a:spcBef>
              <a:spcAft>
                <a:spcPts val="0"/>
              </a:spcAft>
              <a:buSzPts val="2100"/>
              <a:buChar char="•"/>
              <a:defRPr sz="2100"/>
            </a:lvl7pPr>
            <a:lvl8pPr indent="-361950" lvl="7" marL="3657600">
              <a:lnSpc>
                <a:spcPct val="90000"/>
              </a:lnSpc>
              <a:spcBef>
                <a:spcPts val="640"/>
              </a:spcBef>
              <a:spcAft>
                <a:spcPts val="0"/>
              </a:spcAft>
              <a:buSzPts val="2100"/>
              <a:buChar char="•"/>
              <a:defRPr sz="2100"/>
            </a:lvl8pPr>
            <a:lvl9pPr indent="-361950" lvl="8" marL="4114800">
              <a:lnSpc>
                <a:spcPct val="90000"/>
              </a:lnSpc>
              <a:spcBef>
                <a:spcPts val="640"/>
              </a:spcBef>
              <a:spcAft>
                <a:spcPts val="0"/>
              </a:spcAft>
              <a:buSzPts val="2100"/>
              <a:buChar char="•"/>
              <a:defRPr sz="2100"/>
            </a:lvl9pPr>
          </a:lstStyle>
          <a:p/>
        </p:txBody>
      </p:sp>
      <p:sp>
        <p:nvSpPr>
          <p:cNvPr id="34" name="Google Shape;34;p5"/>
          <p:cNvSpPr txBox="1"/>
          <p:nvPr>
            <p:ph idx="3" type="subTitle"/>
          </p:nvPr>
        </p:nvSpPr>
        <p:spPr>
          <a:xfrm>
            <a:off x="9162150" y="1632850"/>
            <a:ext cx="8115300" cy="1701000"/>
          </a:xfrm>
          <a:prstGeom prst="rect">
            <a:avLst/>
          </a:prstGeom>
        </p:spPr>
        <p:txBody>
          <a:bodyPr anchorCtr="0" anchor="t" bIns="0" lIns="0" spcFirstLastPara="1" rIns="0" wrap="square" tIns="0">
            <a:noAutofit/>
          </a:bodyPr>
          <a:lstStyle>
            <a:lvl1pPr lvl="0">
              <a:spcBef>
                <a:spcPts val="640"/>
              </a:spcBef>
              <a:spcAft>
                <a:spcPts val="0"/>
              </a:spcAft>
              <a:buSzPts val="16500"/>
              <a:buNone/>
              <a:defRPr/>
            </a:lvl1pPr>
            <a:lvl2pPr lvl="1">
              <a:spcBef>
                <a:spcPts val="560"/>
              </a:spcBef>
              <a:spcAft>
                <a:spcPts val="0"/>
              </a:spcAft>
              <a:buSzPts val="3200"/>
              <a:buNone/>
              <a:defRPr/>
            </a:lvl2pPr>
            <a:lvl3pPr lvl="2">
              <a:spcBef>
                <a:spcPts val="480"/>
              </a:spcBef>
              <a:spcAft>
                <a:spcPts val="0"/>
              </a:spcAft>
              <a:buSzPts val="21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wo" type="twoObj">
  <p:cSld name="TWO_OBJECTS">
    <p:spTree>
      <p:nvGrpSpPr>
        <p:cNvPr id="35" name="Shape 35"/>
        <p:cNvGrpSpPr/>
        <p:nvPr/>
      </p:nvGrpSpPr>
      <p:grpSpPr>
        <a:xfrm>
          <a:off x="0" y="0"/>
          <a:ext cx="0" cy="0"/>
          <a:chOff x="0" y="0"/>
          <a:chExt cx="0" cy="0"/>
        </a:xfrm>
      </p:grpSpPr>
      <p:sp>
        <p:nvSpPr>
          <p:cNvPr id="36" name="Google Shape;36;p6"/>
          <p:cNvSpPr/>
          <p:nvPr>
            <p:ph idx="2" type="pic"/>
          </p:nvPr>
        </p:nvSpPr>
        <p:spPr>
          <a:xfrm>
            <a:off x="0" y="0"/>
            <a:ext cx="18288000" cy="10287000"/>
          </a:xfrm>
          <a:prstGeom prst="rect">
            <a:avLst/>
          </a:prstGeom>
          <a:noFill/>
          <a:ln>
            <a:noFill/>
          </a:ln>
        </p:spPr>
      </p:sp>
      <p:sp>
        <p:nvSpPr>
          <p:cNvPr id="37" name="Google Shape;37;p6"/>
          <p:cNvSpPr txBox="1"/>
          <p:nvPr>
            <p:ph idx="1" type="subTitle"/>
          </p:nvPr>
        </p:nvSpPr>
        <p:spPr>
          <a:xfrm>
            <a:off x="1028700" y="1230400"/>
            <a:ext cx="16230600" cy="3308100"/>
          </a:xfrm>
          <a:prstGeom prst="rect">
            <a:avLst/>
          </a:prstGeom>
        </p:spPr>
        <p:txBody>
          <a:bodyPr anchorCtr="0" anchor="t" bIns="0" lIns="0" spcFirstLastPara="1" rIns="0" wrap="square" tIns="0">
            <a:noAutofit/>
          </a:bodyPr>
          <a:lstStyle>
            <a:lvl1pPr lvl="0" rtl="0">
              <a:spcBef>
                <a:spcPts val="640"/>
              </a:spcBef>
              <a:spcAft>
                <a:spcPts val="0"/>
              </a:spcAft>
              <a:buSzPts val="16500"/>
              <a:buNone/>
              <a:defRPr/>
            </a:lvl1pPr>
            <a:lvl2pPr lvl="1" rtl="0">
              <a:spcBef>
                <a:spcPts val="560"/>
              </a:spcBef>
              <a:spcAft>
                <a:spcPts val="0"/>
              </a:spcAft>
              <a:buSzPts val="3200"/>
              <a:buNone/>
              <a:defRPr/>
            </a:lvl2pPr>
            <a:lvl3pPr lvl="2" rtl="0">
              <a:spcBef>
                <a:spcPts val="480"/>
              </a:spcBef>
              <a:spcAft>
                <a:spcPts val="0"/>
              </a:spcAft>
              <a:buSzPts val="21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
        <p:nvSpPr>
          <p:cNvPr id="38" name="Google Shape;38;p6"/>
          <p:cNvSpPr/>
          <p:nvPr>
            <p:ph idx="3" type="pic"/>
          </p:nvPr>
        </p:nvSpPr>
        <p:spPr>
          <a:xfrm>
            <a:off x="8980800" y="0"/>
            <a:ext cx="9307200" cy="10287000"/>
          </a:xfrm>
          <a:prstGeom prst="rect">
            <a:avLst/>
          </a:prstGeom>
          <a:noFill/>
          <a:ln>
            <a:noFill/>
          </a:ln>
        </p:spPr>
      </p:sp>
      <p:pic>
        <p:nvPicPr>
          <p:cNvPr id="39" name="Google Shape;39;p6"/>
          <p:cNvPicPr preferRelativeResize="0"/>
          <p:nvPr/>
        </p:nvPicPr>
        <p:blipFill>
          <a:blip r:embed="rId2">
            <a:alphaModFix/>
          </a:blip>
          <a:stretch>
            <a:fillRect/>
          </a:stretch>
        </p:blipFill>
        <p:spPr>
          <a:xfrm>
            <a:off x="0" y="0"/>
            <a:ext cx="18288000" cy="10287000"/>
          </a:xfrm>
          <a:prstGeom prst="rect">
            <a:avLst/>
          </a:prstGeom>
          <a:noFill/>
          <a:ln>
            <a:noFill/>
          </a:ln>
        </p:spPr>
      </p:pic>
      <p:sp>
        <p:nvSpPr>
          <p:cNvPr id="40" name="Google Shape;40;p6"/>
          <p:cNvSpPr txBox="1"/>
          <p:nvPr>
            <p:ph idx="4" type="body"/>
          </p:nvPr>
        </p:nvSpPr>
        <p:spPr>
          <a:xfrm>
            <a:off x="1028700" y="3129700"/>
            <a:ext cx="7269000" cy="5828400"/>
          </a:xfrm>
          <a:prstGeom prst="rect">
            <a:avLst/>
          </a:prstGeom>
        </p:spPr>
        <p:txBody>
          <a:bodyPr anchorCtr="0" anchor="t" bIns="0" lIns="0" spcFirstLastPara="1" rIns="0" wrap="square" tIns="0">
            <a:noAutofit/>
          </a:bodyPr>
          <a:lstStyle>
            <a:lvl1pPr indent="-361950" lvl="0" marL="457200" rtl="0">
              <a:lnSpc>
                <a:spcPct val="90000"/>
              </a:lnSpc>
              <a:spcBef>
                <a:spcPts val="640"/>
              </a:spcBef>
              <a:spcAft>
                <a:spcPts val="0"/>
              </a:spcAft>
              <a:buSzPts val="2100"/>
              <a:buFont typeface="DM Sans"/>
              <a:buChar char="•"/>
              <a:defRPr sz="2100">
                <a:latin typeface="DM Sans"/>
                <a:ea typeface="DM Sans"/>
                <a:cs typeface="DM Sans"/>
                <a:sym typeface="DM Sans"/>
              </a:defRPr>
            </a:lvl1pPr>
            <a:lvl2pPr indent="-361950" lvl="1" marL="914400" rtl="0">
              <a:lnSpc>
                <a:spcPct val="90000"/>
              </a:lnSpc>
              <a:spcBef>
                <a:spcPts val="640"/>
              </a:spcBef>
              <a:spcAft>
                <a:spcPts val="0"/>
              </a:spcAft>
              <a:buSzPts val="2100"/>
              <a:buFont typeface="DM Sans"/>
              <a:buChar char="–"/>
              <a:defRPr sz="2100">
                <a:latin typeface="DM Sans"/>
                <a:ea typeface="DM Sans"/>
                <a:cs typeface="DM Sans"/>
                <a:sym typeface="DM Sans"/>
              </a:defRPr>
            </a:lvl2pPr>
            <a:lvl3pPr indent="-361950" lvl="2" marL="1371600" rtl="0">
              <a:lnSpc>
                <a:spcPct val="90000"/>
              </a:lnSpc>
              <a:spcBef>
                <a:spcPts val="640"/>
              </a:spcBef>
              <a:spcAft>
                <a:spcPts val="0"/>
              </a:spcAft>
              <a:buSzPts val="2100"/>
              <a:buChar char="•"/>
              <a:defRPr/>
            </a:lvl3pPr>
            <a:lvl4pPr indent="-361950" lvl="3" marL="1828800" rtl="0">
              <a:lnSpc>
                <a:spcPct val="90000"/>
              </a:lnSpc>
              <a:spcBef>
                <a:spcPts val="640"/>
              </a:spcBef>
              <a:spcAft>
                <a:spcPts val="0"/>
              </a:spcAft>
              <a:buSzPts val="2100"/>
              <a:buChar char="–"/>
              <a:defRPr sz="2100"/>
            </a:lvl4pPr>
            <a:lvl5pPr indent="-361950" lvl="4" marL="2286000" rtl="0">
              <a:lnSpc>
                <a:spcPct val="90000"/>
              </a:lnSpc>
              <a:spcBef>
                <a:spcPts val="640"/>
              </a:spcBef>
              <a:spcAft>
                <a:spcPts val="0"/>
              </a:spcAft>
              <a:buSzPts val="2100"/>
              <a:buChar char="»"/>
              <a:defRPr sz="2100"/>
            </a:lvl5pPr>
            <a:lvl6pPr indent="-361950" lvl="5" marL="2743200" rtl="0">
              <a:lnSpc>
                <a:spcPct val="90000"/>
              </a:lnSpc>
              <a:spcBef>
                <a:spcPts val="640"/>
              </a:spcBef>
              <a:spcAft>
                <a:spcPts val="0"/>
              </a:spcAft>
              <a:buSzPts val="2100"/>
              <a:buChar char="•"/>
              <a:defRPr sz="2100"/>
            </a:lvl6pPr>
            <a:lvl7pPr indent="-361950" lvl="6" marL="3200400" rtl="0">
              <a:lnSpc>
                <a:spcPct val="90000"/>
              </a:lnSpc>
              <a:spcBef>
                <a:spcPts val="640"/>
              </a:spcBef>
              <a:spcAft>
                <a:spcPts val="0"/>
              </a:spcAft>
              <a:buSzPts val="2100"/>
              <a:buChar char="•"/>
              <a:defRPr sz="2100"/>
            </a:lvl7pPr>
            <a:lvl8pPr indent="-361950" lvl="7" marL="3657600" rtl="0">
              <a:lnSpc>
                <a:spcPct val="90000"/>
              </a:lnSpc>
              <a:spcBef>
                <a:spcPts val="640"/>
              </a:spcBef>
              <a:spcAft>
                <a:spcPts val="0"/>
              </a:spcAft>
              <a:buSzPts val="2100"/>
              <a:buChar char="•"/>
              <a:defRPr sz="2100"/>
            </a:lvl8pPr>
            <a:lvl9pPr indent="-361950" lvl="8" marL="4114800" rtl="0">
              <a:lnSpc>
                <a:spcPct val="90000"/>
              </a:lnSpc>
              <a:spcBef>
                <a:spcPts val="640"/>
              </a:spcBef>
              <a:spcAft>
                <a:spcPts val="0"/>
              </a:spcAft>
              <a:buSzPts val="2100"/>
              <a:buChar char="•"/>
              <a:defRPr sz="21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allery" type="twoTxTwoObj">
  <p:cSld name="TWO_OBJECTS_WITH_TEXT">
    <p:spTree>
      <p:nvGrpSpPr>
        <p:cNvPr id="41" name="Shape 41"/>
        <p:cNvGrpSpPr/>
        <p:nvPr/>
      </p:nvGrpSpPr>
      <p:grpSpPr>
        <a:xfrm>
          <a:off x="0" y="0"/>
          <a:ext cx="0" cy="0"/>
          <a:chOff x="0" y="0"/>
          <a:chExt cx="0" cy="0"/>
        </a:xfrm>
      </p:grpSpPr>
      <p:sp>
        <p:nvSpPr>
          <p:cNvPr id="42" name="Google Shape;42;p7"/>
          <p:cNvSpPr/>
          <p:nvPr>
            <p:ph idx="2" type="pic"/>
          </p:nvPr>
        </p:nvSpPr>
        <p:spPr>
          <a:xfrm>
            <a:off x="998775" y="729150"/>
            <a:ext cx="6401700" cy="6566700"/>
          </a:xfrm>
          <a:prstGeom prst="rect">
            <a:avLst/>
          </a:prstGeom>
          <a:noFill/>
          <a:ln>
            <a:noFill/>
          </a:ln>
        </p:spPr>
      </p:sp>
      <p:sp>
        <p:nvSpPr>
          <p:cNvPr id="43" name="Google Shape;43;p7"/>
          <p:cNvSpPr/>
          <p:nvPr>
            <p:ph idx="3" type="pic"/>
          </p:nvPr>
        </p:nvSpPr>
        <p:spPr>
          <a:xfrm>
            <a:off x="7814750" y="729075"/>
            <a:ext cx="4515000" cy="3234300"/>
          </a:xfrm>
          <a:prstGeom prst="rect">
            <a:avLst/>
          </a:prstGeom>
          <a:noFill/>
          <a:ln>
            <a:noFill/>
          </a:ln>
        </p:spPr>
      </p:sp>
      <p:sp>
        <p:nvSpPr>
          <p:cNvPr id="44" name="Google Shape;44;p7"/>
          <p:cNvSpPr/>
          <p:nvPr>
            <p:ph idx="4" type="pic"/>
          </p:nvPr>
        </p:nvSpPr>
        <p:spPr>
          <a:xfrm>
            <a:off x="12714275" y="729025"/>
            <a:ext cx="4515000" cy="3234300"/>
          </a:xfrm>
          <a:prstGeom prst="rect">
            <a:avLst/>
          </a:prstGeom>
          <a:noFill/>
          <a:ln>
            <a:noFill/>
          </a:ln>
        </p:spPr>
      </p:sp>
      <p:sp>
        <p:nvSpPr>
          <p:cNvPr id="45" name="Google Shape;45;p7"/>
          <p:cNvSpPr/>
          <p:nvPr>
            <p:ph idx="5" type="pic"/>
          </p:nvPr>
        </p:nvSpPr>
        <p:spPr>
          <a:xfrm>
            <a:off x="7814750" y="4283750"/>
            <a:ext cx="9444600" cy="4976100"/>
          </a:xfrm>
          <a:prstGeom prst="rect">
            <a:avLst/>
          </a:prstGeom>
          <a:noFill/>
          <a:ln>
            <a:noFill/>
          </a:ln>
        </p:spPr>
      </p:sp>
      <p:pic>
        <p:nvPicPr>
          <p:cNvPr id="46" name="Google Shape;46;p7"/>
          <p:cNvPicPr preferRelativeResize="0"/>
          <p:nvPr/>
        </p:nvPicPr>
        <p:blipFill>
          <a:blip r:embed="rId2">
            <a:alphaModFix/>
          </a:blip>
          <a:stretch>
            <a:fillRect/>
          </a:stretch>
        </p:blipFill>
        <p:spPr>
          <a:xfrm>
            <a:off x="0" y="0"/>
            <a:ext cx="18288000" cy="10287000"/>
          </a:xfrm>
          <a:prstGeom prst="rect">
            <a:avLst/>
          </a:prstGeom>
          <a:noFill/>
          <a:ln>
            <a:noFill/>
          </a:ln>
        </p:spPr>
      </p:pic>
      <p:sp>
        <p:nvSpPr>
          <p:cNvPr id="47" name="Google Shape;47;p7"/>
          <p:cNvSpPr txBox="1"/>
          <p:nvPr>
            <p:ph idx="1" type="subTitle"/>
          </p:nvPr>
        </p:nvSpPr>
        <p:spPr>
          <a:xfrm>
            <a:off x="1028700" y="7943250"/>
            <a:ext cx="6401700" cy="3308100"/>
          </a:xfrm>
          <a:prstGeom prst="rect">
            <a:avLst/>
          </a:prstGeom>
        </p:spPr>
        <p:txBody>
          <a:bodyPr anchorCtr="0" anchor="t" bIns="0" lIns="0" spcFirstLastPara="1" rIns="0" wrap="square" tIns="0">
            <a:noAutofit/>
          </a:bodyPr>
          <a:lstStyle>
            <a:lvl1pPr lvl="0" rtl="0">
              <a:spcBef>
                <a:spcPts val="640"/>
              </a:spcBef>
              <a:spcAft>
                <a:spcPts val="0"/>
              </a:spcAft>
              <a:buSzPts val="16500"/>
              <a:buNone/>
              <a:defRPr/>
            </a:lvl1pPr>
            <a:lvl2pPr lvl="1" rtl="0">
              <a:spcBef>
                <a:spcPts val="560"/>
              </a:spcBef>
              <a:spcAft>
                <a:spcPts val="0"/>
              </a:spcAft>
              <a:buSzPts val="3200"/>
              <a:buNone/>
              <a:defRPr/>
            </a:lvl2pPr>
            <a:lvl3pPr lvl="2" rtl="0">
              <a:spcBef>
                <a:spcPts val="480"/>
              </a:spcBef>
              <a:spcAft>
                <a:spcPts val="0"/>
              </a:spcAft>
              <a:buSzPts val="21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31F20"/>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0" lIns="0" spcFirstLastPara="1" rIns="0" wrap="square" tIns="0">
            <a:noAutofit/>
          </a:bodyPr>
          <a:lstStyle>
            <a:lvl1pPr lvl="0" marR="0" rtl="0" algn="ctr">
              <a:lnSpc>
                <a:spcPct val="65000"/>
              </a:lnSpc>
              <a:spcBef>
                <a:spcPts val="0"/>
              </a:spcBef>
              <a:spcAft>
                <a:spcPts val="0"/>
              </a:spcAft>
              <a:buClr>
                <a:srgbClr val="FFFFFF"/>
              </a:buClr>
              <a:buSzPts val="25200"/>
              <a:buFont typeface="Staatliches"/>
              <a:buNone/>
              <a:defRPr i="0" sz="25200" u="none" cap="none" strike="noStrike">
                <a:solidFill>
                  <a:srgbClr val="FFFFFF"/>
                </a:solidFill>
                <a:latin typeface="Staatliches"/>
                <a:ea typeface="Staatliches"/>
                <a:cs typeface="Staatliches"/>
                <a:sym typeface="Staatliche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0" lIns="0" spcFirstLastPara="1" rIns="0" wrap="square" tIns="0">
            <a:noAutofit/>
          </a:bodyPr>
          <a:lstStyle>
            <a:lvl1pPr indent="-1276350" lvl="0" marL="457200" marR="0" rtl="0" algn="l">
              <a:lnSpc>
                <a:spcPct val="65000"/>
              </a:lnSpc>
              <a:spcBef>
                <a:spcPts val="640"/>
              </a:spcBef>
              <a:spcAft>
                <a:spcPts val="0"/>
              </a:spcAft>
              <a:buClr>
                <a:srgbClr val="FFFFFF"/>
              </a:buClr>
              <a:buSzPts val="16500"/>
              <a:buFont typeface="Staatliches"/>
              <a:buChar char="•"/>
              <a:defRPr i="0" sz="16500" u="none" cap="none" strike="noStrike">
                <a:solidFill>
                  <a:srgbClr val="FFFFFF"/>
                </a:solidFill>
                <a:latin typeface="Staatliches"/>
                <a:ea typeface="Staatliches"/>
                <a:cs typeface="Staatliches"/>
                <a:sym typeface="Staatliches"/>
              </a:defRPr>
            </a:lvl1pPr>
            <a:lvl2pPr indent="-431800" lvl="1" marL="914400" marR="0" rtl="0" algn="l">
              <a:spcBef>
                <a:spcPts val="560"/>
              </a:spcBef>
              <a:spcAft>
                <a:spcPts val="0"/>
              </a:spcAft>
              <a:buClr>
                <a:srgbClr val="FFFFFF"/>
              </a:buClr>
              <a:buSzPts val="3200"/>
              <a:buFont typeface="Staatliches"/>
              <a:buChar char="–"/>
              <a:defRPr i="0" sz="3200" u="none" cap="none" strike="noStrike">
                <a:solidFill>
                  <a:srgbClr val="FFFFFF"/>
                </a:solidFill>
                <a:latin typeface="Staatliches"/>
                <a:ea typeface="Staatliches"/>
                <a:cs typeface="Staatliches"/>
                <a:sym typeface="Staatliches"/>
              </a:defRPr>
            </a:lvl2pPr>
            <a:lvl3pPr indent="-361950" lvl="2" marL="1371600" marR="0" rtl="0" algn="l">
              <a:lnSpc>
                <a:spcPct val="90000"/>
              </a:lnSpc>
              <a:spcBef>
                <a:spcPts val="480"/>
              </a:spcBef>
              <a:spcAft>
                <a:spcPts val="0"/>
              </a:spcAft>
              <a:buClr>
                <a:srgbClr val="FFFFFF"/>
              </a:buClr>
              <a:buSzPts val="2100"/>
              <a:buFont typeface="DM Sans"/>
              <a:buChar char="•"/>
              <a:defRPr i="0" sz="2100" u="none" cap="none" strike="noStrike">
                <a:solidFill>
                  <a:srgbClr val="FFFFFF"/>
                </a:solidFill>
                <a:latin typeface="DM Sans"/>
                <a:ea typeface="DM Sans"/>
                <a:cs typeface="DM Sans"/>
                <a:sym typeface="DM Sans"/>
              </a:defRPr>
            </a:lvl3pPr>
            <a:lvl4pPr indent="-355600" lvl="3" marL="1828800" marR="0" rtl="0" algn="l">
              <a:spcBef>
                <a:spcPts val="400"/>
              </a:spcBef>
              <a:spcAft>
                <a:spcPts val="0"/>
              </a:spcAft>
              <a:buClr>
                <a:srgbClr val="FFFFFF"/>
              </a:buClr>
              <a:buSzPts val="2000"/>
              <a:buFont typeface="DM Sans"/>
              <a:buChar char="–"/>
              <a:defRPr i="0" sz="2000" u="none" cap="none" strike="noStrike">
                <a:solidFill>
                  <a:srgbClr val="FFFFFF"/>
                </a:solidFill>
                <a:latin typeface="DM Sans"/>
                <a:ea typeface="DM Sans"/>
                <a:cs typeface="DM Sans"/>
                <a:sym typeface="DM Sans"/>
              </a:defRPr>
            </a:lvl4pPr>
            <a:lvl5pPr indent="-355600" lvl="4" marL="2286000" marR="0" rtl="0" algn="l">
              <a:spcBef>
                <a:spcPts val="400"/>
              </a:spcBef>
              <a:spcAft>
                <a:spcPts val="0"/>
              </a:spcAft>
              <a:buClr>
                <a:srgbClr val="FFFFFF"/>
              </a:buClr>
              <a:buSzPts val="2000"/>
              <a:buFont typeface="DM Sans"/>
              <a:buChar char="»"/>
              <a:defRPr i="0" sz="2000" u="none" cap="none" strike="noStrike">
                <a:solidFill>
                  <a:srgbClr val="FFFFFF"/>
                </a:solidFill>
                <a:latin typeface="DM Sans"/>
                <a:ea typeface="DM Sans"/>
                <a:cs typeface="DM Sans"/>
                <a:sym typeface="DM Sans"/>
              </a:defRPr>
            </a:lvl5pPr>
            <a:lvl6pPr indent="-355600" lvl="5" marL="2743200" marR="0" rtl="0" algn="l">
              <a:spcBef>
                <a:spcPts val="400"/>
              </a:spcBef>
              <a:spcAft>
                <a:spcPts val="0"/>
              </a:spcAft>
              <a:buClr>
                <a:srgbClr val="FFFFFF"/>
              </a:buClr>
              <a:buSzPts val="2000"/>
              <a:buFont typeface="DM Sans"/>
              <a:buChar char="•"/>
              <a:defRPr i="0" sz="2000" u="none" cap="none" strike="noStrike">
                <a:solidFill>
                  <a:srgbClr val="FFFFFF"/>
                </a:solidFill>
                <a:latin typeface="DM Sans"/>
                <a:ea typeface="DM Sans"/>
                <a:cs typeface="DM Sans"/>
                <a:sym typeface="DM Sans"/>
              </a:defRPr>
            </a:lvl6pPr>
            <a:lvl7pPr indent="-355600" lvl="6" marL="3200400" marR="0" rtl="0" algn="l">
              <a:spcBef>
                <a:spcPts val="400"/>
              </a:spcBef>
              <a:spcAft>
                <a:spcPts val="0"/>
              </a:spcAft>
              <a:buClr>
                <a:srgbClr val="FFFFFF"/>
              </a:buClr>
              <a:buSzPts val="2000"/>
              <a:buFont typeface="DM Sans"/>
              <a:buChar char="•"/>
              <a:defRPr i="0" sz="2000" u="none" cap="none" strike="noStrike">
                <a:solidFill>
                  <a:srgbClr val="FFFFFF"/>
                </a:solidFill>
                <a:latin typeface="DM Sans"/>
                <a:ea typeface="DM Sans"/>
                <a:cs typeface="DM Sans"/>
                <a:sym typeface="DM Sans"/>
              </a:defRPr>
            </a:lvl7pPr>
            <a:lvl8pPr indent="-355600" lvl="7" marL="3657600" marR="0" rtl="0" algn="l">
              <a:spcBef>
                <a:spcPts val="400"/>
              </a:spcBef>
              <a:spcAft>
                <a:spcPts val="0"/>
              </a:spcAft>
              <a:buClr>
                <a:srgbClr val="FFFFFF"/>
              </a:buClr>
              <a:buSzPts val="2000"/>
              <a:buFont typeface="DM Sans"/>
              <a:buChar char="•"/>
              <a:defRPr i="0" sz="2000" u="none" cap="none" strike="noStrike">
                <a:solidFill>
                  <a:srgbClr val="FFFFFF"/>
                </a:solidFill>
                <a:latin typeface="DM Sans"/>
                <a:ea typeface="DM Sans"/>
                <a:cs typeface="DM Sans"/>
                <a:sym typeface="DM Sans"/>
              </a:defRPr>
            </a:lvl8pPr>
            <a:lvl9pPr indent="-355600" lvl="8" marL="4114800" marR="0" rtl="0" algn="l">
              <a:spcBef>
                <a:spcPts val="400"/>
              </a:spcBef>
              <a:spcAft>
                <a:spcPts val="0"/>
              </a:spcAft>
              <a:buClr>
                <a:srgbClr val="FFFFFF"/>
              </a:buClr>
              <a:buSzPts val="2000"/>
              <a:buFont typeface="DM Sans"/>
              <a:buChar char="•"/>
              <a:defRPr i="0" sz="2000" u="none" cap="none" strike="noStrike">
                <a:solidFill>
                  <a:srgbClr val="FFFFFF"/>
                </a:solidFill>
                <a:latin typeface="DM Sans"/>
                <a:ea typeface="DM Sans"/>
                <a:cs typeface="DM Sans"/>
                <a:sym typeface="DM Sans"/>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 Id="rId4" Type="http://schemas.openxmlformats.org/officeDocument/2006/relationships/image" Target="../media/image1.png"/><Relationship Id="rId5"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4.jpg"/><Relationship Id="rId4" Type="http://schemas.openxmlformats.org/officeDocument/2006/relationships/image" Target="../media/image66.png"/><Relationship Id="rId5"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4.png"/><Relationship Id="rId4" Type="http://schemas.openxmlformats.org/officeDocument/2006/relationships/image" Target="../media/image29.png"/><Relationship Id="rId5" Type="http://schemas.openxmlformats.org/officeDocument/2006/relationships/image" Target="../media/image31.png"/><Relationship Id="rId6" Type="http://schemas.openxmlformats.org/officeDocument/2006/relationships/image" Target="../media/image36.png"/><Relationship Id="rId7"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83.jpg"/><Relationship Id="rId4" Type="http://schemas.openxmlformats.org/officeDocument/2006/relationships/image" Target="../media/image35.png"/><Relationship Id="rId5"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8.png"/><Relationship Id="rId4" Type="http://schemas.openxmlformats.org/officeDocument/2006/relationships/image" Target="../media/image30.png"/><Relationship Id="rId5" Type="http://schemas.openxmlformats.org/officeDocument/2006/relationships/image" Target="../media/image25.png"/><Relationship Id="rId6" Type="http://schemas.openxmlformats.org/officeDocument/2006/relationships/image" Target="../media/image4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2.jpg"/><Relationship Id="rId4" Type="http://schemas.openxmlformats.org/officeDocument/2006/relationships/image" Target="../media/image38.png"/><Relationship Id="rId5"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6.jpg"/><Relationship Id="rId4" Type="http://schemas.openxmlformats.org/officeDocument/2006/relationships/image" Target="../media/image53.png"/><Relationship Id="rId5"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79.jpg"/><Relationship Id="rId4" Type="http://schemas.openxmlformats.org/officeDocument/2006/relationships/image" Target="../media/image74.png"/><Relationship Id="rId5" Type="http://schemas.openxmlformats.org/officeDocument/2006/relationships/image" Target="../media/image8.png"/></Relationships>
</file>

<file path=ppt/slides/_rels/slide19.xml.rels><?xml version="1.0" encoding="UTF-8" standalone="yes"?><Relationships xmlns="http://schemas.openxmlformats.org/package/2006/relationships"><Relationship Id="rId40" Type="http://schemas.openxmlformats.org/officeDocument/2006/relationships/image" Target="../media/image86.png"/><Relationship Id="rId20" Type="http://schemas.openxmlformats.org/officeDocument/2006/relationships/image" Target="../media/image59.png"/><Relationship Id="rId41" Type="http://schemas.openxmlformats.org/officeDocument/2006/relationships/image" Target="../media/image82.png"/><Relationship Id="rId22" Type="http://schemas.openxmlformats.org/officeDocument/2006/relationships/image" Target="../media/image80.png"/><Relationship Id="rId21" Type="http://schemas.openxmlformats.org/officeDocument/2006/relationships/image" Target="../media/image71.png"/><Relationship Id="rId24" Type="http://schemas.openxmlformats.org/officeDocument/2006/relationships/image" Target="../media/image62.png"/><Relationship Id="rId23" Type="http://schemas.openxmlformats.org/officeDocument/2006/relationships/image" Target="../media/image81.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3.png"/><Relationship Id="rId4" Type="http://schemas.openxmlformats.org/officeDocument/2006/relationships/image" Target="../media/image41.png"/><Relationship Id="rId9" Type="http://schemas.openxmlformats.org/officeDocument/2006/relationships/image" Target="../media/image45.png"/><Relationship Id="rId26" Type="http://schemas.openxmlformats.org/officeDocument/2006/relationships/image" Target="../media/image60.png"/><Relationship Id="rId25" Type="http://schemas.openxmlformats.org/officeDocument/2006/relationships/image" Target="../media/image58.png"/><Relationship Id="rId28" Type="http://schemas.openxmlformats.org/officeDocument/2006/relationships/image" Target="../media/image63.png"/><Relationship Id="rId27" Type="http://schemas.openxmlformats.org/officeDocument/2006/relationships/image" Target="../media/image56.png"/><Relationship Id="rId5" Type="http://schemas.openxmlformats.org/officeDocument/2006/relationships/image" Target="../media/image44.png"/><Relationship Id="rId6" Type="http://schemas.openxmlformats.org/officeDocument/2006/relationships/image" Target="../media/image47.png"/><Relationship Id="rId29" Type="http://schemas.openxmlformats.org/officeDocument/2006/relationships/image" Target="../media/image65.png"/><Relationship Id="rId7" Type="http://schemas.openxmlformats.org/officeDocument/2006/relationships/image" Target="../media/image48.png"/><Relationship Id="rId8" Type="http://schemas.openxmlformats.org/officeDocument/2006/relationships/image" Target="../media/image40.png"/><Relationship Id="rId31" Type="http://schemas.openxmlformats.org/officeDocument/2006/relationships/image" Target="../media/image70.png"/><Relationship Id="rId30" Type="http://schemas.openxmlformats.org/officeDocument/2006/relationships/image" Target="../media/image72.png"/><Relationship Id="rId11" Type="http://schemas.openxmlformats.org/officeDocument/2006/relationships/image" Target="../media/image51.png"/><Relationship Id="rId33" Type="http://schemas.openxmlformats.org/officeDocument/2006/relationships/image" Target="../media/image76.png"/><Relationship Id="rId10" Type="http://schemas.openxmlformats.org/officeDocument/2006/relationships/image" Target="../media/image39.png"/><Relationship Id="rId32" Type="http://schemas.openxmlformats.org/officeDocument/2006/relationships/image" Target="../media/image77.png"/><Relationship Id="rId13" Type="http://schemas.openxmlformats.org/officeDocument/2006/relationships/image" Target="../media/image61.png"/><Relationship Id="rId35" Type="http://schemas.openxmlformats.org/officeDocument/2006/relationships/image" Target="../media/image67.png"/><Relationship Id="rId12" Type="http://schemas.openxmlformats.org/officeDocument/2006/relationships/image" Target="../media/image52.png"/><Relationship Id="rId34" Type="http://schemas.openxmlformats.org/officeDocument/2006/relationships/image" Target="../media/image64.png"/><Relationship Id="rId15" Type="http://schemas.openxmlformats.org/officeDocument/2006/relationships/image" Target="../media/image54.png"/><Relationship Id="rId37" Type="http://schemas.openxmlformats.org/officeDocument/2006/relationships/image" Target="../media/image69.png"/><Relationship Id="rId14" Type="http://schemas.openxmlformats.org/officeDocument/2006/relationships/image" Target="../media/image49.png"/><Relationship Id="rId36" Type="http://schemas.openxmlformats.org/officeDocument/2006/relationships/image" Target="../media/image73.png"/><Relationship Id="rId17" Type="http://schemas.openxmlformats.org/officeDocument/2006/relationships/image" Target="../media/image55.png"/><Relationship Id="rId39" Type="http://schemas.openxmlformats.org/officeDocument/2006/relationships/image" Target="../media/image85.png"/><Relationship Id="rId16" Type="http://schemas.openxmlformats.org/officeDocument/2006/relationships/image" Target="../media/image57.png"/><Relationship Id="rId38" Type="http://schemas.openxmlformats.org/officeDocument/2006/relationships/image" Target="../media/image78.png"/><Relationship Id="rId19" Type="http://schemas.openxmlformats.org/officeDocument/2006/relationships/image" Target="../media/image75.png"/><Relationship Id="rId18" Type="http://schemas.openxmlformats.org/officeDocument/2006/relationships/image" Target="../media/image6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jpg"/><Relationship Id="rId4" Type="http://schemas.openxmlformats.org/officeDocument/2006/relationships/image" Target="../media/image14.png"/><Relationship Id="rId5"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8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1.jpg"/><Relationship Id="rId4" Type="http://schemas.openxmlformats.org/officeDocument/2006/relationships/image" Target="../media/image5.png"/><Relationship Id="rId5"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jpg"/><Relationship Id="rId4" Type="http://schemas.openxmlformats.org/officeDocument/2006/relationships/image" Target="../media/image10.png"/><Relationship Id="rId5"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1.jpg"/><Relationship Id="rId4" Type="http://schemas.openxmlformats.org/officeDocument/2006/relationships/image" Target="../media/image12.png"/><Relationship Id="rId5"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jpg"/><Relationship Id="rId4" Type="http://schemas.openxmlformats.org/officeDocument/2006/relationships/image" Target="../media/image9.png"/><Relationship Id="rId5"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7.jpg"/><Relationship Id="rId4" Type="http://schemas.openxmlformats.org/officeDocument/2006/relationships/image" Target="../media/image20.png"/><Relationship Id="rId5"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6.jpg"/><Relationship Id="rId4" Type="http://schemas.openxmlformats.org/officeDocument/2006/relationships/image" Target="../media/image33.png"/><Relationship Id="rId5"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1.jpg"/><Relationship Id="rId4" Type="http://schemas.openxmlformats.org/officeDocument/2006/relationships/image" Target="../media/image17.png"/><Relationship Id="rId5" Type="http://schemas.openxmlformats.org/officeDocument/2006/relationships/image" Target="../media/image16.png"/><Relationship Id="rId6" Type="http://schemas.openxmlformats.org/officeDocument/2006/relationships/image" Target="../media/image19.png"/><Relationship Id="rId7" Type="http://schemas.openxmlformats.org/officeDocument/2006/relationships/image" Target="../media/image18.png"/><Relationship Id="rId8"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31F20"/>
        </a:solidFill>
      </p:bgPr>
    </p:bg>
    <p:spTree>
      <p:nvGrpSpPr>
        <p:cNvPr id="51" name="Shape 51"/>
        <p:cNvGrpSpPr/>
        <p:nvPr/>
      </p:nvGrpSpPr>
      <p:grpSpPr>
        <a:xfrm>
          <a:off x="0" y="0"/>
          <a:ext cx="0" cy="0"/>
          <a:chOff x="0" y="0"/>
          <a:chExt cx="0" cy="0"/>
        </a:xfrm>
      </p:grpSpPr>
      <p:sp>
        <p:nvSpPr>
          <p:cNvPr id="52" name="Google Shape;52;p8"/>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29811" l="-61584" r="0" t="-61572"/>
            </a:stretch>
          </a:blipFill>
          <a:ln>
            <a:noFill/>
          </a:ln>
        </p:spPr>
      </p:sp>
      <p:sp>
        <p:nvSpPr>
          <p:cNvPr id="53" name="Google Shape;53;p8"/>
          <p:cNvSpPr txBox="1"/>
          <p:nvPr/>
        </p:nvSpPr>
        <p:spPr>
          <a:xfrm>
            <a:off x="7045533" y="1664786"/>
            <a:ext cx="10517400" cy="8164200"/>
          </a:xfrm>
          <a:prstGeom prst="rect">
            <a:avLst/>
          </a:prstGeom>
          <a:noFill/>
          <a:ln>
            <a:noFill/>
          </a:ln>
        </p:spPr>
        <p:txBody>
          <a:bodyPr anchorCtr="0" anchor="t" bIns="0" lIns="0" spcFirstLastPara="1" rIns="0" wrap="square" tIns="0">
            <a:spAutoFit/>
          </a:bodyPr>
          <a:lstStyle/>
          <a:p>
            <a:pPr indent="0" lvl="0" marL="0" marR="0" rtl="0" algn="l">
              <a:lnSpc>
                <a:spcPct val="65000"/>
              </a:lnSpc>
              <a:spcBef>
                <a:spcPts val="0"/>
              </a:spcBef>
              <a:spcAft>
                <a:spcPts val="0"/>
              </a:spcAft>
              <a:buNone/>
            </a:pPr>
            <a:r>
              <a:rPr b="0" i="0" lang="en-US" sz="27200" u="none" cap="none" strike="noStrike">
                <a:solidFill>
                  <a:srgbClr val="FFFFFF"/>
                </a:solidFill>
                <a:latin typeface="Staatliches"/>
                <a:ea typeface="Staatliches"/>
                <a:cs typeface="Staatliches"/>
                <a:sym typeface="Staatliches"/>
              </a:rPr>
              <a:t>BLACK HISTORY MONTH</a:t>
            </a:r>
            <a:endParaRPr/>
          </a:p>
        </p:txBody>
      </p:sp>
      <p:sp>
        <p:nvSpPr>
          <p:cNvPr id="54" name="Google Shape;54;p8"/>
          <p:cNvSpPr/>
          <p:nvPr/>
        </p:nvSpPr>
        <p:spPr>
          <a:xfrm>
            <a:off x="0" y="0"/>
            <a:ext cx="8361878" cy="10287000"/>
          </a:xfrm>
          <a:custGeom>
            <a:rect b="b" l="l" r="r" t="t"/>
            <a:pathLst>
              <a:path extrusionOk="0" h="10287000" w="8361878">
                <a:moveTo>
                  <a:pt x="0" y="0"/>
                </a:moveTo>
                <a:lnTo>
                  <a:pt x="8361878" y="0"/>
                </a:lnTo>
                <a:lnTo>
                  <a:pt x="8361878" y="10287000"/>
                </a:lnTo>
                <a:lnTo>
                  <a:pt x="0" y="10287000"/>
                </a:lnTo>
                <a:lnTo>
                  <a:pt x="0" y="0"/>
                </a:lnTo>
                <a:close/>
              </a:path>
            </a:pathLst>
          </a:custGeom>
          <a:blipFill rotWithShape="1">
            <a:blip r:embed="rId4">
              <a:alphaModFix/>
            </a:blip>
            <a:stretch>
              <a:fillRect b="-29811" l="-134689" r="-118705" t="-61572"/>
            </a:stretch>
          </a:blipFill>
          <a:ln>
            <a:noFill/>
          </a:ln>
        </p:spPr>
      </p:sp>
      <p:sp>
        <p:nvSpPr>
          <p:cNvPr id="55" name="Google Shape;55;p8"/>
          <p:cNvSpPr txBox="1"/>
          <p:nvPr/>
        </p:nvSpPr>
        <p:spPr>
          <a:xfrm>
            <a:off x="7212670" y="867537"/>
            <a:ext cx="10350300" cy="384300"/>
          </a:xfrm>
          <a:prstGeom prst="rect">
            <a:avLst/>
          </a:prstGeom>
          <a:noFill/>
          <a:ln>
            <a:noFill/>
          </a:ln>
        </p:spPr>
        <p:txBody>
          <a:bodyPr anchorCtr="0" anchor="t" bIns="0" lIns="0" spcFirstLastPara="1" rIns="0" wrap="square" tIns="0">
            <a:spAutoFit/>
          </a:bodyPr>
          <a:lstStyle/>
          <a:p>
            <a:pPr indent="0" lvl="0" marL="0" marR="0" rtl="0" algn="l">
              <a:lnSpc>
                <a:spcPct val="78000"/>
              </a:lnSpc>
              <a:spcBef>
                <a:spcPts val="0"/>
              </a:spcBef>
              <a:spcAft>
                <a:spcPts val="0"/>
              </a:spcAft>
              <a:buNone/>
            </a:pPr>
            <a:r>
              <a:rPr b="0" i="0" lang="en-US" sz="3200" u="none" cap="none" strike="noStrike">
                <a:solidFill>
                  <a:srgbClr val="FFFFFF"/>
                </a:solidFill>
                <a:latin typeface="Staatliches"/>
                <a:ea typeface="Staatliches"/>
                <a:cs typeface="Staatliches"/>
                <a:sym typeface="Staatliches"/>
              </a:rPr>
              <a:t>A CELEBRATION OF</a:t>
            </a:r>
            <a:endParaRPr/>
          </a:p>
        </p:txBody>
      </p:sp>
      <p:pic>
        <p:nvPicPr>
          <p:cNvPr id="56" name="Google Shape;56;p8"/>
          <p:cNvPicPr preferRelativeResize="0"/>
          <p:nvPr/>
        </p:nvPicPr>
        <p:blipFill>
          <a:blip r:embed="rId5">
            <a:alphaModFix/>
          </a:blip>
          <a:stretch>
            <a:fillRect/>
          </a:stretch>
        </p:blipFill>
        <p:spPr>
          <a:xfrm>
            <a:off x="0" y="0"/>
            <a:ext cx="18288000" cy="10287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31F20"/>
        </a:solidFill>
      </p:bgPr>
    </p:bg>
    <p:spTree>
      <p:nvGrpSpPr>
        <p:cNvPr id="154" name="Shape 154"/>
        <p:cNvGrpSpPr/>
        <p:nvPr/>
      </p:nvGrpSpPr>
      <p:grpSpPr>
        <a:xfrm>
          <a:off x="0" y="0"/>
          <a:ext cx="0" cy="0"/>
          <a:chOff x="0" y="0"/>
          <a:chExt cx="0" cy="0"/>
        </a:xfrm>
      </p:grpSpPr>
      <p:sp>
        <p:nvSpPr>
          <p:cNvPr id="155" name="Google Shape;155;p17"/>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58734" l="0" r="0" t="-108081"/>
            </a:stretch>
          </a:blipFill>
          <a:ln>
            <a:noFill/>
          </a:ln>
        </p:spPr>
      </p:sp>
      <p:sp>
        <p:nvSpPr>
          <p:cNvPr id="156" name="Google Shape;156;p17"/>
          <p:cNvSpPr txBox="1"/>
          <p:nvPr/>
        </p:nvSpPr>
        <p:spPr>
          <a:xfrm>
            <a:off x="1028700" y="3994750"/>
            <a:ext cx="11051700" cy="1653300"/>
          </a:xfrm>
          <a:prstGeom prst="rect">
            <a:avLst/>
          </a:prstGeom>
          <a:noFill/>
          <a:ln>
            <a:noFill/>
          </a:ln>
        </p:spPr>
        <p:txBody>
          <a:bodyPr anchorCtr="0" anchor="t" bIns="0" lIns="0" spcFirstLastPara="1" rIns="0" wrap="square" tIns="0">
            <a:spAutoFit/>
          </a:bodyPr>
          <a:lstStyle/>
          <a:p>
            <a:pPr indent="0" lvl="0" marL="0" marR="0" rtl="0" algn="l">
              <a:lnSpc>
                <a:spcPct val="65000"/>
              </a:lnSpc>
              <a:spcBef>
                <a:spcPts val="0"/>
              </a:spcBef>
              <a:spcAft>
                <a:spcPts val="0"/>
              </a:spcAft>
              <a:buNone/>
            </a:pPr>
            <a:r>
              <a:rPr b="0" i="0" lang="en-US" sz="16524" u="none" cap="none" strike="noStrike">
                <a:solidFill>
                  <a:srgbClr val="FFFFFF"/>
                </a:solidFill>
                <a:latin typeface="Staatliches"/>
                <a:ea typeface="Staatliches"/>
                <a:cs typeface="Staatliches"/>
                <a:sym typeface="Staatliches"/>
              </a:rPr>
              <a:t>TIMELINE</a:t>
            </a:r>
            <a:endParaRPr/>
          </a:p>
        </p:txBody>
      </p:sp>
      <p:pic>
        <p:nvPicPr>
          <p:cNvPr id="157" name="Google Shape;157;p17"/>
          <p:cNvPicPr preferRelativeResize="0"/>
          <p:nvPr/>
        </p:nvPicPr>
        <p:blipFill>
          <a:blip r:embed="rId4">
            <a:alphaModFix/>
          </a:blip>
          <a:stretch>
            <a:fillRect/>
          </a:stretch>
        </p:blipFill>
        <p:spPr>
          <a:xfrm>
            <a:off x="6391552" y="2958495"/>
            <a:ext cx="7923324" cy="7326544"/>
          </a:xfrm>
          <a:prstGeom prst="rect">
            <a:avLst/>
          </a:prstGeom>
          <a:noFill/>
          <a:ln>
            <a:noFill/>
          </a:ln>
        </p:spPr>
      </p:pic>
      <p:pic>
        <p:nvPicPr>
          <p:cNvPr id="158" name="Google Shape;158;p17"/>
          <p:cNvPicPr preferRelativeResize="0"/>
          <p:nvPr/>
        </p:nvPicPr>
        <p:blipFill>
          <a:blip r:embed="rId5">
            <a:alphaModFix/>
          </a:blip>
          <a:stretch>
            <a:fillRect/>
          </a:stretch>
        </p:blipFill>
        <p:spPr>
          <a:xfrm>
            <a:off x="-12" y="3338"/>
            <a:ext cx="18288000" cy="10287000"/>
          </a:xfrm>
          <a:prstGeom prst="rect">
            <a:avLst/>
          </a:prstGeom>
          <a:noFill/>
          <a:ln>
            <a:noFill/>
          </a:ln>
        </p:spPr>
      </p:pic>
      <p:cxnSp>
        <p:nvCxnSpPr>
          <p:cNvPr id="159" name="Google Shape;159;p17"/>
          <p:cNvCxnSpPr/>
          <p:nvPr/>
        </p:nvCxnSpPr>
        <p:spPr>
          <a:xfrm rot="10800000">
            <a:off x="0" y="2818619"/>
            <a:ext cx="18288000" cy="0"/>
          </a:xfrm>
          <a:prstGeom prst="straightConnector1">
            <a:avLst/>
          </a:prstGeom>
          <a:noFill/>
          <a:ln cap="flat" cmpd="sng" w="19050">
            <a:solidFill>
              <a:srgbClr val="FFFFFF"/>
            </a:solidFill>
            <a:prstDash val="solid"/>
            <a:round/>
            <a:headEnd len="sm" w="sm" type="none"/>
            <a:tailEnd len="sm" w="sm" type="none"/>
          </a:ln>
        </p:spPr>
      </p:cxnSp>
      <p:grpSp>
        <p:nvGrpSpPr>
          <p:cNvPr id="160" name="Google Shape;160;p17"/>
          <p:cNvGrpSpPr/>
          <p:nvPr/>
        </p:nvGrpSpPr>
        <p:grpSpPr>
          <a:xfrm>
            <a:off x="12950596" y="2680713"/>
            <a:ext cx="275812" cy="275812"/>
            <a:chOff x="0" y="0"/>
            <a:chExt cx="812800" cy="812800"/>
          </a:xfrm>
        </p:grpSpPr>
        <p:sp>
          <p:nvSpPr>
            <p:cNvPr id="161" name="Google Shape;161;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7"/>
            <p:cNvSpPr txBox="1"/>
            <p:nvPr/>
          </p:nvSpPr>
          <p:spPr>
            <a:xfrm>
              <a:off x="76200" y="85725"/>
              <a:ext cx="660400" cy="650875"/>
            </a:xfrm>
            <a:prstGeom prst="rect">
              <a:avLst/>
            </a:prstGeom>
            <a:noFill/>
            <a:ln>
              <a:noFill/>
            </a:ln>
          </p:spPr>
          <p:txBody>
            <a:bodyPr anchorCtr="0" anchor="ctr" bIns="50800" lIns="50800" spcFirstLastPara="1" rIns="50800" wrap="square" tIns="50800">
              <a:noAutofit/>
            </a:bodyPr>
            <a:lstStyle/>
            <a:p>
              <a:pPr indent="0" lvl="0" marL="0" marR="0" rtl="0" algn="ctr">
                <a:lnSpc>
                  <a:spcPct val="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3" name="Google Shape;163;p17"/>
          <p:cNvGrpSpPr/>
          <p:nvPr/>
        </p:nvGrpSpPr>
        <p:grpSpPr>
          <a:xfrm>
            <a:off x="6988359" y="2653476"/>
            <a:ext cx="275812" cy="275812"/>
            <a:chOff x="0" y="0"/>
            <a:chExt cx="812800" cy="812800"/>
          </a:xfrm>
        </p:grpSpPr>
        <p:sp>
          <p:nvSpPr>
            <p:cNvPr id="164" name="Google Shape;164;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7"/>
            <p:cNvSpPr txBox="1"/>
            <p:nvPr/>
          </p:nvSpPr>
          <p:spPr>
            <a:xfrm>
              <a:off x="76200" y="85725"/>
              <a:ext cx="660400" cy="650875"/>
            </a:xfrm>
            <a:prstGeom prst="rect">
              <a:avLst/>
            </a:prstGeom>
            <a:noFill/>
            <a:ln>
              <a:noFill/>
            </a:ln>
          </p:spPr>
          <p:txBody>
            <a:bodyPr anchorCtr="0" anchor="ctr" bIns="50800" lIns="50800" spcFirstLastPara="1" rIns="50800" wrap="square" tIns="50800">
              <a:noAutofit/>
            </a:bodyPr>
            <a:lstStyle/>
            <a:p>
              <a:pPr indent="0" lvl="0" marL="0" marR="0" rtl="0" algn="ctr">
                <a:lnSpc>
                  <a:spcPct val="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6" name="Google Shape;166;p17"/>
          <p:cNvGrpSpPr/>
          <p:nvPr/>
        </p:nvGrpSpPr>
        <p:grpSpPr>
          <a:xfrm>
            <a:off x="1028700" y="2680713"/>
            <a:ext cx="275812" cy="275812"/>
            <a:chOff x="0" y="0"/>
            <a:chExt cx="812800" cy="812800"/>
          </a:xfrm>
        </p:grpSpPr>
        <p:sp>
          <p:nvSpPr>
            <p:cNvPr id="167" name="Google Shape;167;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7"/>
            <p:cNvSpPr txBox="1"/>
            <p:nvPr/>
          </p:nvSpPr>
          <p:spPr>
            <a:xfrm>
              <a:off x="76200" y="85725"/>
              <a:ext cx="660400" cy="650875"/>
            </a:xfrm>
            <a:prstGeom prst="rect">
              <a:avLst/>
            </a:prstGeom>
            <a:noFill/>
            <a:ln>
              <a:noFill/>
            </a:ln>
          </p:spPr>
          <p:txBody>
            <a:bodyPr anchorCtr="0" anchor="ctr" bIns="50800" lIns="50800" spcFirstLastPara="1" rIns="50800" wrap="square" tIns="50800">
              <a:noAutofit/>
            </a:bodyPr>
            <a:lstStyle/>
            <a:p>
              <a:pPr indent="0" lvl="0" marL="0" marR="0" rtl="0" algn="ctr">
                <a:lnSpc>
                  <a:spcPct val="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9" name="Google Shape;169;p17"/>
          <p:cNvGrpSpPr/>
          <p:nvPr/>
        </p:nvGrpSpPr>
        <p:grpSpPr>
          <a:xfrm>
            <a:off x="1028700" y="1071563"/>
            <a:ext cx="4311282" cy="1352187"/>
            <a:chOff x="0" y="57150"/>
            <a:chExt cx="5748376" cy="1802916"/>
          </a:xfrm>
        </p:grpSpPr>
        <p:sp>
          <p:nvSpPr>
            <p:cNvPr id="170" name="Google Shape;170;p17"/>
            <p:cNvSpPr txBox="1"/>
            <p:nvPr/>
          </p:nvSpPr>
          <p:spPr>
            <a:xfrm>
              <a:off x="0" y="57150"/>
              <a:ext cx="5748376" cy="58462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FFFFFF"/>
                  </a:solidFill>
                  <a:latin typeface="Staatliches"/>
                  <a:ea typeface="Staatliches"/>
                  <a:cs typeface="Staatliches"/>
                  <a:sym typeface="Staatliches"/>
                </a:rPr>
                <a:t>MAIN POINT</a:t>
              </a:r>
              <a:endParaRPr/>
            </a:p>
          </p:txBody>
        </p:sp>
        <p:sp>
          <p:nvSpPr>
            <p:cNvPr id="171" name="Google Shape;171;p17"/>
            <p:cNvSpPr txBox="1"/>
            <p:nvPr/>
          </p:nvSpPr>
          <p:spPr>
            <a:xfrm>
              <a:off x="0" y="750721"/>
              <a:ext cx="5748376" cy="1109345"/>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100" u="none" cap="none" strike="noStrike">
                  <a:solidFill>
                    <a:srgbClr val="FFFFFF"/>
                  </a:solidFill>
                  <a:latin typeface="DM Sans"/>
                  <a:ea typeface="DM Sans"/>
                  <a:cs typeface="DM Sans"/>
                  <a:sym typeface="DM Sans"/>
                </a:rPr>
                <a:t>Briefly elaborate on what you want to discuss. Lorem ipsum dolor sit amet, consectetur adipiscing.</a:t>
              </a:r>
              <a:endParaRPr/>
            </a:p>
          </p:txBody>
        </p:sp>
      </p:grpSp>
      <p:grpSp>
        <p:nvGrpSpPr>
          <p:cNvPr id="172" name="Google Shape;172;p17"/>
          <p:cNvGrpSpPr/>
          <p:nvPr/>
        </p:nvGrpSpPr>
        <p:grpSpPr>
          <a:xfrm>
            <a:off x="6988359" y="1071563"/>
            <a:ext cx="4311282" cy="1352187"/>
            <a:chOff x="0" y="57150"/>
            <a:chExt cx="5748376" cy="1802916"/>
          </a:xfrm>
        </p:grpSpPr>
        <p:sp>
          <p:nvSpPr>
            <p:cNvPr id="173" name="Google Shape;173;p17"/>
            <p:cNvSpPr txBox="1"/>
            <p:nvPr/>
          </p:nvSpPr>
          <p:spPr>
            <a:xfrm>
              <a:off x="0" y="57150"/>
              <a:ext cx="5748376" cy="58462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FFFFFF"/>
                  </a:solidFill>
                  <a:latin typeface="Staatliches"/>
                  <a:ea typeface="Staatliches"/>
                  <a:cs typeface="Staatliches"/>
                  <a:sym typeface="Staatliches"/>
                </a:rPr>
                <a:t>MAIN POINT</a:t>
              </a:r>
              <a:endParaRPr/>
            </a:p>
          </p:txBody>
        </p:sp>
        <p:sp>
          <p:nvSpPr>
            <p:cNvPr id="174" name="Google Shape;174;p17"/>
            <p:cNvSpPr txBox="1"/>
            <p:nvPr/>
          </p:nvSpPr>
          <p:spPr>
            <a:xfrm>
              <a:off x="0" y="750721"/>
              <a:ext cx="5748376" cy="1109345"/>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100" u="none" cap="none" strike="noStrike">
                  <a:solidFill>
                    <a:srgbClr val="FFFFFF"/>
                  </a:solidFill>
                  <a:latin typeface="DM Sans"/>
                  <a:ea typeface="DM Sans"/>
                  <a:cs typeface="DM Sans"/>
                  <a:sym typeface="DM Sans"/>
                </a:rPr>
                <a:t>Briefly elaborate on what you want to discuss. Lorem ipsum dolor sit amet, consectetur adipiscing.</a:t>
              </a:r>
              <a:endParaRPr/>
            </a:p>
          </p:txBody>
        </p:sp>
      </p:grpSp>
      <p:grpSp>
        <p:nvGrpSpPr>
          <p:cNvPr id="175" name="Google Shape;175;p17"/>
          <p:cNvGrpSpPr/>
          <p:nvPr/>
        </p:nvGrpSpPr>
        <p:grpSpPr>
          <a:xfrm>
            <a:off x="12947466" y="1071563"/>
            <a:ext cx="4311282" cy="1352187"/>
            <a:chOff x="0" y="57150"/>
            <a:chExt cx="5748376" cy="1802916"/>
          </a:xfrm>
        </p:grpSpPr>
        <p:sp>
          <p:nvSpPr>
            <p:cNvPr id="176" name="Google Shape;176;p17"/>
            <p:cNvSpPr txBox="1"/>
            <p:nvPr/>
          </p:nvSpPr>
          <p:spPr>
            <a:xfrm>
              <a:off x="0" y="57150"/>
              <a:ext cx="5748376" cy="58462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FFFFFF"/>
                  </a:solidFill>
                  <a:latin typeface="Staatliches"/>
                  <a:ea typeface="Staatliches"/>
                  <a:cs typeface="Staatliches"/>
                  <a:sym typeface="Staatliches"/>
                </a:rPr>
                <a:t>MAIN POINT</a:t>
              </a:r>
              <a:endParaRPr/>
            </a:p>
          </p:txBody>
        </p:sp>
        <p:sp>
          <p:nvSpPr>
            <p:cNvPr id="177" name="Google Shape;177;p17"/>
            <p:cNvSpPr txBox="1"/>
            <p:nvPr/>
          </p:nvSpPr>
          <p:spPr>
            <a:xfrm>
              <a:off x="0" y="750721"/>
              <a:ext cx="5748376" cy="1109345"/>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100" u="none" cap="none" strike="noStrike">
                  <a:solidFill>
                    <a:srgbClr val="FFFFFF"/>
                  </a:solidFill>
                  <a:latin typeface="DM Sans"/>
                  <a:ea typeface="DM Sans"/>
                  <a:cs typeface="DM Sans"/>
                  <a:sym typeface="DM Sans"/>
                </a:rPr>
                <a:t>Briefly elaborate on what you want to discuss. Lorem ipsum dolor sit amet, consectetur adipiscing.</a:t>
              </a:r>
              <a:endParaRPr/>
            </a:p>
          </p:txBody>
        </p:sp>
      </p:grpSp>
    </p:spTree>
  </p:cSld>
  <p:clrMapOvr>
    <a:masterClrMapping/>
  </p:clrMapOvr>
  <p:transition spd="slow">
    <p:push/>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81" name="Shape 181"/>
        <p:cNvGrpSpPr/>
        <p:nvPr/>
      </p:nvGrpSpPr>
      <p:grpSpPr>
        <a:xfrm>
          <a:off x="0" y="0"/>
          <a:ext cx="0" cy="0"/>
          <a:chOff x="0" y="0"/>
          <a:chExt cx="0" cy="0"/>
        </a:xfrm>
      </p:grpSpPr>
      <p:pic>
        <p:nvPicPr>
          <p:cNvPr id="182" name="Google Shape;182;p18"/>
          <p:cNvPicPr preferRelativeResize="0"/>
          <p:nvPr/>
        </p:nvPicPr>
        <p:blipFill>
          <a:blip r:embed="rId3">
            <a:alphaModFix/>
          </a:blip>
          <a:stretch>
            <a:fillRect/>
          </a:stretch>
        </p:blipFill>
        <p:spPr>
          <a:xfrm>
            <a:off x="0" y="-23250"/>
            <a:ext cx="18287913" cy="10287000"/>
          </a:xfrm>
          <a:prstGeom prst="rect">
            <a:avLst/>
          </a:prstGeom>
          <a:noFill/>
          <a:ln>
            <a:noFill/>
          </a:ln>
        </p:spPr>
      </p:pic>
      <p:sp>
        <p:nvSpPr>
          <p:cNvPr id="183" name="Google Shape;183;p18"/>
          <p:cNvSpPr txBox="1"/>
          <p:nvPr/>
        </p:nvSpPr>
        <p:spPr>
          <a:xfrm>
            <a:off x="7695768" y="2752120"/>
            <a:ext cx="2896500" cy="1914300"/>
          </a:xfrm>
          <a:prstGeom prst="rect">
            <a:avLst/>
          </a:prstGeom>
          <a:noFill/>
          <a:ln>
            <a:noFill/>
          </a:ln>
        </p:spPr>
        <p:txBody>
          <a:bodyPr anchorCtr="0" anchor="t" bIns="0" lIns="0" spcFirstLastPara="1" rIns="0" wrap="square" tIns="0">
            <a:spAutoFit/>
          </a:bodyPr>
          <a:lstStyle/>
          <a:p>
            <a:pPr indent="0" lvl="0" marL="0" marR="0" rtl="0" algn="ctr">
              <a:lnSpc>
                <a:spcPct val="65000"/>
              </a:lnSpc>
              <a:spcBef>
                <a:spcPts val="0"/>
              </a:spcBef>
              <a:spcAft>
                <a:spcPts val="0"/>
              </a:spcAft>
              <a:buNone/>
            </a:pPr>
            <a:r>
              <a:rPr b="0" i="0" lang="en-US" sz="19132" u="none" cap="none" strike="noStrike">
                <a:solidFill>
                  <a:srgbClr val="231F20"/>
                </a:solidFill>
                <a:latin typeface="Staatliches"/>
                <a:ea typeface="Staatliches"/>
                <a:cs typeface="Staatliches"/>
                <a:sym typeface="Staatliches"/>
              </a:rPr>
              <a:t>“</a:t>
            </a:r>
            <a:endParaRPr/>
          </a:p>
        </p:txBody>
      </p:sp>
      <p:sp>
        <p:nvSpPr>
          <p:cNvPr id="184" name="Google Shape;184;p18"/>
          <p:cNvSpPr txBox="1"/>
          <p:nvPr/>
        </p:nvSpPr>
        <p:spPr>
          <a:xfrm>
            <a:off x="3807466" y="3828712"/>
            <a:ext cx="10673100" cy="2993100"/>
          </a:xfrm>
          <a:prstGeom prst="rect">
            <a:avLst/>
          </a:prstGeom>
          <a:noFill/>
          <a:ln>
            <a:noFill/>
          </a:ln>
        </p:spPr>
        <p:txBody>
          <a:bodyPr anchorCtr="0" anchor="t" bIns="0" lIns="0" spcFirstLastPara="1" rIns="0" wrap="square" tIns="0">
            <a:spAutoFit/>
          </a:bodyPr>
          <a:lstStyle/>
          <a:p>
            <a:pPr indent="0" lvl="0" marL="0" marR="0" rtl="0" algn="ctr">
              <a:lnSpc>
                <a:spcPct val="65000"/>
              </a:lnSpc>
              <a:spcBef>
                <a:spcPts val="0"/>
              </a:spcBef>
              <a:spcAft>
                <a:spcPts val="0"/>
              </a:spcAft>
              <a:buNone/>
            </a:pPr>
            <a:r>
              <a:rPr b="0" i="0" lang="en-US" sz="9972" u="none" cap="none" strike="noStrike">
                <a:solidFill>
                  <a:srgbClr val="231F20"/>
                </a:solidFill>
                <a:latin typeface="Staatliches"/>
                <a:ea typeface="Staatliches"/>
                <a:cs typeface="Staatliches"/>
                <a:sym typeface="Staatliches"/>
              </a:rPr>
              <a:t>WRITE AN ORIGINAL STATEMENT OR INSPIRING QUOTE</a:t>
            </a:r>
            <a:endParaRPr/>
          </a:p>
        </p:txBody>
      </p:sp>
      <p:sp>
        <p:nvSpPr>
          <p:cNvPr id="185" name="Google Shape;185;p18"/>
          <p:cNvSpPr txBox="1"/>
          <p:nvPr/>
        </p:nvSpPr>
        <p:spPr>
          <a:xfrm>
            <a:off x="2741618" y="7149823"/>
            <a:ext cx="12804764" cy="2914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231F20"/>
                </a:solidFill>
                <a:latin typeface="DM Sans"/>
                <a:ea typeface="DM Sans"/>
                <a:cs typeface="DM Sans"/>
                <a:sym typeface="DM Sans"/>
              </a:rPr>
              <a:t>— Include a credit, citation, or supporting message</a:t>
            </a:r>
            <a:endParaRPr/>
          </a:p>
        </p:txBody>
      </p:sp>
    </p:spTree>
  </p:cSld>
  <p:clrMapOvr>
    <a:masterClrMapping/>
  </p:clrMapOvr>
  <p:transition spd="slow">
    <p:push/>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31F20"/>
        </a:solidFill>
      </p:bgPr>
    </p:bg>
    <p:spTree>
      <p:nvGrpSpPr>
        <p:cNvPr id="189" name="Shape 189"/>
        <p:cNvGrpSpPr/>
        <p:nvPr/>
      </p:nvGrpSpPr>
      <p:grpSpPr>
        <a:xfrm>
          <a:off x="0" y="0"/>
          <a:ext cx="0" cy="0"/>
          <a:chOff x="0" y="0"/>
          <a:chExt cx="0" cy="0"/>
        </a:xfrm>
      </p:grpSpPr>
      <p:pic>
        <p:nvPicPr>
          <p:cNvPr id="190" name="Google Shape;190;p19"/>
          <p:cNvPicPr preferRelativeResize="0"/>
          <p:nvPr/>
        </p:nvPicPr>
        <p:blipFill>
          <a:blip r:embed="rId3">
            <a:alphaModFix/>
          </a:blip>
          <a:stretch>
            <a:fillRect/>
          </a:stretch>
        </p:blipFill>
        <p:spPr>
          <a:xfrm>
            <a:off x="1028700" y="729100"/>
            <a:ext cx="6401674" cy="6566797"/>
          </a:xfrm>
          <a:prstGeom prst="rect">
            <a:avLst/>
          </a:prstGeom>
          <a:noFill/>
          <a:ln>
            <a:noFill/>
          </a:ln>
        </p:spPr>
      </p:pic>
      <p:pic>
        <p:nvPicPr>
          <p:cNvPr id="191" name="Google Shape;191;p19"/>
          <p:cNvPicPr preferRelativeResize="0"/>
          <p:nvPr/>
        </p:nvPicPr>
        <p:blipFill>
          <a:blip r:embed="rId4">
            <a:alphaModFix/>
          </a:blip>
          <a:stretch>
            <a:fillRect/>
          </a:stretch>
        </p:blipFill>
        <p:spPr>
          <a:xfrm>
            <a:off x="7814750" y="729100"/>
            <a:ext cx="4515150" cy="3234166"/>
          </a:xfrm>
          <a:prstGeom prst="rect">
            <a:avLst/>
          </a:prstGeom>
          <a:noFill/>
          <a:ln>
            <a:noFill/>
          </a:ln>
        </p:spPr>
      </p:pic>
      <p:pic>
        <p:nvPicPr>
          <p:cNvPr id="192" name="Google Shape;192;p19"/>
          <p:cNvPicPr preferRelativeResize="0"/>
          <p:nvPr/>
        </p:nvPicPr>
        <p:blipFill>
          <a:blip r:embed="rId5">
            <a:alphaModFix/>
          </a:blip>
          <a:stretch>
            <a:fillRect/>
          </a:stretch>
        </p:blipFill>
        <p:spPr>
          <a:xfrm>
            <a:off x="12744175" y="729100"/>
            <a:ext cx="4515125" cy="3234148"/>
          </a:xfrm>
          <a:prstGeom prst="rect">
            <a:avLst/>
          </a:prstGeom>
          <a:noFill/>
          <a:ln>
            <a:noFill/>
          </a:ln>
        </p:spPr>
      </p:pic>
      <p:pic>
        <p:nvPicPr>
          <p:cNvPr id="193" name="Google Shape;193;p19"/>
          <p:cNvPicPr preferRelativeResize="0"/>
          <p:nvPr/>
        </p:nvPicPr>
        <p:blipFill>
          <a:blip r:embed="rId6">
            <a:alphaModFix/>
          </a:blip>
          <a:stretch>
            <a:fillRect/>
          </a:stretch>
        </p:blipFill>
        <p:spPr>
          <a:xfrm>
            <a:off x="7814750" y="4283827"/>
            <a:ext cx="9444552" cy="4976162"/>
          </a:xfrm>
          <a:prstGeom prst="rect">
            <a:avLst/>
          </a:prstGeom>
          <a:noFill/>
          <a:ln>
            <a:noFill/>
          </a:ln>
        </p:spPr>
      </p:pic>
      <p:pic>
        <p:nvPicPr>
          <p:cNvPr id="194" name="Google Shape;194;p19"/>
          <p:cNvPicPr preferRelativeResize="0"/>
          <p:nvPr/>
        </p:nvPicPr>
        <p:blipFill>
          <a:blip r:embed="rId7">
            <a:alphaModFix/>
          </a:blip>
          <a:stretch>
            <a:fillRect/>
          </a:stretch>
        </p:blipFill>
        <p:spPr>
          <a:xfrm>
            <a:off x="-12" y="3338"/>
            <a:ext cx="18288000" cy="10287000"/>
          </a:xfrm>
          <a:prstGeom prst="rect">
            <a:avLst/>
          </a:prstGeom>
          <a:noFill/>
          <a:ln>
            <a:noFill/>
          </a:ln>
        </p:spPr>
      </p:pic>
      <p:sp>
        <p:nvSpPr>
          <p:cNvPr id="195" name="Google Shape;195;p19"/>
          <p:cNvSpPr txBox="1"/>
          <p:nvPr/>
        </p:nvSpPr>
        <p:spPr>
          <a:xfrm>
            <a:off x="1028700" y="7944460"/>
            <a:ext cx="6401700" cy="1653300"/>
          </a:xfrm>
          <a:prstGeom prst="rect">
            <a:avLst/>
          </a:prstGeom>
          <a:noFill/>
          <a:ln>
            <a:noFill/>
          </a:ln>
        </p:spPr>
        <p:txBody>
          <a:bodyPr anchorCtr="0" anchor="t" bIns="0" lIns="0" spcFirstLastPara="1" rIns="0" wrap="square" tIns="0">
            <a:spAutoFit/>
          </a:bodyPr>
          <a:lstStyle/>
          <a:p>
            <a:pPr indent="0" lvl="0" marL="0" marR="0" rtl="0" algn="ctr">
              <a:lnSpc>
                <a:spcPct val="65000"/>
              </a:lnSpc>
              <a:spcBef>
                <a:spcPts val="0"/>
              </a:spcBef>
              <a:spcAft>
                <a:spcPts val="0"/>
              </a:spcAft>
              <a:buNone/>
            </a:pPr>
            <a:r>
              <a:rPr b="0" i="0" lang="en-US" sz="16524" u="none" cap="none" strike="noStrike">
                <a:solidFill>
                  <a:srgbClr val="FFFFFF"/>
                </a:solidFill>
                <a:latin typeface="Staatliches"/>
                <a:ea typeface="Staatliches"/>
                <a:cs typeface="Staatliches"/>
                <a:sym typeface="Staatliches"/>
              </a:rPr>
              <a:t>GALLERY</a:t>
            </a:r>
            <a:endParaRPr/>
          </a:p>
        </p:txBody>
      </p:sp>
    </p:spTree>
  </p:cSld>
  <p:clrMapOvr>
    <a:masterClrMapping/>
  </p:clrMapOvr>
  <p:transition spd="slow">
    <p:push/>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31F20"/>
        </a:solidFill>
      </p:bgPr>
    </p:bg>
    <p:spTree>
      <p:nvGrpSpPr>
        <p:cNvPr id="199" name="Shape 199"/>
        <p:cNvGrpSpPr/>
        <p:nvPr/>
      </p:nvGrpSpPr>
      <p:grpSpPr>
        <a:xfrm>
          <a:off x="0" y="0"/>
          <a:ext cx="0" cy="0"/>
          <a:chOff x="0" y="0"/>
          <a:chExt cx="0" cy="0"/>
        </a:xfrm>
      </p:grpSpPr>
      <p:sp>
        <p:nvSpPr>
          <p:cNvPr id="200" name="Google Shape;200;p20"/>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29419" l="-18732" r="0" t="-83210"/>
            </a:stretch>
          </a:blipFill>
          <a:ln>
            <a:noFill/>
          </a:ln>
        </p:spPr>
      </p:sp>
      <p:sp>
        <p:nvSpPr>
          <p:cNvPr id="201" name="Google Shape;201;p20"/>
          <p:cNvSpPr txBox="1"/>
          <p:nvPr/>
        </p:nvSpPr>
        <p:spPr>
          <a:xfrm>
            <a:off x="6751414" y="1000125"/>
            <a:ext cx="11536500" cy="5033400"/>
          </a:xfrm>
          <a:prstGeom prst="rect">
            <a:avLst/>
          </a:prstGeom>
          <a:noFill/>
          <a:ln>
            <a:noFill/>
          </a:ln>
        </p:spPr>
        <p:txBody>
          <a:bodyPr anchorCtr="0" anchor="t" bIns="0" lIns="0" spcFirstLastPara="1" rIns="0" wrap="square" tIns="0">
            <a:spAutoFit/>
          </a:bodyPr>
          <a:lstStyle/>
          <a:p>
            <a:pPr indent="0" lvl="0" marL="0" marR="0" rtl="0" algn="l">
              <a:lnSpc>
                <a:spcPct val="65000"/>
              </a:lnSpc>
              <a:spcBef>
                <a:spcPts val="0"/>
              </a:spcBef>
              <a:spcAft>
                <a:spcPts val="0"/>
              </a:spcAft>
              <a:buNone/>
            </a:pPr>
            <a:r>
              <a:rPr b="0" i="0" lang="en-US" sz="25154" u="none" cap="none" strike="noStrike">
                <a:solidFill>
                  <a:srgbClr val="FFFFFF"/>
                </a:solidFill>
                <a:latin typeface="Staatliches"/>
                <a:ea typeface="Staatliches"/>
                <a:cs typeface="Staatliches"/>
                <a:sym typeface="Staatliches"/>
              </a:rPr>
              <a:t>OUR</a:t>
            </a:r>
            <a:endParaRPr/>
          </a:p>
          <a:p>
            <a:pPr indent="0" lvl="0" marL="0" marR="0" rtl="0" algn="l">
              <a:lnSpc>
                <a:spcPct val="65000"/>
              </a:lnSpc>
              <a:spcBef>
                <a:spcPts val="0"/>
              </a:spcBef>
              <a:spcAft>
                <a:spcPts val="0"/>
              </a:spcAft>
              <a:buNone/>
            </a:pPr>
            <a:r>
              <a:rPr b="0" i="0" lang="en-US" sz="25154" u="none" cap="none" strike="noStrike">
                <a:solidFill>
                  <a:srgbClr val="FFFFFF"/>
                </a:solidFill>
                <a:latin typeface="Staatliches"/>
                <a:ea typeface="Staatliches"/>
                <a:cs typeface="Staatliches"/>
                <a:sym typeface="Staatliches"/>
              </a:rPr>
              <a:t>PROJECTS</a:t>
            </a:r>
            <a:endParaRPr/>
          </a:p>
        </p:txBody>
      </p:sp>
      <p:pic>
        <p:nvPicPr>
          <p:cNvPr id="202" name="Google Shape;202;p20"/>
          <p:cNvPicPr preferRelativeResize="0"/>
          <p:nvPr/>
        </p:nvPicPr>
        <p:blipFill>
          <a:blip r:embed="rId4">
            <a:alphaModFix/>
          </a:blip>
          <a:stretch>
            <a:fillRect/>
          </a:stretch>
        </p:blipFill>
        <p:spPr>
          <a:xfrm>
            <a:off x="-1250" y="0"/>
            <a:ext cx="12522200" cy="10287000"/>
          </a:xfrm>
          <a:prstGeom prst="rect">
            <a:avLst/>
          </a:prstGeom>
          <a:noFill/>
          <a:ln>
            <a:noFill/>
          </a:ln>
        </p:spPr>
      </p:pic>
      <p:pic>
        <p:nvPicPr>
          <p:cNvPr id="203" name="Google Shape;203;p20"/>
          <p:cNvPicPr preferRelativeResize="0"/>
          <p:nvPr/>
        </p:nvPicPr>
        <p:blipFill>
          <a:blip r:embed="rId5">
            <a:alphaModFix/>
          </a:blip>
          <a:stretch>
            <a:fillRect/>
          </a:stretch>
        </p:blipFill>
        <p:spPr>
          <a:xfrm>
            <a:off x="-12" y="3338"/>
            <a:ext cx="18288000" cy="10287000"/>
          </a:xfrm>
          <a:prstGeom prst="rect">
            <a:avLst/>
          </a:prstGeom>
          <a:noFill/>
          <a:ln>
            <a:noFill/>
          </a:ln>
        </p:spPr>
      </p:pic>
    </p:spTree>
  </p:cSld>
  <p:clrMapOvr>
    <a:masterClrMapping/>
  </p:clrMapOvr>
  <p:transition spd="slow">
    <p:push/>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31F20"/>
        </a:solidFill>
      </p:bgPr>
    </p:bg>
    <p:spTree>
      <p:nvGrpSpPr>
        <p:cNvPr id="207" name="Shape 207"/>
        <p:cNvGrpSpPr/>
        <p:nvPr/>
      </p:nvGrpSpPr>
      <p:grpSpPr>
        <a:xfrm>
          <a:off x="0" y="0"/>
          <a:ext cx="0" cy="0"/>
          <a:chOff x="0" y="0"/>
          <a:chExt cx="0" cy="0"/>
        </a:xfrm>
      </p:grpSpPr>
      <p:pic>
        <p:nvPicPr>
          <p:cNvPr id="208" name="Google Shape;208;p21"/>
          <p:cNvPicPr preferRelativeResize="0"/>
          <p:nvPr/>
        </p:nvPicPr>
        <p:blipFill>
          <a:blip r:embed="rId3">
            <a:alphaModFix/>
          </a:blip>
          <a:stretch>
            <a:fillRect/>
          </a:stretch>
        </p:blipFill>
        <p:spPr>
          <a:xfrm>
            <a:off x="1028700" y="7844255"/>
            <a:ext cx="4964974" cy="1684770"/>
          </a:xfrm>
          <a:prstGeom prst="rect">
            <a:avLst/>
          </a:prstGeom>
          <a:noFill/>
          <a:ln>
            <a:noFill/>
          </a:ln>
        </p:spPr>
      </p:pic>
      <p:pic>
        <p:nvPicPr>
          <p:cNvPr id="209" name="Google Shape;209;p21"/>
          <p:cNvPicPr preferRelativeResize="0"/>
          <p:nvPr/>
        </p:nvPicPr>
        <p:blipFill>
          <a:blip r:embed="rId4">
            <a:alphaModFix/>
          </a:blip>
          <a:stretch>
            <a:fillRect/>
          </a:stretch>
        </p:blipFill>
        <p:spPr>
          <a:xfrm>
            <a:off x="1028700" y="5660124"/>
            <a:ext cx="4939575" cy="1676151"/>
          </a:xfrm>
          <a:prstGeom prst="rect">
            <a:avLst/>
          </a:prstGeom>
          <a:noFill/>
          <a:ln>
            <a:noFill/>
          </a:ln>
        </p:spPr>
      </p:pic>
      <p:pic>
        <p:nvPicPr>
          <p:cNvPr id="210" name="Google Shape;210;p21"/>
          <p:cNvPicPr preferRelativeResize="0"/>
          <p:nvPr/>
        </p:nvPicPr>
        <p:blipFill>
          <a:blip r:embed="rId5">
            <a:alphaModFix/>
          </a:blip>
          <a:stretch>
            <a:fillRect/>
          </a:stretch>
        </p:blipFill>
        <p:spPr>
          <a:xfrm>
            <a:off x="1028700" y="3473675"/>
            <a:ext cx="4939575" cy="1676154"/>
          </a:xfrm>
          <a:prstGeom prst="rect">
            <a:avLst/>
          </a:prstGeom>
          <a:noFill/>
          <a:ln>
            <a:noFill/>
          </a:ln>
        </p:spPr>
      </p:pic>
      <p:sp>
        <p:nvSpPr>
          <p:cNvPr id="211" name="Google Shape;211;p21"/>
          <p:cNvSpPr txBox="1"/>
          <p:nvPr/>
        </p:nvSpPr>
        <p:spPr>
          <a:xfrm>
            <a:off x="1005846" y="1314098"/>
            <a:ext cx="10835700" cy="1653300"/>
          </a:xfrm>
          <a:prstGeom prst="rect">
            <a:avLst/>
          </a:prstGeom>
          <a:noFill/>
          <a:ln>
            <a:noFill/>
          </a:ln>
        </p:spPr>
        <p:txBody>
          <a:bodyPr anchorCtr="0" anchor="t" bIns="0" lIns="0" spcFirstLastPara="1" rIns="0" wrap="square" tIns="0">
            <a:spAutoFit/>
          </a:bodyPr>
          <a:lstStyle/>
          <a:p>
            <a:pPr indent="0" lvl="0" marL="0" marR="0" rtl="0" algn="l">
              <a:lnSpc>
                <a:spcPct val="65000"/>
              </a:lnSpc>
              <a:spcBef>
                <a:spcPts val="0"/>
              </a:spcBef>
              <a:spcAft>
                <a:spcPts val="0"/>
              </a:spcAft>
              <a:buNone/>
            </a:pPr>
            <a:r>
              <a:rPr b="0" i="0" lang="en-US" sz="16524" u="none" cap="none" strike="noStrike">
                <a:solidFill>
                  <a:srgbClr val="FFFFFF"/>
                </a:solidFill>
                <a:latin typeface="Staatliches"/>
                <a:ea typeface="Staatliches"/>
                <a:cs typeface="Staatliches"/>
                <a:sym typeface="Staatliches"/>
              </a:rPr>
              <a:t>OUR PROJECTS</a:t>
            </a:r>
            <a:endParaRPr/>
          </a:p>
        </p:txBody>
      </p:sp>
      <p:grpSp>
        <p:nvGrpSpPr>
          <p:cNvPr id="212" name="Google Shape;212;p21"/>
          <p:cNvGrpSpPr/>
          <p:nvPr/>
        </p:nvGrpSpPr>
        <p:grpSpPr>
          <a:xfrm>
            <a:off x="6423664" y="8172813"/>
            <a:ext cx="10988100" cy="1102029"/>
            <a:chOff x="0" y="57150"/>
            <a:chExt cx="14650800" cy="1469371"/>
          </a:xfrm>
        </p:grpSpPr>
        <p:sp>
          <p:nvSpPr>
            <p:cNvPr id="213" name="Google Shape;213;p21"/>
            <p:cNvSpPr txBox="1"/>
            <p:nvPr/>
          </p:nvSpPr>
          <p:spPr>
            <a:xfrm>
              <a:off x="0" y="57150"/>
              <a:ext cx="14650715" cy="58462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FFFFFF"/>
                  </a:solidFill>
                  <a:latin typeface="Staatliches"/>
                  <a:ea typeface="Staatliches"/>
                  <a:cs typeface="Staatliches"/>
                  <a:sym typeface="Staatliches"/>
                </a:rPr>
                <a:t>MAIN POINT</a:t>
              </a:r>
              <a:endParaRPr/>
            </a:p>
          </p:txBody>
        </p:sp>
        <p:sp>
          <p:nvSpPr>
            <p:cNvPr id="214" name="Google Shape;214;p21"/>
            <p:cNvSpPr txBox="1"/>
            <p:nvPr/>
          </p:nvSpPr>
          <p:spPr>
            <a:xfrm>
              <a:off x="0" y="750721"/>
              <a:ext cx="14650800" cy="775800"/>
            </a:xfrm>
            <a:prstGeom prst="rect">
              <a:avLst/>
            </a:prstGeom>
            <a:noFill/>
            <a:ln>
              <a:noFill/>
            </a:ln>
          </p:spPr>
          <p:txBody>
            <a:bodyPr anchorCtr="0" anchor="t" bIns="0" lIns="0" spcFirstLastPara="1" rIns="0" wrap="square" tIns="0">
              <a:spAutoFit/>
            </a:bodyPr>
            <a:lstStyle/>
            <a:p>
              <a:pPr indent="0" lvl="0" marL="0" marR="0" rtl="0" algn="just">
                <a:lnSpc>
                  <a:spcPct val="90000"/>
                </a:lnSpc>
                <a:spcBef>
                  <a:spcPts val="0"/>
                </a:spcBef>
                <a:spcAft>
                  <a:spcPts val="0"/>
                </a:spcAft>
                <a:buNone/>
              </a:pPr>
              <a:r>
                <a:rPr b="0" i="0" lang="en-US" sz="2100" u="none" cap="none" strike="noStrike">
                  <a:solidFill>
                    <a:srgbClr val="FFFFFF"/>
                  </a:solidFill>
                  <a:latin typeface="DM Sans"/>
                  <a:ea typeface="DM Sans"/>
                  <a:cs typeface="DM Sans"/>
                  <a:sym typeface="DM Sans"/>
                </a:rPr>
                <a:t>Briefly elaborate on what you want to discuss. </a:t>
              </a:r>
              <a:endParaRPr/>
            </a:p>
            <a:p>
              <a:pPr indent="0" lvl="0" marL="0" marR="0" rtl="0" algn="just">
                <a:lnSpc>
                  <a:spcPct val="90000"/>
                </a:lnSpc>
                <a:spcBef>
                  <a:spcPts val="0"/>
                </a:spcBef>
                <a:spcAft>
                  <a:spcPts val="0"/>
                </a:spcAft>
                <a:buNone/>
              </a:pPr>
              <a:r>
                <a:rPr b="0" i="0" lang="en-US" sz="2100" u="none" cap="none" strike="noStrike">
                  <a:solidFill>
                    <a:srgbClr val="FFFFFF"/>
                  </a:solidFill>
                  <a:latin typeface="DM Sans"/>
                  <a:ea typeface="DM Sans"/>
                  <a:cs typeface="DM Sans"/>
                  <a:sym typeface="DM Sans"/>
                </a:rPr>
                <a:t>Lorem ipsum dolor sit amet, consectetur adipiscing.</a:t>
              </a:r>
              <a:endParaRPr/>
            </a:p>
          </p:txBody>
        </p:sp>
      </p:grpSp>
      <p:grpSp>
        <p:nvGrpSpPr>
          <p:cNvPr id="215" name="Google Shape;215;p21"/>
          <p:cNvGrpSpPr/>
          <p:nvPr/>
        </p:nvGrpSpPr>
        <p:grpSpPr>
          <a:xfrm>
            <a:off x="6423664" y="3787278"/>
            <a:ext cx="10988100" cy="1134429"/>
            <a:chOff x="0" y="57150"/>
            <a:chExt cx="14650800" cy="1512571"/>
          </a:xfrm>
        </p:grpSpPr>
        <p:sp>
          <p:nvSpPr>
            <p:cNvPr id="216" name="Google Shape;216;p21"/>
            <p:cNvSpPr txBox="1"/>
            <p:nvPr/>
          </p:nvSpPr>
          <p:spPr>
            <a:xfrm>
              <a:off x="0" y="57150"/>
              <a:ext cx="14650715" cy="58462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FFFFFF"/>
                  </a:solidFill>
                  <a:latin typeface="Staatliches"/>
                  <a:ea typeface="Staatliches"/>
                  <a:cs typeface="Staatliches"/>
                  <a:sym typeface="Staatliches"/>
                </a:rPr>
                <a:t>MAIN POINT</a:t>
              </a:r>
              <a:endParaRPr/>
            </a:p>
          </p:txBody>
        </p:sp>
        <p:sp>
          <p:nvSpPr>
            <p:cNvPr id="217" name="Google Shape;217;p21"/>
            <p:cNvSpPr txBox="1"/>
            <p:nvPr/>
          </p:nvSpPr>
          <p:spPr>
            <a:xfrm>
              <a:off x="0" y="750721"/>
              <a:ext cx="14650800" cy="8190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100" u="none" cap="none" strike="noStrike">
                  <a:solidFill>
                    <a:srgbClr val="FFFFFF"/>
                  </a:solidFill>
                  <a:latin typeface="DM Sans"/>
                  <a:ea typeface="DM Sans"/>
                  <a:cs typeface="DM Sans"/>
                  <a:sym typeface="DM Sans"/>
                </a:rPr>
                <a:t>Briefly elaborate on what you want to discuss. </a:t>
              </a:r>
              <a:endParaRPr/>
            </a:p>
            <a:p>
              <a:pPr indent="0" lvl="0" marL="0" marR="0" rtl="0" algn="just">
                <a:lnSpc>
                  <a:spcPct val="90000"/>
                </a:lnSpc>
                <a:spcBef>
                  <a:spcPts val="0"/>
                </a:spcBef>
                <a:spcAft>
                  <a:spcPts val="0"/>
                </a:spcAft>
                <a:buNone/>
              </a:pPr>
              <a:r>
                <a:rPr b="0" i="0" lang="en-US" sz="2100" u="none" cap="none" strike="noStrike">
                  <a:solidFill>
                    <a:srgbClr val="FFFFFF"/>
                  </a:solidFill>
                  <a:latin typeface="DM Sans"/>
                  <a:ea typeface="DM Sans"/>
                  <a:cs typeface="DM Sans"/>
                  <a:sym typeface="DM Sans"/>
                </a:rPr>
                <a:t>Lorem ipsum dolor sit amet, consectetur adipiscing.</a:t>
              </a:r>
              <a:endParaRPr/>
            </a:p>
          </p:txBody>
        </p:sp>
      </p:grpSp>
      <p:grpSp>
        <p:nvGrpSpPr>
          <p:cNvPr id="218" name="Google Shape;218;p21"/>
          <p:cNvGrpSpPr/>
          <p:nvPr/>
        </p:nvGrpSpPr>
        <p:grpSpPr>
          <a:xfrm>
            <a:off x="6423664" y="5980046"/>
            <a:ext cx="10988100" cy="1102029"/>
            <a:chOff x="0" y="57150"/>
            <a:chExt cx="14650800" cy="1469371"/>
          </a:xfrm>
        </p:grpSpPr>
        <p:sp>
          <p:nvSpPr>
            <p:cNvPr id="219" name="Google Shape;219;p21"/>
            <p:cNvSpPr txBox="1"/>
            <p:nvPr/>
          </p:nvSpPr>
          <p:spPr>
            <a:xfrm>
              <a:off x="0" y="57150"/>
              <a:ext cx="14650715" cy="58462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FFFFFF"/>
                  </a:solidFill>
                  <a:latin typeface="Staatliches"/>
                  <a:ea typeface="Staatliches"/>
                  <a:cs typeface="Staatliches"/>
                  <a:sym typeface="Staatliches"/>
                </a:rPr>
                <a:t>MAIN POINT</a:t>
              </a:r>
              <a:endParaRPr/>
            </a:p>
          </p:txBody>
        </p:sp>
        <p:sp>
          <p:nvSpPr>
            <p:cNvPr id="220" name="Google Shape;220;p21"/>
            <p:cNvSpPr txBox="1"/>
            <p:nvPr/>
          </p:nvSpPr>
          <p:spPr>
            <a:xfrm>
              <a:off x="0" y="750721"/>
              <a:ext cx="14650800" cy="775800"/>
            </a:xfrm>
            <a:prstGeom prst="rect">
              <a:avLst/>
            </a:prstGeom>
            <a:noFill/>
            <a:ln>
              <a:noFill/>
            </a:ln>
          </p:spPr>
          <p:txBody>
            <a:bodyPr anchorCtr="0" anchor="t" bIns="0" lIns="0" spcFirstLastPara="1" rIns="0" wrap="square" tIns="0">
              <a:spAutoFit/>
            </a:bodyPr>
            <a:lstStyle/>
            <a:p>
              <a:pPr indent="0" lvl="0" marL="0" marR="0" rtl="0" algn="just">
                <a:lnSpc>
                  <a:spcPct val="90000"/>
                </a:lnSpc>
                <a:spcBef>
                  <a:spcPts val="0"/>
                </a:spcBef>
                <a:spcAft>
                  <a:spcPts val="0"/>
                </a:spcAft>
                <a:buNone/>
              </a:pPr>
              <a:r>
                <a:rPr b="0" i="0" lang="en-US" sz="2100" u="none" cap="none" strike="noStrike">
                  <a:solidFill>
                    <a:srgbClr val="FFFFFF"/>
                  </a:solidFill>
                  <a:latin typeface="DM Sans"/>
                  <a:ea typeface="DM Sans"/>
                  <a:cs typeface="DM Sans"/>
                  <a:sym typeface="DM Sans"/>
                </a:rPr>
                <a:t>Briefly elaborate on what you want to discuss. </a:t>
              </a:r>
              <a:endParaRPr/>
            </a:p>
            <a:p>
              <a:pPr indent="0" lvl="0" marL="0" marR="0" rtl="0" algn="just">
                <a:lnSpc>
                  <a:spcPct val="90000"/>
                </a:lnSpc>
                <a:spcBef>
                  <a:spcPts val="0"/>
                </a:spcBef>
                <a:spcAft>
                  <a:spcPts val="0"/>
                </a:spcAft>
                <a:buNone/>
              </a:pPr>
              <a:r>
                <a:rPr b="0" i="0" lang="en-US" sz="2100" u="none" cap="none" strike="noStrike">
                  <a:solidFill>
                    <a:srgbClr val="FFFFFF"/>
                  </a:solidFill>
                  <a:latin typeface="DM Sans"/>
                  <a:ea typeface="DM Sans"/>
                  <a:cs typeface="DM Sans"/>
                  <a:sym typeface="DM Sans"/>
                </a:rPr>
                <a:t>Lorem ipsum dolor sit amet, consectetur adipiscing.</a:t>
              </a:r>
              <a:endParaRPr/>
            </a:p>
          </p:txBody>
        </p:sp>
      </p:grpSp>
      <p:pic>
        <p:nvPicPr>
          <p:cNvPr id="221" name="Google Shape;221;p21"/>
          <p:cNvPicPr preferRelativeResize="0"/>
          <p:nvPr/>
        </p:nvPicPr>
        <p:blipFill>
          <a:blip r:embed="rId6">
            <a:alphaModFix/>
          </a:blip>
          <a:stretch>
            <a:fillRect/>
          </a:stretch>
        </p:blipFill>
        <p:spPr>
          <a:xfrm>
            <a:off x="1003290" y="3467350"/>
            <a:ext cx="4964984" cy="1676150"/>
          </a:xfrm>
          <a:prstGeom prst="rect">
            <a:avLst/>
          </a:prstGeom>
          <a:noFill/>
          <a:ln>
            <a:noFill/>
          </a:ln>
        </p:spPr>
      </p:pic>
      <p:pic>
        <p:nvPicPr>
          <p:cNvPr id="222" name="Google Shape;222;p21"/>
          <p:cNvPicPr preferRelativeResize="0"/>
          <p:nvPr/>
        </p:nvPicPr>
        <p:blipFill>
          <a:blip r:embed="rId6">
            <a:alphaModFix/>
          </a:blip>
          <a:stretch>
            <a:fillRect/>
          </a:stretch>
        </p:blipFill>
        <p:spPr>
          <a:xfrm>
            <a:off x="1028690" y="5658963"/>
            <a:ext cx="4964984" cy="1676150"/>
          </a:xfrm>
          <a:prstGeom prst="rect">
            <a:avLst/>
          </a:prstGeom>
          <a:noFill/>
          <a:ln>
            <a:noFill/>
          </a:ln>
        </p:spPr>
      </p:pic>
      <p:pic>
        <p:nvPicPr>
          <p:cNvPr id="223" name="Google Shape;223;p21"/>
          <p:cNvPicPr preferRelativeResize="0"/>
          <p:nvPr/>
        </p:nvPicPr>
        <p:blipFill>
          <a:blip r:embed="rId6">
            <a:alphaModFix/>
          </a:blip>
          <a:stretch>
            <a:fillRect/>
          </a:stretch>
        </p:blipFill>
        <p:spPr>
          <a:xfrm>
            <a:off x="1028690" y="7846563"/>
            <a:ext cx="4964984" cy="1676150"/>
          </a:xfrm>
          <a:prstGeom prst="rect">
            <a:avLst/>
          </a:prstGeom>
          <a:noFill/>
          <a:ln>
            <a:noFill/>
          </a:ln>
        </p:spPr>
      </p:pic>
    </p:spTree>
  </p:cSld>
  <p:clrMapOvr>
    <a:masterClrMapping/>
  </p:clrMapOvr>
  <p:transition spd="slow">
    <p:push/>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31F20"/>
        </a:solidFill>
      </p:bgPr>
    </p:bg>
    <p:spTree>
      <p:nvGrpSpPr>
        <p:cNvPr id="227" name="Shape 227"/>
        <p:cNvGrpSpPr/>
        <p:nvPr/>
      </p:nvGrpSpPr>
      <p:grpSpPr>
        <a:xfrm>
          <a:off x="0" y="0"/>
          <a:ext cx="0" cy="0"/>
          <a:chOff x="0" y="0"/>
          <a:chExt cx="0" cy="0"/>
        </a:xfrm>
      </p:grpSpPr>
      <p:sp>
        <p:nvSpPr>
          <p:cNvPr id="228" name="Google Shape;228;p22"/>
          <p:cNvSpPr/>
          <p:nvPr/>
        </p:nvSpPr>
        <p:spPr>
          <a:xfrm>
            <a:off x="0" y="1028700"/>
            <a:ext cx="7216553" cy="8229600"/>
          </a:xfrm>
          <a:custGeom>
            <a:rect b="b" l="l" r="r" t="t"/>
            <a:pathLst>
              <a:path extrusionOk="0" h="8229600" w="7216553">
                <a:moveTo>
                  <a:pt x="0" y="0"/>
                </a:moveTo>
                <a:lnTo>
                  <a:pt x="7216553" y="0"/>
                </a:lnTo>
                <a:lnTo>
                  <a:pt x="7216553" y="8229600"/>
                </a:lnTo>
                <a:lnTo>
                  <a:pt x="0" y="8229600"/>
                </a:lnTo>
                <a:lnTo>
                  <a:pt x="0" y="0"/>
                </a:lnTo>
                <a:close/>
              </a:path>
            </a:pathLst>
          </a:custGeom>
          <a:blipFill rotWithShape="1">
            <a:blip r:embed="rId3">
              <a:alphaModFix/>
            </a:blip>
            <a:stretch>
              <a:fillRect b="-32320" l="-1430" r="0" t="-1176"/>
            </a:stretch>
          </a:blipFill>
          <a:ln>
            <a:noFill/>
          </a:ln>
        </p:spPr>
      </p:sp>
      <p:pic>
        <p:nvPicPr>
          <p:cNvPr id="229" name="Google Shape;229;p22"/>
          <p:cNvPicPr preferRelativeResize="0"/>
          <p:nvPr/>
        </p:nvPicPr>
        <p:blipFill>
          <a:blip r:embed="rId4">
            <a:alphaModFix/>
          </a:blip>
          <a:stretch>
            <a:fillRect/>
          </a:stretch>
        </p:blipFill>
        <p:spPr>
          <a:xfrm>
            <a:off x="0" y="1025335"/>
            <a:ext cx="7216551" cy="8232966"/>
          </a:xfrm>
          <a:prstGeom prst="rect">
            <a:avLst/>
          </a:prstGeom>
          <a:noFill/>
          <a:ln>
            <a:noFill/>
          </a:ln>
        </p:spPr>
      </p:pic>
      <p:pic>
        <p:nvPicPr>
          <p:cNvPr id="230" name="Google Shape;230;p22"/>
          <p:cNvPicPr preferRelativeResize="0"/>
          <p:nvPr/>
        </p:nvPicPr>
        <p:blipFill>
          <a:blip r:embed="rId5">
            <a:alphaModFix/>
          </a:blip>
          <a:stretch>
            <a:fillRect/>
          </a:stretch>
        </p:blipFill>
        <p:spPr>
          <a:xfrm>
            <a:off x="-12" y="3338"/>
            <a:ext cx="18288000" cy="10287000"/>
          </a:xfrm>
          <a:prstGeom prst="rect">
            <a:avLst/>
          </a:prstGeom>
          <a:noFill/>
          <a:ln>
            <a:noFill/>
          </a:ln>
        </p:spPr>
      </p:pic>
      <p:sp>
        <p:nvSpPr>
          <p:cNvPr id="231" name="Google Shape;231;p22"/>
          <p:cNvSpPr txBox="1"/>
          <p:nvPr/>
        </p:nvSpPr>
        <p:spPr>
          <a:xfrm>
            <a:off x="7568763" y="2652056"/>
            <a:ext cx="9690600" cy="1653300"/>
          </a:xfrm>
          <a:prstGeom prst="rect">
            <a:avLst/>
          </a:prstGeom>
          <a:noFill/>
          <a:ln>
            <a:noFill/>
          </a:ln>
        </p:spPr>
        <p:txBody>
          <a:bodyPr anchorCtr="0" anchor="t" bIns="0" lIns="0" spcFirstLastPara="1" rIns="0" wrap="square" tIns="0">
            <a:spAutoFit/>
          </a:bodyPr>
          <a:lstStyle/>
          <a:p>
            <a:pPr indent="0" lvl="0" marL="0" marR="0" rtl="0" algn="l">
              <a:lnSpc>
                <a:spcPct val="65000"/>
              </a:lnSpc>
              <a:spcBef>
                <a:spcPts val="0"/>
              </a:spcBef>
              <a:spcAft>
                <a:spcPts val="0"/>
              </a:spcAft>
              <a:buNone/>
            </a:pPr>
            <a:r>
              <a:rPr b="0" i="0" lang="en-US" sz="16524" u="none" cap="none" strike="noStrike">
                <a:solidFill>
                  <a:srgbClr val="FFFFFF"/>
                </a:solidFill>
                <a:latin typeface="Staatliches"/>
                <a:ea typeface="Staatliches"/>
                <a:cs typeface="Staatliches"/>
                <a:sym typeface="Staatliches"/>
              </a:rPr>
              <a:t>PROJECT ONE</a:t>
            </a:r>
            <a:endParaRPr/>
          </a:p>
        </p:txBody>
      </p:sp>
      <p:sp>
        <p:nvSpPr>
          <p:cNvPr id="232" name="Google Shape;232;p22"/>
          <p:cNvSpPr txBox="1"/>
          <p:nvPr/>
        </p:nvSpPr>
        <p:spPr>
          <a:xfrm>
            <a:off x="7568763" y="4533604"/>
            <a:ext cx="9690600" cy="4072800"/>
          </a:xfrm>
          <a:prstGeom prst="rect">
            <a:avLst/>
          </a:prstGeom>
          <a:noFill/>
          <a:ln>
            <a:noFill/>
          </a:ln>
        </p:spPr>
        <p:txBody>
          <a:bodyPr anchorCtr="0" anchor="t" bIns="0" lIns="0" spcFirstLastPara="1" rIns="0" wrap="square" tIns="0">
            <a:spAutoFit/>
          </a:bodyPr>
          <a:lstStyle/>
          <a:p>
            <a:pPr indent="0" lvl="0" marL="0" marR="0" rtl="0" algn="just">
              <a:lnSpc>
                <a:spcPct val="90000"/>
              </a:lnSpc>
              <a:spcBef>
                <a:spcPts val="0"/>
              </a:spcBef>
              <a:spcAft>
                <a:spcPts val="0"/>
              </a:spcAft>
              <a:buNone/>
            </a:pPr>
            <a:r>
              <a:rPr b="0" i="0" lang="en-US" sz="2100" u="none" cap="none" strike="noStrike">
                <a:solidFill>
                  <a:srgbClr val="FFFFFF"/>
                </a:solidFill>
                <a:latin typeface="DM Sans"/>
                <a:ea typeface="DM Sans"/>
                <a:cs typeface="DM Sans"/>
                <a:sym typeface="DM Sans"/>
              </a:rPr>
              <a:t>Presentations are communication tools that can be used as demonstrations, lectures, speeches, reports, and more. It is mostly presented before an audience. </a:t>
            </a:r>
            <a:endParaRPr/>
          </a:p>
          <a:p>
            <a:pPr indent="0" lvl="0" marL="0" marR="0" rtl="0" algn="just">
              <a:lnSpc>
                <a:spcPct val="90000"/>
              </a:lnSpc>
              <a:spcBef>
                <a:spcPts val="0"/>
              </a:spcBef>
              <a:spcAft>
                <a:spcPts val="0"/>
              </a:spcAft>
              <a:buNone/>
            </a:pPr>
            <a:r>
              <a:t/>
            </a:r>
            <a:endParaRPr b="0" i="0" sz="2100" u="none" cap="none" strike="noStrike">
              <a:solidFill>
                <a:srgbClr val="FFFFFF"/>
              </a:solidFill>
              <a:latin typeface="DM Sans"/>
              <a:ea typeface="DM Sans"/>
              <a:cs typeface="DM Sans"/>
              <a:sym typeface="DM Sans"/>
            </a:endParaRPr>
          </a:p>
          <a:p>
            <a:pPr indent="0" lvl="0" marL="0" marR="0" rtl="0" algn="just">
              <a:lnSpc>
                <a:spcPct val="90000"/>
              </a:lnSpc>
              <a:spcBef>
                <a:spcPts val="0"/>
              </a:spcBef>
              <a:spcAft>
                <a:spcPts val="0"/>
              </a:spcAft>
              <a:buNone/>
            </a:pPr>
            <a:r>
              <a:rPr b="0" i="0" lang="en-US" sz="2100" u="none" cap="none" strike="noStrike">
                <a:solidFill>
                  <a:srgbClr val="FFFFFF"/>
                </a:solidFill>
                <a:latin typeface="DM Sans"/>
                <a:ea typeface="DM Sans"/>
                <a:cs typeface="DM Sans"/>
                <a:sym typeface="DM Sans"/>
              </a:rPr>
              <a:t>Lorem ipsum dolor sit amet, consectetur adipiscing elit, sed do eiusmod tempor incididunt ut labore et dolore magna aliqua. Semper quis lectus nulla at. Risus quis varius quam quisque id diam vel quam. Dictum fusce ut placerat orci. Orci porta non pulvinar neque laoreet. Lectus vestibulum mattis ullamcorper velit. Eu ultrices vitae auctor eu augue ut. Proin libero nunc consequat interdum varius. Aliquet enim tortor at auctor urna nunc. Ornare arcu odio ut sem nulla pharetra diam. Ultrices dui sapien eget mi proin. Penatibus et magnis dis parturient montes nascetur ridiculus. Dui sapien eget mi proin sed libero enim sed faucibus. Cras fermentum odio eu feugiat pretium nibh ipsum.</a:t>
            </a:r>
            <a:endParaRPr/>
          </a:p>
        </p:txBody>
      </p:sp>
    </p:spTree>
  </p:cSld>
  <p:clrMapOvr>
    <a:masterClrMapping/>
  </p:clrMapOvr>
  <p:transition spd="slow">
    <p:push/>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31F20"/>
        </a:solidFill>
      </p:bgPr>
    </p:bg>
    <p:spTree>
      <p:nvGrpSpPr>
        <p:cNvPr id="236" name="Shape 236"/>
        <p:cNvGrpSpPr/>
        <p:nvPr/>
      </p:nvGrpSpPr>
      <p:grpSpPr>
        <a:xfrm>
          <a:off x="0" y="0"/>
          <a:ext cx="0" cy="0"/>
          <a:chOff x="0" y="0"/>
          <a:chExt cx="0" cy="0"/>
        </a:xfrm>
      </p:grpSpPr>
      <p:sp>
        <p:nvSpPr>
          <p:cNvPr id="237" name="Google Shape;237;p23"/>
          <p:cNvSpPr/>
          <p:nvPr/>
        </p:nvSpPr>
        <p:spPr>
          <a:xfrm>
            <a:off x="11045216" y="1028700"/>
            <a:ext cx="6214084" cy="8229600"/>
          </a:xfrm>
          <a:custGeom>
            <a:rect b="b" l="l" r="r" t="t"/>
            <a:pathLst>
              <a:path extrusionOk="0" h="8229600" w="6214084">
                <a:moveTo>
                  <a:pt x="0" y="0"/>
                </a:moveTo>
                <a:lnTo>
                  <a:pt x="6214084" y="0"/>
                </a:lnTo>
                <a:lnTo>
                  <a:pt x="6214084" y="8229600"/>
                </a:lnTo>
                <a:lnTo>
                  <a:pt x="0" y="8229600"/>
                </a:lnTo>
                <a:lnTo>
                  <a:pt x="0" y="0"/>
                </a:lnTo>
                <a:close/>
              </a:path>
            </a:pathLst>
          </a:custGeom>
          <a:blipFill rotWithShape="1">
            <a:blip r:embed="rId3">
              <a:alphaModFix/>
            </a:blip>
            <a:stretch>
              <a:fillRect b="-6665" l="0" r="0" t="-6666"/>
            </a:stretch>
          </a:blipFill>
          <a:ln>
            <a:noFill/>
          </a:ln>
        </p:spPr>
      </p:sp>
      <p:pic>
        <p:nvPicPr>
          <p:cNvPr id="238" name="Google Shape;238;p23"/>
          <p:cNvPicPr preferRelativeResize="0"/>
          <p:nvPr/>
        </p:nvPicPr>
        <p:blipFill>
          <a:blip r:embed="rId4">
            <a:alphaModFix/>
          </a:blip>
          <a:stretch>
            <a:fillRect/>
          </a:stretch>
        </p:blipFill>
        <p:spPr>
          <a:xfrm>
            <a:off x="11045225" y="1040503"/>
            <a:ext cx="6214075" cy="8217797"/>
          </a:xfrm>
          <a:prstGeom prst="rect">
            <a:avLst/>
          </a:prstGeom>
          <a:noFill/>
          <a:ln>
            <a:noFill/>
          </a:ln>
        </p:spPr>
      </p:pic>
      <p:pic>
        <p:nvPicPr>
          <p:cNvPr id="239" name="Google Shape;239;p23"/>
          <p:cNvPicPr preferRelativeResize="0"/>
          <p:nvPr/>
        </p:nvPicPr>
        <p:blipFill>
          <a:blip r:embed="rId5">
            <a:alphaModFix/>
          </a:blip>
          <a:stretch>
            <a:fillRect/>
          </a:stretch>
        </p:blipFill>
        <p:spPr>
          <a:xfrm>
            <a:off x="-12" y="3338"/>
            <a:ext cx="18288000" cy="10287000"/>
          </a:xfrm>
          <a:prstGeom prst="rect">
            <a:avLst/>
          </a:prstGeom>
          <a:noFill/>
          <a:ln>
            <a:noFill/>
          </a:ln>
        </p:spPr>
      </p:pic>
      <p:sp>
        <p:nvSpPr>
          <p:cNvPr id="240" name="Google Shape;240;p23"/>
          <p:cNvSpPr txBox="1"/>
          <p:nvPr/>
        </p:nvSpPr>
        <p:spPr>
          <a:xfrm>
            <a:off x="1028700" y="1837669"/>
            <a:ext cx="9690600" cy="3306600"/>
          </a:xfrm>
          <a:prstGeom prst="rect">
            <a:avLst/>
          </a:prstGeom>
          <a:noFill/>
          <a:ln>
            <a:noFill/>
          </a:ln>
        </p:spPr>
        <p:txBody>
          <a:bodyPr anchorCtr="0" anchor="t" bIns="0" lIns="0" spcFirstLastPara="1" rIns="0" wrap="square" tIns="0">
            <a:spAutoFit/>
          </a:bodyPr>
          <a:lstStyle/>
          <a:p>
            <a:pPr indent="0" lvl="0" marL="0" marR="0" rtl="0" algn="l">
              <a:lnSpc>
                <a:spcPct val="65000"/>
              </a:lnSpc>
              <a:spcBef>
                <a:spcPts val="0"/>
              </a:spcBef>
              <a:spcAft>
                <a:spcPts val="0"/>
              </a:spcAft>
              <a:buNone/>
            </a:pPr>
            <a:r>
              <a:rPr b="0" i="0" lang="en-US" sz="16524" u="none" cap="none" strike="noStrike">
                <a:solidFill>
                  <a:srgbClr val="FFFFFF"/>
                </a:solidFill>
                <a:latin typeface="Staatliches"/>
                <a:ea typeface="Staatliches"/>
                <a:cs typeface="Staatliches"/>
                <a:sym typeface="Staatliches"/>
              </a:rPr>
              <a:t>PROJECT TWO</a:t>
            </a:r>
            <a:endParaRPr/>
          </a:p>
        </p:txBody>
      </p:sp>
      <p:sp>
        <p:nvSpPr>
          <p:cNvPr id="241" name="Google Shape;241;p23"/>
          <p:cNvSpPr txBox="1"/>
          <p:nvPr/>
        </p:nvSpPr>
        <p:spPr>
          <a:xfrm>
            <a:off x="1028700" y="5172075"/>
            <a:ext cx="9690600" cy="4072800"/>
          </a:xfrm>
          <a:prstGeom prst="rect">
            <a:avLst/>
          </a:prstGeom>
          <a:noFill/>
          <a:ln>
            <a:noFill/>
          </a:ln>
        </p:spPr>
        <p:txBody>
          <a:bodyPr anchorCtr="0" anchor="t" bIns="0" lIns="0" spcFirstLastPara="1" rIns="0" wrap="square" tIns="0">
            <a:spAutoFit/>
          </a:bodyPr>
          <a:lstStyle/>
          <a:p>
            <a:pPr indent="0" lvl="0" marL="0" marR="0" rtl="0" algn="just">
              <a:lnSpc>
                <a:spcPct val="90000"/>
              </a:lnSpc>
              <a:spcBef>
                <a:spcPts val="0"/>
              </a:spcBef>
              <a:spcAft>
                <a:spcPts val="0"/>
              </a:spcAft>
              <a:buNone/>
            </a:pPr>
            <a:r>
              <a:rPr b="0" i="0" lang="en-US" sz="2100" u="none" cap="none" strike="noStrike">
                <a:solidFill>
                  <a:srgbClr val="FFFFFF"/>
                </a:solidFill>
                <a:latin typeface="DM Sans"/>
                <a:ea typeface="DM Sans"/>
                <a:cs typeface="DM Sans"/>
                <a:sym typeface="DM Sans"/>
              </a:rPr>
              <a:t>Presentations are communication tools that can be used as demonstrations, lectures, speeches, reports, and more. It is mostly presented before an audience. </a:t>
            </a:r>
            <a:endParaRPr/>
          </a:p>
          <a:p>
            <a:pPr indent="0" lvl="0" marL="0" marR="0" rtl="0" algn="just">
              <a:lnSpc>
                <a:spcPct val="90000"/>
              </a:lnSpc>
              <a:spcBef>
                <a:spcPts val="0"/>
              </a:spcBef>
              <a:spcAft>
                <a:spcPts val="0"/>
              </a:spcAft>
              <a:buNone/>
            </a:pPr>
            <a:r>
              <a:t/>
            </a:r>
            <a:endParaRPr b="0" i="0" sz="2100" u="none" cap="none" strike="noStrike">
              <a:solidFill>
                <a:srgbClr val="FFFFFF"/>
              </a:solidFill>
              <a:latin typeface="DM Sans"/>
              <a:ea typeface="DM Sans"/>
              <a:cs typeface="DM Sans"/>
              <a:sym typeface="DM Sans"/>
            </a:endParaRPr>
          </a:p>
          <a:p>
            <a:pPr indent="0" lvl="0" marL="0" marR="0" rtl="0" algn="just">
              <a:lnSpc>
                <a:spcPct val="90000"/>
              </a:lnSpc>
              <a:spcBef>
                <a:spcPts val="0"/>
              </a:spcBef>
              <a:spcAft>
                <a:spcPts val="0"/>
              </a:spcAft>
              <a:buNone/>
            </a:pPr>
            <a:r>
              <a:rPr b="0" i="0" lang="en-US" sz="2100" u="none" cap="none" strike="noStrike">
                <a:solidFill>
                  <a:srgbClr val="FFFFFF"/>
                </a:solidFill>
                <a:latin typeface="DM Sans"/>
                <a:ea typeface="DM Sans"/>
                <a:cs typeface="DM Sans"/>
                <a:sym typeface="DM Sans"/>
              </a:rPr>
              <a:t>Lorem ipsum dolor sit amet, consectetur adipiscing elit, sed do eiusmod tempor incididunt ut labore et dolore magna aliqua. Semper quis lectus nulla at. Risus quis varius quam quisque id diam vel quam. Dictum fusce ut placerat orci. Orci porta non pulvinar neque laoreet. Lectus vestibulum mattis ullamcorper velit. Eu ultrices vitae auctor eu augue ut. Proin libero nunc consequat interdum varius. Aliquet enim tortor at auctor urna nunc. Ornare arcu odio ut sem nulla pharetra diam. Ultrices dui sapien eget mi proin. Penatibus et magnis dis parturient montes nascetur ridiculus. Dui sapien eget mi proin sed libero enim sed faucibus. Cras fermentum odio eu feugiat pretium nibh ipsum.</a:t>
            </a:r>
            <a:endParaRPr/>
          </a:p>
        </p:txBody>
      </p:sp>
    </p:spTree>
  </p:cSld>
  <p:clrMapOvr>
    <a:masterClrMapping/>
  </p:clrMapOvr>
  <p:transition spd="slow">
    <p:push/>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pic>
        <p:nvPicPr>
          <p:cNvPr id="246" name="Google Shape;246;p24"/>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247" name="Google Shape;247;p24"/>
          <p:cNvSpPr txBox="1"/>
          <p:nvPr/>
        </p:nvSpPr>
        <p:spPr>
          <a:xfrm>
            <a:off x="0" y="8901617"/>
            <a:ext cx="18288000" cy="997800"/>
          </a:xfrm>
          <a:prstGeom prst="rect">
            <a:avLst/>
          </a:prstGeom>
          <a:noFill/>
          <a:ln>
            <a:noFill/>
          </a:ln>
        </p:spPr>
        <p:txBody>
          <a:bodyPr anchorCtr="0" anchor="t" bIns="0" lIns="0" spcFirstLastPara="1" rIns="0" wrap="square" tIns="0">
            <a:spAutoFit/>
          </a:bodyPr>
          <a:lstStyle/>
          <a:p>
            <a:pPr indent="0" lvl="0" marL="0" marR="0" rtl="0" algn="ctr">
              <a:lnSpc>
                <a:spcPct val="65000"/>
              </a:lnSpc>
              <a:spcBef>
                <a:spcPts val="0"/>
              </a:spcBef>
              <a:spcAft>
                <a:spcPts val="0"/>
              </a:spcAft>
              <a:buNone/>
            </a:pPr>
            <a:r>
              <a:rPr b="0" i="0" lang="en-US" sz="9972" u="none" cap="none" strike="noStrike">
                <a:solidFill>
                  <a:srgbClr val="231F20"/>
                </a:solidFill>
                <a:latin typeface="Staatliches"/>
                <a:ea typeface="Staatliches"/>
                <a:cs typeface="Staatliches"/>
                <a:sym typeface="Staatliches"/>
              </a:rPr>
              <a:t>A PICTURE IS WORTH A THOUSAND WORDS</a:t>
            </a:r>
            <a:endParaRPr/>
          </a:p>
        </p:txBody>
      </p:sp>
    </p:spTree>
  </p:cSld>
  <p:clrMapOvr>
    <a:masterClrMapping/>
  </p:clrMapOvr>
  <p:transition spd="slow">
    <p:push/>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31F20"/>
        </a:solidFill>
      </p:bgPr>
    </p:bg>
    <p:spTree>
      <p:nvGrpSpPr>
        <p:cNvPr id="251" name="Shape 251"/>
        <p:cNvGrpSpPr/>
        <p:nvPr/>
      </p:nvGrpSpPr>
      <p:grpSpPr>
        <a:xfrm>
          <a:off x="0" y="0"/>
          <a:ext cx="0" cy="0"/>
          <a:chOff x="0" y="0"/>
          <a:chExt cx="0" cy="0"/>
        </a:xfrm>
      </p:grpSpPr>
      <p:sp>
        <p:nvSpPr>
          <p:cNvPr id="252" name="Google Shape;252;p25"/>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58006" l="0" r="-17336" t="-55070"/>
            </a:stretch>
          </a:blipFill>
          <a:ln>
            <a:noFill/>
          </a:ln>
        </p:spPr>
      </p:sp>
      <p:sp>
        <p:nvSpPr>
          <p:cNvPr id="253" name="Google Shape;253;p25"/>
          <p:cNvSpPr txBox="1"/>
          <p:nvPr/>
        </p:nvSpPr>
        <p:spPr>
          <a:xfrm>
            <a:off x="1028700" y="1685925"/>
            <a:ext cx="9884700" cy="1653300"/>
          </a:xfrm>
          <a:prstGeom prst="rect">
            <a:avLst/>
          </a:prstGeom>
          <a:noFill/>
          <a:ln>
            <a:noFill/>
          </a:ln>
        </p:spPr>
        <p:txBody>
          <a:bodyPr anchorCtr="0" anchor="t" bIns="0" lIns="0" spcFirstLastPara="1" rIns="0" wrap="square" tIns="0">
            <a:spAutoFit/>
          </a:bodyPr>
          <a:lstStyle/>
          <a:p>
            <a:pPr indent="0" lvl="0" marL="0" marR="0" rtl="0" algn="l">
              <a:lnSpc>
                <a:spcPct val="65000"/>
              </a:lnSpc>
              <a:spcBef>
                <a:spcPts val="0"/>
              </a:spcBef>
              <a:spcAft>
                <a:spcPts val="0"/>
              </a:spcAft>
              <a:buNone/>
            </a:pPr>
            <a:r>
              <a:rPr b="0" i="0" lang="en-US" sz="16524" u="none" cap="none" strike="noStrike">
                <a:solidFill>
                  <a:srgbClr val="FFFFFF"/>
                </a:solidFill>
                <a:latin typeface="Staatliches"/>
                <a:ea typeface="Staatliches"/>
                <a:cs typeface="Staatliches"/>
                <a:sym typeface="Staatliches"/>
              </a:rPr>
              <a:t>CONTACT US</a:t>
            </a:r>
            <a:endParaRPr/>
          </a:p>
        </p:txBody>
      </p:sp>
      <p:pic>
        <p:nvPicPr>
          <p:cNvPr id="254" name="Google Shape;254;p25"/>
          <p:cNvPicPr preferRelativeResize="0"/>
          <p:nvPr/>
        </p:nvPicPr>
        <p:blipFill>
          <a:blip r:embed="rId4">
            <a:alphaModFix/>
          </a:blip>
          <a:stretch>
            <a:fillRect/>
          </a:stretch>
        </p:blipFill>
        <p:spPr>
          <a:xfrm>
            <a:off x="8320000" y="12850"/>
            <a:ext cx="9969500" cy="10287000"/>
          </a:xfrm>
          <a:prstGeom prst="rect">
            <a:avLst/>
          </a:prstGeom>
          <a:noFill/>
          <a:ln>
            <a:noFill/>
          </a:ln>
        </p:spPr>
      </p:pic>
      <p:pic>
        <p:nvPicPr>
          <p:cNvPr id="255" name="Google Shape;255;p25"/>
          <p:cNvPicPr preferRelativeResize="0"/>
          <p:nvPr/>
        </p:nvPicPr>
        <p:blipFill>
          <a:blip r:embed="rId5">
            <a:alphaModFix/>
          </a:blip>
          <a:stretch>
            <a:fillRect/>
          </a:stretch>
        </p:blipFill>
        <p:spPr>
          <a:xfrm>
            <a:off x="-12" y="3338"/>
            <a:ext cx="18288000" cy="10287000"/>
          </a:xfrm>
          <a:prstGeom prst="rect">
            <a:avLst/>
          </a:prstGeom>
          <a:noFill/>
          <a:ln>
            <a:noFill/>
          </a:ln>
        </p:spPr>
      </p:pic>
      <p:sp>
        <p:nvSpPr>
          <p:cNvPr id="256" name="Google Shape;256;p25"/>
          <p:cNvSpPr txBox="1"/>
          <p:nvPr/>
        </p:nvSpPr>
        <p:spPr>
          <a:xfrm>
            <a:off x="1028700" y="3567472"/>
            <a:ext cx="7698760" cy="291465"/>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100" u="none" cap="none" strike="noStrike">
                <a:solidFill>
                  <a:srgbClr val="FFFFFF"/>
                </a:solidFill>
                <a:latin typeface="DM Sans"/>
                <a:ea typeface="DM Sans"/>
                <a:cs typeface="DM Sans"/>
                <a:sym typeface="DM Sans"/>
              </a:rPr>
              <a:t>123 Anywhere St., Any City,ST 12345</a:t>
            </a:r>
            <a:endParaRPr/>
          </a:p>
        </p:txBody>
      </p:sp>
      <p:sp>
        <p:nvSpPr>
          <p:cNvPr id="257" name="Google Shape;257;p25"/>
          <p:cNvSpPr txBox="1"/>
          <p:nvPr/>
        </p:nvSpPr>
        <p:spPr>
          <a:xfrm>
            <a:off x="1028700" y="4048520"/>
            <a:ext cx="6493141" cy="291465"/>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100" u="none" cap="none" strike="noStrike">
                <a:solidFill>
                  <a:srgbClr val="FFFFFF"/>
                </a:solidFill>
                <a:latin typeface="DM Sans"/>
                <a:ea typeface="DM Sans"/>
                <a:cs typeface="DM Sans"/>
                <a:sym typeface="DM Sans"/>
              </a:rPr>
              <a:t>123-456-7890</a:t>
            </a:r>
            <a:endParaRPr/>
          </a:p>
        </p:txBody>
      </p:sp>
      <p:sp>
        <p:nvSpPr>
          <p:cNvPr id="258" name="Google Shape;258;p25"/>
          <p:cNvSpPr txBox="1"/>
          <p:nvPr/>
        </p:nvSpPr>
        <p:spPr>
          <a:xfrm>
            <a:off x="1028700" y="4529568"/>
            <a:ext cx="6493141" cy="291465"/>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100" u="none" cap="none" strike="noStrike">
                <a:solidFill>
                  <a:srgbClr val="FFFFFF"/>
                </a:solidFill>
                <a:latin typeface="DM Sans"/>
                <a:ea typeface="DM Sans"/>
                <a:cs typeface="DM Sans"/>
                <a:sym typeface="DM Sans"/>
              </a:rPr>
              <a:t>hello@reallygreatsite.com</a:t>
            </a:r>
            <a:endParaRPr/>
          </a:p>
        </p:txBody>
      </p:sp>
      <p:sp>
        <p:nvSpPr>
          <p:cNvPr id="259" name="Google Shape;259;p25"/>
          <p:cNvSpPr txBox="1"/>
          <p:nvPr/>
        </p:nvSpPr>
        <p:spPr>
          <a:xfrm>
            <a:off x="1028700" y="5491663"/>
            <a:ext cx="6493141" cy="291465"/>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100" u="none" cap="none" strike="noStrike">
                <a:solidFill>
                  <a:srgbClr val="FFFFFF"/>
                </a:solidFill>
                <a:latin typeface="DM Sans"/>
                <a:ea typeface="DM Sans"/>
                <a:cs typeface="DM Sans"/>
                <a:sym typeface="DM Sans"/>
              </a:rPr>
              <a:t>reallygreatsite.com</a:t>
            </a:r>
            <a:endParaRPr/>
          </a:p>
        </p:txBody>
      </p:sp>
      <p:sp>
        <p:nvSpPr>
          <p:cNvPr id="260" name="Google Shape;260;p25"/>
          <p:cNvSpPr txBox="1"/>
          <p:nvPr/>
        </p:nvSpPr>
        <p:spPr>
          <a:xfrm>
            <a:off x="1028700" y="5010615"/>
            <a:ext cx="6493141" cy="291465"/>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100" u="none" cap="none" strike="noStrike">
                <a:solidFill>
                  <a:srgbClr val="FFFFFF"/>
                </a:solidFill>
                <a:latin typeface="DM Sans"/>
                <a:ea typeface="DM Sans"/>
                <a:cs typeface="DM Sans"/>
                <a:sym typeface="DM Sans"/>
              </a:rPr>
              <a:t>@reallygreatsite</a:t>
            </a:r>
            <a:endParaRPr/>
          </a:p>
        </p:txBody>
      </p:sp>
    </p:spTree>
  </p:cSld>
  <p:clrMapOvr>
    <a:masterClrMapping/>
  </p:clrMapOvr>
  <p:transition spd="slow">
    <p:push/>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31F20"/>
        </a:solidFill>
      </p:bgPr>
    </p:bg>
    <p:spTree>
      <p:nvGrpSpPr>
        <p:cNvPr id="264" name="Shape 264"/>
        <p:cNvGrpSpPr/>
        <p:nvPr/>
      </p:nvGrpSpPr>
      <p:grpSpPr>
        <a:xfrm>
          <a:off x="0" y="0"/>
          <a:ext cx="0" cy="0"/>
          <a:chOff x="0" y="0"/>
          <a:chExt cx="0" cy="0"/>
        </a:xfrm>
      </p:grpSpPr>
      <p:grpSp>
        <p:nvGrpSpPr>
          <p:cNvPr id="265" name="Google Shape;265;p26"/>
          <p:cNvGrpSpPr/>
          <p:nvPr/>
        </p:nvGrpSpPr>
        <p:grpSpPr>
          <a:xfrm>
            <a:off x="774218" y="2177400"/>
            <a:ext cx="5097641" cy="7508818"/>
            <a:chOff x="0" y="-28575"/>
            <a:chExt cx="1342589" cy="1977631"/>
          </a:xfrm>
        </p:grpSpPr>
        <p:sp>
          <p:nvSpPr>
            <p:cNvPr id="266" name="Google Shape;266;p26"/>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26"/>
            <p:cNvSpPr txBox="1"/>
            <p:nvPr/>
          </p:nvSpPr>
          <p:spPr>
            <a:xfrm>
              <a:off x="0" y="-28575"/>
              <a:ext cx="1342589"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8" name="Google Shape;268;p26"/>
          <p:cNvGrpSpPr/>
          <p:nvPr/>
        </p:nvGrpSpPr>
        <p:grpSpPr>
          <a:xfrm>
            <a:off x="6109984" y="2177400"/>
            <a:ext cx="11512980" cy="7508818"/>
            <a:chOff x="0" y="-28575"/>
            <a:chExt cx="3032225" cy="1977631"/>
          </a:xfrm>
        </p:grpSpPr>
        <p:sp>
          <p:nvSpPr>
            <p:cNvPr id="269" name="Google Shape;269;p26"/>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26"/>
            <p:cNvSpPr txBox="1"/>
            <p:nvPr/>
          </p:nvSpPr>
          <p:spPr>
            <a:xfrm>
              <a:off x="0" y="-28575"/>
              <a:ext cx="3032225"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1" name="Google Shape;271;p26"/>
          <p:cNvGrpSpPr/>
          <p:nvPr/>
        </p:nvGrpSpPr>
        <p:grpSpPr>
          <a:xfrm>
            <a:off x="1139005" y="2458118"/>
            <a:ext cx="4368067" cy="755733"/>
            <a:chOff x="0" y="-28575"/>
            <a:chExt cx="1150437" cy="199041"/>
          </a:xfrm>
        </p:grpSpPr>
        <p:sp>
          <p:nvSpPr>
            <p:cNvPr id="272" name="Google Shape;272;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26"/>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4" name="Google Shape;274;p26"/>
          <p:cNvGrpSpPr/>
          <p:nvPr/>
        </p:nvGrpSpPr>
        <p:grpSpPr>
          <a:xfrm>
            <a:off x="9682440" y="2458118"/>
            <a:ext cx="4368067" cy="755733"/>
            <a:chOff x="0" y="-28575"/>
            <a:chExt cx="1150437" cy="199041"/>
          </a:xfrm>
        </p:grpSpPr>
        <p:sp>
          <p:nvSpPr>
            <p:cNvPr id="275" name="Google Shape;275;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26"/>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7" name="Google Shape;277;p26"/>
          <p:cNvGrpSpPr/>
          <p:nvPr/>
        </p:nvGrpSpPr>
        <p:grpSpPr>
          <a:xfrm>
            <a:off x="1139005" y="7092517"/>
            <a:ext cx="4368067" cy="755733"/>
            <a:chOff x="0" y="-28575"/>
            <a:chExt cx="1150437" cy="199041"/>
          </a:xfrm>
        </p:grpSpPr>
        <p:sp>
          <p:nvSpPr>
            <p:cNvPr id="278" name="Google Shape;278;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26"/>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0" name="Google Shape;280;p26"/>
          <p:cNvGrpSpPr/>
          <p:nvPr/>
        </p:nvGrpSpPr>
        <p:grpSpPr>
          <a:xfrm>
            <a:off x="2335249" y="8078910"/>
            <a:ext cx="754204" cy="780719"/>
            <a:chOff x="0" y="-28575"/>
            <a:chExt cx="812800" cy="841375"/>
          </a:xfrm>
        </p:grpSpPr>
        <p:sp>
          <p:nvSpPr>
            <p:cNvPr id="281" name="Google Shape;281;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26"/>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3" name="Google Shape;283;p26"/>
          <p:cNvGrpSpPr/>
          <p:nvPr/>
        </p:nvGrpSpPr>
        <p:grpSpPr>
          <a:xfrm>
            <a:off x="3556623" y="8078910"/>
            <a:ext cx="754204" cy="780719"/>
            <a:chOff x="0" y="-28575"/>
            <a:chExt cx="812800" cy="841375"/>
          </a:xfrm>
        </p:grpSpPr>
        <p:sp>
          <p:nvSpPr>
            <p:cNvPr id="284" name="Google Shape;284;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231F20"/>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26"/>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6" name="Google Shape;286;p26"/>
          <p:cNvSpPr txBox="1"/>
          <p:nvPr/>
        </p:nvSpPr>
        <p:spPr>
          <a:xfrm>
            <a:off x="1232396" y="3455296"/>
            <a:ext cx="4181285" cy="51003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FFFFFF"/>
                </a:solidFill>
                <a:latin typeface="DM Sans"/>
                <a:ea typeface="DM Sans"/>
                <a:cs typeface="DM Sans"/>
                <a:sym typeface="DM Sans"/>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FFFFFF"/>
                </a:solidFill>
                <a:latin typeface="DM Sans"/>
                <a:ea typeface="DM Sans"/>
                <a:cs typeface="DM Sans"/>
                <a:sym typeface="DM Sans"/>
              </a:rPr>
              <a:t>uses the following free fonts:</a:t>
            </a:r>
            <a:endParaRPr/>
          </a:p>
        </p:txBody>
      </p:sp>
      <p:sp>
        <p:nvSpPr>
          <p:cNvPr id="287" name="Google Shape;287;p26"/>
          <p:cNvSpPr txBox="1"/>
          <p:nvPr/>
        </p:nvSpPr>
        <p:spPr>
          <a:xfrm>
            <a:off x="1175455" y="6548106"/>
            <a:ext cx="4368067" cy="252857"/>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FFFFFF"/>
                </a:solidFill>
                <a:latin typeface="DM Sans"/>
                <a:ea typeface="DM Sans"/>
                <a:cs typeface="DM Sans"/>
                <a:sym typeface="DM Sans"/>
              </a:rPr>
              <a:t>You can find these fonts online too.</a:t>
            </a:r>
            <a:endParaRPr/>
          </a:p>
        </p:txBody>
      </p:sp>
      <p:sp>
        <p:nvSpPr>
          <p:cNvPr id="288" name="Google Shape;288;p26"/>
          <p:cNvSpPr txBox="1"/>
          <p:nvPr/>
        </p:nvSpPr>
        <p:spPr>
          <a:xfrm>
            <a:off x="1747770" y="4362434"/>
            <a:ext cx="3150600" cy="20838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i="0" lang="en-US" sz="1497" u="none" cap="none" strike="noStrike">
                <a:solidFill>
                  <a:srgbClr val="FFFFFF"/>
                </a:solidFill>
                <a:latin typeface="DM Sans"/>
                <a:ea typeface="DM Sans"/>
                <a:cs typeface="DM Sans"/>
                <a:sym typeface="DM Sans"/>
              </a:rPr>
              <a:t>TITLES:</a:t>
            </a:r>
            <a:endParaRPr/>
          </a:p>
          <a:p>
            <a:pPr indent="0" lvl="0" marL="0" marR="0" rtl="0" algn="ctr">
              <a:lnSpc>
                <a:spcPct val="90000"/>
              </a:lnSpc>
              <a:spcBef>
                <a:spcPts val="0"/>
              </a:spcBef>
              <a:spcAft>
                <a:spcPts val="0"/>
              </a:spcAft>
              <a:buNone/>
            </a:pPr>
            <a:r>
              <a:rPr b="0" i="0" lang="en-US" sz="2110" u="none" cap="none" strike="noStrike">
                <a:solidFill>
                  <a:srgbClr val="FFFFFF"/>
                </a:solidFill>
                <a:latin typeface="DM Sans"/>
                <a:ea typeface="DM Sans"/>
                <a:cs typeface="DM Sans"/>
                <a:sym typeface="DM Sans"/>
              </a:rPr>
              <a:t>STAATLICHES</a:t>
            </a:r>
            <a:endParaRPr/>
          </a:p>
          <a:p>
            <a:pPr indent="0" lvl="0" marL="0" marR="0" rtl="0" algn="ctr">
              <a:lnSpc>
                <a:spcPct val="90000"/>
              </a:lnSpc>
              <a:spcBef>
                <a:spcPts val="0"/>
              </a:spcBef>
              <a:spcAft>
                <a:spcPts val="0"/>
              </a:spcAft>
              <a:buNone/>
            </a:pPr>
            <a:r>
              <a:t/>
            </a:r>
            <a:endParaRPr b="0" i="0" sz="2110" u="none" cap="none" strike="noStrike">
              <a:solidFill>
                <a:srgbClr val="FFFFFF"/>
              </a:solidFill>
              <a:latin typeface="DM Sans"/>
              <a:ea typeface="DM Sans"/>
              <a:cs typeface="DM Sans"/>
              <a:sym typeface="DM Sans"/>
            </a:endParaRPr>
          </a:p>
          <a:p>
            <a:pPr indent="0" lvl="0" marL="0" marR="0" rtl="0" algn="ctr">
              <a:lnSpc>
                <a:spcPct val="90000"/>
              </a:lnSpc>
              <a:spcBef>
                <a:spcPts val="0"/>
              </a:spcBef>
              <a:spcAft>
                <a:spcPts val="0"/>
              </a:spcAft>
              <a:buNone/>
            </a:pPr>
            <a:r>
              <a:rPr b="1" i="0" lang="en-US" sz="1497" u="none" cap="none" strike="noStrike">
                <a:solidFill>
                  <a:srgbClr val="FFFFFF"/>
                </a:solidFill>
                <a:latin typeface="DM Sans"/>
                <a:ea typeface="DM Sans"/>
                <a:cs typeface="DM Sans"/>
                <a:sym typeface="DM Sans"/>
              </a:rPr>
              <a:t>HEADERS:</a:t>
            </a:r>
            <a:endParaRPr/>
          </a:p>
          <a:p>
            <a:pPr indent="0" lvl="0" marL="0" marR="0" rtl="0" algn="ctr">
              <a:lnSpc>
                <a:spcPct val="90000"/>
              </a:lnSpc>
              <a:spcBef>
                <a:spcPts val="0"/>
              </a:spcBef>
              <a:spcAft>
                <a:spcPts val="0"/>
              </a:spcAft>
              <a:buNone/>
            </a:pPr>
            <a:r>
              <a:rPr b="0" i="0" lang="en-US" sz="2110" u="none" cap="none" strike="noStrike">
                <a:solidFill>
                  <a:srgbClr val="FFFFFF"/>
                </a:solidFill>
                <a:latin typeface="DM Sans"/>
                <a:ea typeface="DM Sans"/>
                <a:cs typeface="DM Sans"/>
                <a:sym typeface="DM Sans"/>
              </a:rPr>
              <a:t>STAATLICHES</a:t>
            </a:r>
            <a:endParaRPr/>
          </a:p>
          <a:p>
            <a:pPr indent="0" lvl="0" marL="0" marR="0" rtl="0" algn="ctr">
              <a:lnSpc>
                <a:spcPct val="90000"/>
              </a:lnSpc>
              <a:spcBef>
                <a:spcPts val="0"/>
              </a:spcBef>
              <a:spcAft>
                <a:spcPts val="0"/>
              </a:spcAft>
              <a:buNone/>
            </a:pPr>
            <a:r>
              <a:t/>
            </a:r>
            <a:endParaRPr b="0" i="0" sz="2110" u="none" cap="none" strike="noStrike">
              <a:solidFill>
                <a:srgbClr val="FFFFFF"/>
              </a:solidFill>
              <a:latin typeface="DM Sans"/>
              <a:ea typeface="DM Sans"/>
              <a:cs typeface="DM Sans"/>
              <a:sym typeface="DM Sans"/>
            </a:endParaRPr>
          </a:p>
          <a:p>
            <a:pPr indent="0" lvl="0" marL="0" marR="0" rtl="0" algn="ctr">
              <a:lnSpc>
                <a:spcPct val="90000"/>
              </a:lnSpc>
              <a:spcBef>
                <a:spcPts val="0"/>
              </a:spcBef>
              <a:spcAft>
                <a:spcPts val="0"/>
              </a:spcAft>
              <a:buNone/>
            </a:pPr>
            <a:r>
              <a:rPr b="1" i="0" lang="en-US" sz="1497" u="none" cap="none" strike="noStrike">
                <a:solidFill>
                  <a:srgbClr val="FFFFFF"/>
                </a:solidFill>
                <a:latin typeface="DM Sans"/>
                <a:ea typeface="DM Sans"/>
                <a:cs typeface="DM Sans"/>
                <a:sym typeface="DM Sans"/>
              </a:rPr>
              <a:t>BODY COPY:</a:t>
            </a:r>
            <a:endParaRPr/>
          </a:p>
          <a:p>
            <a:pPr indent="0" lvl="0" marL="0" marR="0" rtl="0" algn="ctr">
              <a:lnSpc>
                <a:spcPct val="90000"/>
              </a:lnSpc>
              <a:spcBef>
                <a:spcPts val="0"/>
              </a:spcBef>
              <a:spcAft>
                <a:spcPts val="0"/>
              </a:spcAft>
              <a:buNone/>
            </a:pPr>
            <a:r>
              <a:rPr b="0" i="0" lang="en-US" sz="2110" u="none" cap="none" strike="noStrike">
                <a:solidFill>
                  <a:srgbClr val="FFFFFF"/>
                </a:solidFill>
                <a:latin typeface="DM Sans"/>
                <a:ea typeface="DM Sans"/>
                <a:cs typeface="DM Sans"/>
                <a:sym typeface="DM Sans"/>
              </a:rPr>
              <a:t>DM SANS</a:t>
            </a:r>
            <a:endParaRPr/>
          </a:p>
        </p:txBody>
      </p:sp>
      <p:sp>
        <p:nvSpPr>
          <p:cNvPr id="289" name="Google Shape;289;p26"/>
          <p:cNvSpPr txBox="1"/>
          <p:nvPr/>
        </p:nvSpPr>
        <p:spPr>
          <a:xfrm>
            <a:off x="4210005" y="1436516"/>
            <a:ext cx="9867990" cy="3373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DM Sans"/>
                <a:ea typeface="DM Sans"/>
                <a:cs typeface="DM Sans"/>
                <a:sym typeface="DM Sans"/>
              </a:rPr>
              <a:t>Use these design resources in your Canva Presentation.</a:t>
            </a:r>
            <a:endParaRPr/>
          </a:p>
        </p:txBody>
      </p:sp>
      <p:sp>
        <p:nvSpPr>
          <p:cNvPr id="290" name="Google Shape;290;p26"/>
          <p:cNvSpPr txBox="1"/>
          <p:nvPr/>
        </p:nvSpPr>
        <p:spPr>
          <a:xfrm>
            <a:off x="11706206" y="9906311"/>
            <a:ext cx="5916757" cy="185049"/>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FFFFFF"/>
                </a:solidFill>
                <a:latin typeface="DM Sans"/>
                <a:ea typeface="DM Sans"/>
                <a:cs typeface="DM Sans"/>
                <a:sym typeface="DM Sans"/>
              </a:rPr>
              <a:t>DON'T FORGET TO DELETE THIS PAGE BEFORE PRESENTING. </a:t>
            </a:r>
            <a:endParaRPr/>
          </a:p>
        </p:txBody>
      </p:sp>
      <p:sp>
        <p:nvSpPr>
          <p:cNvPr id="291" name="Google Shape;291;p26"/>
          <p:cNvSpPr txBox="1"/>
          <p:nvPr/>
        </p:nvSpPr>
        <p:spPr>
          <a:xfrm>
            <a:off x="5469973" y="553424"/>
            <a:ext cx="7348055" cy="74231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5600" u="none" cap="none" strike="noStrike">
                <a:solidFill>
                  <a:srgbClr val="FFFFFF"/>
                </a:solidFill>
                <a:latin typeface="Staatliches"/>
                <a:ea typeface="Staatliches"/>
                <a:cs typeface="Staatliches"/>
                <a:sym typeface="Staatliches"/>
              </a:rPr>
              <a:t>Resource Page</a:t>
            </a:r>
            <a:endParaRPr/>
          </a:p>
        </p:txBody>
      </p:sp>
      <p:sp>
        <p:nvSpPr>
          <p:cNvPr id="292" name="Google Shape;292;p26"/>
          <p:cNvSpPr txBox="1"/>
          <p:nvPr/>
        </p:nvSpPr>
        <p:spPr>
          <a:xfrm>
            <a:off x="1747770"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FFFFFF"/>
                </a:solidFill>
                <a:latin typeface="DM Sans"/>
                <a:ea typeface="DM Sans"/>
                <a:cs typeface="DM Sans"/>
                <a:sym typeface="DM Sans"/>
              </a:rPr>
              <a:t>FONTS</a:t>
            </a:r>
            <a:endParaRPr/>
          </a:p>
        </p:txBody>
      </p:sp>
      <p:sp>
        <p:nvSpPr>
          <p:cNvPr id="293" name="Google Shape;293;p26"/>
          <p:cNvSpPr txBox="1"/>
          <p:nvPr/>
        </p:nvSpPr>
        <p:spPr>
          <a:xfrm>
            <a:off x="10153997" y="2693383"/>
            <a:ext cx="3424952"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FFFFFF"/>
                </a:solidFill>
                <a:latin typeface="DM Sans"/>
                <a:ea typeface="DM Sans"/>
                <a:cs typeface="DM Sans"/>
                <a:sym typeface="DM Sans"/>
              </a:rPr>
              <a:t>DESIGN ELEMENTS</a:t>
            </a:r>
            <a:endParaRPr/>
          </a:p>
        </p:txBody>
      </p:sp>
      <p:sp>
        <p:nvSpPr>
          <p:cNvPr id="294" name="Google Shape;294;p26"/>
          <p:cNvSpPr txBox="1"/>
          <p:nvPr/>
        </p:nvSpPr>
        <p:spPr>
          <a:xfrm>
            <a:off x="1747770" y="7296522"/>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FFFFFF"/>
                </a:solidFill>
                <a:latin typeface="DM Sans"/>
                <a:ea typeface="DM Sans"/>
                <a:cs typeface="DM Sans"/>
                <a:sym typeface="DM Sans"/>
              </a:rPr>
              <a:t>COLORS</a:t>
            </a:r>
            <a:endParaRPr/>
          </a:p>
        </p:txBody>
      </p:sp>
      <p:sp>
        <p:nvSpPr>
          <p:cNvPr id="295" name="Google Shape;295;p26"/>
          <p:cNvSpPr txBox="1"/>
          <p:nvPr/>
        </p:nvSpPr>
        <p:spPr>
          <a:xfrm>
            <a:off x="2101665" y="8992602"/>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FFFFFF"/>
                </a:solidFill>
                <a:latin typeface="DM Sans"/>
                <a:ea typeface="DM Sans"/>
                <a:cs typeface="DM Sans"/>
                <a:sym typeface="DM Sans"/>
              </a:rPr>
              <a:t>#FFFFFF</a:t>
            </a:r>
            <a:endParaRPr/>
          </a:p>
        </p:txBody>
      </p:sp>
      <p:sp>
        <p:nvSpPr>
          <p:cNvPr id="296" name="Google Shape;296;p26"/>
          <p:cNvSpPr txBox="1"/>
          <p:nvPr/>
        </p:nvSpPr>
        <p:spPr>
          <a:xfrm>
            <a:off x="3323038" y="8992602"/>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FFFFFF"/>
                </a:solidFill>
                <a:latin typeface="DM Sans"/>
                <a:ea typeface="DM Sans"/>
                <a:cs typeface="DM Sans"/>
                <a:sym typeface="DM Sans"/>
              </a:rPr>
              <a:t>#231F20</a:t>
            </a:r>
            <a:endParaRPr/>
          </a:p>
        </p:txBody>
      </p:sp>
      <p:grpSp>
        <p:nvGrpSpPr>
          <p:cNvPr id="297" name="Google Shape;297;p26"/>
          <p:cNvGrpSpPr/>
          <p:nvPr/>
        </p:nvGrpSpPr>
        <p:grpSpPr>
          <a:xfrm>
            <a:off x="6712288" y="3926882"/>
            <a:ext cx="10308370" cy="4720903"/>
            <a:chOff x="0" y="0"/>
            <a:chExt cx="13744493" cy="6294537"/>
          </a:xfrm>
        </p:grpSpPr>
        <p:sp>
          <p:nvSpPr>
            <p:cNvPr id="298" name="Google Shape;298;p26"/>
            <p:cNvSpPr/>
            <p:nvPr/>
          </p:nvSpPr>
          <p:spPr>
            <a:xfrm>
              <a:off x="11214879" y="1830530"/>
              <a:ext cx="966416" cy="831118"/>
            </a:xfrm>
            <a:custGeom>
              <a:rect b="b" l="l" r="r" t="t"/>
              <a:pathLst>
                <a:path extrusionOk="0" h="831118" w="966416">
                  <a:moveTo>
                    <a:pt x="0" y="0"/>
                  </a:moveTo>
                  <a:lnTo>
                    <a:pt x="966417" y="0"/>
                  </a:lnTo>
                  <a:lnTo>
                    <a:pt x="966417" y="831118"/>
                  </a:lnTo>
                  <a:lnTo>
                    <a:pt x="0" y="831118"/>
                  </a:lnTo>
                  <a:lnTo>
                    <a:pt x="0" y="0"/>
                  </a:lnTo>
                  <a:close/>
                </a:path>
              </a:pathLst>
            </a:custGeom>
            <a:blipFill rotWithShape="1">
              <a:blip r:embed="rId3">
                <a:alphaModFix/>
              </a:blip>
              <a:stretch>
                <a:fillRect b="0" l="0" r="0" t="0"/>
              </a:stretch>
            </a:blipFill>
            <a:ln>
              <a:noFill/>
            </a:ln>
          </p:spPr>
        </p:sp>
        <p:sp>
          <p:nvSpPr>
            <p:cNvPr id="299" name="Google Shape;299;p26"/>
            <p:cNvSpPr/>
            <p:nvPr/>
          </p:nvSpPr>
          <p:spPr>
            <a:xfrm>
              <a:off x="12981936" y="3436603"/>
              <a:ext cx="686872" cy="949194"/>
            </a:xfrm>
            <a:custGeom>
              <a:rect b="b" l="l" r="r" t="t"/>
              <a:pathLst>
                <a:path extrusionOk="0" h="949194" w="686872">
                  <a:moveTo>
                    <a:pt x="0" y="0"/>
                  </a:moveTo>
                  <a:lnTo>
                    <a:pt x="686872" y="0"/>
                  </a:lnTo>
                  <a:lnTo>
                    <a:pt x="686872" y="949194"/>
                  </a:lnTo>
                  <a:lnTo>
                    <a:pt x="0" y="949194"/>
                  </a:lnTo>
                  <a:lnTo>
                    <a:pt x="0" y="0"/>
                  </a:lnTo>
                  <a:close/>
                </a:path>
              </a:pathLst>
            </a:custGeom>
            <a:blipFill rotWithShape="1">
              <a:blip r:embed="rId4">
                <a:alphaModFix/>
              </a:blip>
              <a:stretch>
                <a:fillRect b="0" l="0" r="0" t="0"/>
              </a:stretch>
            </a:blipFill>
            <a:ln>
              <a:noFill/>
            </a:ln>
          </p:spPr>
        </p:sp>
        <p:sp>
          <p:nvSpPr>
            <p:cNvPr id="300" name="Google Shape;300;p26"/>
            <p:cNvSpPr/>
            <p:nvPr/>
          </p:nvSpPr>
          <p:spPr>
            <a:xfrm>
              <a:off x="11415585" y="3537730"/>
              <a:ext cx="565892" cy="848067"/>
            </a:xfrm>
            <a:custGeom>
              <a:rect b="b" l="l" r="r" t="t"/>
              <a:pathLst>
                <a:path extrusionOk="0" h="848067" w="565892">
                  <a:moveTo>
                    <a:pt x="0" y="0"/>
                  </a:moveTo>
                  <a:lnTo>
                    <a:pt x="565893" y="0"/>
                  </a:lnTo>
                  <a:lnTo>
                    <a:pt x="565893" y="848067"/>
                  </a:lnTo>
                  <a:lnTo>
                    <a:pt x="0" y="848067"/>
                  </a:lnTo>
                  <a:lnTo>
                    <a:pt x="0" y="0"/>
                  </a:lnTo>
                  <a:close/>
                </a:path>
              </a:pathLst>
            </a:custGeom>
            <a:blipFill rotWithShape="1">
              <a:blip r:embed="rId5">
                <a:alphaModFix/>
              </a:blip>
              <a:stretch>
                <a:fillRect b="0" l="0" r="0" t="0"/>
              </a:stretch>
            </a:blipFill>
            <a:ln>
              <a:noFill/>
            </a:ln>
          </p:spPr>
        </p:sp>
        <p:sp>
          <p:nvSpPr>
            <p:cNvPr id="301" name="Google Shape;301;p26"/>
            <p:cNvSpPr/>
            <p:nvPr/>
          </p:nvSpPr>
          <p:spPr>
            <a:xfrm>
              <a:off x="12805988" y="5240826"/>
              <a:ext cx="938505" cy="848067"/>
            </a:xfrm>
            <a:custGeom>
              <a:rect b="b" l="l" r="r" t="t"/>
              <a:pathLst>
                <a:path extrusionOk="0" h="848067" w="938505">
                  <a:moveTo>
                    <a:pt x="0" y="0"/>
                  </a:moveTo>
                  <a:lnTo>
                    <a:pt x="938505" y="0"/>
                  </a:lnTo>
                  <a:lnTo>
                    <a:pt x="938505" y="848068"/>
                  </a:lnTo>
                  <a:lnTo>
                    <a:pt x="0" y="848068"/>
                  </a:lnTo>
                  <a:lnTo>
                    <a:pt x="0" y="0"/>
                  </a:lnTo>
                  <a:close/>
                </a:path>
              </a:pathLst>
            </a:custGeom>
            <a:blipFill rotWithShape="1">
              <a:blip r:embed="rId6">
                <a:alphaModFix/>
              </a:blip>
              <a:stretch>
                <a:fillRect b="0" l="0" r="0" t="0"/>
              </a:stretch>
            </a:blipFill>
            <a:ln>
              <a:noFill/>
            </a:ln>
          </p:spPr>
        </p:sp>
        <p:sp>
          <p:nvSpPr>
            <p:cNvPr id="302" name="Google Shape;302;p26"/>
            <p:cNvSpPr/>
            <p:nvPr/>
          </p:nvSpPr>
          <p:spPr>
            <a:xfrm>
              <a:off x="12805988" y="50563"/>
              <a:ext cx="848067" cy="848067"/>
            </a:xfrm>
            <a:custGeom>
              <a:rect b="b" l="l" r="r" t="t"/>
              <a:pathLst>
                <a:path extrusionOk="0" h="848067" w="848067">
                  <a:moveTo>
                    <a:pt x="0" y="0"/>
                  </a:moveTo>
                  <a:lnTo>
                    <a:pt x="848068" y="0"/>
                  </a:lnTo>
                  <a:lnTo>
                    <a:pt x="848068" y="848068"/>
                  </a:lnTo>
                  <a:lnTo>
                    <a:pt x="0" y="848068"/>
                  </a:lnTo>
                  <a:lnTo>
                    <a:pt x="0" y="0"/>
                  </a:lnTo>
                  <a:close/>
                </a:path>
              </a:pathLst>
            </a:custGeom>
            <a:blipFill rotWithShape="1">
              <a:blip r:embed="rId7">
                <a:alphaModFix/>
              </a:blip>
              <a:stretch>
                <a:fillRect b="0" l="0" r="0" t="0"/>
              </a:stretch>
            </a:blipFill>
            <a:ln>
              <a:noFill/>
            </a:ln>
          </p:spPr>
        </p:sp>
        <p:sp>
          <p:nvSpPr>
            <p:cNvPr id="303" name="Google Shape;303;p26"/>
            <p:cNvSpPr/>
            <p:nvPr/>
          </p:nvSpPr>
          <p:spPr>
            <a:xfrm>
              <a:off x="11107396" y="59038"/>
              <a:ext cx="1160275" cy="713042"/>
            </a:xfrm>
            <a:custGeom>
              <a:rect b="b" l="l" r="r" t="t"/>
              <a:pathLst>
                <a:path extrusionOk="0" h="713042" w="1160275">
                  <a:moveTo>
                    <a:pt x="0" y="0"/>
                  </a:moveTo>
                  <a:lnTo>
                    <a:pt x="1160274" y="0"/>
                  </a:lnTo>
                  <a:lnTo>
                    <a:pt x="1160274" y="713042"/>
                  </a:lnTo>
                  <a:lnTo>
                    <a:pt x="0" y="713042"/>
                  </a:lnTo>
                  <a:lnTo>
                    <a:pt x="0" y="0"/>
                  </a:lnTo>
                  <a:close/>
                </a:path>
              </a:pathLst>
            </a:custGeom>
            <a:blipFill rotWithShape="1">
              <a:blip r:embed="rId8">
                <a:alphaModFix/>
              </a:blip>
              <a:stretch>
                <a:fillRect b="0" l="0" r="0" t="0"/>
              </a:stretch>
            </a:blipFill>
            <a:ln>
              <a:noFill/>
            </a:ln>
          </p:spPr>
        </p:sp>
        <p:sp>
          <p:nvSpPr>
            <p:cNvPr id="304" name="Google Shape;304;p26"/>
            <p:cNvSpPr/>
            <p:nvPr/>
          </p:nvSpPr>
          <p:spPr>
            <a:xfrm>
              <a:off x="12719613" y="1830530"/>
              <a:ext cx="949194" cy="949194"/>
            </a:xfrm>
            <a:custGeom>
              <a:rect b="b" l="l" r="r" t="t"/>
              <a:pathLst>
                <a:path extrusionOk="0" h="949194" w="949194">
                  <a:moveTo>
                    <a:pt x="0" y="0"/>
                  </a:moveTo>
                  <a:lnTo>
                    <a:pt x="949195" y="0"/>
                  </a:lnTo>
                  <a:lnTo>
                    <a:pt x="949195" y="949195"/>
                  </a:lnTo>
                  <a:lnTo>
                    <a:pt x="0" y="949195"/>
                  </a:lnTo>
                  <a:lnTo>
                    <a:pt x="0" y="0"/>
                  </a:lnTo>
                  <a:close/>
                </a:path>
              </a:pathLst>
            </a:custGeom>
            <a:blipFill rotWithShape="1">
              <a:blip r:embed="rId9">
                <a:alphaModFix/>
              </a:blip>
              <a:stretch>
                <a:fillRect b="0" l="0" r="0" t="0"/>
              </a:stretch>
            </a:blipFill>
            <a:ln>
              <a:noFill/>
            </a:ln>
          </p:spPr>
        </p:sp>
        <p:sp>
          <p:nvSpPr>
            <p:cNvPr id="305" name="Google Shape;305;p26"/>
            <p:cNvSpPr/>
            <p:nvPr/>
          </p:nvSpPr>
          <p:spPr>
            <a:xfrm>
              <a:off x="11320493" y="5261878"/>
              <a:ext cx="660984" cy="949194"/>
            </a:xfrm>
            <a:custGeom>
              <a:rect b="b" l="l" r="r" t="t"/>
              <a:pathLst>
                <a:path extrusionOk="0" h="949194" w="660984">
                  <a:moveTo>
                    <a:pt x="0" y="0"/>
                  </a:moveTo>
                  <a:lnTo>
                    <a:pt x="660985" y="0"/>
                  </a:lnTo>
                  <a:lnTo>
                    <a:pt x="660985" y="949195"/>
                  </a:lnTo>
                  <a:lnTo>
                    <a:pt x="0" y="949195"/>
                  </a:lnTo>
                  <a:lnTo>
                    <a:pt x="0" y="0"/>
                  </a:lnTo>
                  <a:close/>
                </a:path>
              </a:pathLst>
            </a:custGeom>
            <a:blipFill rotWithShape="1">
              <a:blip r:embed="rId10">
                <a:alphaModFix/>
              </a:blip>
              <a:stretch>
                <a:fillRect b="0" l="0" r="0" t="0"/>
              </a:stretch>
            </a:blipFill>
            <a:ln>
              <a:noFill/>
            </a:ln>
          </p:spPr>
        </p:sp>
        <p:sp>
          <p:nvSpPr>
            <p:cNvPr id="306" name="Google Shape;306;p26"/>
            <p:cNvSpPr/>
            <p:nvPr/>
          </p:nvSpPr>
          <p:spPr>
            <a:xfrm>
              <a:off x="6792616" y="9326"/>
              <a:ext cx="833565" cy="949194"/>
            </a:xfrm>
            <a:custGeom>
              <a:rect b="b" l="l" r="r" t="t"/>
              <a:pathLst>
                <a:path extrusionOk="0" h="949194" w="833565">
                  <a:moveTo>
                    <a:pt x="0" y="0"/>
                  </a:moveTo>
                  <a:lnTo>
                    <a:pt x="833565" y="0"/>
                  </a:lnTo>
                  <a:lnTo>
                    <a:pt x="833565" y="949194"/>
                  </a:lnTo>
                  <a:lnTo>
                    <a:pt x="0" y="949194"/>
                  </a:lnTo>
                  <a:lnTo>
                    <a:pt x="0" y="0"/>
                  </a:lnTo>
                  <a:close/>
                </a:path>
              </a:pathLst>
            </a:custGeom>
            <a:blipFill rotWithShape="1">
              <a:blip r:embed="rId11">
                <a:alphaModFix/>
              </a:blip>
              <a:stretch>
                <a:fillRect b="0" l="0" r="0" t="0"/>
              </a:stretch>
            </a:blipFill>
            <a:ln>
              <a:noFill/>
            </a:ln>
          </p:spPr>
        </p:sp>
        <p:sp>
          <p:nvSpPr>
            <p:cNvPr id="307" name="Google Shape;307;p26"/>
            <p:cNvSpPr/>
            <p:nvPr/>
          </p:nvSpPr>
          <p:spPr>
            <a:xfrm>
              <a:off x="9546278" y="181541"/>
              <a:ext cx="1100526" cy="654313"/>
            </a:xfrm>
            <a:custGeom>
              <a:rect b="b" l="l" r="r" t="t"/>
              <a:pathLst>
                <a:path extrusionOk="0" h="654313" w="1100526">
                  <a:moveTo>
                    <a:pt x="0" y="0"/>
                  </a:moveTo>
                  <a:lnTo>
                    <a:pt x="1100526" y="0"/>
                  </a:lnTo>
                  <a:lnTo>
                    <a:pt x="1100526" y="654313"/>
                  </a:lnTo>
                  <a:lnTo>
                    <a:pt x="0" y="654313"/>
                  </a:lnTo>
                  <a:lnTo>
                    <a:pt x="0" y="0"/>
                  </a:lnTo>
                  <a:close/>
                </a:path>
              </a:pathLst>
            </a:custGeom>
            <a:blipFill rotWithShape="1">
              <a:blip r:embed="rId12">
                <a:alphaModFix/>
              </a:blip>
              <a:stretch>
                <a:fillRect b="0" l="0" r="0" t="0"/>
              </a:stretch>
            </a:blipFill>
            <a:ln>
              <a:noFill/>
            </a:ln>
          </p:spPr>
        </p:sp>
        <p:sp>
          <p:nvSpPr>
            <p:cNvPr id="308" name="Google Shape;308;p26"/>
            <p:cNvSpPr/>
            <p:nvPr/>
          </p:nvSpPr>
          <p:spPr>
            <a:xfrm>
              <a:off x="1320280" y="59889"/>
              <a:ext cx="848067" cy="848067"/>
            </a:xfrm>
            <a:custGeom>
              <a:rect b="b" l="l" r="r" t="t"/>
              <a:pathLst>
                <a:path extrusionOk="0" h="848067" w="848067">
                  <a:moveTo>
                    <a:pt x="0" y="0"/>
                  </a:moveTo>
                  <a:lnTo>
                    <a:pt x="848067" y="0"/>
                  </a:lnTo>
                  <a:lnTo>
                    <a:pt x="848067" y="848068"/>
                  </a:lnTo>
                  <a:lnTo>
                    <a:pt x="0" y="848068"/>
                  </a:lnTo>
                  <a:lnTo>
                    <a:pt x="0" y="0"/>
                  </a:lnTo>
                  <a:close/>
                </a:path>
              </a:pathLst>
            </a:custGeom>
            <a:blipFill rotWithShape="1">
              <a:blip r:embed="rId13">
                <a:alphaModFix/>
              </a:blip>
              <a:stretch>
                <a:fillRect b="0" l="0" r="0" t="0"/>
              </a:stretch>
            </a:blipFill>
            <a:ln>
              <a:noFill/>
            </a:ln>
          </p:spPr>
        </p:sp>
        <p:sp>
          <p:nvSpPr>
            <p:cNvPr id="309" name="Google Shape;309;p26"/>
            <p:cNvSpPr/>
            <p:nvPr/>
          </p:nvSpPr>
          <p:spPr>
            <a:xfrm>
              <a:off x="6889" y="59889"/>
              <a:ext cx="848067" cy="848067"/>
            </a:xfrm>
            <a:custGeom>
              <a:rect b="b" l="l" r="r" t="t"/>
              <a:pathLst>
                <a:path extrusionOk="0" h="848067" w="848067">
                  <a:moveTo>
                    <a:pt x="0" y="0"/>
                  </a:moveTo>
                  <a:lnTo>
                    <a:pt x="848068" y="0"/>
                  </a:lnTo>
                  <a:lnTo>
                    <a:pt x="848068" y="848068"/>
                  </a:lnTo>
                  <a:lnTo>
                    <a:pt x="0" y="848068"/>
                  </a:lnTo>
                  <a:lnTo>
                    <a:pt x="0" y="0"/>
                  </a:lnTo>
                  <a:close/>
                </a:path>
              </a:pathLst>
            </a:custGeom>
            <a:blipFill rotWithShape="1">
              <a:blip r:embed="rId14">
                <a:alphaModFix/>
              </a:blip>
              <a:stretch>
                <a:fillRect b="0" l="0" r="0" t="0"/>
              </a:stretch>
            </a:blipFill>
            <a:ln>
              <a:noFill/>
            </a:ln>
          </p:spPr>
        </p:sp>
        <p:sp>
          <p:nvSpPr>
            <p:cNvPr id="310" name="Google Shape;310;p26"/>
            <p:cNvSpPr/>
            <p:nvPr/>
          </p:nvSpPr>
          <p:spPr>
            <a:xfrm>
              <a:off x="5345042" y="34740"/>
              <a:ext cx="941146" cy="898366"/>
            </a:xfrm>
            <a:custGeom>
              <a:rect b="b" l="l" r="r" t="t"/>
              <a:pathLst>
                <a:path extrusionOk="0" h="898366" w="941146">
                  <a:moveTo>
                    <a:pt x="0" y="0"/>
                  </a:moveTo>
                  <a:lnTo>
                    <a:pt x="941146" y="0"/>
                  </a:lnTo>
                  <a:lnTo>
                    <a:pt x="941146" y="898366"/>
                  </a:lnTo>
                  <a:lnTo>
                    <a:pt x="0" y="898366"/>
                  </a:lnTo>
                  <a:lnTo>
                    <a:pt x="0" y="0"/>
                  </a:lnTo>
                  <a:close/>
                </a:path>
              </a:pathLst>
            </a:custGeom>
            <a:blipFill rotWithShape="1">
              <a:blip r:embed="rId15">
                <a:alphaModFix/>
              </a:blip>
              <a:stretch>
                <a:fillRect b="0" l="0" r="0" t="0"/>
              </a:stretch>
            </a:blipFill>
            <a:ln>
              <a:noFill/>
            </a:ln>
          </p:spPr>
        </p:sp>
        <p:sp>
          <p:nvSpPr>
            <p:cNvPr id="311" name="Google Shape;311;p26"/>
            <p:cNvSpPr/>
            <p:nvPr/>
          </p:nvSpPr>
          <p:spPr>
            <a:xfrm>
              <a:off x="2652851" y="9326"/>
              <a:ext cx="942291" cy="949194"/>
            </a:xfrm>
            <a:custGeom>
              <a:rect b="b" l="l" r="r" t="t"/>
              <a:pathLst>
                <a:path extrusionOk="0" h="949194" w="942291">
                  <a:moveTo>
                    <a:pt x="0" y="0"/>
                  </a:moveTo>
                  <a:lnTo>
                    <a:pt x="942291" y="0"/>
                  </a:lnTo>
                  <a:lnTo>
                    <a:pt x="942291" y="949194"/>
                  </a:lnTo>
                  <a:lnTo>
                    <a:pt x="0" y="949194"/>
                  </a:lnTo>
                  <a:lnTo>
                    <a:pt x="0" y="0"/>
                  </a:lnTo>
                  <a:close/>
                </a:path>
              </a:pathLst>
            </a:custGeom>
            <a:blipFill rotWithShape="1">
              <a:blip r:embed="rId16">
                <a:alphaModFix/>
              </a:blip>
              <a:stretch>
                <a:fillRect b="0" l="0" r="0" t="0"/>
              </a:stretch>
            </a:blipFill>
            <a:ln>
              <a:noFill/>
            </a:ln>
          </p:spPr>
        </p:sp>
        <p:sp>
          <p:nvSpPr>
            <p:cNvPr id="312" name="Google Shape;312;p26"/>
            <p:cNvSpPr/>
            <p:nvPr/>
          </p:nvSpPr>
          <p:spPr>
            <a:xfrm>
              <a:off x="4070056" y="0"/>
              <a:ext cx="785987" cy="958520"/>
            </a:xfrm>
            <a:custGeom>
              <a:rect b="b" l="l" r="r" t="t"/>
              <a:pathLst>
                <a:path extrusionOk="0" h="958520" w="785987">
                  <a:moveTo>
                    <a:pt x="0" y="0"/>
                  </a:moveTo>
                  <a:lnTo>
                    <a:pt x="785986" y="0"/>
                  </a:lnTo>
                  <a:lnTo>
                    <a:pt x="785986" y="958520"/>
                  </a:lnTo>
                  <a:lnTo>
                    <a:pt x="0" y="958520"/>
                  </a:lnTo>
                  <a:lnTo>
                    <a:pt x="0" y="0"/>
                  </a:lnTo>
                  <a:close/>
                </a:path>
              </a:pathLst>
            </a:custGeom>
            <a:blipFill rotWithShape="1">
              <a:blip r:embed="rId17">
                <a:alphaModFix/>
              </a:blip>
              <a:stretch>
                <a:fillRect b="0" l="0" r="0" t="0"/>
              </a:stretch>
            </a:blipFill>
            <a:ln>
              <a:noFill/>
            </a:ln>
          </p:spPr>
        </p:sp>
        <p:sp>
          <p:nvSpPr>
            <p:cNvPr id="313" name="Google Shape;313;p26"/>
            <p:cNvSpPr/>
            <p:nvPr/>
          </p:nvSpPr>
          <p:spPr>
            <a:xfrm>
              <a:off x="8154932" y="59889"/>
              <a:ext cx="892720" cy="897616"/>
            </a:xfrm>
            <a:custGeom>
              <a:rect b="b" l="l" r="r" t="t"/>
              <a:pathLst>
                <a:path extrusionOk="0" h="897616" w="892720">
                  <a:moveTo>
                    <a:pt x="0" y="0"/>
                  </a:moveTo>
                  <a:lnTo>
                    <a:pt x="892720" y="0"/>
                  </a:lnTo>
                  <a:lnTo>
                    <a:pt x="892720" y="897616"/>
                  </a:lnTo>
                  <a:lnTo>
                    <a:pt x="0" y="897616"/>
                  </a:lnTo>
                  <a:lnTo>
                    <a:pt x="0" y="0"/>
                  </a:lnTo>
                  <a:close/>
                </a:path>
              </a:pathLst>
            </a:custGeom>
            <a:blipFill rotWithShape="1">
              <a:blip r:embed="rId18">
                <a:alphaModFix/>
              </a:blip>
              <a:stretch>
                <a:fillRect b="0" l="0" r="0" t="0"/>
              </a:stretch>
            </a:blipFill>
            <a:ln>
              <a:noFill/>
            </a:ln>
          </p:spPr>
        </p:sp>
        <p:sp>
          <p:nvSpPr>
            <p:cNvPr id="314" name="Google Shape;314;p26"/>
            <p:cNvSpPr/>
            <p:nvPr/>
          </p:nvSpPr>
          <p:spPr>
            <a:xfrm>
              <a:off x="8059512" y="1753734"/>
              <a:ext cx="766259" cy="949194"/>
            </a:xfrm>
            <a:custGeom>
              <a:rect b="b" l="l" r="r" t="t"/>
              <a:pathLst>
                <a:path extrusionOk="0" h="949194" w="766259">
                  <a:moveTo>
                    <a:pt x="0" y="0"/>
                  </a:moveTo>
                  <a:lnTo>
                    <a:pt x="766258" y="0"/>
                  </a:lnTo>
                  <a:lnTo>
                    <a:pt x="766258" y="949195"/>
                  </a:lnTo>
                  <a:lnTo>
                    <a:pt x="0" y="949195"/>
                  </a:lnTo>
                  <a:lnTo>
                    <a:pt x="0" y="0"/>
                  </a:lnTo>
                  <a:close/>
                </a:path>
              </a:pathLst>
            </a:custGeom>
            <a:blipFill rotWithShape="1">
              <a:blip r:embed="rId19">
                <a:alphaModFix/>
              </a:blip>
              <a:stretch>
                <a:fillRect b="0" l="0" r="0" t="0"/>
              </a:stretch>
            </a:blipFill>
            <a:ln>
              <a:noFill/>
            </a:ln>
          </p:spPr>
        </p:sp>
        <p:sp>
          <p:nvSpPr>
            <p:cNvPr id="315" name="Google Shape;315;p26"/>
            <p:cNvSpPr/>
            <p:nvPr/>
          </p:nvSpPr>
          <p:spPr>
            <a:xfrm>
              <a:off x="6408379" y="1753734"/>
              <a:ext cx="1031733" cy="949194"/>
            </a:xfrm>
            <a:custGeom>
              <a:rect b="b" l="l" r="r" t="t"/>
              <a:pathLst>
                <a:path extrusionOk="0" h="949194" w="1031733">
                  <a:moveTo>
                    <a:pt x="0" y="0"/>
                  </a:moveTo>
                  <a:lnTo>
                    <a:pt x="1031733" y="0"/>
                  </a:lnTo>
                  <a:lnTo>
                    <a:pt x="1031733" y="949195"/>
                  </a:lnTo>
                  <a:lnTo>
                    <a:pt x="0" y="949195"/>
                  </a:lnTo>
                  <a:lnTo>
                    <a:pt x="0" y="0"/>
                  </a:lnTo>
                  <a:close/>
                </a:path>
              </a:pathLst>
            </a:custGeom>
            <a:blipFill rotWithShape="1">
              <a:blip r:embed="rId20">
                <a:alphaModFix/>
              </a:blip>
              <a:stretch>
                <a:fillRect b="0" l="0" r="0" t="0"/>
              </a:stretch>
            </a:blipFill>
            <a:ln>
              <a:noFill/>
            </a:ln>
          </p:spPr>
        </p:sp>
        <p:sp>
          <p:nvSpPr>
            <p:cNvPr id="316" name="Google Shape;316;p26"/>
            <p:cNvSpPr/>
            <p:nvPr/>
          </p:nvSpPr>
          <p:spPr>
            <a:xfrm>
              <a:off x="9508894" y="1968989"/>
              <a:ext cx="1084722" cy="623222"/>
            </a:xfrm>
            <a:custGeom>
              <a:rect b="b" l="l" r="r" t="t"/>
              <a:pathLst>
                <a:path extrusionOk="0" h="623222" w="1084722">
                  <a:moveTo>
                    <a:pt x="0" y="0"/>
                  </a:moveTo>
                  <a:lnTo>
                    <a:pt x="1084722" y="0"/>
                  </a:lnTo>
                  <a:lnTo>
                    <a:pt x="1084722" y="623222"/>
                  </a:lnTo>
                  <a:lnTo>
                    <a:pt x="0" y="623222"/>
                  </a:lnTo>
                  <a:lnTo>
                    <a:pt x="0" y="0"/>
                  </a:lnTo>
                  <a:close/>
                </a:path>
              </a:pathLst>
            </a:custGeom>
            <a:blipFill rotWithShape="1">
              <a:blip r:embed="rId21">
                <a:alphaModFix/>
              </a:blip>
              <a:stretch>
                <a:fillRect b="0" l="0" r="0" t="0"/>
              </a:stretch>
            </a:blipFill>
            <a:ln>
              <a:noFill/>
            </a:ln>
          </p:spPr>
        </p:sp>
        <p:sp>
          <p:nvSpPr>
            <p:cNvPr id="317" name="Google Shape;317;p26"/>
            <p:cNvSpPr/>
            <p:nvPr/>
          </p:nvSpPr>
          <p:spPr>
            <a:xfrm>
              <a:off x="3292047" y="1753734"/>
              <a:ext cx="949194" cy="949194"/>
            </a:xfrm>
            <a:custGeom>
              <a:rect b="b" l="l" r="r" t="t"/>
              <a:pathLst>
                <a:path extrusionOk="0" h="949194" w="949194">
                  <a:moveTo>
                    <a:pt x="0" y="0"/>
                  </a:moveTo>
                  <a:lnTo>
                    <a:pt x="949194" y="0"/>
                  </a:lnTo>
                  <a:lnTo>
                    <a:pt x="949194" y="949195"/>
                  </a:lnTo>
                  <a:lnTo>
                    <a:pt x="0" y="949195"/>
                  </a:lnTo>
                  <a:lnTo>
                    <a:pt x="0" y="0"/>
                  </a:lnTo>
                  <a:close/>
                </a:path>
              </a:pathLst>
            </a:custGeom>
            <a:blipFill rotWithShape="1">
              <a:blip r:embed="rId22">
                <a:alphaModFix/>
              </a:blip>
              <a:stretch>
                <a:fillRect b="0" l="0" r="0" t="0"/>
              </a:stretch>
            </a:blipFill>
            <a:ln>
              <a:noFill/>
            </a:ln>
          </p:spPr>
        </p:sp>
        <p:sp>
          <p:nvSpPr>
            <p:cNvPr id="318" name="Google Shape;318;p26"/>
            <p:cNvSpPr/>
            <p:nvPr/>
          </p:nvSpPr>
          <p:spPr>
            <a:xfrm>
              <a:off x="6889" y="1753734"/>
              <a:ext cx="1103714" cy="949194"/>
            </a:xfrm>
            <a:custGeom>
              <a:rect b="b" l="l" r="r" t="t"/>
              <a:pathLst>
                <a:path extrusionOk="0" h="949194" w="1103714">
                  <a:moveTo>
                    <a:pt x="0" y="0"/>
                  </a:moveTo>
                  <a:lnTo>
                    <a:pt x="1103715" y="0"/>
                  </a:lnTo>
                  <a:lnTo>
                    <a:pt x="1103715" y="949195"/>
                  </a:lnTo>
                  <a:lnTo>
                    <a:pt x="0" y="949195"/>
                  </a:lnTo>
                  <a:lnTo>
                    <a:pt x="0" y="0"/>
                  </a:lnTo>
                  <a:close/>
                </a:path>
              </a:pathLst>
            </a:custGeom>
            <a:blipFill rotWithShape="1">
              <a:blip r:embed="rId23">
                <a:alphaModFix/>
              </a:blip>
              <a:stretch>
                <a:fillRect b="0" l="0" r="0" t="0"/>
              </a:stretch>
            </a:blipFill>
            <a:ln>
              <a:noFill/>
            </a:ln>
          </p:spPr>
        </p:sp>
        <p:sp>
          <p:nvSpPr>
            <p:cNvPr id="319" name="Google Shape;319;p26"/>
            <p:cNvSpPr/>
            <p:nvPr/>
          </p:nvSpPr>
          <p:spPr>
            <a:xfrm>
              <a:off x="4748432" y="1753734"/>
              <a:ext cx="947469" cy="949194"/>
            </a:xfrm>
            <a:custGeom>
              <a:rect b="b" l="l" r="r" t="t"/>
              <a:pathLst>
                <a:path extrusionOk="0" h="949194" w="947469">
                  <a:moveTo>
                    <a:pt x="0" y="0"/>
                  </a:moveTo>
                  <a:lnTo>
                    <a:pt x="947468" y="0"/>
                  </a:lnTo>
                  <a:lnTo>
                    <a:pt x="947468" y="949195"/>
                  </a:lnTo>
                  <a:lnTo>
                    <a:pt x="0" y="949195"/>
                  </a:lnTo>
                  <a:lnTo>
                    <a:pt x="0" y="0"/>
                  </a:lnTo>
                  <a:close/>
                </a:path>
              </a:pathLst>
            </a:custGeom>
            <a:blipFill rotWithShape="1">
              <a:blip r:embed="rId24">
                <a:alphaModFix/>
              </a:blip>
              <a:stretch>
                <a:fillRect b="0" l="0" r="0" t="0"/>
              </a:stretch>
            </a:blipFill>
            <a:ln>
              <a:noFill/>
            </a:ln>
          </p:spPr>
        </p:sp>
        <p:sp>
          <p:nvSpPr>
            <p:cNvPr id="320" name="Google Shape;320;p26"/>
            <p:cNvSpPr/>
            <p:nvPr/>
          </p:nvSpPr>
          <p:spPr>
            <a:xfrm>
              <a:off x="1726728" y="1753734"/>
              <a:ext cx="949194" cy="949194"/>
            </a:xfrm>
            <a:custGeom>
              <a:rect b="b" l="l" r="r" t="t"/>
              <a:pathLst>
                <a:path extrusionOk="0" h="949194" w="949194">
                  <a:moveTo>
                    <a:pt x="0" y="0"/>
                  </a:moveTo>
                  <a:lnTo>
                    <a:pt x="949195" y="0"/>
                  </a:lnTo>
                  <a:lnTo>
                    <a:pt x="949195" y="949195"/>
                  </a:lnTo>
                  <a:lnTo>
                    <a:pt x="0" y="949195"/>
                  </a:lnTo>
                  <a:lnTo>
                    <a:pt x="0" y="0"/>
                  </a:lnTo>
                  <a:close/>
                </a:path>
              </a:pathLst>
            </a:custGeom>
            <a:blipFill rotWithShape="1">
              <a:blip r:embed="rId25">
                <a:alphaModFix/>
              </a:blip>
              <a:stretch>
                <a:fillRect b="0" l="0" r="0" t="0"/>
              </a:stretch>
            </a:blipFill>
            <a:ln>
              <a:noFill/>
            </a:ln>
          </p:spPr>
        </p:sp>
        <p:sp>
          <p:nvSpPr>
            <p:cNvPr id="321" name="Google Shape;321;p26"/>
            <p:cNvSpPr/>
            <p:nvPr/>
          </p:nvSpPr>
          <p:spPr>
            <a:xfrm>
              <a:off x="6923841" y="3524236"/>
              <a:ext cx="1040268" cy="820866"/>
            </a:xfrm>
            <a:custGeom>
              <a:rect b="b" l="l" r="r" t="t"/>
              <a:pathLst>
                <a:path extrusionOk="0" h="820866" w="1040268">
                  <a:moveTo>
                    <a:pt x="0" y="0"/>
                  </a:moveTo>
                  <a:lnTo>
                    <a:pt x="1040268" y="0"/>
                  </a:lnTo>
                  <a:lnTo>
                    <a:pt x="1040268" y="820866"/>
                  </a:lnTo>
                  <a:lnTo>
                    <a:pt x="0" y="820866"/>
                  </a:lnTo>
                  <a:lnTo>
                    <a:pt x="0" y="0"/>
                  </a:lnTo>
                  <a:close/>
                </a:path>
              </a:pathLst>
            </a:custGeom>
            <a:blipFill rotWithShape="1">
              <a:blip r:embed="rId26">
                <a:alphaModFix/>
              </a:blip>
              <a:stretch>
                <a:fillRect b="0" l="0" r="0" t="0"/>
              </a:stretch>
            </a:blipFill>
            <a:ln>
              <a:noFill/>
            </a:ln>
          </p:spPr>
        </p:sp>
        <p:sp>
          <p:nvSpPr>
            <p:cNvPr id="322" name="Google Shape;322;p26"/>
            <p:cNvSpPr/>
            <p:nvPr/>
          </p:nvSpPr>
          <p:spPr>
            <a:xfrm>
              <a:off x="5329397" y="3562814"/>
              <a:ext cx="1072844" cy="645657"/>
            </a:xfrm>
            <a:custGeom>
              <a:rect b="b" l="l" r="r" t="t"/>
              <a:pathLst>
                <a:path extrusionOk="0" h="645657" w="1072844">
                  <a:moveTo>
                    <a:pt x="0" y="0"/>
                  </a:moveTo>
                  <a:lnTo>
                    <a:pt x="1072844" y="0"/>
                  </a:lnTo>
                  <a:lnTo>
                    <a:pt x="1072844" y="645657"/>
                  </a:lnTo>
                  <a:lnTo>
                    <a:pt x="0" y="645657"/>
                  </a:lnTo>
                  <a:lnTo>
                    <a:pt x="0" y="0"/>
                  </a:lnTo>
                  <a:close/>
                </a:path>
              </a:pathLst>
            </a:custGeom>
            <a:blipFill rotWithShape="1">
              <a:blip r:embed="rId27">
                <a:alphaModFix/>
              </a:blip>
              <a:stretch>
                <a:fillRect b="0" l="0" r="0" t="0"/>
              </a:stretch>
            </a:blipFill>
            <a:ln>
              <a:noFill/>
            </a:ln>
          </p:spPr>
        </p:sp>
        <p:sp>
          <p:nvSpPr>
            <p:cNvPr id="323" name="Google Shape;323;p26"/>
            <p:cNvSpPr/>
            <p:nvPr/>
          </p:nvSpPr>
          <p:spPr>
            <a:xfrm>
              <a:off x="2803422" y="3464186"/>
              <a:ext cx="882797" cy="940966"/>
            </a:xfrm>
            <a:custGeom>
              <a:rect b="b" l="l" r="r" t="t"/>
              <a:pathLst>
                <a:path extrusionOk="0" h="940966" w="882797">
                  <a:moveTo>
                    <a:pt x="0" y="0"/>
                  </a:moveTo>
                  <a:lnTo>
                    <a:pt x="882797" y="0"/>
                  </a:lnTo>
                  <a:lnTo>
                    <a:pt x="882797" y="940966"/>
                  </a:lnTo>
                  <a:lnTo>
                    <a:pt x="0" y="940966"/>
                  </a:lnTo>
                  <a:lnTo>
                    <a:pt x="0" y="0"/>
                  </a:lnTo>
                  <a:close/>
                </a:path>
              </a:pathLst>
            </a:custGeom>
            <a:blipFill rotWithShape="1">
              <a:blip r:embed="rId28">
                <a:alphaModFix/>
              </a:blip>
              <a:stretch>
                <a:fillRect b="0" l="0" r="0" t="0"/>
              </a:stretch>
            </a:blipFill>
            <a:ln>
              <a:noFill/>
            </a:ln>
          </p:spPr>
        </p:sp>
        <p:sp>
          <p:nvSpPr>
            <p:cNvPr id="324" name="Google Shape;324;p26"/>
            <p:cNvSpPr/>
            <p:nvPr/>
          </p:nvSpPr>
          <p:spPr>
            <a:xfrm>
              <a:off x="4207819" y="3475209"/>
              <a:ext cx="599979" cy="820866"/>
            </a:xfrm>
            <a:custGeom>
              <a:rect b="b" l="l" r="r" t="t"/>
              <a:pathLst>
                <a:path extrusionOk="0" h="820866" w="599979">
                  <a:moveTo>
                    <a:pt x="0" y="0"/>
                  </a:moveTo>
                  <a:lnTo>
                    <a:pt x="599978" y="0"/>
                  </a:lnTo>
                  <a:lnTo>
                    <a:pt x="599978" y="820866"/>
                  </a:lnTo>
                  <a:lnTo>
                    <a:pt x="0" y="820866"/>
                  </a:lnTo>
                  <a:lnTo>
                    <a:pt x="0" y="0"/>
                  </a:lnTo>
                  <a:close/>
                </a:path>
              </a:pathLst>
            </a:custGeom>
            <a:blipFill rotWithShape="1">
              <a:blip r:embed="rId29">
                <a:alphaModFix/>
              </a:blip>
              <a:stretch>
                <a:fillRect b="0" l="0" r="0" t="0"/>
              </a:stretch>
            </a:blipFill>
            <a:ln>
              <a:noFill/>
            </a:ln>
          </p:spPr>
        </p:sp>
        <p:sp>
          <p:nvSpPr>
            <p:cNvPr id="325" name="Google Shape;325;p26"/>
            <p:cNvSpPr/>
            <p:nvPr/>
          </p:nvSpPr>
          <p:spPr>
            <a:xfrm>
              <a:off x="1593085" y="3464186"/>
              <a:ext cx="686050" cy="940966"/>
            </a:xfrm>
            <a:custGeom>
              <a:rect b="b" l="l" r="r" t="t"/>
              <a:pathLst>
                <a:path extrusionOk="0" h="940966" w="686050">
                  <a:moveTo>
                    <a:pt x="0" y="0"/>
                  </a:moveTo>
                  <a:lnTo>
                    <a:pt x="686050" y="0"/>
                  </a:lnTo>
                  <a:lnTo>
                    <a:pt x="686050" y="940966"/>
                  </a:lnTo>
                  <a:lnTo>
                    <a:pt x="0" y="940966"/>
                  </a:lnTo>
                  <a:lnTo>
                    <a:pt x="0" y="0"/>
                  </a:lnTo>
                  <a:close/>
                </a:path>
              </a:pathLst>
            </a:custGeom>
            <a:blipFill rotWithShape="1">
              <a:blip r:embed="rId30">
                <a:alphaModFix/>
              </a:blip>
              <a:stretch>
                <a:fillRect b="0" l="0" r="0" t="0"/>
              </a:stretch>
            </a:blipFill>
            <a:ln>
              <a:noFill/>
            </a:ln>
          </p:spPr>
        </p:sp>
        <p:sp>
          <p:nvSpPr>
            <p:cNvPr id="326" name="Google Shape;326;p26"/>
            <p:cNvSpPr/>
            <p:nvPr/>
          </p:nvSpPr>
          <p:spPr>
            <a:xfrm>
              <a:off x="9833550" y="3524236"/>
              <a:ext cx="820866" cy="820866"/>
            </a:xfrm>
            <a:custGeom>
              <a:rect b="b" l="l" r="r" t="t"/>
              <a:pathLst>
                <a:path extrusionOk="0" h="820866" w="820866">
                  <a:moveTo>
                    <a:pt x="0" y="0"/>
                  </a:moveTo>
                  <a:lnTo>
                    <a:pt x="820866" y="0"/>
                  </a:lnTo>
                  <a:lnTo>
                    <a:pt x="820866" y="820866"/>
                  </a:lnTo>
                  <a:lnTo>
                    <a:pt x="0" y="820866"/>
                  </a:lnTo>
                  <a:lnTo>
                    <a:pt x="0" y="0"/>
                  </a:lnTo>
                  <a:close/>
                </a:path>
              </a:pathLst>
            </a:custGeom>
            <a:blipFill rotWithShape="1">
              <a:blip r:embed="rId31">
                <a:alphaModFix/>
              </a:blip>
              <a:stretch>
                <a:fillRect b="0" l="0" r="0" t="0"/>
              </a:stretch>
            </a:blipFill>
            <a:ln>
              <a:noFill/>
            </a:ln>
          </p:spPr>
        </p:sp>
        <p:sp>
          <p:nvSpPr>
            <p:cNvPr id="327" name="Google Shape;327;p26"/>
            <p:cNvSpPr/>
            <p:nvPr/>
          </p:nvSpPr>
          <p:spPr>
            <a:xfrm>
              <a:off x="8489740" y="3524236"/>
              <a:ext cx="820866" cy="820866"/>
            </a:xfrm>
            <a:custGeom>
              <a:rect b="b" l="l" r="r" t="t"/>
              <a:pathLst>
                <a:path extrusionOk="0" h="820866" w="820866">
                  <a:moveTo>
                    <a:pt x="0" y="0"/>
                  </a:moveTo>
                  <a:lnTo>
                    <a:pt x="820866" y="0"/>
                  </a:lnTo>
                  <a:lnTo>
                    <a:pt x="820866" y="820866"/>
                  </a:lnTo>
                  <a:lnTo>
                    <a:pt x="0" y="820866"/>
                  </a:lnTo>
                  <a:lnTo>
                    <a:pt x="0" y="0"/>
                  </a:lnTo>
                  <a:close/>
                </a:path>
              </a:pathLst>
            </a:custGeom>
            <a:blipFill rotWithShape="1">
              <a:blip r:embed="rId32">
                <a:alphaModFix/>
              </a:blip>
              <a:stretch>
                <a:fillRect b="0" l="0" r="0" t="0"/>
              </a:stretch>
            </a:blipFill>
            <a:ln>
              <a:noFill/>
            </a:ln>
          </p:spPr>
        </p:sp>
        <p:sp>
          <p:nvSpPr>
            <p:cNvPr id="328" name="Google Shape;328;p26"/>
            <p:cNvSpPr/>
            <p:nvPr/>
          </p:nvSpPr>
          <p:spPr>
            <a:xfrm>
              <a:off x="6889" y="3411045"/>
              <a:ext cx="1063252" cy="949194"/>
            </a:xfrm>
            <a:custGeom>
              <a:rect b="b" l="l" r="r" t="t"/>
              <a:pathLst>
                <a:path extrusionOk="0" h="949194" w="1063252">
                  <a:moveTo>
                    <a:pt x="0" y="0"/>
                  </a:moveTo>
                  <a:lnTo>
                    <a:pt x="1063253" y="0"/>
                  </a:lnTo>
                  <a:lnTo>
                    <a:pt x="1063253" y="949194"/>
                  </a:lnTo>
                  <a:lnTo>
                    <a:pt x="0" y="949194"/>
                  </a:lnTo>
                  <a:lnTo>
                    <a:pt x="0" y="0"/>
                  </a:lnTo>
                  <a:close/>
                </a:path>
              </a:pathLst>
            </a:custGeom>
            <a:blipFill rotWithShape="1">
              <a:blip r:embed="rId33">
                <a:alphaModFix/>
              </a:blip>
              <a:stretch>
                <a:fillRect b="0" l="0" r="0" t="0"/>
              </a:stretch>
            </a:blipFill>
            <a:ln>
              <a:noFill/>
            </a:ln>
          </p:spPr>
        </p:sp>
        <p:sp>
          <p:nvSpPr>
            <p:cNvPr id="329" name="Google Shape;329;p26"/>
            <p:cNvSpPr/>
            <p:nvPr/>
          </p:nvSpPr>
          <p:spPr>
            <a:xfrm>
              <a:off x="9631713" y="5281882"/>
              <a:ext cx="812619" cy="929190"/>
            </a:xfrm>
            <a:custGeom>
              <a:rect b="b" l="l" r="r" t="t"/>
              <a:pathLst>
                <a:path extrusionOk="0" h="929190" w="812619">
                  <a:moveTo>
                    <a:pt x="0" y="0"/>
                  </a:moveTo>
                  <a:lnTo>
                    <a:pt x="812619" y="0"/>
                  </a:lnTo>
                  <a:lnTo>
                    <a:pt x="812619" y="929191"/>
                  </a:lnTo>
                  <a:lnTo>
                    <a:pt x="0" y="929191"/>
                  </a:lnTo>
                  <a:lnTo>
                    <a:pt x="0" y="0"/>
                  </a:lnTo>
                  <a:close/>
                </a:path>
              </a:pathLst>
            </a:custGeom>
            <a:blipFill rotWithShape="1">
              <a:blip r:embed="rId34">
                <a:alphaModFix/>
              </a:blip>
              <a:stretch>
                <a:fillRect b="0" l="0" r="0" t="0"/>
              </a:stretch>
            </a:blipFill>
            <a:ln>
              <a:noFill/>
            </a:ln>
          </p:spPr>
        </p:sp>
        <p:sp>
          <p:nvSpPr>
            <p:cNvPr id="330" name="Google Shape;330;p26"/>
            <p:cNvSpPr/>
            <p:nvPr/>
          </p:nvSpPr>
          <p:spPr>
            <a:xfrm>
              <a:off x="8023115" y="5404062"/>
              <a:ext cx="978331" cy="684832"/>
            </a:xfrm>
            <a:custGeom>
              <a:rect b="b" l="l" r="r" t="t"/>
              <a:pathLst>
                <a:path extrusionOk="0" h="684832" w="978331">
                  <a:moveTo>
                    <a:pt x="0" y="0"/>
                  </a:moveTo>
                  <a:lnTo>
                    <a:pt x="978331" y="0"/>
                  </a:lnTo>
                  <a:lnTo>
                    <a:pt x="978331" y="684832"/>
                  </a:lnTo>
                  <a:lnTo>
                    <a:pt x="0" y="684832"/>
                  </a:lnTo>
                  <a:lnTo>
                    <a:pt x="0" y="0"/>
                  </a:lnTo>
                  <a:close/>
                </a:path>
              </a:pathLst>
            </a:custGeom>
            <a:blipFill rotWithShape="1">
              <a:blip r:embed="rId35">
                <a:alphaModFix/>
              </a:blip>
              <a:stretch>
                <a:fillRect b="0" l="0" r="0" t="0"/>
              </a:stretch>
            </a:blipFill>
            <a:ln>
              <a:noFill/>
            </a:ln>
          </p:spPr>
        </p:sp>
        <p:sp>
          <p:nvSpPr>
            <p:cNvPr id="331" name="Google Shape;331;p26"/>
            <p:cNvSpPr/>
            <p:nvPr/>
          </p:nvSpPr>
          <p:spPr>
            <a:xfrm>
              <a:off x="6547243" y="5404062"/>
              <a:ext cx="837017" cy="684832"/>
            </a:xfrm>
            <a:custGeom>
              <a:rect b="b" l="l" r="r" t="t"/>
              <a:pathLst>
                <a:path extrusionOk="0" h="684832" w="837017">
                  <a:moveTo>
                    <a:pt x="0" y="0"/>
                  </a:moveTo>
                  <a:lnTo>
                    <a:pt x="837016" y="0"/>
                  </a:lnTo>
                  <a:lnTo>
                    <a:pt x="837016" y="684832"/>
                  </a:lnTo>
                  <a:lnTo>
                    <a:pt x="0" y="684832"/>
                  </a:lnTo>
                  <a:lnTo>
                    <a:pt x="0" y="0"/>
                  </a:lnTo>
                  <a:close/>
                </a:path>
              </a:pathLst>
            </a:custGeom>
            <a:blipFill rotWithShape="1">
              <a:blip r:embed="rId36">
                <a:alphaModFix/>
              </a:blip>
              <a:stretch>
                <a:fillRect b="0" l="0" r="0" t="0"/>
              </a:stretch>
            </a:blipFill>
            <a:ln>
              <a:noFill/>
            </a:ln>
          </p:spPr>
        </p:sp>
        <p:sp>
          <p:nvSpPr>
            <p:cNvPr id="332" name="Google Shape;332;p26"/>
            <p:cNvSpPr/>
            <p:nvPr/>
          </p:nvSpPr>
          <p:spPr>
            <a:xfrm>
              <a:off x="4133904" y="5281882"/>
              <a:ext cx="467974" cy="929190"/>
            </a:xfrm>
            <a:custGeom>
              <a:rect b="b" l="l" r="r" t="t"/>
              <a:pathLst>
                <a:path extrusionOk="0" h="929190" w="467974">
                  <a:moveTo>
                    <a:pt x="0" y="0"/>
                  </a:moveTo>
                  <a:lnTo>
                    <a:pt x="467974" y="0"/>
                  </a:lnTo>
                  <a:lnTo>
                    <a:pt x="467974" y="929191"/>
                  </a:lnTo>
                  <a:lnTo>
                    <a:pt x="0" y="929191"/>
                  </a:lnTo>
                  <a:lnTo>
                    <a:pt x="0" y="0"/>
                  </a:lnTo>
                  <a:close/>
                </a:path>
              </a:pathLst>
            </a:custGeom>
            <a:blipFill rotWithShape="1">
              <a:blip r:embed="rId37">
                <a:alphaModFix/>
              </a:blip>
              <a:stretch>
                <a:fillRect b="0" l="0" r="0" t="0"/>
              </a:stretch>
            </a:blipFill>
            <a:ln>
              <a:noFill/>
            </a:ln>
          </p:spPr>
        </p:sp>
        <p:sp>
          <p:nvSpPr>
            <p:cNvPr id="333" name="Google Shape;333;p26"/>
            <p:cNvSpPr/>
            <p:nvPr/>
          </p:nvSpPr>
          <p:spPr>
            <a:xfrm>
              <a:off x="5232144" y="5404062"/>
              <a:ext cx="684832" cy="684832"/>
            </a:xfrm>
            <a:custGeom>
              <a:rect b="b" l="l" r="r" t="t"/>
              <a:pathLst>
                <a:path extrusionOk="0" h="684832" w="684832">
                  <a:moveTo>
                    <a:pt x="0" y="0"/>
                  </a:moveTo>
                  <a:lnTo>
                    <a:pt x="684832" y="0"/>
                  </a:lnTo>
                  <a:lnTo>
                    <a:pt x="684832" y="684832"/>
                  </a:lnTo>
                  <a:lnTo>
                    <a:pt x="0" y="684832"/>
                  </a:lnTo>
                  <a:lnTo>
                    <a:pt x="0" y="0"/>
                  </a:lnTo>
                  <a:close/>
                </a:path>
              </a:pathLst>
            </a:custGeom>
            <a:blipFill rotWithShape="1">
              <a:blip r:embed="rId38">
                <a:alphaModFix/>
              </a:blip>
              <a:stretch>
                <a:fillRect b="0" l="0" r="0" t="0"/>
              </a:stretch>
            </a:blipFill>
            <a:ln>
              <a:noFill/>
            </a:ln>
          </p:spPr>
        </p:sp>
        <p:sp>
          <p:nvSpPr>
            <p:cNvPr id="334" name="Google Shape;334;p26"/>
            <p:cNvSpPr/>
            <p:nvPr/>
          </p:nvSpPr>
          <p:spPr>
            <a:xfrm>
              <a:off x="0" y="5198418"/>
              <a:ext cx="589911" cy="1096119"/>
            </a:xfrm>
            <a:custGeom>
              <a:rect b="b" l="l" r="r" t="t"/>
              <a:pathLst>
                <a:path extrusionOk="0" h="1096119" w="589911">
                  <a:moveTo>
                    <a:pt x="0" y="0"/>
                  </a:moveTo>
                  <a:lnTo>
                    <a:pt x="589911" y="0"/>
                  </a:lnTo>
                  <a:lnTo>
                    <a:pt x="589911" y="1096119"/>
                  </a:lnTo>
                  <a:lnTo>
                    <a:pt x="0" y="1096119"/>
                  </a:lnTo>
                  <a:lnTo>
                    <a:pt x="0" y="0"/>
                  </a:lnTo>
                  <a:close/>
                </a:path>
              </a:pathLst>
            </a:custGeom>
            <a:blipFill rotWithShape="1">
              <a:blip r:embed="rId39">
                <a:alphaModFix/>
              </a:blip>
              <a:stretch>
                <a:fillRect b="0" l="0" r="0" t="0"/>
              </a:stretch>
            </a:blipFill>
            <a:ln>
              <a:noFill/>
            </a:ln>
          </p:spPr>
        </p:sp>
        <p:sp>
          <p:nvSpPr>
            <p:cNvPr id="335" name="Google Shape;335;p26"/>
            <p:cNvSpPr/>
            <p:nvPr/>
          </p:nvSpPr>
          <p:spPr>
            <a:xfrm>
              <a:off x="1221895" y="5198418"/>
              <a:ext cx="848994" cy="1096119"/>
            </a:xfrm>
            <a:custGeom>
              <a:rect b="b" l="l" r="r" t="t"/>
              <a:pathLst>
                <a:path extrusionOk="0" h="1096119" w="848994">
                  <a:moveTo>
                    <a:pt x="0" y="0"/>
                  </a:moveTo>
                  <a:lnTo>
                    <a:pt x="848994" y="0"/>
                  </a:lnTo>
                  <a:lnTo>
                    <a:pt x="848994" y="1096119"/>
                  </a:lnTo>
                  <a:lnTo>
                    <a:pt x="0" y="1096119"/>
                  </a:lnTo>
                  <a:lnTo>
                    <a:pt x="0" y="0"/>
                  </a:lnTo>
                  <a:close/>
                </a:path>
              </a:pathLst>
            </a:custGeom>
            <a:blipFill rotWithShape="1">
              <a:blip r:embed="rId40">
                <a:alphaModFix/>
              </a:blip>
              <a:stretch>
                <a:fillRect b="0" l="0" r="0" t="0"/>
              </a:stretch>
            </a:blipFill>
            <a:ln>
              <a:noFill/>
            </a:ln>
          </p:spPr>
        </p:sp>
        <p:sp>
          <p:nvSpPr>
            <p:cNvPr id="336" name="Google Shape;336;p26"/>
            <p:cNvSpPr/>
            <p:nvPr/>
          </p:nvSpPr>
          <p:spPr>
            <a:xfrm>
              <a:off x="2701155" y="5281882"/>
              <a:ext cx="802483" cy="929190"/>
            </a:xfrm>
            <a:custGeom>
              <a:rect b="b" l="l" r="r" t="t"/>
              <a:pathLst>
                <a:path extrusionOk="0" h="929190" w="802483">
                  <a:moveTo>
                    <a:pt x="0" y="0"/>
                  </a:moveTo>
                  <a:lnTo>
                    <a:pt x="802483" y="0"/>
                  </a:lnTo>
                  <a:lnTo>
                    <a:pt x="802483" y="929191"/>
                  </a:lnTo>
                  <a:lnTo>
                    <a:pt x="0" y="929191"/>
                  </a:lnTo>
                  <a:lnTo>
                    <a:pt x="0" y="0"/>
                  </a:lnTo>
                  <a:close/>
                </a:path>
              </a:pathLst>
            </a:custGeom>
            <a:blipFill rotWithShape="1">
              <a:blip r:embed="rId41">
                <a:alphaModFix/>
              </a:blip>
              <a:stretch>
                <a:fillRect b="0" l="0" r="0" t="0"/>
              </a:stretch>
            </a:blipFill>
            <a:ln>
              <a:noFill/>
            </a:ln>
          </p:spPr>
        </p:sp>
      </p:grpSp>
    </p:spTree>
  </p:cSld>
  <p:clrMapOvr>
    <a:masterClrMapping/>
  </p:clrMapOvr>
  <p:transition spd="slow">
    <p:push/>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31F20"/>
        </a:solidFill>
      </p:bgPr>
    </p:bg>
    <p:spTree>
      <p:nvGrpSpPr>
        <p:cNvPr id="60" name="Shape 60"/>
        <p:cNvGrpSpPr/>
        <p:nvPr/>
      </p:nvGrpSpPr>
      <p:grpSpPr>
        <a:xfrm>
          <a:off x="0" y="0"/>
          <a:ext cx="0" cy="0"/>
          <a:chOff x="0" y="0"/>
          <a:chExt cx="0" cy="0"/>
        </a:xfrm>
      </p:grpSpPr>
      <p:sp>
        <p:nvSpPr>
          <p:cNvPr id="61" name="Google Shape;61;p9"/>
          <p:cNvSpPr/>
          <p:nvPr/>
        </p:nvSpPr>
        <p:spPr>
          <a:xfrm>
            <a:off x="1028700" y="4735545"/>
            <a:ext cx="16230600" cy="4522755"/>
          </a:xfrm>
          <a:custGeom>
            <a:rect b="b" l="l" r="r" t="t"/>
            <a:pathLst>
              <a:path extrusionOk="0" h="4522755" w="16230600">
                <a:moveTo>
                  <a:pt x="0" y="0"/>
                </a:moveTo>
                <a:lnTo>
                  <a:pt x="16230600" y="0"/>
                </a:lnTo>
                <a:lnTo>
                  <a:pt x="16230600" y="4522755"/>
                </a:lnTo>
                <a:lnTo>
                  <a:pt x="0" y="4522755"/>
                </a:lnTo>
                <a:lnTo>
                  <a:pt x="0" y="0"/>
                </a:lnTo>
                <a:close/>
              </a:path>
            </a:pathLst>
          </a:custGeom>
          <a:blipFill rotWithShape="1">
            <a:blip r:embed="rId3">
              <a:alphaModFix/>
            </a:blip>
            <a:stretch>
              <a:fillRect b="-101919" l="0" r="0" t="-37165"/>
            </a:stretch>
          </a:blipFill>
          <a:ln>
            <a:noFill/>
          </a:ln>
        </p:spPr>
      </p:sp>
      <p:pic>
        <p:nvPicPr>
          <p:cNvPr id="62" name="Google Shape;62;p9"/>
          <p:cNvPicPr preferRelativeResize="0"/>
          <p:nvPr/>
        </p:nvPicPr>
        <p:blipFill>
          <a:blip r:embed="rId4">
            <a:alphaModFix/>
          </a:blip>
          <a:stretch>
            <a:fillRect/>
          </a:stretch>
        </p:blipFill>
        <p:spPr>
          <a:xfrm>
            <a:off x="1009069" y="4741024"/>
            <a:ext cx="16250230" cy="4522751"/>
          </a:xfrm>
          <a:prstGeom prst="rect">
            <a:avLst/>
          </a:prstGeom>
          <a:noFill/>
          <a:ln>
            <a:noFill/>
          </a:ln>
        </p:spPr>
      </p:pic>
      <p:pic>
        <p:nvPicPr>
          <p:cNvPr id="63" name="Google Shape;63;p9"/>
          <p:cNvPicPr preferRelativeResize="0"/>
          <p:nvPr/>
        </p:nvPicPr>
        <p:blipFill>
          <a:blip r:embed="rId5">
            <a:alphaModFix/>
          </a:blip>
          <a:stretch>
            <a:fillRect/>
          </a:stretch>
        </p:blipFill>
        <p:spPr>
          <a:xfrm>
            <a:off x="1028700" y="4741015"/>
            <a:ext cx="16230600" cy="4517286"/>
          </a:xfrm>
          <a:prstGeom prst="rect">
            <a:avLst/>
          </a:prstGeom>
          <a:noFill/>
          <a:ln>
            <a:noFill/>
          </a:ln>
        </p:spPr>
      </p:pic>
      <p:sp>
        <p:nvSpPr>
          <p:cNvPr id="64" name="Google Shape;64;p9"/>
          <p:cNvSpPr txBox="1"/>
          <p:nvPr/>
        </p:nvSpPr>
        <p:spPr>
          <a:xfrm>
            <a:off x="1028700" y="1223295"/>
            <a:ext cx="7544100" cy="3306600"/>
          </a:xfrm>
          <a:prstGeom prst="rect">
            <a:avLst/>
          </a:prstGeom>
          <a:noFill/>
          <a:ln>
            <a:noFill/>
          </a:ln>
        </p:spPr>
        <p:txBody>
          <a:bodyPr anchorCtr="0" anchor="t" bIns="0" lIns="0" spcFirstLastPara="1" rIns="0" wrap="square" tIns="0">
            <a:spAutoFit/>
          </a:bodyPr>
          <a:lstStyle/>
          <a:p>
            <a:pPr indent="0" lvl="0" marL="0" marR="0" rtl="0" algn="l">
              <a:lnSpc>
                <a:spcPct val="65000"/>
              </a:lnSpc>
              <a:spcBef>
                <a:spcPts val="0"/>
              </a:spcBef>
              <a:spcAft>
                <a:spcPts val="0"/>
              </a:spcAft>
              <a:buNone/>
            </a:pPr>
            <a:r>
              <a:rPr b="0" i="0" lang="en-US" sz="16524" u="none" cap="none" strike="noStrike">
                <a:solidFill>
                  <a:srgbClr val="FFFFFF"/>
                </a:solidFill>
                <a:latin typeface="Staatliches"/>
                <a:ea typeface="Staatliches"/>
                <a:cs typeface="Staatliches"/>
                <a:sym typeface="Staatliches"/>
              </a:rPr>
              <a:t>TABLE OF CONTENTS</a:t>
            </a:r>
            <a:endParaRPr/>
          </a:p>
        </p:txBody>
      </p:sp>
      <p:sp>
        <p:nvSpPr>
          <p:cNvPr id="65" name="Google Shape;65;p9"/>
          <p:cNvSpPr txBox="1"/>
          <p:nvPr/>
        </p:nvSpPr>
        <p:spPr>
          <a:xfrm>
            <a:off x="10098535" y="1085850"/>
            <a:ext cx="7160765" cy="42418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FFFFFF"/>
                </a:solidFill>
                <a:latin typeface="Staatliches"/>
                <a:ea typeface="Staatliches"/>
                <a:cs typeface="Staatliches"/>
                <a:sym typeface="Staatliches"/>
              </a:rPr>
              <a:t>INTRODUCTION</a:t>
            </a:r>
            <a:endParaRPr/>
          </a:p>
        </p:txBody>
      </p:sp>
      <p:sp>
        <p:nvSpPr>
          <p:cNvPr id="66" name="Google Shape;66;p9"/>
          <p:cNvSpPr txBox="1"/>
          <p:nvPr/>
        </p:nvSpPr>
        <p:spPr>
          <a:xfrm>
            <a:off x="10098535" y="1558607"/>
            <a:ext cx="7160765" cy="2914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DM Sans"/>
                <a:ea typeface="DM Sans"/>
                <a:cs typeface="DM Sans"/>
                <a:sym typeface="DM Sans"/>
              </a:rPr>
              <a:t>Elaborate on your topic here.</a:t>
            </a:r>
            <a:endParaRPr/>
          </a:p>
        </p:txBody>
      </p:sp>
      <p:sp>
        <p:nvSpPr>
          <p:cNvPr id="67" name="Google Shape;67;p9"/>
          <p:cNvSpPr txBox="1"/>
          <p:nvPr/>
        </p:nvSpPr>
        <p:spPr>
          <a:xfrm>
            <a:off x="10098535" y="2264628"/>
            <a:ext cx="7160765" cy="42418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FFFFFF"/>
                </a:solidFill>
                <a:latin typeface="Staatliches"/>
                <a:ea typeface="Staatliches"/>
                <a:cs typeface="Staatliches"/>
                <a:sym typeface="Staatliches"/>
              </a:rPr>
              <a:t>ABOUT US</a:t>
            </a:r>
            <a:endParaRPr/>
          </a:p>
        </p:txBody>
      </p:sp>
      <p:sp>
        <p:nvSpPr>
          <p:cNvPr id="68" name="Google Shape;68;p9"/>
          <p:cNvSpPr txBox="1"/>
          <p:nvPr/>
        </p:nvSpPr>
        <p:spPr>
          <a:xfrm>
            <a:off x="10098535" y="2737385"/>
            <a:ext cx="7160765" cy="2914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DM Sans"/>
                <a:ea typeface="DM Sans"/>
                <a:cs typeface="DM Sans"/>
                <a:sym typeface="DM Sans"/>
              </a:rPr>
              <a:t>Elaborate on your topic here.</a:t>
            </a:r>
            <a:endParaRPr/>
          </a:p>
        </p:txBody>
      </p:sp>
      <p:sp>
        <p:nvSpPr>
          <p:cNvPr id="69" name="Google Shape;69;p9"/>
          <p:cNvSpPr txBox="1"/>
          <p:nvPr/>
        </p:nvSpPr>
        <p:spPr>
          <a:xfrm>
            <a:off x="10098535" y="3443406"/>
            <a:ext cx="7160765" cy="42418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FFFFFF"/>
                </a:solidFill>
                <a:latin typeface="Staatliches"/>
                <a:ea typeface="Staatliches"/>
                <a:cs typeface="Staatliches"/>
                <a:sym typeface="Staatliches"/>
              </a:rPr>
              <a:t>OUR PROJECTS</a:t>
            </a:r>
            <a:endParaRPr/>
          </a:p>
        </p:txBody>
      </p:sp>
      <p:sp>
        <p:nvSpPr>
          <p:cNvPr id="70" name="Google Shape;70;p9"/>
          <p:cNvSpPr txBox="1"/>
          <p:nvPr/>
        </p:nvSpPr>
        <p:spPr>
          <a:xfrm>
            <a:off x="10098535" y="3916164"/>
            <a:ext cx="7160765" cy="2914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DM Sans"/>
                <a:ea typeface="DM Sans"/>
                <a:cs typeface="DM Sans"/>
                <a:sym typeface="DM Sans"/>
              </a:rPr>
              <a:t>Elaborate on your topic here.</a:t>
            </a:r>
            <a:endParaRPr/>
          </a:p>
        </p:txBody>
      </p:sp>
    </p:spTree>
  </p:cSld>
  <p:clrMapOvr>
    <a:masterClrMapping/>
  </p:clrMapOvr>
  <p:transition spd="slow">
    <p:push/>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31F20"/>
        </a:solidFill>
      </p:bgPr>
    </p:bg>
    <p:spTree>
      <p:nvGrpSpPr>
        <p:cNvPr id="340" name="Shape 340"/>
        <p:cNvGrpSpPr/>
        <p:nvPr/>
      </p:nvGrpSpPr>
      <p:grpSpPr>
        <a:xfrm>
          <a:off x="0" y="0"/>
          <a:ext cx="0" cy="0"/>
          <a:chOff x="0" y="0"/>
          <a:chExt cx="0" cy="0"/>
        </a:xfrm>
      </p:grpSpPr>
      <p:grpSp>
        <p:nvGrpSpPr>
          <p:cNvPr id="341" name="Google Shape;341;p27"/>
          <p:cNvGrpSpPr/>
          <p:nvPr/>
        </p:nvGrpSpPr>
        <p:grpSpPr>
          <a:xfrm>
            <a:off x="5995272" y="2401409"/>
            <a:ext cx="6297456" cy="2611613"/>
            <a:chOff x="0" y="-28575"/>
            <a:chExt cx="1658589" cy="687832"/>
          </a:xfrm>
        </p:grpSpPr>
        <p:sp>
          <p:nvSpPr>
            <p:cNvPr id="342" name="Google Shape;342;p27"/>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27"/>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4" name="Google Shape;344;p27"/>
          <p:cNvGrpSpPr/>
          <p:nvPr/>
        </p:nvGrpSpPr>
        <p:grpSpPr>
          <a:xfrm>
            <a:off x="5995272" y="5476026"/>
            <a:ext cx="6297456" cy="2611613"/>
            <a:chOff x="0" y="-28575"/>
            <a:chExt cx="1658589" cy="687832"/>
          </a:xfrm>
        </p:grpSpPr>
        <p:sp>
          <p:nvSpPr>
            <p:cNvPr id="345" name="Google Shape;345;p27"/>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27"/>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7" name="Google Shape;347;p27"/>
          <p:cNvSpPr txBox="1"/>
          <p:nvPr/>
        </p:nvSpPr>
        <p:spPr>
          <a:xfrm>
            <a:off x="3377480" y="1633416"/>
            <a:ext cx="11533039" cy="3373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DM Sans"/>
                <a:ea typeface="DM Sans"/>
                <a:cs typeface="DM Sans"/>
                <a:sym typeface="DM Sans"/>
              </a:rPr>
              <a:t>This presentation template is free for everyone to use thanks to the following:</a:t>
            </a:r>
            <a:endParaRPr/>
          </a:p>
        </p:txBody>
      </p:sp>
      <p:sp>
        <p:nvSpPr>
          <p:cNvPr id="348" name="Google Shape;348;p27"/>
          <p:cNvSpPr txBox="1"/>
          <p:nvPr/>
        </p:nvSpPr>
        <p:spPr>
          <a:xfrm>
            <a:off x="7108732" y="8836787"/>
            <a:ext cx="4070535" cy="431038"/>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1" i="0" lang="en-US" sz="2799" u="none" cap="none" strike="noStrike">
                <a:solidFill>
                  <a:srgbClr val="FFFFFF"/>
                </a:solidFill>
                <a:latin typeface="DM Sans"/>
                <a:ea typeface="DM Sans"/>
                <a:cs typeface="DM Sans"/>
                <a:sym typeface="DM Sans"/>
              </a:rPr>
              <a:t>Happy designing!</a:t>
            </a:r>
            <a:endParaRPr/>
          </a:p>
        </p:txBody>
      </p:sp>
      <p:sp>
        <p:nvSpPr>
          <p:cNvPr id="349" name="Google Shape;349;p27"/>
          <p:cNvSpPr txBox="1"/>
          <p:nvPr/>
        </p:nvSpPr>
        <p:spPr>
          <a:xfrm>
            <a:off x="4210005" y="4348265"/>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DM Sans"/>
                <a:ea typeface="DM Sans"/>
                <a:cs typeface="DM Sans"/>
                <a:sym typeface="DM Sans"/>
              </a:rPr>
              <a:t>for the presentation template</a:t>
            </a:r>
            <a:endParaRPr/>
          </a:p>
        </p:txBody>
      </p:sp>
      <p:sp>
        <p:nvSpPr>
          <p:cNvPr id="350" name="Google Shape;350;p27"/>
          <p:cNvSpPr txBox="1"/>
          <p:nvPr/>
        </p:nvSpPr>
        <p:spPr>
          <a:xfrm>
            <a:off x="4210005" y="7052773"/>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DM Sans"/>
                <a:ea typeface="DM Sans"/>
                <a:cs typeface="DM Sans"/>
                <a:sym typeface="DM Sans"/>
              </a:rPr>
              <a:t>for the photos</a:t>
            </a:r>
            <a:endParaRPr/>
          </a:p>
        </p:txBody>
      </p:sp>
      <p:sp>
        <p:nvSpPr>
          <p:cNvPr id="351" name="Google Shape;351;p27"/>
          <p:cNvSpPr txBox="1"/>
          <p:nvPr/>
        </p:nvSpPr>
        <p:spPr>
          <a:xfrm>
            <a:off x="5469973" y="750324"/>
            <a:ext cx="7348055" cy="74231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5600" u="none" cap="none" strike="noStrike">
                <a:solidFill>
                  <a:srgbClr val="FFFFFF"/>
                </a:solidFill>
                <a:latin typeface="Staatliches"/>
                <a:ea typeface="Staatliches"/>
                <a:cs typeface="Staatliches"/>
                <a:sym typeface="Staatliches"/>
              </a:rPr>
              <a:t>Credits</a:t>
            </a:r>
            <a:endParaRPr/>
          </a:p>
        </p:txBody>
      </p:sp>
      <p:sp>
        <p:nvSpPr>
          <p:cNvPr id="352" name="Google Shape;352;p27"/>
          <p:cNvSpPr txBox="1"/>
          <p:nvPr/>
        </p:nvSpPr>
        <p:spPr>
          <a:xfrm>
            <a:off x="6110027" y="6320306"/>
            <a:ext cx="6067945" cy="62451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712" u="none" cap="none" strike="noStrike">
                <a:solidFill>
                  <a:srgbClr val="FFFFFF"/>
                </a:solidFill>
                <a:latin typeface="DM Sans"/>
                <a:ea typeface="DM Sans"/>
                <a:cs typeface="DM Sans"/>
                <a:sym typeface="DM Sans"/>
              </a:rPr>
              <a:t>Pexels, Pixabay</a:t>
            </a:r>
            <a:endParaRPr/>
          </a:p>
        </p:txBody>
      </p:sp>
      <p:pic>
        <p:nvPicPr>
          <p:cNvPr id="353" name="Google Shape;353;p27"/>
          <p:cNvPicPr preferRelativeResize="0"/>
          <p:nvPr/>
        </p:nvPicPr>
        <p:blipFill>
          <a:blip r:embed="rId3">
            <a:alphaModFix/>
          </a:blip>
          <a:stretch>
            <a:fillRect/>
          </a:stretch>
        </p:blipFill>
        <p:spPr>
          <a:xfrm>
            <a:off x="6756950" y="2924876"/>
            <a:ext cx="4774145" cy="1206100"/>
          </a:xfrm>
          <a:prstGeom prst="rect">
            <a:avLst/>
          </a:prstGeom>
          <a:noFill/>
          <a:ln>
            <a:noFill/>
          </a:ln>
        </p:spPr>
      </p:pic>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31F20"/>
        </a:solidFill>
      </p:bgPr>
    </p:bg>
    <p:spTree>
      <p:nvGrpSpPr>
        <p:cNvPr id="74" name="Shape 74"/>
        <p:cNvGrpSpPr/>
        <p:nvPr/>
      </p:nvGrpSpPr>
      <p:grpSpPr>
        <a:xfrm>
          <a:off x="0" y="0"/>
          <a:ext cx="0" cy="0"/>
          <a:chOff x="0" y="0"/>
          <a:chExt cx="0" cy="0"/>
        </a:xfrm>
      </p:grpSpPr>
      <p:sp>
        <p:nvSpPr>
          <p:cNvPr id="75" name="Google Shape;75;p10"/>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74254" l="0" r="0" t="-92568"/>
            </a:stretch>
          </a:blipFill>
          <a:ln>
            <a:noFill/>
          </a:ln>
        </p:spPr>
      </p:sp>
      <p:sp>
        <p:nvSpPr>
          <p:cNvPr id="76" name="Google Shape;76;p10"/>
          <p:cNvSpPr txBox="1"/>
          <p:nvPr/>
        </p:nvSpPr>
        <p:spPr>
          <a:xfrm>
            <a:off x="0" y="1380436"/>
            <a:ext cx="18288000" cy="2516700"/>
          </a:xfrm>
          <a:prstGeom prst="rect">
            <a:avLst/>
          </a:prstGeom>
          <a:noFill/>
          <a:ln>
            <a:noFill/>
          </a:ln>
        </p:spPr>
        <p:txBody>
          <a:bodyPr anchorCtr="0" anchor="t" bIns="0" lIns="0" spcFirstLastPara="1" rIns="0" wrap="square" tIns="0">
            <a:spAutoFit/>
          </a:bodyPr>
          <a:lstStyle/>
          <a:p>
            <a:pPr indent="0" lvl="0" marL="0" marR="0" rtl="0" algn="ctr">
              <a:lnSpc>
                <a:spcPct val="65000"/>
              </a:lnSpc>
              <a:spcBef>
                <a:spcPts val="0"/>
              </a:spcBef>
              <a:spcAft>
                <a:spcPts val="0"/>
              </a:spcAft>
              <a:buNone/>
            </a:pPr>
            <a:r>
              <a:rPr b="0" i="0" lang="en-US" sz="25154" u="none" cap="none" strike="noStrike">
                <a:solidFill>
                  <a:srgbClr val="FFFFFF"/>
                </a:solidFill>
                <a:latin typeface="Staatliches"/>
                <a:ea typeface="Staatliches"/>
                <a:cs typeface="Staatliches"/>
                <a:sym typeface="Staatliches"/>
              </a:rPr>
              <a:t>INTRODUCTION</a:t>
            </a:r>
            <a:endParaRPr/>
          </a:p>
        </p:txBody>
      </p:sp>
      <p:pic>
        <p:nvPicPr>
          <p:cNvPr id="77" name="Google Shape;77;p10"/>
          <p:cNvPicPr preferRelativeResize="0"/>
          <p:nvPr/>
        </p:nvPicPr>
        <p:blipFill>
          <a:blip r:embed="rId4">
            <a:alphaModFix/>
          </a:blip>
          <a:stretch>
            <a:fillRect/>
          </a:stretch>
        </p:blipFill>
        <p:spPr>
          <a:xfrm>
            <a:off x="0" y="0"/>
            <a:ext cx="18288000" cy="10287000"/>
          </a:xfrm>
          <a:prstGeom prst="rect">
            <a:avLst/>
          </a:prstGeom>
          <a:noFill/>
          <a:ln>
            <a:noFill/>
          </a:ln>
        </p:spPr>
      </p:pic>
      <p:pic>
        <p:nvPicPr>
          <p:cNvPr id="78" name="Google Shape;78;p10"/>
          <p:cNvPicPr preferRelativeResize="0"/>
          <p:nvPr/>
        </p:nvPicPr>
        <p:blipFill>
          <a:blip r:embed="rId5">
            <a:alphaModFix/>
          </a:blip>
          <a:stretch>
            <a:fillRect/>
          </a:stretch>
        </p:blipFill>
        <p:spPr>
          <a:xfrm>
            <a:off x="0" y="0"/>
            <a:ext cx="18288000" cy="10287000"/>
          </a:xfrm>
          <a:prstGeom prst="rect">
            <a:avLst/>
          </a:prstGeom>
          <a:noFill/>
          <a:ln>
            <a:noFill/>
          </a:ln>
        </p:spPr>
      </p:pic>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31F20"/>
        </a:solidFill>
      </p:bgPr>
    </p:bg>
    <p:spTree>
      <p:nvGrpSpPr>
        <p:cNvPr id="82" name="Shape 82"/>
        <p:cNvGrpSpPr/>
        <p:nvPr/>
      </p:nvGrpSpPr>
      <p:grpSpPr>
        <a:xfrm>
          <a:off x="0" y="0"/>
          <a:ext cx="0" cy="0"/>
          <a:chOff x="0" y="0"/>
          <a:chExt cx="0" cy="0"/>
        </a:xfrm>
      </p:grpSpPr>
      <p:sp>
        <p:nvSpPr>
          <p:cNvPr id="83" name="Google Shape;83;p11"/>
          <p:cNvSpPr/>
          <p:nvPr/>
        </p:nvSpPr>
        <p:spPr>
          <a:xfrm>
            <a:off x="0" y="0"/>
            <a:ext cx="8680146" cy="10287000"/>
          </a:xfrm>
          <a:custGeom>
            <a:rect b="b" l="l" r="r" t="t"/>
            <a:pathLst>
              <a:path extrusionOk="0" h="10287000" w="8680146">
                <a:moveTo>
                  <a:pt x="0" y="0"/>
                </a:moveTo>
                <a:lnTo>
                  <a:pt x="8680146" y="0"/>
                </a:lnTo>
                <a:lnTo>
                  <a:pt x="8680146" y="10287000"/>
                </a:lnTo>
                <a:lnTo>
                  <a:pt x="0" y="10287000"/>
                </a:lnTo>
                <a:lnTo>
                  <a:pt x="0" y="0"/>
                </a:lnTo>
                <a:close/>
              </a:path>
            </a:pathLst>
          </a:custGeom>
          <a:blipFill rotWithShape="1">
            <a:blip r:embed="rId3">
              <a:alphaModFix/>
            </a:blip>
            <a:stretch>
              <a:fillRect b="0" l="-23340" r="-54529" t="0"/>
            </a:stretch>
          </a:blipFill>
          <a:ln>
            <a:noFill/>
          </a:ln>
        </p:spPr>
      </p:sp>
      <p:pic>
        <p:nvPicPr>
          <p:cNvPr id="84" name="Google Shape;84;p11"/>
          <p:cNvPicPr preferRelativeResize="0"/>
          <p:nvPr/>
        </p:nvPicPr>
        <p:blipFill>
          <a:blip r:embed="rId4">
            <a:alphaModFix/>
          </a:blip>
          <a:stretch>
            <a:fillRect/>
          </a:stretch>
        </p:blipFill>
        <p:spPr>
          <a:xfrm>
            <a:off x="-3325" y="0"/>
            <a:ext cx="8686800" cy="10287000"/>
          </a:xfrm>
          <a:prstGeom prst="rect">
            <a:avLst/>
          </a:prstGeom>
          <a:noFill/>
          <a:ln>
            <a:noFill/>
          </a:ln>
        </p:spPr>
      </p:pic>
      <p:sp>
        <p:nvSpPr>
          <p:cNvPr id="85" name="Google Shape;85;p11"/>
          <p:cNvSpPr txBox="1"/>
          <p:nvPr/>
        </p:nvSpPr>
        <p:spPr>
          <a:xfrm>
            <a:off x="9144000" y="1685925"/>
            <a:ext cx="8115300" cy="1653300"/>
          </a:xfrm>
          <a:prstGeom prst="rect">
            <a:avLst/>
          </a:prstGeom>
          <a:noFill/>
          <a:ln>
            <a:noFill/>
          </a:ln>
        </p:spPr>
        <p:txBody>
          <a:bodyPr anchorCtr="0" anchor="t" bIns="0" lIns="0" spcFirstLastPara="1" rIns="0" wrap="square" tIns="0">
            <a:spAutoFit/>
          </a:bodyPr>
          <a:lstStyle/>
          <a:p>
            <a:pPr indent="0" lvl="0" marL="0" marR="0" rtl="0" algn="l">
              <a:lnSpc>
                <a:spcPct val="65000"/>
              </a:lnSpc>
              <a:spcBef>
                <a:spcPts val="0"/>
              </a:spcBef>
              <a:spcAft>
                <a:spcPts val="0"/>
              </a:spcAft>
              <a:buNone/>
            </a:pPr>
            <a:r>
              <a:rPr b="0" i="0" lang="en-US" sz="16524" u="none" cap="none" strike="noStrike">
                <a:solidFill>
                  <a:srgbClr val="FFFFFF"/>
                </a:solidFill>
                <a:latin typeface="Staatliches"/>
                <a:ea typeface="Staatliches"/>
                <a:cs typeface="Staatliches"/>
                <a:sym typeface="Staatliches"/>
              </a:rPr>
              <a:t>WELCOME </a:t>
            </a:r>
            <a:endParaRPr/>
          </a:p>
        </p:txBody>
      </p:sp>
      <p:sp>
        <p:nvSpPr>
          <p:cNvPr id="86" name="Google Shape;86;p11"/>
          <p:cNvSpPr txBox="1"/>
          <p:nvPr/>
        </p:nvSpPr>
        <p:spPr>
          <a:xfrm>
            <a:off x="9144000" y="3567472"/>
            <a:ext cx="8115300" cy="58182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2100" u="none" cap="none" strike="noStrike">
                <a:solidFill>
                  <a:srgbClr val="FFFFFF"/>
                </a:solidFill>
                <a:latin typeface="DM Sans"/>
                <a:ea typeface="DM Sans"/>
                <a:cs typeface="DM Sans"/>
                <a:sym typeface="DM Sans"/>
              </a:rPr>
              <a:t>I'm Rain, and I'll be sharing with you my beautiful ideas.</a:t>
            </a:r>
            <a:endParaRPr/>
          </a:p>
          <a:p>
            <a:pPr indent="0" lvl="0" marL="0" marR="0" rtl="0" algn="l">
              <a:lnSpc>
                <a:spcPct val="90000"/>
              </a:lnSpc>
              <a:spcBef>
                <a:spcPts val="0"/>
              </a:spcBef>
              <a:spcAft>
                <a:spcPts val="0"/>
              </a:spcAft>
              <a:buNone/>
            </a:pPr>
            <a:r>
              <a:rPr b="0" i="0" lang="en-US" sz="2100" u="none" cap="none" strike="noStrike">
                <a:solidFill>
                  <a:srgbClr val="FFFFFF"/>
                </a:solidFill>
                <a:latin typeface="DM Sans"/>
                <a:ea typeface="DM Sans"/>
                <a:cs typeface="DM Sans"/>
                <a:sym typeface="DM Sans"/>
              </a:rPr>
              <a:t>Follow me at @reallygreatsite to learn more. </a:t>
            </a:r>
            <a:endParaRPr/>
          </a:p>
          <a:p>
            <a:pPr indent="0" lvl="0" marL="0" marR="0" rtl="0" algn="l">
              <a:lnSpc>
                <a:spcPct val="90000"/>
              </a:lnSpc>
              <a:spcBef>
                <a:spcPts val="0"/>
              </a:spcBef>
              <a:spcAft>
                <a:spcPts val="0"/>
              </a:spcAft>
              <a:buNone/>
            </a:pPr>
            <a:r>
              <a:t/>
            </a:r>
            <a:endParaRPr b="0" i="0" sz="2100" u="none" cap="none" strike="noStrike">
              <a:solidFill>
                <a:srgbClr val="FFFFFF"/>
              </a:solidFill>
              <a:latin typeface="DM Sans"/>
              <a:ea typeface="DM Sans"/>
              <a:cs typeface="DM Sans"/>
              <a:sym typeface="DM Sans"/>
            </a:endParaRPr>
          </a:p>
          <a:p>
            <a:pPr indent="0" lvl="0" marL="0" marR="0" rtl="0" algn="l">
              <a:lnSpc>
                <a:spcPct val="90000"/>
              </a:lnSpc>
              <a:spcBef>
                <a:spcPts val="0"/>
              </a:spcBef>
              <a:spcAft>
                <a:spcPts val="0"/>
              </a:spcAft>
              <a:buNone/>
            </a:pPr>
            <a:r>
              <a:rPr b="0" i="0" lang="en-US" sz="2100" u="none" cap="none" strike="noStrike">
                <a:solidFill>
                  <a:srgbClr val="FFFFFF"/>
                </a:solidFill>
                <a:latin typeface="DM Sans"/>
                <a:ea typeface="DM Sans"/>
                <a:cs typeface="DM Sans"/>
                <a:sym typeface="DM Sa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a:p>
            <a:pPr indent="0" lvl="0" marL="0" marR="0" rtl="0" algn="l">
              <a:lnSpc>
                <a:spcPct val="90000"/>
              </a:lnSpc>
              <a:spcBef>
                <a:spcPts val="0"/>
              </a:spcBef>
              <a:spcAft>
                <a:spcPts val="0"/>
              </a:spcAft>
              <a:buNone/>
            </a:pPr>
            <a:r>
              <a:t/>
            </a:r>
            <a:endParaRPr b="0" i="0" sz="2100" u="none" cap="none" strike="noStrike">
              <a:solidFill>
                <a:srgbClr val="FFFFFF"/>
              </a:solidFill>
              <a:latin typeface="DM Sans"/>
              <a:ea typeface="DM Sans"/>
              <a:cs typeface="DM Sans"/>
              <a:sym typeface="DM Sans"/>
            </a:endParaRPr>
          </a:p>
          <a:p>
            <a:pPr indent="0" lvl="0" marL="0" marR="0" rtl="0" algn="l">
              <a:lnSpc>
                <a:spcPct val="90000"/>
              </a:lnSpc>
              <a:spcBef>
                <a:spcPts val="0"/>
              </a:spcBef>
              <a:spcAft>
                <a:spcPts val="0"/>
              </a:spcAft>
              <a:buNone/>
            </a:pPr>
            <a:r>
              <a:rPr b="0" i="0" lang="en-US" sz="2100" u="none" cap="none" strike="noStrike">
                <a:solidFill>
                  <a:srgbClr val="FFFFFF"/>
                </a:solidFill>
                <a:latin typeface="DM Sans"/>
                <a:ea typeface="DM Sans"/>
                <a:cs typeface="DM Sans"/>
                <a:sym typeface="DM Sans"/>
              </a:rPr>
              <a:t>Sodales ut eu sem integer vitae. Congue eu consequat ac felis donec et odio. Mi tempus imperdiet nulla malesuada pellentesque. Erat imperdiet sed euismod nisi porta lorem mollis. Sollicitudin tempor id eu nisl nunc mi ipsum. Sed arcu non odio euismod lacinia at quis risus. Viverra tellus in hac habitasse. Convallis tellus id interdum velit laoreet id donec ultrices. Tortor at auctor urna nunc. Tortor dignissim convallis aenean et tortor at. Commodo nulla facilisi nullam vehicula ipsum a arcu. Pharetra vel turpis nunc eget lorem.</a:t>
            </a:r>
            <a:endParaRPr/>
          </a:p>
        </p:txBody>
      </p:sp>
      <p:pic>
        <p:nvPicPr>
          <p:cNvPr id="87" name="Google Shape;87;p11"/>
          <p:cNvPicPr preferRelativeResize="0"/>
          <p:nvPr/>
        </p:nvPicPr>
        <p:blipFill>
          <a:blip r:embed="rId5">
            <a:alphaModFix/>
          </a:blip>
          <a:stretch>
            <a:fillRect/>
          </a:stretch>
        </p:blipFill>
        <p:spPr>
          <a:xfrm>
            <a:off x="0" y="0"/>
            <a:ext cx="18288000" cy="10287000"/>
          </a:xfrm>
          <a:prstGeom prst="rect">
            <a:avLst/>
          </a:prstGeom>
          <a:noFill/>
          <a:ln>
            <a:noFill/>
          </a:ln>
        </p:spPr>
      </p:pic>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31F20"/>
        </a:solidFill>
      </p:bgPr>
    </p:bg>
    <p:spTree>
      <p:nvGrpSpPr>
        <p:cNvPr id="91" name="Shape 91"/>
        <p:cNvGrpSpPr/>
        <p:nvPr/>
      </p:nvGrpSpPr>
      <p:grpSpPr>
        <a:xfrm>
          <a:off x="0" y="0"/>
          <a:ext cx="0" cy="0"/>
          <a:chOff x="0" y="0"/>
          <a:chExt cx="0" cy="0"/>
        </a:xfrm>
      </p:grpSpPr>
      <p:sp>
        <p:nvSpPr>
          <p:cNvPr id="92" name="Google Shape;92;p12"/>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45577" l="-8748" r="-14160" t="0"/>
            </a:stretch>
          </a:blipFill>
          <a:ln>
            <a:noFill/>
          </a:ln>
        </p:spPr>
      </p:sp>
      <p:pic>
        <p:nvPicPr>
          <p:cNvPr id="93" name="Google Shape;93;p12"/>
          <p:cNvPicPr preferRelativeResize="0"/>
          <p:nvPr/>
        </p:nvPicPr>
        <p:blipFill>
          <a:blip r:embed="rId4">
            <a:alphaModFix/>
          </a:blip>
          <a:stretch>
            <a:fillRect/>
          </a:stretch>
        </p:blipFill>
        <p:spPr>
          <a:xfrm>
            <a:off x="0" y="5143500"/>
            <a:ext cx="18288000" cy="5143500"/>
          </a:xfrm>
          <a:prstGeom prst="rect">
            <a:avLst/>
          </a:prstGeom>
          <a:noFill/>
          <a:ln>
            <a:noFill/>
          </a:ln>
        </p:spPr>
      </p:pic>
      <p:pic>
        <p:nvPicPr>
          <p:cNvPr id="94" name="Google Shape;94;p12"/>
          <p:cNvPicPr preferRelativeResize="0"/>
          <p:nvPr/>
        </p:nvPicPr>
        <p:blipFill>
          <a:blip r:embed="rId5">
            <a:alphaModFix/>
          </a:blip>
          <a:stretch>
            <a:fillRect/>
          </a:stretch>
        </p:blipFill>
        <p:spPr>
          <a:xfrm>
            <a:off x="0" y="0"/>
            <a:ext cx="18288000" cy="10287000"/>
          </a:xfrm>
          <a:prstGeom prst="rect">
            <a:avLst/>
          </a:prstGeom>
          <a:noFill/>
          <a:ln>
            <a:noFill/>
          </a:ln>
        </p:spPr>
      </p:pic>
      <p:sp>
        <p:nvSpPr>
          <p:cNvPr id="95" name="Google Shape;95;p12"/>
          <p:cNvSpPr txBox="1"/>
          <p:nvPr/>
        </p:nvSpPr>
        <p:spPr>
          <a:xfrm>
            <a:off x="1028700" y="1220116"/>
            <a:ext cx="16230600" cy="1653300"/>
          </a:xfrm>
          <a:prstGeom prst="rect">
            <a:avLst/>
          </a:prstGeom>
          <a:noFill/>
          <a:ln>
            <a:noFill/>
          </a:ln>
        </p:spPr>
        <p:txBody>
          <a:bodyPr anchorCtr="0" anchor="t" bIns="0" lIns="0" spcFirstLastPara="1" rIns="0" wrap="square" tIns="0">
            <a:spAutoFit/>
          </a:bodyPr>
          <a:lstStyle/>
          <a:p>
            <a:pPr indent="0" lvl="0" marL="0" marR="0" rtl="0" algn="ctr">
              <a:lnSpc>
                <a:spcPct val="65000"/>
              </a:lnSpc>
              <a:spcBef>
                <a:spcPts val="0"/>
              </a:spcBef>
              <a:spcAft>
                <a:spcPts val="0"/>
              </a:spcAft>
              <a:buNone/>
            </a:pPr>
            <a:r>
              <a:rPr b="0" i="0" lang="en-US" sz="16524" u="none" cap="none" strike="noStrike">
                <a:solidFill>
                  <a:srgbClr val="FFFFFF"/>
                </a:solidFill>
                <a:latin typeface="Staatliches"/>
                <a:ea typeface="Staatliches"/>
                <a:cs typeface="Staatliches"/>
                <a:sym typeface="Staatliches"/>
              </a:rPr>
              <a:t>WHO WE ARE</a:t>
            </a:r>
            <a:endParaRPr/>
          </a:p>
        </p:txBody>
      </p:sp>
      <p:grpSp>
        <p:nvGrpSpPr>
          <p:cNvPr id="96" name="Google Shape;96;p12"/>
          <p:cNvGrpSpPr/>
          <p:nvPr/>
        </p:nvGrpSpPr>
        <p:grpSpPr>
          <a:xfrm>
            <a:off x="1028700" y="3115951"/>
            <a:ext cx="4679614" cy="1618887"/>
            <a:chOff x="0" y="57150"/>
            <a:chExt cx="6239485" cy="2158516"/>
          </a:xfrm>
        </p:grpSpPr>
        <p:sp>
          <p:nvSpPr>
            <p:cNvPr id="97" name="Google Shape;97;p12"/>
            <p:cNvSpPr txBox="1"/>
            <p:nvPr/>
          </p:nvSpPr>
          <p:spPr>
            <a:xfrm>
              <a:off x="0" y="57150"/>
              <a:ext cx="6239485" cy="58462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FFFFFF"/>
                  </a:solidFill>
                  <a:latin typeface="Staatliches"/>
                  <a:ea typeface="Staatliches"/>
                  <a:cs typeface="Staatliches"/>
                  <a:sym typeface="Staatliches"/>
                </a:rPr>
                <a:t>WHAT WE DO?</a:t>
              </a:r>
              <a:endParaRPr/>
            </a:p>
          </p:txBody>
        </p:sp>
        <p:sp>
          <p:nvSpPr>
            <p:cNvPr id="98" name="Google Shape;98;p12"/>
            <p:cNvSpPr txBox="1"/>
            <p:nvPr/>
          </p:nvSpPr>
          <p:spPr>
            <a:xfrm>
              <a:off x="0" y="750721"/>
              <a:ext cx="6239485" cy="1464945"/>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100" u="none" cap="none" strike="noStrike">
                  <a:solidFill>
                    <a:srgbClr val="FFFFFF"/>
                  </a:solidFill>
                  <a:latin typeface="DM Sans"/>
                  <a:ea typeface="DM Sans"/>
                  <a:cs typeface="DM Sans"/>
                  <a:sym typeface="DM Sans"/>
                </a:rPr>
                <a:t>Briefly elaborate on what you want to discuss. Lorem ipsum dolor sit amet, consectetur adipiscing elit, sed do eiusmod tempor incididunt ut labore.</a:t>
              </a:r>
              <a:endParaRPr/>
            </a:p>
          </p:txBody>
        </p:sp>
      </p:grpSp>
      <p:grpSp>
        <p:nvGrpSpPr>
          <p:cNvPr id="99" name="Google Shape;99;p12"/>
          <p:cNvGrpSpPr/>
          <p:nvPr/>
        </p:nvGrpSpPr>
        <p:grpSpPr>
          <a:xfrm>
            <a:off x="6804193" y="3115951"/>
            <a:ext cx="4679614" cy="1618887"/>
            <a:chOff x="0" y="57150"/>
            <a:chExt cx="6239485" cy="2158516"/>
          </a:xfrm>
        </p:grpSpPr>
        <p:sp>
          <p:nvSpPr>
            <p:cNvPr id="100" name="Google Shape;100;p12"/>
            <p:cNvSpPr txBox="1"/>
            <p:nvPr/>
          </p:nvSpPr>
          <p:spPr>
            <a:xfrm>
              <a:off x="0" y="57150"/>
              <a:ext cx="6239485" cy="58462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FFFFFF"/>
                  </a:solidFill>
                  <a:latin typeface="Staatliches"/>
                  <a:ea typeface="Staatliches"/>
                  <a:cs typeface="Staatliches"/>
                  <a:sym typeface="Staatliches"/>
                </a:rPr>
                <a:t>WHAT WE DO?</a:t>
              </a:r>
              <a:endParaRPr/>
            </a:p>
          </p:txBody>
        </p:sp>
        <p:sp>
          <p:nvSpPr>
            <p:cNvPr id="101" name="Google Shape;101;p12"/>
            <p:cNvSpPr txBox="1"/>
            <p:nvPr/>
          </p:nvSpPr>
          <p:spPr>
            <a:xfrm>
              <a:off x="0" y="750721"/>
              <a:ext cx="6239485" cy="1464945"/>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100" u="none" cap="none" strike="noStrike">
                  <a:solidFill>
                    <a:srgbClr val="FFFFFF"/>
                  </a:solidFill>
                  <a:latin typeface="DM Sans"/>
                  <a:ea typeface="DM Sans"/>
                  <a:cs typeface="DM Sans"/>
                  <a:sym typeface="DM Sans"/>
                </a:rPr>
                <a:t>Briefly elaborate on what you want to discuss. Lorem ipsum dolor sit amet, consectetur adipiscing elit, sed do eiusmod tempor incididunt ut labore.</a:t>
              </a:r>
              <a:endParaRPr/>
            </a:p>
          </p:txBody>
        </p:sp>
      </p:grpSp>
      <p:grpSp>
        <p:nvGrpSpPr>
          <p:cNvPr id="102" name="Google Shape;102;p12"/>
          <p:cNvGrpSpPr/>
          <p:nvPr/>
        </p:nvGrpSpPr>
        <p:grpSpPr>
          <a:xfrm>
            <a:off x="12579182" y="3115951"/>
            <a:ext cx="4679614" cy="1618887"/>
            <a:chOff x="0" y="57150"/>
            <a:chExt cx="6239485" cy="2158516"/>
          </a:xfrm>
        </p:grpSpPr>
        <p:sp>
          <p:nvSpPr>
            <p:cNvPr id="103" name="Google Shape;103;p12"/>
            <p:cNvSpPr txBox="1"/>
            <p:nvPr/>
          </p:nvSpPr>
          <p:spPr>
            <a:xfrm>
              <a:off x="0" y="57150"/>
              <a:ext cx="6239485" cy="58462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FFFFFF"/>
                  </a:solidFill>
                  <a:latin typeface="Staatliches"/>
                  <a:ea typeface="Staatliches"/>
                  <a:cs typeface="Staatliches"/>
                  <a:sym typeface="Staatliches"/>
                </a:rPr>
                <a:t>WHAT WE DO?</a:t>
              </a:r>
              <a:endParaRPr/>
            </a:p>
          </p:txBody>
        </p:sp>
        <p:sp>
          <p:nvSpPr>
            <p:cNvPr id="104" name="Google Shape;104;p12"/>
            <p:cNvSpPr txBox="1"/>
            <p:nvPr/>
          </p:nvSpPr>
          <p:spPr>
            <a:xfrm>
              <a:off x="0" y="750721"/>
              <a:ext cx="6239485" cy="1464945"/>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100" u="none" cap="none" strike="noStrike">
                  <a:solidFill>
                    <a:srgbClr val="FFFFFF"/>
                  </a:solidFill>
                  <a:latin typeface="DM Sans"/>
                  <a:ea typeface="DM Sans"/>
                  <a:cs typeface="DM Sans"/>
                  <a:sym typeface="DM Sans"/>
                </a:rPr>
                <a:t>Briefly elaborate on what you want to discuss. Lorem ipsum dolor sit amet, consectetur adipiscing elit, sed do eiusmod tempor incididunt ut labore.</a:t>
              </a:r>
              <a:endParaRPr/>
            </a:p>
          </p:txBody>
        </p:sp>
      </p:grpSp>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31F20"/>
        </a:solidFill>
      </p:bgPr>
    </p:bg>
    <p:spTree>
      <p:nvGrpSpPr>
        <p:cNvPr id="108" name="Shape 108"/>
        <p:cNvGrpSpPr/>
        <p:nvPr/>
      </p:nvGrpSpPr>
      <p:grpSpPr>
        <a:xfrm>
          <a:off x="0" y="0"/>
          <a:ext cx="0" cy="0"/>
          <a:chOff x="0" y="0"/>
          <a:chExt cx="0" cy="0"/>
        </a:xfrm>
      </p:grpSpPr>
      <p:sp>
        <p:nvSpPr>
          <p:cNvPr id="109" name="Google Shape;109;p13"/>
          <p:cNvSpPr txBox="1"/>
          <p:nvPr/>
        </p:nvSpPr>
        <p:spPr>
          <a:xfrm>
            <a:off x="3314700" y="1281365"/>
            <a:ext cx="11658600" cy="2719800"/>
          </a:xfrm>
          <a:prstGeom prst="rect">
            <a:avLst/>
          </a:prstGeom>
          <a:noFill/>
          <a:ln>
            <a:noFill/>
          </a:ln>
        </p:spPr>
        <p:txBody>
          <a:bodyPr anchorCtr="0" anchor="t" bIns="0" lIns="0" spcFirstLastPara="1" rIns="0" wrap="square" tIns="0">
            <a:spAutoFit/>
          </a:bodyPr>
          <a:lstStyle/>
          <a:p>
            <a:pPr indent="0" lvl="0" marL="0" marR="0" rtl="0" algn="ctr">
              <a:lnSpc>
                <a:spcPct val="65000"/>
              </a:lnSpc>
              <a:spcBef>
                <a:spcPts val="0"/>
              </a:spcBef>
              <a:spcAft>
                <a:spcPts val="0"/>
              </a:spcAft>
              <a:buNone/>
            </a:pPr>
            <a:r>
              <a:rPr b="0" i="0" lang="en-US" sz="27185" u="none" cap="none" strike="noStrike">
                <a:solidFill>
                  <a:srgbClr val="FFFFFF"/>
                </a:solidFill>
                <a:latin typeface="Staatliches"/>
                <a:ea typeface="Staatliches"/>
                <a:cs typeface="Staatliches"/>
                <a:sym typeface="Staatliches"/>
              </a:rPr>
              <a:t>MISSION</a:t>
            </a:r>
            <a:endParaRPr/>
          </a:p>
        </p:txBody>
      </p:sp>
      <p:sp>
        <p:nvSpPr>
          <p:cNvPr id="110" name="Google Shape;110;p13"/>
          <p:cNvSpPr/>
          <p:nvPr/>
        </p:nvSpPr>
        <p:spPr>
          <a:xfrm>
            <a:off x="3314700" y="2855857"/>
            <a:ext cx="11658600" cy="3534177"/>
          </a:xfrm>
          <a:custGeom>
            <a:rect b="b" l="l" r="r" t="t"/>
            <a:pathLst>
              <a:path extrusionOk="0" h="3534177" w="11658600">
                <a:moveTo>
                  <a:pt x="0" y="0"/>
                </a:moveTo>
                <a:lnTo>
                  <a:pt x="11658600" y="0"/>
                </a:lnTo>
                <a:lnTo>
                  <a:pt x="11658600" y="3534177"/>
                </a:lnTo>
                <a:lnTo>
                  <a:pt x="0" y="3534177"/>
                </a:lnTo>
                <a:lnTo>
                  <a:pt x="0" y="0"/>
                </a:lnTo>
                <a:close/>
              </a:path>
            </a:pathLst>
          </a:custGeom>
          <a:blipFill rotWithShape="1">
            <a:blip r:embed="rId3">
              <a:alphaModFix/>
            </a:blip>
            <a:stretch>
              <a:fillRect b="-173177" l="-352" r="-36218" t="-26987"/>
            </a:stretch>
          </a:blipFill>
          <a:ln>
            <a:noFill/>
          </a:ln>
        </p:spPr>
      </p:sp>
      <p:sp>
        <p:nvSpPr>
          <p:cNvPr id="111" name="Google Shape;111;p13"/>
          <p:cNvSpPr txBox="1"/>
          <p:nvPr/>
        </p:nvSpPr>
        <p:spPr>
          <a:xfrm>
            <a:off x="1028700" y="8433435"/>
            <a:ext cx="16230600" cy="872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100" u="none" cap="none" strike="noStrike">
                <a:solidFill>
                  <a:srgbClr val="FFFFFF"/>
                </a:solidFill>
                <a:latin typeface="DM Sans"/>
                <a:ea typeface="DM Sans"/>
                <a:cs typeface="DM Sans"/>
                <a:sym typeface="DM Sans"/>
              </a:rPr>
              <a:t>Enter your grand vision statement!</a:t>
            </a:r>
            <a:endParaRPr/>
          </a:p>
          <a:p>
            <a:pPr indent="0" lvl="0" marL="0" marR="0" rtl="0" algn="ctr">
              <a:lnSpc>
                <a:spcPct val="90000"/>
              </a:lnSpc>
              <a:spcBef>
                <a:spcPts val="0"/>
              </a:spcBef>
              <a:spcAft>
                <a:spcPts val="0"/>
              </a:spcAft>
              <a:buNone/>
            </a:pPr>
            <a:r>
              <a:rPr b="0" i="0" lang="en-US" sz="2100" u="none" cap="none" strike="noStrike">
                <a:solidFill>
                  <a:srgbClr val="FFFFFF"/>
                </a:solidFill>
                <a:latin typeface="DM Sans"/>
                <a:ea typeface="DM Sans"/>
                <a:cs typeface="DM Sans"/>
                <a:sym typeface="DM Sans"/>
              </a:rPr>
              <a:t>Lorem ipsum dolor sit amet, consectetur adipiscing elit, sed do eiusmod tempor incididunt ut labore et dolore magna aliqua. Ut enim ad minim veniam, quis nostrud exercitation ullamco laboris nisi ut aliquip ex ea commodo consequat eidetat quais aliquo.</a:t>
            </a:r>
            <a:endParaRPr/>
          </a:p>
        </p:txBody>
      </p:sp>
      <p:pic>
        <p:nvPicPr>
          <p:cNvPr id="112" name="Google Shape;112;p13"/>
          <p:cNvPicPr preferRelativeResize="0"/>
          <p:nvPr/>
        </p:nvPicPr>
        <p:blipFill>
          <a:blip r:embed="rId4">
            <a:alphaModFix/>
          </a:blip>
          <a:stretch>
            <a:fillRect/>
          </a:stretch>
        </p:blipFill>
        <p:spPr>
          <a:xfrm>
            <a:off x="3314700" y="2855850"/>
            <a:ext cx="11670410" cy="3534175"/>
          </a:xfrm>
          <a:prstGeom prst="rect">
            <a:avLst/>
          </a:prstGeom>
          <a:noFill/>
          <a:ln>
            <a:noFill/>
          </a:ln>
        </p:spPr>
      </p:pic>
      <p:pic>
        <p:nvPicPr>
          <p:cNvPr id="113" name="Google Shape;113;p13"/>
          <p:cNvPicPr preferRelativeResize="0"/>
          <p:nvPr/>
        </p:nvPicPr>
        <p:blipFill>
          <a:blip r:embed="rId5">
            <a:alphaModFix/>
          </a:blip>
          <a:stretch>
            <a:fillRect/>
          </a:stretch>
        </p:blipFill>
        <p:spPr>
          <a:xfrm>
            <a:off x="3314700" y="2855850"/>
            <a:ext cx="11670405" cy="3534175"/>
          </a:xfrm>
          <a:prstGeom prst="rect">
            <a:avLst/>
          </a:prstGeom>
          <a:noFill/>
          <a:ln>
            <a:noFill/>
          </a:ln>
        </p:spPr>
      </p:pic>
      <p:sp>
        <p:nvSpPr>
          <p:cNvPr id="114" name="Google Shape;114;p13"/>
          <p:cNvSpPr txBox="1"/>
          <p:nvPr/>
        </p:nvSpPr>
        <p:spPr>
          <a:xfrm>
            <a:off x="3314700" y="5411044"/>
            <a:ext cx="11658600" cy="2719800"/>
          </a:xfrm>
          <a:prstGeom prst="rect">
            <a:avLst/>
          </a:prstGeom>
          <a:noFill/>
          <a:ln>
            <a:noFill/>
          </a:ln>
        </p:spPr>
        <p:txBody>
          <a:bodyPr anchorCtr="0" anchor="t" bIns="0" lIns="0" spcFirstLastPara="1" rIns="0" wrap="square" tIns="0">
            <a:spAutoFit/>
          </a:bodyPr>
          <a:lstStyle/>
          <a:p>
            <a:pPr indent="0" lvl="0" marL="0" marR="0" rtl="0" algn="ctr">
              <a:lnSpc>
                <a:spcPct val="65000"/>
              </a:lnSpc>
              <a:spcBef>
                <a:spcPts val="0"/>
              </a:spcBef>
              <a:spcAft>
                <a:spcPts val="0"/>
              </a:spcAft>
              <a:buNone/>
            </a:pPr>
            <a:r>
              <a:rPr b="0" i="0" lang="en-US" sz="27185" u="none" cap="none" strike="noStrike">
                <a:solidFill>
                  <a:srgbClr val="FFFFFF"/>
                </a:solidFill>
                <a:latin typeface="Staatliches"/>
                <a:ea typeface="Staatliches"/>
                <a:cs typeface="Staatliches"/>
                <a:sym typeface="Staatliches"/>
              </a:rPr>
              <a:t>&amp; VISION</a:t>
            </a:r>
            <a:endParaRPr/>
          </a:p>
        </p:txBody>
      </p:sp>
    </p:spTree>
  </p:cSld>
  <p:clrMapOvr>
    <a:masterClrMapping/>
  </p:clrMapOvr>
  <p:transition spd="slow">
    <p:push/>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31F20"/>
        </a:solidFill>
      </p:bgPr>
    </p:bg>
    <p:spTree>
      <p:nvGrpSpPr>
        <p:cNvPr id="118" name="Shape 118"/>
        <p:cNvGrpSpPr/>
        <p:nvPr/>
      </p:nvGrpSpPr>
      <p:grpSpPr>
        <a:xfrm>
          <a:off x="0" y="0"/>
          <a:ext cx="0" cy="0"/>
          <a:chOff x="0" y="0"/>
          <a:chExt cx="0" cy="0"/>
        </a:xfrm>
      </p:grpSpPr>
      <p:sp>
        <p:nvSpPr>
          <p:cNvPr id="119" name="Google Shape;119;p14"/>
          <p:cNvSpPr/>
          <p:nvPr/>
        </p:nvSpPr>
        <p:spPr>
          <a:xfrm>
            <a:off x="0" y="0"/>
            <a:ext cx="18521479" cy="10293678"/>
          </a:xfrm>
          <a:custGeom>
            <a:rect b="b" l="l" r="r" t="t"/>
            <a:pathLst>
              <a:path extrusionOk="0" h="10293678" w="18521479">
                <a:moveTo>
                  <a:pt x="0" y="0"/>
                </a:moveTo>
                <a:lnTo>
                  <a:pt x="18521479" y="0"/>
                </a:lnTo>
                <a:lnTo>
                  <a:pt x="18521479" y="10293678"/>
                </a:lnTo>
                <a:lnTo>
                  <a:pt x="0" y="10293678"/>
                </a:lnTo>
                <a:lnTo>
                  <a:pt x="0" y="0"/>
                </a:lnTo>
                <a:close/>
              </a:path>
            </a:pathLst>
          </a:custGeom>
          <a:blipFill rotWithShape="1">
            <a:blip r:embed="rId3">
              <a:alphaModFix/>
            </a:blip>
            <a:stretch>
              <a:fillRect b="-89720" l="0" r="-11622" t="-111720"/>
            </a:stretch>
          </a:blipFill>
          <a:ln>
            <a:noFill/>
          </a:ln>
        </p:spPr>
      </p:sp>
      <p:sp>
        <p:nvSpPr>
          <p:cNvPr id="120" name="Google Shape;120;p14"/>
          <p:cNvSpPr txBox="1"/>
          <p:nvPr/>
        </p:nvSpPr>
        <p:spPr>
          <a:xfrm>
            <a:off x="0" y="7466062"/>
            <a:ext cx="18288000" cy="3020100"/>
          </a:xfrm>
          <a:prstGeom prst="rect">
            <a:avLst/>
          </a:prstGeom>
          <a:noFill/>
          <a:ln>
            <a:noFill/>
          </a:ln>
        </p:spPr>
        <p:txBody>
          <a:bodyPr anchorCtr="0" anchor="t" bIns="0" lIns="0" spcFirstLastPara="1" rIns="0" wrap="square" tIns="0">
            <a:spAutoFit/>
          </a:bodyPr>
          <a:lstStyle/>
          <a:p>
            <a:pPr indent="0" lvl="0" marL="0" marR="0" rtl="0" algn="just">
              <a:lnSpc>
                <a:spcPct val="77999"/>
              </a:lnSpc>
              <a:spcBef>
                <a:spcPts val="0"/>
              </a:spcBef>
              <a:spcAft>
                <a:spcPts val="0"/>
              </a:spcAft>
              <a:buNone/>
            </a:pPr>
            <a:r>
              <a:rPr b="0" i="0" lang="en-US" sz="25154" u="none" cap="none" strike="noStrike">
                <a:solidFill>
                  <a:srgbClr val="FFFFFF"/>
                </a:solidFill>
                <a:latin typeface="Staatliches"/>
                <a:ea typeface="Staatliches"/>
                <a:cs typeface="Staatliches"/>
                <a:sym typeface="Staatliches"/>
              </a:rPr>
              <a:t>ABOUT                 US</a:t>
            </a:r>
            <a:endParaRPr/>
          </a:p>
        </p:txBody>
      </p:sp>
      <p:pic>
        <p:nvPicPr>
          <p:cNvPr id="121" name="Google Shape;121;p14"/>
          <p:cNvPicPr preferRelativeResize="0"/>
          <p:nvPr/>
        </p:nvPicPr>
        <p:blipFill>
          <a:blip r:embed="rId4">
            <a:alphaModFix/>
          </a:blip>
          <a:stretch>
            <a:fillRect/>
          </a:stretch>
        </p:blipFill>
        <p:spPr>
          <a:xfrm>
            <a:off x="-12" y="991"/>
            <a:ext cx="18521477" cy="10291733"/>
          </a:xfrm>
          <a:prstGeom prst="rect">
            <a:avLst/>
          </a:prstGeom>
          <a:noFill/>
          <a:ln>
            <a:noFill/>
          </a:ln>
        </p:spPr>
      </p:pic>
      <p:pic>
        <p:nvPicPr>
          <p:cNvPr id="122" name="Google Shape;122;p14"/>
          <p:cNvPicPr preferRelativeResize="0"/>
          <p:nvPr/>
        </p:nvPicPr>
        <p:blipFill>
          <a:blip r:embed="rId5">
            <a:alphaModFix/>
          </a:blip>
          <a:stretch>
            <a:fillRect/>
          </a:stretch>
        </p:blipFill>
        <p:spPr>
          <a:xfrm>
            <a:off x="-12" y="3338"/>
            <a:ext cx="18288000" cy="10287000"/>
          </a:xfrm>
          <a:prstGeom prst="rect">
            <a:avLst/>
          </a:prstGeom>
          <a:noFill/>
          <a:ln>
            <a:noFill/>
          </a:ln>
        </p:spPr>
      </p:pic>
    </p:spTree>
  </p:cSld>
  <p:clrMapOvr>
    <a:masterClrMapping/>
  </p:clrMapOvr>
  <p:transition spd="slow">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31F20"/>
        </a:solidFill>
      </p:bgPr>
    </p:bg>
    <p:spTree>
      <p:nvGrpSpPr>
        <p:cNvPr id="126" name="Shape 126"/>
        <p:cNvGrpSpPr/>
        <p:nvPr/>
      </p:nvGrpSpPr>
      <p:grpSpPr>
        <a:xfrm>
          <a:off x="0" y="0"/>
          <a:ext cx="0" cy="0"/>
          <a:chOff x="0" y="0"/>
          <a:chExt cx="0" cy="0"/>
        </a:xfrm>
      </p:grpSpPr>
      <p:sp>
        <p:nvSpPr>
          <p:cNvPr id="127" name="Google Shape;127;p15"/>
          <p:cNvSpPr/>
          <p:nvPr/>
        </p:nvSpPr>
        <p:spPr>
          <a:xfrm flipH="1">
            <a:off x="0" y="0"/>
            <a:ext cx="18288000" cy="10287000"/>
          </a:xfrm>
          <a:custGeom>
            <a:rect b="b" l="l" r="r" t="t"/>
            <a:pathLst>
              <a:path extrusionOk="0" h="10287000" w="18288000">
                <a:moveTo>
                  <a:pt x="18288000" y="0"/>
                </a:moveTo>
                <a:lnTo>
                  <a:pt x="0" y="0"/>
                </a:lnTo>
                <a:lnTo>
                  <a:pt x="0" y="10287000"/>
                </a:lnTo>
                <a:lnTo>
                  <a:pt x="18288000" y="10287000"/>
                </a:lnTo>
                <a:lnTo>
                  <a:pt x="18288000" y="0"/>
                </a:lnTo>
                <a:close/>
              </a:path>
            </a:pathLst>
          </a:custGeom>
          <a:blipFill rotWithShape="1">
            <a:blip r:embed="rId3">
              <a:alphaModFix/>
            </a:blip>
            <a:stretch>
              <a:fillRect b="-79901" l="-37592" r="-14295" t="0"/>
            </a:stretch>
          </a:blipFill>
          <a:ln>
            <a:noFill/>
          </a:ln>
        </p:spPr>
      </p:sp>
      <p:sp>
        <p:nvSpPr>
          <p:cNvPr id="128" name="Google Shape;128;p15"/>
          <p:cNvSpPr txBox="1"/>
          <p:nvPr/>
        </p:nvSpPr>
        <p:spPr>
          <a:xfrm>
            <a:off x="1028700" y="1248151"/>
            <a:ext cx="16230600" cy="1653300"/>
          </a:xfrm>
          <a:prstGeom prst="rect">
            <a:avLst/>
          </a:prstGeom>
          <a:noFill/>
          <a:ln>
            <a:noFill/>
          </a:ln>
        </p:spPr>
        <p:txBody>
          <a:bodyPr anchorCtr="0" anchor="t" bIns="0" lIns="0" spcFirstLastPara="1" rIns="0" wrap="square" tIns="0">
            <a:spAutoFit/>
          </a:bodyPr>
          <a:lstStyle/>
          <a:p>
            <a:pPr indent="0" lvl="0" marL="0" marR="0" rtl="0" algn="ctr">
              <a:lnSpc>
                <a:spcPct val="65000"/>
              </a:lnSpc>
              <a:spcBef>
                <a:spcPts val="0"/>
              </a:spcBef>
              <a:spcAft>
                <a:spcPts val="0"/>
              </a:spcAft>
              <a:buNone/>
            </a:pPr>
            <a:r>
              <a:rPr b="0" i="0" lang="en-US" sz="16524" u="none" cap="none" strike="noStrike">
                <a:solidFill>
                  <a:srgbClr val="FFFFFF"/>
                </a:solidFill>
                <a:latin typeface="Staatliches"/>
                <a:ea typeface="Staatliches"/>
                <a:cs typeface="Staatliches"/>
                <a:sym typeface="Staatliches"/>
              </a:rPr>
              <a:t>BLACK HISTORY MONTH</a:t>
            </a:r>
            <a:endParaRPr/>
          </a:p>
        </p:txBody>
      </p:sp>
      <p:pic>
        <p:nvPicPr>
          <p:cNvPr id="129" name="Google Shape;129;p15"/>
          <p:cNvPicPr preferRelativeResize="0"/>
          <p:nvPr/>
        </p:nvPicPr>
        <p:blipFill>
          <a:blip r:embed="rId4">
            <a:alphaModFix/>
          </a:blip>
          <a:stretch>
            <a:fillRect/>
          </a:stretch>
        </p:blipFill>
        <p:spPr>
          <a:xfrm>
            <a:off x="8295363" y="3350"/>
            <a:ext cx="9994900" cy="10287000"/>
          </a:xfrm>
          <a:prstGeom prst="rect">
            <a:avLst/>
          </a:prstGeom>
          <a:noFill/>
          <a:ln>
            <a:noFill/>
          </a:ln>
        </p:spPr>
      </p:pic>
      <p:pic>
        <p:nvPicPr>
          <p:cNvPr id="130" name="Google Shape;130;p15"/>
          <p:cNvPicPr preferRelativeResize="0"/>
          <p:nvPr/>
        </p:nvPicPr>
        <p:blipFill>
          <a:blip r:embed="rId5">
            <a:alphaModFix/>
          </a:blip>
          <a:stretch>
            <a:fillRect/>
          </a:stretch>
        </p:blipFill>
        <p:spPr>
          <a:xfrm>
            <a:off x="-12" y="3338"/>
            <a:ext cx="18288000" cy="10287000"/>
          </a:xfrm>
          <a:prstGeom prst="rect">
            <a:avLst/>
          </a:prstGeom>
          <a:noFill/>
          <a:ln>
            <a:noFill/>
          </a:ln>
        </p:spPr>
      </p:pic>
      <p:sp>
        <p:nvSpPr>
          <p:cNvPr id="131" name="Google Shape;131;p15"/>
          <p:cNvSpPr txBox="1"/>
          <p:nvPr/>
        </p:nvSpPr>
        <p:spPr>
          <a:xfrm>
            <a:off x="1028700" y="3129698"/>
            <a:ext cx="7269000" cy="3491100"/>
          </a:xfrm>
          <a:prstGeom prst="rect">
            <a:avLst/>
          </a:prstGeom>
          <a:noFill/>
          <a:ln>
            <a:noFill/>
          </a:ln>
        </p:spPr>
        <p:txBody>
          <a:bodyPr anchorCtr="0" anchor="t" bIns="0" lIns="0" spcFirstLastPara="1" rIns="0" wrap="square" tIns="0">
            <a:spAutoFit/>
          </a:bodyPr>
          <a:lstStyle/>
          <a:p>
            <a:pPr indent="0" lvl="0" marL="0" marR="0" rtl="0" algn="just">
              <a:lnSpc>
                <a:spcPct val="90000"/>
              </a:lnSpc>
              <a:spcBef>
                <a:spcPts val="0"/>
              </a:spcBef>
              <a:spcAft>
                <a:spcPts val="0"/>
              </a:spcAft>
              <a:buNone/>
            </a:pPr>
            <a:r>
              <a:rPr b="0" i="0" lang="en-US" sz="2100" u="none" cap="none" strike="noStrike">
                <a:solidFill>
                  <a:srgbClr val="FFFFFF"/>
                </a:solidFill>
                <a:latin typeface="DM Sans"/>
                <a:ea typeface="DM Sans"/>
                <a:cs typeface="DM Sans"/>
                <a:sym typeface="DM Sans"/>
              </a:rPr>
              <a:t>Presentations are communication tools that can be used as demonstrations, lectures, speeches, reports, and more. It is mostly presented before an audience. </a:t>
            </a:r>
            <a:endParaRPr/>
          </a:p>
          <a:p>
            <a:pPr indent="0" lvl="0" marL="0" marR="0" rtl="0" algn="just">
              <a:lnSpc>
                <a:spcPct val="90000"/>
              </a:lnSpc>
              <a:spcBef>
                <a:spcPts val="0"/>
              </a:spcBef>
              <a:spcAft>
                <a:spcPts val="0"/>
              </a:spcAft>
              <a:buNone/>
            </a:pPr>
            <a:r>
              <a:t/>
            </a:r>
            <a:endParaRPr b="0" i="0" sz="2100" u="none" cap="none" strike="noStrike">
              <a:solidFill>
                <a:srgbClr val="FFFFFF"/>
              </a:solidFill>
              <a:latin typeface="DM Sans"/>
              <a:ea typeface="DM Sans"/>
              <a:cs typeface="DM Sans"/>
              <a:sym typeface="DM Sans"/>
            </a:endParaRPr>
          </a:p>
          <a:p>
            <a:pPr indent="0" lvl="0" marL="0" marR="0" rtl="0" algn="just">
              <a:lnSpc>
                <a:spcPct val="90000"/>
              </a:lnSpc>
              <a:spcBef>
                <a:spcPts val="0"/>
              </a:spcBef>
              <a:spcAft>
                <a:spcPts val="0"/>
              </a:spcAft>
              <a:buNone/>
            </a:pPr>
            <a:r>
              <a:rPr b="0" i="0" lang="en-US" sz="2100" u="none" cap="none" strike="noStrike">
                <a:solidFill>
                  <a:srgbClr val="FFFFFF"/>
                </a:solidFill>
                <a:latin typeface="DM Sans"/>
                <a:ea typeface="DM Sans"/>
                <a:cs typeface="DM Sans"/>
                <a:sym typeface="DM Sa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spTree>
  </p:cSld>
  <p:clrMapOvr>
    <a:masterClrMapping/>
  </p:clrMapOvr>
  <p:transition spd="slow">
    <p:push/>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31F20"/>
        </a:solidFill>
      </p:bgPr>
    </p:bg>
    <p:spTree>
      <p:nvGrpSpPr>
        <p:cNvPr id="135" name="Shape 135"/>
        <p:cNvGrpSpPr/>
        <p:nvPr/>
      </p:nvGrpSpPr>
      <p:grpSpPr>
        <a:xfrm>
          <a:off x="0" y="0"/>
          <a:ext cx="0" cy="0"/>
          <a:chOff x="0" y="0"/>
          <a:chExt cx="0" cy="0"/>
        </a:xfrm>
      </p:grpSpPr>
      <p:sp>
        <p:nvSpPr>
          <p:cNvPr id="136" name="Google Shape;136;p16"/>
          <p:cNvSpPr/>
          <p:nvPr/>
        </p:nvSpPr>
        <p:spPr>
          <a:xfrm>
            <a:off x="0" y="2905246"/>
            <a:ext cx="18288000" cy="4856889"/>
          </a:xfrm>
          <a:custGeom>
            <a:rect b="b" l="l" r="r" t="t"/>
            <a:pathLst>
              <a:path extrusionOk="0" h="4856889" w="18288000">
                <a:moveTo>
                  <a:pt x="0" y="0"/>
                </a:moveTo>
                <a:lnTo>
                  <a:pt x="18288000" y="0"/>
                </a:lnTo>
                <a:lnTo>
                  <a:pt x="18288000" y="4856889"/>
                </a:lnTo>
                <a:lnTo>
                  <a:pt x="0" y="4856889"/>
                </a:lnTo>
                <a:lnTo>
                  <a:pt x="0" y="0"/>
                </a:lnTo>
                <a:close/>
              </a:path>
            </a:pathLst>
          </a:custGeom>
          <a:blipFill rotWithShape="1">
            <a:blip r:embed="rId3">
              <a:alphaModFix/>
            </a:blip>
            <a:stretch>
              <a:fillRect b="-387364" l="0" r="0" t="-77735"/>
            </a:stretch>
          </a:blipFill>
          <a:ln>
            <a:noFill/>
          </a:ln>
        </p:spPr>
      </p:sp>
      <p:pic>
        <p:nvPicPr>
          <p:cNvPr id="137" name="Google Shape;137;p16"/>
          <p:cNvPicPr preferRelativeResize="0"/>
          <p:nvPr/>
        </p:nvPicPr>
        <p:blipFill>
          <a:blip r:embed="rId4">
            <a:alphaModFix/>
          </a:blip>
          <a:stretch>
            <a:fillRect/>
          </a:stretch>
        </p:blipFill>
        <p:spPr>
          <a:xfrm>
            <a:off x="1046800" y="2919133"/>
            <a:ext cx="3816075" cy="4842992"/>
          </a:xfrm>
          <a:prstGeom prst="rect">
            <a:avLst/>
          </a:prstGeom>
          <a:noFill/>
          <a:ln>
            <a:noFill/>
          </a:ln>
        </p:spPr>
      </p:pic>
      <p:pic>
        <p:nvPicPr>
          <p:cNvPr id="138" name="Google Shape;138;p16"/>
          <p:cNvPicPr preferRelativeResize="0"/>
          <p:nvPr/>
        </p:nvPicPr>
        <p:blipFill>
          <a:blip r:embed="rId5">
            <a:alphaModFix/>
          </a:blip>
          <a:stretch>
            <a:fillRect/>
          </a:stretch>
        </p:blipFill>
        <p:spPr>
          <a:xfrm>
            <a:off x="5166675" y="2919133"/>
            <a:ext cx="3816075" cy="4842992"/>
          </a:xfrm>
          <a:prstGeom prst="rect">
            <a:avLst/>
          </a:prstGeom>
          <a:noFill/>
          <a:ln>
            <a:noFill/>
          </a:ln>
        </p:spPr>
      </p:pic>
      <p:pic>
        <p:nvPicPr>
          <p:cNvPr id="139" name="Google Shape;139;p16"/>
          <p:cNvPicPr preferRelativeResize="0"/>
          <p:nvPr/>
        </p:nvPicPr>
        <p:blipFill>
          <a:blip r:embed="rId6">
            <a:alphaModFix/>
          </a:blip>
          <a:stretch>
            <a:fillRect/>
          </a:stretch>
        </p:blipFill>
        <p:spPr>
          <a:xfrm>
            <a:off x="9305150" y="2919133"/>
            <a:ext cx="3816075" cy="4842992"/>
          </a:xfrm>
          <a:prstGeom prst="rect">
            <a:avLst/>
          </a:prstGeom>
          <a:noFill/>
          <a:ln>
            <a:noFill/>
          </a:ln>
        </p:spPr>
      </p:pic>
      <p:pic>
        <p:nvPicPr>
          <p:cNvPr id="140" name="Google Shape;140;p16"/>
          <p:cNvPicPr preferRelativeResize="0"/>
          <p:nvPr/>
        </p:nvPicPr>
        <p:blipFill>
          <a:blip r:embed="rId7">
            <a:alphaModFix/>
          </a:blip>
          <a:stretch>
            <a:fillRect/>
          </a:stretch>
        </p:blipFill>
        <p:spPr>
          <a:xfrm>
            <a:off x="13443225" y="2919133"/>
            <a:ext cx="3816075" cy="4842992"/>
          </a:xfrm>
          <a:prstGeom prst="rect">
            <a:avLst/>
          </a:prstGeom>
          <a:noFill/>
          <a:ln>
            <a:noFill/>
          </a:ln>
        </p:spPr>
      </p:pic>
      <p:pic>
        <p:nvPicPr>
          <p:cNvPr id="141" name="Google Shape;141;p16"/>
          <p:cNvPicPr preferRelativeResize="0"/>
          <p:nvPr/>
        </p:nvPicPr>
        <p:blipFill>
          <a:blip r:embed="rId8">
            <a:alphaModFix/>
          </a:blip>
          <a:stretch>
            <a:fillRect/>
          </a:stretch>
        </p:blipFill>
        <p:spPr>
          <a:xfrm>
            <a:off x="0" y="2909277"/>
            <a:ext cx="18288000" cy="4848820"/>
          </a:xfrm>
          <a:prstGeom prst="rect">
            <a:avLst/>
          </a:prstGeom>
          <a:noFill/>
          <a:ln>
            <a:noFill/>
          </a:ln>
        </p:spPr>
      </p:pic>
      <p:sp>
        <p:nvSpPr>
          <p:cNvPr id="142" name="Google Shape;142;p16"/>
          <p:cNvSpPr txBox="1"/>
          <p:nvPr/>
        </p:nvSpPr>
        <p:spPr>
          <a:xfrm>
            <a:off x="1046799" y="8085067"/>
            <a:ext cx="3816068" cy="42418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200" u="none" cap="none" strike="noStrike">
                <a:solidFill>
                  <a:srgbClr val="FFFFFF"/>
                </a:solidFill>
                <a:latin typeface="Staatliches"/>
                <a:ea typeface="Staatliches"/>
                <a:cs typeface="Staatliches"/>
                <a:sym typeface="Staatliches"/>
              </a:rPr>
              <a:t>JANE DOE</a:t>
            </a:r>
            <a:endParaRPr/>
          </a:p>
        </p:txBody>
      </p:sp>
      <p:sp>
        <p:nvSpPr>
          <p:cNvPr id="143" name="Google Shape;143;p16"/>
          <p:cNvSpPr txBox="1"/>
          <p:nvPr/>
        </p:nvSpPr>
        <p:spPr>
          <a:xfrm>
            <a:off x="5184977" y="8085067"/>
            <a:ext cx="3816068" cy="42418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200" u="none" cap="none" strike="noStrike">
                <a:solidFill>
                  <a:srgbClr val="FFFFFF"/>
                </a:solidFill>
                <a:latin typeface="Staatliches"/>
                <a:ea typeface="Staatliches"/>
                <a:cs typeface="Staatliches"/>
                <a:sym typeface="Staatliches"/>
              </a:rPr>
              <a:t>JOHN DOE</a:t>
            </a:r>
            <a:endParaRPr/>
          </a:p>
        </p:txBody>
      </p:sp>
      <p:sp>
        <p:nvSpPr>
          <p:cNvPr id="144" name="Google Shape;144;p16"/>
          <p:cNvSpPr txBox="1"/>
          <p:nvPr/>
        </p:nvSpPr>
        <p:spPr>
          <a:xfrm>
            <a:off x="9323154" y="8085067"/>
            <a:ext cx="3816068" cy="42418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200" u="none" cap="none" strike="noStrike">
                <a:solidFill>
                  <a:srgbClr val="FFFFFF"/>
                </a:solidFill>
                <a:latin typeface="Staatliches"/>
                <a:ea typeface="Staatliches"/>
                <a:cs typeface="Staatliches"/>
                <a:sym typeface="Staatliches"/>
              </a:rPr>
              <a:t>JANE DOE</a:t>
            </a:r>
            <a:endParaRPr/>
          </a:p>
        </p:txBody>
      </p:sp>
      <p:sp>
        <p:nvSpPr>
          <p:cNvPr id="145" name="Google Shape;145;p16"/>
          <p:cNvSpPr txBox="1"/>
          <p:nvPr/>
        </p:nvSpPr>
        <p:spPr>
          <a:xfrm>
            <a:off x="13443232" y="8085067"/>
            <a:ext cx="3816068" cy="42418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200" u="none" cap="none" strike="noStrike">
                <a:solidFill>
                  <a:srgbClr val="FFFFFF"/>
                </a:solidFill>
                <a:latin typeface="Staatliches"/>
                <a:ea typeface="Staatliches"/>
                <a:cs typeface="Staatliches"/>
                <a:sym typeface="Staatliches"/>
              </a:rPr>
              <a:t>JOHN DOE</a:t>
            </a:r>
            <a:endParaRPr/>
          </a:p>
        </p:txBody>
      </p:sp>
      <p:sp>
        <p:nvSpPr>
          <p:cNvPr id="146" name="Google Shape;146;p16"/>
          <p:cNvSpPr txBox="1"/>
          <p:nvPr/>
        </p:nvSpPr>
        <p:spPr>
          <a:xfrm>
            <a:off x="1028700" y="1273072"/>
            <a:ext cx="16230600" cy="1653300"/>
          </a:xfrm>
          <a:prstGeom prst="rect">
            <a:avLst/>
          </a:prstGeom>
          <a:noFill/>
          <a:ln>
            <a:noFill/>
          </a:ln>
        </p:spPr>
        <p:txBody>
          <a:bodyPr anchorCtr="0" anchor="t" bIns="0" lIns="0" spcFirstLastPara="1" rIns="0" wrap="square" tIns="0">
            <a:spAutoFit/>
          </a:bodyPr>
          <a:lstStyle/>
          <a:p>
            <a:pPr indent="0" lvl="0" marL="0" marR="0" rtl="0" algn="ctr">
              <a:lnSpc>
                <a:spcPct val="65000"/>
              </a:lnSpc>
              <a:spcBef>
                <a:spcPts val="0"/>
              </a:spcBef>
              <a:spcAft>
                <a:spcPts val="0"/>
              </a:spcAft>
              <a:buNone/>
            </a:pPr>
            <a:r>
              <a:rPr b="0" i="0" lang="en-US" sz="16524" u="none" cap="none" strike="noStrike">
                <a:solidFill>
                  <a:srgbClr val="FFFFFF"/>
                </a:solidFill>
                <a:latin typeface="Staatliches"/>
                <a:ea typeface="Staatliches"/>
                <a:cs typeface="Staatliches"/>
                <a:sym typeface="Staatliches"/>
              </a:rPr>
              <a:t>MEET THE TEAM</a:t>
            </a:r>
            <a:endParaRPr/>
          </a:p>
        </p:txBody>
      </p:sp>
      <p:sp>
        <p:nvSpPr>
          <p:cNvPr id="147" name="Google Shape;147;p16"/>
          <p:cNvSpPr txBox="1"/>
          <p:nvPr/>
        </p:nvSpPr>
        <p:spPr>
          <a:xfrm>
            <a:off x="1445998" y="8537822"/>
            <a:ext cx="2962575" cy="2914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FFFFFF"/>
                </a:solidFill>
                <a:latin typeface="DM Sans"/>
                <a:ea typeface="DM Sans"/>
                <a:cs typeface="DM Sans"/>
                <a:sym typeface="DM Sans"/>
              </a:rPr>
              <a:t>Position</a:t>
            </a:r>
            <a:endParaRPr/>
          </a:p>
        </p:txBody>
      </p:sp>
      <p:sp>
        <p:nvSpPr>
          <p:cNvPr id="148" name="Google Shape;148;p16"/>
          <p:cNvSpPr txBox="1"/>
          <p:nvPr/>
        </p:nvSpPr>
        <p:spPr>
          <a:xfrm>
            <a:off x="5602278" y="8537822"/>
            <a:ext cx="2962575" cy="2914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FFFFFF"/>
                </a:solidFill>
                <a:latin typeface="DM Sans"/>
                <a:ea typeface="DM Sans"/>
                <a:cs typeface="DM Sans"/>
                <a:sym typeface="DM Sans"/>
              </a:rPr>
              <a:t>Position</a:t>
            </a:r>
            <a:endParaRPr/>
          </a:p>
        </p:txBody>
      </p:sp>
      <p:sp>
        <p:nvSpPr>
          <p:cNvPr id="149" name="Google Shape;149;p16"/>
          <p:cNvSpPr txBox="1"/>
          <p:nvPr/>
        </p:nvSpPr>
        <p:spPr>
          <a:xfrm>
            <a:off x="9713301" y="8537822"/>
            <a:ext cx="2962575" cy="2914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FFFFFF"/>
                </a:solidFill>
                <a:latin typeface="DM Sans"/>
                <a:ea typeface="DM Sans"/>
                <a:cs typeface="DM Sans"/>
                <a:sym typeface="DM Sans"/>
              </a:rPr>
              <a:t>Position</a:t>
            </a:r>
            <a:endParaRPr/>
          </a:p>
        </p:txBody>
      </p:sp>
      <p:sp>
        <p:nvSpPr>
          <p:cNvPr id="150" name="Google Shape;150;p16"/>
          <p:cNvSpPr txBox="1"/>
          <p:nvPr/>
        </p:nvSpPr>
        <p:spPr>
          <a:xfrm>
            <a:off x="13870376" y="8537822"/>
            <a:ext cx="2962575" cy="2914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FFFFFF"/>
                </a:solidFill>
                <a:latin typeface="DM Sans"/>
                <a:ea typeface="DM Sans"/>
                <a:cs typeface="DM Sans"/>
                <a:sym typeface="DM Sans"/>
              </a:rPr>
              <a:t>Position</a:t>
            </a:r>
            <a:endParaRPr/>
          </a:p>
        </p:txBody>
      </p:sp>
    </p:spTree>
  </p:cSld>
  <p:clrMapOvr>
    <a:masterClrMapping/>
  </p:clrMapOvr>
  <p:transition spd="slow">
    <p:push/>
  </p:transition>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