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</p:sldIdLst>
  <p:sldSz cy="10287000" cx="18288000"/>
  <p:notesSz cx="6858000" cy="9144000"/>
  <p:embeddedFontLst>
    <p:embeddedFont>
      <p:font typeface="Nunito"/>
      <p:bold r:id="rId31"/>
      <p:boldItalic r:id="rId32"/>
    </p:embeddedFont>
    <p:embeddedFont>
      <p:font typeface="Gaegu"/>
      <p:bold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F30DB53-5151-4082-84C2-84CF5211A738}">
  <a:tblStyle styleId="{0F30DB53-5151-4082-84C2-84CF5211A738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Nunito-bold.fntdata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Gaegu-bold.fntdata"/><Relationship Id="rId10" Type="http://schemas.openxmlformats.org/officeDocument/2006/relationships/slide" Target="slides/slide4.xml"/><Relationship Id="rId32" Type="http://schemas.openxmlformats.org/officeDocument/2006/relationships/font" Target="fonts/Nunito-bold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Relationship Id="rId4" Type="http://schemas.openxmlformats.org/officeDocument/2006/relationships/image" Target="../media/image28.png"/><Relationship Id="rId5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Relationship Id="rId4" Type="http://schemas.openxmlformats.org/officeDocument/2006/relationships/image" Target="../media/image20.png"/><Relationship Id="rId5" Type="http://schemas.openxmlformats.org/officeDocument/2006/relationships/image" Target="../media/image2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3.jpg"/><Relationship Id="rId4" Type="http://schemas.openxmlformats.org/officeDocument/2006/relationships/image" Target="../media/image21.png"/><Relationship Id="rId5" Type="http://schemas.openxmlformats.org/officeDocument/2006/relationships/image" Target="../media/image3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png"/><Relationship Id="rId4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jpg"/><Relationship Id="rId4" Type="http://schemas.openxmlformats.org/officeDocument/2006/relationships/image" Target="../media/image30.jpg"/><Relationship Id="rId5" Type="http://schemas.openxmlformats.org/officeDocument/2006/relationships/image" Target="../media/image31.png"/><Relationship Id="rId6" Type="http://schemas.openxmlformats.org/officeDocument/2006/relationships/image" Target="../media/image4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4.png"/><Relationship Id="rId4" Type="http://schemas.openxmlformats.org/officeDocument/2006/relationships/image" Target="../media/image37.png"/><Relationship Id="rId5" Type="http://schemas.openxmlformats.org/officeDocument/2006/relationships/image" Target="../media/image4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6.png"/><Relationship Id="rId4" Type="http://schemas.openxmlformats.org/officeDocument/2006/relationships/image" Target="../media/image3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0.png"/><Relationship Id="rId4" Type="http://schemas.openxmlformats.org/officeDocument/2006/relationships/image" Target="../media/image34.png"/><Relationship Id="rId5" Type="http://schemas.openxmlformats.org/officeDocument/2006/relationships/image" Target="../media/image4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3.png"/><Relationship Id="rId4" Type="http://schemas.openxmlformats.org/officeDocument/2006/relationships/image" Target="../media/image46.png"/><Relationship Id="rId5" Type="http://schemas.openxmlformats.org/officeDocument/2006/relationships/image" Target="../media/image6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9.png"/><Relationship Id="rId4" Type="http://schemas.openxmlformats.org/officeDocument/2006/relationships/image" Target="../media/image83.png"/><Relationship Id="rId5" Type="http://schemas.openxmlformats.org/officeDocument/2006/relationships/image" Target="../media/image4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7.png"/><Relationship Id="rId4" Type="http://schemas.openxmlformats.org/officeDocument/2006/relationships/image" Target="../media/image71.png"/><Relationship Id="rId5" Type="http://schemas.openxmlformats.org/officeDocument/2006/relationships/image" Target="../media/image7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5.jpg"/><Relationship Id="rId4" Type="http://schemas.openxmlformats.org/officeDocument/2006/relationships/image" Target="../media/image78.png"/></Relationships>
</file>

<file path=ppt/slides/_rels/slide22.xml.rels><?xml version="1.0" encoding="UTF-8" standalone="yes"?><Relationships xmlns="http://schemas.openxmlformats.org/package/2006/relationships"><Relationship Id="rId40" Type="http://schemas.openxmlformats.org/officeDocument/2006/relationships/image" Target="../media/image88.png"/><Relationship Id="rId20" Type="http://schemas.openxmlformats.org/officeDocument/2006/relationships/image" Target="../media/image70.png"/><Relationship Id="rId41" Type="http://schemas.openxmlformats.org/officeDocument/2006/relationships/image" Target="../media/image86.png"/><Relationship Id="rId22" Type="http://schemas.openxmlformats.org/officeDocument/2006/relationships/image" Target="../media/image89.png"/><Relationship Id="rId21" Type="http://schemas.openxmlformats.org/officeDocument/2006/relationships/image" Target="../media/image84.png"/><Relationship Id="rId24" Type="http://schemas.openxmlformats.org/officeDocument/2006/relationships/image" Target="../media/image77.png"/><Relationship Id="rId23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58.png"/><Relationship Id="rId26" Type="http://schemas.openxmlformats.org/officeDocument/2006/relationships/image" Target="../media/image66.png"/><Relationship Id="rId25" Type="http://schemas.openxmlformats.org/officeDocument/2006/relationships/image" Target="../media/image81.png"/><Relationship Id="rId28" Type="http://schemas.openxmlformats.org/officeDocument/2006/relationships/image" Target="../media/image68.png"/><Relationship Id="rId27" Type="http://schemas.openxmlformats.org/officeDocument/2006/relationships/image" Target="../media/image94.png"/><Relationship Id="rId5" Type="http://schemas.openxmlformats.org/officeDocument/2006/relationships/image" Target="../media/image51.png"/><Relationship Id="rId6" Type="http://schemas.openxmlformats.org/officeDocument/2006/relationships/image" Target="../media/image54.png"/><Relationship Id="rId29" Type="http://schemas.openxmlformats.org/officeDocument/2006/relationships/image" Target="../media/image85.png"/><Relationship Id="rId7" Type="http://schemas.openxmlformats.org/officeDocument/2006/relationships/image" Target="../media/image53.png"/><Relationship Id="rId8" Type="http://schemas.openxmlformats.org/officeDocument/2006/relationships/image" Target="../media/image48.png"/><Relationship Id="rId31" Type="http://schemas.openxmlformats.org/officeDocument/2006/relationships/image" Target="../media/image76.png"/><Relationship Id="rId30" Type="http://schemas.openxmlformats.org/officeDocument/2006/relationships/image" Target="../media/image72.png"/><Relationship Id="rId11" Type="http://schemas.openxmlformats.org/officeDocument/2006/relationships/image" Target="../media/image52.png"/><Relationship Id="rId33" Type="http://schemas.openxmlformats.org/officeDocument/2006/relationships/image" Target="../media/image80.png"/><Relationship Id="rId10" Type="http://schemas.openxmlformats.org/officeDocument/2006/relationships/image" Target="../media/image60.png"/><Relationship Id="rId32" Type="http://schemas.openxmlformats.org/officeDocument/2006/relationships/image" Target="../media/image125.png"/><Relationship Id="rId13" Type="http://schemas.openxmlformats.org/officeDocument/2006/relationships/image" Target="../media/image56.png"/><Relationship Id="rId35" Type="http://schemas.openxmlformats.org/officeDocument/2006/relationships/image" Target="../media/image79.png"/><Relationship Id="rId12" Type="http://schemas.openxmlformats.org/officeDocument/2006/relationships/image" Target="../media/image55.png"/><Relationship Id="rId34" Type="http://schemas.openxmlformats.org/officeDocument/2006/relationships/image" Target="../media/image73.png"/><Relationship Id="rId15" Type="http://schemas.openxmlformats.org/officeDocument/2006/relationships/image" Target="../media/image59.png"/><Relationship Id="rId37" Type="http://schemas.openxmlformats.org/officeDocument/2006/relationships/image" Target="../media/image82.png"/><Relationship Id="rId14" Type="http://schemas.openxmlformats.org/officeDocument/2006/relationships/image" Target="../media/image62.png"/><Relationship Id="rId36" Type="http://schemas.openxmlformats.org/officeDocument/2006/relationships/image" Target="../media/image91.png"/><Relationship Id="rId17" Type="http://schemas.openxmlformats.org/officeDocument/2006/relationships/image" Target="../media/image87.png"/><Relationship Id="rId39" Type="http://schemas.openxmlformats.org/officeDocument/2006/relationships/image" Target="../media/image108.png"/><Relationship Id="rId16" Type="http://schemas.openxmlformats.org/officeDocument/2006/relationships/image" Target="../media/image57.png"/><Relationship Id="rId38" Type="http://schemas.openxmlformats.org/officeDocument/2006/relationships/image" Target="../media/image90.png"/><Relationship Id="rId19" Type="http://schemas.openxmlformats.org/officeDocument/2006/relationships/image" Target="../media/image65.png"/><Relationship Id="rId18" Type="http://schemas.openxmlformats.org/officeDocument/2006/relationships/image" Target="../media/image64.png"/></Relationships>
</file>

<file path=ppt/slides/_rels/slide23.xml.rels><?xml version="1.0" encoding="UTF-8" standalone="yes"?><Relationships xmlns="http://schemas.openxmlformats.org/package/2006/relationships"><Relationship Id="rId40" Type="http://schemas.openxmlformats.org/officeDocument/2006/relationships/image" Target="../media/image83.png"/><Relationship Id="rId20" Type="http://schemas.openxmlformats.org/officeDocument/2006/relationships/image" Target="../media/image33.png"/><Relationship Id="rId42" Type="http://schemas.openxmlformats.org/officeDocument/2006/relationships/image" Target="../media/image1.png"/><Relationship Id="rId41" Type="http://schemas.openxmlformats.org/officeDocument/2006/relationships/image" Target="../media/image47.png"/><Relationship Id="rId22" Type="http://schemas.openxmlformats.org/officeDocument/2006/relationships/image" Target="../media/image26.png"/><Relationship Id="rId21" Type="http://schemas.openxmlformats.org/officeDocument/2006/relationships/image" Target="../media/image20.png"/><Relationship Id="rId43" Type="http://schemas.openxmlformats.org/officeDocument/2006/relationships/image" Target="../media/image137.png"/><Relationship Id="rId24" Type="http://schemas.openxmlformats.org/officeDocument/2006/relationships/image" Target="../media/image132.png"/><Relationship Id="rId23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5.png"/><Relationship Id="rId4" Type="http://schemas.openxmlformats.org/officeDocument/2006/relationships/image" Target="../media/image118.png"/><Relationship Id="rId9" Type="http://schemas.openxmlformats.org/officeDocument/2006/relationships/image" Target="../media/image74.png"/><Relationship Id="rId26" Type="http://schemas.openxmlformats.org/officeDocument/2006/relationships/image" Target="../media/image18.png"/><Relationship Id="rId25" Type="http://schemas.openxmlformats.org/officeDocument/2006/relationships/image" Target="../media/image39.png"/><Relationship Id="rId28" Type="http://schemas.openxmlformats.org/officeDocument/2006/relationships/image" Target="../media/image6.png"/><Relationship Id="rId27" Type="http://schemas.openxmlformats.org/officeDocument/2006/relationships/image" Target="../media/image12.png"/><Relationship Id="rId5" Type="http://schemas.openxmlformats.org/officeDocument/2006/relationships/image" Target="../media/image40.png"/><Relationship Id="rId6" Type="http://schemas.openxmlformats.org/officeDocument/2006/relationships/image" Target="../media/image34.png"/><Relationship Id="rId29" Type="http://schemas.openxmlformats.org/officeDocument/2006/relationships/image" Target="../media/image11.png"/><Relationship Id="rId7" Type="http://schemas.openxmlformats.org/officeDocument/2006/relationships/image" Target="../media/image36.png"/><Relationship Id="rId8" Type="http://schemas.openxmlformats.org/officeDocument/2006/relationships/image" Target="../media/image116.png"/><Relationship Id="rId31" Type="http://schemas.openxmlformats.org/officeDocument/2006/relationships/image" Target="../media/image14.png"/><Relationship Id="rId30" Type="http://schemas.openxmlformats.org/officeDocument/2006/relationships/image" Target="../media/image120.png"/><Relationship Id="rId11" Type="http://schemas.openxmlformats.org/officeDocument/2006/relationships/image" Target="../media/image41.png"/><Relationship Id="rId33" Type="http://schemas.openxmlformats.org/officeDocument/2006/relationships/image" Target="../media/image4.png"/><Relationship Id="rId10" Type="http://schemas.openxmlformats.org/officeDocument/2006/relationships/image" Target="../media/image67.png"/><Relationship Id="rId32" Type="http://schemas.openxmlformats.org/officeDocument/2006/relationships/image" Target="../media/image7.png"/><Relationship Id="rId13" Type="http://schemas.openxmlformats.org/officeDocument/2006/relationships/image" Target="../media/image46.png"/><Relationship Id="rId35" Type="http://schemas.openxmlformats.org/officeDocument/2006/relationships/image" Target="../media/image15.png"/><Relationship Id="rId12" Type="http://schemas.openxmlformats.org/officeDocument/2006/relationships/image" Target="../media/image37.png"/><Relationship Id="rId34" Type="http://schemas.openxmlformats.org/officeDocument/2006/relationships/image" Target="../media/image13.png"/><Relationship Id="rId15" Type="http://schemas.openxmlformats.org/officeDocument/2006/relationships/image" Target="../media/image31.png"/><Relationship Id="rId37" Type="http://schemas.openxmlformats.org/officeDocument/2006/relationships/image" Target="../media/image28.png"/><Relationship Id="rId14" Type="http://schemas.openxmlformats.org/officeDocument/2006/relationships/image" Target="../media/image61.png"/><Relationship Id="rId36" Type="http://schemas.openxmlformats.org/officeDocument/2006/relationships/image" Target="../media/image16.png"/><Relationship Id="rId17" Type="http://schemas.openxmlformats.org/officeDocument/2006/relationships/image" Target="../media/image22.png"/><Relationship Id="rId39" Type="http://schemas.openxmlformats.org/officeDocument/2006/relationships/image" Target="../media/image49.png"/><Relationship Id="rId16" Type="http://schemas.openxmlformats.org/officeDocument/2006/relationships/image" Target="../media/image42.png"/><Relationship Id="rId38" Type="http://schemas.openxmlformats.org/officeDocument/2006/relationships/image" Target="../media/image9.png"/><Relationship Id="rId19" Type="http://schemas.openxmlformats.org/officeDocument/2006/relationships/image" Target="../media/image21.png"/><Relationship Id="rId18" Type="http://schemas.openxmlformats.org/officeDocument/2006/relationships/image" Target="../media/image2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5.png"/><Relationship Id="rId4" Type="http://schemas.openxmlformats.org/officeDocument/2006/relationships/image" Target="../media/image124.png"/><Relationship Id="rId5" Type="http://schemas.openxmlformats.org/officeDocument/2006/relationships/image" Target="../media/image1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5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jpg"/><Relationship Id="rId4" Type="http://schemas.openxmlformats.org/officeDocument/2006/relationships/image" Target="../media/image7.png"/><Relationship Id="rId5" Type="http://schemas.openxmlformats.org/officeDocument/2006/relationships/image" Target="../media/image14.png"/><Relationship Id="rId6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Relationship Id="rId4" Type="http://schemas.openxmlformats.org/officeDocument/2006/relationships/image" Target="../media/image12.png"/><Relationship Id="rId5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png"/><Relationship Id="rId4" Type="http://schemas.openxmlformats.org/officeDocument/2006/relationships/image" Target="../media/image132.png"/><Relationship Id="rId5" Type="http://schemas.openxmlformats.org/officeDocument/2006/relationships/image" Target="../media/image39.png"/><Relationship Id="rId6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9DC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3"/>
          <p:cNvGrpSpPr/>
          <p:nvPr/>
        </p:nvGrpSpPr>
        <p:grpSpPr>
          <a:xfrm>
            <a:off x="0" y="7339681"/>
            <a:ext cx="18287996" cy="3086102"/>
            <a:chOff x="0" y="0"/>
            <a:chExt cx="4816592" cy="812800"/>
          </a:xfrm>
        </p:grpSpPr>
        <p:sp>
          <p:nvSpPr>
            <p:cNvPr id="85" name="Google Shape;85;p13"/>
            <p:cNvSpPr/>
            <p:nvPr/>
          </p:nvSpPr>
          <p:spPr>
            <a:xfrm>
              <a:off x="0" y="0"/>
              <a:ext cx="4816592" cy="776249"/>
            </a:xfrm>
            <a:custGeom>
              <a:rect b="b" l="l" r="r" t="t"/>
              <a:pathLst>
                <a:path extrusionOk="0" h="77624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776249"/>
                  </a:lnTo>
                  <a:lnTo>
                    <a:pt x="0" y="776249"/>
                  </a:lnTo>
                  <a:close/>
                </a:path>
              </a:pathLst>
            </a:custGeom>
            <a:solidFill>
              <a:srgbClr val="74C5E6"/>
            </a:solidFill>
            <a:ln>
              <a:noFill/>
            </a:ln>
          </p:spPr>
        </p:sp>
        <p:sp>
          <p:nvSpPr>
            <p:cNvPr id="86" name="Google Shape;86;p13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" name="Google Shape;87;p13"/>
          <p:cNvGrpSpPr/>
          <p:nvPr/>
        </p:nvGrpSpPr>
        <p:grpSpPr>
          <a:xfrm>
            <a:off x="4228680" y="6683874"/>
            <a:ext cx="9830640" cy="3086102"/>
            <a:chOff x="0" y="0"/>
            <a:chExt cx="2589140" cy="812800"/>
          </a:xfrm>
        </p:grpSpPr>
        <p:sp>
          <p:nvSpPr>
            <p:cNvPr id="88" name="Google Shape;88;p13"/>
            <p:cNvSpPr/>
            <p:nvPr/>
          </p:nvSpPr>
          <p:spPr>
            <a:xfrm>
              <a:off x="0" y="0"/>
              <a:ext cx="2589140" cy="345446"/>
            </a:xfrm>
            <a:custGeom>
              <a:rect b="b" l="l" r="r" t="t"/>
              <a:pathLst>
                <a:path extrusionOk="0" h="345446" w="2589140">
                  <a:moveTo>
                    <a:pt x="50402" y="0"/>
                  </a:moveTo>
                  <a:lnTo>
                    <a:pt x="2538738" y="0"/>
                  </a:lnTo>
                  <a:cubicBezTo>
                    <a:pt x="2566574" y="0"/>
                    <a:pt x="2589140" y="22566"/>
                    <a:pt x="2589140" y="50402"/>
                  </a:cubicBezTo>
                  <a:lnTo>
                    <a:pt x="2589140" y="295044"/>
                  </a:lnTo>
                  <a:cubicBezTo>
                    <a:pt x="2589140" y="308412"/>
                    <a:pt x="2583830" y="321232"/>
                    <a:pt x="2574378" y="330684"/>
                  </a:cubicBezTo>
                  <a:cubicBezTo>
                    <a:pt x="2564925" y="340136"/>
                    <a:pt x="2552105" y="345446"/>
                    <a:pt x="2538738" y="345446"/>
                  </a:cubicBezTo>
                  <a:lnTo>
                    <a:pt x="50402" y="345446"/>
                  </a:lnTo>
                  <a:cubicBezTo>
                    <a:pt x="37034" y="345446"/>
                    <a:pt x="24215" y="340136"/>
                    <a:pt x="14762" y="330684"/>
                  </a:cubicBezTo>
                  <a:cubicBezTo>
                    <a:pt x="5310" y="321232"/>
                    <a:pt x="0" y="308412"/>
                    <a:pt x="0" y="295044"/>
                  </a:cubicBezTo>
                  <a:lnTo>
                    <a:pt x="0" y="50402"/>
                  </a:lnTo>
                  <a:cubicBezTo>
                    <a:pt x="0" y="37034"/>
                    <a:pt x="5310" y="24215"/>
                    <a:pt x="14762" y="14762"/>
                  </a:cubicBezTo>
                  <a:cubicBezTo>
                    <a:pt x="24215" y="5310"/>
                    <a:pt x="37034" y="0"/>
                    <a:pt x="50402" y="0"/>
                  </a:cubicBezTo>
                  <a:close/>
                </a:path>
              </a:pathLst>
            </a:custGeom>
            <a:solidFill>
              <a:srgbClr val="FC89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13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0" name="Google Shape;90;p13"/>
          <p:cNvSpPr txBox="1"/>
          <p:nvPr/>
        </p:nvSpPr>
        <p:spPr>
          <a:xfrm>
            <a:off x="4415188" y="6317803"/>
            <a:ext cx="9457624" cy="18398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267" u="none" cap="none" strike="noStrike">
                <a:solidFill>
                  <a:srgbClr val="FFFFFF"/>
                </a:solidFill>
                <a:latin typeface="Gaegu"/>
                <a:ea typeface="Gaegu"/>
                <a:cs typeface="Gaegu"/>
                <a:sym typeface="Gaegu"/>
              </a:rPr>
              <a:t>Romance Novel</a:t>
            </a:r>
            <a:endParaRPr/>
          </a:p>
        </p:txBody>
      </p:sp>
      <p:sp>
        <p:nvSpPr>
          <p:cNvPr id="91" name="Google Shape;91;p13"/>
          <p:cNvSpPr txBox="1"/>
          <p:nvPr/>
        </p:nvSpPr>
        <p:spPr>
          <a:xfrm>
            <a:off x="1289811" y="7552187"/>
            <a:ext cx="15708378" cy="2559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656" u="none" cap="none" strike="noStrike">
                <a:solidFill>
                  <a:srgbClr val="FFFFFF"/>
                </a:solidFill>
                <a:latin typeface="Gaegu"/>
                <a:ea typeface="Gaegu"/>
                <a:cs typeface="Gaegu"/>
                <a:sym typeface="Gaegu"/>
              </a:rPr>
              <a:t>MARKETING PLAN</a:t>
            </a:r>
            <a:endParaRPr/>
          </a:p>
        </p:txBody>
      </p:sp>
      <p:pic>
        <p:nvPicPr>
          <p:cNvPr id="92" name="Google Shape;9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7169" y="562992"/>
            <a:ext cx="6610320" cy="6593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 rot="748737">
            <a:off x="10966231" y="1912462"/>
            <a:ext cx="6474417" cy="417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18462" y="4160810"/>
            <a:ext cx="1259806" cy="1946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9DC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2"/>
          <p:cNvSpPr txBox="1"/>
          <p:nvPr/>
        </p:nvSpPr>
        <p:spPr>
          <a:xfrm>
            <a:off x="4399885" y="1196910"/>
            <a:ext cx="9488229" cy="14461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399" u="none" cap="none" strike="noStrike">
                <a:solidFill>
                  <a:srgbClr val="26B2EB"/>
                </a:solidFill>
                <a:latin typeface="Gaegu"/>
                <a:ea typeface="Gaegu"/>
                <a:cs typeface="Gaegu"/>
                <a:sym typeface="Gaegu"/>
              </a:rPr>
              <a:t>Unfair Advantage</a:t>
            </a:r>
            <a:endParaRPr/>
          </a:p>
        </p:txBody>
      </p:sp>
      <p:pic>
        <p:nvPicPr>
          <p:cNvPr id="213" name="Google Shape;21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9538" y="744533"/>
            <a:ext cx="3275042" cy="2369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888115" y="678458"/>
            <a:ext cx="3072312" cy="306114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2"/>
          <p:cNvSpPr txBox="1"/>
          <p:nvPr/>
        </p:nvSpPr>
        <p:spPr>
          <a:xfrm>
            <a:off x="1259538" y="3834336"/>
            <a:ext cx="4435860" cy="6572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799" u="none" cap="none" strike="noStrike">
                <a:solidFill>
                  <a:srgbClr val="FD9D29"/>
                </a:solidFill>
                <a:latin typeface="Gaegu"/>
                <a:ea typeface="Gaegu"/>
                <a:cs typeface="Gaegu"/>
                <a:sym typeface="Gaegu"/>
              </a:rPr>
              <a:t>Competitive Edge  1</a:t>
            </a:r>
            <a:endParaRPr/>
          </a:p>
        </p:txBody>
      </p:sp>
      <p:sp>
        <p:nvSpPr>
          <p:cNvPr id="216" name="Google Shape;216;p22"/>
          <p:cNvSpPr txBox="1"/>
          <p:nvPr/>
        </p:nvSpPr>
        <p:spPr>
          <a:xfrm>
            <a:off x="1259538" y="8625142"/>
            <a:ext cx="4435860" cy="7063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26B2EB"/>
                </a:solidFill>
                <a:latin typeface="Nunito"/>
                <a:ea typeface="Nunito"/>
                <a:cs typeface="Nunito"/>
                <a:sym typeface="Nunito"/>
              </a:rPr>
              <a:t>Explain what sets you</a:t>
            </a:r>
            <a:endParaRPr/>
          </a:p>
          <a:p>
            <a:pPr indent="0" lvl="1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26B2EB"/>
                </a:solidFill>
                <a:latin typeface="Nunito"/>
                <a:ea typeface="Nunito"/>
                <a:cs typeface="Nunito"/>
                <a:sym typeface="Nunito"/>
              </a:rPr>
              <a:t>apart from your competitors.</a:t>
            </a:r>
            <a:endParaRPr/>
          </a:p>
        </p:txBody>
      </p:sp>
      <p:sp>
        <p:nvSpPr>
          <p:cNvPr id="217" name="Google Shape;217;p22"/>
          <p:cNvSpPr txBox="1"/>
          <p:nvPr/>
        </p:nvSpPr>
        <p:spPr>
          <a:xfrm>
            <a:off x="6926070" y="8558978"/>
            <a:ext cx="4435860" cy="7063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26B2EB"/>
                </a:solidFill>
                <a:latin typeface="Nunito"/>
                <a:ea typeface="Nunito"/>
                <a:cs typeface="Nunito"/>
                <a:sym typeface="Nunito"/>
              </a:rPr>
              <a:t>Explain what sets you</a:t>
            </a:r>
            <a:endParaRPr/>
          </a:p>
          <a:p>
            <a:pPr indent="0" lvl="1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26B2EB"/>
                </a:solidFill>
                <a:latin typeface="Nunito"/>
                <a:ea typeface="Nunito"/>
                <a:cs typeface="Nunito"/>
                <a:sym typeface="Nunito"/>
              </a:rPr>
              <a:t>apart from your competitors.</a:t>
            </a:r>
            <a:endParaRPr/>
          </a:p>
        </p:txBody>
      </p:sp>
      <p:sp>
        <p:nvSpPr>
          <p:cNvPr id="218" name="Google Shape;218;p22"/>
          <p:cNvSpPr txBox="1"/>
          <p:nvPr/>
        </p:nvSpPr>
        <p:spPr>
          <a:xfrm>
            <a:off x="12524566" y="8625142"/>
            <a:ext cx="4435860" cy="7063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26B2EB"/>
                </a:solidFill>
                <a:latin typeface="Nunito"/>
                <a:ea typeface="Nunito"/>
                <a:cs typeface="Nunito"/>
                <a:sym typeface="Nunito"/>
              </a:rPr>
              <a:t>Explain what sets you</a:t>
            </a:r>
            <a:endParaRPr/>
          </a:p>
          <a:p>
            <a:pPr indent="0" lvl="1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26B2EB"/>
                </a:solidFill>
                <a:latin typeface="Nunito"/>
                <a:ea typeface="Nunito"/>
                <a:cs typeface="Nunito"/>
                <a:sym typeface="Nunito"/>
              </a:rPr>
              <a:t>apart from your competitors.</a:t>
            </a:r>
            <a:endParaRPr/>
          </a:p>
        </p:txBody>
      </p:sp>
      <p:sp>
        <p:nvSpPr>
          <p:cNvPr id="219" name="Google Shape;219;p22"/>
          <p:cNvSpPr txBox="1"/>
          <p:nvPr/>
        </p:nvSpPr>
        <p:spPr>
          <a:xfrm>
            <a:off x="6846695" y="3768173"/>
            <a:ext cx="4594610" cy="6572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799" u="none" cap="none" strike="noStrike">
                <a:solidFill>
                  <a:srgbClr val="FD9D29"/>
                </a:solidFill>
                <a:latin typeface="Gaegu"/>
                <a:ea typeface="Gaegu"/>
                <a:cs typeface="Gaegu"/>
                <a:sym typeface="Gaegu"/>
              </a:rPr>
              <a:t>Competitive Edge  2</a:t>
            </a:r>
            <a:endParaRPr/>
          </a:p>
        </p:txBody>
      </p:sp>
      <p:sp>
        <p:nvSpPr>
          <p:cNvPr id="220" name="Google Shape;220;p22"/>
          <p:cNvSpPr txBox="1"/>
          <p:nvPr/>
        </p:nvSpPr>
        <p:spPr>
          <a:xfrm>
            <a:off x="12456530" y="3834336"/>
            <a:ext cx="4571932" cy="6572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799" u="none" cap="none" strike="noStrike">
                <a:solidFill>
                  <a:srgbClr val="FD9D29"/>
                </a:solidFill>
                <a:latin typeface="Gaegu"/>
                <a:ea typeface="Gaegu"/>
                <a:cs typeface="Gaegu"/>
                <a:sym typeface="Gaegu"/>
              </a:rPr>
              <a:t>Competitive Edge  3</a:t>
            </a:r>
            <a:endParaRPr/>
          </a:p>
        </p:txBody>
      </p:sp>
      <p:pic>
        <p:nvPicPr>
          <p:cNvPr id="221" name="Google Shape;221;p22"/>
          <p:cNvPicPr preferRelativeResize="0"/>
          <p:nvPr/>
        </p:nvPicPr>
        <p:blipFill rotWithShape="1">
          <a:blip r:embed="rId5">
            <a:alphaModFix/>
          </a:blip>
          <a:srcRect b="23946" l="2793" r="67892" t="23940"/>
          <a:stretch/>
        </p:blipFill>
        <p:spPr>
          <a:xfrm>
            <a:off x="1616800" y="4781732"/>
            <a:ext cx="3512400" cy="3512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22" name="Google Shape;222;p22"/>
          <p:cNvPicPr preferRelativeResize="0"/>
          <p:nvPr/>
        </p:nvPicPr>
        <p:blipFill rotWithShape="1">
          <a:blip r:embed="rId5">
            <a:alphaModFix/>
          </a:blip>
          <a:srcRect b="23946" l="35344" r="35341" t="23940"/>
          <a:stretch/>
        </p:blipFill>
        <p:spPr>
          <a:xfrm>
            <a:off x="7301525" y="4781732"/>
            <a:ext cx="3512400" cy="3512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23" name="Google Shape;223;p22"/>
          <p:cNvPicPr preferRelativeResize="0"/>
          <p:nvPr/>
        </p:nvPicPr>
        <p:blipFill rotWithShape="1">
          <a:blip r:embed="rId5">
            <a:alphaModFix/>
          </a:blip>
          <a:srcRect b="23946" l="67581" r="3104" t="23940"/>
          <a:stretch/>
        </p:blipFill>
        <p:spPr>
          <a:xfrm>
            <a:off x="12986250" y="4781732"/>
            <a:ext cx="3512400" cy="35124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9DC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3"/>
          <p:cNvPicPr preferRelativeResize="0"/>
          <p:nvPr/>
        </p:nvPicPr>
        <p:blipFill rotWithShape="1">
          <a:blip r:embed="rId3">
            <a:alphaModFix/>
          </a:blip>
          <a:srcRect b="27059" l="0" r="0" t="27059"/>
          <a:stretch/>
        </p:blipFill>
        <p:spPr>
          <a:xfrm>
            <a:off x="0" y="0"/>
            <a:ext cx="18288000" cy="559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844667">
            <a:off x="14016029" y="4268917"/>
            <a:ext cx="3550764" cy="4408397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3"/>
          <p:cNvSpPr txBox="1"/>
          <p:nvPr/>
        </p:nvSpPr>
        <p:spPr>
          <a:xfrm>
            <a:off x="3943465" y="6400246"/>
            <a:ext cx="10401069" cy="31332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359" u="none" cap="none" strike="noStrike">
                <a:solidFill>
                  <a:srgbClr val="26B2EB"/>
                </a:solidFill>
                <a:latin typeface="Gaegu"/>
                <a:ea typeface="Gaegu"/>
                <a:cs typeface="Gaegu"/>
                <a:sym typeface="Gaegu"/>
              </a:rPr>
              <a:t>Add a</a:t>
            </a:r>
            <a:endParaRPr/>
          </a:p>
          <a:p>
            <a:pPr indent="0" lvl="0" marL="0" marR="0" rtl="0" algn="ctr">
              <a:lnSpc>
                <a:spcPct val="9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359" u="none" cap="none" strike="noStrike">
                <a:solidFill>
                  <a:srgbClr val="26B2EB"/>
                </a:solidFill>
                <a:latin typeface="Gaegu"/>
                <a:ea typeface="Gaegu"/>
                <a:cs typeface="Gaegu"/>
                <a:sym typeface="Gaegu"/>
              </a:rPr>
              <a:t>Section Header</a:t>
            </a:r>
            <a:endParaRPr/>
          </a:p>
        </p:txBody>
      </p:sp>
      <p:pic>
        <p:nvPicPr>
          <p:cNvPr id="231" name="Google Shape;231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728011">
            <a:off x="-373679" y="3346620"/>
            <a:ext cx="5155486" cy="60742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9DC"/>
        </a:soli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oogle Shape;236;p24"/>
          <p:cNvGrpSpPr/>
          <p:nvPr/>
        </p:nvGrpSpPr>
        <p:grpSpPr>
          <a:xfrm>
            <a:off x="8487207" y="583244"/>
            <a:ext cx="9262040" cy="8991459"/>
            <a:chOff x="0" y="0"/>
            <a:chExt cx="2439385" cy="2368121"/>
          </a:xfrm>
        </p:grpSpPr>
        <p:sp>
          <p:nvSpPr>
            <p:cNvPr id="237" name="Google Shape;237;p24"/>
            <p:cNvSpPr/>
            <p:nvPr/>
          </p:nvSpPr>
          <p:spPr>
            <a:xfrm>
              <a:off x="0" y="0"/>
              <a:ext cx="2439385" cy="2368121"/>
            </a:xfrm>
            <a:custGeom>
              <a:rect b="b" l="l" r="r" t="t"/>
              <a:pathLst>
                <a:path extrusionOk="0" h="2368121" w="2439385">
                  <a:moveTo>
                    <a:pt x="42630" y="0"/>
                  </a:moveTo>
                  <a:lnTo>
                    <a:pt x="2396755" y="0"/>
                  </a:lnTo>
                  <a:cubicBezTo>
                    <a:pt x="2408061" y="0"/>
                    <a:pt x="2418904" y="4491"/>
                    <a:pt x="2426899" y="12486"/>
                  </a:cubicBezTo>
                  <a:cubicBezTo>
                    <a:pt x="2434893" y="20481"/>
                    <a:pt x="2439385" y="31324"/>
                    <a:pt x="2439385" y="42630"/>
                  </a:cubicBezTo>
                  <a:lnTo>
                    <a:pt x="2439385" y="2325491"/>
                  </a:lnTo>
                  <a:cubicBezTo>
                    <a:pt x="2439385" y="2349035"/>
                    <a:pt x="2420299" y="2368121"/>
                    <a:pt x="2396755" y="2368121"/>
                  </a:cubicBezTo>
                  <a:lnTo>
                    <a:pt x="42630" y="2368121"/>
                  </a:lnTo>
                  <a:cubicBezTo>
                    <a:pt x="19086" y="2368121"/>
                    <a:pt x="0" y="2349035"/>
                    <a:pt x="0" y="2325491"/>
                  </a:cubicBezTo>
                  <a:lnTo>
                    <a:pt x="0" y="42630"/>
                  </a:lnTo>
                  <a:cubicBezTo>
                    <a:pt x="0" y="19086"/>
                    <a:pt x="19086" y="0"/>
                    <a:pt x="42630" y="0"/>
                  </a:cubicBezTo>
                  <a:close/>
                </a:path>
              </a:pathLst>
            </a:custGeom>
            <a:solidFill>
              <a:srgbClr val="74C5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24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9" name="Google Shape;239;p24"/>
          <p:cNvGrpSpPr/>
          <p:nvPr/>
        </p:nvGrpSpPr>
        <p:grpSpPr>
          <a:xfrm>
            <a:off x="8763400" y="1020950"/>
            <a:ext cx="8535879" cy="7910382"/>
            <a:chOff x="0" y="-142875"/>
            <a:chExt cx="10933622" cy="10547176"/>
          </a:xfrm>
        </p:grpSpPr>
        <p:sp>
          <p:nvSpPr>
            <p:cNvPr id="240" name="Google Shape;240;p24"/>
            <p:cNvSpPr txBox="1"/>
            <p:nvPr/>
          </p:nvSpPr>
          <p:spPr>
            <a:xfrm>
              <a:off x="3569658" y="-142875"/>
              <a:ext cx="2162400" cy="69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400" u="none" cap="none" strike="noStrike">
                  <a:solidFill>
                    <a:srgbClr val="FFFFFF"/>
                  </a:solidFill>
                  <a:latin typeface="Gaegu"/>
                  <a:ea typeface="Gaegu"/>
                  <a:cs typeface="Gaegu"/>
                  <a:sym typeface="Gaegu"/>
                </a:rPr>
                <a:t>Revenues</a:t>
              </a:r>
              <a:endParaRPr/>
            </a:p>
          </p:txBody>
        </p:sp>
        <p:sp>
          <p:nvSpPr>
            <p:cNvPr id="241" name="Google Shape;241;p24"/>
            <p:cNvSpPr txBox="1"/>
            <p:nvPr/>
          </p:nvSpPr>
          <p:spPr>
            <a:xfrm>
              <a:off x="6348473" y="-142875"/>
              <a:ext cx="3573300" cy="69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400" u="none" cap="none" strike="noStrike">
                  <a:solidFill>
                    <a:srgbClr val="FFFFFF"/>
                  </a:solidFill>
                  <a:latin typeface="Gaegu"/>
                  <a:ea typeface="Gaegu"/>
                  <a:cs typeface="Gaegu"/>
                  <a:sym typeface="Gaegu"/>
                </a:rPr>
                <a:t>Costs/Expenses</a:t>
              </a:r>
              <a:endParaRPr/>
            </a:p>
          </p:txBody>
        </p:sp>
        <p:grpSp>
          <p:nvGrpSpPr>
            <p:cNvPr id="242" name="Google Shape;242;p24"/>
            <p:cNvGrpSpPr/>
            <p:nvPr/>
          </p:nvGrpSpPr>
          <p:grpSpPr>
            <a:xfrm>
              <a:off x="3323066" y="281491"/>
              <a:ext cx="2902111" cy="123296"/>
              <a:chOff x="793452" y="-805136"/>
              <a:chExt cx="3587155" cy="152400"/>
            </a:xfrm>
          </p:grpSpPr>
          <p:sp>
            <p:nvSpPr>
              <p:cNvPr id="243" name="Google Shape;243;p24"/>
              <p:cNvSpPr/>
              <p:nvPr/>
            </p:nvSpPr>
            <p:spPr>
              <a:xfrm>
                <a:off x="793452" y="-805136"/>
                <a:ext cx="152400" cy="152400"/>
              </a:xfrm>
              <a:custGeom>
                <a:rect b="b" l="l" r="r" t="t"/>
                <a:pathLst>
                  <a:path extrusionOk="0" h="152400" w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4" y="0"/>
                      <a:pt x="139700" y="0"/>
                    </a:cubicBezTo>
                    <a:lnTo>
                      <a:pt x="12700" y="0"/>
                    </a:lnTo>
                    <a:cubicBezTo>
                      <a:pt x="5686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6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4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26B2E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" name="Google Shape;244;p24"/>
              <p:cNvSpPr/>
              <p:nvPr/>
            </p:nvSpPr>
            <p:spPr>
              <a:xfrm>
                <a:off x="4228207" y="-805136"/>
                <a:ext cx="152400" cy="152400"/>
              </a:xfrm>
              <a:custGeom>
                <a:rect b="b" l="l" r="r" t="t"/>
                <a:pathLst>
                  <a:path extrusionOk="0" h="152400" w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4" y="0"/>
                      <a:pt x="139700" y="0"/>
                    </a:cubicBezTo>
                    <a:lnTo>
                      <a:pt x="12700" y="0"/>
                    </a:lnTo>
                    <a:cubicBezTo>
                      <a:pt x="5686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6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4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45" name="Google Shape;245;p24"/>
            <p:cNvSpPr txBox="1"/>
            <p:nvPr/>
          </p:nvSpPr>
          <p:spPr>
            <a:xfrm>
              <a:off x="3152590" y="9706501"/>
              <a:ext cx="583800" cy="69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400" u="none" cap="none" strike="noStrike">
                  <a:solidFill>
                    <a:srgbClr val="FFFFFF"/>
                  </a:solidFill>
                  <a:latin typeface="Gaegu"/>
                  <a:ea typeface="Gaegu"/>
                  <a:cs typeface="Gaegu"/>
                  <a:sym typeface="Gaegu"/>
                </a:rPr>
                <a:t>Q1</a:t>
              </a:r>
              <a:endParaRPr/>
            </a:p>
          </p:txBody>
        </p:sp>
        <p:sp>
          <p:nvSpPr>
            <p:cNvPr id="246" name="Google Shape;246;p24"/>
            <p:cNvSpPr txBox="1"/>
            <p:nvPr/>
          </p:nvSpPr>
          <p:spPr>
            <a:xfrm>
              <a:off x="5367182" y="9706501"/>
              <a:ext cx="638400" cy="69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400" u="none" cap="none" strike="noStrike">
                  <a:solidFill>
                    <a:srgbClr val="FFFFFF"/>
                  </a:solidFill>
                  <a:latin typeface="Gaegu"/>
                  <a:ea typeface="Gaegu"/>
                  <a:cs typeface="Gaegu"/>
                  <a:sym typeface="Gaegu"/>
                </a:rPr>
                <a:t>Q2</a:t>
              </a:r>
              <a:endParaRPr/>
            </a:p>
          </p:txBody>
        </p:sp>
        <p:sp>
          <p:nvSpPr>
            <p:cNvPr id="247" name="Google Shape;247;p24"/>
            <p:cNvSpPr txBox="1"/>
            <p:nvPr/>
          </p:nvSpPr>
          <p:spPr>
            <a:xfrm>
              <a:off x="7606497" y="9706501"/>
              <a:ext cx="643800" cy="69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400" u="none" cap="none" strike="noStrike">
                  <a:solidFill>
                    <a:srgbClr val="FFFFFF"/>
                  </a:solidFill>
                  <a:latin typeface="Gaegu"/>
                  <a:ea typeface="Gaegu"/>
                  <a:cs typeface="Gaegu"/>
                  <a:sym typeface="Gaegu"/>
                </a:rPr>
                <a:t>Q3</a:t>
              </a:r>
              <a:endParaRPr/>
            </a:p>
          </p:txBody>
        </p:sp>
        <p:sp>
          <p:nvSpPr>
            <p:cNvPr id="248" name="Google Shape;248;p24"/>
            <p:cNvSpPr txBox="1"/>
            <p:nvPr/>
          </p:nvSpPr>
          <p:spPr>
            <a:xfrm>
              <a:off x="9841798" y="9706501"/>
              <a:ext cx="657000" cy="69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400" u="none" cap="none" strike="noStrike">
                  <a:solidFill>
                    <a:srgbClr val="FFFFFF"/>
                  </a:solidFill>
                  <a:latin typeface="Gaegu"/>
                  <a:ea typeface="Gaegu"/>
                  <a:cs typeface="Gaegu"/>
                  <a:sym typeface="Gaegu"/>
                </a:rPr>
                <a:t>Q4</a:t>
              </a:r>
              <a:endParaRPr/>
            </a:p>
          </p:txBody>
        </p:sp>
        <p:grpSp>
          <p:nvGrpSpPr>
            <p:cNvPr id="249" name="Google Shape;249;p24"/>
            <p:cNvGrpSpPr/>
            <p:nvPr/>
          </p:nvGrpSpPr>
          <p:grpSpPr>
            <a:xfrm>
              <a:off x="2681141" y="927732"/>
              <a:ext cx="8252480" cy="8638915"/>
              <a:chOff x="0" y="-6350"/>
              <a:chExt cx="10200480" cy="10678133"/>
            </a:xfrm>
          </p:grpSpPr>
          <p:sp>
            <p:nvSpPr>
              <p:cNvPr id="250" name="Google Shape;250;p24"/>
              <p:cNvSpPr/>
              <p:nvPr/>
            </p:nvSpPr>
            <p:spPr>
              <a:xfrm>
                <a:off x="0" y="-6350"/>
                <a:ext cx="10200480" cy="12700"/>
              </a:xfrm>
              <a:custGeom>
                <a:rect b="b" l="l" r="r" t="t"/>
                <a:pathLst>
                  <a:path extrusionOk="0" h="12700" w="10200480">
                    <a:moveTo>
                      <a:pt x="0" y="0"/>
                    </a:moveTo>
                    <a:lnTo>
                      <a:pt x="10200480" y="0"/>
                    </a:lnTo>
                    <a:lnTo>
                      <a:pt x="1020048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251" name="Google Shape;251;p24"/>
              <p:cNvSpPr/>
              <p:nvPr/>
            </p:nvSpPr>
            <p:spPr>
              <a:xfrm>
                <a:off x="0" y="2126737"/>
                <a:ext cx="10200480" cy="12700"/>
              </a:xfrm>
              <a:custGeom>
                <a:rect b="b" l="l" r="r" t="t"/>
                <a:pathLst>
                  <a:path extrusionOk="0" h="12700" w="10200480">
                    <a:moveTo>
                      <a:pt x="0" y="0"/>
                    </a:moveTo>
                    <a:lnTo>
                      <a:pt x="10200480" y="0"/>
                    </a:lnTo>
                    <a:lnTo>
                      <a:pt x="1020048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252" name="Google Shape;252;p24"/>
              <p:cNvSpPr/>
              <p:nvPr/>
            </p:nvSpPr>
            <p:spPr>
              <a:xfrm>
                <a:off x="0" y="4259823"/>
                <a:ext cx="10200480" cy="12700"/>
              </a:xfrm>
              <a:custGeom>
                <a:rect b="b" l="l" r="r" t="t"/>
                <a:pathLst>
                  <a:path extrusionOk="0" h="12700" w="10200480">
                    <a:moveTo>
                      <a:pt x="0" y="0"/>
                    </a:moveTo>
                    <a:lnTo>
                      <a:pt x="10200480" y="0"/>
                    </a:lnTo>
                    <a:lnTo>
                      <a:pt x="1020048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253" name="Google Shape;253;p24"/>
              <p:cNvSpPr/>
              <p:nvPr/>
            </p:nvSpPr>
            <p:spPr>
              <a:xfrm>
                <a:off x="0" y="6392910"/>
                <a:ext cx="10200480" cy="12700"/>
              </a:xfrm>
              <a:custGeom>
                <a:rect b="b" l="l" r="r" t="t"/>
                <a:pathLst>
                  <a:path extrusionOk="0" h="12700" w="10200480">
                    <a:moveTo>
                      <a:pt x="0" y="0"/>
                    </a:moveTo>
                    <a:lnTo>
                      <a:pt x="10200480" y="0"/>
                    </a:lnTo>
                    <a:lnTo>
                      <a:pt x="1020048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254" name="Google Shape;254;p24"/>
              <p:cNvSpPr/>
              <p:nvPr/>
            </p:nvSpPr>
            <p:spPr>
              <a:xfrm>
                <a:off x="0" y="8525997"/>
                <a:ext cx="10200480" cy="12700"/>
              </a:xfrm>
              <a:custGeom>
                <a:rect b="b" l="l" r="r" t="t"/>
                <a:pathLst>
                  <a:path extrusionOk="0" h="12700" w="10200480">
                    <a:moveTo>
                      <a:pt x="0" y="0"/>
                    </a:moveTo>
                    <a:lnTo>
                      <a:pt x="10200480" y="0"/>
                    </a:lnTo>
                    <a:lnTo>
                      <a:pt x="1020048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255" name="Google Shape;255;p24"/>
              <p:cNvSpPr/>
              <p:nvPr/>
            </p:nvSpPr>
            <p:spPr>
              <a:xfrm>
                <a:off x="0" y="10659083"/>
                <a:ext cx="10200480" cy="12700"/>
              </a:xfrm>
              <a:custGeom>
                <a:rect b="b" l="l" r="r" t="t"/>
                <a:pathLst>
                  <a:path extrusionOk="0" h="12700" w="10200480">
                    <a:moveTo>
                      <a:pt x="0" y="0"/>
                    </a:moveTo>
                    <a:lnTo>
                      <a:pt x="10200480" y="0"/>
                    </a:lnTo>
                    <a:lnTo>
                      <a:pt x="1020048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60000"/>
                </a:srgbClr>
              </a:solidFill>
              <a:ln>
                <a:noFill/>
              </a:ln>
            </p:spPr>
          </p:sp>
        </p:grpSp>
        <p:sp>
          <p:nvSpPr>
            <p:cNvPr id="256" name="Google Shape;256;p24"/>
            <p:cNvSpPr txBox="1"/>
            <p:nvPr/>
          </p:nvSpPr>
          <p:spPr>
            <a:xfrm>
              <a:off x="76578" y="446855"/>
              <a:ext cx="2316600" cy="69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400" u="none" cap="none" strike="noStrike">
                  <a:solidFill>
                    <a:srgbClr val="FFFFFF"/>
                  </a:solidFill>
                  <a:latin typeface="Gaegu"/>
                  <a:ea typeface="Gaegu"/>
                  <a:cs typeface="Gaegu"/>
                  <a:sym typeface="Gaegu"/>
                </a:rPr>
                <a:t>$12,500 </a:t>
              </a:r>
              <a:endParaRPr/>
            </a:p>
          </p:txBody>
        </p:sp>
        <p:sp>
          <p:nvSpPr>
            <p:cNvPr id="257" name="Google Shape;257;p24"/>
            <p:cNvSpPr txBox="1"/>
            <p:nvPr/>
          </p:nvSpPr>
          <p:spPr>
            <a:xfrm>
              <a:off x="0" y="2172584"/>
              <a:ext cx="2393400" cy="69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400" u="none" cap="none" strike="noStrike">
                  <a:solidFill>
                    <a:srgbClr val="FFFFFF"/>
                  </a:solidFill>
                  <a:latin typeface="Gaegu"/>
                  <a:ea typeface="Gaegu"/>
                  <a:cs typeface="Gaegu"/>
                  <a:sym typeface="Gaegu"/>
                </a:rPr>
                <a:t>$10,000 </a:t>
              </a:r>
              <a:endParaRPr/>
            </a:p>
          </p:txBody>
        </p:sp>
        <p:sp>
          <p:nvSpPr>
            <p:cNvPr id="258" name="Google Shape;258;p24"/>
            <p:cNvSpPr txBox="1"/>
            <p:nvPr/>
          </p:nvSpPr>
          <p:spPr>
            <a:xfrm>
              <a:off x="349499" y="3898312"/>
              <a:ext cx="2043900" cy="69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400" u="none" cap="none" strike="noStrike">
                  <a:solidFill>
                    <a:srgbClr val="FFFFFF"/>
                  </a:solidFill>
                  <a:latin typeface="Gaegu"/>
                  <a:ea typeface="Gaegu"/>
                  <a:cs typeface="Gaegu"/>
                  <a:sym typeface="Gaegu"/>
                </a:rPr>
                <a:t>$7,500 </a:t>
              </a:r>
              <a:endParaRPr/>
            </a:p>
          </p:txBody>
        </p:sp>
        <p:sp>
          <p:nvSpPr>
            <p:cNvPr id="259" name="Google Shape;259;p24"/>
            <p:cNvSpPr txBox="1"/>
            <p:nvPr/>
          </p:nvSpPr>
          <p:spPr>
            <a:xfrm>
              <a:off x="293069" y="5624040"/>
              <a:ext cx="2100300" cy="69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400" u="none" cap="none" strike="noStrike">
                  <a:solidFill>
                    <a:srgbClr val="FFFFFF"/>
                  </a:solidFill>
                  <a:latin typeface="Gaegu"/>
                  <a:ea typeface="Gaegu"/>
                  <a:cs typeface="Gaegu"/>
                  <a:sym typeface="Gaegu"/>
                </a:rPr>
                <a:t>$5,000 </a:t>
              </a:r>
              <a:endParaRPr/>
            </a:p>
          </p:txBody>
        </p:sp>
        <p:sp>
          <p:nvSpPr>
            <p:cNvPr id="260" name="Google Shape;260;p24"/>
            <p:cNvSpPr txBox="1"/>
            <p:nvPr/>
          </p:nvSpPr>
          <p:spPr>
            <a:xfrm>
              <a:off x="322448" y="7349768"/>
              <a:ext cx="2070900" cy="69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400" u="none" cap="none" strike="noStrike">
                  <a:solidFill>
                    <a:srgbClr val="FFFFFF"/>
                  </a:solidFill>
                  <a:latin typeface="Gaegu"/>
                  <a:ea typeface="Gaegu"/>
                  <a:cs typeface="Gaegu"/>
                  <a:sym typeface="Gaegu"/>
                </a:rPr>
                <a:t>$2,500 </a:t>
              </a:r>
              <a:endParaRPr/>
            </a:p>
          </p:txBody>
        </p:sp>
        <p:sp>
          <p:nvSpPr>
            <p:cNvPr id="261" name="Google Shape;261;p24"/>
            <p:cNvSpPr txBox="1"/>
            <p:nvPr/>
          </p:nvSpPr>
          <p:spPr>
            <a:xfrm>
              <a:off x="1436366" y="9075496"/>
              <a:ext cx="957000" cy="69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400" u="none" cap="none" strike="noStrike">
                  <a:solidFill>
                    <a:srgbClr val="FFFFFF"/>
                  </a:solidFill>
                  <a:latin typeface="Gaegu"/>
                  <a:ea typeface="Gaegu"/>
                  <a:cs typeface="Gaegu"/>
                  <a:sym typeface="Gaegu"/>
                </a:rPr>
                <a:t>$0 </a:t>
              </a:r>
              <a:endParaRPr/>
            </a:p>
          </p:txBody>
        </p:sp>
        <p:grpSp>
          <p:nvGrpSpPr>
            <p:cNvPr id="262" name="Google Shape;262;p24"/>
            <p:cNvGrpSpPr/>
            <p:nvPr/>
          </p:nvGrpSpPr>
          <p:grpSpPr>
            <a:xfrm>
              <a:off x="2681141" y="1272877"/>
              <a:ext cx="8252481" cy="8288633"/>
              <a:chOff x="0" y="420267"/>
              <a:chExt cx="10200481" cy="10245167"/>
            </a:xfrm>
          </p:grpSpPr>
          <p:sp>
            <p:nvSpPr>
              <p:cNvPr id="263" name="Google Shape;263;p24"/>
              <p:cNvSpPr/>
              <p:nvPr/>
            </p:nvSpPr>
            <p:spPr>
              <a:xfrm>
                <a:off x="0" y="8102798"/>
                <a:ext cx="930844" cy="2562635"/>
              </a:xfrm>
              <a:custGeom>
                <a:rect b="b" l="l" r="r" t="t"/>
                <a:pathLst>
                  <a:path extrusionOk="0" h="2562635" w="930844">
                    <a:moveTo>
                      <a:pt x="0" y="2562635"/>
                    </a:moveTo>
                    <a:lnTo>
                      <a:pt x="0" y="74468"/>
                    </a:lnTo>
                    <a:cubicBezTo>
                      <a:pt x="0" y="33341"/>
                      <a:pt x="33340" y="0"/>
                      <a:pt x="74468" y="0"/>
                    </a:cubicBezTo>
                    <a:lnTo>
                      <a:pt x="856377" y="0"/>
                    </a:lnTo>
                    <a:cubicBezTo>
                      <a:pt x="897504" y="0"/>
                      <a:pt x="930844" y="33341"/>
                      <a:pt x="930844" y="74468"/>
                    </a:cubicBezTo>
                    <a:lnTo>
                      <a:pt x="930844" y="2562635"/>
                    </a:lnTo>
                    <a:close/>
                  </a:path>
                </a:pathLst>
              </a:custGeom>
              <a:solidFill>
                <a:srgbClr val="26B2E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" name="Google Shape;264;p24"/>
              <p:cNvSpPr/>
              <p:nvPr/>
            </p:nvSpPr>
            <p:spPr>
              <a:xfrm>
                <a:off x="2771130" y="5540734"/>
                <a:ext cx="930844" cy="5124700"/>
              </a:xfrm>
              <a:custGeom>
                <a:rect b="b" l="l" r="r" t="t"/>
                <a:pathLst>
                  <a:path extrusionOk="0" h="5124700" w="930844">
                    <a:moveTo>
                      <a:pt x="0" y="5124699"/>
                    </a:moveTo>
                    <a:lnTo>
                      <a:pt x="0" y="74467"/>
                    </a:lnTo>
                    <a:cubicBezTo>
                      <a:pt x="0" y="33340"/>
                      <a:pt x="33341" y="0"/>
                      <a:pt x="74468" y="0"/>
                    </a:cubicBezTo>
                    <a:lnTo>
                      <a:pt x="856377" y="0"/>
                    </a:lnTo>
                    <a:cubicBezTo>
                      <a:pt x="897505" y="0"/>
                      <a:pt x="930845" y="33340"/>
                      <a:pt x="930845" y="74467"/>
                    </a:cubicBezTo>
                    <a:lnTo>
                      <a:pt x="930845" y="5124699"/>
                    </a:lnTo>
                    <a:close/>
                  </a:path>
                </a:pathLst>
              </a:custGeom>
              <a:solidFill>
                <a:srgbClr val="26B2E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" name="Google Shape;265;p24"/>
              <p:cNvSpPr/>
              <p:nvPr/>
            </p:nvSpPr>
            <p:spPr>
              <a:xfrm>
                <a:off x="5542261" y="2979971"/>
                <a:ext cx="930844" cy="7685462"/>
              </a:xfrm>
              <a:custGeom>
                <a:rect b="b" l="l" r="r" t="t"/>
                <a:pathLst>
                  <a:path extrusionOk="0" h="7685462" w="930844">
                    <a:moveTo>
                      <a:pt x="0" y="7685462"/>
                    </a:moveTo>
                    <a:lnTo>
                      <a:pt x="0" y="74468"/>
                    </a:lnTo>
                    <a:cubicBezTo>
                      <a:pt x="0" y="33340"/>
                      <a:pt x="33340" y="0"/>
                      <a:pt x="74467" y="0"/>
                    </a:cubicBezTo>
                    <a:lnTo>
                      <a:pt x="856377" y="0"/>
                    </a:lnTo>
                    <a:cubicBezTo>
                      <a:pt x="897504" y="0"/>
                      <a:pt x="930844" y="33340"/>
                      <a:pt x="930844" y="74468"/>
                    </a:cubicBezTo>
                    <a:lnTo>
                      <a:pt x="930844" y="7685462"/>
                    </a:lnTo>
                    <a:close/>
                  </a:path>
                </a:pathLst>
              </a:custGeom>
              <a:solidFill>
                <a:srgbClr val="26B2E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" name="Google Shape;266;p24"/>
              <p:cNvSpPr/>
              <p:nvPr/>
            </p:nvSpPr>
            <p:spPr>
              <a:xfrm>
                <a:off x="8313391" y="420267"/>
                <a:ext cx="930845" cy="10245166"/>
              </a:xfrm>
              <a:custGeom>
                <a:rect b="b" l="l" r="r" t="t"/>
                <a:pathLst>
                  <a:path extrusionOk="0" h="10245166" w="930845">
                    <a:moveTo>
                      <a:pt x="0" y="10245166"/>
                    </a:moveTo>
                    <a:lnTo>
                      <a:pt x="0" y="74468"/>
                    </a:lnTo>
                    <a:cubicBezTo>
                      <a:pt x="0" y="33341"/>
                      <a:pt x="33341" y="0"/>
                      <a:pt x="74468" y="0"/>
                    </a:cubicBezTo>
                    <a:lnTo>
                      <a:pt x="856377" y="0"/>
                    </a:lnTo>
                    <a:cubicBezTo>
                      <a:pt x="897504" y="0"/>
                      <a:pt x="930845" y="33341"/>
                      <a:pt x="930845" y="74468"/>
                    </a:cubicBezTo>
                    <a:lnTo>
                      <a:pt x="930845" y="10245166"/>
                    </a:lnTo>
                    <a:close/>
                  </a:path>
                </a:pathLst>
              </a:custGeom>
              <a:solidFill>
                <a:srgbClr val="26B2E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" name="Google Shape;267;p24"/>
              <p:cNvSpPr/>
              <p:nvPr/>
            </p:nvSpPr>
            <p:spPr>
              <a:xfrm>
                <a:off x="956244" y="5113058"/>
                <a:ext cx="930844" cy="5552375"/>
              </a:xfrm>
              <a:custGeom>
                <a:rect b="b" l="l" r="r" t="t"/>
                <a:pathLst>
                  <a:path extrusionOk="0" h="5552375" w="930844">
                    <a:moveTo>
                      <a:pt x="0" y="5552375"/>
                    </a:moveTo>
                    <a:lnTo>
                      <a:pt x="0" y="74468"/>
                    </a:lnTo>
                    <a:cubicBezTo>
                      <a:pt x="0" y="33340"/>
                      <a:pt x="33341" y="0"/>
                      <a:pt x="74468" y="0"/>
                    </a:cubicBezTo>
                    <a:lnTo>
                      <a:pt x="856377" y="0"/>
                    </a:lnTo>
                    <a:cubicBezTo>
                      <a:pt x="897505" y="0"/>
                      <a:pt x="930845" y="33340"/>
                      <a:pt x="930845" y="74468"/>
                    </a:cubicBezTo>
                    <a:lnTo>
                      <a:pt x="930845" y="555237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" name="Google Shape;268;p24"/>
              <p:cNvSpPr/>
              <p:nvPr/>
            </p:nvSpPr>
            <p:spPr>
              <a:xfrm>
                <a:off x="3727375" y="4515794"/>
                <a:ext cx="930844" cy="6149640"/>
              </a:xfrm>
              <a:custGeom>
                <a:rect b="b" l="l" r="r" t="t"/>
                <a:pathLst>
                  <a:path extrusionOk="0" h="6149640" w="930844">
                    <a:moveTo>
                      <a:pt x="0" y="6149639"/>
                    </a:moveTo>
                    <a:lnTo>
                      <a:pt x="0" y="74467"/>
                    </a:lnTo>
                    <a:cubicBezTo>
                      <a:pt x="0" y="33340"/>
                      <a:pt x="33340" y="0"/>
                      <a:pt x="74467" y="0"/>
                    </a:cubicBezTo>
                    <a:lnTo>
                      <a:pt x="856377" y="0"/>
                    </a:lnTo>
                    <a:cubicBezTo>
                      <a:pt x="897504" y="0"/>
                      <a:pt x="930844" y="33340"/>
                      <a:pt x="930844" y="74467"/>
                    </a:cubicBezTo>
                    <a:lnTo>
                      <a:pt x="930844" y="614963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" name="Google Shape;269;p24"/>
              <p:cNvSpPr/>
              <p:nvPr/>
            </p:nvSpPr>
            <p:spPr>
              <a:xfrm>
                <a:off x="6498505" y="4004699"/>
                <a:ext cx="930845" cy="6660734"/>
              </a:xfrm>
              <a:custGeom>
                <a:rect b="b" l="l" r="r" t="t"/>
                <a:pathLst>
                  <a:path extrusionOk="0" h="6660734" w="930845">
                    <a:moveTo>
                      <a:pt x="0" y="6660734"/>
                    </a:moveTo>
                    <a:lnTo>
                      <a:pt x="0" y="74468"/>
                    </a:lnTo>
                    <a:cubicBezTo>
                      <a:pt x="0" y="33341"/>
                      <a:pt x="33340" y="1"/>
                      <a:pt x="74467" y="0"/>
                    </a:cubicBezTo>
                    <a:lnTo>
                      <a:pt x="856377" y="0"/>
                    </a:lnTo>
                    <a:cubicBezTo>
                      <a:pt x="876127" y="0"/>
                      <a:pt x="895069" y="7846"/>
                      <a:pt x="909034" y="21811"/>
                    </a:cubicBezTo>
                    <a:cubicBezTo>
                      <a:pt x="922999" y="35777"/>
                      <a:pt x="930845" y="54718"/>
                      <a:pt x="930845" y="74468"/>
                    </a:cubicBezTo>
                    <a:lnTo>
                      <a:pt x="930845" y="66607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" name="Google Shape;270;p24"/>
              <p:cNvSpPr/>
              <p:nvPr/>
            </p:nvSpPr>
            <p:spPr>
              <a:xfrm>
                <a:off x="9269636" y="3493817"/>
                <a:ext cx="930845" cy="7171617"/>
              </a:xfrm>
              <a:custGeom>
                <a:rect b="b" l="l" r="r" t="t"/>
                <a:pathLst>
                  <a:path extrusionOk="0" h="7171617" w="930845">
                    <a:moveTo>
                      <a:pt x="0" y="7171616"/>
                    </a:moveTo>
                    <a:lnTo>
                      <a:pt x="0" y="74468"/>
                    </a:lnTo>
                    <a:cubicBezTo>
                      <a:pt x="0" y="33340"/>
                      <a:pt x="33340" y="0"/>
                      <a:pt x="74467" y="0"/>
                    </a:cubicBezTo>
                    <a:lnTo>
                      <a:pt x="856376" y="0"/>
                    </a:lnTo>
                    <a:cubicBezTo>
                      <a:pt x="876126" y="0"/>
                      <a:pt x="895068" y="7845"/>
                      <a:pt x="909033" y="21811"/>
                    </a:cubicBezTo>
                    <a:cubicBezTo>
                      <a:pt x="922998" y="35776"/>
                      <a:pt x="930844" y="54717"/>
                      <a:pt x="930844" y="74468"/>
                    </a:cubicBezTo>
                    <a:lnTo>
                      <a:pt x="930844" y="717161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271" name="Google Shape;27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39441">
            <a:off x="2091734" y="1060261"/>
            <a:ext cx="4097049" cy="54718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2" name="Google Shape;272;p24"/>
          <p:cNvGrpSpPr/>
          <p:nvPr/>
        </p:nvGrpSpPr>
        <p:grpSpPr>
          <a:xfrm>
            <a:off x="768319" y="6811486"/>
            <a:ext cx="7325354" cy="2458879"/>
            <a:chOff x="0" y="-9525"/>
            <a:chExt cx="9767139" cy="3278505"/>
          </a:xfrm>
        </p:grpSpPr>
        <p:sp>
          <p:nvSpPr>
            <p:cNvPr id="273" name="Google Shape;273;p24"/>
            <p:cNvSpPr txBox="1"/>
            <p:nvPr/>
          </p:nvSpPr>
          <p:spPr>
            <a:xfrm>
              <a:off x="0" y="-9525"/>
              <a:ext cx="9767139" cy="25681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96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999" u="none" cap="none" strike="noStrike">
                  <a:solidFill>
                    <a:srgbClr val="FD9D29"/>
                  </a:solidFill>
                  <a:latin typeface="Gaegu"/>
                  <a:ea typeface="Gaegu"/>
                  <a:cs typeface="Gaegu"/>
                  <a:sym typeface="Gaegu"/>
                </a:rPr>
                <a:t>Cost Structure</a:t>
              </a:r>
              <a:endParaRPr/>
            </a:p>
            <a:p>
              <a:pPr indent="0" lvl="0" marL="0" marR="0" rtl="0" algn="l">
                <a:lnSpc>
                  <a:spcPct val="96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999" u="none" cap="none" strike="noStrike">
                  <a:solidFill>
                    <a:srgbClr val="FD9D29"/>
                  </a:solidFill>
                  <a:latin typeface="Gaegu"/>
                  <a:ea typeface="Gaegu"/>
                  <a:cs typeface="Gaegu"/>
                  <a:sym typeface="Gaegu"/>
                </a:rPr>
                <a:t>&amp; Revenue Stream</a:t>
              </a:r>
              <a:endParaRPr/>
            </a:p>
          </p:txBody>
        </p:sp>
        <p:sp>
          <p:nvSpPr>
            <p:cNvPr id="274" name="Google Shape;274;p24"/>
            <p:cNvSpPr txBox="1"/>
            <p:nvPr/>
          </p:nvSpPr>
          <p:spPr>
            <a:xfrm>
              <a:off x="0" y="2803102"/>
              <a:ext cx="9767139" cy="4658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00" u="none" cap="none" strike="noStrike">
                  <a:solidFill>
                    <a:srgbClr val="26B2EB"/>
                  </a:solidFill>
                  <a:latin typeface="Nunito"/>
                  <a:ea typeface="Nunito"/>
                  <a:cs typeface="Nunito"/>
                  <a:sym typeface="Nunito"/>
                </a:rPr>
                <a:t>Elaborate on what you want to discuss. </a:t>
              </a: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9DC"/>
        </a:solid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25"/>
          <p:cNvPicPr preferRelativeResize="0"/>
          <p:nvPr/>
        </p:nvPicPr>
        <p:blipFill rotWithShape="1">
          <a:blip r:embed="rId3">
            <a:alphaModFix/>
          </a:blip>
          <a:srcRect b="31961" l="48906" r="28404" t="26465"/>
          <a:stretch/>
        </p:blipFill>
        <p:spPr>
          <a:xfrm>
            <a:off x="13919850" y="5714800"/>
            <a:ext cx="2837198" cy="29242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0" name="Google Shape;280;p25"/>
          <p:cNvGrpSpPr/>
          <p:nvPr/>
        </p:nvGrpSpPr>
        <p:grpSpPr>
          <a:xfrm>
            <a:off x="0" y="0"/>
            <a:ext cx="6865024" cy="10287000"/>
            <a:chOff x="0" y="0"/>
            <a:chExt cx="1808072" cy="2709333"/>
          </a:xfrm>
        </p:grpSpPr>
        <p:sp>
          <p:nvSpPr>
            <p:cNvPr id="281" name="Google Shape;281;p25"/>
            <p:cNvSpPr/>
            <p:nvPr/>
          </p:nvSpPr>
          <p:spPr>
            <a:xfrm>
              <a:off x="0" y="0"/>
              <a:ext cx="1808072" cy="2709333"/>
            </a:xfrm>
            <a:custGeom>
              <a:rect b="b" l="l" r="r" t="t"/>
              <a:pathLst>
                <a:path extrusionOk="0" h="2709333" w="1808072">
                  <a:moveTo>
                    <a:pt x="0" y="0"/>
                  </a:moveTo>
                  <a:lnTo>
                    <a:pt x="1808072" y="0"/>
                  </a:lnTo>
                  <a:lnTo>
                    <a:pt x="180807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74C5E6"/>
            </a:solidFill>
            <a:ln>
              <a:noFill/>
            </a:ln>
          </p:spPr>
        </p:sp>
        <p:sp>
          <p:nvSpPr>
            <p:cNvPr id="282" name="Google Shape;282;p25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3" name="Google Shape;283;p25"/>
          <p:cNvGrpSpPr/>
          <p:nvPr/>
        </p:nvGrpSpPr>
        <p:grpSpPr>
          <a:xfrm>
            <a:off x="8076681" y="794707"/>
            <a:ext cx="8161317" cy="7343670"/>
            <a:chOff x="0" y="0"/>
            <a:chExt cx="10881755" cy="9791561"/>
          </a:xfrm>
        </p:grpSpPr>
        <p:pic>
          <p:nvPicPr>
            <p:cNvPr id="284" name="Google Shape;284;p2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583463">
              <a:off x="630643" y="752966"/>
              <a:ext cx="9620469" cy="82856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5" name="Google Shape;285;p25"/>
            <p:cNvSpPr txBox="1"/>
            <p:nvPr/>
          </p:nvSpPr>
          <p:spPr>
            <a:xfrm rot="435075">
              <a:off x="1584930" y="4145798"/>
              <a:ext cx="4610978" cy="28624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97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378" u="none" cap="none" strike="noStrike">
                  <a:solidFill>
                    <a:srgbClr val="FFFFFF"/>
                  </a:solidFill>
                  <a:latin typeface="Gaegu"/>
                  <a:ea typeface="Gaegu"/>
                  <a:cs typeface="Gaegu"/>
                  <a:sym typeface="Gaegu"/>
                </a:rPr>
                <a:t>75%</a:t>
              </a:r>
              <a:endParaRPr/>
            </a:p>
          </p:txBody>
        </p:sp>
      </p:grpSp>
      <p:grpSp>
        <p:nvGrpSpPr>
          <p:cNvPr id="286" name="Google Shape;286;p25"/>
          <p:cNvGrpSpPr/>
          <p:nvPr/>
        </p:nvGrpSpPr>
        <p:grpSpPr>
          <a:xfrm>
            <a:off x="1148948" y="1153505"/>
            <a:ext cx="4496502" cy="1075080"/>
            <a:chOff x="-139700" y="12700"/>
            <a:chExt cx="7277100" cy="1739900"/>
          </a:xfrm>
        </p:grpSpPr>
        <p:sp>
          <p:nvSpPr>
            <p:cNvPr id="287" name="Google Shape;287;p25"/>
            <p:cNvSpPr/>
            <p:nvPr/>
          </p:nvSpPr>
          <p:spPr>
            <a:xfrm>
              <a:off x="-139700" y="12700"/>
              <a:ext cx="2895600" cy="1739900"/>
            </a:xfrm>
            <a:custGeom>
              <a:rect b="b" l="l" r="r" t="t"/>
              <a:pathLst>
                <a:path extrusionOk="0" h="1739900" w="2895600">
                  <a:moveTo>
                    <a:pt x="774700" y="1574800"/>
                  </a:moveTo>
                  <a:cubicBezTo>
                    <a:pt x="508000" y="1574800"/>
                    <a:pt x="381000" y="1320800"/>
                    <a:pt x="469900" y="1117600"/>
                  </a:cubicBezTo>
                  <a:cubicBezTo>
                    <a:pt x="520700" y="1016000"/>
                    <a:pt x="546100" y="939800"/>
                    <a:pt x="571500" y="889000"/>
                  </a:cubicBezTo>
                  <a:lnTo>
                    <a:pt x="571500" y="889000"/>
                  </a:lnTo>
                  <a:cubicBezTo>
                    <a:pt x="609600" y="927100"/>
                    <a:pt x="698500" y="939800"/>
                    <a:pt x="749300" y="876300"/>
                  </a:cubicBezTo>
                  <a:cubicBezTo>
                    <a:pt x="787400" y="825500"/>
                    <a:pt x="825500" y="762000"/>
                    <a:pt x="838200" y="711200"/>
                  </a:cubicBezTo>
                  <a:cubicBezTo>
                    <a:pt x="901700" y="850900"/>
                    <a:pt x="914400" y="990600"/>
                    <a:pt x="914400" y="1079500"/>
                  </a:cubicBezTo>
                  <a:cubicBezTo>
                    <a:pt x="914400" y="1117600"/>
                    <a:pt x="939800" y="1168400"/>
                    <a:pt x="965200" y="1181100"/>
                  </a:cubicBezTo>
                  <a:cubicBezTo>
                    <a:pt x="990600" y="1193800"/>
                    <a:pt x="1003300" y="1206500"/>
                    <a:pt x="1028700" y="1206500"/>
                  </a:cubicBezTo>
                  <a:cubicBezTo>
                    <a:pt x="1041400" y="1193800"/>
                    <a:pt x="1054100" y="1193800"/>
                    <a:pt x="1066800" y="1193800"/>
                  </a:cubicBezTo>
                  <a:cubicBezTo>
                    <a:pt x="1104900" y="1422400"/>
                    <a:pt x="927100" y="1587500"/>
                    <a:pt x="774700" y="1574800"/>
                  </a:cubicBezTo>
                  <a:moveTo>
                    <a:pt x="1333500" y="838200"/>
                  </a:moveTo>
                  <a:cubicBezTo>
                    <a:pt x="1435100" y="1155700"/>
                    <a:pt x="1308100" y="1739900"/>
                    <a:pt x="762000" y="1739900"/>
                  </a:cubicBezTo>
                  <a:cubicBezTo>
                    <a:pt x="304800" y="1739900"/>
                    <a:pt x="0" y="1320800"/>
                    <a:pt x="203200" y="838200"/>
                  </a:cubicBezTo>
                  <a:cubicBezTo>
                    <a:pt x="215900" y="812800"/>
                    <a:pt x="228600" y="787400"/>
                    <a:pt x="228600" y="762000"/>
                  </a:cubicBezTo>
                  <a:cubicBezTo>
                    <a:pt x="279400" y="660400"/>
                    <a:pt x="304800" y="584200"/>
                    <a:pt x="330200" y="431800"/>
                  </a:cubicBezTo>
                  <a:cubicBezTo>
                    <a:pt x="330200" y="419100"/>
                    <a:pt x="330200" y="419100"/>
                    <a:pt x="342900" y="406400"/>
                  </a:cubicBezTo>
                  <a:cubicBezTo>
                    <a:pt x="355600" y="406400"/>
                    <a:pt x="368300" y="406400"/>
                    <a:pt x="381000" y="406400"/>
                  </a:cubicBezTo>
                  <a:cubicBezTo>
                    <a:pt x="419100" y="431800"/>
                    <a:pt x="457200" y="469900"/>
                    <a:pt x="482600" y="495300"/>
                  </a:cubicBezTo>
                  <a:cubicBezTo>
                    <a:pt x="508000" y="520700"/>
                    <a:pt x="558800" y="520700"/>
                    <a:pt x="584200" y="482600"/>
                  </a:cubicBezTo>
                  <a:cubicBezTo>
                    <a:pt x="698500" y="292100"/>
                    <a:pt x="723900" y="127000"/>
                    <a:pt x="723900" y="38100"/>
                  </a:cubicBezTo>
                  <a:cubicBezTo>
                    <a:pt x="723900" y="25400"/>
                    <a:pt x="736600" y="12700"/>
                    <a:pt x="749300" y="0"/>
                  </a:cubicBezTo>
                  <a:cubicBezTo>
                    <a:pt x="749300" y="0"/>
                    <a:pt x="774700" y="0"/>
                    <a:pt x="774700" y="12700"/>
                  </a:cubicBezTo>
                  <a:cubicBezTo>
                    <a:pt x="1117600" y="279400"/>
                    <a:pt x="1155700" y="647700"/>
                    <a:pt x="1143000" y="838200"/>
                  </a:cubicBezTo>
                  <a:cubicBezTo>
                    <a:pt x="1143000" y="889000"/>
                    <a:pt x="1193800" y="927100"/>
                    <a:pt x="1231900" y="889000"/>
                  </a:cubicBezTo>
                  <a:cubicBezTo>
                    <a:pt x="1244600" y="863600"/>
                    <a:pt x="1257300" y="850900"/>
                    <a:pt x="1270000" y="825500"/>
                  </a:cubicBezTo>
                  <a:cubicBezTo>
                    <a:pt x="1282700" y="812800"/>
                    <a:pt x="1295400" y="812800"/>
                    <a:pt x="1308100" y="812800"/>
                  </a:cubicBezTo>
                  <a:cubicBezTo>
                    <a:pt x="1320800" y="812800"/>
                    <a:pt x="1333500" y="825500"/>
                    <a:pt x="1333500" y="838200"/>
                  </a:cubicBezTo>
                  <a:lnTo>
                    <a:pt x="1333500" y="838200"/>
                  </a:lnTo>
                  <a:moveTo>
                    <a:pt x="609600" y="838200"/>
                  </a:moveTo>
                  <a:cubicBezTo>
                    <a:pt x="584200" y="825500"/>
                    <a:pt x="558800" y="800100"/>
                    <a:pt x="546100" y="800100"/>
                  </a:cubicBezTo>
                  <a:cubicBezTo>
                    <a:pt x="546100" y="787400"/>
                    <a:pt x="533400" y="800100"/>
                    <a:pt x="533400" y="800100"/>
                  </a:cubicBezTo>
                  <a:cubicBezTo>
                    <a:pt x="533400" y="800100"/>
                    <a:pt x="520700" y="800100"/>
                    <a:pt x="520700" y="800100"/>
                  </a:cubicBezTo>
                  <a:cubicBezTo>
                    <a:pt x="520700" y="838200"/>
                    <a:pt x="482600" y="939800"/>
                    <a:pt x="406400" y="1092200"/>
                  </a:cubicBezTo>
                  <a:cubicBezTo>
                    <a:pt x="304800" y="1333500"/>
                    <a:pt x="457200" y="1638300"/>
                    <a:pt x="762000" y="1638300"/>
                  </a:cubicBezTo>
                  <a:cubicBezTo>
                    <a:pt x="990600" y="1651000"/>
                    <a:pt x="1193800" y="1422400"/>
                    <a:pt x="1117600" y="1143000"/>
                  </a:cubicBezTo>
                  <a:lnTo>
                    <a:pt x="1117600" y="1130300"/>
                  </a:lnTo>
                  <a:cubicBezTo>
                    <a:pt x="1117600" y="1117600"/>
                    <a:pt x="1117600" y="1117600"/>
                    <a:pt x="1117600" y="1104900"/>
                  </a:cubicBezTo>
                  <a:lnTo>
                    <a:pt x="1117600" y="1104900"/>
                  </a:lnTo>
                  <a:cubicBezTo>
                    <a:pt x="1104900" y="1092200"/>
                    <a:pt x="1104900" y="1092200"/>
                    <a:pt x="1104900" y="1092200"/>
                  </a:cubicBezTo>
                  <a:cubicBezTo>
                    <a:pt x="1104900" y="1079500"/>
                    <a:pt x="1104900" y="1079500"/>
                    <a:pt x="1092200" y="1079500"/>
                  </a:cubicBezTo>
                  <a:cubicBezTo>
                    <a:pt x="1092200" y="1079500"/>
                    <a:pt x="1079500" y="1079500"/>
                    <a:pt x="1079500" y="1079500"/>
                  </a:cubicBezTo>
                  <a:cubicBezTo>
                    <a:pt x="1066800" y="1092200"/>
                    <a:pt x="1066800" y="1117600"/>
                    <a:pt x="1054100" y="1117600"/>
                  </a:cubicBezTo>
                  <a:lnTo>
                    <a:pt x="1054100" y="1130300"/>
                  </a:lnTo>
                  <a:cubicBezTo>
                    <a:pt x="1016000" y="1155700"/>
                    <a:pt x="977900" y="1130300"/>
                    <a:pt x="977900" y="1079500"/>
                  </a:cubicBezTo>
                  <a:cubicBezTo>
                    <a:pt x="977900" y="977900"/>
                    <a:pt x="965200" y="787400"/>
                    <a:pt x="863600" y="609600"/>
                  </a:cubicBezTo>
                  <a:cubicBezTo>
                    <a:pt x="863600" y="596900"/>
                    <a:pt x="850900" y="584200"/>
                    <a:pt x="838200" y="584200"/>
                  </a:cubicBezTo>
                  <a:lnTo>
                    <a:pt x="838200" y="571500"/>
                  </a:lnTo>
                  <a:lnTo>
                    <a:pt x="838200" y="571500"/>
                  </a:lnTo>
                  <a:cubicBezTo>
                    <a:pt x="825500" y="558800"/>
                    <a:pt x="812800" y="558800"/>
                    <a:pt x="812800" y="571500"/>
                  </a:cubicBezTo>
                  <a:cubicBezTo>
                    <a:pt x="812800" y="571500"/>
                    <a:pt x="800100" y="584200"/>
                    <a:pt x="800100" y="584200"/>
                  </a:cubicBezTo>
                  <a:lnTo>
                    <a:pt x="800100" y="584200"/>
                  </a:lnTo>
                  <a:cubicBezTo>
                    <a:pt x="800100" y="596900"/>
                    <a:pt x="800100" y="609600"/>
                    <a:pt x="800100" y="622300"/>
                  </a:cubicBezTo>
                  <a:cubicBezTo>
                    <a:pt x="787400" y="685800"/>
                    <a:pt x="749300" y="762000"/>
                    <a:pt x="698500" y="838200"/>
                  </a:cubicBezTo>
                  <a:cubicBezTo>
                    <a:pt x="685800" y="863600"/>
                    <a:pt x="635000" y="863600"/>
                    <a:pt x="609600" y="838200"/>
                  </a:cubicBezTo>
                  <a:moveTo>
                    <a:pt x="2235200" y="1574800"/>
                  </a:moveTo>
                  <a:cubicBezTo>
                    <a:pt x="1968500" y="1574800"/>
                    <a:pt x="1841500" y="1320800"/>
                    <a:pt x="1930400" y="1117600"/>
                  </a:cubicBezTo>
                  <a:cubicBezTo>
                    <a:pt x="1981200" y="1016000"/>
                    <a:pt x="2006600" y="939800"/>
                    <a:pt x="2032000" y="889000"/>
                  </a:cubicBezTo>
                  <a:cubicBezTo>
                    <a:pt x="2070100" y="927100"/>
                    <a:pt x="2159000" y="939800"/>
                    <a:pt x="2209800" y="876300"/>
                  </a:cubicBezTo>
                  <a:cubicBezTo>
                    <a:pt x="2247900" y="825500"/>
                    <a:pt x="2286000" y="762000"/>
                    <a:pt x="2298700" y="711200"/>
                  </a:cubicBezTo>
                  <a:cubicBezTo>
                    <a:pt x="2362200" y="850900"/>
                    <a:pt x="2374900" y="990600"/>
                    <a:pt x="2374900" y="1079500"/>
                  </a:cubicBezTo>
                  <a:cubicBezTo>
                    <a:pt x="2374900" y="1117600"/>
                    <a:pt x="2400300" y="1168400"/>
                    <a:pt x="2425700" y="1181100"/>
                  </a:cubicBezTo>
                  <a:cubicBezTo>
                    <a:pt x="2451100" y="1193800"/>
                    <a:pt x="2463800" y="1206500"/>
                    <a:pt x="2489200" y="1206500"/>
                  </a:cubicBezTo>
                  <a:cubicBezTo>
                    <a:pt x="2501900" y="1193800"/>
                    <a:pt x="2514600" y="1193800"/>
                    <a:pt x="2527300" y="1193800"/>
                  </a:cubicBezTo>
                  <a:cubicBezTo>
                    <a:pt x="2565400" y="1422400"/>
                    <a:pt x="2387600" y="1587500"/>
                    <a:pt x="2235200" y="1574800"/>
                  </a:cubicBezTo>
                  <a:moveTo>
                    <a:pt x="2794000" y="838200"/>
                  </a:moveTo>
                  <a:cubicBezTo>
                    <a:pt x="2895600" y="1155700"/>
                    <a:pt x="2768600" y="1739900"/>
                    <a:pt x="2222500" y="1739900"/>
                  </a:cubicBezTo>
                  <a:cubicBezTo>
                    <a:pt x="1765300" y="1739900"/>
                    <a:pt x="1460500" y="1320800"/>
                    <a:pt x="1663700" y="838200"/>
                  </a:cubicBezTo>
                  <a:cubicBezTo>
                    <a:pt x="1676400" y="812800"/>
                    <a:pt x="1689100" y="787400"/>
                    <a:pt x="1689100" y="762000"/>
                  </a:cubicBezTo>
                  <a:cubicBezTo>
                    <a:pt x="1739900" y="660400"/>
                    <a:pt x="1765300" y="584200"/>
                    <a:pt x="1790700" y="431800"/>
                  </a:cubicBezTo>
                  <a:cubicBezTo>
                    <a:pt x="1790700" y="419100"/>
                    <a:pt x="1790700" y="419100"/>
                    <a:pt x="1803400" y="406400"/>
                  </a:cubicBezTo>
                  <a:cubicBezTo>
                    <a:pt x="1816100" y="406400"/>
                    <a:pt x="1828800" y="406400"/>
                    <a:pt x="1841500" y="406400"/>
                  </a:cubicBezTo>
                  <a:cubicBezTo>
                    <a:pt x="1879600" y="431800"/>
                    <a:pt x="1917700" y="469900"/>
                    <a:pt x="1943100" y="495300"/>
                  </a:cubicBezTo>
                  <a:cubicBezTo>
                    <a:pt x="1968500" y="520700"/>
                    <a:pt x="2019300" y="520700"/>
                    <a:pt x="2044700" y="482600"/>
                  </a:cubicBezTo>
                  <a:cubicBezTo>
                    <a:pt x="2159000" y="292100"/>
                    <a:pt x="2184400" y="127000"/>
                    <a:pt x="2184400" y="38100"/>
                  </a:cubicBezTo>
                  <a:cubicBezTo>
                    <a:pt x="2184400" y="25400"/>
                    <a:pt x="2197100" y="12700"/>
                    <a:pt x="2209800" y="0"/>
                  </a:cubicBezTo>
                  <a:cubicBezTo>
                    <a:pt x="2209800" y="0"/>
                    <a:pt x="2235200" y="0"/>
                    <a:pt x="2235200" y="12700"/>
                  </a:cubicBezTo>
                  <a:cubicBezTo>
                    <a:pt x="2578100" y="279400"/>
                    <a:pt x="2616200" y="647700"/>
                    <a:pt x="2603500" y="838200"/>
                  </a:cubicBezTo>
                  <a:cubicBezTo>
                    <a:pt x="2603500" y="889000"/>
                    <a:pt x="2654300" y="927100"/>
                    <a:pt x="2692400" y="889000"/>
                  </a:cubicBezTo>
                  <a:cubicBezTo>
                    <a:pt x="2705100" y="863600"/>
                    <a:pt x="2717800" y="850900"/>
                    <a:pt x="2730500" y="825500"/>
                  </a:cubicBezTo>
                  <a:cubicBezTo>
                    <a:pt x="2743200" y="812800"/>
                    <a:pt x="2755900" y="812800"/>
                    <a:pt x="2768600" y="812800"/>
                  </a:cubicBezTo>
                  <a:cubicBezTo>
                    <a:pt x="2781300" y="812800"/>
                    <a:pt x="2794000" y="825500"/>
                    <a:pt x="2794000" y="838200"/>
                  </a:cubicBezTo>
                  <a:moveTo>
                    <a:pt x="2070100" y="838200"/>
                  </a:moveTo>
                  <a:cubicBezTo>
                    <a:pt x="2044700" y="825500"/>
                    <a:pt x="2019300" y="800100"/>
                    <a:pt x="2006600" y="800100"/>
                  </a:cubicBezTo>
                  <a:cubicBezTo>
                    <a:pt x="2006600" y="787400"/>
                    <a:pt x="1993900" y="800100"/>
                    <a:pt x="1993900" y="800100"/>
                  </a:cubicBezTo>
                  <a:cubicBezTo>
                    <a:pt x="1993900" y="800100"/>
                    <a:pt x="1981200" y="800100"/>
                    <a:pt x="1981200" y="800100"/>
                  </a:cubicBezTo>
                  <a:cubicBezTo>
                    <a:pt x="1981200" y="838200"/>
                    <a:pt x="1943100" y="939800"/>
                    <a:pt x="1866900" y="1092200"/>
                  </a:cubicBezTo>
                  <a:cubicBezTo>
                    <a:pt x="1765300" y="1333500"/>
                    <a:pt x="1917700" y="1638300"/>
                    <a:pt x="2222500" y="1638300"/>
                  </a:cubicBezTo>
                  <a:cubicBezTo>
                    <a:pt x="2451100" y="1651000"/>
                    <a:pt x="2654300" y="1422400"/>
                    <a:pt x="2578100" y="1143000"/>
                  </a:cubicBezTo>
                  <a:lnTo>
                    <a:pt x="2578100" y="1130300"/>
                  </a:lnTo>
                  <a:cubicBezTo>
                    <a:pt x="2578100" y="1117600"/>
                    <a:pt x="2578100" y="1117600"/>
                    <a:pt x="2578100" y="1104900"/>
                  </a:cubicBezTo>
                  <a:cubicBezTo>
                    <a:pt x="2565400" y="1092200"/>
                    <a:pt x="2565400" y="1092200"/>
                    <a:pt x="2565400" y="1092200"/>
                  </a:cubicBezTo>
                  <a:cubicBezTo>
                    <a:pt x="2565400" y="1079500"/>
                    <a:pt x="2565400" y="1079500"/>
                    <a:pt x="2552700" y="1079500"/>
                  </a:cubicBezTo>
                  <a:cubicBezTo>
                    <a:pt x="2552700" y="1079500"/>
                    <a:pt x="2540000" y="1079500"/>
                    <a:pt x="2540000" y="1079500"/>
                  </a:cubicBezTo>
                  <a:cubicBezTo>
                    <a:pt x="2527300" y="1092200"/>
                    <a:pt x="2527300" y="1117600"/>
                    <a:pt x="2514600" y="1117600"/>
                  </a:cubicBezTo>
                  <a:lnTo>
                    <a:pt x="2514600" y="1130300"/>
                  </a:lnTo>
                  <a:cubicBezTo>
                    <a:pt x="2476500" y="1155700"/>
                    <a:pt x="2438400" y="1130300"/>
                    <a:pt x="2438400" y="1079500"/>
                  </a:cubicBezTo>
                  <a:cubicBezTo>
                    <a:pt x="2438400" y="977900"/>
                    <a:pt x="2425700" y="787400"/>
                    <a:pt x="2324100" y="609600"/>
                  </a:cubicBezTo>
                  <a:cubicBezTo>
                    <a:pt x="2324100" y="596900"/>
                    <a:pt x="2311400" y="584200"/>
                    <a:pt x="2298700" y="584200"/>
                  </a:cubicBezTo>
                  <a:lnTo>
                    <a:pt x="2298700" y="571500"/>
                  </a:lnTo>
                  <a:cubicBezTo>
                    <a:pt x="2286000" y="558800"/>
                    <a:pt x="2273300" y="558800"/>
                    <a:pt x="2273300" y="571500"/>
                  </a:cubicBezTo>
                  <a:cubicBezTo>
                    <a:pt x="2273300" y="571500"/>
                    <a:pt x="2260600" y="584200"/>
                    <a:pt x="2260600" y="584200"/>
                  </a:cubicBezTo>
                  <a:cubicBezTo>
                    <a:pt x="2260600" y="596900"/>
                    <a:pt x="2260600" y="609600"/>
                    <a:pt x="2260600" y="622300"/>
                  </a:cubicBezTo>
                  <a:cubicBezTo>
                    <a:pt x="2247900" y="685800"/>
                    <a:pt x="2209800" y="762000"/>
                    <a:pt x="2159000" y="838200"/>
                  </a:cubicBezTo>
                  <a:cubicBezTo>
                    <a:pt x="2146300" y="863600"/>
                    <a:pt x="2095500" y="863600"/>
                    <a:pt x="2070100" y="838200"/>
                  </a:cubicBezTo>
                </a:path>
              </a:pathLst>
            </a:custGeom>
            <a:solidFill>
              <a:srgbClr val="F6630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25"/>
            <p:cNvSpPr/>
            <p:nvPr/>
          </p:nvSpPr>
          <p:spPr>
            <a:xfrm>
              <a:off x="2781300" y="12700"/>
              <a:ext cx="4356100" cy="1739900"/>
            </a:xfrm>
            <a:custGeom>
              <a:rect b="b" l="l" r="r" t="t"/>
              <a:pathLst>
                <a:path extrusionOk="0" h="1739900" w="4356100">
                  <a:moveTo>
                    <a:pt x="774700" y="1574800"/>
                  </a:moveTo>
                  <a:cubicBezTo>
                    <a:pt x="508000" y="1574800"/>
                    <a:pt x="381000" y="1320800"/>
                    <a:pt x="469900" y="1117600"/>
                  </a:cubicBezTo>
                  <a:cubicBezTo>
                    <a:pt x="520700" y="1016000"/>
                    <a:pt x="546100" y="939800"/>
                    <a:pt x="571500" y="889000"/>
                  </a:cubicBezTo>
                  <a:cubicBezTo>
                    <a:pt x="609600" y="927100"/>
                    <a:pt x="698500" y="939800"/>
                    <a:pt x="749300" y="876300"/>
                  </a:cubicBezTo>
                  <a:cubicBezTo>
                    <a:pt x="787400" y="825500"/>
                    <a:pt x="825500" y="762000"/>
                    <a:pt x="838200" y="711200"/>
                  </a:cubicBezTo>
                  <a:cubicBezTo>
                    <a:pt x="901700" y="850900"/>
                    <a:pt x="914400" y="990600"/>
                    <a:pt x="914400" y="1079500"/>
                  </a:cubicBezTo>
                  <a:cubicBezTo>
                    <a:pt x="914400" y="1117600"/>
                    <a:pt x="939800" y="1168400"/>
                    <a:pt x="965200" y="1181100"/>
                  </a:cubicBezTo>
                  <a:cubicBezTo>
                    <a:pt x="990600" y="1193800"/>
                    <a:pt x="1003300" y="1206500"/>
                    <a:pt x="1028700" y="1206500"/>
                  </a:cubicBezTo>
                  <a:cubicBezTo>
                    <a:pt x="1041400" y="1193800"/>
                    <a:pt x="1054100" y="1193800"/>
                    <a:pt x="1066800" y="1193800"/>
                  </a:cubicBezTo>
                  <a:cubicBezTo>
                    <a:pt x="1104900" y="1422400"/>
                    <a:pt x="927100" y="1587500"/>
                    <a:pt x="774700" y="1574800"/>
                  </a:cubicBezTo>
                  <a:moveTo>
                    <a:pt x="1333500" y="838200"/>
                  </a:moveTo>
                  <a:cubicBezTo>
                    <a:pt x="1435100" y="1155700"/>
                    <a:pt x="1308100" y="1739900"/>
                    <a:pt x="762000" y="1739900"/>
                  </a:cubicBezTo>
                  <a:cubicBezTo>
                    <a:pt x="304800" y="1739900"/>
                    <a:pt x="0" y="1320800"/>
                    <a:pt x="203200" y="838200"/>
                  </a:cubicBezTo>
                  <a:cubicBezTo>
                    <a:pt x="215900" y="812800"/>
                    <a:pt x="228600" y="787400"/>
                    <a:pt x="228600" y="762000"/>
                  </a:cubicBezTo>
                  <a:cubicBezTo>
                    <a:pt x="279400" y="660400"/>
                    <a:pt x="304800" y="584200"/>
                    <a:pt x="330200" y="431800"/>
                  </a:cubicBezTo>
                  <a:cubicBezTo>
                    <a:pt x="330200" y="419100"/>
                    <a:pt x="330200" y="419100"/>
                    <a:pt x="342900" y="406400"/>
                  </a:cubicBezTo>
                  <a:cubicBezTo>
                    <a:pt x="355600" y="406400"/>
                    <a:pt x="368300" y="406400"/>
                    <a:pt x="381000" y="406400"/>
                  </a:cubicBezTo>
                  <a:cubicBezTo>
                    <a:pt x="419100" y="431800"/>
                    <a:pt x="457200" y="469900"/>
                    <a:pt x="482600" y="495300"/>
                  </a:cubicBezTo>
                  <a:cubicBezTo>
                    <a:pt x="508000" y="520700"/>
                    <a:pt x="558800" y="520700"/>
                    <a:pt x="584200" y="482600"/>
                  </a:cubicBezTo>
                  <a:cubicBezTo>
                    <a:pt x="698500" y="292100"/>
                    <a:pt x="723900" y="127000"/>
                    <a:pt x="723900" y="38100"/>
                  </a:cubicBezTo>
                  <a:cubicBezTo>
                    <a:pt x="723900" y="25400"/>
                    <a:pt x="736600" y="12700"/>
                    <a:pt x="749300" y="0"/>
                  </a:cubicBezTo>
                  <a:cubicBezTo>
                    <a:pt x="749300" y="0"/>
                    <a:pt x="774700" y="0"/>
                    <a:pt x="774700" y="12700"/>
                  </a:cubicBezTo>
                  <a:cubicBezTo>
                    <a:pt x="1117600" y="279400"/>
                    <a:pt x="1155700" y="647700"/>
                    <a:pt x="1143000" y="838200"/>
                  </a:cubicBezTo>
                  <a:cubicBezTo>
                    <a:pt x="1143000" y="889000"/>
                    <a:pt x="1193800" y="927100"/>
                    <a:pt x="1231900" y="889000"/>
                  </a:cubicBezTo>
                  <a:cubicBezTo>
                    <a:pt x="1244600" y="863600"/>
                    <a:pt x="1257300" y="850900"/>
                    <a:pt x="1270000" y="825500"/>
                  </a:cubicBezTo>
                  <a:cubicBezTo>
                    <a:pt x="1282700" y="812800"/>
                    <a:pt x="1295400" y="812800"/>
                    <a:pt x="1308100" y="812800"/>
                  </a:cubicBezTo>
                  <a:cubicBezTo>
                    <a:pt x="1320800" y="812800"/>
                    <a:pt x="1333500" y="825500"/>
                    <a:pt x="1333500" y="838200"/>
                  </a:cubicBezTo>
                  <a:moveTo>
                    <a:pt x="609600" y="838200"/>
                  </a:moveTo>
                  <a:cubicBezTo>
                    <a:pt x="584200" y="825500"/>
                    <a:pt x="558800" y="800100"/>
                    <a:pt x="546100" y="800100"/>
                  </a:cubicBezTo>
                  <a:cubicBezTo>
                    <a:pt x="546100" y="787400"/>
                    <a:pt x="533400" y="800100"/>
                    <a:pt x="533400" y="800100"/>
                  </a:cubicBezTo>
                  <a:cubicBezTo>
                    <a:pt x="533400" y="800100"/>
                    <a:pt x="520700" y="800100"/>
                    <a:pt x="520700" y="800100"/>
                  </a:cubicBezTo>
                  <a:cubicBezTo>
                    <a:pt x="520700" y="838200"/>
                    <a:pt x="482600" y="939800"/>
                    <a:pt x="406400" y="1092200"/>
                  </a:cubicBezTo>
                  <a:cubicBezTo>
                    <a:pt x="304800" y="1333500"/>
                    <a:pt x="457200" y="1638300"/>
                    <a:pt x="762000" y="1638300"/>
                  </a:cubicBezTo>
                  <a:cubicBezTo>
                    <a:pt x="990600" y="1651000"/>
                    <a:pt x="1193800" y="1422400"/>
                    <a:pt x="1117600" y="1143000"/>
                  </a:cubicBezTo>
                  <a:lnTo>
                    <a:pt x="1117600" y="1130300"/>
                  </a:lnTo>
                  <a:cubicBezTo>
                    <a:pt x="1117600" y="1117600"/>
                    <a:pt x="1117600" y="1117600"/>
                    <a:pt x="1117600" y="1104900"/>
                  </a:cubicBezTo>
                  <a:cubicBezTo>
                    <a:pt x="1104900" y="1092200"/>
                    <a:pt x="1104900" y="1092200"/>
                    <a:pt x="1104900" y="1092200"/>
                  </a:cubicBezTo>
                  <a:cubicBezTo>
                    <a:pt x="1104900" y="1079500"/>
                    <a:pt x="1104900" y="1079500"/>
                    <a:pt x="1092200" y="1079500"/>
                  </a:cubicBezTo>
                  <a:cubicBezTo>
                    <a:pt x="1092200" y="1079500"/>
                    <a:pt x="1079500" y="1079500"/>
                    <a:pt x="1079500" y="1079500"/>
                  </a:cubicBezTo>
                  <a:cubicBezTo>
                    <a:pt x="1066800" y="1092200"/>
                    <a:pt x="1066800" y="1117600"/>
                    <a:pt x="1054100" y="1117600"/>
                  </a:cubicBezTo>
                  <a:lnTo>
                    <a:pt x="1054100" y="1130300"/>
                  </a:lnTo>
                  <a:cubicBezTo>
                    <a:pt x="1016000" y="1155700"/>
                    <a:pt x="977900" y="1130300"/>
                    <a:pt x="977900" y="1079500"/>
                  </a:cubicBezTo>
                  <a:cubicBezTo>
                    <a:pt x="977900" y="977900"/>
                    <a:pt x="965200" y="787400"/>
                    <a:pt x="863600" y="609600"/>
                  </a:cubicBezTo>
                  <a:cubicBezTo>
                    <a:pt x="863600" y="596900"/>
                    <a:pt x="850900" y="584200"/>
                    <a:pt x="838200" y="584200"/>
                  </a:cubicBezTo>
                  <a:lnTo>
                    <a:pt x="838200" y="571500"/>
                  </a:lnTo>
                  <a:cubicBezTo>
                    <a:pt x="825500" y="558800"/>
                    <a:pt x="812800" y="558800"/>
                    <a:pt x="812800" y="571500"/>
                  </a:cubicBezTo>
                  <a:cubicBezTo>
                    <a:pt x="812800" y="571500"/>
                    <a:pt x="800100" y="584200"/>
                    <a:pt x="800100" y="584200"/>
                  </a:cubicBezTo>
                  <a:cubicBezTo>
                    <a:pt x="800100" y="596900"/>
                    <a:pt x="800100" y="609600"/>
                    <a:pt x="800100" y="622300"/>
                  </a:cubicBezTo>
                  <a:cubicBezTo>
                    <a:pt x="787400" y="685800"/>
                    <a:pt x="749300" y="762000"/>
                    <a:pt x="698500" y="838200"/>
                  </a:cubicBezTo>
                  <a:cubicBezTo>
                    <a:pt x="685800" y="863600"/>
                    <a:pt x="635000" y="863600"/>
                    <a:pt x="609600" y="838200"/>
                  </a:cubicBezTo>
                  <a:moveTo>
                    <a:pt x="2235200" y="1574800"/>
                  </a:moveTo>
                  <a:cubicBezTo>
                    <a:pt x="1968500" y="1574800"/>
                    <a:pt x="1841500" y="1320800"/>
                    <a:pt x="1930400" y="1117600"/>
                  </a:cubicBezTo>
                  <a:cubicBezTo>
                    <a:pt x="1981200" y="1016000"/>
                    <a:pt x="2006600" y="939800"/>
                    <a:pt x="2032000" y="889000"/>
                  </a:cubicBezTo>
                  <a:cubicBezTo>
                    <a:pt x="2070100" y="927100"/>
                    <a:pt x="2159000" y="939800"/>
                    <a:pt x="2209800" y="876300"/>
                  </a:cubicBezTo>
                  <a:cubicBezTo>
                    <a:pt x="2247900" y="825500"/>
                    <a:pt x="2286000" y="762000"/>
                    <a:pt x="2298700" y="711200"/>
                  </a:cubicBezTo>
                  <a:cubicBezTo>
                    <a:pt x="2362200" y="850900"/>
                    <a:pt x="2374900" y="990600"/>
                    <a:pt x="2374900" y="1079500"/>
                  </a:cubicBezTo>
                  <a:cubicBezTo>
                    <a:pt x="2374900" y="1117600"/>
                    <a:pt x="2400300" y="1168400"/>
                    <a:pt x="2425700" y="1181100"/>
                  </a:cubicBezTo>
                  <a:cubicBezTo>
                    <a:pt x="2451100" y="1193800"/>
                    <a:pt x="2463800" y="1206500"/>
                    <a:pt x="2489200" y="1206500"/>
                  </a:cubicBezTo>
                  <a:cubicBezTo>
                    <a:pt x="2501900" y="1193800"/>
                    <a:pt x="2514600" y="1193800"/>
                    <a:pt x="2527300" y="1193800"/>
                  </a:cubicBezTo>
                  <a:cubicBezTo>
                    <a:pt x="2565400" y="1422400"/>
                    <a:pt x="2387600" y="1587500"/>
                    <a:pt x="2235200" y="1574800"/>
                  </a:cubicBezTo>
                  <a:moveTo>
                    <a:pt x="2794000" y="838200"/>
                  </a:moveTo>
                  <a:cubicBezTo>
                    <a:pt x="2895600" y="1155700"/>
                    <a:pt x="2768600" y="1739900"/>
                    <a:pt x="2222500" y="1739900"/>
                  </a:cubicBezTo>
                  <a:cubicBezTo>
                    <a:pt x="1765300" y="1739900"/>
                    <a:pt x="1460500" y="1320800"/>
                    <a:pt x="1663700" y="838200"/>
                  </a:cubicBezTo>
                  <a:cubicBezTo>
                    <a:pt x="1676400" y="812800"/>
                    <a:pt x="1689100" y="787400"/>
                    <a:pt x="1689100" y="762000"/>
                  </a:cubicBezTo>
                  <a:cubicBezTo>
                    <a:pt x="1739900" y="660400"/>
                    <a:pt x="1765300" y="584200"/>
                    <a:pt x="1790700" y="431800"/>
                  </a:cubicBezTo>
                  <a:cubicBezTo>
                    <a:pt x="1790700" y="419100"/>
                    <a:pt x="1790700" y="419100"/>
                    <a:pt x="1803400" y="406400"/>
                  </a:cubicBezTo>
                  <a:cubicBezTo>
                    <a:pt x="1816100" y="406400"/>
                    <a:pt x="1828800" y="406400"/>
                    <a:pt x="1841500" y="406400"/>
                  </a:cubicBezTo>
                  <a:cubicBezTo>
                    <a:pt x="1879600" y="431800"/>
                    <a:pt x="1917700" y="469900"/>
                    <a:pt x="1943100" y="495300"/>
                  </a:cubicBezTo>
                  <a:cubicBezTo>
                    <a:pt x="1968500" y="520700"/>
                    <a:pt x="2019300" y="520700"/>
                    <a:pt x="2044700" y="482600"/>
                  </a:cubicBezTo>
                  <a:cubicBezTo>
                    <a:pt x="2159000" y="292100"/>
                    <a:pt x="2184400" y="127000"/>
                    <a:pt x="2184400" y="38100"/>
                  </a:cubicBezTo>
                  <a:cubicBezTo>
                    <a:pt x="2184400" y="25400"/>
                    <a:pt x="2197100" y="12700"/>
                    <a:pt x="2209800" y="0"/>
                  </a:cubicBezTo>
                  <a:cubicBezTo>
                    <a:pt x="2209800" y="0"/>
                    <a:pt x="2235200" y="0"/>
                    <a:pt x="2235200" y="12700"/>
                  </a:cubicBezTo>
                  <a:cubicBezTo>
                    <a:pt x="2578100" y="279400"/>
                    <a:pt x="2616200" y="647700"/>
                    <a:pt x="2603500" y="838200"/>
                  </a:cubicBezTo>
                  <a:cubicBezTo>
                    <a:pt x="2603500" y="889000"/>
                    <a:pt x="2654300" y="927100"/>
                    <a:pt x="2692400" y="889000"/>
                  </a:cubicBezTo>
                  <a:cubicBezTo>
                    <a:pt x="2705100" y="863600"/>
                    <a:pt x="2717800" y="850900"/>
                    <a:pt x="2730500" y="825500"/>
                  </a:cubicBezTo>
                  <a:cubicBezTo>
                    <a:pt x="2743200" y="812800"/>
                    <a:pt x="2755900" y="812800"/>
                    <a:pt x="2768600" y="812800"/>
                  </a:cubicBezTo>
                  <a:cubicBezTo>
                    <a:pt x="2781300" y="812800"/>
                    <a:pt x="2794000" y="825500"/>
                    <a:pt x="2794000" y="838200"/>
                  </a:cubicBezTo>
                  <a:moveTo>
                    <a:pt x="2070100" y="838200"/>
                  </a:moveTo>
                  <a:cubicBezTo>
                    <a:pt x="2044700" y="825500"/>
                    <a:pt x="2019300" y="800100"/>
                    <a:pt x="2006600" y="800100"/>
                  </a:cubicBezTo>
                  <a:cubicBezTo>
                    <a:pt x="2006600" y="787400"/>
                    <a:pt x="1993900" y="800100"/>
                    <a:pt x="1993900" y="800100"/>
                  </a:cubicBezTo>
                  <a:cubicBezTo>
                    <a:pt x="1993900" y="800100"/>
                    <a:pt x="1981200" y="800100"/>
                    <a:pt x="1981200" y="800100"/>
                  </a:cubicBezTo>
                  <a:cubicBezTo>
                    <a:pt x="1981200" y="838200"/>
                    <a:pt x="1943100" y="939800"/>
                    <a:pt x="1866900" y="1092200"/>
                  </a:cubicBezTo>
                  <a:cubicBezTo>
                    <a:pt x="1765300" y="1333500"/>
                    <a:pt x="1917700" y="1638300"/>
                    <a:pt x="2222500" y="1638300"/>
                  </a:cubicBezTo>
                  <a:cubicBezTo>
                    <a:pt x="2451100" y="1651000"/>
                    <a:pt x="2654300" y="1422400"/>
                    <a:pt x="2578100" y="1143000"/>
                  </a:cubicBezTo>
                  <a:lnTo>
                    <a:pt x="2578100" y="1130300"/>
                  </a:lnTo>
                  <a:cubicBezTo>
                    <a:pt x="2578100" y="1117600"/>
                    <a:pt x="2578100" y="1117600"/>
                    <a:pt x="2578100" y="1104900"/>
                  </a:cubicBezTo>
                  <a:cubicBezTo>
                    <a:pt x="2565400" y="1092200"/>
                    <a:pt x="2565400" y="1092200"/>
                    <a:pt x="2565400" y="1092200"/>
                  </a:cubicBezTo>
                  <a:cubicBezTo>
                    <a:pt x="2565400" y="1079500"/>
                    <a:pt x="2565400" y="1079500"/>
                    <a:pt x="2552700" y="1079500"/>
                  </a:cubicBezTo>
                  <a:cubicBezTo>
                    <a:pt x="2552700" y="1079500"/>
                    <a:pt x="2540000" y="1079500"/>
                    <a:pt x="2540000" y="1079500"/>
                  </a:cubicBezTo>
                  <a:cubicBezTo>
                    <a:pt x="2527300" y="1092200"/>
                    <a:pt x="2527300" y="1117600"/>
                    <a:pt x="2514600" y="1117600"/>
                  </a:cubicBezTo>
                  <a:lnTo>
                    <a:pt x="2514600" y="1130300"/>
                  </a:lnTo>
                  <a:cubicBezTo>
                    <a:pt x="2476500" y="1155700"/>
                    <a:pt x="2438400" y="1130300"/>
                    <a:pt x="2438400" y="1079500"/>
                  </a:cubicBezTo>
                  <a:cubicBezTo>
                    <a:pt x="2438400" y="977900"/>
                    <a:pt x="2425700" y="787400"/>
                    <a:pt x="2324100" y="609600"/>
                  </a:cubicBezTo>
                  <a:cubicBezTo>
                    <a:pt x="2324100" y="596900"/>
                    <a:pt x="2311400" y="584200"/>
                    <a:pt x="2298700" y="584200"/>
                  </a:cubicBezTo>
                  <a:lnTo>
                    <a:pt x="2298700" y="571500"/>
                  </a:lnTo>
                  <a:cubicBezTo>
                    <a:pt x="2286000" y="558800"/>
                    <a:pt x="2273300" y="558800"/>
                    <a:pt x="2273300" y="571500"/>
                  </a:cubicBezTo>
                  <a:cubicBezTo>
                    <a:pt x="2273300" y="571500"/>
                    <a:pt x="2260600" y="584200"/>
                    <a:pt x="2260600" y="584200"/>
                  </a:cubicBezTo>
                  <a:cubicBezTo>
                    <a:pt x="2260600" y="596900"/>
                    <a:pt x="2260600" y="609600"/>
                    <a:pt x="2260600" y="622300"/>
                  </a:cubicBezTo>
                  <a:cubicBezTo>
                    <a:pt x="2247900" y="685800"/>
                    <a:pt x="2209800" y="762000"/>
                    <a:pt x="2159000" y="838200"/>
                  </a:cubicBezTo>
                  <a:cubicBezTo>
                    <a:pt x="2146300" y="863600"/>
                    <a:pt x="2095500" y="863600"/>
                    <a:pt x="2070100" y="838200"/>
                  </a:cubicBezTo>
                  <a:moveTo>
                    <a:pt x="3695700" y="1574800"/>
                  </a:moveTo>
                  <a:cubicBezTo>
                    <a:pt x="3429000" y="1574800"/>
                    <a:pt x="3302000" y="1320800"/>
                    <a:pt x="3390900" y="1117600"/>
                  </a:cubicBezTo>
                  <a:cubicBezTo>
                    <a:pt x="3441700" y="1016000"/>
                    <a:pt x="3467100" y="939800"/>
                    <a:pt x="3492500" y="889000"/>
                  </a:cubicBezTo>
                  <a:cubicBezTo>
                    <a:pt x="3530600" y="927100"/>
                    <a:pt x="3619500" y="939800"/>
                    <a:pt x="3670300" y="876300"/>
                  </a:cubicBezTo>
                  <a:cubicBezTo>
                    <a:pt x="3708400" y="825500"/>
                    <a:pt x="3746500" y="762000"/>
                    <a:pt x="3759200" y="711200"/>
                  </a:cubicBezTo>
                  <a:cubicBezTo>
                    <a:pt x="3822700" y="850900"/>
                    <a:pt x="3835400" y="990600"/>
                    <a:pt x="3835400" y="1079500"/>
                  </a:cubicBezTo>
                  <a:cubicBezTo>
                    <a:pt x="3835400" y="1117600"/>
                    <a:pt x="3860800" y="1168400"/>
                    <a:pt x="3886200" y="1181100"/>
                  </a:cubicBezTo>
                  <a:cubicBezTo>
                    <a:pt x="3911600" y="1193800"/>
                    <a:pt x="3924300" y="1206500"/>
                    <a:pt x="3949700" y="1206500"/>
                  </a:cubicBezTo>
                  <a:cubicBezTo>
                    <a:pt x="3962400" y="1193800"/>
                    <a:pt x="3975100" y="1193800"/>
                    <a:pt x="3987800" y="1193800"/>
                  </a:cubicBezTo>
                  <a:cubicBezTo>
                    <a:pt x="4025900" y="1422400"/>
                    <a:pt x="3848100" y="1587500"/>
                    <a:pt x="3695700" y="1574800"/>
                  </a:cubicBezTo>
                  <a:moveTo>
                    <a:pt x="4254500" y="838200"/>
                  </a:moveTo>
                  <a:cubicBezTo>
                    <a:pt x="4356100" y="1155700"/>
                    <a:pt x="4229100" y="1739900"/>
                    <a:pt x="3683000" y="1739900"/>
                  </a:cubicBezTo>
                  <a:cubicBezTo>
                    <a:pt x="3225800" y="1739900"/>
                    <a:pt x="2921000" y="1320800"/>
                    <a:pt x="3124200" y="838200"/>
                  </a:cubicBezTo>
                  <a:cubicBezTo>
                    <a:pt x="3136900" y="812800"/>
                    <a:pt x="3149600" y="787400"/>
                    <a:pt x="3149600" y="762000"/>
                  </a:cubicBezTo>
                  <a:cubicBezTo>
                    <a:pt x="3200400" y="660400"/>
                    <a:pt x="3225800" y="584200"/>
                    <a:pt x="3251200" y="431800"/>
                  </a:cubicBezTo>
                  <a:cubicBezTo>
                    <a:pt x="3251200" y="419100"/>
                    <a:pt x="3251200" y="419100"/>
                    <a:pt x="3263900" y="406400"/>
                  </a:cubicBezTo>
                  <a:cubicBezTo>
                    <a:pt x="3276600" y="406400"/>
                    <a:pt x="3289300" y="406400"/>
                    <a:pt x="3302000" y="406400"/>
                  </a:cubicBezTo>
                  <a:cubicBezTo>
                    <a:pt x="3340100" y="431800"/>
                    <a:pt x="3378200" y="469900"/>
                    <a:pt x="3403600" y="495300"/>
                  </a:cubicBezTo>
                  <a:cubicBezTo>
                    <a:pt x="3429000" y="520700"/>
                    <a:pt x="3479800" y="520700"/>
                    <a:pt x="3505200" y="482600"/>
                  </a:cubicBezTo>
                  <a:cubicBezTo>
                    <a:pt x="3619500" y="292100"/>
                    <a:pt x="3644900" y="127000"/>
                    <a:pt x="3644900" y="38100"/>
                  </a:cubicBezTo>
                  <a:cubicBezTo>
                    <a:pt x="3644900" y="25400"/>
                    <a:pt x="3657600" y="12700"/>
                    <a:pt x="3670300" y="0"/>
                  </a:cubicBezTo>
                  <a:cubicBezTo>
                    <a:pt x="3670300" y="0"/>
                    <a:pt x="3695700" y="0"/>
                    <a:pt x="3695700" y="12700"/>
                  </a:cubicBezTo>
                  <a:cubicBezTo>
                    <a:pt x="4038600" y="279400"/>
                    <a:pt x="4076700" y="647700"/>
                    <a:pt x="4064000" y="838200"/>
                  </a:cubicBezTo>
                  <a:cubicBezTo>
                    <a:pt x="4064000" y="889000"/>
                    <a:pt x="4114800" y="927100"/>
                    <a:pt x="4152900" y="889000"/>
                  </a:cubicBezTo>
                  <a:cubicBezTo>
                    <a:pt x="4165600" y="863600"/>
                    <a:pt x="4178300" y="850900"/>
                    <a:pt x="4191000" y="825500"/>
                  </a:cubicBezTo>
                  <a:cubicBezTo>
                    <a:pt x="4203700" y="812800"/>
                    <a:pt x="4216400" y="812800"/>
                    <a:pt x="4229100" y="812800"/>
                  </a:cubicBezTo>
                  <a:cubicBezTo>
                    <a:pt x="4241800" y="812800"/>
                    <a:pt x="4254500" y="825500"/>
                    <a:pt x="4254500" y="838200"/>
                  </a:cubicBezTo>
                  <a:moveTo>
                    <a:pt x="3530600" y="838200"/>
                  </a:moveTo>
                  <a:cubicBezTo>
                    <a:pt x="3505200" y="825500"/>
                    <a:pt x="3479800" y="800100"/>
                    <a:pt x="3467100" y="800100"/>
                  </a:cubicBezTo>
                  <a:cubicBezTo>
                    <a:pt x="3467100" y="787400"/>
                    <a:pt x="3454400" y="800100"/>
                    <a:pt x="3454400" y="800100"/>
                  </a:cubicBezTo>
                  <a:cubicBezTo>
                    <a:pt x="3454400" y="800100"/>
                    <a:pt x="3441700" y="800100"/>
                    <a:pt x="3441700" y="800100"/>
                  </a:cubicBezTo>
                  <a:cubicBezTo>
                    <a:pt x="3441700" y="838200"/>
                    <a:pt x="3403600" y="939800"/>
                    <a:pt x="3327400" y="1092200"/>
                  </a:cubicBezTo>
                  <a:cubicBezTo>
                    <a:pt x="3225800" y="1333500"/>
                    <a:pt x="3378200" y="1638300"/>
                    <a:pt x="3683000" y="1638300"/>
                  </a:cubicBezTo>
                  <a:cubicBezTo>
                    <a:pt x="3911600" y="1651000"/>
                    <a:pt x="4114800" y="1422400"/>
                    <a:pt x="4038600" y="1143000"/>
                  </a:cubicBezTo>
                  <a:lnTo>
                    <a:pt x="4038600" y="1130300"/>
                  </a:lnTo>
                  <a:cubicBezTo>
                    <a:pt x="4038600" y="1117600"/>
                    <a:pt x="4038600" y="1117600"/>
                    <a:pt x="4038600" y="1104900"/>
                  </a:cubicBezTo>
                  <a:cubicBezTo>
                    <a:pt x="4025900" y="1092200"/>
                    <a:pt x="4025900" y="1092200"/>
                    <a:pt x="4025900" y="1092200"/>
                  </a:cubicBezTo>
                  <a:cubicBezTo>
                    <a:pt x="4025900" y="1079500"/>
                    <a:pt x="4025900" y="1079500"/>
                    <a:pt x="4013200" y="1079500"/>
                  </a:cubicBezTo>
                  <a:cubicBezTo>
                    <a:pt x="4013200" y="1079500"/>
                    <a:pt x="4000500" y="1079500"/>
                    <a:pt x="4000500" y="1079500"/>
                  </a:cubicBezTo>
                  <a:cubicBezTo>
                    <a:pt x="3987800" y="1092200"/>
                    <a:pt x="3987800" y="1117600"/>
                    <a:pt x="3975100" y="1117600"/>
                  </a:cubicBezTo>
                  <a:lnTo>
                    <a:pt x="3975100" y="1130300"/>
                  </a:lnTo>
                  <a:cubicBezTo>
                    <a:pt x="3937000" y="1155700"/>
                    <a:pt x="3898900" y="1130300"/>
                    <a:pt x="3898900" y="1079500"/>
                  </a:cubicBezTo>
                  <a:cubicBezTo>
                    <a:pt x="3898900" y="977900"/>
                    <a:pt x="3886200" y="787400"/>
                    <a:pt x="3784600" y="609600"/>
                  </a:cubicBezTo>
                  <a:cubicBezTo>
                    <a:pt x="3784600" y="596900"/>
                    <a:pt x="3771900" y="584200"/>
                    <a:pt x="3759200" y="584200"/>
                  </a:cubicBezTo>
                  <a:lnTo>
                    <a:pt x="3759200" y="571500"/>
                  </a:lnTo>
                  <a:cubicBezTo>
                    <a:pt x="3746500" y="558800"/>
                    <a:pt x="3733800" y="558800"/>
                    <a:pt x="3733800" y="571500"/>
                  </a:cubicBezTo>
                  <a:cubicBezTo>
                    <a:pt x="3733800" y="571500"/>
                    <a:pt x="3721100" y="584200"/>
                    <a:pt x="3721100" y="584200"/>
                  </a:cubicBezTo>
                  <a:cubicBezTo>
                    <a:pt x="3721100" y="596900"/>
                    <a:pt x="3721100" y="609600"/>
                    <a:pt x="3721100" y="622300"/>
                  </a:cubicBezTo>
                  <a:cubicBezTo>
                    <a:pt x="3708400" y="685800"/>
                    <a:pt x="3670300" y="762000"/>
                    <a:pt x="3619500" y="838200"/>
                  </a:cubicBezTo>
                  <a:cubicBezTo>
                    <a:pt x="3606800" y="863600"/>
                    <a:pt x="3556000" y="863600"/>
                    <a:pt x="3530600" y="83820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9" name="Google Shape;289;p25"/>
          <p:cNvSpPr txBox="1"/>
          <p:nvPr/>
        </p:nvSpPr>
        <p:spPr>
          <a:xfrm>
            <a:off x="9926574" y="9201326"/>
            <a:ext cx="5172048" cy="333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26B2EB"/>
                </a:solidFill>
                <a:latin typeface="Nunito"/>
                <a:ea typeface="Nunito"/>
                <a:cs typeface="Nunito"/>
                <a:sym typeface="Nunito"/>
              </a:rPr>
              <a:t>Elaborate on the featured statistic.</a:t>
            </a:r>
            <a:endParaRPr/>
          </a:p>
        </p:txBody>
      </p:sp>
      <p:grpSp>
        <p:nvGrpSpPr>
          <p:cNvPr id="290" name="Google Shape;290;p25"/>
          <p:cNvGrpSpPr/>
          <p:nvPr/>
        </p:nvGrpSpPr>
        <p:grpSpPr>
          <a:xfrm>
            <a:off x="846488" y="2334775"/>
            <a:ext cx="5172076" cy="2078912"/>
            <a:chOff x="-1" y="-19040"/>
            <a:chExt cx="6896100" cy="2771883"/>
          </a:xfrm>
        </p:grpSpPr>
        <p:sp>
          <p:nvSpPr>
            <p:cNvPr id="291" name="Google Shape;291;p25"/>
            <p:cNvSpPr txBox="1"/>
            <p:nvPr/>
          </p:nvSpPr>
          <p:spPr>
            <a:xfrm>
              <a:off x="0" y="1847968"/>
              <a:ext cx="6896063" cy="9048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Elaborate on the</a:t>
              </a:r>
              <a:endParaRPr/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featured statistic.</a:t>
              </a:r>
              <a:endParaRPr/>
            </a:p>
          </p:txBody>
        </p:sp>
        <p:sp>
          <p:nvSpPr>
            <p:cNvPr id="292" name="Google Shape;292;p25"/>
            <p:cNvSpPr txBox="1"/>
            <p:nvPr/>
          </p:nvSpPr>
          <p:spPr>
            <a:xfrm>
              <a:off x="-1" y="-19040"/>
              <a:ext cx="6896100" cy="16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96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8399" u="none" cap="none" strike="noStrike">
                  <a:solidFill>
                    <a:srgbClr val="FFFFFF"/>
                  </a:solidFill>
                  <a:latin typeface="Gaegu"/>
                  <a:ea typeface="Gaegu"/>
                  <a:cs typeface="Gaegu"/>
                  <a:sym typeface="Gaegu"/>
                </a:rPr>
                <a:t>2 out of 5</a:t>
              </a:r>
              <a:endParaRPr/>
            </a:p>
          </p:txBody>
        </p:sp>
      </p:grpSp>
      <p:sp>
        <p:nvSpPr>
          <p:cNvPr id="293" name="Google Shape;293;p25"/>
          <p:cNvSpPr txBox="1"/>
          <p:nvPr/>
        </p:nvSpPr>
        <p:spPr>
          <a:xfrm>
            <a:off x="846488" y="8534576"/>
            <a:ext cx="5172048" cy="676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Elaborate on the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featured statistic.</a:t>
            </a:r>
            <a:endParaRPr/>
          </a:p>
        </p:txBody>
      </p:sp>
      <p:sp>
        <p:nvSpPr>
          <p:cNvPr id="294" name="Google Shape;294;p25"/>
          <p:cNvSpPr txBox="1"/>
          <p:nvPr/>
        </p:nvSpPr>
        <p:spPr>
          <a:xfrm>
            <a:off x="1183793" y="7127169"/>
            <a:ext cx="4497437" cy="12931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399" u="none" cap="none" strike="noStrike">
                <a:solidFill>
                  <a:srgbClr val="FFFFFF"/>
                </a:solidFill>
                <a:latin typeface="Gaegu"/>
                <a:ea typeface="Gaegu"/>
                <a:cs typeface="Gaegu"/>
                <a:sym typeface="Gaegu"/>
              </a:rPr>
              <a:t>12 million</a:t>
            </a:r>
            <a:endParaRPr/>
          </a:p>
        </p:txBody>
      </p:sp>
      <p:pic>
        <p:nvPicPr>
          <p:cNvPr id="295" name="Google Shape;295;p25"/>
          <p:cNvPicPr preferRelativeResize="0"/>
          <p:nvPr/>
        </p:nvPicPr>
        <p:blipFill rotWithShape="1">
          <a:blip r:embed="rId3">
            <a:alphaModFix/>
          </a:blip>
          <a:srcRect b="39170" l="29938" r="61019" t="39509"/>
          <a:stretch/>
        </p:blipFill>
        <p:spPr>
          <a:xfrm>
            <a:off x="2831874" y="5460525"/>
            <a:ext cx="1130674" cy="1499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9DC"/>
        </a:solidFill>
      </p:bgPr>
    </p:bg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26"/>
          <p:cNvPicPr preferRelativeResize="0"/>
          <p:nvPr/>
        </p:nvPicPr>
        <p:blipFill rotWithShape="1">
          <a:blip r:embed="rId3">
            <a:alphaModFix/>
          </a:blip>
          <a:srcRect b="1609" l="41407" r="0" t="1610"/>
          <a:stretch/>
        </p:blipFill>
        <p:spPr>
          <a:xfrm flipH="1" rot="-302619">
            <a:off x="3475994" y="899520"/>
            <a:ext cx="6743700" cy="742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6"/>
          <p:cNvPicPr preferRelativeResize="0"/>
          <p:nvPr/>
        </p:nvPicPr>
        <p:blipFill rotWithShape="1">
          <a:blip r:embed="rId4">
            <a:alphaModFix/>
          </a:blip>
          <a:srcRect b="0" l="16627" r="34735" t="17154"/>
          <a:stretch/>
        </p:blipFill>
        <p:spPr>
          <a:xfrm rot="418057">
            <a:off x="13027848" y="5035719"/>
            <a:ext cx="5306877" cy="5886885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26"/>
          <p:cNvSpPr txBox="1"/>
          <p:nvPr/>
        </p:nvSpPr>
        <p:spPr>
          <a:xfrm>
            <a:off x="933450" y="9363075"/>
            <a:ext cx="8679490" cy="333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26B2EB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/>
          </a:p>
        </p:txBody>
      </p:sp>
      <p:pic>
        <p:nvPicPr>
          <p:cNvPr id="303" name="Google Shape;303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39038">
            <a:off x="8591698" y="5408884"/>
            <a:ext cx="3442012" cy="4124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401205">
            <a:off x="257450" y="2043096"/>
            <a:ext cx="4092712" cy="3534615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26"/>
          <p:cNvSpPr txBox="1"/>
          <p:nvPr/>
        </p:nvSpPr>
        <p:spPr>
          <a:xfrm>
            <a:off x="10936857" y="1807313"/>
            <a:ext cx="6623473" cy="22090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96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23" u="none" cap="none" strike="noStrike">
                <a:solidFill>
                  <a:srgbClr val="FD9D29"/>
                </a:solidFill>
                <a:latin typeface="Gaegu"/>
                <a:ea typeface="Gaegu"/>
                <a:cs typeface="Gaegu"/>
                <a:sym typeface="Gaegu"/>
              </a:rPr>
              <a:t>Write Your Big</a:t>
            </a:r>
            <a:endParaRPr/>
          </a:p>
          <a:p>
            <a:pPr indent="0" lvl="0" marL="0" marR="0" rtl="0" algn="r">
              <a:lnSpc>
                <a:spcPct val="96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23" u="none" cap="none" strike="noStrike">
                <a:solidFill>
                  <a:srgbClr val="FD9D29"/>
                </a:solidFill>
                <a:latin typeface="Gaegu"/>
                <a:ea typeface="Gaegu"/>
                <a:cs typeface="Gaegu"/>
                <a:sym typeface="Gaegu"/>
              </a:rPr>
              <a:t>Topic or Idea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9DC"/>
        </a:soli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27"/>
          <p:cNvPicPr preferRelativeResize="0"/>
          <p:nvPr/>
        </p:nvPicPr>
        <p:blipFill rotWithShape="1">
          <a:blip r:embed="rId3">
            <a:alphaModFix/>
          </a:blip>
          <a:srcRect b="21909" l="0" r="76078" t="23887"/>
          <a:stretch/>
        </p:blipFill>
        <p:spPr>
          <a:xfrm>
            <a:off x="1039200" y="3267225"/>
            <a:ext cx="3532800" cy="4503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11" name="Google Shape;311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750081">
            <a:off x="175278" y="2683488"/>
            <a:ext cx="2228120" cy="1863518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27"/>
          <p:cNvSpPr txBox="1"/>
          <p:nvPr/>
        </p:nvSpPr>
        <p:spPr>
          <a:xfrm>
            <a:off x="2298647" y="939260"/>
            <a:ext cx="13690707" cy="13524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799" u="none" cap="none" strike="noStrike">
                <a:solidFill>
                  <a:srgbClr val="FC89CA"/>
                </a:solidFill>
                <a:latin typeface="Gaegu"/>
                <a:ea typeface="Gaegu"/>
                <a:cs typeface="Gaegu"/>
                <a:sym typeface="Gaegu"/>
              </a:rPr>
              <a:t>Add a Team Members Page</a:t>
            </a:r>
            <a:endParaRPr/>
          </a:p>
        </p:txBody>
      </p:sp>
      <p:grpSp>
        <p:nvGrpSpPr>
          <p:cNvPr id="313" name="Google Shape;313;p27"/>
          <p:cNvGrpSpPr/>
          <p:nvPr/>
        </p:nvGrpSpPr>
        <p:grpSpPr>
          <a:xfrm>
            <a:off x="9448996" y="7934963"/>
            <a:ext cx="3706765" cy="1071578"/>
            <a:chOff x="0" y="-209550"/>
            <a:chExt cx="4942354" cy="1428771"/>
          </a:xfrm>
        </p:grpSpPr>
        <p:sp>
          <p:nvSpPr>
            <p:cNvPr id="314" name="Google Shape;314;p27"/>
            <p:cNvSpPr txBox="1"/>
            <p:nvPr/>
          </p:nvSpPr>
          <p:spPr>
            <a:xfrm>
              <a:off x="851359" y="-209550"/>
              <a:ext cx="3239636" cy="9749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5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800" u="none" cap="none" strike="noStrike">
                  <a:solidFill>
                    <a:srgbClr val="FC89CA"/>
                  </a:solidFill>
                  <a:latin typeface="Gaegu"/>
                  <a:ea typeface="Gaegu"/>
                  <a:cs typeface="Gaegu"/>
                  <a:sym typeface="Gaegu"/>
                </a:rPr>
                <a:t> Name</a:t>
              </a:r>
              <a:endParaRPr/>
            </a:p>
          </p:txBody>
        </p:sp>
        <p:sp>
          <p:nvSpPr>
            <p:cNvPr id="315" name="Google Shape;315;p27"/>
            <p:cNvSpPr txBox="1"/>
            <p:nvPr/>
          </p:nvSpPr>
          <p:spPr>
            <a:xfrm>
              <a:off x="0" y="725614"/>
              <a:ext cx="4942354" cy="4936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00" u="none" cap="none" strike="noStrike">
                  <a:solidFill>
                    <a:srgbClr val="26B2EB"/>
                  </a:solidFill>
                  <a:latin typeface="Nunito"/>
                  <a:ea typeface="Nunito"/>
                  <a:cs typeface="Nunito"/>
                  <a:sym typeface="Nunito"/>
                </a:rPr>
                <a:t>Title or Position</a:t>
              </a:r>
              <a:endParaRPr/>
            </a:p>
          </p:txBody>
        </p:sp>
      </p:grpSp>
      <p:grpSp>
        <p:nvGrpSpPr>
          <p:cNvPr id="316" name="Google Shape;316;p27"/>
          <p:cNvGrpSpPr/>
          <p:nvPr/>
        </p:nvGrpSpPr>
        <p:grpSpPr>
          <a:xfrm>
            <a:off x="13765754" y="7934963"/>
            <a:ext cx="3706765" cy="1071578"/>
            <a:chOff x="0" y="-209550"/>
            <a:chExt cx="4942354" cy="1428771"/>
          </a:xfrm>
        </p:grpSpPr>
        <p:sp>
          <p:nvSpPr>
            <p:cNvPr id="317" name="Google Shape;317;p27"/>
            <p:cNvSpPr txBox="1"/>
            <p:nvPr/>
          </p:nvSpPr>
          <p:spPr>
            <a:xfrm>
              <a:off x="851359" y="-209550"/>
              <a:ext cx="3239636" cy="9749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5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800" u="none" cap="none" strike="noStrike">
                  <a:solidFill>
                    <a:srgbClr val="FC89CA"/>
                  </a:solidFill>
                  <a:latin typeface="Gaegu"/>
                  <a:ea typeface="Gaegu"/>
                  <a:cs typeface="Gaegu"/>
                  <a:sym typeface="Gaegu"/>
                </a:rPr>
                <a:t> Name</a:t>
              </a:r>
              <a:endParaRPr/>
            </a:p>
          </p:txBody>
        </p:sp>
        <p:sp>
          <p:nvSpPr>
            <p:cNvPr id="318" name="Google Shape;318;p27"/>
            <p:cNvSpPr txBox="1"/>
            <p:nvPr/>
          </p:nvSpPr>
          <p:spPr>
            <a:xfrm>
              <a:off x="0" y="725614"/>
              <a:ext cx="4942354" cy="4936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00" u="none" cap="none" strike="noStrike">
                  <a:solidFill>
                    <a:srgbClr val="26B2EB"/>
                  </a:solidFill>
                  <a:latin typeface="Nunito"/>
                  <a:ea typeface="Nunito"/>
                  <a:cs typeface="Nunito"/>
                  <a:sym typeface="Nunito"/>
                </a:rPr>
                <a:t>Title or Position</a:t>
              </a:r>
              <a:endParaRPr/>
            </a:p>
          </p:txBody>
        </p:sp>
      </p:grpSp>
      <p:grpSp>
        <p:nvGrpSpPr>
          <p:cNvPr id="319" name="Google Shape;319;p27"/>
          <p:cNvGrpSpPr/>
          <p:nvPr/>
        </p:nvGrpSpPr>
        <p:grpSpPr>
          <a:xfrm>
            <a:off x="815481" y="7934963"/>
            <a:ext cx="3706765" cy="1071578"/>
            <a:chOff x="0" y="-209550"/>
            <a:chExt cx="4942354" cy="1428771"/>
          </a:xfrm>
        </p:grpSpPr>
        <p:sp>
          <p:nvSpPr>
            <p:cNvPr id="320" name="Google Shape;320;p27"/>
            <p:cNvSpPr txBox="1"/>
            <p:nvPr/>
          </p:nvSpPr>
          <p:spPr>
            <a:xfrm>
              <a:off x="851359" y="-209550"/>
              <a:ext cx="3239636" cy="9749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5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800" u="none" cap="none" strike="noStrike">
                  <a:solidFill>
                    <a:srgbClr val="FC89CA"/>
                  </a:solidFill>
                  <a:latin typeface="Gaegu"/>
                  <a:ea typeface="Gaegu"/>
                  <a:cs typeface="Gaegu"/>
                  <a:sym typeface="Gaegu"/>
                </a:rPr>
                <a:t> Name</a:t>
              </a:r>
              <a:endParaRPr/>
            </a:p>
          </p:txBody>
        </p:sp>
        <p:sp>
          <p:nvSpPr>
            <p:cNvPr id="321" name="Google Shape;321;p27"/>
            <p:cNvSpPr txBox="1"/>
            <p:nvPr/>
          </p:nvSpPr>
          <p:spPr>
            <a:xfrm>
              <a:off x="0" y="725614"/>
              <a:ext cx="4942354" cy="4936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00" u="none" cap="none" strike="noStrike">
                  <a:solidFill>
                    <a:srgbClr val="26B2EB"/>
                  </a:solidFill>
                  <a:latin typeface="Nunito"/>
                  <a:ea typeface="Nunito"/>
                  <a:cs typeface="Nunito"/>
                  <a:sym typeface="Nunito"/>
                </a:rPr>
                <a:t>Title or Position</a:t>
              </a:r>
              <a:endParaRPr/>
            </a:p>
          </p:txBody>
        </p:sp>
      </p:grpSp>
      <p:grpSp>
        <p:nvGrpSpPr>
          <p:cNvPr id="322" name="Google Shape;322;p27"/>
          <p:cNvGrpSpPr/>
          <p:nvPr/>
        </p:nvGrpSpPr>
        <p:grpSpPr>
          <a:xfrm>
            <a:off x="5132239" y="7934963"/>
            <a:ext cx="3706765" cy="1071578"/>
            <a:chOff x="0" y="-209550"/>
            <a:chExt cx="4942354" cy="1428771"/>
          </a:xfrm>
        </p:grpSpPr>
        <p:sp>
          <p:nvSpPr>
            <p:cNvPr id="323" name="Google Shape;323;p27"/>
            <p:cNvSpPr txBox="1"/>
            <p:nvPr/>
          </p:nvSpPr>
          <p:spPr>
            <a:xfrm>
              <a:off x="851359" y="-209550"/>
              <a:ext cx="3239636" cy="9749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5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800" u="none" cap="none" strike="noStrike">
                  <a:solidFill>
                    <a:srgbClr val="FC89CA"/>
                  </a:solidFill>
                  <a:latin typeface="Gaegu"/>
                  <a:ea typeface="Gaegu"/>
                  <a:cs typeface="Gaegu"/>
                  <a:sym typeface="Gaegu"/>
                </a:rPr>
                <a:t> Name</a:t>
              </a:r>
              <a:endParaRPr/>
            </a:p>
          </p:txBody>
        </p:sp>
        <p:sp>
          <p:nvSpPr>
            <p:cNvPr id="324" name="Google Shape;324;p27"/>
            <p:cNvSpPr txBox="1"/>
            <p:nvPr/>
          </p:nvSpPr>
          <p:spPr>
            <a:xfrm>
              <a:off x="0" y="725614"/>
              <a:ext cx="4942354" cy="4936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00" u="none" cap="none" strike="noStrike">
                  <a:solidFill>
                    <a:srgbClr val="26B2EB"/>
                  </a:solidFill>
                  <a:latin typeface="Nunito"/>
                  <a:ea typeface="Nunito"/>
                  <a:cs typeface="Nunito"/>
                  <a:sym typeface="Nunito"/>
                </a:rPr>
                <a:t>Title or Position</a:t>
              </a:r>
              <a:endParaRPr/>
            </a:p>
          </p:txBody>
        </p:sp>
      </p:grpSp>
      <p:pic>
        <p:nvPicPr>
          <p:cNvPr id="325" name="Google Shape;325;p27"/>
          <p:cNvPicPr preferRelativeResize="0"/>
          <p:nvPr/>
        </p:nvPicPr>
        <p:blipFill rotWithShape="1">
          <a:blip r:embed="rId3">
            <a:alphaModFix/>
          </a:blip>
          <a:srcRect b="21909" l="25339" r="50739" t="23887"/>
          <a:stretch/>
        </p:blipFill>
        <p:spPr>
          <a:xfrm>
            <a:off x="5238800" y="3267225"/>
            <a:ext cx="3532800" cy="4503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26" name="Google Shape;326;p27"/>
          <p:cNvPicPr preferRelativeResize="0"/>
          <p:nvPr/>
        </p:nvPicPr>
        <p:blipFill rotWithShape="1">
          <a:blip r:embed="rId3">
            <a:alphaModFix/>
          </a:blip>
          <a:srcRect b="21909" l="50679" r="25399" t="23887"/>
          <a:stretch/>
        </p:blipFill>
        <p:spPr>
          <a:xfrm>
            <a:off x="9496975" y="3267225"/>
            <a:ext cx="3532800" cy="4503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27" name="Google Shape;327;p27"/>
          <p:cNvPicPr preferRelativeResize="0"/>
          <p:nvPr/>
        </p:nvPicPr>
        <p:blipFill rotWithShape="1">
          <a:blip r:embed="rId3">
            <a:alphaModFix/>
          </a:blip>
          <a:srcRect b="21909" l="76078" r="0" t="23887"/>
          <a:stretch/>
        </p:blipFill>
        <p:spPr>
          <a:xfrm>
            <a:off x="13852738" y="3267225"/>
            <a:ext cx="3532800" cy="4503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28" name="Google Shape;328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604254">
            <a:off x="16233798" y="6142630"/>
            <a:ext cx="1775203" cy="16265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9DC"/>
        </a:solidFill>
      </p:bgPr>
    </p:bg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2789883" y="2814894"/>
            <a:ext cx="1988513" cy="4079002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28"/>
          <p:cNvSpPr txBox="1"/>
          <p:nvPr/>
        </p:nvSpPr>
        <p:spPr>
          <a:xfrm>
            <a:off x="3874530" y="1023592"/>
            <a:ext cx="10538941" cy="14585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499" u="none" cap="none" strike="noStrike">
                <a:solidFill>
                  <a:srgbClr val="FD9D29"/>
                </a:solidFill>
                <a:latin typeface="Gaegu"/>
                <a:ea typeface="Gaegu"/>
                <a:cs typeface="Gaegu"/>
                <a:sym typeface="Gaegu"/>
              </a:rPr>
              <a:t>Add a Timeline Page</a:t>
            </a:r>
            <a:endParaRPr/>
          </a:p>
        </p:txBody>
      </p:sp>
      <p:grpSp>
        <p:nvGrpSpPr>
          <p:cNvPr id="335" name="Google Shape;335;p28"/>
          <p:cNvGrpSpPr/>
          <p:nvPr/>
        </p:nvGrpSpPr>
        <p:grpSpPr>
          <a:xfrm>
            <a:off x="1028700" y="3124199"/>
            <a:ext cx="4063268" cy="5119696"/>
            <a:chOff x="0" y="-295275"/>
            <a:chExt cx="5417691" cy="6826261"/>
          </a:xfrm>
        </p:grpSpPr>
        <p:grpSp>
          <p:nvGrpSpPr>
            <p:cNvPr id="336" name="Google Shape;336;p28"/>
            <p:cNvGrpSpPr/>
            <p:nvPr/>
          </p:nvGrpSpPr>
          <p:grpSpPr>
            <a:xfrm>
              <a:off x="0" y="1191226"/>
              <a:ext cx="5417691" cy="5339760"/>
              <a:chOff x="0" y="0"/>
              <a:chExt cx="824664" cy="812800"/>
            </a:xfrm>
          </p:grpSpPr>
          <p:sp>
            <p:nvSpPr>
              <p:cNvPr id="337" name="Google Shape;337;p28"/>
              <p:cNvSpPr/>
              <p:nvPr/>
            </p:nvSpPr>
            <p:spPr>
              <a:xfrm>
                <a:off x="0" y="0"/>
                <a:ext cx="824664" cy="258612"/>
              </a:xfrm>
              <a:custGeom>
                <a:rect b="b" l="l" r="r" t="t"/>
                <a:pathLst>
                  <a:path extrusionOk="0" h="258612" w="824664">
                    <a:moveTo>
                      <a:pt x="24769" y="0"/>
                    </a:moveTo>
                    <a:lnTo>
                      <a:pt x="799894" y="0"/>
                    </a:lnTo>
                    <a:cubicBezTo>
                      <a:pt x="806464" y="0"/>
                      <a:pt x="812764" y="2610"/>
                      <a:pt x="817409" y="7255"/>
                    </a:cubicBezTo>
                    <a:cubicBezTo>
                      <a:pt x="822054" y="11900"/>
                      <a:pt x="824664" y="18200"/>
                      <a:pt x="824664" y="24769"/>
                    </a:cubicBezTo>
                    <a:lnTo>
                      <a:pt x="824664" y="233843"/>
                    </a:lnTo>
                    <a:cubicBezTo>
                      <a:pt x="824664" y="240412"/>
                      <a:pt x="822054" y="246712"/>
                      <a:pt x="817409" y="251358"/>
                    </a:cubicBezTo>
                    <a:cubicBezTo>
                      <a:pt x="812764" y="256003"/>
                      <a:pt x="806464" y="258612"/>
                      <a:pt x="799894" y="258612"/>
                    </a:cubicBezTo>
                    <a:lnTo>
                      <a:pt x="24769" y="258612"/>
                    </a:lnTo>
                    <a:cubicBezTo>
                      <a:pt x="18200" y="258612"/>
                      <a:pt x="11900" y="256003"/>
                      <a:pt x="7255" y="251358"/>
                    </a:cubicBezTo>
                    <a:cubicBezTo>
                      <a:pt x="2610" y="246712"/>
                      <a:pt x="0" y="240412"/>
                      <a:pt x="0" y="233843"/>
                    </a:cubicBezTo>
                    <a:lnTo>
                      <a:pt x="0" y="24769"/>
                    </a:lnTo>
                    <a:cubicBezTo>
                      <a:pt x="0" y="18200"/>
                      <a:pt x="2610" y="11900"/>
                      <a:pt x="7255" y="7255"/>
                    </a:cubicBezTo>
                    <a:cubicBezTo>
                      <a:pt x="11900" y="2610"/>
                      <a:pt x="18200" y="0"/>
                      <a:pt x="24769" y="0"/>
                    </a:cubicBezTo>
                    <a:close/>
                  </a:path>
                </a:pathLst>
              </a:custGeom>
              <a:solidFill>
                <a:srgbClr val="74C5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8" name="Google Shape;338;p2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1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39" name="Google Shape;339;p28"/>
            <p:cNvSpPr txBox="1"/>
            <p:nvPr/>
          </p:nvSpPr>
          <p:spPr>
            <a:xfrm>
              <a:off x="119574" y="-295275"/>
              <a:ext cx="5178542" cy="13459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55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199" u="none" cap="none" strike="noStrike">
                  <a:solidFill>
                    <a:srgbClr val="FC89CA"/>
                  </a:solidFill>
                  <a:latin typeface="Gaegu"/>
                  <a:ea typeface="Gaegu"/>
                  <a:cs typeface="Gaegu"/>
                  <a:sym typeface="Gaegu"/>
                </a:rPr>
                <a:t>2017</a:t>
              </a:r>
              <a:endParaRPr/>
            </a:p>
          </p:txBody>
        </p:sp>
        <p:sp>
          <p:nvSpPr>
            <p:cNvPr id="340" name="Google Shape;340;p28"/>
            <p:cNvSpPr txBox="1"/>
            <p:nvPr/>
          </p:nvSpPr>
          <p:spPr>
            <a:xfrm>
              <a:off x="119574" y="1413537"/>
              <a:ext cx="5178542" cy="11353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6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Elaborate on what</a:t>
              </a:r>
              <a:endParaRPr/>
            </a:p>
            <a:p>
              <a:pPr indent="0" lvl="0" marL="0" marR="0" rtl="0" algn="ctr">
                <a:lnSpc>
                  <a:spcPct val="13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6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you want to discuss.</a:t>
              </a:r>
              <a:endParaRPr/>
            </a:p>
          </p:txBody>
        </p:sp>
      </p:grpSp>
      <p:grpSp>
        <p:nvGrpSpPr>
          <p:cNvPr id="341" name="Google Shape;341;p28"/>
          <p:cNvGrpSpPr/>
          <p:nvPr/>
        </p:nvGrpSpPr>
        <p:grpSpPr>
          <a:xfrm>
            <a:off x="5889015" y="3124199"/>
            <a:ext cx="4063268" cy="5119696"/>
            <a:chOff x="0" y="-295275"/>
            <a:chExt cx="5417691" cy="6826261"/>
          </a:xfrm>
        </p:grpSpPr>
        <p:grpSp>
          <p:nvGrpSpPr>
            <p:cNvPr id="342" name="Google Shape;342;p28"/>
            <p:cNvGrpSpPr/>
            <p:nvPr/>
          </p:nvGrpSpPr>
          <p:grpSpPr>
            <a:xfrm>
              <a:off x="0" y="1191226"/>
              <a:ext cx="5417691" cy="5339760"/>
              <a:chOff x="0" y="0"/>
              <a:chExt cx="824664" cy="812800"/>
            </a:xfrm>
          </p:grpSpPr>
          <p:sp>
            <p:nvSpPr>
              <p:cNvPr id="343" name="Google Shape;343;p28"/>
              <p:cNvSpPr/>
              <p:nvPr/>
            </p:nvSpPr>
            <p:spPr>
              <a:xfrm>
                <a:off x="0" y="0"/>
                <a:ext cx="824664" cy="258612"/>
              </a:xfrm>
              <a:custGeom>
                <a:rect b="b" l="l" r="r" t="t"/>
                <a:pathLst>
                  <a:path extrusionOk="0" h="258612" w="824664">
                    <a:moveTo>
                      <a:pt x="24769" y="0"/>
                    </a:moveTo>
                    <a:lnTo>
                      <a:pt x="799894" y="0"/>
                    </a:lnTo>
                    <a:cubicBezTo>
                      <a:pt x="806464" y="0"/>
                      <a:pt x="812764" y="2610"/>
                      <a:pt x="817409" y="7255"/>
                    </a:cubicBezTo>
                    <a:cubicBezTo>
                      <a:pt x="822054" y="11900"/>
                      <a:pt x="824664" y="18200"/>
                      <a:pt x="824664" y="24769"/>
                    </a:cubicBezTo>
                    <a:lnTo>
                      <a:pt x="824664" y="233843"/>
                    </a:lnTo>
                    <a:cubicBezTo>
                      <a:pt x="824664" y="240412"/>
                      <a:pt x="822054" y="246712"/>
                      <a:pt x="817409" y="251358"/>
                    </a:cubicBezTo>
                    <a:cubicBezTo>
                      <a:pt x="812764" y="256003"/>
                      <a:pt x="806464" y="258612"/>
                      <a:pt x="799894" y="258612"/>
                    </a:cubicBezTo>
                    <a:lnTo>
                      <a:pt x="24769" y="258612"/>
                    </a:lnTo>
                    <a:cubicBezTo>
                      <a:pt x="18200" y="258612"/>
                      <a:pt x="11900" y="256003"/>
                      <a:pt x="7255" y="251358"/>
                    </a:cubicBezTo>
                    <a:cubicBezTo>
                      <a:pt x="2610" y="246712"/>
                      <a:pt x="0" y="240412"/>
                      <a:pt x="0" y="233843"/>
                    </a:cubicBezTo>
                    <a:lnTo>
                      <a:pt x="0" y="24769"/>
                    </a:lnTo>
                    <a:cubicBezTo>
                      <a:pt x="0" y="18200"/>
                      <a:pt x="2610" y="11900"/>
                      <a:pt x="7255" y="7255"/>
                    </a:cubicBezTo>
                    <a:cubicBezTo>
                      <a:pt x="11900" y="2610"/>
                      <a:pt x="18200" y="0"/>
                      <a:pt x="24769" y="0"/>
                    </a:cubicBezTo>
                    <a:close/>
                  </a:path>
                </a:pathLst>
              </a:custGeom>
              <a:solidFill>
                <a:srgbClr val="74C5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" name="Google Shape;344;p2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1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5" name="Google Shape;345;p28"/>
            <p:cNvSpPr txBox="1"/>
            <p:nvPr/>
          </p:nvSpPr>
          <p:spPr>
            <a:xfrm>
              <a:off x="119574" y="1413537"/>
              <a:ext cx="5178542" cy="11396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6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Elaborate on what</a:t>
              </a:r>
              <a:endParaRPr/>
            </a:p>
            <a:p>
              <a:pPr indent="0" lvl="0" marL="0" marR="0" rtl="0" algn="ctr">
                <a:lnSpc>
                  <a:spcPct val="13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6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you want to discuss.</a:t>
              </a:r>
              <a:endParaRPr/>
            </a:p>
          </p:txBody>
        </p:sp>
        <p:sp>
          <p:nvSpPr>
            <p:cNvPr id="346" name="Google Shape;346;p28"/>
            <p:cNvSpPr txBox="1"/>
            <p:nvPr/>
          </p:nvSpPr>
          <p:spPr>
            <a:xfrm>
              <a:off x="119574" y="-295275"/>
              <a:ext cx="5178542" cy="13459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55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199" u="none" cap="none" strike="noStrike">
                  <a:solidFill>
                    <a:srgbClr val="FC89CA"/>
                  </a:solidFill>
                  <a:latin typeface="Gaegu"/>
                  <a:ea typeface="Gaegu"/>
                  <a:cs typeface="Gaegu"/>
                  <a:sym typeface="Gaegu"/>
                </a:rPr>
                <a:t>2019</a:t>
              </a:r>
              <a:endParaRPr/>
            </a:p>
          </p:txBody>
        </p:sp>
      </p:grpSp>
      <p:grpSp>
        <p:nvGrpSpPr>
          <p:cNvPr id="347" name="Google Shape;347;p28"/>
          <p:cNvGrpSpPr/>
          <p:nvPr/>
        </p:nvGrpSpPr>
        <p:grpSpPr>
          <a:xfrm>
            <a:off x="8043550" y="6763583"/>
            <a:ext cx="4063268" cy="5119696"/>
            <a:chOff x="0" y="-295275"/>
            <a:chExt cx="5417691" cy="6826261"/>
          </a:xfrm>
        </p:grpSpPr>
        <p:grpSp>
          <p:nvGrpSpPr>
            <p:cNvPr id="348" name="Google Shape;348;p28"/>
            <p:cNvGrpSpPr/>
            <p:nvPr/>
          </p:nvGrpSpPr>
          <p:grpSpPr>
            <a:xfrm>
              <a:off x="0" y="1191226"/>
              <a:ext cx="5417691" cy="5339760"/>
              <a:chOff x="0" y="0"/>
              <a:chExt cx="824664" cy="812800"/>
            </a:xfrm>
          </p:grpSpPr>
          <p:sp>
            <p:nvSpPr>
              <p:cNvPr id="349" name="Google Shape;349;p28"/>
              <p:cNvSpPr/>
              <p:nvPr/>
            </p:nvSpPr>
            <p:spPr>
              <a:xfrm>
                <a:off x="0" y="0"/>
                <a:ext cx="824664" cy="258612"/>
              </a:xfrm>
              <a:custGeom>
                <a:rect b="b" l="l" r="r" t="t"/>
                <a:pathLst>
                  <a:path extrusionOk="0" h="258612" w="824664">
                    <a:moveTo>
                      <a:pt x="24769" y="0"/>
                    </a:moveTo>
                    <a:lnTo>
                      <a:pt x="799894" y="0"/>
                    </a:lnTo>
                    <a:cubicBezTo>
                      <a:pt x="806464" y="0"/>
                      <a:pt x="812764" y="2610"/>
                      <a:pt x="817409" y="7255"/>
                    </a:cubicBezTo>
                    <a:cubicBezTo>
                      <a:pt x="822054" y="11900"/>
                      <a:pt x="824664" y="18200"/>
                      <a:pt x="824664" y="24769"/>
                    </a:cubicBezTo>
                    <a:lnTo>
                      <a:pt x="824664" y="233843"/>
                    </a:lnTo>
                    <a:cubicBezTo>
                      <a:pt x="824664" y="240412"/>
                      <a:pt x="822054" y="246712"/>
                      <a:pt x="817409" y="251358"/>
                    </a:cubicBezTo>
                    <a:cubicBezTo>
                      <a:pt x="812764" y="256003"/>
                      <a:pt x="806464" y="258612"/>
                      <a:pt x="799894" y="258612"/>
                    </a:cubicBezTo>
                    <a:lnTo>
                      <a:pt x="24769" y="258612"/>
                    </a:lnTo>
                    <a:cubicBezTo>
                      <a:pt x="18200" y="258612"/>
                      <a:pt x="11900" y="256003"/>
                      <a:pt x="7255" y="251358"/>
                    </a:cubicBezTo>
                    <a:cubicBezTo>
                      <a:pt x="2610" y="246712"/>
                      <a:pt x="0" y="240412"/>
                      <a:pt x="0" y="233843"/>
                    </a:cubicBezTo>
                    <a:lnTo>
                      <a:pt x="0" y="24769"/>
                    </a:lnTo>
                    <a:cubicBezTo>
                      <a:pt x="0" y="18200"/>
                      <a:pt x="2610" y="11900"/>
                      <a:pt x="7255" y="7255"/>
                    </a:cubicBezTo>
                    <a:cubicBezTo>
                      <a:pt x="11900" y="2610"/>
                      <a:pt x="18200" y="0"/>
                      <a:pt x="24769" y="0"/>
                    </a:cubicBezTo>
                    <a:close/>
                  </a:path>
                </a:pathLst>
              </a:custGeom>
              <a:solidFill>
                <a:srgbClr val="74C5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0" name="Google Shape;350;p2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1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51" name="Google Shape;351;p28"/>
            <p:cNvSpPr txBox="1"/>
            <p:nvPr/>
          </p:nvSpPr>
          <p:spPr>
            <a:xfrm>
              <a:off x="119574" y="1413537"/>
              <a:ext cx="5178542" cy="11396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6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Elaborate on what</a:t>
              </a:r>
              <a:endParaRPr/>
            </a:p>
            <a:p>
              <a:pPr indent="0" lvl="0" marL="0" marR="0" rtl="0" algn="ctr">
                <a:lnSpc>
                  <a:spcPct val="13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6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you want to discuss.</a:t>
              </a:r>
              <a:endParaRPr/>
            </a:p>
          </p:txBody>
        </p:sp>
        <p:sp>
          <p:nvSpPr>
            <p:cNvPr id="352" name="Google Shape;352;p28"/>
            <p:cNvSpPr txBox="1"/>
            <p:nvPr/>
          </p:nvSpPr>
          <p:spPr>
            <a:xfrm>
              <a:off x="119574" y="-295275"/>
              <a:ext cx="5178542" cy="13459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55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199" u="none" cap="none" strike="noStrike">
                  <a:solidFill>
                    <a:srgbClr val="FC89CA"/>
                  </a:solidFill>
                  <a:latin typeface="Gaegu"/>
                  <a:ea typeface="Gaegu"/>
                  <a:cs typeface="Gaegu"/>
                  <a:sym typeface="Gaegu"/>
                </a:rPr>
                <a:t>2021</a:t>
              </a:r>
              <a:endParaRPr/>
            </a:p>
          </p:txBody>
        </p:sp>
      </p:grpSp>
      <p:grpSp>
        <p:nvGrpSpPr>
          <p:cNvPr id="353" name="Google Shape;353;p28"/>
          <p:cNvGrpSpPr/>
          <p:nvPr/>
        </p:nvGrpSpPr>
        <p:grpSpPr>
          <a:xfrm>
            <a:off x="12898392" y="6763583"/>
            <a:ext cx="4063268" cy="5119696"/>
            <a:chOff x="0" y="-295275"/>
            <a:chExt cx="5417691" cy="6826261"/>
          </a:xfrm>
        </p:grpSpPr>
        <p:grpSp>
          <p:nvGrpSpPr>
            <p:cNvPr id="354" name="Google Shape;354;p28"/>
            <p:cNvGrpSpPr/>
            <p:nvPr/>
          </p:nvGrpSpPr>
          <p:grpSpPr>
            <a:xfrm>
              <a:off x="0" y="1191226"/>
              <a:ext cx="5417691" cy="5339760"/>
              <a:chOff x="0" y="0"/>
              <a:chExt cx="824664" cy="812800"/>
            </a:xfrm>
          </p:grpSpPr>
          <p:sp>
            <p:nvSpPr>
              <p:cNvPr id="355" name="Google Shape;355;p28"/>
              <p:cNvSpPr/>
              <p:nvPr/>
            </p:nvSpPr>
            <p:spPr>
              <a:xfrm>
                <a:off x="0" y="0"/>
                <a:ext cx="824664" cy="258612"/>
              </a:xfrm>
              <a:custGeom>
                <a:rect b="b" l="l" r="r" t="t"/>
                <a:pathLst>
                  <a:path extrusionOk="0" h="258612" w="824664">
                    <a:moveTo>
                      <a:pt x="24769" y="0"/>
                    </a:moveTo>
                    <a:lnTo>
                      <a:pt x="799894" y="0"/>
                    </a:lnTo>
                    <a:cubicBezTo>
                      <a:pt x="806464" y="0"/>
                      <a:pt x="812764" y="2610"/>
                      <a:pt x="817409" y="7255"/>
                    </a:cubicBezTo>
                    <a:cubicBezTo>
                      <a:pt x="822054" y="11900"/>
                      <a:pt x="824664" y="18200"/>
                      <a:pt x="824664" y="24769"/>
                    </a:cubicBezTo>
                    <a:lnTo>
                      <a:pt x="824664" y="233843"/>
                    </a:lnTo>
                    <a:cubicBezTo>
                      <a:pt x="824664" y="240412"/>
                      <a:pt x="822054" y="246712"/>
                      <a:pt x="817409" y="251358"/>
                    </a:cubicBezTo>
                    <a:cubicBezTo>
                      <a:pt x="812764" y="256003"/>
                      <a:pt x="806464" y="258612"/>
                      <a:pt x="799894" y="258612"/>
                    </a:cubicBezTo>
                    <a:lnTo>
                      <a:pt x="24769" y="258612"/>
                    </a:lnTo>
                    <a:cubicBezTo>
                      <a:pt x="18200" y="258612"/>
                      <a:pt x="11900" y="256003"/>
                      <a:pt x="7255" y="251358"/>
                    </a:cubicBezTo>
                    <a:cubicBezTo>
                      <a:pt x="2610" y="246712"/>
                      <a:pt x="0" y="240412"/>
                      <a:pt x="0" y="233843"/>
                    </a:cubicBezTo>
                    <a:lnTo>
                      <a:pt x="0" y="24769"/>
                    </a:lnTo>
                    <a:cubicBezTo>
                      <a:pt x="0" y="18200"/>
                      <a:pt x="2610" y="11900"/>
                      <a:pt x="7255" y="7255"/>
                    </a:cubicBezTo>
                    <a:cubicBezTo>
                      <a:pt x="11900" y="2610"/>
                      <a:pt x="18200" y="0"/>
                      <a:pt x="24769" y="0"/>
                    </a:cubicBezTo>
                    <a:close/>
                  </a:path>
                </a:pathLst>
              </a:custGeom>
              <a:solidFill>
                <a:srgbClr val="74C5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6" name="Google Shape;356;p2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1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57" name="Google Shape;357;p28"/>
            <p:cNvSpPr txBox="1"/>
            <p:nvPr/>
          </p:nvSpPr>
          <p:spPr>
            <a:xfrm>
              <a:off x="119574" y="1413537"/>
              <a:ext cx="5178542" cy="11396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6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Elaborate on what</a:t>
              </a:r>
              <a:endParaRPr/>
            </a:p>
            <a:p>
              <a:pPr indent="0" lvl="0" marL="0" marR="0" rtl="0" algn="ctr">
                <a:lnSpc>
                  <a:spcPct val="13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6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you want to discuss.</a:t>
              </a:r>
              <a:endParaRPr/>
            </a:p>
          </p:txBody>
        </p:sp>
        <p:sp>
          <p:nvSpPr>
            <p:cNvPr id="358" name="Google Shape;358;p28"/>
            <p:cNvSpPr txBox="1"/>
            <p:nvPr/>
          </p:nvSpPr>
          <p:spPr>
            <a:xfrm>
              <a:off x="119574" y="-295275"/>
              <a:ext cx="5178542" cy="13459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55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199" u="none" cap="none" strike="noStrike">
                  <a:solidFill>
                    <a:srgbClr val="FC89CA"/>
                  </a:solidFill>
                  <a:latin typeface="Gaegu"/>
                  <a:ea typeface="Gaegu"/>
                  <a:cs typeface="Gaegu"/>
                  <a:sym typeface="Gaegu"/>
                </a:rPr>
                <a:t>2023</a:t>
              </a:r>
              <a:endParaRPr/>
            </a:p>
          </p:txBody>
        </p:sp>
      </p:grpSp>
      <p:cxnSp>
        <p:nvCxnSpPr>
          <p:cNvPr id="359" name="Google Shape;359;p28"/>
          <p:cNvCxnSpPr/>
          <p:nvPr/>
        </p:nvCxnSpPr>
        <p:spPr>
          <a:xfrm>
            <a:off x="5260405" y="4876190"/>
            <a:ext cx="488122" cy="0"/>
          </a:xfrm>
          <a:prstGeom prst="straightConnector1">
            <a:avLst/>
          </a:prstGeom>
          <a:noFill/>
          <a:ln cap="flat" cmpd="sng" w="38100">
            <a:solidFill>
              <a:srgbClr val="FD9D29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360" name="Google Shape;360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1294956" y="6885417"/>
            <a:ext cx="5159147" cy="20355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1" name="Google Shape;361;p28"/>
          <p:cNvCxnSpPr/>
          <p:nvPr/>
        </p:nvCxnSpPr>
        <p:spPr>
          <a:xfrm>
            <a:off x="12258555" y="8514065"/>
            <a:ext cx="488100" cy="0"/>
          </a:xfrm>
          <a:prstGeom prst="straightConnector1">
            <a:avLst/>
          </a:prstGeom>
          <a:noFill/>
          <a:ln cap="flat" cmpd="sng" w="38100">
            <a:solidFill>
              <a:srgbClr val="FD9D29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9DC"/>
        </a:solidFill>
      </p:bgPr>
    </p:bg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9"/>
          <p:cNvSpPr txBox="1"/>
          <p:nvPr/>
        </p:nvSpPr>
        <p:spPr>
          <a:xfrm>
            <a:off x="3678911" y="1013046"/>
            <a:ext cx="10930179" cy="13524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799" u="none" cap="none" strike="noStrike">
                <a:solidFill>
                  <a:srgbClr val="FD9D29"/>
                </a:solidFill>
                <a:latin typeface="Gaegu"/>
                <a:ea typeface="Gaegu"/>
                <a:cs typeface="Gaegu"/>
                <a:sym typeface="Gaegu"/>
              </a:rPr>
              <a:t>Add a Chart Page</a:t>
            </a:r>
            <a:endParaRPr/>
          </a:p>
        </p:txBody>
      </p:sp>
      <p:grpSp>
        <p:nvGrpSpPr>
          <p:cNvPr id="367" name="Google Shape;367;p29"/>
          <p:cNvGrpSpPr/>
          <p:nvPr/>
        </p:nvGrpSpPr>
        <p:grpSpPr>
          <a:xfrm>
            <a:off x="9029540" y="3010089"/>
            <a:ext cx="3094542" cy="1092526"/>
            <a:chOff x="0" y="-142875"/>
            <a:chExt cx="4126056" cy="1456702"/>
          </a:xfrm>
        </p:grpSpPr>
        <p:sp>
          <p:nvSpPr>
            <p:cNvPr id="368" name="Google Shape;368;p29"/>
            <p:cNvSpPr txBox="1"/>
            <p:nvPr/>
          </p:nvSpPr>
          <p:spPr>
            <a:xfrm>
              <a:off x="0" y="-142875"/>
              <a:ext cx="2578989" cy="9438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3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9" u="none" cap="none" strike="noStrike">
                  <a:solidFill>
                    <a:srgbClr val="FC89CA"/>
                  </a:solidFill>
                  <a:latin typeface="Gaegu"/>
                  <a:ea typeface="Gaegu"/>
                  <a:cs typeface="Gaegu"/>
                  <a:sym typeface="Gaegu"/>
                </a:rPr>
                <a:t>Name</a:t>
              </a:r>
              <a:endParaRPr/>
            </a:p>
          </p:txBody>
        </p:sp>
        <p:sp>
          <p:nvSpPr>
            <p:cNvPr id="369" name="Google Shape;369;p29"/>
            <p:cNvSpPr txBox="1"/>
            <p:nvPr/>
          </p:nvSpPr>
          <p:spPr>
            <a:xfrm>
              <a:off x="0" y="849430"/>
              <a:ext cx="4126056" cy="4643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00" u="none" cap="none" strike="noStrike">
                  <a:solidFill>
                    <a:srgbClr val="26B2EB"/>
                  </a:solidFill>
                  <a:latin typeface="Nunito"/>
                  <a:ea typeface="Nunito"/>
                  <a:cs typeface="Nunito"/>
                  <a:sym typeface="Nunito"/>
                </a:rPr>
                <a:t>Title or Position</a:t>
              </a:r>
              <a:endParaRPr/>
            </a:p>
          </p:txBody>
        </p:sp>
      </p:grpSp>
      <p:grpSp>
        <p:nvGrpSpPr>
          <p:cNvPr id="370" name="Google Shape;370;p29"/>
          <p:cNvGrpSpPr/>
          <p:nvPr/>
        </p:nvGrpSpPr>
        <p:grpSpPr>
          <a:xfrm>
            <a:off x="5520119" y="5118128"/>
            <a:ext cx="3094542" cy="1092526"/>
            <a:chOff x="0" y="-142875"/>
            <a:chExt cx="4126056" cy="1456702"/>
          </a:xfrm>
        </p:grpSpPr>
        <p:sp>
          <p:nvSpPr>
            <p:cNvPr id="371" name="Google Shape;371;p29"/>
            <p:cNvSpPr txBox="1"/>
            <p:nvPr/>
          </p:nvSpPr>
          <p:spPr>
            <a:xfrm>
              <a:off x="0" y="-142875"/>
              <a:ext cx="2578989" cy="9438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3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9" u="none" cap="none" strike="noStrike">
                  <a:solidFill>
                    <a:srgbClr val="FC89CA"/>
                  </a:solidFill>
                  <a:latin typeface="Gaegu"/>
                  <a:ea typeface="Gaegu"/>
                  <a:cs typeface="Gaegu"/>
                  <a:sym typeface="Gaegu"/>
                </a:rPr>
                <a:t>Name</a:t>
              </a:r>
              <a:endParaRPr/>
            </a:p>
          </p:txBody>
        </p:sp>
        <p:sp>
          <p:nvSpPr>
            <p:cNvPr id="372" name="Google Shape;372;p29"/>
            <p:cNvSpPr txBox="1"/>
            <p:nvPr/>
          </p:nvSpPr>
          <p:spPr>
            <a:xfrm>
              <a:off x="0" y="849430"/>
              <a:ext cx="4126056" cy="4643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00" u="none" cap="none" strike="noStrike">
                  <a:solidFill>
                    <a:srgbClr val="26B2EB"/>
                  </a:solidFill>
                  <a:latin typeface="Nunito"/>
                  <a:ea typeface="Nunito"/>
                  <a:cs typeface="Nunito"/>
                  <a:sym typeface="Nunito"/>
                </a:rPr>
                <a:t>Title or Position</a:t>
              </a:r>
              <a:endParaRPr/>
            </a:p>
          </p:txBody>
        </p:sp>
      </p:grpSp>
      <p:grpSp>
        <p:nvGrpSpPr>
          <p:cNvPr id="373" name="Google Shape;373;p29"/>
          <p:cNvGrpSpPr/>
          <p:nvPr/>
        </p:nvGrpSpPr>
        <p:grpSpPr>
          <a:xfrm>
            <a:off x="6662516" y="7564328"/>
            <a:ext cx="3094542" cy="1092526"/>
            <a:chOff x="0" y="-142875"/>
            <a:chExt cx="4126056" cy="1456702"/>
          </a:xfrm>
        </p:grpSpPr>
        <p:sp>
          <p:nvSpPr>
            <p:cNvPr id="374" name="Google Shape;374;p29"/>
            <p:cNvSpPr txBox="1"/>
            <p:nvPr/>
          </p:nvSpPr>
          <p:spPr>
            <a:xfrm>
              <a:off x="0" y="-142875"/>
              <a:ext cx="2578989" cy="9438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3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9" u="none" cap="none" strike="noStrike">
                  <a:solidFill>
                    <a:srgbClr val="FC89CA"/>
                  </a:solidFill>
                  <a:latin typeface="Gaegu"/>
                  <a:ea typeface="Gaegu"/>
                  <a:cs typeface="Gaegu"/>
                  <a:sym typeface="Gaegu"/>
                </a:rPr>
                <a:t>Name</a:t>
              </a:r>
              <a:endParaRPr/>
            </a:p>
          </p:txBody>
        </p:sp>
        <p:sp>
          <p:nvSpPr>
            <p:cNvPr id="375" name="Google Shape;375;p29"/>
            <p:cNvSpPr txBox="1"/>
            <p:nvPr/>
          </p:nvSpPr>
          <p:spPr>
            <a:xfrm>
              <a:off x="0" y="849430"/>
              <a:ext cx="4126056" cy="4643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00" u="none" cap="none" strike="noStrike">
                  <a:solidFill>
                    <a:srgbClr val="26B2EB"/>
                  </a:solidFill>
                  <a:latin typeface="Nunito"/>
                  <a:ea typeface="Nunito"/>
                  <a:cs typeface="Nunito"/>
                  <a:sym typeface="Nunito"/>
                </a:rPr>
                <a:t>Title or Position</a:t>
              </a:r>
              <a:endParaRPr/>
            </a:p>
          </p:txBody>
        </p:sp>
      </p:grpSp>
      <p:grpSp>
        <p:nvGrpSpPr>
          <p:cNvPr id="376" name="Google Shape;376;p29"/>
          <p:cNvGrpSpPr/>
          <p:nvPr/>
        </p:nvGrpSpPr>
        <p:grpSpPr>
          <a:xfrm>
            <a:off x="11125581" y="7564328"/>
            <a:ext cx="3094542" cy="1092526"/>
            <a:chOff x="0" y="-142875"/>
            <a:chExt cx="4126056" cy="1456702"/>
          </a:xfrm>
        </p:grpSpPr>
        <p:sp>
          <p:nvSpPr>
            <p:cNvPr id="377" name="Google Shape;377;p29"/>
            <p:cNvSpPr txBox="1"/>
            <p:nvPr/>
          </p:nvSpPr>
          <p:spPr>
            <a:xfrm>
              <a:off x="0" y="-142875"/>
              <a:ext cx="2578989" cy="9438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3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9" u="none" cap="none" strike="noStrike">
                  <a:solidFill>
                    <a:srgbClr val="FC89CA"/>
                  </a:solidFill>
                  <a:latin typeface="Gaegu"/>
                  <a:ea typeface="Gaegu"/>
                  <a:cs typeface="Gaegu"/>
                  <a:sym typeface="Gaegu"/>
                </a:rPr>
                <a:t>Name</a:t>
              </a:r>
              <a:endParaRPr/>
            </a:p>
          </p:txBody>
        </p:sp>
        <p:sp>
          <p:nvSpPr>
            <p:cNvPr id="378" name="Google Shape;378;p29"/>
            <p:cNvSpPr txBox="1"/>
            <p:nvPr/>
          </p:nvSpPr>
          <p:spPr>
            <a:xfrm>
              <a:off x="0" y="849430"/>
              <a:ext cx="4126056" cy="4643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00" u="none" cap="none" strike="noStrike">
                  <a:solidFill>
                    <a:srgbClr val="26B2EB"/>
                  </a:solidFill>
                  <a:latin typeface="Nunito"/>
                  <a:ea typeface="Nunito"/>
                  <a:cs typeface="Nunito"/>
                  <a:sym typeface="Nunito"/>
                </a:rPr>
                <a:t>Title or Position</a:t>
              </a:r>
              <a:endParaRPr/>
            </a:p>
          </p:txBody>
        </p:sp>
      </p:grpSp>
      <p:grpSp>
        <p:nvGrpSpPr>
          <p:cNvPr id="379" name="Google Shape;379;p29"/>
          <p:cNvGrpSpPr/>
          <p:nvPr/>
        </p:nvGrpSpPr>
        <p:grpSpPr>
          <a:xfrm>
            <a:off x="2131640" y="7564328"/>
            <a:ext cx="3094650" cy="1092529"/>
            <a:chOff x="0" y="-142875"/>
            <a:chExt cx="4126200" cy="1456705"/>
          </a:xfrm>
        </p:grpSpPr>
        <p:sp>
          <p:nvSpPr>
            <p:cNvPr id="380" name="Google Shape;380;p29"/>
            <p:cNvSpPr txBox="1"/>
            <p:nvPr/>
          </p:nvSpPr>
          <p:spPr>
            <a:xfrm>
              <a:off x="0" y="-142875"/>
              <a:ext cx="2579100" cy="94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3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9" u="none" cap="none" strike="noStrike">
                  <a:solidFill>
                    <a:srgbClr val="FC89CA"/>
                  </a:solidFill>
                  <a:latin typeface="Gaegu"/>
                  <a:ea typeface="Gaegu"/>
                  <a:cs typeface="Gaegu"/>
                  <a:sym typeface="Gaegu"/>
                </a:rPr>
                <a:t>Name</a:t>
              </a:r>
              <a:endParaRPr/>
            </a:p>
          </p:txBody>
        </p:sp>
        <p:sp>
          <p:nvSpPr>
            <p:cNvPr id="381" name="Google Shape;381;p29"/>
            <p:cNvSpPr txBox="1"/>
            <p:nvPr/>
          </p:nvSpPr>
          <p:spPr>
            <a:xfrm>
              <a:off x="0" y="849430"/>
              <a:ext cx="4126200" cy="46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00" u="none" cap="none" strike="noStrike">
                  <a:solidFill>
                    <a:srgbClr val="26B2EB"/>
                  </a:solidFill>
                  <a:latin typeface="Nunito"/>
                  <a:ea typeface="Nunito"/>
                  <a:cs typeface="Nunito"/>
                  <a:sym typeface="Nunito"/>
                </a:rPr>
                <a:t>Title or Position</a:t>
              </a:r>
              <a:endParaRPr/>
            </a:p>
          </p:txBody>
        </p:sp>
      </p:grpSp>
      <p:grpSp>
        <p:nvGrpSpPr>
          <p:cNvPr id="382" name="Google Shape;382;p29"/>
          <p:cNvGrpSpPr/>
          <p:nvPr/>
        </p:nvGrpSpPr>
        <p:grpSpPr>
          <a:xfrm>
            <a:off x="15570996" y="7564328"/>
            <a:ext cx="3094542" cy="1092526"/>
            <a:chOff x="0" y="-142875"/>
            <a:chExt cx="4126056" cy="1456702"/>
          </a:xfrm>
        </p:grpSpPr>
        <p:sp>
          <p:nvSpPr>
            <p:cNvPr id="383" name="Google Shape;383;p29"/>
            <p:cNvSpPr txBox="1"/>
            <p:nvPr/>
          </p:nvSpPr>
          <p:spPr>
            <a:xfrm>
              <a:off x="0" y="-142875"/>
              <a:ext cx="2578989" cy="9438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3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9" u="none" cap="none" strike="noStrike">
                  <a:solidFill>
                    <a:srgbClr val="FC89CA"/>
                  </a:solidFill>
                  <a:latin typeface="Gaegu"/>
                  <a:ea typeface="Gaegu"/>
                  <a:cs typeface="Gaegu"/>
                  <a:sym typeface="Gaegu"/>
                </a:rPr>
                <a:t>Name</a:t>
              </a:r>
              <a:endParaRPr/>
            </a:p>
          </p:txBody>
        </p:sp>
        <p:sp>
          <p:nvSpPr>
            <p:cNvPr id="384" name="Google Shape;384;p29"/>
            <p:cNvSpPr txBox="1"/>
            <p:nvPr/>
          </p:nvSpPr>
          <p:spPr>
            <a:xfrm>
              <a:off x="0" y="849430"/>
              <a:ext cx="4126056" cy="4643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00" u="none" cap="none" strike="noStrike">
                  <a:solidFill>
                    <a:srgbClr val="26B2EB"/>
                  </a:solidFill>
                  <a:latin typeface="Nunito"/>
                  <a:ea typeface="Nunito"/>
                  <a:cs typeface="Nunito"/>
                  <a:sym typeface="Nunito"/>
                </a:rPr>
                <a:t>Title or Position</a:t>
              </a:r>
              <a:endParaRPr/>
            </a:p>
          </p:txBody>
        </p:sp>
      </p:grpSp>
      <p:grpSp>
        <p:nvGrpSpPr>
          <p:cNvPr id="385" name="Google Shape;385;p29"/>
          <p:cNvGrpSpPr/>
          <p:nvPr/>
        </p:nvGrpSpPr>
        <p:grpSpPr>
          <a:xfrm>
            <a:off x="12332536" y="5091101"/>
            <a:ext cx="3094542" cy="1092526"/>
            <a:chOff x="0" y="-142875"/>
            <a:chExt cx="4126056" cy="1456702"/>
          </a:xfrm>
        </p:grpSpPr>
        <p:sp>
          <p:nvSpPr>
            <p:cNvPr id="386" name="Google Shape;386;p29"/>
            <p:cNvSpPr txBox="1"/>
            <p:nvPr/>
          </p:nvSpPr>
          <p:spPr>
            <a:xfrm>
              <a:off x="0" y="-142875"/>
              <a:ext cx="2578989" cy="9438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3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9" u="none" cap="none" strike="noStrike">
                  <a:solidFill>
                    <a:srgbClr val="FC89CA"/>
                  </a:solidFill>
                  <a:latin typeface="Gaegu"/>
                  <a:ea typeface="Gaegu"/>
                  <a:cs typeface="Gaegu"/>
                  <a:sym typeface="Gaegu"/>
                </a:rPr>
                <a:t>Name</a:t>
              </a:r>
              <a:endParaRPr/>
            </a:p>
          </p:txBody>
        </p:sp>
        <p:sp>
          <p:nvSpPr>
            <p:cNvPr id="387" name="Google Shape;387;p29"/>
            <p:cNvSpPr txBox="1"/>
            <p:nvPr/>
          </p:nvSpPr>
          <p:spPr>
            <a:xfrm>
              <a:off x="0" y="849430"/>
              <a:ext cx="4126056" cy="4643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00" u="none" cap="none" strike="noStrike">
                  <a:solidFill>
                    <a:srgbClr val="26B2EB"/>
                  </a:solidFill>
                  <a:latin typeface="Nunito"/>
                  <a:ea typeface="Nunito"/>
                  <a:cs typeface="Nunito"/>
                  <a:sym typeface="Nunito"/>
                </a:rPr>
                <a:t>Title or Position</a:t>
              </a:r>
              <a:endParaRPr/>
            </a:p>
          </p:txBody>
        </p:sp>
      </p:grpSp>
      <p:pic>
        <p:nvPicPr>
          <p:cNvPr id="388" name="Google Shape;38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990982" y="864690"/>
            <a:ext cx="5395267" cy="5706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959" y="2113931"/>
            <a:ext cx="2465969" cy="3977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29"/>
          <p:cNvPicPr preferRelativeResize="0"/>
          <p:nvPr/>
        </p:nvPicPr>
        <p:blipFill rotWithShape="1">
          <a:blip r:embed="rId5">
            <a:alphaModFix/>
          </a:blip>
          <a:srcRect b="37603" l="94" r="87088" t="39610"/>
          <a:stretch/>
        </p:blipFill>
        <p:spPr>
          <a:xfrm>
            <a:off x="7280123" y="2891325"/>
            <a:ext cx="1458600" cy="1458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91" name="Google Shape;391;p29"/>
          <p:cNvPicPr preferRelativeResize="0"/>
          <p:nvPr/>
        </p:nvPicPr>
        <p:blipFill rotWithShape="1">
          <a:blip r:embed="rId5">
            <a:alphaModFix/>
          </a:blip>
          <a:srcRect b="37603" l="14585" r="72597" t="39610"/>
          <a:stretch/>
        </p:blipFill>
        <p:spPr>
          <a:xfrm>
            <a:off x="3842698" y="4972313"/>
            <a:ext cx="1458600" cy="1458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92" name="Google Shape;392;p29"/>
          <p:cNvPicPr preferRelativeResize="0"/>
          <p:nvPr/>
        </p:nvPicPr>
        <p:blipFill rotWithShape="1">
          <a:blip r:embed="rId5">
            <a:alphaModFix/>
          </a:blip>
          <a:srcRect b="37603" l="28982" r="58200" t="39610"/>
          <a:stretch/>
        </p:blipFill>
        <p:spPr>
          <a:xfrm>
            <a:off x="10665473" y="4972313"/>
            <a:ext cx="1458600" cy="1458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93" name="Google Shape;393;p29"/>
          <p:cNvPicPr preferRelativeResize="0"/>
          <p:nvPr/>
        </p:nvPicPr>
        <p:blipFill rotWithShape="1">
          <a:blip r:embed="rId5">
            <a:alphaModFix/>
          </a:blip>
          <a:srcRect b="37603" l="43952" r="43230" t="39610"/>
          <a:stretch/>
        </p:blipFill>
        <p:spPr>
          <a:xfrm>
            <a:off x="537948" y="7381275"/>
            <a:ext cx="1458600" cy="1458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94" name="Google Shape;394;p29"/>
          <p:cNvPicPr preferRelativeResize="0"/>
          <p:nvPr/>
        </p:nvPicPr>
        <p:blipFill rotWithShape="1">
          <a:blip r:embed="rId5">
            <a:alphaModFix/>
          </a:blip>
          <a:srcRect b="37603" l="57947" r="29236" t="39610"/>
          <a:stretch/>
        </p:blipFill>
        <p:spPr>
          <a:xfrm>
            <a:off x="4993898" y="7381275"/>
            <a:ext cx="1458600" cy="1458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95" name="Google Shape;395;p29"/>
          <p:cNvPicPr preferRelativeResize="0"/>
          <p:nvPr/>
        </p:nvPicPr>
        <p:blipFill rotWithShape="1">
          <a:blip r:embed="rId5">
            <a:alphaModFix/>
          </a:blip>
          <a:srcRect b="37603" l="72669" r="14513" t="39610"/>
          <a:stretch/>
        </p:blipFill>
        <p:spPr>
          <a:xfrm>
            <a:off x="9449848" y="7381275"/>
            <a:ext cx="1458600" cy="1458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96" name="Google Shape;396;p29"/>
          <p:cNvPicPr preferRelativeResize="0"/>
          <p:nvPr/>
        </p:nvPicPr>
        <p:blipFill rotWithShape="1">
          <a:blip r:embed="rId5">
            <a:alphaModFix/>
          </a:blip>
          <a:srcRect b="37603" l="86762" r="420" t="39610"/>
          <a:stretch/>
        </p:blipFill>
        <p:spPr>
          <a:xfrm>
            <a:off x="13905798" y="7381275"/>
            <a:ext cx="1458600" cy="14586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9DC"/>
        </a:solidFill>
      </p:bgPr>
    </p:bg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30"/>
          <p:cNvPicPr preferRelativeResize="0"/>
          <p:nvPr/>
        </p:nvPicPr>
        <p:blipFill rotWithShape="1">
          <a:blip r:embed="rId3">
            <a:alphaModFix/>
          </a:blip>
          <a:srcRect b="0" l="21840" r="21840" t="0"/>
          <a:stretch/>
        </p:blipFill>
        <p:spPr>
          <a:xfrm>
            <a:off x="-2228952" y="-1607098"/>
            <a:ext cx="9873300" cy="9861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02" name="Google Shape;402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873081">
            <a:off x="9550709" y="939406"/>
            <a:ext cx="8022025" cy="426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307076">
            <a:off x="3968092" y="5670268"/>
            <a:ext cx="3515580" cy="3759978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30"/>
          <p:cNvSpPr txBox="1"/>
          <p:nvPr/>
        </p:nvSpPr>
        <p:spPr>
          <a:xfrm>
            <a:off x="5744026" y="5906850"/>
            <a:ext cx="11776200" cy="27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96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500" u="none" cap="none" strike="noStrike">
                <a:solidFill>
                  <a:srgbClr val="FC89CA"/>
                </a:solidFill>
                <a:latin typeface="Gaegu"/>
                <a:ea typeface="Gaegu"/>
                <a:cs typeface="Gaegu"/>
                <a:sym typeface="Gaegu"/>
              </a:rPr>
              <a:t>Thank you</a:t>
            </a:r>
            <a:endParaRPr sz="18500"/>
          </a:p>
        </p:txBody>
      </p:sp>
      <p:sp>
        <p:nvSpPr>
          <p:cNvPr id="405" name="Google Shape;405;p30"/>
          <p:cNvSpPr txBox="1"/>
          <p:nvPr/>
        </p:nvSpPr>
        <p:spPr>
          <a:xfrm>
            <a:off x="6945050" y="8867764"/>
            <a:ext cx="10057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0" u="none" cap="none" strike="noStrike">
                <a:solidFill>
                  <a:srgbClr val="26B2EB"/>
                </a:solidFill>
                <a:latin typeface="Nunito"/>
                <a:ea typeface="Nunito"/>
                <a:cs typeface="Nunito"/>
                <a:sym typeface="Nunito"/>
              </a:rPr>
              <a:t>Write a closing statement or call-to-action here.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9DC"/>
        </a:solidFill>
      </p:bgPr>
    </p:bg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82286" y="3450182"/>
            <a:ext cx="1993139" cy="342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30154" y="3687101"/>
            <a:ext cx="3227692" cy="2951871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31"/>
          <p:cNvSpPr txBox="1"/>
          <p:nvPr/>
        </p:nvSpPr>
        <p:spPr>
          <a:xfrm>
            <a:off x="4446135" y="881445"/>
            <a:ext cx="9395730" cy="20082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6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991" u="none" cap="none" strike="noStrike">
                <a:solidFill>
                  <a:srgbClr val="FD9D29"/>
                </a:solidFill>
                <a:latin typeface="Gaegu"/>
                <a:ea typeface="Gaegu"/>
                <a:cs typeface="Gaegu"/>
                <a:sym typeface="Gaegu"/>
              </a:rPr>
              <a:t>Get In Touch</a:t>
            </a:r>
            <a:endParaRPr/>
          </a:p>
        </p:txBody>
      </p:sp>
      <p:grpSp>
        <p:nvGrpSpPr>
          <p:cNvPr id="413" name="Google Shape;413;p31"/>
          <p:cNvGrpSpPr/>
          <p:nvPr/>
        </p:nvGrpSpPr>
        <p:grpSpPr>
          <a:xfrm>
            <a:off x="876147" y="8242760"/>
            <a:ext cx="4807679" cy="3339137"/>
            <a:chOff x="0" y="0"/>
            <a:chExt cx="1170267" cy="812800"/>
          </a:xfrm>
        </p:grpSpPr>
        <p:sp>
          <p:nvSpPr>
            <p:cNvPr id="414" name="Google Shape;414;p31"/>
            <p:cNvSpPr/>
            <p:nvPr/>
          </p:nvSpPr>
          <p:spPr>
            <a:xfrm>
              <a:off x="0" y="0"/>
              <a:ext cx="1170267" cy="155876"/>
            </a:xfrm>
            <a:custGeom>
              <a:rect b="b" l="l" r="r" t="t"/>
              <a:pathLst>
                <a:path extrusionOk="0" h="155876" w="1170267">
                  <a:moveTo>
                    <a:pt x="77938" y="0"/>
                  </a:moveTo>
                  <a:lnTo>
                    <a:pt x="1092329" y="0"/>
                  </a:lnTo>
                  <a:cubicBezTo>
                    <a:pt x="1135373" y="0"/>
                    <a:pt x="1170267" y="34894"/>
                    <a:pt x="1170267" y="77938"/>
                  </a:cubicBezTo>
                  <a:lnTo>
                    <a:pt x="1170267" y="77938"/>
                  </a:lnTo>
                  <a:cubicBezTo>
                    <a:pt x="1170267" y="120982"/>
                    <a:pt x="1135373" y="155876"/>
                    <a:pt x="1092329" y="155876"/>
                  </a:cubicBezTo>
                  <a:lnTo>
                    <a:pt x="77938" y="155876"/>
                  </a:lnTo>
                  <a:cubicBezTo>
                    <a:pt x="34894" y="155876"/>
                    <a:pt x="0" y="120982"/>
                    <a:pt x="0" y="77938"/>
                  </a:cubicBezTo>
                  <a:lnTo>
                    <a:pt x="0" y="77938"/>
                  </a:lnTo>
                  <a:cubicBezTo>
                    <a:pt x="0" y="34894"/>
                    <a:pt x="34894" y="0"/>
                    <a:pt x="77938" y="0"/>
                  </a:cubicBezTo>
                  <a:close/>
                </a:path>
              </a:pathLst>
            </a:custGeom>
            <a:solidFill>
              <a:srgbClr val="26B2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31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6" name="Google Shape;416;p31"/>
          <p:cNvSpPr txBox="1"/>
          <p:nvPr/>
        </p:nvSpPr>
        <p:spPr>
          <a:xfrm>
            <a:off x="876147" y="7019704"/>
            <a:ext cx="4807800" cy="8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5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518" u="none" cap="none" strike="noStrike">
                <a:solidFill>
                  <a:srgbClr val="FC89CA"/>
                </a:solidFill>
                <a:latin typeface="Gaegu"/>
                <a:ea typeface="Gaegu"/>
                <a:cs typeface="Gaegu"/>
                <a:sym typeface="Gaegu"/>
              </a:rPr>
              <a:t>Email </a:t>
            </a:r>
            <a:endParaRPr/>
          </a:p>
        </p:txBody>
      </p:sp>
      <p:sp>
        <p:nvSpPr>
          <p:cNvPr id="417" name="Google Shape;417;p31"/>
          <p:cNvSpPr txBox="1"/>
          <p:nvPr/>
        </p:nvSpPr>
        <p:spPr>
          <a:xfrm>
            <a:off x="649056" y="8365481"/>
            <a:ext cx="5262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hello@reallygreatsite.com</a:t>
            </a:r>
            <a:endParaRPr/>
          </a:p>
        </p:txBody>
      </p:sp>
      <p:grpSp>
        <p:nvGrpSpPr>
          <p:cNvPr id="418" name="Google Shape;418;p31"/>
          <p:cNvGrpSpPr/>
          <p:nvPr/>
        </p:nvGrpSpPr>
        <p:grpSpPr>
          <a:xfrm>
            <a:off x="7530154" y="8242760"/>
            <a:ext cx="3339139" cy="3339137"/>
            <a:chOff x="0" y="0"/>
            <a:chExt cx="812800" cy="812800"/>
          </a:xfrm>
        </p:grpSpPr>
        <p:sp>
          <p:nvSpPr>
            <p:cNvPr id="419" name="Google Shape;419;p31"/>
            <p:cNvSpPr/>
            <p:nvPr/>
          </p:nvSpPr>
          <p:spPr>
            <a:xfrm>
              <a:off x="0" y="0"/>
              <a:ext cx="785672" cy="155876"/>
            </a:xfrm>
            <a:custGeom>
              <a:rect b="b" l="l" r="r" t="t"/>
              <a:pathLst>
                <a:path extrusionOk="0" h="155876" w="785672">
                  <a:moveTo>
                    <a:pt x="77938" y="0"/>
                  </a:moveTo>
                  <a:lnTo>
                    <a:pt x="707734" y="0"/>
                  </a:lnTo>
                  <a:cubicBezTo>
                    <a:pt x="750778" y="0"/>
                    <a:pt x="785672" y="34894"/>
                    <a:pt x="785672" y="77938"/>
                  </a:cubicBezTo>
                  <a:lnTo>
                    <a:pt x="785672" y="77938"/>
                  </a:lnTo>
                  <a:cubicBezTo>
                    <a:pt x="785672" y="120982"/>
                    <a:pt x="750778" y="155876"/>
                    <a:pt x="707734" y="155876"/>
                  </a:cubicBezTo>
                  <a:lnTo>
                    <a:pt x="77938" y="155876"/>
                  </a:lnTo>
                  <a:cubicBezTo>
                    <a:pt x="34894" y="155876"/>
                    <a:pt x="0" y="120982"/>
                    <a:pt x="0" y="77938"/>
                  </a:cubicBezTo>
                  <a:lnTo>
                    <a:pt x="0" y="77938"/>
                  </a:lnTo>
                  <a:cubicBezTo>
                    <a:pt x="0" y="34894"/>
                    <a:pt x="34894" y="0"/>
                    <a:pt x="77938" y="0"/>
                  </a:cubicBezTo>
                  <a:close/>
                </a:path>
              </a:pathLst>
            </a:custGeom>
            <a:solidFill>
              <a:srgbClr val="26B2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31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1" name="Google Shape;421;p31"/>
          <p:cNvSpPr txBox="1"/>
          <p:nvPr/>
        </p:nvSpPr>
        <p:spPr>
          <a:xfrm>
            <a:off x="6478819" y="7019704"/>
            <a:ext cx="5330400" cy="8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5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518" u="none" cap="none" strike="noStrike">
                <a:solidFill>
                  <a:srgbClr val="FC89CA"/>
                </a:solidFill>
                <a:latin typeface="Gaegu"/>
                <a:ea typeface="Gaegu"/>
                <a:cs typeface="Gaegu"/>
                <a:sym typeface="Gaegu"/>
              </a:rPr>
              <a:t>Social Media </a:t>
            </a:r>
            <a:endParaRPr/>
          </a:p>
        </p:txBody>
      </p:sp>
      <p:sp>
        <p:nvSpPr>
          <p:cNvPr id="422" name="Google Shape;422;p31"/>
          <p:cNvSpPr txBox="1"/>
          <p:nvPr/>
        </p:nvSpPr>
        <p:spPr>
          <a:xfrm>
            <a:off x="7666844" y="8365481"/>
            <a:ext cx="2954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@reallygreatsite</a:t>
            </a:r>
            <a:endParaRPr/>
          </a:p>
        </p:txBody>
      </p:sp>
      <p:grpSp>
        <p:nvGrpSpPr>
          <p:cNvPr id="423" name="Google Shape;423;p31"/>
          <p:cNvGrpSpPr/>
          <p:nvPr/>
        </p:nvGrpSpPr>
        <p:grpSpPr>
          <a:xfrm>
            <a:off x="13465009" y="8242760"/>
            <a:ext cx="3339138" cy="3339137"/>
            <a:chOff x="0" y="0"/>
            <a:chExt cx="812800" cy="812800"/>
          </a:xfrm>
        </p:grpSpPr>
        <p:sp>
          <p:nvSpPr>
            <p:cNvPr id="424" name="Google Shape;424;p31"/>
            <p:cNvSpPr/>
            <p:nvPr/>
          </p:nvSpPr>
          <p:spPr>
            <a:xfrm>
              <a:off x="0" y="0"/>
              <a:ext cx="785672" cy="155876"/>
            </a:xfrm>
            <a:custGeom>
              <a:rect b="b" l="l" r="r" t="t"/>
              <a:pathLst>
                <a:path extrusionOk="0" h="155876" w="785672">
                  <a:moveTo>
                    <a:pt x="77938" y="0"/>
                  </a:moveTo>
                  <a:lnTo>
                    <a:pt x="707734" y="0"/>
                  </a:lnTo>
                  <a:cubicBezTo>
                    <a:pt x="750778" y="0"/>
                    <a:pt x="785672" y="34894"/>
                    <a:pt x="785672" y="77938"/>
                  </a:cubicBezTo>
                  <a:lnTo>
                    <a:pt x="785672" y="77938"/>
                  </a:lnTo>
                  <a:cubicBezTo>
                    <a:pt x="785672" y="120982"/>
                    <a:pt x="750778" y="155876"/>
                    <a:pt x="707734" y="155876"/>
                  </a:cubicBezTo>
                  <a:lnTo>
                    <a:pt x="77938" y="155876"/>
                  </a:lnTo>
                  <a:cubicBezTo>
                    <a:pt x="34894" y="155876"/>
                    <a:pt x="0" y="120982"/>
                    <a:pt x="0" y="77938"/>
                  </a:cubicBezTo>
                  <a:lnTo>
                    <a:pt x="0" y="77938"/>
                  </a:lnTo>
                  <a:cubicBezTo>
                    <a:pt x="0" y="34894"/>
                    <a:pt x="34894" y="0"/>
                    <a:pt x="77938" y="0"/>
                  </a:cubicBezTo>
                  <a:close/>
                </a:path>
              </a:pathLst>
            </a:custGeom>
            <a:solidFill>
              <a:srgbClr val="26B2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31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6" name="Google Shape;426;p31"/>
          <p:cNvSpPr txBox="1"/>
          <p:nvPr/>
        </p:nvSpPr>
        <p:spPr>
          <a:xfrm>
            <a:off x="13668270" y="7019704"/>
            <a:ext cx="2821200" cy="8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5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518" u="none" cap="none" strike="noStrike">
                <a:solidFill>
                  <a:srgbClr val="FC89CA"/>
                </a:solidFill>
                <a:latin typeface="Gaegu"/>
                <a:ea typeface="Gaegu"/>
                <a:cs typeface="Gaegu"/>
                <a:sym typeface="Gaegu"/>
              </a:rPr>
              <a:t>Call us </a:t>
            </a:r>
            <a:endParaRPr/>
          </a:p>
        </p:txBody>
      </p:sp>
      <p:sp>
        <p:nvSpPr>
          <p:cNvPr id="427" name="Google Shape;427;p31"/>
          <p:cNvSpPr txBox="1"/>
          <p:nvPr/>
        </p:nvSpPr>
        <p:spPr>
          <a:xfrm>
            <a:off x="12709266" y="8365481"/>
            <a:ext cx="4739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123-456-7890</a:t>
            </a:r>
            <a:endParaRPr/>
          </a:p>
        </p:txBody>
      </p:sp>
      <p:pic>
        <p:nvPicPr>
          <p:cNvPr id="428" name="Google Shape;428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92810" y="3784809"/>
            <a:ext cx="2174353" cy="2854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9DC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 txBox="1"/>
          <p:nvPr/>
        </p:nvSpPr>
        <p:spPr>
          <a:xfrm>
            <a:off x="3897564" y="1438844"/>
            <a:ext cx="10492872" cy="30032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6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859" u="none" cap="none" strike="noStrike">
                <a:solidFill>
                  <a:srgbClr val="26B2EB"/>
                </a:solidFill>
                <a:latin typeface="Gaegu"/>
                <a:ea typeface="Gaegu"/>
                <a:cs typeface="Gaegu"/>
                <a:sym typeface="Gaegu"/>
              </a:rPr>
              <a:t>How to Use</a:t>
            </a:r>
            <a:endParaRPr/>
          </a:p>
          <a:p>
            <a:pPr indent="0" lvl="0" marL="0" marR="0" rtl="0" algn="ctr">
              <a:lnSpc>
                <a:spcPct val="96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859" u="none" cap="none" strike="noStrike">
                <a:solidFill>
                  <a:srgbClr val="26B2EB"/>
                </a:solidFill>
                <a:latin typeface="Gaegu"/>
                <a:ea typeface="Gaegu"/>
                <a:cs typeface="Gaegu"/>
                <a:sym typeface="Gaegu"/>
              </a:rPr>
              <a:t>This Presentation</a:t>
            </a:r>
            <a:endParaRPr/>
          </a:p>
        </p:txBody>
      </p:sp>
      <p:pic>
        <p:nvPicPr>
          <p:cNvPr id="100" name="Google Shape;10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646238">
            <a:off x="14666565" y="1233185"/>
            <a:ext cx="2691468" cy="3208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667387">
            <a:off x="421612" y="1014778"/>
            <a:ext cx="4051583" cy="34894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" name="Google Shape;102;p14"/>
          <p:cNvGrpSpPr/>
          <p:nvPr/>
        </p:nvGrpSpPr>
        <p:grpSpPr>
          <a:xfrm>
            <a:off x="545885" y="5853137"/>
            <a:ext cx="5743800" cy="3386033"/>
            <a:chOff x="0" y="-152400"/>
            <a:chExt cx="7658400" cy="4514710"/>
          </a:xfrm>
        </p:grpSpPr>
        <p:sp>
          <p:nvSpPr>
            <p:cNvPr id="103" name="Google Shape;103;p14"/>
            <p:cNvSpPr txBox="1"/>
            <p:nvPr/>
          </p:nvSpPr>
          <p:spPr>
            <a:xfrm>
              <a:off x="0" y="1201810"/>
              <a:ext cx="7658400" cy="316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00" u="none" cap="none" strike="noStrike">
                  <a:solidFill>
                    <a:srgbClr val="26B2EB"/>
                  </a:solidFill>
                  <a:latin typeface="Nunito"/>
                  <a:ea typeface="Nunito"/>
                  <a:cs typeface="Nunito"/>
                  <a:sym typeface="Nunito"/>
                </a:rPr>
                <a:t>Click on the "Google Slides" button</a:t>
              </a:r>
              <a:endParaRPr/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00" u="none" cap="none" strike="noStrike">
                  <a:solidFill>
                    <a:srgbClr val="26B2EB"/>
                  </a:solidFill>
                  <a:latin typeface="Nunito"/>
                  <a:ea typeface="Nunito"/>
                  <a:cs typeface="Nunito"/>
                  <a:sym typeface="Nunito"/>
                </a:rPr>
                <a:t>below this presentation preview. </a:t>
              </a:r>
              <a:endParaRPr/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00" u="none" cap="none" strike="noStrike">
                  <a:solidFill>
                    <a:srgbClr val="26B2EB"/>
                  </a:solidFill>
                  <a:latin typeface="Nunito"/>
                  <a:ea typeface="Nunito"/>
                  <a:cs typeface="Nunito"/>
                  <a:sym typeface="Nunito"/>
                </a:rPr>
                <a:t>Click on "Make a copy."</a:t>
              </a:r>
              <a:endParaRPr/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00" u="none" cap="none" strike="noStrike">
                  <a:solidFill>
                    <a:srgbClr val="26B2EB"/>
                  </a:solidFill>
                  <a:latin typeface="Nunito"/>
                  <a:ea typeface="Nunito"/>
                  <a:cs typeface="Nunito"/>
                  <a:sym typeface="Nunito"/>
                </a:rPr>
                <a:t>Start editing your presentation.</a:t>
              </a:r>
              <a:endParaRPr/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00" u="none" cap="none" strike="noStrike">
                  <a:solidFill>
                    <a:srgbClr val="26B2EB"/>
                  </a:solidFill>
                  <a:latin typeface="Nunito"/>
                  <a:ea typeface="Nunito"/>
                  <a:cs typeface="Nunito"/>
                  <a:sym typeface="Nunito"/>
                </a:rPr>
                <a:t>You need to sign in to your</a:t>
              </a:r>
              <a:endParaRPr/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00" u="none" cap="none" strike="noStrike">
                  <a:solidFill>
                    <a:srgbClr val="26B2EB"/>
                  </a:solidFill>
                  <a:latin typeface="Nunito"/>
                  <a:ea typeface="Nunito"/>
                  <a:cs typeface="Nunito"/>
                  <a:sym typeface="Nunito"/>
                </a:rPr>
                <a:t>Google account.</a:t>
              </a:r>
              <a:endParaRPr/>
            </a:p>
          </p:txBody>
        </p:sp>
        <p:sp>
          <p:nvSpPr>
            <p:cNvPr id="104" name="Google Shape;104;p14"/>
            <p:cNvSpPr txBox="1"/>
            <p:nvPr/>
          </p:nvSpPr>
          <p:spPr>
            <a:xfrm>
              <a:off x="401598" y="-152400"/>
              <a:ext cx="6855068" cy="10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499" u="none" cap="none" strike="noStrike">
                  <a:solidFill>
                    <a:srgbClr val="FC89CA"/>
                  </a:solidFill>
                  <a:latin typeface="Gaegu"/>
                  <a:ea typeface="Gaegu"/>
                  <a:cs typeface="Gaegu"/>
                  <a:sym typeface="Gaegu"/>
                </a:rPr>
                <a:t>Google Slides</a:t>
              </a:r>
              <a:endParaRPr/>
            </a:p>
          </p:txBody>
        </p:sp>
      </p:grpSp>
      <p:grpSp>
        <p:nvGrpSpPr>
          <p:cNvPr id="105" name="Google Shape;105;p14"/>
          <p:cNvGrpSpPr/>
          <p:nvPr/>
        </p:nvGrpSpPr>
        <p:grpSpPr>
          <a:xfrm>
            <a:off x="6289583" y="5853137"/>
            <a:ext cx="5708925" cy="3386033"/>
            <a:chOff x="0" y="-152400"/>
            <a:chExt cx="7611900" cy="4514710"/>
          </a:xfrm>
        </p:grpSpPr>
        <p:sp>
          <p:nvSpPr>
            <p:cNvPr id="106" name="Google Shape;106;p14"/>
            <p:cNvSpPr txBox="1"/>
            <p:nvPr/>
          </p:nvSpPr>
          <p:spPr>
            <a:xfrm>
              <a:off x="0" y="1201810"/>
              <a:ext cx="7611900" cy="316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00" u="none" cap="none" strike="noStrike">
                  <a:solidFill>
                    <a:srgbClr val="26B2EB"/>
                  </a:solidFill>
                  <a:latin typeface="Nunito"/>
                  <a:ea typeface="Nunito"/>
                  <a:cs typeface="Nunito"/>
                  <a:sym typeface="Nunito"/>
                </a:rPr>
                <a:t>Click on the "PowerPoint" button</a:t>
              </a:r>
              <a:endParaRPr/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00" u="none" cap="none" strike="noStrike">
                  <a:solidFill>
                    <a:srgbClr val="26B2EB"/>
                  </a:solidFill>
                  <a:latin typeface="Nunito"/>
                  <a:ea typeface="Nunito"/>
                  <a:cs typeface="Nunito"/>
                  <a:sym typeface="Nunito"/>
                </a:rPr>
                <a:t>below this presentation preview. </a:t>
              </a:r>
              <a:endParaRPr/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00" u="none" cap="none" strike="noStrike">
                  <a:solidFill>
                    <a:srgbClr val="26B2EB"/>
                  </a:solidFill>
                  <a:latin typeface="Nunito"/>
                  <a:ea typeface="Nunito"/>
                  <a:cs typeface="Nunito"/>
                  <a:sym typeface="Nunito"/>
                </a:rPr>
                <a:t>Start editing your presentation.</a:t>
              </a:r>
              <a:endParaRPr/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00" u="none" cap="none" strike="noStrike">
                  <a:solidFill>
                    <a:srgbClr val="26B2EB"/>
                  </a:solidFill>
                  <a:latin typeface="Nunito"/>
                  <a:ea typeface="Nunito"/>
                  <a:cs typeface="Nunito"/>
                  <a:sym typeface="Nunito"/>
                </a:rPr>
                <a:t>Download and install the fonts</a:t>
              </a:r>
              <a:endParaRPr/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00" u="none" cap="none" strike="noStrike">
                  <a:solidFill>
                    <a:srgbClr val="26B2EB"/>
                  </a:solidFill>
                  <a:latin typeface="Nunito"/>
                  <a:ea typeface="Nunito"/>
                  <a:cs typeface="Nunito"/>
                  <a:sym typeface="Nunito"/>
                </a:rPr>
                <a:t>used in this presentation as listed</a:t>
              </a:r>
              <a:endParaRPr/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00" u="none" cap="none" strike="noStrike">
                  <a:solidFill>
                    <a:srgbClr val="26B2EB"/>
                  </a:solidFill>
                  <a:latin typeface="Nunito"/>
                  <a:ea typeface="Nunito"/>
                  <a:cs typeface="Nunito"/>
                  <a:sym typeface="Nunito"/>
                </a:rPr>
                <a:t>on the next page.</a:t>
              </a:r>
              <a:endParaRPr/>
            </a:p>
          </p:txBody>
        </p:sp>
        <p:sp>
          <p:nvSpPr>
            <p:cNvPr id="107" name="Google Shape;107;p14"/>
            <p:cNvSpPr txBox="1"/>
            <p:nvPr/>
          </p:nvSpPr>
          <p:spPr>
            <a:xfrm>
              <a:off x="378355" y="-152400"/>
              <a:ext cx="6855068" cy="10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499" u="none" cap="none" strike="noStrike">
                  <a:solidFill>
                    <a:srgbClr val="FC89CA"/>
                  </a:solidFill>
                  <a:latin typeface="Gaegu"/>
                  <a:ea typeface="Gaegu"/>
                  <a:cs typeface="Gaegu"/>
                  <a:sym typeface="Gaegu"/>
                </a:rPr>
                <a:t>PowerPoint</a:t>
              </a:r>
              <a:endParaRPr/>
            </a:p>
          </p:txBody>
        </p:sp>
      </p:grpSp>
      <p:grpSp>
        <p:nvGrpSpPr>
          <p:cNvPr id="108" name="Google Shape;108;p14"/>
          <p:cNvGrpSpPr/>
          <p:nvPr/>
        </p:nvGrpSpPr>
        <p:grpSpPr>
          <a:xfrm>
            <a:off x="12480590" y="5853137"/>
            <a:ext cx="5141301" cy="2979683"/>
            <a:chOff x="0" y="-152400"/>
            <a:chExt cx="6855068" cy="3972910"/>
          </a:xfrm>
        </p:grpSpPr>
        <p:sp>
          <p:nvSpPr>
            <p:cNvPr id="109" name="Google Shape;109;p14"/>
            <p:cNvSpPr txBox="1"/>
            <p:nvPr/>
          </p:nvSpPr>
          <p:spPr>
            <a:xfrm>
              <a:off x="0" y="1201810"/>
              <a:ext cx="6855000" cy="261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00" u="none" cap="none" strike="noStrike">
                  <a:solidFill>
                    <a:srgbClr val="26B2EB"/>
                  </a:solidFill>
                  <a:latin typeface="Nunito"/>
                  <a:ea typeface="Nunito"/>
                  <a:cs typeface="Nunito"/>
                  <a:sym typeface="Nunito"/>
                </a:rPr>
                <a:t>Click on the "Canva" button under</a:t>
              </a:r>
              <a:endParaRPr/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00" u="none" cap="none" strike="noStrike">
                  <a:solidFill>
                    <a:srgbClr val="26B2EB"/>
                  </a:solidFill>
                  <a:latin typeface="Nunito"/>
                  <a:ea typeface="Nunito"/>
                  <a:cs typeface="Nunito"/>
                  <a:sym typeface="Nunito"/>
                </a:rPr>
                <a:t>this presentation preview. </a:t>
              </a:r>
              <a:endParaRPr/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00" u="none" cap="none" strike="noStrike">
                  <a:solidFill>
                    <a:srgbClr val="26B2EB"/>
                  </a:solidFill>
                  <a:latin typeface="Nunito"/>
                  <a:ea typeface="Nunito"/>
                  <a:cs typeface="Nunito"/>
                  <a:sym typeface="Nunito"/>
                </a:rPr>
                <a:t>Start editing your presentation.</a:t>
              </a:r>
              <a:endParaRPr/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00" u="none" cap="none" strike="noStrike">
                  <a:solidFill>
                    <a:srgbClr val="26B2EB"/>
                  </a:solidFill>
                  <a:latin typeface="Nunito"/>
                  <a:ea typeface="Nunito"/>
                  <a:cs typeface="Nunito"/>
                  <a:sym typeface="Nunito"/>
                </a:rPr>
                <a:t>You need to sign in to your</a:t>
              </a:r>
              <a:endParaRPr/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00" u="none" cap="none" strike="noStrike">
                  <a:solidFill>
                    <a:srgbClr val="26B2EB"/>
                  </a:solidFill>
                  <a:latin typeface="Nunito"/>
                  <a:ea typeface="Nunito"/>
                  <a:cs typeface="Nunito"/>
                  <a:sym typeface="Nunito"/>
                </a:rPr>
                <a:t>Canva account.</a:t>
              </a:r>
              <a:endParaRPr/>
            </a:p>
          </p:txBody>
        </p:sp>
        <p:sp>
          <p:nvSpPr>
            <p:cNvPr id="110" name="Google Shape;110;p14"/>
            <p:cNvSpPr txBox="1"/>
            <p:nvPr/>
          </p:nvSpPr>
          <p:spPr>
            <a:xfrm>
              <a:off x="0" y="-152400"/>
              <a:ext cx="6855068" cy="10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499" u="none" cap="none" strike="noStrike">
                  <a:solidFill>
                    <a:srgbClr val="FC89CA"/>
                  </a:solidFill>
                  <a:latin typeface="Gaegu"/>
                  <a:ea typeface="Gaegu"/>
                  <a:cs typeface="Gaegu"/>
                  <a:sym typeface="Gaegu"/>
                </a:rPr>
                <a:t>Canva</a:t>
              </a: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9DC"/>
        </a:solidFill>
      </p:bgPr>
    </p:bg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" name="Google Shape;433;p32"/>
          <p:cNvGrpSpPr/>
          <p:nvPr/>
        </p:nvGrpSpPr>
        <p:grpSpPr>
          <a:xfrm>
            <a:off x="2090437" y="4285510"/>
            <a:ext cx="14378329" cy="4478776"/>
            <a:chOff x="0" y="0"/>
            <a:chExt cx="19171105" cy="5971702"/>
          </a:xfrm>
        </p:grpSpPr>
        <p:grpSp>
          <p:nvGrpSpPr>
            <p:cNvPr id="434" name="Google Shape;434;p32"/>
            <p:cNvGrpSpPr/>
            <p:nvPr/>
          </p:nvGrpSpPr>
          <p:grpSpPr>
            <a:xfrm>
              <a:off x="0" y="0"/>
              <a:ext cx="19171105" cy="5971702"/>
              <a:chOff x="0" y="0"/>
              <a:chExt cx="3368242" cy="1049190"/>
            </a:xfrm>
          </p:grpSpPr>
          <p:sp>
            <p:nvSpPr>
              <p:cNvPr id="435" name="Google Shape;435;p32"/>
              <p:cNvSpPr/>
              <p:nvPr/>
            </p:nvSpPr>
            <p:spPr>
              <a:xfrm>
                <a:off x="0" y="0"/>
                <a:ext cx="3368242" cy="1049190"/>
              </a:xfrm>
              <a:custGeom>
                <a:rect b="b" l="l" r="r" t="t"/>
                <a:pathLst>
                  <a:path extrusionOk="0" h="1049190" w="3368242">
                    <a:moveTo>
                      <a:pt x="26384" y="0"/>
                    </a:moveTo>
                    <a:lnTo>
                      <a:pt x="3341858" y="0"/>
                    </a:lnTo>
                    <a:cubicBezTo>
                      <a:pt x="3348856" y="0"/>
                      <a:pt x="3355566" y="2780"/>
                      <a:pt x="3360515" y="7728"/>
                    </a:cubicBezTo>
                    <a:cubicBezTo>
                      <a:pt x="3365462" y="12676"/>
                      <a:pt x="3368242" y="19386"/>
                      <a:pt x="3368242" y="26384"/>
                    </a:cubicBezTo>
                    <a:lnTo>
                      <a:pt x="3368242" y="1022806"/>
                    </a:lnTo>
                    <a:cubicBezTo>
                      <a:pt x="3368242" y="1037378"/>
                      <a:pt x="3356430" y="1049190"/>
                      <a:pt x="3341858" y="1049190"/>
                    </a:cubicBezTo>
                    <a:lnTo>
                      <a:pt x="26384" y="1049190"/>
                    </a:lnTo>
                    <a:cubicBezTo>
                      <a:pt x="11812" y="1049190"/>
                      <a:pt x="0" y="1037378"/>
                      <a:pt x="0" y="1022806"/>
                    </a:cubicBezTo>
                    <a:lnTo>
                      <a:pt x="0" y="26384"/>
                    </a:lnTo>
                    <a:cubicBezTo>
                      <a:pt x="0" y="11812"/>
                      <a:pt x="11812" y="0"/>
                      <a:pt x="26384" y="0"/>
                    </a:cubicBezTo>
                    <a:close/>
                  </a:path>
                </a:pathLst>
              </a:custGeom>
              <a:solidFill>
                <a:srgbClr val="74C5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" name="Google Shape;436;p32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1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37" name="Google Shape;437;p32"/>
            <p:cNvSpPr txBox="1"/>
            <p:nvPr/>
          </p:nvSpPr>
          <p:spPr>
            <a:xfrm>
              <a:off x="3208561" y="742240"/>
              <a:ext cx="12753983" cy="19882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8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399" u="none" cap="none" strike="noStrike">
                  <a:solidFill>
                    <a:srgbClr val="FFFFFF"/>
                  </a:solidFill>
                  <a:latin typeface="Gaegu"/>
                  <a:ea typeface="Gaegu"/>
                  <a:cs typeface="Gaegu"/>
                  <a:sym typeface="Gaegu"/>
                </a:rPr>
                <a:t>This presentation template is free for</a:t>
              </a:r>
              <a:endParaRPr/>
            </a:p>
            <a:p>
              <a:pPr indent="0" lvl="0" marL="0" marR="0" rtl="0" algn="ctr">
                <a:lnSpc>
                  <a:spcPct val="128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399" u="none" cap="none" strike="noStrike">
                  <a:solidFill>
                    <a:srgbClr val="FFFFFF"/>
                  </a:solidFill>
                  <a:latin typeface="Gaegu"/>
                  <a:ea typeface="Gaegu"/>
                  <a:cs typeface="Gaegu"/>
                  <a:sym typeface="Gaegu"/>
                </a:rPr>
                <a:t>everyone to use thanks to the following:</a:t>
              </a:r>
              <a:endParaRPr/>
            </a:p>
          </p:txBody>
        </p:sp>
        <p:sp>
          <p:nvSpPr>
            <p:cNvPr id="438" name="Google Shape;438;p32"/>
            <p:cNvSpPr txBox="1"/>
            <p:nvPr/>
          </p:nvSpPr>
          <p:spPr>
            <a:xfrm>
              <a:off x="3687052" y="3160016"/>
              <a:ext cx="11797000" cy="17266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20896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00" u="sng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SlidesCarnival for the presentation template</a:t>
              </a:r>
              <a:endParaRPr/>
            </a:p>
            <a:p>
              <a:pPr indent="0" lvl="0" marL="0" marR="0" rtl="0" algn="ctr">
                <a:lnSpc>
                  <a:spcPct val="20896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00" u="sng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Pexels for the photos</a:t>
              </a:r>
              <a:endParaRPr/>
            </a:p>
          </p:txBody>
        </p:sp>
      </p:grpSp>
      <p:pic>
        <p:nvPicPr>
          <p:cNvPr id="439" name="Google Shape;439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417576" y="1563937"/>
            <a:ext cx="3764359" cy="3579563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32"/>
          <p:cNvSpPr txBox="1"/>
          <p:nvPr/>
        </p:nvSpPr>
        <p:spPr>
          <a:xfrm>
            <a:off x="5550360" y="1048514"/>
            <a:ext cx="7187280" cy="22921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6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883" u="none" cap="none" strike="noStrike">
                <a:solidFill>
                  <a:srgbClr val="FD9D29"/>
                </a:solidFill>
                <a:latin typeface="Gaegu"/>
                <a:ea typeface="Gaegu"/>
                <a:cs typeface="Gaegu"/>
                <a:sym typeface="Gaegu"/>
              </a:rPr>
              <a:t>Credits</a:t>
            </a:r>
            <a:endParaRPr/>
          </a:p>
        </p:txBody>
      </p:sp>
      <p:grpSp>
        <p:nvGrpSpPr>
          <p:cNvPr id="441" name="Google Shape;441;p32"/>
          <p:cNvGrpSpPr/>
          <p:nvPr/>
        </p:nvGrpSpPr>
        <p:grpSpPr>
          <a:xfrm>
            <a:off x="12737640" y="850827"/>
            <a:ext cx="4016674" cy="3834098"/>
            <a:chOff x="0" y="0"/>
            <a:chExt cx="5355566" cy="5112131"/>
          </a:xfrm>
        </p:grpSpPr>
        <p:pic>
          <p:nvPicPr>
            <p:cNvPr id="442" name="Google Shape;442;p3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0"/>
              <a:ext cx="5355566" cy="51121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3" name="Google Shape;443;p32"/>
            <p:cNvSpPr txBox="1"/>
            <p:nvPr/>
          </p:nvSpPr>
          <p:spPr>
            <a:xfrm>
              <a:off x="256181" y="1410997"/>
              <a:ext cx="5019000" cy="135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99" u="none" cap="none" strike="noStrike">
                  <a:solidFill>
                    <a:srgbClr val="FFFFFF"/>
                  </a:solidFill>
                  <a:latin typeface="Gaegu"/>
                  <a:ea typeface="Gaegu"/>
                  <a:cs typeface="Gaegu"/>
                  <a:sym typeface="Gaegu"/>
                </a:rPr>
                <a:t>You can find these</a:t>
              </a:r>
              <a:endParaRPr sz="12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99" u="none" cap="none" strike="noStrike">
                  <a:solidFill>
                    <a:srgbClr val="FFFFFF"/>
                  </a:solidFill>
                  <a:latin typeface="Gaegu"/>
                  <a:ea typeface="Gaegu"/>
                  <a:cs typeface="Gaegu"/>
                  <a:sym typeface="Gaegu"/>
                </a:rPr>
                <a:t>fonts online too.</a:t>
              </a:r>
              <a:endParaRPr sz="1200"/>
            </a:p>
          </p:txBody>
        </p:sp>
      </p:grpSp>
      <p:pic>
        <p:nvPicPr>
          <p:cNvPr id="444" name="Google Shape;444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1009520">
            <a:off x="14090477" y="6789700"/>
            <a:ext cx="3627685" cy="3210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9DC"/>
        </a:solidFill>
      </p:bgPr>
    </p:bg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33"/>
          <p:cNvGrpSpPr/>
          <p:nvPr/>
        </p:nvGrpSpPr>
        <p:grpSpPr>
          <a:xfrm>
            <a:off x="1028700" y="5171652"/>
            <a:ext cx="7448850" cy="3620995"/>
            <a:chOff x="0" y="-142875"/>
            <a:chExt cx="9931800" cy="4827994"/>
          </a:xfrm>
        </p:grpSpPr>
        <p:sp>
          <p:nvSpPr>
            <p:cNvPr id="450" name="Google Shape;450;p33"/>
            <p:cNvSpPr txBox="1"/>
            <p:nvPr/>
          </p:nvSpPr>
          <p:spPr>
            <a:xfrm>
              <a:off x="0" y="-142875"/>
              <a:ext cx="9931800" cy="172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9" u="none" cap="none" strike="noStrike">
                  <a:solidFill>
                    <a:srgbClr val="FC89CA"/>
                  </a:solidFill>
                  <a:latin typeface="Gaegu"/>
                  <a:ea typeface="Gaegu"/>
                  <a:cs typeface="Gaegu"/>
                  <a:sym typeface="Gaegu"/>
                </a:rPr>
                <a:t>This presentation template</a:t>
              </a:r>
              <a:endParaRPr/>
            </a:p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9" u="none" cap="none" strike="noStrike">
                  <a:solidFill>
                    <a:srgbClr val="FC89CA"/>
                  </a:solidFill>
                  <a:latin typeface="Gaegu"/>
                  <a:ea typeface="Gaegu"/>
                  <a:cs typeface="Gaegu"/>
                  <a:sym typeface="Gaegu"/>
                </a:rPr>
                <a:t>uses the following free fonts:</a:t>
              </a:r>
              <a:endParaRPr/>
            </a:p>
          </p:txBody>
        </p:sp>
        <p:sp>
          <p:nvSpPr>
            <p:cNvPr id="451" name="Google Shape;451;p33"/>
            <p:cNvSpPr txBox="1"/>
            <p:nvPr/>
          </p:nvSpPr>
          <p:spPr>
            <a:xfrm>
              <a:off x="0" y="2188510"/>
              <a:ext cx="6197257" cy="24966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2120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26B2EB"/>
                  </a:solidFill>
                  <a:latin typeface="Nunito"/>
                  <a:ea typeface="Nunito"/>
                  <a:cs typeface="Nunito"/>
                  <a:sym typeface="Nunito"/>
                </a:rPr>
                <a:t>Titles : Gaegu</a:t>
              </a:r>
              <a:endParaRPr/>
            </a:p>
            <a:p>
              <a:pPr indent="0" lvl="1" marL="0" marR="0" rtl="0" algn="l">
                <a:lnSpc>
                  <a:spcPct val="2120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26B2EB"/>
                  </a:solidFill>
                  <a:latin typeface="Nunito"/>
                  <a:ea typeface="Nunito"/>
                  <a:cs typeface="Nunito"/>
                  <a:sym typeface="Nunito"/>
                </a:rPr>
                <a:t>Headers : Gaegu</a:t>
              </a:r>
              <a:endParaRPr/>
            </a:p>
            <a:p>
              <a:pPr indent="0" lvl="1" marL="0" marR="0" rtl="0" algn="l">
                <a:lnSpc>
                  <a:spcPct val="2120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26B2EB"/>
                  </a:solidFill>
                  <a:latin typeface="Nunito"/>
                  <a:ea typeface="Nunito"/>
                  <a:cs typeface="Nunito"/>
                  <a:sym typeface="Nunito"/>
                </a:rPr>
                <a:t>Body Copy : Nunito</a:t>
              </a:r>
              <a:endParaRPr/>
            </a:p>
          </p:txBody>
        </p:sp>
      </p:grpSp>
      <p:pic>
        <p:nvPicPr>
          <p:cNvPr id="452" name="Google Shape;452;p33"/>
          <p:cNvPicPr preferRelativeResize="0"/>
          <p:nvPr/>
        </p:nvPicPr>
        <p:blipFill rotWithShape="1">
          <a:blip r:embed="rId3">
            <a:alphaModFix/>
          </a:blip>
          <a:srcRect b="0" l="25492" r="25492" t="0"/>
          <a:stretch/>
        </p:blipFill>
        <p:spPr>
          <a:xfrm>
            <a:off x="10727100" y="0"/>
            <a:ext cx="75609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6523" y="5695501"/>
            <a:ext cx="3984109" cy="3955134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33"/>
          <p:cNvSpPr txBox="1"/>
          <p:nvPr/>
        </p:nvSpPr>
        <p:spPr>
          <a:xfrm>
            <a:off x="1028700" y="1080038"/>
            <a:ext cx="8836038" cy="27056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800" u="none" cap="none" strike="noStrike">
                <a:solidFill>
                  <a:srgbClr val="FD9D29"/>
                </a:solidFill>
                <a:latin typeface="Gaegu"/>
                <a:ea typeface="Gaegu"/>
                <a:cs typeface="Gaegu"/>
                <a:sym typeface="Gaegu"/>
              </a:rPr>
              <a:t>Fonts In this Presentation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9DC"/>
        </a:solidFill>
      </p:bgPr>
    </p:bg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34"/>
          <p:cNvSpPr txBox="1"/>
          <p:nvPr/>
        </p:nvSpPr>
        <p:spPr>
          <a:xfrm>
            <a:off x="1028700" y="986675"/>
            <a:ext cx="5724021" cy="2469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899" u="none" cap="none" strike="noStrike">
                <a:solidFill>
                  <a:srgbClr val="26B2EB"/>
                </a:solidFill>
                <a:latin typeface="Gaegu"/>
                <a:ea typeface="Gaegu"/>
                <a:cs typeface="Gaegu"/>
                <a:sym typeface="Gaegu"/>
              </a:rPr>
              <a:t>Resource </a:t>
            </a:r>
            <a:endParaRPr/>
          </a:p>
          <a:p>
            <a:pPr indent="0" lvl="0" marL="0" marR="0" rtl="0" algn="l">
              <a:lnSpc>
                <a:spcPct val="9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899" u="none" cap="none" strike="noStrike">
                <a:solidFill>
                  <a:srgbClr val="26B2EB"/>
                </a:solidFill>
                <a:latin typeface="Gaegu"/>
                <a:ea typeface="Gaegu"/>
                <a:cs typeface="Gaegu"/>
                <a:sym typeface="Gaegu"/>
              </a:rPr>
              <a:t>Page</a:t>
            </a:r>
            <a:endParaRPr/>
          </a:p>
        </p:txBody>
      </p:sp>
      <p:sp>
        <p:nvSpPr>
          <p:cNvPr id="460" name="Google Shape;460;p34"/>
          <p:cNvSpPr txBox="1"/>
          <p:nvPr/>
        </p:nvSpPr>
        <p:spPr>
          <a:xfrm>
            <a:off x="1028700" y="6940380"/>
            <a:ext cx="5724021" cy="22091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Use these design resources in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your Canva Presentation.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Happy designing!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3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Don't forget to delete this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page before presenting. </a:t>
            </a:r>
            <a:endParaRPr/>
          </a:p>
        </p:txBody>
      </p:sp>
      <p:pic>
        <p:nvPicPr>
          <p:cNvPr id="461" name="Google Shape;461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72585" y="1229577"/>
            <a:ext cx="832459" cy="715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22352" y="1156485"/>
            <a:ext cx="862097" cy="862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11972" y="1081520"/>
            <a:ext cx="704739" cy="101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088205" y="1229577"/>
            <a:ext cx="1164950" cy="715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3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799614" y="1156485"/>
            <a:ext cx="862097" cy="862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3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5117091" y="1081520"/>
            <a:ext cx="1119949" cy="101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3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4089235" y="1081520"/>
            <a:ext cx="675298" cy="101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3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6589599" y="1081520"/>
            <a:ext cx="732340" cy="101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3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257546" y="3002566"/>
            <a:ext cx="862536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3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571155" y="3002566"/>
            <a:ext cx="862536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3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9884764" y="3002566"/>
            <a:ext cx="856263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3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188702" y="2998422"/>
            <a:ext cx="714074" cy="870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34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2350451" y="3002566"/>
            <a:ext cx="903609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34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3705133" y="3002566"/>
            <a:ext cx="757464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34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5167447" y="3002566"/>
            <a:ext cx="857832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34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6392458" y="3103570"/>
            <a:ext cx="1110978" cy="660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34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7281442" y="4918084"/>
            <a:ext cx="885701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34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8919542" y="4918084"/>
            <a:ext cx="761703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34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0433644" y="4918084"/>
            <a:ext cx="761703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34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11947746" y="4918084"/>
            <a:ext cx="760318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34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3460464" y="4918084"/>
            <a:ext cx="827938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34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15040801" y="4918084"/>
            <a:ext cx="614902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34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16408102" y="4984275"/>
            <a:ext cx="1095335" cy="62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34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7270200" y="6617310"/>
            <a:ext cx="914303" cy="816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34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8621888" y="6584662"/>
            <a:ext cx="642709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34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9701982" y="6584662"/>
            <a:ext cx="827027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34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10966394" y="6584662"/>
            <a:ext cx="644312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34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12048091" y="6676839"/>
            <a:ext cx="1158432" cy="697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34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13643908" y="6584662"/>
            <a:ext cx="1117135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34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15198428" y="6584662"/>
            <a:ext cx="881521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34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16517334" y="6584662"/>
            <a:ext cx="881521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34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7371917" y="8417186"/>
            <a:ext cx="424245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34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8520566" y="8417186"/>
            <a:ext cx="610569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34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9750763" y="8417186"/>
            <a:ext cx="680799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34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11051190" y="8417186"/>
            <a:ext cx="397013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34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12067832" y="8417186"/>
            <a:ext cx="788293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34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13475754" y="8417186"/>
            <a:ext cx="963470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34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15058852" y="8517734"/>
            <a:ext cx="838854" cy="587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34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16611070" y="8417186"/>
            <a:ext cx="689398" cy="788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9DC"/>
        </a:solidFill>
      </p:bgPr>
    </p:bg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Google Shape;504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36399" y="5412158"/>
            <a:ext cx="936625" cy="94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771097" y="8750121"/>
            <a:ext cx="1096370" cy="1038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01674" y="6766968"/>
            <a:ext cx="1582959" cy="1674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726374" y="6903545"/>
            <a:ext cx="868700" cy="1401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3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5400000">
            <a:off x="7946965" y="8748137"/>
            <a:ext cx="508233" cy="1042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3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057308" y="2408527"/>
            <a:ext cx="1055591" cy="1047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3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flipH="1">
            <a:off x="10740937" y="1062534"/>
            <a:ext cx="1078210" cy="95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3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flipH="1">
            <a:off x="7559771" y="1005478"/>
            <a:ext cx="1123480" cy="1068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3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3582417" y="2512027"/>
            <a:ext cx="917776" cy="840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3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6329521" y="5434995"/>
            <a:ext cx="1079705" cy="90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3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874927" y="3822140"/>
            <a:ext cx="1820855" cy="967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3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6449637" y="2483567"/>
            <a:ext cx="839473" cy="897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3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1157102" y="8756042"/>
            <a:ext cx="856844" cy="1026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35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4420972" y="5396450"/>
            <a:ext cx="1134872" cy="980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35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6024237" y="2442504"/>
            <a:ext cx="1137834" cy="979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35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6231240" y="3822448"/>
            <a:ext cx="723826" cy="966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35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6155939" y="996825"/>
            <a:ext cx="874428" cy="1085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35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10637749" y="7022369"/>
            <a:ext cx="987505" cy="1163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35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9212654" y="1042018"/>
            <a:ext cx="998879" cy="995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35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7315799" y="3872204"/>
            <a:ext cx="1198395" cy="867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35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5072891" y="1166335"/>
            <a:ext cx="834515" cy="746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35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14624618" y="8864546"/>
            <a:ext cx="1124599" cy="809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35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 rot="-285057">
            <a:off x="12961480" y="4041458"/>
            <a:ext cx="1395889" cy="528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35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12348550" y="1021612"/>
            <a:ext cx="821313" cy="1036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35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12618598" y="5485316"/>
            <a:ext cx="1028697" cy="80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35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9319207" y="2532495"/>
            <a:ext cx="937015" cy="799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35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11056515" y="3888582"/>
            <a:ext cx="1524736" cy="834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35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16481594" y="6994743"/>
            <a:ext cx="775558" cy="1218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35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9446701" y="5471940"/>
            <a:ext cx="870276" cy="829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35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 flipH="1">
            <a:off x="8485753" y="6857484"/>
            <a:ext cx="1050875" cy="149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35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13699266" y="1124390"/>
            <a:ext cx="844222" cy="830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35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14696194" y="7107600"/>
            <a:ext cx="684280" cy="993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35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11090653" y="5436870"/>
            <a:ext cx="754268" cy="89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35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4969711" y="2497377"/>
            <a:ext cx="1010407" cy="870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35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16165557" y="3739035"/>
            <a:ext cx="1136381" cy="1133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35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 flipH="1">
            <a:off x="7631589" y="2539646"/>
            <a:ext cx="1218100" cy="78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35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9479498" y="9087821"/>
            <a:ext cx="920453" cy="363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35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10725741" y="2502537"/>
            <a:ext cx="862049" cy="859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35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6263641" y="8703052"/>
            <a:ext cx="659025" cy="113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35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14737599" y="3817791"/>
            <a:ext cx="1067226" cy="976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35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6233682" y="5408021"/>
            <a:ext cx="729040" cy="956974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35"/>
          <p:cNvSpPr txBox="1"/>
          <p:nvPr/>
        </p:nvSpPr>
        <p:spPr>
          <a:xfrm>
            <a:off x="1028700" y="986675"/>
            <a:ext cx="4772974" cy="2469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899" u="none" cap="none" strike="noStrike">
                <a:solidFill>
                  <a:srgbClr val="26B2EB"/>
                </a:solidFill>
                <a:latin typeface="Gaegu"/>
                <a:ea typeface="Gaegu"/>
                <a:cs typeface="Gaegu"/>
                <a:sym typeface="Gaegu"/>
              </a:rPr>
              <a:t>Resource </a:t>
            </a:r>
            <a:endParaRPr/>
          </a:p>
          <a:p>
            <a:pPr indent="0" lvl="0" marL="0" marR="0" rtl="0" algn="l">
              <a:lnSpc>
                <a:spcPct val="9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899" u="none" cap="none" strike="noStrike">
                <a:solidFill>
                  <a:srgbClr val="26B2EB"/>
                </a:solidFill>
                <a:latin typeface="Gaegu"/>
                <a:ea typeface="Gaegu"/>
                <a:cs typeface="Gaegu"/>
                <a:sym typeface="Gaegu"/>
              </a:rPr>
              <a:t>Page</a:t>
            </a:r>
            <a:endParaRPr/>
          </a:p>
        </p:txBody>
      </p:sp>
      <p:sp>
        <p:nvSpPr>
          <p:cNvPr id="546" name="Google Shape;546;p35"/>
          <p:cNvSpPr txBox="1"/>
          <p:nvPr/>
        </p:nvSpPr>
        <p:spPr>
          <a:xfrm>
            <a:off x="1028700" y="6940380"/>
            <a:ext cx="4534849" cy="22091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Use these design resources in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your Canva Presentation.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Happy designing!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3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Don't forget to delete this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page before presenting. </a:t>
            </a:r>
            <a:endParaRPr/>
          </a:p>
        </p:txBody>
      </p:sp>
      <p:pic>
        <p:nvPicPr>
          <p:cNvPr id="547" name="Google Shape;547;p35"/>
          <p:cNvPicPr preferRelativeResize="0"/>
          <p:nvPr/>
        </p:nvPicPr>
        <p:blipFill rotWithShape="1">
          <a:blip r:embed="rId42">
            <a:alphaModFix/>
          </a:blip>
          <a:srcRect b="0" l="0" r="0" t="0"/>
          <a:stretch/>
        </p:blipFill>
        <p:spPr>
          <a:xfrm>
            <a:off x="16436809" y="916839"/>
            <a:ext cx="865129" cy="1245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35"/>
          <p:cNvPicPr preferRelativeResize="0"/>
          <p:nvPr/>
        </p:nvPicPr>
        <p:blipFill rotWithShape="1">
          <a:blip r:embed="rId43">
            <a:alphaModFix/>
          </a:blip>
          <a:srcRect b="0" l="0" r="0" t="0"/>
          <a:stretch/>
        </p:blipFill>
        <p:spPr>
          <a:xfrm>
            <a:off x="16506368" y="8900400"/>
            <a:ext cx="726011" cy="738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9DC"/>
        </a:solidFill>
      </p:bgPr>
    </p:bg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Google Shape;553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61726" y="3382132"/>
            <a:ext cx="3045471" cy="3084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12729" y="1209567"/>
            <a:ext cx="6062541" cy="1438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968179">
            <a:off x="13330341" y="936607"/>
            <a:ext cx="2290730" cy="2169946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36"/>
          <p:cNvSpPr txBox="1"/>
          <p:nvPr/>
        </p:nvSpPr>
        <p:spPr>
          <a:xfrm>
            <a:off x="5330839" y="3743081"/>
            <a:ext cx="11295435" cy="23437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499" u="none" cap="none" strike="noStrike">
                <a:solidFill>
                  <a:srgbClr val="26B2EB"/>
                </a:solidFill>
                <a:latin typeface="Gaegu"/>
                <a:ea typeface="Gaegu"/>
                <a:cs typeface="Gaegu"/>
                <a:sym typeface="Gaegu"/>
              </a:rPr>
              <a:t>Free templates for all</a:t>
            </a:r>
            <a:endParaRPr/>
          </a:p>
          <a:p>
            <a:pPr indent="0" lvl="0" marL="0" marR="0" rtl="0" algn="ctr">
              <a:lnSpc>
                <a:spcPct val="9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499" u="none" cap="none" strike="noStrike">
                <a:solidFill>
                  <a:srgbClr val="26B2EB"/>
                </a:solidFill>
                <a:latin typeface="Gaegu"/>
                <a:ea typeface="Gaegu"/>
                <a:cs typeface="Gaegu"/>
                <a:sym typeface="Gaegu"/>
              </a:rPr>
              <a:t>your presentation needs</a:t>
            </a:r>
            <a:endParaRPr/>
          </a:p>
        </p:txBody>
      </p:sp>
      <p:grpSp>
        <p:nvGrpSpPr>
          <p:cNvPr id="557" name="Google Shape;557;p36"/>
          <p:cNvGrpSpPr/>
          <p:nvPr/>
        </p:nvGrpSpPr>
        <p:grpSpPr>
          <a:xfrm>
            <a:off x="552104" y="7744213"/>
            <a:ext cx="4063268" cy="4004819"/>
            <a:chOff x="0" y="0"/>
            <a:chExt cx="824664" cy="812800"/>
          </a:xfrm>
        </p:grpSpPr>
        <p:sp>
          <p:nvSpPr>
            <p:cNvPr id="558" name="Google Shape;558;p36"/>
            <p:cNvSpPr/>
            <p:nvPr/>
          </p:nvSpPr>
          <p:spPr>
            <a:xfrm>
              <a:off x="0" y="0"/>
              <a:ext cx="824664" cy="258612"/>
            </a:xfrm>
            <a:custGeom>
              <a:rect b="b" l="l" r="r" t="t"/>
              <a:pathLst>
                <a:path extrusionOk="0" h="258612" w="824664">
                  <a:moveTo>
                    <a:pt x="24769" y="0"/>
                  </a:moveTo>
                  <a:lnTo>
                    <a:pt x="799894" y="0"/>
                  </a:lnTo>
                  <a:cubicBezTo>
                    <a:pt x="806464" y="0"/>
                    <a:pt x="812764" y="2610"/>
                    <a:pt x="817409" y="7255"/>
                  </a:cubicBezTo>
                  <a:cubicBezTo>
                    <a:pt x="822054" y="11900"/>
                    <a:pt x="824664" y="18200"/>
                    <a:pt x="824664" y="24769"/>
                  </a:cubicBezTo>
                  <a:lnTo>
                    <a:pt x="824664" y="233843"/>
                  </a:lnTo>
                  <a:cubicBezTo>
                    <a:pt x="824664" y="240412"/>
                    <a:pt x="822054" y="246712"/>
                    <a:pt x="817409" y="251358"/>
                  </a:cubicBezTo>
                  <a:cubicBezTo>
                    <a:pt x="812764" y="256003"/>
                    <a:pt x="806464" y="258612"/>
                    <a:pt x="799894" y="258612"/>
                  </a:cubicBezTo>
                  <a:lnTo>
                    <a:pt x="24769" y="258612"/>
                  </a:lnTo>
                  <a:cubicBezTo>
                    <a:pt x="18200" y="258612"/>
                    <a:pt x="11900" y="256003"/>
                    <a:pt x="7255" y="251358"/>
                  </a:cubicBezTo>
                  <a:cubicBezTo>
                    <a:pt x="2610" y="246712"/>
                    <a:pt x="0" y="240412"/>
                    <a:pt x="0" y="233843"/>
                  </a:cubicBezTo>
                  <a:lnTo>
                    <a:pt x="0" y="24769"/>
                  </a:lnTo>
                  <a:cubicBezTo>
                    <a:pt x="0" y="18200"/>
                    <a:pt x="2610" y="11900"/>
                    <a:pt x="7255" y="7255"/>
                  </a:cubicBezTo>
                  <a:cubicBezTo>
                    <a:pt x="11900" y="2610"/>
                    <a:pt x="18200" y="0"/>
                    <a:pt x="24769" y="0"/>
                  </a:cubicBezTo>
                  <a:close/>
                </a:path>
              </a:pathLst>
            </a:custGeom>
            <a:solidFill>
              <a:srgbClr val="FD9D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36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0" name="Google Shape;560;p36"/>
          <p:cNvSpPr txBox="1"/>
          <p:nvPr/>
        </p:nvSpPr>
        <p:spPr>
          <a:xfrm>
            <a:off x="699064" y="7996963"/>
            <a:ext cx="37692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For PowerPoint,</a:t>
            </a:r>
            <a:endParaRPr/>
          </a:p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Google Slides, and Canva</a:t>
            </a:r>
            <a:endParaRPr/>
          </a:p>
        </p:txBody>
      </p:sp>
      <p:grpSp>
        <p:nvGrpSpPr>
          <p:cNvPr id="561" name="Google Shape;561;p36"/>
          <p:cNvGrpSpPr/>
          <p:nvPr/>
        </p:nvGrpSpPr>
        <p:grpSpPr>
          <a:xfrm>
            <a:off x="4925612" y="7744213"/>
            <a:ext cx="4063268" cy="4004819"/>
            <a:chOff x="0" y="0"/>
            <a:chExt cx="824664" cy="812800"/>
          </a:xfrm>
        </p:grpSpPr>
        <p:sp>
          <p:nvSpPr>
            <p:cNvPr id="562" name="Google Shape;562;p36"/>
            <p:cNvSpPr/>
            <p:nvPr/>
          </p:nvSpPr>
          <p:spPr>
            <a:xfrm>
              <a:off x="0" y="0"/>
              <a:ext cx="824664" cy="258612"/>
            </a:xfrm>
            <a:custGeom>
              <a:rect b="b" l="l" r="r" t="t"/>
              <a:pathLst>
                <a:path extrusionOk="0" h="258612" w="824664">
                  <a:moveTo>
                    <a:pt x="24769" y="0"/>
                  </a:moveTo>
                  <a:lnTo>
                    <a:pt x="799894" y="0"/>
                  </a:lnTo>
                  <a:cubicBezTo>
                    <a:pt x="806464" y="0"/>
                    <a:pt x="812764" y="2610"/>
                    <a:pt x="817409" y="7255"/>
                  </a:cubicBezTo>
                  <a:cubicBezTo>
                    <a:pt x="822054" y="11900"/>
                    <a:pt x="824664" y="18200"/>
                    <a:pt x="824664" y="24769"/>
                  </a:cubicBezTo>
                  <a:lnTo>
                    <a:pt x="824664" y="233843"/>
                  </a:lnTo>
                  <a:cubicBezTo>
                    <a:pt x="824664" y="240412"/>
                    <a:pt x="822054" y="246712"/>
                    <a:pt x="817409" y="251358"/>
                  </a:cubicBezTo>
                  <a:cubicBezTo>
                    <a:pt x="812764" y="256003"/>
                    <a:pt x="806464" y="258612"/>
                    <a:pt x="799894" y="258612"/>
                  </a:cubicBezTo>
                  <a:lnTo>
                    <a:pt x="24769" y="258612"/>
                  </a:lnTo>
                  <a:cubicBezTo>
                    <a:pt x="18200" y="258612"/>
                    <a:pt x="11900" y="256003"/>
                    <a:pt x="7255" y="251358"/>
                  </a:cubicBezTo>
                  <a:cubicBezTo>
                    <a:pt x="2610" y="246712"/>
                    <a:pt x="0" y="240412"/>
                    <a:pt x="0" y="233843"/>
                  </a:cubicBezTo>
                  <a:lnTo>
                    <a:pt x="0" y="24769"/>
                  </a:lnTo>
                  <a:cubicBezTo>
                    <a:pt x="0" y="18200"/>
                    <a:pt x="2610" y="11900"/>
                    <a:pt x="7255" y="7255"/>
                  </a:cubicBezTo>
                  <a:cubicBezTo>
                    <a:pt x="11900" y="2610"/>
                    <a:pt x="18200" y="0"/>
                    <a:pt x="24769" y="0"/>
                  </a:cubicBezTo>
                  <a:close/>
                </a:path>
              </a:pathLst>
            </a:custGeom>
            <a:solidFill>
              <a:srgbClr val="FD9D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36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4" name="Google Shape;564;p36"/>
          <p:cNvSpPr txBox="1"/>
          <p:nvPr/>
        </p:nvSpPr>
        <p:spPr>
          <a:xfrm>
            <a:off x="5237548" y="7996963"/>
            <a:ext cx="34395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100% free for personal</a:t>
            </a:r>
            <a:endParaRPr/>
          </a:p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or commercial use</a:t>
            </a:r>
            <a:endParaRPr/>
          </a:p>
        </p:txBody>
      </p:sp>
      <p:grpSp>
        <p:nvGrpSpPr>
          <p:cNvPr id="565" name="Google Shape;565;p36"/>
          <p:cNvGrpSpPr/>
          <p:nvPr/>
        </p:nvGrpSpPr>
        <p:grpSpPr>
          <a:xfrm>
            <a:off x="13672628" y="7744213"/>
            <a:ext cx="4063268" cy="4004819"/>
            <a:chOff x="0" y="0"/>
            <a:chExt cx="824664" cy="812800"/>
          </a:xfrm>
        </p:grpSpPr>
        <p:sp>
          <p:nvSpPr>
            <p:cNvPr id="566" name="Google Shape;566;p36"/>
            <p:cNvSpPr/>
            <p:nvPr/>
          </p:nvSpPr>
          <p:spPr>
            <a:xfrm>
              <a:off x="0" y="0"/>
              <a:ext cx="824664" cy="258612"/>
            </a:xfrm>
            <a:custGeom>
              <a:rect b="b" l="l" r="r" t="t"/>
              <a:pathLst>
                <a:path extrusionOk="0" h="258612" w="824664">
                  <a:moveTo>
                    <a:pt x="24769" y="0"/>
                  </a:moveTo>
                  <a:lnTo>
                    <a:pt x="799894" y="0"/>
                  </a:lnTo>
                  <a:cubicBezTo>
                    <a:pt x="806464" y="0"/>
                    <a:pt x="812764" y="2610"/>
                    <a:pt x="817409" y="7255"/>
                  </a:cubicBezTo>
                  <a:cubicBezTo>
                    <a:pt x="822054" y="11900"/>
                    <a:pt x="824664" y="18200"/>
                    <a:pt x="824664" y="24769"/>
                  </a:cubicBezTo>
                  <a:lnTo>
                    <a:pt x="824664" y="233843"/>
                  </a:lnTo>
                  <a:cubicBezTo>
                    <a:pt x="824664" y="240412"/>
                    <a:pt x="822054" y="246712"/>
                    <a:pt x="817409" y="251358"/>
                  </a:cubicBezTo>
                  <a:cubicBezTo>
                    <a:pt x="812764" y="256003"/>
                    <a:pt x="806464" y="258612"/>
                    <a:pt x="799894" y="258612"/>
                  </a:cubicBezTo>
                  <a:lnTo>
                    <a:pt x="24769" y="258612"/>
                  </a:lnTo>
                  <a:cubicBezTo>
                    <a:pt x="18200" y="258612"/>
                    <a:pt x="11900" y="256003"/>
                    <a:pt x="7255" y="251358"/>
                  </a:cubicBezTo>
                  <a:cubicBezTo>
                    <a:pt x="2610" y="246712"/>
                    <a:pt x="0" y="240412"/>
                    <a:pt x="0" y="233843"/>
                  </a:cubicBezTo>
                  <a:lnTo>
                    <a:pt x="0" y="24769"/>
                  </a:lnTo>
                  <a:cubicBezTo>
                    <a:pt x="0" y="18200"/>
                    <a:pt x="2610" y="11900"/>
                    <a:pt x="7255" y="7255"/>
                  </a:cubicBezTo>
                  <a:cubicBezTo>
                    <a:pt x="11900" y="2610"/>
                    <a:pt x="18200" y="0"/>
                    <a:pt x="24769" y="0"/>
                  </a:cubicBezTo>
                  <a:close/>
                </a:path>
              </a:pathLst>
            </a:custGeom>
            <a:solidFill>
              <a:srgbClr val="FD9D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36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8" name="Google Shape;568;p36"/>
          <p:cNvSpPr txBox="1"/>
          <p:nvPr/>
        </p:nvSpPr>
        <p:spPr>
          <a:xfrm>
            <a:off x="13746632" y="7996963"/>
            <a:ext cx="39153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Ready to use, professional,</a:t>
            </a:r>
            <a:endParaRPr/>
          </a:p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and customizable</a:t>
            </a:r>
            <a:endParaRPr/>
          </a:p>
        </p:txBody>
      </p:sp>
      <p:grpSp>
        <p:nvGrpSpPr>
          <p:cNvPr id="569" name="Google Shape;569;p36"/>
          <p:cNvGrpSpPr/>
          <p:nvPr/>
        </p:nvGrpSpPr>
        <p:grpSpPr>
          <a:xfrm>
            <a:off x="9299120" y="7744213"/>
            <a:ext cx="4063268" cy="4004819"/>
            <a:chOff x="0" y="0"/>
            <a:chExt cx="824664" cy="812800"/>
          </a:xfrm>
        </p:grpSpPr>
        <p:sp>
          <p:nvSpPr>
            <p:cNvPr id="570" name="Google Shape;570;p36"/>
            <p:cNvSpPr/>
            <p:nvPr/>
          </p:nvSpPr>
          <p:spPr>
            <a:xfrm>
              <a:off x="0" y="0"/>
              <a:ext cx="824664" cy="258612"/>
            </a:xfrm>
            <a:custGeom>
              <a:rect b="b" l="l" r="r" t="t"/>
              <a:pathLst>
                <a:path extrusionOk="0" h="258612" w="824664">
                  <a:moveTo>
                    <a:pt x="24769" y="0"/>
                  </a:moveTo>
                  <a:lnTo>
                    <a:pt x="799894" y="0"/>
                  </a:lnTo>
                  <a:cubicBezTo>
                    <a:pt x="806464" y="0"/>
                    <a:pt x="812764" y="2610"/>
                    <a:pt x="817409" y="7255"/>
                  </a:cubicBezTo>
                  <a:cubicBezTo>
                    <a:pt x="822054" y="11900"/>
                    <a:pt x="824664" y="18200"/>
                    <a:pt x="824664" y="24769"/>
                  </a:cubicBezTo>
                  <a:lnTo>
                    <a:pt x="824664" y="233843"/>
                  </a:lnTo>
                  <a:cubicBezTo>
                    <a:pt x="824664" y="240412"/>
                    <a:pt x="822054" y="246712"/>
                    <a:pt x="817409" y="251358"/>
                  </a:cubicBezTo>
                  <a:cubicBezTo>
                    <a:pt x="812764" y="256003"/>
                    <a:pt x="806464" y="258612"/>
                    <a:pt x="799894" y="258612"/>
                  </a:cubicBezTo>
                  <a:lnTo>
                    <a:pt x="24769" y="258612"/>
                  </a:lnTo>
                  <a:cubicBezTo>
                    <a:pt x="18200" y="258612"/>
                    <a:pt x="11900" y="256003"/>
                    <a:pt x="7255" y="251358"/>
                  </a:cubicBezTo>
                  <a:cubicBezTo>
                    <a:pt x="2610" y="246712"/>
                    <a:pt x="0" y="240412"/>
                    <a:pt x="0" y="233843"/>
                  </a:cubicBezTo>
                  <a:lnTo>
                    <a:pt x="0" y="24769"/>
                  </a:lnTo>
                  <a:cubicBezTo>
                    <a:pt x="0" y="18200"/>
                    <a:pt x="2610" y="11900"/>
                    <a:pt x="7255" y="7255"/>
                  </a:cubicBezTo>
                  <a:cubicBezTo>
                    <a:pt x="11900" y="2610"/>
                    <a:pt x="18200" y="0"/>
                    <a:pt x="24769" y="0"/>
                  </a:cubicBezTo>
                  <a:close/>
                </a:path>
              </a:pathLst>
            </a:custGeom>
            <a:solidFill>
              <a:srgbClr val="FD9D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36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2" name="Google Shape;572;p36"/>
          <p:cNvSpPr txBox="1"/>
          <p:nvPr/>
        </p:nvSpPr>
        <p:spPr>
          <a:xfrm>
            <a:off x="9472387" y="7996963"/>
            <a:ext cx="37167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Blow your audience away</a:t>
            </a:r>
            <a:endParaRPr/>
          </a:p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with attractive visuals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9DC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5"/>
          <p:cNvPicPr preferRelativeResize="0"/>
          <p:nvPr/>
        </p:nvPicPr>
        <p:blipFill rotWithShape="1">
          <a:blip r:embed="rId3">
            <a:alphaModFix/>
          </a:blip>
          <a:srcRect b="0" l="17408" r="17408" t="0"/>
          <a:stretch/>
        </p:blipFill>
        <p:spPr>
          <a:xfrm>
            <a:off x="1054737" y="1908312"/>
            <a:ext cx="6684559" cy="67939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6" name="Google Shape;116;p15"/>
          <p:cNvGrpSpPr/>
          <p:nvPr/>
        </p:nvGrpSpPr>
        <p:grpSpPr>
          <a:xfrm>
            <a:off x="8999332" y="1470436"/>
            <a:ext cx="8335442" cy="8153202"/>
            <a:chOff x="0" y="0"/>
            <a:chExt cx="11113922" cy="10870936"/>
          </a:xfrm>
        </p:grpSpPr>
        <p:grpSp>
          <p:nvGrpSpPr>
            <p:cNvPr id="117" name="Google Shape;117;p15"/>
            <p:cNvGrpSpPr/>
            <p:nvPr/>
          </p:nvGrpSpPr>
          <p:grpSpPr>
            <a:xfrm>
              <a:off x="0" y="0"/>
              <a:ext cx="11113922" cy="10870936"/>
              <a:chOff x="0" y="0"/>
              <a:chExt cx="2195343" cy="2147345"/>
            </a:xfrm>
          </p:grpSpPr>
          <p:sp>
            <p:nvSpPr>
              <p:cNvPr id="118" name="Google Shape;118;p15"/>
              <p:cNvSpPr/>
              <p:nvPr/>
            </p:nvSpPr>
            <p:spPr>
              <a:xfrm>
                <a:off x="0" y="0"/>
                <a:ext cx="2195343" cy="2147345"/>
              </a:xfrm>
              <a:custGeom>
                <a:rect b="b" l="l" r="r" t="t"/>
                <a:pathLst>
                  <a:path extrusionOk="0" h="2147345" w="2195343">
                    <a:moveTo>
                      <a:pt x="47369" y="0"/>
                    </a:moveTo>
                    <a:lnTo>
                      <a:pt x="2147974" y="0"/>
                    </a:lnTo>
                    <a:cubicBezTo>
                      <a:pt x="2160537" y="0"/>
                      <a:pt x="2172585" y="4991"/>
                      <a:pt x="2181469" y="13874"/>
                    </a:cubicBezTo>
                    <a:cubicBezTo>
                      <a:pt x="2190352" y="22757"/>
                      <a:pt x="2195343" y="34806"/>
                      <a:pt x="2195343" y="47369"/>
                    </a:cubicBezTo>
                    <a:lnTo>
                      <a:pt x="2195343" y="2099977"/>
                    </a:lnTo>
                    <a:cubicBezTo>
                      <a:pt x="2195343" y="2112540"/>
                      <a:pt x="2190352" y="2124588"/>
                      <a:pt x="2181469" y="2133471"/>
                    </a:cubicBezTo>
                    <a:cubicBezTo>
                      <a:pt x="2172585" y="2142355"/>
                      <a:pt x="2160537" y="2147345"/>
                      <a:pt x="2147974" y="2147345"/>
                    </a:cubicBezTo>
                    <a:lnTo>
                      <a:pt x="47369" y="2147345"/>
                    </a:lnTo>
                    <a:cubicBezTo>
                      <a:pt x="34806" y="2147345"/>
                      <a:pt x="22757" y="2142355"/>
                      <a:pt x="13874" y="2133471"/>
                    </a:cubicBezTo>
                    <a:cubicBezTo>
                      <a:pt x="4991" y="2124588"/>
                      <a:pt x="0" y="2112540"/>
                      <a:pt x="0" y="2099977"/>
                    </a:cubicBezTo>
                    <a:lnTo>
                      <a:pt x="0" y="47369"/>
                    </a:lnTo>
                    <a:cubicBezTo>
                      <a:pt x="0" y="34806"/>
                      <a:pt x="4991" y="22757"/>
                      <a:pt x="13874" y="13874"/>
                    </a:cubicBezTo>
                    <a:cubicBezTo>
                      <a:pt x="22757" y="4991"/>
                      <a:pt x="34806" y="0"/>
                      <a:pt x="47369" y="0"/>
                    </a:cubicBezTo>
                    <a:close/>
                  </a:path>
                </a:pathLst>
              </a:custGeom>
              <a:solidFill>
                <a:srgbClr val="FD9D2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" name="Google Shape;119;p1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1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0" name="Google Shape;120;p15"/>
            <p:cNvSpPr txBox="1"/>
            <p:nvPr/>
          </p:nvSpPr>
          <p:spPr>
            <a:xfrm>
              <a:off x="550106" y="1640203"/>
              <a:ext cx="10013711" cy="19052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9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9300" u="none" cap="none" strike="noStrike">
                  <a:solidFill>
                    <a:srgbClr val="FFFFFF"/>
                  </a:solidFill>
                  <a:latin typeface="Gaegu"/>
                  <a:ea typeface="Gaegu"/>
                  <a:cs typeface="Gaegu"/>
                  <a:sym typeface="Gaegu"/>
                </a:rPr>
                <a:t>Agenda Page</a:t>
              </a:r>
              <a:endParaRPr/>
            </a:p>
          </p:txBody>
        </p:sp>
        <p:sp>
          <p:nvSpPr>
            <p:cNvPr id="121" name="Google Shape;121;p15"/>
            <p:cNvSpPr txBox="1"/>
            <p:nvPr/>
          </p:nvSpPr>
          <p:spPr>
            <a:xfrm>
              <a:off x="550106" y="4293199"/>
              <a:ext cx="10013711" cy="53492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200" u="sng" cap="none" strike="noStrike">
                  <a:solidFill>
                    <a:srgbClr val="000000"/>
                  </a:solidFill>
                  <a:latin typeface="Gaegu"/>
                  <a:ea typeface="Gaegu"/>
                  <a:cs typeface="Gaegu"/>
                  <a:sym typeface="Gaegu"/>
                </a:rPr>
                <a:t>Write an agenda here.</a:t>
              </a:r>
              <a:endParaRPr/>
            </a:p>
            <a:p>
              <a:pPr indent="0" lvl="1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200" u="sng" cap="none" strike="noStrike">
                  <a:solidFill>
                    <a:srgbClr val="000000"/>
                  </a:solidFill>
                  <a:latin typeface="Gaegu"/>
                  <a:ea typeface="Gaegu"/>
                  <a:cs typeface="Gaegu"/>
                  <a:sym typeface="Gaegu"/>
                </a:rPr>
                <a:t>Write an agenda here.</a:t>
              </a:r>
              <a:endParaRPr/>
            </a:p>
            <a:p>
              <a:pPr indent="0" lvl="1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200" u="sng" cap="none" strike="noStrike">
                  <a:solidFill>
                    <a:srgbClr val="000000"/>
                  </a:solidFill>
                  <a:latin typeface="Gaegu"/>
                  <a:ea typeface="Gaegu"/>
                  <a:cs typeface="Gaegu"/>
                  <a:sym typeface="Gaegu"/>
                </a:rPr>
                <a:t>Write an agenda here.</a:t>
              </a:r>
              <a:endParaRPr/>
            </a:p>
            <a:p>
              <a:pPr indent="0" lvl="1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200" u="sng" cap="none" strike="noStrike">
                  <a:solidFill>
                    <a:srgbClr val="000000"/>
                  </a:solidFill>
                  <a:latin typeface="Gaegu"/>
                  <a:ea typeface="Gaegu"/>
                  <a:cs typeface="Gaegu"/>
                  <a:sym typeface="Gaegu"/>
                </a:rPr>
                <a:t>Write an agenda here.</a:t>
              </a:r>
              <a:endParaRPr/>
            </a:p>
            <a:p>
              <a:pPr indent="0" lvl="1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200" u="sng" cap="none" strike="noStrike">
                  <a:solidFill>
                    <a:srgbClr val="000000"/>
                  </a:solidFill>
                  <a:latin typeface="Gaegu"/>
                  <a:ea typeface="Gaegu"/>
                  <a:cs typeface="Gaegu"/>
                  <a:sym typeface="Gaegu"/>
                </a:rPr>
                <a:t>Write an agenda here.</a:t>
              </a:r>
              <a:endParaRPr/>
            </a:p>
          </p:txBody>
        </p:sp>
      </p:grpSp>
      <p:pic>
        <p:nvPicPr>
          <p:cNvPr id="122" name="Google Shape;122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474774">
            <a:off x="12123126" y="436419"/>
            <a:ext cx="2087853" cy="205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812802">
            <a:off x="328187" y="6606496"/>
            <a:ext cx="1980995" cy="28747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9DC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6"/>
          <p:cNvSpPr/>
          <p:nvPr/>
        </p:nvSpPr>
        <p:spPr>
          <a:xfrm>
            <a:off x="3570350" y="1746791"/>
            <a:ext cx="11147299" cy="6588238"/>
          </a:xfrm>
          <a:custGeom>
            <a:rect b="b" l="l" r="r" t="t"/>
            <a:pathLst>
              <a:path extrusionOk="0" h="6350000" w="10744200">
                <a:moveTo>
                  <a:pt x="5372100" y="0"/>
                </a:moveTo>
                <a:cubicBezTo>
                  <a:pt x="8338820" y="0"/>
                  <a:pt x="10744200" y="1421130"/>
                  <a:pt x="10744200" y="3175000"/>
                </a:cubicBezTo>
                <a:cubicBezTo>
                  <a:pt x="10744200" y="4928870"/>
                  <a:pt x="8338820" y="6350000"/>
                  <a:pt x="5372100" y="6350000"/>
                </a:cubicBezTo>
                <a:cubicBezTo>
                  <a:pt x="2405380" y="6350000"/>
                  <a:pt x="0" y="4928870"/>
                  <a:pt x="0" y="3175000"/>
                </a:cubicBezTo>
                <a:cubicBezTo>
                  <a:pt x="0" y="1421130"/>
                  <a:pt x="2405380" y="0"/>
                  <a:pt x="5372100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651" l="-7926" r="-31871" t="-46233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9" name="Google Shape;129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-534633" y="2061589"/>
            <a:ext cx="5646853" cy="8023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31989">
            <a:off x="13561188" y="5376573"/>
            <a:ext cx="3425346" cy="326342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6"/>
          <p:cNvSpPr txBox="1"/>
          <p:nvPr/>
        </p:nvSpPr>
        <p:spPr>
          <a:xfrm>
            <a:off x="3570350" y="8862822"/>
            <a:ext cx="11147299" cy="763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26B2EB"/>
                </a:solidFill>
                <a:latin typeface="Nunito"/>
                <a:ea typeface="Nunito"/>
                <a:cs typeface="Nunito"/>
                <a:sym typeface="Nunito"/>
              </a:rPr>
              <a:t>I'm Rain, and I'll be sharing with you our business plan.</a:t>
            </a:r>
            <a:endParaRPr/>
          </a:p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26B2EB"/>
                </a:solidFill>
                <a:latin typeface="Nunito"/>
                <a:ea typeface="Nunito"/>
                <a:cs typeface="Nunito"/>
                <a:sym typeface="Nunito"/>
              </a:rPr>
              <a:t>Follow us at @reallygreatsite to learn more. </a:t>
            </a:r>
            <a:endParaRPr/>
          </a:p>
        </p:txBody>
      </p:sp>
      <p:grpSp>
        <p:nvGrpSpPr>
          <p:cNvPr id="132" name="Google Shape;132;p16"/>
          <p:cNvGrpSpPr/>
          <p:nvPr/>
        </p:nvGrpSpPr>
        <p:grpSpPr>
          <a:xfrm>
            <a:off x="12781922" y="600075"/>
            <a:ext cx="4310743" cy="4114800"/>
            <a:chOff x="0" y="0"/>
            <a:chExt cx="5747657" cy="5486400"/>
          </a:xfrm>
        </p:grpSpPr>
        <p:pic>
          <p:nvPicPr>
            <p:cNvPr id="133" name="Google Shape;133;p1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0" y="0"/>
              <a:ext cx="5747657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4" name="Google Shape;134;p16"/>
            <p:cNvSpPr txBox="1"/>
            <p:nvPr/>
          </p:nvSpPr>
          <p:spPr>
            <a:xfrm>
              <a:off x="1038818" y="1051183"/>
              <a:ext cx="3868800" cy="229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999" u="none" cap="none" strike="noStrike">
                  <a:solidFill>
                    <a:srgbClr val="FFFFFF"/>
                  </a:solidFill>
                  <a:latin typeface="Gaegu"/>
                  <a:ea typeface="Gaegu"/>
                  <a:cs typeface="Gaegu"/>
                  <a:sym typeface="Gaegu"/>
                </a:rPr>
                <a:t>Hello</a:t>
              </a:r>
              <a:endParaRPr/>
            </a:p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999" u="none" cap="none" strike="noStrike">
                  <a:solidFill>
                    <a:srgbClr val="FFFFFF"/>
                  </a:solidFill>
                  <a:latin typeface="Gaegu"/>
                  <a:ea typeface="Gaegu"/>
                  <a:cs typeface="Gaegu"/>
                  <a:sym typeface="Gaegu"/>
                </a:rPr>
                <a:t>there</a:t>
              </a: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4C5E6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9" name="Google Shape;139;p17"/>
          <p:cNvGraphicFramePr/>
          <p:nvPr/>
        </p:nvGraphicFramePr>
        <p:xfrm>
          <a:off x="639169" y="511602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{0F30DB53-5151-4082-84C2-84CF5211A738}</a:tableStyleId>
              </a:tblPr>
              <a:tblGrid>
                <a:gridCol w="7982050"/>
                <a:gridCol w="9027625"/>
              </a:tblGrid>
              <a:tr h="1526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2400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199" u="none" cap="none" strike="noStrike">
                          <a:solidFill>
                            <a:srgbClr val="FC1301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Write the problem here and elaborate on it.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74C5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9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99" u="none" cap="none" strike="noStrike">
                          <a:solidFill>
                            <a:srgbClr val="26B2EB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Discuss an existing alternative people use to address the problem.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74C5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9DC"/>
                    </a:solidFill>
                  </a:tcPr>
                </a:tc>
              </a:tr>
              <a:tr h="1526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2400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199" u="none" cap="none" strike="noStrike">
                          <a:solidFill>
                            <a:srgbClr val="FC1301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Write the problem here and elaborate on it.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74C5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74C5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9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99" u="none" cap="none" strike="noStrike">
                          <a:solidFill>
                            <a:srgbClr val="26B2EB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Discuss an existing alternative people use to address the problem.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74C5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74C5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9DC"/>
                    </a:solidFill>
                  </a:tcPr>
                </a:tc>
              </a:tr>
              <a:tr h="1526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2400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199" u="none" cap="none" strike="noStrike">
                          <a:solidFill>
                            <a:srgbClr val="FC1301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Write the problem here and elaborate on it.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74C5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9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99" u="none" cap="none" strike="noStrike">
                          <a:solidFill>
                            <a:srgbClr val="26B2EB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Discuss an existing alternative people use to address the problem.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74C5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9DC"/>
                    </a:solidFill>
                  </a:tcPr>
                </a:tc>
              </a:tr>
            </a:tbl>
          </a:graphicData>
        </a:graphic>
      </p:graphicFrame>
      <p:sp>
        <p:nvSpPr>
          <p:cNvPr id="140" name="Google Shape;140;p17"/>
          <p:cNvSpPr txBox="1"/>
          <p:nvPr/>
        </p:nvSpPr>
        <p:spPr>
          <a:xfrm>
            <a:off x="3488865" y="1492125"/>
            <a:ext cx="11310270" cy="2598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400" u="none" cap="none" strike="noStrike">
                <a:solidFill>
                  <a:srgbClr val="FFFFFF"/>
                </a:solidFill>
                <a:latin typeface="Gaegu"/>
                <a:ea typeface="Gaegu"/>
                <a:cs typeface="Gaegu"/>
                <a:sym typeface="Gaegu"/>
              </a:rPr>
              <a:t>Problems &amp;</a:t>
            </a:r>
            <a:endParaRPr/>
          </a:p>
          <a:p>
            <a:pPr indent="0" lvl="0" marL="0" marR="0" rtl="0" algn="ctr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400" u="none" cap="none" strike="noStrike">
                <a:solidFill>
                  <a:srgbClr val="FFFFFF"/>
                </a:solidFill>
                <a:latin typeface="Gaegu"/>
                <a:ea typeface="Gaegu"/>
                <a:cs typeface="Gaegu"/>
                <a:sym typeface="Gaegu"/>
              </a:rPr>
              <a:t>Existing Alternatives</a:t>
            </a:r>
            <a:endParaRPr/>
          </a:p>
        </p:txBody>
      </p:sp>
      <p:pic>
        <p:nvPicPr>
          <p:cNvPr id="141" name="Google Shape;14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728696">
            <a:off x="15170047" y="769586"/>
            <a:ext cx="2406768" cy="3782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705070">
            <a:off x="402855" y="942535"/>
            <a:ext cx="4295954" cy="23510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9DC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18"/>
          <p:cNvGrpSpPr/>
          <p:nvPr/>
        </p:nvGrpSpPr>
        <p:grpSpPr>
          <a:xfrm>
            <a:off x="1701303" y="4634295"/>
            <a:ext cx="3473969" cy="3489541"/>
            <a:chOff x="1813" y="0"/>
            <a:chExt cx="809173" cy="812800"/>
          </a:xfrm>
        </p:grpSpPr>
        <p:sp>
          <p:nvSpPr>
            <p:cNvPr id="148" name="Google Shape;148;p1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8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0" name="Google Shape;15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80327" y="4856951"/>
            <a:ext cx="2115927" cy="30464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1" name="Google Shape;151;p18"/>
          <p:cNvGrpSpPr/>
          <p:nvPr/>
        </p:nvGrpSpPr>
        <p:grpSpPr>
          <a:xfrm>
            <a:off x="7407013" y="4609881"/>
            <a:ext cx="3473969" cy="3489541"/>
            <a:chOff x="1813" y="0"/>
            <a:chExt cx="809173" cy="812800"/>
          </a:xfrm>
        </p:grpSpPr>
        <p:sp>
          <p:nvSpPr>
            <p:cNvPr id="152" name="Google Shape;152;p1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8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4" name="Google Shape;154;p18"/>
          <p:cNvGrpSpPr/>
          <p:nvPr/>
        </p:nvGrpSpPr>
        <p:grpSpPr>
          <a:xfrm>
            <a:off x="13112723" y="4634295"/>
            <a:ext cx="3473969" cy="3489541"/>
            <a:chOff x="1813" y="0"/>
            <a:chExt cx="809173" cy="812800"/>
          </a:xfrm>
        </p:grpSpPr>
        <p:sp>
          <p:nvSpPr>
            <p:cNvPr id="155" name="Google Shape;155;p1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18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7" name="Google Shape;157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84493" y="5721671"/>
            <a:ext cx="2661865" cy="1050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942041" y="5124450"/>
            <a:ext cx="2263435" cy="2257776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8"/>
          <p:cNvSpPr txBox="1"/>
          <p:nvPr/>
        </p:nvSpPr>
        <p:spPr>
          <a:xfrm>
            <a:off x="4286434" y="976787"/>
            <a:ext cx="9715132" cy="17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458" u="none" cap="none" strike="noStrike">
                <a:solidFill>
                  <a:srgbClr val="FC89CA"/>
                </a:solidFill>
                <a:latin typeface="Gaegu"/>
                <a:ea typeface="Gaegu"/>
                <a:cs typeface="Gaegu"/>
                <a:sym typeface="Gaegu"/>
              </a:rPr>
              <a:t>Key Metrics</a:t>
            </a:r>
            <a:endParaRPr/>
          </a:p>
        </p:txBody>
      </p:sp>
      <p:sp>
        <p:nvSpPr>
          <p:cNvPr id="160" name="Google Shape;160;p18"/>
          <p:cNvSpPr txBox="1"/>
          <p:nvPr/>
        </p:nvSpPr>
        <p:spPr>
          <a:xfrm>
            <a:off x="997438" y="8466736"/>
            <a:ext cx="48816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F66308"/>
                </a:solidFill>
                <a:latin typeface="Nunito"/>
                <a:ea typeface="Nunito"/>
                <a:cs typeface="Nunito"/>
                <a:sym typeface="Nunito"/>
              </a:rPr>
              <a:t>Write the measure of success for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F66308"/>
                </a:solidFill>
                <a:latin typeface="Nunito"/>
                <a:ea typeface="Nunito"/>
                <a:cs typeface="Nunito"/>
                <a:sym typeface="Nunito"/>
              </a:rPr>
              <a:t>your business product or service.</a:t>
            </a:r>
            <a:endParaRPr/>
          </a:p>
        </p:txBody>
      </p:sp>
      <p:sp>
        <p:nvSpPr>
          <p:cNvPr id="161" name="Google Shape;161;p18"/>
          <p:cNvSpPr txBox="1"/>
          <p:nvPr/>
        </p:nvSpPr>
        <p:spPr>
          <a:xfrm>
            <a:off x="6703148" y="8466736"/>
            <a:ext cx="48816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F66308"/>
                </a:solidFill>
                <a:latin typeface="Nunito"/>
                <a:ea typeface="Nunito"/>
                <a:cs typeface="Nunito"/>
                <a:sym typeface="Nunito"/>
              </a:rPr>
              <a:t>Write the measure of success for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F66308"/>
                </a:solidFill>
                <a:latin typeface="Nunito"/>
                <a:ea typeface="Nunito"/>
                <a:cs typeface="Nunito"/>
                <a:sym typeface="Nunito"/>
              </a:rPr>
              <a:t>your business product or service.</a:t>
            </a:r>
            <a:endParaRPr/>
          </a:p>
        </p:txBody>
      </p:sp>
      <p:sp>
        <p:nvSpPr>
          <p:cNvPr id="162" name="Google Shape;162;p18"/>
          <p:cNvSpPr txBox="1"/>
          <p:nvPr/>
        </p:nvSpPr>
        <p:spPr>
          <a:xfrm>
            <a:off x="12408858" y="8466736"/>
            <a:ext cx="48816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F66308"/>
                </a:solidFill>
                <a:latin typeface="Nunito"/>
                <a:ea typeface="Nunito"/>
                <a:cs typeface="Nunito"/>
                <a:sym typeface="Nunito"/>
              </a:rPr>
              <a:t>Write the measure of success for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F66308"/>
                </a:solidFill>
                <a:latin typeface="Nunito"/>
                <a:ea typeface="Nunito"/>
                <a:cs typeface="Nunito"/>
                <a:sym typeface="Nunito"/>
              </a:rPr>
              <a:t>your business product or service.</a:t>
            </a:r>
            <a:endParaRPr/>
          </a:p>
        </p:txBody>
      </p:sp>
      <p:sp>
        <p:nvSpPr>
          <p:cNvPr id="163" name="Google Shape;163;p18"/>
          <p:cNvSpPr txBox="1"/>
          <p:nvPr/>
        </p:nvSpPr>
        <p:spPr>
          <a:xfrm>
            <a:off x="997438" y="3509433"/>
            <a:ext cx="4881704" cy="7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26B2EB"/>
                </a:solidFill>
                <a:latin typeface="Gaegu"/>
                <a:ea typeface="Gaegu"/>
                <a:cs typeface="Gaegu"/>
                <a:sym typeface="Gaegu"/>
              </a:rPr>
              <a:t>Key Metric 1</a:t>
            </a:r>
            <a:endParaRPr/>
          </a:p>
        </p:txBody>
      </p:sp>
      <p:sp>
        <p:nvSpPr>
          <p:cNvPr id="164" name="Google Shape;164;p18"/>
          <p:cNvSpPr txBox="1"/>
          <p:nvPr/>
        </p:nvSpPr>
        <p:spPr>
          <a:xfrm>
            <a:off x="12408858" y="3509433"/>
            <a:ext cx="4881704" cy="7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26B2EB"/>
                </a:solidFill>
                <a:latin typeface="Gaegu"/>
                <a:ea typeface="Gaegu"/>
                <a:cs typeface="Gaegu"/>
                <a:sym typeface="Gaegu"/>
              </a:rPr>
              <a:t>Key Metric 3</a:t>
            </a:r>
            <a:endParaRPr/>
          </a:p>
        </p:txBody>
      </p:sp>
      <p:sp>
        <p:nvSpPr>
          <p:cNvPr id="165" name="Google Shape;165;p18"/>
          <p:cNvSpPr txBox="1"/>
          <p:nvPr/>
        </p:nvSpPr>
        <p:spPr>
          <a:xfrm>
            <a:off x="6703148" y="3509433"/>
            <a:ext cx="4881704" cy="7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26B2EB"/>
                </a:solidFill>
                <a:latin typeface="Gaegu"/>
                <a:ea typeface="Gaegu"/>
                <a:cs typeface="Gaegu"/>
                <a:sym typeface="Gaegu"/>
              </a:rPr>
              <a:t>Key Metric 2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9DC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19"/>
          <p:cNvGrpSpPr/>
          <p:nvPr/>
        </p:nvGrpSpPr>
        <p:grpSpPr>
          <a:xfrm>
            <a:off x="0" y="5143500"/>
            <a:ext cx="18287996" cy="5143500"/>
            <a:chOff x="0" y="0"/>
            <a:chExt cx="4816592" cy="1354667"/>
          </a:xfrm>
        </p:grpSpPr>
        <p:sp>
          <p:nvSpPr>
            <p:cNvPr id="171" name="Google Shape;171;p19"/>
            <p:cNvSpPr/>
            <p:nvPr/>
          </p:nvSpPr>
          <p:spPr>
            <a:xfrm>
              <a:off x="0" y="0"/>
              <a:ext cx="4816592" cy="1354667"/>
            </a:xfrm>
            <a:custGeom>
              <a:rect b="b" l="l" r="r" t="t"/>
              <a:pathLst>
                <a:path extrusionOk="0" h="1354667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74C5E6"/>
            </a:solidFill>
            <a:ln>
              <a:noFill/>
            </a:ln>
          </p:spPr>
        </p:sp>
        <p:sp>
          <p:nvSpPr>
            <p:cNvPr id="172" name="Google Shape;172;p19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3" name="Google Shape;173;p19"/>
          <p:cNvPicPr preferRelativeResize="0"/>
          <p:nvPr/>
        </p:nvPicPr>
        <p:blipFill rotWithShape="1">
          <a:blip r:embed="rId3">
            <a:alphaModFix/>
          </a:blip>
          <a:srcRect b="20394" l="0" r="0" t="20395"/>
          <a:stretch/>
        </p:blipFill>
        <p:spPr>
          <a:xfrm>
            <a:off x="2313402" y="2694416"/>
            <a:ext cx="13661196" cy="5394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386748" y="6523613"/>
            <a:ext cx="2872552" cy="2240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825875">
            <a:off x="346139" y="3011166"/>
            <a:ext cx="2968395" cy="2534267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9"/>
          <p:cNvSpPr txBox="1"/>
          <p:nvPr/>
        </p:nvSpPr>
        <p:spPr>
          <a:xfrm>
            <a:off x="1544586" y="1116448"/>
            <a:ext cx="15408661" cy="9057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899" u="none" cap="none" strike="noStrike">
                <a:solidFill>
                  <a:srgbClr val="FD9D29"/>
                </a:solidFill>
                <a:latin typeface="Gaegu"/>
                <a:ea typeface="Gaegu"/>
                <a:cs typeface="Gaegu"/>
                <a:sym typeface="Gaegu"/>
              </a:rPr>
              <a:t>Write the company's unique value proposition.</a:t>
            </a:r>
            <a:endParaRPr/>
          </a:p>
        </p:txBody>
      </p:sp>
      <p:sp>
        <p:nvSpPr>
          <p:cNvPr id="177" name="Google Shape;177;p19"/>
          <p:cNvSpPr txBox="1"/>
          <p:nvPr/>
        </p:nvSpPr>
        <p:spPr>
          <a:xfrm>
            <a:off x="4112242" y="8697528"/>
            <a:ext cx="9957827" cy="898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6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Turn an unaware visitor into an interested customer by expounding</a:t>
            </a:r>
            <a:endParaRPr/>
          </a:p>
          <a:p>
            <a:pPr indent="0" lvl="0" marL="0" marR="0" rtl="0" algn="ctr">
              <a:lnSpc>
                <a:spcPct val="146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on your company’s compelling, unique value proposition here.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9DC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20"/>
          <p:cNvGrpSpPr/>
          <p:nvPr/>
        </p:nvGrpSpPr>
        <p:grpSpPr>
          <a:xfrm>
            <a:off x="762524" y="1286297"/>
            <a:ext cx="4823100" cy="3164471"/>
            <a:chOff x="0" y="-133350"/>
            <a:chExt cx="6430800" cy="4219294"/>
          </a:xfrm>
        </p:grpSpPr>
        <p:sp>
          <p:nvSpPr>
            <p:cNvPr id="183" name="Google Shape;183;p20"/>
            <p:cNvSpPr txBox="1"/>
            <p:nvPr/>
          </p:nvSpPr>
          <p:spPr>
            <a:xfrm>
              <a:off x="2323160" y="954082"/>
              <a:ext cx="1784480" cy="14876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96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7299" u="none" cap="none" strike="noStrike">
                  <a:solidFill>
                    <a:srgbClr val="FC1301"/>
                  </a:solidFill>
                  <a:latin typeface="Gaegu"/>
                  <a:ea typeface="Gaegu"/>
                  <a:cs typeface="Gaegu"/>
                  <a:sym typeface="Gaegu"/>
                </a:rPr>
                <a:t>S</a:t>
              </a:r>
              <a:endParaRPr/>
            </a:p>
          </p:txBody>
        </p:sp>
        <p:sp>
          <p:nvSpPr>
            <p:cNvPr id="184" name="Google Shape;184;p20"/>
            <p:cNvSpPr txBox="1"/>
            <p:nvPr/>
          </p:nvSpPr>
          <p:spPr>
            <a:xfrm>
              <a:off x="1702810" y="-133350"/>
              <a:ext cx="3025180" cy="9541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8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099" u="none" cap="none" strike="noStrike">
                  <a:solidFill>
                    <a:srgbClr val="FD9D29"/>
                  </a:solidFill>
                  <a:latin typeface="Gaegu"/>
                  <a:ea typeface="Gaegu"/>
                  <a:cs typeface="Gaegu"/>
                  <a:sym typeface="Gaegu"/>
                </a:rPr>
                <a:t>Strengths</a:t>
              </a:r>
              <a:endParaRPr/>
            </a:p>
          </p:txBody>
        </p:sp>
        <p:sp>
          <p:nvSpPr>
            <p:cNvPr id="185" name="Google Shape;185;p20"/>
            <p:cNvSpPr txBox="1"/>
            <p:nvPr/>
          </p:nvSpPr>
          <p:spPr>
            <a:xfrm>
              <a:off x="0" y="2661512"/>
              <a:ext cx="6430800" cy="14244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00" u="none" cap="none" strike="noStrike">
                  <a:solidFill>
                    <a:srgbClr val="26B2EB"/>
                  </a:solidFill>
                  <a:latin typeface="Nunito"/>
                  <a:ea typeface="Nunito"/>
                  <a:cs typeface="Nunito"/>
                  <a:sym typeface="Nunito"/>
                </a:rPr>
                <a:t>What are you doing well? </a:t>
              </a:r>
              <a:endParaRPr/>
            </a:p>
            <a:p>
              <a:pPr indent="0" lvl="1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00" u="none" cap="none" strike="noStrike">
                  <a:solidFill>
                    <a:srgbClr val="26B2EB"/>
                  </a:solidFill>
                  <a:latin typeface="Nunito"/>
                  <a:ea typeface="Nunito"/>
                  <a:cs typeface="Nunito"/>
                  <a:sym typeface="Nunito"/>
                </a:rPr>
                <a:t>What sets you apart?</a:t>
              </a:r>
              <a:endParaRPr/>
            </a:p>
            <a:p>
              <a:pPr indent="0" lvl="1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00" u="none" cap="none" strike="noStrike">
                  <a:solidFill>
                    <a:srgbClr val="26B2EB"/>
                  </a:solidFill>
                  <a:latin typeface="Nunito"/>
                  <a:ea typeface="Nunito"/>
                  <a:cs typeface="Nunito"/>
                  <a:sym typeface="Nunito"/>
                </a:rPr>
                <a:t>What are your good qualities?</a:t>
              </a:r>
              <a:endParaRPr/>
            </a:p>
          </p:txBody>
        </p:sp>
      </p:grpSp>
      <p:grpSp>
        <p:nvGrpSpPr>
          <p:cNvPr id="186" name="Google Shape;186;p20"/>
          <p:cNvGrpSpPr/>
          <p:nvPr/>
        </p:nvGrpSpPr>
        <p:grpSpPr>
          <a:xfrm>
            <a:off x="226577" y="5731879"/>
            <a:ext cx="5894994" cy="3526421"/>
            <a:chOff x="0" y="-133350"/>
            <a:chExt cx="7859991" cy="4701894"/>
          </a:xfrm>
        </p:grpSpPr>
        <p:sp>
          <p:nvSpPr>
            <p:cNvPr id="187" name="Google Shape;187;p20"/>
            <p:cNvSpPr txBox="1"/>
            <p:nvPr/>
          </p:nvSpPr>
          <p:spPr>
            <a:xfrm>
              <a:off x="0" y="2661512"/>
              <a:ext cx="7859991" cy="19070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00" u="none" cap="none" strike="noStrike">
                  <a:solidFill>
                    <a:srgbClr val="26B2EB"/>
                  </a:solidFill>
                  <a:latin typeface="Nunito"/>
                  <a:ea typeface="Nunito"/>
                  <a:cs typeface="Nunito"/>
                  <a:sym typeface="Nunito"/>
                </a:rPr>
                <a:t>Where do you need to improve? </a:t>
              </a:r>
              <a:endParaRPr/>
            </a:p>
            <a:p>
              <a:pPr indent="0" lvl="1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00" u="none" cap="none" strike="noStrike">
                  <a:solidFill>
                    <a:srgbClr val="26B2EB"/>
                  </a:solidFill>
                  <a:latin typeface="Nunito"/>
                  <a:ea typeface="Nunito"/>
                  <a:cs typeface="Nunito"/>
                  <a:sym typeface="Nunito"/>
                </a:rPr>
                <a:t>Are resources adequate?</a:t>
              </a:r>
              <a:endParaRPr/>
            </a:p>
            <a:p>
              <a:pPr indent="0" lvl="1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00" u="none" cap="none" strike="noStrike">
                  <a:solidFill>
                    <a:srgbClr val="26B2EB"/>
                  </a:solidFill>
                  <a:latin typeface="Nunito"/>
                  <a:ea typeface="Nunito"/>
                  <a:cs typeface="Nunito"/>
                  <a:sym typeface="Nunito"/>
                </a:rPr>
                <a:t>What do others do</a:t>
              </a:r>
              <a:endParaRPr/>
            </a:p>
            <a:p>
              <a:pPr indent="0" lvl="1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00" u="none" cap="none" strike="noStrike">
                  <a:solidFill>
                    <a:srgbClr val="26B2EB"/>
                  </a:solidFill>
                  <a:latin typeface="Nunito"/>
                  <a:ea typeface="Nunito"/>
                  <a:cs typeface="Nunito"/>
                  <a:sym typeface="Nunito"/>
                </a:rPr>
                <a:t>better than you?</a:t>
              </a:r>
              <a:endParaRPr/>
            </a:p>
          </p:txBody>
        </p:sp>
        <p:sp>
          <p:nvSpPr>
            <p:cNvPr id="188" name="Google Shape;188;p20"/>
            <p:cNvSpPr txBox="1"/>
            <p:nvPr/>
          </p:nvSpPr>
          <p:spPr>
            <a:xfrm>
              <a:off x="3037756" y="954082"/>
              <a:ext cx="1784480" cy="14876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96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7299" u="none" cap="none" strike="noStrike">
                  <a:solidFill>
                    <a:srgbClr val="FC1301"/>
                  </a:solidFill>
                  <a:latin typeface="Gaegu"/>
                  <a:ea typeface="Gaegu"/>
                  <a:cs typeface="Gaegu"/>
                  <a:sym typeface="Gaegu"/>
                </a:rPr>
                <a:t>W</a:t>
              </a:r>
              <a:endParaRPr/>
            </a:p>
          </p:txBody>
        </p:sp>
        <p:sp>
          <p:nvSpPr>
            <p:cNvPr id="189" name="Google Shape;189;p20"/>
            <p:cNvSpPr txBox="1"/>
            <p:nvPr/>
          </p:nvSpPr>
          <p:spPr>
            <a:xfrm>
              <a:off x="1482951" y="-133350"/>
              <a:ext cx="4894090" cy="9541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8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099" u="none" cap="none" strike="noStrike">
                  <a:solidFill>
                    <a:srgbClr val="FD9D29"/>
                  </a:solidFill>
                  <a:latin typeface="Gaegu"/>
                  <a:ea typeface="Gaegu"/>
                  <a:cs typeface="Gaegu"/>
                  <a:sym typeface="Gaegu"/>
                </a:rPr>
                <a:t>Weaknesses</a:t>
              </a:r>
              <a:endParaRPr/>
            </a:p>
          </p:txBody>
        </p:sp>
      </p:grpSp>
      <p:grpSp>
        <p:nvGrpSpPr>
          <p:cNvPr id="190" name="Google Shape;190;p20"/>
          <p:cNvGrpSpPr/>
          <p:nvPr/>
        </p:nvGrpSpPr>
        <p:grpSpPr>
          <a:xfrm>
            <a:off x="13319083" y="1286297"/>
            <a:ext cx="3888876" cy="3164471"/>
            <a:chOff x="0" y="-133350"/>
            <a:chExt cx="5185168" cy="4219294"/>
          </a:xfrm>
        </p:grpSpPr>
        <p:sp>
          <p:nvSpPr>
            <p:cNvPr id="191" name="Google Shape;191;p20"/>
            <p:cNvSpPr txBox="1"/>
            <p:nvPr/>
          </p:nvSpPr>
          <p:spPr>
            <a:xfrm>
              <a:off x="1700344" y="954082"/>
              <a:ext cx="1784480" cy="14876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96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7299" u="none" cap="none" strike="noStrike">
                  <a:solidFill>
                    <a:srgbClr val="FC1301"/>
                  </a:solidFill>
                  <a:latin typeface="Gaegu"/>
                  <a:ea typeface="Gaegu"/>
                  <a:cs typeface="Gaegu"/>
                  <a:sym typeface="Gaegu"/>
                </a:rPr>
                <a:t>O</a:t>
              </a:r>
              <a:endParaRPr/>
            </a:p>
          </p:txBody>
        </p:sp>
        <p:sp>
          <p:nvSpPr>
            <p:cNvPr id="192" name="Google Shape;192;p20"/>
            <p:cNvSpPr txBox="1"/>
            <p:nvPr/>
          </p:nvSpPr>
          <p:spPr>
            <a:xfrm>
              <a:off x="477488" y="-133350"/>
              <a:ext cx="4230191" cy="9541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8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099" u="none" cap="none" strike="noStrike">
                  <a:solidFill>
                    <a:srgbClr val="FD9D29"/>
                  </a:solidFill>
                  <a:latin typeface="Gaegu"/>
                  <a:ea typeface="Gaegu"/>
                  <a:cs typeface="Gaegu"/>
                  <a:sym typeface="Gaegu"/>
                </a:rPr>
                <a:t>Opportunities</a:t>
              </a:r>
              <a:endParaRPr/>
            </a:p>
          </p:txBody>
        </p:sp>
        <p:sp>
          <p:nvSpPr>
            <p:cNvPr id="193" name="Google Shape;193;p20"/>
            <p:cNvSpPr txBox="1"/>
            <p:nvPr/>
          </p:nvSpPr>
          <p:spPr>
            <a:xfrm>
              <a:off x="0" y="2661512"/>
              <a:ext cx="5185168" cy="14244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00" u="none" cap="none" strike="noStrike">
                  <a:solidFill>
                    <a:srgbClr val="26B2EB"/>
                  </a:solidFill>
                  <a:latin typeface="Nunito"/>
                  <a:ea typeface="Nunito"/>
                  <a:cs typeface="Nunito"/>
                  <a:sym typeface="Nunito"/>
                </a:rPr>
                <a:t>What are your goals? </a:t>
              </a:r>
              <a:endParaRPr/>
            </a:p>
            <a:p>
              <a:pPr indent="0" lvl="1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00" u="none" cap="none" strike="noStrike">
                  <a:solidFill>
                    <a:srgbClr val="26B2EB"/>
                  </a:solidFill>
                  <a:latin typeface="Nunito"/>
                  <a:ea typeface="Nunito"/>
                  <a:cs typeface="Nunito"/>
                  <a:sym typeface="Nunito"/>
                </a:rPr>
                <a:t>Are demands shifting?</a:t>
              </a:r>
              <a:endParaRPr/>
            </a:p>
            <a:p>
              <a:pPr indent="0" lvl="1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00" u="none" cap="none" strike="noStrike">
                  <a:solidFill>
                    <a:srgbClr val="26B2EB"/>
                  </a:solidFill>
                  <a:latin typeface="Nunito"/>
                  <a:ea typeface="Nunito"/>
                  <a:cs typeface="Nunito"/>
                  <a:sym typeface="Nunito"/>
                </a:rPr>
                <a:t>How can it be improved?</a:t>
              </a:r>
              <a:endParaRPr/>
            </a:p>
          </p:txBody>
        </p:sp>
      </p:grpSp>
      <p:grpSp>
        <p:nvGrpSpPr>
          <p:cNvPr id="194" name="Google Shape;194;p20"/>
          <p:cNvGrpSpPr/>
          <p:nvPr/>
        </p:nvGrpSpPr>
        <p:grpSpPr>
          <a:xfrm>
            <a:off x="12653067" y="5731879"/>
            <a:ext cx="5220908" cy="3526421"/>
            <a:chOff x="0" y="-133350"/>
            <a:chExt cx="6961210" cy="4701894"/>
          </a:xfrm>
        </p:grpSpPr>
        <p:sp>
          <p:nvSpPr>
            <p:cNvPr id="195" name="Google Shape;195;p20"/>
            <p:cNvSpPr txBox="1"/>
            <p:nvPr/>
          </p:nvSpPr>
          <p:spPr>
            <a:xfrm>
              <a:off x="863044" y="2661512"/>
              <a:ext cx="5235123" cy="19070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00" u="none" cap="none" strike="noStrike">
                  <a:solidFill>
                    <a:srgbClr val="26B2EB"/>
                  </a:solidFill>
                  <a:latin typeface="Nunito"/>
                  <a:ea typeface="Nunito"/>
                  <a:cs typeface="Nunito"/>
                  <a:sym typeface="Nunito"/>
                </a:rPr>
                <a:t>What are the blockers</a:t>
              </a:r>
              <a:endParaRPr/>
            </a:p>
            <a:p>
              <a:pPr indent="0" lvl="1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00" u="none" cap="none" strike="noStrike">
                  <a:solidFill>
                    <a:srgbClr val="26B2EB"/>
                  </a:solidFill>
                  <a:latin typeface="Nunito"/>
                  <a:ea typeface="Nunito"/>
                  <a:cs typeface="Nunito"/>
                  <a:sym typeface="Nunito"/>
                </a:rPr>
                <a:t>you're facing? </a:t>
              </a:r>
              <a:endParaRPr/>
            </a:p>
            <a:p>
              <a:pPr indent="0" lvl="1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00" u="none" cap="none" strike="noStrike">
                  <a:solidFill>
                    <a:srgbClr val="26B2EB"/>
                  </a:solidFill>
                  <a:latin typeface="Nunito"/>
                  <a:ea typeface="Nunito"/>
                  <a:cs typeface="Nunito"/>
                  <a:sym typeface="Nunito"/>
                </a:rPr>
                <a:t>What are factors outside</a:t>
              </a:r>
              <a:endParaRPr/>
            </a:p>
            <a:p>
              <a:pPr indent="0" lvl="1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00" u="none" cap="none" strike="noStrike">
                  <a:solidFill>
                    <a:srgbClr val="26B2EB"/>
                  </a:solidFill>
                  <a:latin typeface="Nunito"/>
                  <a:ea typeface="Nunito"/>
                  <a:cs typeface="Nunito"/>
                  <a:sym typeface="Nunito"/>
                </a:rPr>
                <a:t>of your control?</a:t>
              </a:r>
              <a:endParaRPr/>
            </a:p>
          </p:txBody>
        </p:sp>
        <p:sp>
          <p:nvSpPr>
            <p:cNvPr id="196" name="Google Shape;196;p20"/>
            <p:cNvSpPr txBox="1"/>
            <p:nvPr/>
          </p:nvSpPr>
          <p:spPr>
            <a:xfrm>
              <a:off x="2588365" y="954082"/>
              <a:ext cx="1784480" cy="14876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96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7299" u="none" cap="none" strike="noStrike">
                  <a:solidFill>
                    <a:srgbClr val="FC1301"/>
                  </a:solidFill>
                  <a:latin typeface="Gaegu"/>
                  <a:ea typeface="Gaegu"/>
                  <a:cs typeface="Gaegu"/>
                  <a:sym typeface="Gaegu"/>
                </a:rPr>
                <a:t>T</a:t>
              </a:r>
              <a:endParaRPr/>
            </a:p>
          </p:txBody>
        </p:sp>
        <p:sp>
          <p:nvSpPr>
            <p:cNvPr id="197" name="Google Shape;197;p20"/>
            <p:cNvSpPr txBox="1"/>
            <p:nvPr/>
          </p:nvSpPr>
          <p:spPr>
            <a:xfrm>
              <a:off x="0" y="-133350"/>
              <a:ext cx="6961210" cy="9541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8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099" u="none" cap="none" strike="noStrike">
                  <a:solidFill>
                    <a:srgbClr val="FD9D29"/>
                  </a:solidFill>
                  <a:latin typeface="Gaegu"/>
                  <a:ea typeface="Gaegu"/>
                  <a:cs typeface="Gaegu"/>
                  <a:sym typeface="Gaegu"/>
                </a:rPr>
                <a:t>Threats</a:t>
              </a:r>
              <a:endParaRPr/>
            </a:p>
          </p:txBody>
        </p:sp>
      </p:grpSp>
      <p:pic>
        <p:nvPicPr>
          <p:cNvPr id="198" name="Google Shape;19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411108">
            <a:off x="6473205" y="1688395"/>
            <a:ext cx="5477911" cy="69102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4C5E6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1"/>
          <p:cNvPicPr preferRelativeResize="0"/>
          <p:nvPr/>
        </p:nvPicPr>
        <p:blipFill rotWithShape="1">
          <a:blip r:embed="rId3">
            <a:alphaModFix/>
          </a:blip>
          <a:srcRect b="10390" l="16270" r="16270" t="26941"/>
          <a:stretch/>
        </p:blipFill>
        <p:spPr>
          <a:xfrm>
            <a:off x="3146975" y="2990500"/>
            <a:ext cx="11994000" cy="6267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04" name="Google Shape;204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57383">
            <a:off x="1463200" y="2992378"/>
            <a:ext cx="3367531" cy="2424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85057">
            <a:off x="11390423" y="6958826"/>
            <a:ext cx="6100310" cy="2310492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1"/>
          <p:cNvSpPr txBox="1"/>
          <p:nvPr/>
        </p:nvSpPr>
        <p:spPr>
          <a:xfrm>
            <a:off x="3847422" y="1017966"/>
            <a:ext cx="10593156" cy="12806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299" u="none" cap="none" strike="noStrike">
                <a:solidFill>
                  <a:srgbClr val="FFFFFF"/>
                </a:solidFill>
                <a:latin typeface="Gaegu"/>
                <a:ea typeface="Gaegu"/>
                <a:cs typeface="Gaegu"/>
                <a:sym typeface="Gaegu"/>
              </a:rPr>
              <a:t>Write a Heading Here</a:t>
            </a:r>
            <a:endParaRPr/>
          </a:p>
        </p:txBody>
      </p:sp>
      <p:pic>
        <p:nvPicPr>
          <p:cNvPr id="207" name="Google Shape;207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063694">
            <a:off x="14377638" y="1052645"/>
            <a:ext cx="3073143" cy="2749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