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10287000" cx="18288000"/>
  <p:notesSz cx="6858000" cy="9144000"/>
  <p:embeddedFontLst>
    <p:embeddedFont>
      <p:font typeface="Paytone One"/>
      <p:regular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ato-regular.fntdata"/><Relationship Id="rId10" Type="http://schemas.openxmlformats.org/officeDocument/2006/relationships/slide" Target="slides/slide4.xml"/><Relationship Id="rId32" Type="http://schemas.openxmlformats.org/officeDocument/2006/relationships/font" Target="fonts/PaytoneOne-regular.fntdata"/><Relationship Id="rId13" Type="http://schemas.openxmlformats.org/officeDocument/2006/relationships/slide" Target="slides/slide7.xml"/><Relationship Id="rId35" Type="http://schemas.openxmlformats.org/officeDocument/2006/relationships/font" Target="fonts/Lato-italic.fntdata"/><Relationship Id="rId12" Type="http://schemas.openxmlformats.org/officeDocument/2006/relationships/slide" Target="slides/slide6.xml"/><Relationship Id="rId34" Type="http://schemas.openxmlformats.org/officeDocument/2006/relationships/font" Target="fonts/Lat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La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199f375035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2199f375035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199f375035_0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34.png"/><Relationship Id="rId5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Relationship Id="rId4" Type="http://schemas.openxmlformats.org/officeDocument/2006/relationships/image" Target="../media/image41.jpg"/><Relationship Id="rId5" Type="http://schemas.openxmlformats.org/officeDocument/2006/relationships/image" Target="../media/image5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Relationship Id="rId4" Type="http://schemas.openxmlformats.org/officeDocument/2006/relationships/image" Target="../media/image75.jpg"/><Relationship Id="rId5" Type="http://schemas.openxmlformats.org/officeDocument/2006/relationships/image" Target="../media/image40.png"/><Relationship Id="rId6" Type="http://schemas.openxmlformats.org/officeDocument/2006/relationships/image" Target="../media/image4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png"/><Relationship Id="rId4" Type="http://schemas.openxmlformats.org/officeDocument/2006/relationships/image" Target="../media/image67.jpg"/><Relationship Id="rId5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1.png"/><Relationship Id="rId4" Type="http://schemas.openxmlformats.org/officeDocument/2006/relationships/image" Target="../media/image57.png"/><Relationship Id="rId5" Type="http://schemas.openxmlformats.org/officeDocument/2006/relationships/image" Target="../media/image54.png"/><Relationship Id="rId6" Type="http://schemas.openxmlformats.org/officeDocument/2006/relationships/image" Target="../media/image7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Relationship Id="rId4" Type="http://schemas.openxmlformats.org/officeDocument/2006/relationships/image" Target="../media/image73.jpg"/><Relationship Id="rId5" Type="http://schemas.openxmlformats.org/officeDocument/2006/relationships/image" Target="../media/image58.png"/><Relationship Id="rId6" Type="http://schemas.openxmlformats.org/officeDocument/2006/relationships/image" Target="../media/image6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0.png"/><Relationship Id="rId4" Type="http://schemas.openxmlformats.org/officeDocument/2006/relationships/image" Target="../media/image55.png"/><Relationship Id="rId5" Type="http://schemas.openxmlformats.org/officeDocument/2006/relationships/image" Target="../media/image5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0.png"/><Relationship Id="rId4" Type="http://schemas.openxmlformats.org/officeDocument/2006/relationships/image" Target="../media/image72.jpg"/><Relationship Id="rId5" Type="http://schemas.openxmlformats.org/officeDocument/2006/relationships/image" Target="../media/image7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1.png"/><Relationship Id="rId4" Type="http://schemas.openxmlformats.org/officeDocument/2006/relationships/image" Target="../media/image66.png"/><Relationship Id="rId5" Type="http://schemas.openxmlformats.org/officeDocument/2006/relationships/image" Target="../media/image6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1.png"/><Relationship Id="rId4" Type="http://schemas.openxmlformats.org/officeDocument/2006/relationships/image" Target="../media/image76.png"/><Relationship Id="rId5" Type="http://schemas.openxmlformats.org/officeDocument/2006/relationships/image" Target="../media/image7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1.png"/><Relationship Id="rId4" Type="http://schemas.openxmlformats.org/officeDocument/2006/relationships/image" Target="../media/image7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82.png"/><Relationship Id="rId11" Type="http://schemas.openxmlformats.org/officeDocument/2006/relationships/image" Target="../media/image104.jpg"/><Relationship Id="rId10" Type="http://schemas.openxmlformats.org/officeDocument/2006/relationships/image" Target="../media/image108.jpg"/><Relationship Id="rId9" Type="http://schemas.openxmlformats.org/officeDocument/2006/relationships/image" Target="../media/image95.jpg"/><Relationship Id="rId5" Type="http://schemas.openxmlformats.org/officeDocument/2006/relationships/image" Target="../media/image80.jpg"/><Relationship Id="rId6" Type="http://schemas.openxmlformats.org/officeDocument/2006/relationships/image" Target="../media/image69.jpg"/><Relationship Id="rId7" Type="http://schemas.openxmlformats.org/officeDocument/2006/relationships/image" Target="../media/image96.jpg"/><Relationship Id="rId8" Type="http://schemas.openxmlformats.org/officeDocument/2006/relationships/image" Target="../media/image87.jpg"/></Relationships>
</file>

<file path=ppt/slides/_rels/slide23.xml.rels><?xml version="1.0" encoding="UTF-8" standalone="yes"?><Relationships xmlns="http://schemas.openxmlformats.org/package/2006/relationships"><Relationship Id="rId40" Type="http://schemas.openxmlformats.org/officeDocument/2006/relationships/image" Target="../media/image7.png"/><Relationship Id="rId20" Type="http://schemas.openxmlformats.org/officeDocument/2006/relationships/image" Target="../media/image34.png"/><Relationship Id="rId42" Type="http://schemas.openxmlformats.org/officeDocument/2006/relationships/image" Target="../media/image154.png"/><Relationship Id="rId41" Type="http://schemas.openxmlformats.org/officeDocument/2006/relationships/image" Target="../media/image22.png"/><Relationship Id="rId22" Type="http://schemas.openxmlformats.org/officeDocument/2006/relationships/image" Target="../media/image38.png"/><Relationship Id="rId21" Type="http://schemas.openxmlformats.org/officeDocument/2006/relationships/image" Target="../media/image45.png"/><Relationship Id="rId43" Type="http://schemas.openxmlformats.org/officeDocument/2006/relationships/image" Target="../media/image146.png"/><Relationship Id="rId24" Type="http://schemas.openxmlformats.org/officeDocument/2006/relationships/image" Target="../media/image119.png"/><Relationship Id="rId23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2.png"/><Relationship Id="rId4" Type="http://schemas.openxmlformats.org/officeDocument/2006/relationships/image" Target="../media/image86.png"/><Relationship Id="rId9" Type="http://schemas.openxmlformats.org/officeDocument/2006/relationships/image" Target="../media/image149.png"/><Relationship Id="rId26" Type="http://schemas.openxmlformats.org/officeDocument/2006/relationships/image" Target="../media/image33.png"/><Relationship Id="rId25" Type="http://schemas.openxmlformats.org/officeDocument/2006/relationships/image" Target="../media/image35.png"/><Relationship Id="rId28" Type="http://schemas.openxmlformats.org/officeDocument/2006/relationships/image" Target="../media/image114.png"/><Relationship Id="rId27" Type="http://schemas.openxmlformats.org/officeDocument/2006/relationships/image" Target="../media/image29.png"/><Relationship Id="rId5" Type="http://schemas.openxmlformats.org/officeDocument/2006/relationships/image" Target="../media/image101.png"/><Relationship Id="rId6" Type="http://schemas.openxmlformats.org/officeDocument/2006/relationships/image" Target="../media/image63.png"/><Relationship Id="rId29" Type="http://schemas.openxmlformats.org/officeDocument/2006/relationships/image" Target="../media/image121.png"/><Relationship Id="rId7" Type="http://schemas.openxmlformats.org/officeDocument/2006/relationships/image" Target="../media/image66.png"/><Relationship Id="rId8" Type="http://schemas.openxmlformats.org/officeDocument/2006/relationships/image" Target="../media/image99.png"/><Relationship Id="rId31" Type="http://schemas.openxmlformats.org/officeDocument/2006/relationships/image" Target="../media/image31.png"/><Relationship Id="rId30" Type="http://schemas.openxmlformats.org/officeDocument/2006/relationships/image" Target="../media/image127.png"/><Relationship Id="rId11" Type="http://schemas.openxmlformats.org/officeDocument/2006/relationships/image" Target="../media/image59.png"/><Relationship Id="rId33" Type="http://schemas.openxmlformats.org/officeDocument/2006/relationships/image" Target="../media/image12.png"/><Relationship Id="rId10" Type="http://schemas.openxmlformats.org/officeDocument/2006/relationships/image" Target="../media/image91.png"/><Relationship Id="rId32" Type="http://schemas.openxmlformats.org/officeDocument/2006/relationships/image" Target="../media/image129.png"/><Relationship Id="rId13" Type="http://schemas.openxmlformats.org/officeDocument/2006/relationships/image" Target="../media/image58.png"/><Relationship Id="rId35" Type="http://schemas.openxmlformats.org/officeDocument/2006/relationships/image" Target="../media/image11.png"/><Relationship Id="rId12" Type="http://schemas.openxmlformats.org/officeDocument/2006/relationships/image" Target="../media/image118.png"/><Relationship Id="rId34" Type="http://schemas.openxmlformats.org/officeDocument/2006/relationships/image" Target="../media/image14.png"/><Relationship Id="rId15" Type="http://schemas.openxmlformats.org/officeDocument/2006/relationships/image" Target="../media/image54.png"/><Relationship Id="rId37" Type="http://schemas.openxmlformats.org/officeDocument/2006/relationships/image" Target="../media/image133.png"/><Relationship Id="rId14" Type="http://schemas.openxmlformats.org/officeDocument/2006/relationships/image" Target="../media/image57.png"/><Relationship Id="rId36" Type="http://schemas.openxmlformats.org/officeDocument/2006/relationships/image" Target="../media/image15.png"/><Relationship Id="rId17" Type="http://schemas.openxmlformats.org/officeDocument/2006/relationships/image" Target="../media/image44.png"/><Relationship Id="rId39" Type="http://schemas.openxmlformats.org/officeDocument/2006/relationships/image" Target="../media/image126.png"/><Relationship Id="rId16" Type="http://schemas.openxmlformats.org/officeDocument/2006/relationships/image" Target="../media/image51.png"/><Relationship Id="rId38" Type="http://schemas.openxmlformats.org/officeDocument/2006/relationships/image" Target="../media/image13.png"/><Relationship Id="rId19" Type="http://schemas.openxmlformats.org/officeDocument/2006/relationships/image" Target="../media/image52.png"/><Relationship Id="rId18" Type="http://schemas.openxmlformats.org/officeDocument/2006/relationships/image" Target="../media/image105.png"/></Relationships>
</file>

<file path=ppt/slides/_rels/slide24.xml.rels><?xml version="1.0" encoding="UTF-8" standalone="yes"?><Relationships xmlns="http://schemas.openxmlformats.org/package/2006/relationships"><Relationship Id="rId40" Type="http://schemas.openxmlformats.org/officeDocument/2006/relationships/image" Target="../media/image168.png"/><Relationship Id="rId20" Type="http://schemas.openxmlformats.org/officeDocument/2006/relationships/image" Target="../media/image151.png"/><Relationship Id="rId41" Type="http://schemas.openxmlformats.org/officeDocument/2006/relationships/image" Target="../media/image166.png"/><Relationship Id="rId22" Type="http://schemas.openxmlformats.org/officeDocument/2006/relationships/image" Target="../media/image159.png"/><Relationship Id="rId21" Type="http://schemas.openxmlformats.org/officeDocument/2006/relationships/image" Target="../media/image150.png"/><Relationship Id="rId24" Type="http://schemas.openxmlformats.org/officeDocument/2006/relationships/image" Target="../media/image160.png"/><Relationship Id="rId23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6.png"/><Relationship Id="rId4" Type="http://schemas.openxmlformats.org/officeDocument/2006/relationships/image" Target="../media/image120.png"/><Relationship Id="rId9" Type="http://schemas.openxmlformats.org/officeDocument/2006/relationships/image" Target="../media/image156.png"/><Relationship Id="rId26" Type="http://schemas.openxmlformats.org/officeDocument/2006/relationships/image" Target="../media/image140.png"/><Relationship Id="rId25" Type="http://schemas.openxmlformats.org/officeDocument/2006/relationships/image" Target="../media/image139.png"/><Relationship Id="rId28" Type="http://schemas.openxmlformats.org/officeDocument/2006/relationships/image" Target="../media/image142.png"/><Relationship Id="rId27" Type="http://schemas.openxmlformats.org/officeDocument/2006/relationships/image" Target="../media/image141.png"/><Relationship Id="rId5" Type="http://schemas.openxmlformats.org/officeDocument/2006/relationships/image" Target="../media/image117.png"/><Relationship Id="rId6" Type="http://schemas.openxmlformats.org/officeDocument/2006/relationships/image" Target="../media/image134.png"/><Relationship Id="rId29" Type="http://schemas.openxmlformats.org/officeDocument/2006/relationships/image" Target="../media/image143.png"/><Relationship Id="rId7" Type="http://schemas.openxmlformats.org/officeDocument/2006/relationships/image" Target="../media/image153.png"/><Relationship Id="rId8" Type="http://schemas.openxmlformats.org/officeDocument/2006/relationships/image" Target="../media/image123.png"/><Relationship Id="rId31" Type="http://schemas.openxmlformats.org/officeDocument/2006/relationships/image" Target="../media/image147.png"/><Relationship Id="rId30" Type="http://schemas.openxmlformats.org/officeDocument/2006/relationships/image" Target="../media/image152.png"/><Relationship Id="rId11" Type="http://schemas.openxmlformats.org/officeDocument/2006/relationships/image" Target="../media/image122.png"/><Relationship Id="rId33" Type="http://schemas.openxmlformats.org/officeDocument/2006/relationships/image" Target="../media/image158.png"/><Relationship Id="rId10" Type="http://schemas.openxmlformats.org/officeDocument/2006/relationships/image" Target="../media/image125.png"/><Relationship Id="rId32" Type="http://schemas.openxmlformats.org/officeDocument/2006/relationships/image" Target="../media/image164.png"/><Relationship Id="rId13" Type="http://schemas.openxmlformats.org/officeDocument/2006/relationships/image" Target="../media/image148.png"/><Relationship Id="rId35" Type="http://schemas.openxmlformats.org/officeDocument/2006/relationships/image" Target="../media/image161.png"/><Relationship Id="rId12" Type="http://schemas.openxmlformats.org/officeDocument/2006/relationships/image" Target="../media/image124.png"/><Relationship Id="rId34" Type="http://schemas.openxmlformats.org/officeDocument/2006/relationships/image" Target="../media/image162.png"/><Relationship Id="rId15" Type="http://schemas.openxmlformats.org/officeDocument/2006/relationships/image" Target="../media/image130.png"/><Relationship Id="rId37" Type="http://schemas.openxmlformats.org/officeDocument/2006/relationships/image" Target="../media/image157.png"/><Relationship Id="rId14" Type="http://schemas.openxmlformats.org/officeDocument/2006/relationships/image" Target="../media/image137.png"/><Relationship Id="rId36" Type="http://schemas.openxmlformats.org/officeDocument/2006/relationships/image" Target="../media/image155.png"/><Relationship Id="rId17" Type="http://schemas.openxmlformats.org/officeDocument/2006/relationships/image" Target="../media/image135.png"/><Relationship Id="rId39" Type="http://schemas.openxmlformats.org/officeDocument/2006/relationships/image" Target="../media/image163.png"/><Relationship Id="rId16" Type="http://schemas.openxmlformats.org/officeDocument/2006/relationships/image" Target="../media/image131.png"/><Relationship Id="rId38" Type="http://schemas.openxmlformats.org/officeDocument/2006/relationships/image" Target="../media/image171.png"/><Relationship Id="rId19" Type="http://schemas.openxmlformats.org/officeDocument/2006/relationships/image" Target="../media/image138.png"/><Relationship Id="rId18" Type="http://schemas.openxmlformats.org/officeDocument/2006/relationships/image" Target="../media/image1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5" Type="http://schemas.openxmlformats.org/officeDocument/2006/relationships/image" Target="../media/image172.png"/><Relationship Id="rId6" Type="http://schemas.openxmlformats.org/officeDocument/2006/relationships/image" Target="../media/image16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7.jp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9.png"/><Relationship Id="rId6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7.jp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6.jpg"/><Relationship Id="rId5" Type="http://schemas.openxmlformats.org/officeDocument/2006/relationships/image" Target="../media/image18.jpg"/><Relationship Id="rId6" Type="http://schemas.openxmlformats.org/officeDocument/2006/relationships/image" Target="../media/image30.jpg"/><Relationship Id="rId7" Type="http://schemas.openxmlformats.org/officeDocument/2006/relationships/image" Target="../media/image19.png"/><Relationship Id="rId8" Type="http://schemas.openxmlformats.org/officeDocument/2006/relationships/image" Target="../media/image4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Relationship Id="rId5" Type="http://schemas.openxmlformats.org/officeDocument/2006/relationships/image" Target="../media/image3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5" Type="http://schemas.openxmlformats.org/officeDocument/2006/relationships/image" Target="../media/image32.png"/><Relationship Id="rId6" Type="http://schemas.openxmlformats.org/officeDocument/2006/relationships/image" Target="../media/image49.png"/><Relationship Id="rId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A5D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rect b="b" l="l" r="r" t="t"/>
              <a:pathLst>
                <a:path extrusionOk="0" h="2512356" w="4620871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rect b="b" l="l" r="r" t="t"/>
              <a:pathLst>
                <a:path extrusionOk="0" h="2479894" w="4587153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1763082" y="2024711"/>
            <a:ext cx="14293575" cy="4101234"/>
            <a:chOff x="0" y="9525"/>
            <a:chExt cx="19058100" cy="5468312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0" y="2610437"/>
              <a:ext cx="19058100" cy="286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71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BOOK REPORT</a:t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291248" y="9525"/>
              <a:ext cx="13100100" cy="286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71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COLORFUL</a:t>
              </a:r>
              <a:endParaRPr/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6179840" y="1184862"/>
            <a:ext cx="5928319" cy="727550"/>
            <a:chOff x="0" y="0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7904426" cy="970066"/>
            </a:xfrm>
            <a:custGeom>
              <a:rect b="b" l="l" r="r" t="t"/>
              <a:pathLst>
                <a:path extrusionOk="0" h="191618" w="1561368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cap="flat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79076" y="163258"/>
              <a:ext cx="6746400" cy="6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0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BOOK | EDUCATION</a:t>
              </a:r>
              <a:endParaRPr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b="68625" l="34595" r="52026" t="1199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b="68625" l="55552" r="30322" t="1199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b="0" l="15507" r="15507" t="35995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A6CB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22"/>
          <p:cNvGrpSpPr/>
          <p:nvPr/>
        </p:nvGrpSpPr>
        <p:grpSpPr>
          <a:xfrm>
            <a:off x="371565" y="1117160"/>
            <a:ext cx="5364870" cy="7944184"/>
            <a:chOff x="0" y="-144661"/>
            <a:chExt cx="7153160" cy="10592245"/>
          </a:xfrm>
        </p:grpSpPr>
        <p:grpSp>
          <p:nvGrpSpPr>
            <p:cNvPr id="349" name="Google Shape;349;p22"/>
            <p:cNvGrpSpPr/>
            <p:nvPr/>
          </p:nvGrpSpPr>
          <p:grpSpPr>
            <a:xfrm>
              <a:off x="0" y="-144661"/>
              <a:ext cx="7153160" cy="10592245"/>
              <a:chOff x="0" y="-28575"/>
              <a:chExt cx="1412970" cy="2092295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0" y="0"/>
                <a:ext cx="1412970" cy="2063720"/>
              </a:xfrm>
              <a:custGeom>
                <a:rect b="b" l="l" r="r" t="t"/>
                <a:pathLst>
                  <a:path extrusionOk="0" h="2063720" w="1412970">
                    <a:moveTo>
                      <a:pt x="0" y="0"/>
                    </a:moveTo>
                    <a:lnTo>
                      <a:pt x="1412970" y="0"/>
                    </a:lnTo>
                    <a:lnTo>
                      <a:pt x="1412970" y="2063720"/>
                    </a:lnTo>
                    <a:lnTo>
                      <a:pt x="0" y="20637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1" name="Google Shape;351;p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22"/>
            <p:cNvGrpSpPr/>
            <p:nvPr/>
          </p:nvGrpSpPr>
          <p:grpSpPr>
            <a:xfrm>
              <a:off x="85349" y="-109931"/>
              <a:ext cx="6978911" cy="10474566"/>
              <a:chOff x="0" y="-38100"/>
              <a:chExt cx="1378550" cy="2069050"/>
            </a:xfrm>
          </p:grpSpPr>
          <p:sp>
            <p:nvSpPr>
              <p:cNvPr id="353" name="Google Shape;353;p22"/>
              <p:cNvSpPr/>
              <p:nvPr/>
            </p:nvSpPr>
            <p:spPr>
              <a:xfrm>
                <a:off x="0" y="0"/>
                <a:ext cx="1378550" cy="2030950"/>
              </a:xfrm>
              <a:custGeom>
                <a:rect b="b" l="l" r="r" t="t"/>
                <a:pathLst>
                  <a:path extrusionOk="0" h="2030950" w="1378550">
                    <a:moveTo>
                      <a:pt x="0" y="0"/>
                    </a:moveTo>
                    <a:lnTo>
                      <a:pt x="1378550" y="0"/>
                    </a:lnTo>
                    <a:lnTo>
                      <a:pt x="1378550" y="2030950"/>
                    </a:lnTo>
                    <a:lnTo>
                      <a:pt x="0" y="203095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</p:sp>
          <p:sp>
            <p:nvSpPr>
              <p:cNvPr id="354" name="Google Shape;354;p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" name="Google Shape;355;p22"/>
          <p:cNvGrpSpPr/>
          <p:nvPr/>
        </p:nvGrpSpPr>
        <p:grpSpPr>
          <a:xfrm>
            <a:off x="6461565" y="1117160"/>
            <a:ext cx="5364870" cy="7944184"/>
            <a:chOff x="0" y="-144661"/>
            <a:chExt cx="7153160" cy="10592245"/>
          </a:xfrm>
        </p:grpSpPr>
        <p:grpSp>
          <p:nvGrpSpPr>
            <p:cNvPr id="356" name="Google Shape;356;p22"/>
            <p:cNvGrpSpPr/>
            <p:nvPr/>
          </p:nvGrpSpPr>
          <p:grpSpPr>
            <a:xfrm>
              <a:off x="0" y="-144661"/>
              <a:ext cx="7153160" cy="10592245"/>
              <a:chOff x="0" y="-28575"/>
              <a:chExt cx="1412970" cy="2092295"/>
            </a:xfrm>
          </p:grpSpPr>
          <p:sp>
            <p:nvSpPr>
              <p:cNvPr id="357" name="Google Shape;357;p22"/>
              <p:cNvSpPr/>
              <p:nvPr/>
            </p:nvSpPr>
            <p:spPr>
              <a:xfrm>
                <a:off x="0" y="0"/>
                <a:ext cx="1412970" cy="2063720"/>
              </a:xfrm>
              <a:custGeom>
                <a:rect b="b" l="l" r="r" t="t"/>
                <a:pathLst>
                  <a:path extrusionOk="0" h="2063720" w="1412970">
                    <a:moveTo>
                      <a:pt x="0" y="0"/>
                    </a:moveTo>
                    <a:lnTo>
                      <a:pt x="1412970" y="0"/>
                    </a:lnTo>
                    <a:lnTo>
                      <a:pt x="1412970" y="2063720"/>
                    </a:lnTo>
                    <a:lnTo>
                      <a:pt x="0" y="20637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8" name="Google Shape;358;p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" name="Google Shape;359;p22"/>
            <p:cNvGrpSpPr/>
            <p:nvPr/>
          </p:nvGrpSpPr>
          <p:grpSpPr>
            <a:xfrm>
              <a:off x="85349" y="-109931"/>
              <a:ext cx="6978911" cy="10474566"/>
              <a:chOff x="0" y="-38100"/>
              <a:chExt cx="1378550" cy="2069050"/>
            </a:xfrm>
          </p:grpSpPr>
          <p:sp>
            <p:nvSpPr>
              <p:cNvPr id="360" name="Google Shape;360;p22"/>
              <p:cNvSpPr/>
              <p:nvPr/>
            </p:nvSpPr>
            <p:spPr>
              <a:xfrm>
                <a:off x="0" y="0"/>
                <a:ext cx="1378550" cy="2030950"/>
              </a:xfrm>
              <a:custGeom>
                <a:rect b="b" l="l" r="r" t="t"/>
                <a:pathLst>
                  <a:path extrusionOk="0" h="2030950" w="1378550">
                    <a:moveTo>
                      <a:pt x="0" y="0"/>
                    </a:moveTo>
                    <a:lnTo>
                      <a:pt x="1378550" y="0"/>
                    </a:lnTo>
                    <a:lnTo>
                      <a:pt x="1378550" y="2030950"/>
                    </a:lnTo>
                    <a:lnTo>
                      <a:pt x="0" y="2030950"/>
                    </a:lnTo>
                    <a:close/>
                  </a:path>
                </a:pathLst>
              </a:custGeom>
              <a:solidFill>
                <a:srgbClr val="F87591"/>
              </a:solidFill>
              <a:ln>
                <a:noFill/>
              </a:ln>
            </p:spPr>
          </p:sp>
          <p:sp>
            <p:nvSpPr>
              <p:cNvPr id="361" name="Google Shape;361;p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2" name="Google Shape;362;p22"/>
          <p:cNvGrpSpPr/>
          <p:nvPr/>
        </p:nvGrpSpPr>
        <p:grpSpPr>
          <a:xfrm>
            <a:off x="12550234" y="1117160"/>
            <a:ext cx="5364870" cy="7944184"/>
            <a:chOff x="0" y="-144661"/>
            <a:chExt cx="7153160" cy="10592245"/>
          </a:xfrm>
        </p:grpSpPr>
        <p:grpSp>
          <p:nvGrpSpPr>
            <p:cNvPr id="363" name="Google Shape;363;p22"/>
            <p:cNvGrpSpPr/>
            <p:nvPr/>
          </p:nvGrpSpPr>
          <p:grpSpPr>
            <a:xfrm>
              <a:off x="0" y="-144661"/>
              <a:ext cx="7153160" cy="10592245"/>
              <a:chOff x="0" y="-28575"/>
              <a:chExt cx="1412970" cy="2092295"/>
            </a:xfrm>
          </p:grpSpPr>
          <p:sp>
            <p:nvSpPr>
              <p:cNvPr id="364" name="Google Shape;364;p22"/>
              <p:cNvSpPr/>
              <p:nvPr/>
            </p:nvSpPr>
            <p:spPr>
              <a:xfrm>
                <a:off x="0" y="0"/>
                <a:ext cx="1412970" cy="2063720"/>
              </a:xfrm>
              <a:custGeom>
                <a:rect b="b" l="l" r="r" t="t"/>
                <a:pathLst>
                  <a:path extrusionOk="0" h="2063720" w="1412970">
                    <a:moveTo>
                      <a:pt x="0" y="0"/>
                    </a:moveTo>
                    <a:lnTo>
                      <a:pt x="1412970" y="0"/>
                    </a:lnTo>
                    <a:lnTo>
                      <a:pt x="1412970" y="2063720"/>
                    </a:lnTo>
                    <a:lnTo>
                      <a:pt x="0" y="20637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5" name="Google Shape;365;p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22"/>
            <p:cNvGrpSpPr/>
            <p:nvPr/>
          </p:nvGrpSpPr>
          <p:grpSpPr>
            <a:xfrm>
              <a:off x="85349" y="-109931"/>
              <a:ext cx="6978911" cy="10474566"/>
              <a:chOff x="0" y="-38100"/>
              <a:chExt cx="1378550" cy="2069050"/>
            </a:xfrm>
          </p:grpSpPr>
          <p:sp>
            <p:nvSpPr>
              <p:cNvPr id="367" name="Google Shape;367;p22"/>
              <p:cNvSpPr/>
              <p:nvPr/>
            </p:nvSpPr>
            <p:spPr>
              <a:xfrm>
                <a:off x="0" y="0"/>
                <a:ext cx="1378550" cy="2030950"/>
              </a:xfrm>
              <a:custGeom>
                <a:rect b="b" l="l" r="r" t="t"/>
                <a:pathLst>
                  <a:path extrusionOk="0" h="2030950" w="1378550">
                    <a:moveTo>
                      <a:pt x="0" y="0"/>
                    </a:moveTo>
                    <a:lnTo>
                      <a:pt x="1378550" y="0"/>
                    </a:lnTo>
                    <a:lnTo>
                      <a:pt x="1378550" y="2030950"/>
                    </a:lnTo>
                    <a:lnTo>
                      <a:pt x="0" y="2030950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368" name="Google Shape;368;p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9" name="Google Shape;369;p22"/>
          <p:cNvGrpSpPr/>
          <p:nvPr/>
        </p:nvGrpSpPr>
        <p:grpSpPr>
          <a:xfrm>
            <a:off x="13155134" y="4658742"/>
            <a:ext cx="4155070" cy="969516"/>
            <a:chOff x="0" y="0"/>
            <a:chExt cx="7620000" cy="1778000"/>
          </a:xfrm>
        </p:grpSpPr>
        <p:sp>
          <p:nvSpPr>
            <p:cNvPr id="370" name="Google Shape;370;p22"/>
            <p:cNvSpPr/>
            <p:nvPr/>
          </p:nvSpPr>
          <p:spPr>
            <a:xfrm>
              <a:off x="0" y="0"/>
              <a:ext cx="2857500" cy="1778000"/>
            </a:xfrm>
            <a:custGeom>
              <a:rect b="b" l="l" r="r" t="t"/>
              <a:pathLst>
                <a:path extrusionOk="0" h="1778000" w="2857500">
                  <a:moveTo>
                    <a:pt x="317500" y="0"/>
                  </a:moveTo>
                  <a:lnTo>
                    <a:pt x="571500" y="0"/>
                  </a:lnTo>
                  <a:lnTo>
                    <a:pt x="571500" y="393700"/>
                  </a:lnTo>
                  <a:lnTo>
                    <a:pt x="495300" y="342900"/>
                  </a:lnTo>
                  <a:cubicBezTo>
                    <a:pt x="469900" y="317500"/>
                    <a:pt x="419100" y="317500"/>
                    <a:pt x="393700" y="342900"/>
                  </a:cubicBezTo>
                  <a:lnTo>
                    <a:pt x="317500" y="393700"/>
                  </a:lnTo>
                  <a:lnTo>
                    <a:pt x="317500" y="0"/>
                  </a:lnTo>
                  <a:moveTo>
                    <a:pt x="635000" y="444500"/>
                  </a:moveTo>
                  <a:lnTo>
                    <a:pt x="635000" y="0"/>
                  </a:lnTo>
                  <a:lnTo>
                    <a:pt x="1143000" y="0"/>
                  </a:lnTo>
                  <a:cubicBezTo>
                    <a:pt x="1219200" y="0"/>
                    <a:pt x="1270000" y="50800"/>
                    <a:pt x="1270000" y="127000"/>
                  </a:cubicBezTo>
                  <a:lnTo>
                    <a:pt x="1270000" y="1295400"/>
                  </a:lnTo>
                  <a:cubicBezTo>
                    <a:pt x="1270000" y="1308100"/>
                    <a:pt x="1270000" y="1320800"/>
                    <a:pt x="1257300" y="1333500"/>
                  </a:cubicBezTo>
                  <a:cubicBezTo>
                    <a:pt x="1219200" y="1384300"/>
                    <a:pt x="1206500" y="1460500"/>
                    <a:pt x="1206500" y="1524000"/>
                  </a:cubicBezTo>
                  <a:cubicBezTo>
                    <a:pt x="1206500" y="1600200"/>
                    <a:pt x="1231900" y="1663700"/>
                    <a:pt x="1270000" y="1727200"/>
                  </a:cubicBezTo>
                  <a:cubicBezTo>
                    <a:pt x="1270000" y="1739900"/>
                    <a:pt x="1270000" y="1752600"/>
                    <a:pt x="1270000" y="1765300"/>
                  </a:cubicBezTo>
                  <a:cubicBezTo>
                    <a:pt x="1257300" y="1765300"/>
                    <a:pt x="1244600" y="1778000"/>
                    <a:pt x="1231900" y="1778000"/>
                  </a:cubicBezTo>
                  <a:lnTo>
                    <a:pt x="254000" y="1778000"/>
                  </a:lnTo>
                  <a:cubicBezTo>
                    <a:pt x="114300" y="1778000"/>
                    <a:pt x="0" y="1663700"/>
                    <a:pt x="0" y="1524000"/>
                  </a:cubicBezTo>
                  <a:lnTo>
                    <a:pt x="0" y="254000"/>
                  </a:lnTo>
                  <a:cubicBezTo>
                    <a:pt x="0" y="114300"/>
                    <a:pt x="114300" y="0"/>
                    <a:pt x="254000" y="0"/>
                  </a:cubicBezTo>
                  <a:lnTo>
                    <a:pt x="254000" y="444500"/>
                  </a:lnTo>
                  <a:cubicBezTo>
                    <a:pt x="254000" y="457200"/>
                    <a:pt x="266700" y="469900"/>
                    <a:pt x="266700" y="482600"/>
                  </a:cubicBezTo>
                  <a:cubicBezTo>
                    <a:pt x="279400" y="482600"/>
                    <a:pt x="292100" y="482600"/>
                    <a:pt x="304800" y="469900"/>
                  </a:cubicBezTo>
                  <a:lnTo>
                    <a:pt x="431800" y="393700"/>
                  </a:lnTo>
                  <a:cubicBezTo>
                    <a:pt x="431800" y="381000"/>
                    <a:pt x="457200" y="381000"/>
                    <a:pt x="457200" y="393700"/>
                  </a:cubicBezTo>
                  <a:lnTo>
                    <a:pt x="584200" y="469900"/>
                  </a:lnTo>
                  <a:cubicBezTo>
                    <a:pt x="596900" y="482600"/>
                    <a:pt x="609600" y="482600"/>
                    <a:pt x="622300" y="482600"/>
                  </a:cubicBezTo>
                  <a:cubicBezTo>
                    <a:pt x="622300" y="469900"/>
                    <a:pt x="635000" y="457200"/>
                    <a:pt x="635000" y="444500"/>
                  </a:cubicBezTo>
                  <a:moveTo>
                    <a:pt x="1092200" y="1397000"/>
                  </a:moveTo>
                  <a:lnTo>
                    <a:pt x="228600" y="1397000"/>
                  </a:lnTo>
                  <a:cubicBezTo>
                    <a:pt x="152400" y="1397000"/>
                    <a:pt x="101600" y="1447800"/>
                    <a:pt x="101600" y="1524000"/>
                  </a:cubicBezTo>
                  <a:cubicBezTo>
                    <a:pt x="88900" y="1600200"/>
                    <a:pt x="152400" y="1651000"/>
                    <a:pt x="215900" y="1651000"/>
                  </a:cubicBezTo>
                  <a:lnTo>
                    <a:pt x="1092200" y="1651000"/>
                  </a:lnTo>
                  <a:cubicBezTo>
                    <a:pt x="1104900" y="1651000"/>
                    <a:pt x="1117600" y="1638300"/>
                    <a:pt x="1117600" y="1612900"/>
                  </a:cubicBezTo>
                  <a:cubicBezTo>
                    <a:pt x="1117600" y="1600200"/>
                    <a:pt x="1104900" y="1587500"/>
                    <a:pt x="1092200" y="1587500"/>
                  </a:cubicBezTo>
                  <a:lnTo>
                    <a:pt x="228600" y="1587500"/>
                  </a:lnTo>
                  <a:cubicBezTo>
                    <a:pt x="190500" y="1587500"/>
                    <a:pt x="165100" y="1562100"/>
                    <a:pt x="165100" y="1524000"/>
                  </a:cubicBezTo>
                  <a:cubicBezTo>
                    <a:pt x="165100" y="1485900"/>
                    <a:pt x="190500" y="1460500"/>
                    <a:pt x="228600" y="1460500"/>
                  </a:cubicBezTo>
                  <a:lnTo>
                    <a:pt x="1092200" y="1460500"/>
                  </a:lnTo>
                  <a:cubicBezTo>
                    <a:pt x="1104900" y="1460500"/>
                    <a:pt x="1117600" y="1447800"/>
                    <a:pt x="1117600" y="1435100"/>
                  </a:cubicBezTo>
                  <a:cubicBezTo>
                    <a:pt x="1117600" y="1422400"/>
                    <a:pt x="1117600" y="1409700"/>
                    <a:pt x="1117600" y="1409700"/>
                  </a:cubicBezTo>
                  <a:cubicBezTo>
                    <a:pt x="1104900" y="1397000"/>
                    <a:pt x="1092200" y="1397000"/>
                    <a:pt x="1092200" y="1397000"/>
                  </a:cubicBezTo>
                  <a:moveTo>
                    <a:pt x="1905000" y="0"/>
                  </a:moveTo>
                  <a:lnTo>
                    <a:pt x="2159000" y="0"/>
                  </a:lnTo>
                  <a:lnTo>
                    <a:pt x="2159000" y="393700"/>
                  </a:lnTo>
                  <a:lnTo>
                    <a:pt x="2082800" y="342900"/>
                  </a:lnTo>
                  <a:cubicBezTo>
                    <a:pt x="2057400" y="317500"/>
                    <a:pt x="2006600" y="317500"/>
                    <a:pt x="1981200" y="342900"/>
                  </a:cubicBezTo>
                  <a:lnTo>
                    <a:pt x="1905000" y="393700"/>
                  </a:lnTo>
                  <a:lnTo>
                    <a:pt x="1905000" y="0"/>
                  </a:lnTo>
                  <a:moveTo>
                    <a:pt x="2222500" y="444500"/>
                  </a:moveTo>
                  <a:lnTo>
                    <a:pt x="2222500" y="0"/>
                  </a:lnTo>
                  <a:lnTo>
                    <a:pt x="2730500" y="0"/>
                  </a:lnTo>
                  <a:cubicBezTo>
                    <a:pt x="2806700" y="0"/>
                    <a:pt x="2857500" y="50800"/>
                    <a:pt x="2857500" y="127000"/>
                  </a:cubicBezTo>
                  <a:lnTo>
                    <a:pt x="2857500" y="1295400"/>
                  </a:lnTo>
                  <a:cubicBezTo>
                    <a:pt x="2857500" y="1308100"/>
                    <a:pt x="2857500" y="1320800"/>
                    <a:pt x="2844800" y="1333500"/>
                  </a:cubicBezTo>
                  <a:cubicBezTo>
                    <a:pt x="2806700" y="1384300"/>
                    <a:pt x="2794000" y="1460500"/>
                    <a:pt x="2794000" y="1524000"/>
                  </a:cubicBezTo>
                  <a:cubicBezTo>
                    <a:pt x="2794000" y="1600200"/>
                    <a:pt x="2819400" y="1663700"/>
                    <a:pt x="2857500" y="1727200"/>
                  </a:cubicBezTo>
                  <a:cubicBezTo>
                    <a:pt x="2857500" y="1739900"/>
                    <a:pt x="2857500" y="1752600"/>
                    <a:pt x="2857500" y="1765300"/>
                  </a:cubicBezTo>
                  <a:cubicBezTo>
                    <a:pt x="2844800" y="1765300"/>
                    <a:pt x="2832100" y="1778000"/>
                    <a:pt x="2819400" y="1778000"/>
                  </a:cubicBezTo>
                  <a:lnTo>
                    <a:pt x="1841500" y="1778000"/>
                  </a:lnTo>
                  <a:cubicBezTo>
                    <a:pt x="1701800" y="1778000"/>
                    <a:pt x="1587500" y="1663700"/>
                    <a:pt x="1587500" y="1524000"/>
                  </a:cubicBezTo>
                  <a:lnTo>
                    <a:pt x="1587500" y="254000"/>
                  </a:lnTo>
                  <a:cubicBezTo>
                    <a:pt x="1587500" y="114300"/>
                    <a:pt x="1701800" y="0"/>
                    <a:pt x="1841500" y="0"/>
                  </a:cubicBezTo>
                  <a:lnTo>
                    <a:pt x="1841500" y="444500"/>
                  </a:lnTo>
                  <a:cubicBezTo>
                    <a:pt x="1841500" y="457200"/>
                    <a:pt x="1854200" y="469900"/>
                    <a:pt x="1854200" y="482600"/>
                  </a:cubicBezTo>
                  <a:cubicBezTo>
                    <a:pt x="1866900" y="482600"/>
                    <a:pt x="1879600" y="482600"/>
                    <a:pt x="1892300" y="469900"/>
                  </a:cubicBezTo>
                  <a:lnTo>
                    <a:pt x="2019300" y="393700"/>
                  </a:lnTo>
                  <a:cubicBezTo>
                    <a:pt x="2019300" y="381000"/>
                    <a:pt x="2044700" y="381000"/>
                    <a:pt x="2044700" y="393700"/>
                  </a:cubicBezTo>
                  <a:lnTo>
                    <a:pt x="2171700" y="469900"/>
                  </a:lnTo>
                  <a:cubicBezTo>
                    <a:pt x="2184400" y="482600"/>
                    <a:pt x="2197100" y="482600"/>
                    <a:pt x="2209800" y="482600"/>
                  </a:cubicBezTo>
                  <a:cubicBezTo>
                    <a:pt x="2209800" y="469900"/>
                    <a:pt x="2222500" y="457200"/>
                    <a:pt x="2222500" y="444500"/>
                  </a:cubicBezTo>
                  <a:moveTo>
                    <a:pt x="2679700" y="1397000"/>
                  </a:moveTo>
                  <a:lnTo>
                    <a:pt x="1816100" y="1397000"/>
                  </a:lnTo>
                  <a:cubicBezTo>
                    <a:pt x="1739900" y="1397000"/>
                    <a:pt x="1689100" y="1447800"/>
                    <a:pt x="1689100" y="1524000"/>
                  </a:cubicBezTo>
                  <a:cubicBezTo>
                    <a:pt x="1676400" y="1600200"/>
                    <a:pt x="1739900" y="1651000"/>
                    <a:pt x="1803400" y="1651000"/>
                  </a:cubicBezTo>
                  <a:lnTo>
                    <a:pt x="2679700" y="1651000"/>
                  </a:lnTo>
                  <a:cubicBezTo>
                    <a:pt x="2692400" y="1651000"/>
                    <a:pt x="2705100" y="1638300"/>
                    <a:pt x="2705100" y="1612900"/>
                  </a:cubicBezTo>
                  <a:cubicBezTo>
                    <a:pt x="2705100" y="1600200"/>
                    <a:pt x="2692400" y="1587500"/>
                    <a:pt x="2679700" y="1587500"/>
                  </a:cubicBezTo>
                  <a:lnTo>
                    <a:pt x="1816100" y="1587500"/>
                  </a:lnTo>
                  <a:cubicBezTo>
                    <a:pt x="1778000" y="1587500"/>
                    <a:pt x="1752600" y="1562100"/>
                    <a:pt x="1752600" y="1524000"/>
                  </a:cubicBezTo>
                  <a:cubicBezTo>
                    <a:pt x="1752600" y="1485900"/>
                    <a:pt x="1778000" y="1460500"/>
                    <a:pt x="1816100" y="1460500"/>
                  </a:cubicBezTo>
                  <a:lnTo>
                    <a:pt x="2679700" y="1460500"/>
                  </a:lnTo>
                  <a:cubicBezTo>
                    <a:pt x="2692400" y="1460500"/>
                    <a:pt x="2705100" y="1447800"/>
                    <a:pt x="2705100" y="1435100"/>
                  </a:cubicBezTo>
                  <a:cubicBezTo>
                    <a:pt x="2705100" y="1422400"/>
                    <a:pt x="2705100" y="1409700"/>
                    <a:pt x="2705100" y="1409700"/>
                  </a:cubicBezTo>
                  <a:cubicBezTo>
                    <a:pt x="2692400" y="1397000"/>
                    <a:pt x="2679700" y="1397000"/>
                    <a:pt x="2679700" y="1397000"/>
                  </a:cubicBezTo>
                </a:path>
              </a:pathLst>
            </a:custGeom>
            <a:solidFill>
              <a:srgbClr val="F45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3175000" y="0"/>
              <a:ext cx="4445000" cy="1778000"/>
            </a:xfrm>
            <a:custGeom>
              <a:rect b="b" l="l" r="r" t="t"/>
              <a:pathLst>
                <a:path extrusionOk="0" h="1778000" w="4445000">
                  <a:moveTo>
                    <a:pt x="317500" y="0"/>
                  </a:moveTo>
                  <a:lnTo>
                    <a:pt x="571500" y="0"/>
                  </a:lnTo>
                  <a:lnTo>
                    <a:pt x="571500" y="393700"/>
                  </a:lnTo>
                  <a:lnTo>
                    <a:pt x="495300" y="342900"/>
                  </a:lnTo>
                  <a:cubicBezTo>
                    <a:pt x="469900" y="317500"/>
                    <a:pt x="419100" y="317500"/>
                    <a:pt x="393700" y="342900"/>
                  </a:cubicBezTo>
                  <a:lnTo>
                    <a:pt x="317500" y="393700"/>
                  </a:lnTo>
                  <a:lnTo>
                    <a:pt x="317500" y="0"/>
                  </a:lnTo>
                  <a:moveTo>
                    <a:pt x="635000" y="444500"/>
                  </a:moveTo>
                  <a:lnTo>
                    <a:pt x="635000" y="0"/>
                  </a:lnTo>
                  <a:lnTo>
                    <a:pt x="1143000" y="0"/>
                  </a:lnTo>
                  <a:cubicBezTo>
                    <a:pt x="1219200" y="0"/>
                    <a:pt x="1270000" y="50800"/>
                    <a:pt x="1270000" y="127000"/>
                  </a:cubicBezTo>
                  <a:lnTo>
                    <a:pt x="1270000" y="1295400"/>
                  </a:lnTo>
                  <a:cubicBezTo>
                    <a:pt x="1270000" y="1308100"/>
                    <a:pt x="1270000" y="1320800"/>
                    <a:pt x="1257300" y="1333500"/>
                  </a:cubicBezTo>
                  <a:cubicBezTo>
                    <a:pt x="1219200" y="1384300"/>
                    <a:pt x="1206500" y="1460500"/>
                    <a:pt x="1206500" y="1524000"/>
                  </a:cubicBezTo>
                  <a:cubicBezTo>
                    <a:pt x="1206500" y="1600200"/>
                    <a:pt x="1231900" y="1663700"/>
                    <a:pt x="1270000" y="1727200"/>
                  </a:cubicBezTo>
                  <a:cubicBezTo>
                    <a:pt x="1270000" y="1739900"/>
                    <a:pt x="1270000" y="1752600"/>
                    <a:pt x="1270000" y="1765300"/>
                  </a:cubicBezTo>
                  <a:cubicBezTo>
                    <a:pt x="1257300" y="1765300"/>
                    <a:pt x="1244600" y="1778000"/>
                    <a:pt x="1231900" y="1778000"/>
                  </a:cubicBezTo>
                  <a:lnTo>
                    <a:pt x="254000" y="1778000"/>
                  </a:lnTo>
                  <a:cubicBezTo>
                    <a:pt x="114300" y="1778000"/>
                    <a:pt x="0" y="1663700"/>
                    <a:pt x="0" y="1524000"/>
                  </a:cubicBezTo>
                  <a:lnTo>
                    <a:pt x="0" y="254000"/>
                  </a:lnTo>
                  <a:cubicBezTo>
                    <a:pt x="0" y="114300"/>
                    <a:pt x="114300" y="0"/>
                    <a:pt x="254000" y="0"/>
                  </a:cubicBezTo>
                  <a:lnTo>
                    <a:pt x="254000" y="444500"/>
                  </a:lnTo>
                  <a:cubicBezTo>
                    <a:pt x="254000" y="457200"/>
                    <a:pt x="266700" y="469900"/>
                    <a:pt x="266700" y="482600"/>
                  </a:cubicBezTo>
                  <a:cubicBezTo>
                    <a:pt x="279400" y="482600"/>
                    <a:pt x="292100" y="482600"/>
                    <a:pt x="304800" y="469900"/>
                  </a:cubicBezTo>
                  <a:lnTo>
                    <a:pt x="431800" y="393700"/>
                  </a:lnTo>
                  <a:cubicBezTo>
                    <a:pt x="431800" y="381000"/>
                    <a:pt x="457200" y="381000"/>
                    <a:pt x="457200" y="393700"/>
                  </a:cubicBezTo>
                  <a:lnTo>
                    <a:pt x="584200" y="469900"/>
                  </a:lnTo>
                  <a:cubicBezTo>
                    <a:pt x="596900" y="482600"/>
                    <a:pt x="609600" y="482600"/>
                    <a:pt x="622300" y="482600"/>
                  </a:cubicBezTo>
                  <a:cubicBezTo>
                    <a:pt x="622300" y="469900"/>
                    <a:pt x="635000" y="457200"/>
                    <a:pt x="635000" y="444500"/>
                  </a:cubicBezTo>
                  <a:moveTo>
                    <a:pt x="1092200" y="1397000"/>
                  </a:moveTo>
                  <a:lnTo>
                    <a:pt x="228600" y="1397000"/>
                  </a:lnTo>
                  <a:cubicBezTo>
                    <a:pt x="152400" y="1397000"/>
                    <a:pt x="101600" y="1447800"/>
                    <a:pt x="101600" y="1524000"/>
                  </a:cubicBezTo>
                  <a:cubicBezTo>
                    <a:pt x="88900" y="1600200"/>
                    <a:pt x="152400" y="1651000"/>
                    <a:pt x="215900" y="1651000"/>
                  </a:cubicBezTo>
                  <a:lnTo>
                    <a:pt x="1092200" y="1651000"/>
                  </a:lnTo>
                  <a:cubicBezTo>
                    <a:pt x="1104900" y="1651000"/>
                    <a:pt x="1117600" y="1638300"/>
                    <a:pt x="1117600" y="1612900"/>
                  </a:cubicBezTo>
                  <a:cubicBezTo>
                    <a:pt x="1117600" y="1600200"/>
                    <a:pt x="1104900" y="1587500"/>
                    <a:pt x="1092200" y="1587500"/>
                  </a:cubicBezTo>
                  <a:lnTo>
                    <a:pt x="228600" y="1587500"/>
                  </a:lnTo>
                  <a:cubicBezTo>
                    <a:pt x="190500" y="1587500"/>
                    <a:pt x="165100" y="1562100"/>
                    <a:pt x="165100" y="1524000"/>
                  </a:cubicBezTo>
                  <a:cubicBezTo>
                    <a:pt x="165100" y="1485900"/>
                    <a:pt x="190500" y="1460500"/>
                    <a:pt x="228600" y="1460500"/>
                  </a:cubicBezTo>
                  <a:lnTo>
                    <a:pt x="1092200" y="1460500"/>
                  </a:lnTo>
                  <a:cubicBezTo>
                    <a:pt x="1104900" y="1460500"/>
                    <a:pt x="1117600" y="1447800"/>
                    <a:pt x="1117600" y="1435100"/>
                  </a:cubicBezTo>
                  <a:cubicBezTo>
                    <a:pt x="1117600" y="1422400"/>
                    <a:pt x="1117600" y="1409700"/>
                    <a:pt x="1117600" y="1409700"/>
                  </a:cubicBezTo>
                  <a:cubicBezTo>
                    <a:pt x="1104900" y="1397000"/>
                    <a:pt x="1092200" y="1397000"/>
                    <a:pt x="1092200" y="1397000"/>
                  </a:cubicBezTo>
                  <a:moveTo>
                    <a:pt x="1905000" y="0"/>
                  </a:moveTo>
                  <a:lnTo>
                    <a:pt x="2159000" y="0"/>
                  </a:lnTo>
                  <a:lnTo>
                    <a:pt x="2159000" y="393700"/>
                  </a:lnTo>
                  <a:lnTo>
                    <a:pt x="2082800" y="342900"/>
                  </a:lnTo>
                  <a:cubicBezTo>
                    <a:pt x="2057400" y="317500"/>
                    <a:pt x="2006600" y="317500"/>
                    <a:pt x="1981200" y="342900"/>
                  </a:cubicBezTo>
                  <a:lnTo>
                    <a:pt x="1905000" y="393700"/>
                  </a:lnTo>
                  <a:lnTo>
                    <a:pt x="1905000" y="0"/>
                  </a:lnTo>
                  <a:moveTo>
                    <a:pt x="2222500" y="444500"/>
                  </a:moveTo>
                  <a:lnTo>
                    <a:pt x="2222500" y="0"/>
                  </a:lnTo>
                  <a:lnTo>
                    <a:pt x="2730500" y="0"/>
                  </a:lnTo>
                  <a:cubicBezTo>
                    <a:pt x="2806700" y="0"/>
                    <a:pt x="2857500" y="50800"/>
                    <a:pt x="2857500" y="127000"/>
                  </a:cubicBezTo>
                  <a:lnTo>
                    <a:pt x="2857500" y="1295400"/>
                  </a:lnTo>
                  <a:cubicBezTo>
                    <a:pt x="2857500" y="1308100"/>
                    <a:pt x="2857500" y="1320800"/>
                    <a:pt x="2844800" y="1333500"/>
                  </a:cubicBezTo>
                  <a:cubicBezTo>
                    <a:pt x="2806700" y="1384300"/>
                    <a:pt x="2794000" y="1460500"/>
                    <a:pt x="2794000" y="1524000"/>
                  </a:cubicBezTo>
                  <a:cubicBezTo>
                    <a:pt x="2794000" y="1600200"/>
                    <a:pt x="2819400" y="1663700"/>
                    <a:pt x="2857500" y="1727200"/>
                  </a:cubicBezTo>
                  <a:cubicBezTo>
                    <a:pt x="2857500" y="1739900"/>
                    <a:pt x="2857500" y="1752600"/>
                    <a:pt x="2857500" y="1765300"/>
                  </a:cubicBezTo>
                  <a:cubicBezTo>
                    <a:pt x="2844800" y="1765300"/>
                    <a:pt x="2832100" y="1778000"/>
                    <a:pt x="2819400" y="1778000"/>
                  </a:cubicBezTo>
                  <a:lnTo>
                    <a:pt x="1841500" y="1778000"/>
                  </a:lnTo>
                  <a:cubicBezTo>
                    <a:pt x="1701800" y="1778000"/>
                    <a:pt x="1587500" y="1663700"/>
                    <a:pt x="1587500" y="1524000"/>
                  </a:cubicBezTo>
                  <a:lnTo>
                    <a:pt x="1587500" y="254000"/>
                  </a:lnTo>
                  <a:cubicBezTo>
                    <a:pt x="1587500" y="114300"/>
                    <a:pt x="1701800" y="0"/>
                    <a:pt x="1841500" y="0"/>
                  </a:cubicBezTo>
                  <a:lnTo>
                    <a:pt x="1841500" y="444500"/>
                  </a:lnTo>
                  <a:cubicBezTo>
                    <a:pt x="1841500" y="457200"/>
                    <a:pt x="1854200" y="469900"/>
                    <a:pt x="1854200" y="482600"/>
                  </a:cubicBezTo>
                  <a:cubicBezTo>
                    <a:pt x="1866900" y="482600"/>
                    <a:pt x="1879600" y="482600"/>
                    <a:pt x="1892300" y="469900"/>
                  </a:cubicBezTo>
                  <a:lnTo>
                    <a:pt x="2019300" y="393700"/>
                  </a:lnTo>
                  <a:cubicBezTo>
                    <a:pt x="2019300" y="381000"/>
                    <a:pt x="2044700" y="381000"/>
                    <a:pt x="2044700" y="393700"/>
                  </a:cubicBezTo>
                  <a:lnTo>
                    <a:pt x="2171700" y="469900"/>
                  </a:lnTo>
                  <a:cubicBezTo>
                    <a:pt x="2184400" y="482600"/>
                    <a:pt x="2197100" y="482600"/>
                    <a:pt x="2209800" y="482600"/>
                  </a:cubicBezTo>
                  <a:cubicBezTo>
                    <a:pt x="2209800" y="469900"/>
                    <a:pt x="2222500" y="457200"/>
                    <a:pt x="2222500" y="444500"/>
                  </a:cubicBezTo>
                  <a:moveTo>
                    <a:pt x="2679700" y="1397000"/>
                  </a:moveTo>
                  <a:lnTo>
                    <a:pt x="1816100" y="1397000"/>
                  </a:lnTo>
                  <a:cubicBezTo>
                    <a:pt x="1739900" y="1397000"/>
                    <a:pt x="1689100" y="1447800"/>
                    <a:pt x="1689100" y="1524000"/>
                  </a:cubicBezTo>
                  <a:cubicBezTo>
                    <a:pt x="1676400" y="1600200"/>
                    <a:pt x="1739900" y="1651000"/>
                    <a:pt x="1803400" y="1651000"/>
                  </a:cubicBezTo>
                  <a:lnTo>
                    <a:pt x="2679700" y="1651000"/>
                  </a:lnTo>
                  <a:cubicBezTo>
                    <a:pt x="2692400" y="1651000"/>
                    <a:pt x="2705100" y="1638300"/>
                    <a:pt x="2705100" y="1612900"/>
                  </a:cubicBezTo>
                  <a:cubicBezTo>
                    <a:pt x="2705100" y="1600200"/>
                    <a:pt x="2692400" y="1587500"/>
                    <a:pt x="2679700" y="1587500"/>
                  </a:cubicBezTo>
                  <a:lnTo>
                    <a:pt x="1816100" y="1587500"/>
                  </a:lnTo>
                  <a:cubicBezTo>
                    <a:pt x="1778000" y="1587500"/>
                    <a:pt x="1752600" y="1562100"/>
                    <a:pt x="1752600" y="1524000"/>
                  </a:cubicBezTo>
                  <a:cubicBezTo>
                    <a:pt x="1752600" y="1485900"/>
                    <a:pt x="1778000" y="1460500"/>
                    <a:pt x="1816100" y="1460500"/>
                  </a:cubicBezTo>
                  <a:lnTo>
                    <a:pt x="2679700" y="1460500"/>
                  </a:lnTo>
                  <a:cubicBezTo>
                    <a:pt x="2692400" y="1460500"/>
                    <a:pt x="2705100" y="1447800"/>
                    <a:pt x="2705100" y="1435100"/>
                  </a:cubicBezTo>
                  <a:cubicBezTo>
                    <a:pt x="2705100" y="1422400"/>
                    <a:pt x="2705100" y="1409700"/>
                    <a:pt x="2705100" y="1409700"/>
                  </a:cubicBezTo>
                  <a:cubicBezTo>
                    <a:pt x="2692400" y="1397000"/>
                    <a:pt x="2679700" y="1397000"/>
                    <a:pt x="2679700" y="1397000"/>
                  </a:cubicBezTo>
                  <a:moveTo>
                    <a:pt x="3492500" y="0"/>
                  </a:moveTo>
                  <a:lnTo>
                    <a:pt x="3746500" y="0"/>
                  </a:lnTo>
                  <a:lnTo>
                    <a:pt x="3746500" y="393700"/>
                  </a:lnTo>
                  <a:lnTo>
                    <a:pt x="3670300" y="342900"/>
                  </a:lnTo>
                  <a:cubicBezTo>
                    <a:pt x="3644900" y="317500"/>
                    <a:pt x="3594100" y="317500"/>
                    <a:pt x="3568700" y="342900"/>
                  </a:cubicBezTo>
                  <a:lnTo>
                    <a:pt x="3492500" y="393700"/>
                  </a:lnTo>
                  <a:lnTo>
                    <a:pt x="3492500" y="0"/>
                  </a:lnTo>
                  <a:moveTo>
                    <a:pt x="3810000" y="444500"/>
                  </a:moveTo>
                  <a:lnTo>
                    <a:pt x="3810000" y="0"/>
                  </a:lnTo>
                  <a:lnTo>
                    <a:pt x="4318000" y="0"/>
                  </a:lnTo>
                  <a:cubicBezTo>
                    <a:pt x="4394200" y="0"/>
                    <a:pt x="4445000" y="50800"/>
                    <a:pt x="4445000" y="127000"/>
                  </a:cubicBezTo>
                  <a:lnTo>
                    <a:pt x="4445000" y="1295400"/>
                  </a:lnTo>
                  <a:cubicBezTo>
                    <a:pt x="4445000" y="1308100"/>
                    <a:pt x="4445000" y="1320800"/>
                    <a:pt x="4432300" y="1333500"/>
                  </a:cubicBezTo>
                  <a:cubicBezTo>
                    <a:pt x="4394200" y="1384300"/>
                    <a:pt x="4381500" y="1460500"/>
                    <a:pt x="4381500" y="1524000"/>
                  </a:cubicBezTo>
                  <a:cubicBezTo>
                    <a:pt x="4381500" y="1600200"/>
                    <a:pt x="4406900" y="1663700"/>
                    <a:pt x="4445000" y="1727200"/>
                  </a:cubicBezTo>
                  <a:cubicBezTo>
                    <a:pt x="4445000" y="1739900"/>
                    <a:pt x="4445000" y="1752600"/>
                    <a:pt x="4445000" y="1765300"/>
                  </a:cubicBezTo>
                  <a:cubicBezTo>
                    <a:pt x="4432300" y="1765300"/>
                    <a:pt x="4419600" y="1778000"/>
                    <a:pt x="4406900" y="1778000"/>
                  </a:cubicBezTo>
                  <a:lnTo>
                    <a:pt x="3429000" y="1778000"/>
                  </a:lnTo>
                  <a:cubicBezTo>
                    <a:pt x="3289300" y="1778000"/>
                    <a:pt x="3175000" y="1663700"/>
                    <a:pt x="3175000" y="1524000"/>
                  </a:cubicBezTo>
                  <a:lnTo>
                    <a:pt x="3175000" y="254000"/>
                  </a:lnTo>
                  <a:cubicBezTo>
                    <a:pt x="3175000" y="114300"/>
                    <a:pt x="3289300" y="0"/>
                    <a:pt x="3429000" y="0"/>
                  </a:cubicBezTo>
                  <a:lnTo>
                    <a:pt x="3429000" y="444500"/>
                  </a:lnTo>
                  <a:cubicBezTo>
                    <a:pt x="3429000" y="457200"/>
                    <a:pt x="3441700" y="469900"/>
                    <a:pt x="3441700" y="482600"/>
                  </a:cubicBezTo>
                  <a:cubicBezTo>
                    <a:pt x="3454400" y="482600"/>
                    <a:pt x="3467100" y="482600"/>
                    <a:pt x="3479800" y="469900"/>
                  </a:cubicBezTo>
                  <a:lnTo>
                    <a:pt x="3606800" y="393700"/>
                  </a:lnTo>
                  <a:cubicBezTo>
                    <a:pt x="3606800" y="381000"/>
                    <a:pt x="3632200" y="381000"/>
                    <a:pt x="3632200" y="393700"/>
                  </a:cubicBezTo>
                  <a:lnTo>
                    <a:pt x="3759200" y="469900"/>
                  </a:lnTo>
                  <a:cubicBezTo>
                    <a:pt x="3771900" y="482600"/>
                    <a:pt x="3784600" y="482600"/>
                    <a:pt x="3797300" y="482600"/>
                  </a:cubicBezTo>
                  <a:cubicBezTo>
                    <a:pt x="3797300" y="469900"/>
                    <a:pt x="3810000" y="457200"/>
                    <a:pt x="3810000" y="444500"/>
                  </a:cubicBezTo>
                  <a:moveTo>
                    <a:pt x="4267200" y="1397000"/>
                  </a:moveTo>
                  <a:lnTo>
                    <a:pt x="3403600" y="1397000"/>
                  </a:lnTo>
                  <a:cubicBezTo>
                    <a:pt x="3327400" y="1397000"/>
                    <a:pt x="3276600" y="1447800"/>
                    <a:pt x="3276600" y="1524000"/>
                  </a:cubicBezTo>
                  <a:cubicBezTo>
                    <a:pt x="3263900" y="1600200"/>
                    <a:pt x="3327400" y="1651000"/>
                    <a:pt x="3390900" y="1651000"/>
                  </a:cubicBezTo>
                  <a:lnTo>
                    <a:pt x="4267200" y="1651000"/>
                  </a:lnTo>
                  <a:cubicBezTo>
                    <a:pt x="4279900" y="1651000"/>
                    <a:pt x="4292600" y="1638300"/>
                    <a:pt x="4292600" y="1612900"/>
                  </a:cubicBezTo>
                  <a:cubicBezTo>
                    <a:pt x="4292600" y="1600200"/>
                    <a:pt x="4279900" y="1587500"/>
                    <a:pt x="4267200" y="1587500"/>
                  </a:cubicBezTo>
                  <a:lnTo>
                    <a:pt x="3403600" y="1587500"/>
                  </a:lnTo>
                  <a:cubicBezTo>
                    <a:pt x="3365500" y="1587500"/>
                    <a:pt x="3340100" y="1562100"/>
                    <a:pt x="3340100" y="1524000"/>
                  </a:cubicBezTo>
                  <a:cubicBezTo>
                    <a:pt x="3340100" y="1485900"/>
                    <a:pt x="3365500" y="1460500"/>
                    <a:pt x="3403600" y="1460500"/>
                  </a:cubicBezTo>
                  <a:lnTo>
                    <a:pt x="4267200" y="1460500"/>
                  </a:lnTo>
                  <a:cubicBezTo>
                    <a:pt x="4279900" y="1460500"/>
                    <a:pt x="4292600" y="1447800"/>
                    <a:pt x="4292600" y="1435100"/>
                  </a:cubicBezTo>
                  <a:cubicBezTo>
                    <a:pt x="4292600" y="1422400"/>
                    <a:pt x="4292600" y="1409700"/>
                    <a:pt x="4292600" y="1409700"/>
                  </a:cubicBezTo>
                  <a:cubicBezTo>
                    <a:pt x="4279900" y="1397000"/>
                    <a:pt x="4267200" y="1397000"/>
                    <a:pt x="4267200" y="139700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22"/>
          <p:cNvGrpSpPr/>
          <p:nvPr/>
        </p:nvGrpSpPr>
        <p:grpSpPr>
          <a:xfrm rot="-5400000">
            <a:off x="7603591" y="3544069"/>
            <a:ext cx="3212997" cy="3198864"/>
            <a:chOff x="-62725" y="-2035"/>
            <a:chExt cx="2665449" cy="2653724"/>
          </a:xfrm>
        </p:grpSpPr>
        <p:sp>
          <p:nvSpPr>
            <p:cNvPr id="373" name="Google Shape;373;p22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281435"/>
                  </a:lnTo>
                  <a:cubicBezTo>
                    <a:pt x="977762" y="279848"/>
                    <a:pt x="649082" y="468307"/>
                    <a:pt x="471141" y="775452"/>
                  </a:cubicBezTo>
                  <a:cubicBezTo>
                    <a:pt x="293200" y="1082597"/>
                    <a:pt x="293200" y="1461473"/>
                    <a:pt x="471141" y="1768618"/>
                  </a:cubicBezTo>
                  <a:cubicBezTo>
                    <a:pt x="649082" y="2075763"/>
                    <a:pt x="977762" y="2264223"/>
                    <a:pt x="1332725" y="2262635"/>
                  </a:cubicBezTo>
                  <a:cubicBezTo>
                    <a:pt x="1687688" y="2264223"/>
                    <a:pt x="2016368" y="2075763"/>
                    <a:pt x="2194309" y="1768618"/>
                  </a:cubicBezTo>
                  <a:cubicBezTo>
                    <a:pt x="2372250" y="1461473"/>
                    <a:pt x="2372250" y="1082597"/>
                    <a:pt x="2194309" y="775452"/>
                  </a:cubicBezTo>
                  <a:cubicBezTo>
                    <a:pt x="2016368" y="468307"/>
                    <a:pt x="1687688" y="279848"/>
                    <a:pt x="1332725" y="281435"/>
                  </a:cubicBez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98487" y="3328"/>
              <a:ext cx="2477630" cy="2648361"/>
            </a:xfrm>
            <a:custGeom>
              <a:rect b="b" l="l" r="r" t="t"/>
              <a:pathLst>
                <a:path extrusionOk="0" h="2648361" w="2477630">
                  <a:moveTo>
                    <a:pt x="1328479" y="6409"/>
                  </a:moveTo>
                  <a:cubicBezTo>
                    <a:pt x="1933997" y="81827"/>
                    <a:pt x="2400290" y="577219"/>
                    <a:pt x="2438960" y="1186188"/>
                  </a:cubicBezTo>
                  <a:cubicBezTo>
                    <a:pt x="2477630" y="1795157"/>
                    <a:pt x="2077745" y="2345552"/>
                    <a:pt x="1486631" y="2496957"/>
                  </a:cubicBezTo>
                  <a:cubicBezTo>
                    <a:pt x="895517" y="2648361"/>
                    <a:pt x="280279" y="2357974"/>
                    <a:pt x="21437" y="1805398"/>
                  </a:cubicBezTo>
                  <a:cubicBezTo>
                    <a:pt x="0" y="1760161"/>
                    <a:pt x="4405" y="1706912"/>
                    <a:pt x="32986" y="1665813"/>
                  </a:cubicBezTo>
                  <a:cubicBezTo>
                    <a:pt x="61566" y="1624715"/>
                    <a:pt x="109952" y="1602049"/>
                    <a:pt x="159822" y="1606400"/>
                  </a:cubicBezTo>
                  <a:cubicBezTo>
                    <a:pt x="209692" y="1610750"/>
                    <a:pt x="253422" y="1641452"/>
                    <a:pt x="274454" y="1686879"/>
                  </a:cubicBezTo>
                  <a:cubicBezTo>
                    <a:pt x="476350" y="2117888"/>
                    <a:pt x="956236" y="2344390"/>
                    <a:pt x="1417305" y="2226294"/>
                  </a:cubicBezTo>
                  <a:cubicBezTo>
                    <a:pt x="1878374" y="2108199"/>
                    <a:pt x="2190284" y="1678891"/>
                    <a:pt x="2160122" y="1203895"/>
                  </a:cubicBezTo>
                  <a:cubicBezTo>
                    <a:pt x="2129959" y="728898"/>
                    <a:pt x="1766250" y="342493"/>
                    <a:pt x="1293947" y="283667"/>
                  </a:cubicBezTo>
                  <a:cubicBezTo>
                    <a:pt x="1244244" y="277702"/>
                    <a:pt x="1201532" y="245600"/>
                    <a:pt x="1181984" y="199515"/>
                  </a:cubicBezTo>
                  <a:cubicBezTo>
                    <a:pt x="1162435" y="153430"/>
                    <a:pt x="1169039" y="100408"/>
                    <a:pt x="1199295" y="60527"/>
                  </a:cubicBezTo>
                  <a:cubicBezTo>
                    <a:pt x="1229550" y="20645"/>
                    <a:pt x="1278832" y="0"/>
                    <a:pt x="1328479" y="640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5" name="Google Shape;37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32356">
            <a:off x="10869493" y="8380630"/>
            <a:ext cx="3809425" cy="28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 txBox="1"/>
          <p:nvPr/>
        </p:nvSpPr>
        <p:spPr>
          <a:xfrm>
            <a:off x="6984210" y="1842577"/>
            <a:ext cx="4319581" cy="1020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70%</a:t>
            </a:r>
            <a:endParaRPr/>
          </a:p>
        </p:txBody>
      </p:sp>
      <p:sp>
        <p:nvSpPr>
          <p:cNvPr id="377" name="Google Shape;377;p22"/>
          <p:cNvSpPr txBox="1"/>
          <p:nvPr/>
        </p:nvSpPr>
        <p:spPr>
          <a:xfrm>
            <a:off x="6984210" y="7334424"/>
            <a:ext cx="4319581" cy="747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the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featured statistic.</a:t>
            </a:r>
            <a:endParaRPr/>
          </a:p>
        </p:txBody>
      </p:sp>
      <p:sp>
        <p:nvSpPr>
          <p:cNvPr id="378" name="Google Shape;378;p22"/>
          <p:cNvSpPr txBox="1"/>
          <p:nvPr/>
        </p:nvSpPr>
        <p:spPr>
          <a:xfrm>
            <a:off x="12647437" y="1842577"/>
            <a:ext cx="5170464" cy="1020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2 OUT OF 5</a:t>
            </a:r>
            <a:endParaRPr/>
          </a:p>
        </p:txBody>
      </p:sp>
      <p:grpSp>
        <p:nvGrpSpPr>
          <p:cNvPr id="379" name="Google Shape;379;p22"/>
          <p:cNvGrpSpPr/>
          <p:nvPr/>
        </p:nvGrpSpPr>
        <p:grpSpPr>
          <a:xfrm>
            <a:off x="1378148" y="3460138"/>
            <a:ext cx="3351675" cy="3366699"/>
            <a:chOff x="1813" y="0"/>
            <a:chExt cx="809173" cy="812800"/>
          </a:xfrm>
        </p:grpSpPr>
        <p:sp>
          <p:nvSpPr>
            <p:cNvPr id="380" name="Google Shape;380;p2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Google Shape;382;p22"/>
          <p:cNvSpPr txBox="1"/>
          <p:nvPr/>
        </p:nvSpPr>
        <p:spPr>
          <a:xfrm>
            <a:off x="12647437" y="7334424"/>
            <a:ext cx="5170464" cy="747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the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featured statistic.</a:t>
            </a:r>
            <a:endParaRPr/>
          </a:p>
        </p:txBody>
      </p:sp>
      <p:sp>
        <p:nvSpPr>
          <p:cNvPr id="383" name="Google Shape;383;p22"/>
          <p:cNvSpPr txBox="1"/>
          <p:nvPr/>
        </p:nvSpPr>
        <p:spPr>
          <a:xfrm>
            <a:off x="615283" y="7343622"/>
            <a:ext cx="4874770" cy="741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the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featured statistic.</a:t>
            </a:r>
            <a:endParaRPr/>
          </a:p>
        </p:txBody>
      </p:sp>
      <p:sp>
        <p:nvSpPr>
          <p:cNvPr id="384" name="Google Shape;384;p22"/>
          <p:cNvSpPr txBox="1"/>
          <p:nvPr/>
        </p:nvSpPr>
        <p:spPr>
          <a:xfrm>
            <a:off x="615283" y="1843990"/>
            <a:ext cx="4874770" cy="1020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12 MILLION</a:t>
            </a:r>
            <a:endParaRPr/>
          </a:p>
        </p:txBody>
      </p:sp>
      <p:pic>
        <p:nvPicPr>
          <p:cNvPr id="385" name="Google Shape;385;p22"/>
          <p:cNvPicPr preferRelativeResize="0"/>
          <p:nvPr/>
        </p:nvPicPr>
        <p:blipFill rotWithShape="1">
          <a:blip r:embed="rId5">
            <a:alphaModFix/>
          </a:blip>
          <a:srcRect b="30465" l="34477" r="34480" t="14352"/>
          <a:stretch/>
        </p:blipFill>
        <p:spPr>
          <a:xfrm>
            <a:off x="1446175" y="3537038"/>
            <a:ext cx="3213000" cy="3213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C86B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1" name="Google Shape;391;p23"/>
          <p:cNvGraphicFramePr/>
          <p:nvPr/>
        </p:nvGraphicFramePr>
        <p:xfrm>
          <a:off x="394486" y="31662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{1462727C-7D43-4EB4-A6E7-983327922AB2}</a:tableStyleId>
              </a:tblPr>
              <a:tblGrid>
                <a:gridCol w="4374750"/>
                <a:gridCol w="4374750"/>
                <a:gridCol w="4374750"/>
                <a:gridCol w="4374750"/>
              </a:tblGrid>
              <a:tr h="104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99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1ST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A6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99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2ND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A6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99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3RD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A6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99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4TH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A6CB"/>
                    </a:solidFill>
                  </a:tcPr>
                </a:tc>
              </a:tr>
              <a:tr h="1037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January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April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July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October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</a:tr>
              <a:tr h="96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</a:tr>
              <a:tr h="102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99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February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99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May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99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August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99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November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</a:tr>
              <a:tr h="96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</a:tr>
              <a:tr h="102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99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March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99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June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99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September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99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December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</a:tr>
              <a:tr h="96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E7F5"/>
                    </a:solidFill>
                  </a:tcPr>
                </a:tc>
              </a:tr>
            </a:tbl>
          </a:graphicData>
        </a:graphic>
      </p:graphicFrame>
      <p:pic>
        <p:nvPicPr>
          <p:cNvPr id="392" name="Google Shape;39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80968">
            <a:off x="15677979" y="677975"/>
            <a:ext cx="1700347" cy="220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643029">
            <a:off x="447013" y="110716"/>
            <a:ext cx="2560887" cy="353891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3"/>
          <p:cNvSpPr txBox="1"/>
          <p:nvPr/>
        </p:nvSpPr>
        <p:spPr>
          <a:xfrm>
            <a:off x="3235924" y="1023440"/>
            <a:ext cx="11770308" cy="1053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54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WRITE YOUR TOPIC OR IDEA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A6CB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rect b="b" l="l" r="r" t="t"/>
              <a:pathLst>
                <a:path extrusionOk="0" h="2512356" w="4620871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rect b="b" l="l" r="r" t="t"/>
              <a:pathLst>
                <a:path extrusionOk="0" h="2479894" w="4587153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rect b="b" l="l" r="r" t="t"/>
              <a:pathLst>
                <a:path extrusionOk="0" h="2081699" w="2165904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b="637" l="0" r="0" t="638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0" name="Google Shape;410;p24"/>
          <p:cNvGrpSpPr/>
          <p:nvPr/>
        </p:nvGrpSpPr>
        <p:grpSpPr>
          <a:xfrm>
            <a:off x="451354" y="290915"/>
            <a:ext cx="8241606" cy="9560509"/>
            <a:chOff x="0" y="-38100"/>
            <a:chExt cx="2170629" cy="2517994"/>
          </a:xfrm>
        </p:grpSpPr>
        <p:sp>
          <p:nvSpPr>
            <p:cNvPr id="411" name="Google Shape;411;p24"/>
            <p:cNvSpPr/>
            <p:nvPr/>
          </p:nvSpPr>
          <p:spPr>
            <a:xfrm>
              <a:off x="0" y="0"/>
              <a:ext cx="2170629" cy="2479894"/>
            </a:xfrm>
            <a:custGeom>
              <a:rect b="b" l="l" r="r" t="t"/>
              <a:pathLst>
                <a:path extrusionOk="0" h="2479894" w="2170629">
                  <a:moveTo>
                    <a:pt x="0" y="0"/>
                  </a:moveTo>
                  <a:lnTo>
                    <a:pt x="2170629" y="0"/>
                  </a:lnTo>
                  <a:lnTo>
                    <a:pt x="217062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412" name="Google Shape;412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3859" y="4684789"/>
            <a:ext cx="2787897" cy="553553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4"/>
          <p:cNvSpPr txBox="1"/>
          <p:nvPr/>
        </p:nvSpPr>
        <p:spPr>
          <a:xfrm>
            <a:off x="1345555" y="2170719"/>
            <a:ext cx="7123331" cy="2022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78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WRITE A</a:t>
            </a:r>
            <a:endParaRPr/>
          </a:p>
          <a:p>
            <a:pPr indent="0" lvl="0" marL="0" marR="0" rtl="0" algn="l">
              <a:lnSpc>
                <a:spcPct val="118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78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HEADING HERE</a:t>
            </a:r>
            <a:endParaRPr/>
          </a:p>
        </p:txBody>
      </p:sp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cap="flat" cmpd="sng" w="666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A5DB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rect b="b" l="l" r="r" t="t"/>
                <a:pathLst>
                  <a:path extrusionOk="0" h="2512356" w="4620871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rect b="b" l="l" r="r" t="t"/>
                <a:pathLst>
                  <a:path extrusionOk="0" h="2479894" w="4587153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10119358" y="1244186"/>
            <a:ext cx="7763835" cy="7798628"/>
            <a:chOff x="-204249" y="0"/>
            <a:chExt cx="1839690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04249" y="0"/>
              <a:ext cx="1839690" cy="1847935"/>
            </a:xfrm>
            <a:custGeom>
              <a:rect b="b" l="l" r="r" t="t"/>
              <a:pathLst>
                <a:path extrusionOk="0" h="1847935" w="183969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cap="flat" cmpd="sng" w="666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5"/>
          <p:cNvGrpSpPr/>
          <p:nvPr/>
        </p:nvGrpSpPr>
        <p:grpSpPr>
          <a:xfrm>
            <a:off x="956017" y="1040672"/>
            <a:ext cx="8700198" cy="8048665"/>
            <a:chOff x="0" y="-38100"/>
            <a:chExt cx="2291395" cy="2119799"/>
          </a:xfrm>
        </p:grpSpPr>
        <p:sp>
          <p:nvSpPr>
            <p:cNvPr id="432" name="Google Shape;432;p25"/>
            <p:cNvSpPr/>
            <p:nvPr/>
          </p:nvSpPr>
          <p:spPr>
            <a:xfrm>
              <a:off x="0" y="0"/>
              <a:ext cx="2291395" cy="2081699"/>
            </a:xfrm>
            <a:custGeom>
              <a:rect b="b" l="l" r="r" t="t"/>
              <a:pathLst>
                <a:path extrusionOk="0" h="2081699" w="2291395">
                  <a:moveTo>
                    <a:pt x="0" y="0"/>
                  </a:moveTo>
                  <a:lnTo>
                    <a:pt x="2291395" y="0"/>
                  </a:lnTo>
                  <a:lnTo>
                    <a:pt x="2291395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33" name="Google Shape;433;p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4" name="Google Shape;434;p25"/>
          <p:cNvPicPr preferRelativeResize="0"/>
          <p:nvPr/>
        </p:nvPicPr>
        <p:blipFill rotWithShape="1">
          <a:blip r:embed="rId4">
            <a:alphaModFix/>
          </a:blip>
          <a:srcRect b="0" l="23140" r="3513" t="0"/>
          <a:stretch/>
        </p:blipFill>
        <p:spPr>
          <a:xfrm flipH="1">
            <a:off x="1022945" y="1244186"/>
            <a:ext cx="8566341" cy="778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/>
          <p:cNvPicPr preferRelativeResize="0"/>
          <p:nvPr/>
        </p:nvPicPr>
        <p:blipFill rotWithShape="1">
          <a:blip r:embed="rId5">
            <a:alphaModFix/>
          </a:blip>
          <a:srcRect b="20038" l="36075" r="35656" t="20572"/>
          <a:stretch/>
        </p:blipFill>
        <p:spPr>
          <a:xfrm>
            <a:off x="11984475" y="2760012"/>
            <a:ext cx="4033637" cy="476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" name="Google Shape;436;p25"/>
          <p:cNvGrpSpPr/>
          <p:nvPr/>
        </p:nvGrpSpPr>
        <p:grpSpPr>
          <a:xfrm>
            <a:off x="7536102" y="5300167"/>
            <a:ext cx="5763250" cy="4065711"/>
            <a:chOff x="0" y="0"/>
            <a:chExt cx="7684333" cy="5420947"/>
          </a:xfrm>
        </p:grpSpPr>
        <p:pic>
          <p:nvPicPr>
            <p:cNvPr id="437" name="Google Shape;437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7684333" cy="5420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Google Shape;438;p25"/>
            <p:cNvSpPr txBox="1"/>
            <p:nvPr/>
          </p:nvSpPr>
          <p:spPr>
            <a:xfrm>
              <a:off x="1062532" y="1826892"/>
              <a:ext cx="5559268" cy="1729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4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Write a closing</a:t>
              </a:r>
              <a:endParaRPr/>
            </a:p>
            <a:p>
              <a:pPr indent="0" lvl="0" marL="0" marR="0" rtl="0" algn="ctr">
                <a:lnSpc>
                  <a:spcPct val="134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statement or</a:t>
              </a:r>
              <a:endParaRPr/>
            </a:p>
            <a:p>
              <a:pPr indent="0" lvl="1" marL="0" marR="0" rtl="0" algn="ctr">
                <a:lnSpc>
                  <a:spcPct val="134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call-to-action here.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C86B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rect b="b" l="l" r="r" t="t"/>
                <a:pathLst>
                  <a:path extrusionOk="0" h="2512356" w="4620871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rect b="b" l="l" r="r" t="t"/>
                <a:pathLst>
                  <a:path extrusionOk="0" h="2479894" w="4587153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6"/>
          <p:cNvSpPr txBox="1"/>
          <p:nvPr/>
        </p:nvSpPr>
        <p:spPr>
          <a:xfrm>
            <a:off x="1241918" y="1577000"/>
            <a:ext cx="6741131" cy="1088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GET IN TOUCH</a:t>
            </a:r>
            <a:endParaRPr/>
          </a:p>
        </p:txBody>
      </p:sp>
      <p:grpSp>
        <p:nvGrpSpPr>
          <p:cNvPr id="452" name="Google Shape;452;p26"/>
          <p:cNvGrpSpPr/>
          <p:nvPr/>
        </p:nvGrpSpPr>
        <p:grpSpPr>
          <a:xfrm>
            <a:off x="1365884" y="4024627"/>
            <a:ext cx="6184476" cy="4685246"/>
            <a:chOff x="0" y="-57150"/>
            <a:chExt cx="8245969" cy="6246994"/>
          </a:xfrm>
        </p:grpSpPr>
        <p:sp>
          <p:nvSpPr>
            <p:cNvPr id="453" name="Google Shape;453;p26"/>
            <p:cNvSpPr txBox="1"/>
            <p:nvPr/>
          </p:nvSpPr>
          <p:spPr>
            <a:xfrm>
              <a:off x="0" y="-57150"/>
              <a:ext cx="6101480" cy="714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EMAIL </a:t>
              </a:r>
              <a:endParaRPr/>
            </a:p>
          </p:txBody>
        </p:sp>
        <p:sp>
          <p:nvSpPr>
            <p:cNvPr id="454" name="Google Shape;454;p26"/>
            <p:cNvSpPr txBox="1"/>
            <p:nvPr/>
          </p:nvSpPr>
          <p:spPr>
            <a:xfrm>
              <a:off x="0" y="842852"/>
              <a:ext cx="8245969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4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hello@reallygreatsite.com</a:t>
              </a:r>
              <a:endParaRPr/>
            </a:p>
          </p:txBody>
        </p:sp>
        <p:sp>
          <p:nvSpPr>
            <p:cNvPr id="455" name="Google Shape;455;p26"/>
            <p:cNvSpPr txBox="1"/>
            <p:nvPr/>
          </p:nvSpPr>
          <p:spPr>
            <a:xfrm>
              <a:off x="0" y="2305716"/>
              <a:ext cx="6101480" cy="724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SOCIAL MEDIA </a:t>
              </a:r>
              <a:endParaRPr/>
            </a:p>
          </p:txBody>
        </p:sp>
        <p:sp>
          <p:nvSpPr>
            <p:cNvPr id="456" name="Google Shape;456;p26"/>
            <p:cNvSpPr txBox="1"/>
            <p:nvPr/>
          </p:nvSpPr>
          <p:spPr>
            <a:xfrm>
              <a:off x="0" y="3250504"/>
              <a:ext cx="6101480" cy="535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4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@reallygreatsite</a:t>
              </a:r>
              <a:endParaRPr/>
            </a:p>
          </p:txBody>
        </p:sp>
        <p:sp>
          <p:nvSpPr>
            <p:cNvPr id="457" name="Google Shape;457;p26"/>
            <p:cNvSpPr txBox="1"/>
            <p:nvPr/>
          </p:nvSpPr>
          <p:spPr>
            <a:xfrm>
              <a:off x="0" y="4719277"/>
              <a:ext cx="6101480" cy="714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CALL US </a:t>
              </a:r>
              <a:endParaRPr/>
            </a:p>
          </p:txBody>
        </p:sp>
        <p:sp>
          <p:nvSpPr>
            <p:cNvPr id="458" name="Google Shape;458;p26"/>
            <p:cNvSpPr txBox="1"/>
            <p:nvPr/>
          </p:nvSpPr>
          <p:spPr>
            <a:xfrm>
              <a:off x="0" y="5654012"/>
              <a:ext cx="6101480" cy="535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4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123-456-7890</a:t>
              </a:r>
              <a:endParaRPr/>
            </a:p>
          </p:txBody>
        </p:sp>
      </p:grpSp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rect b="b" l="l" r="r" t="t"/>
              <a:pathLst>
                <a:path extrusionOk="0" h="2316328" w="2222462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b="0" l="18029" r="18028" t="0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7591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rect b="b" l="l" r="r" t="t"/>
              <a:pathLst>
                <a:path extrusionOk="0" h="2512356" w="4620871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rect b="b" l="l" r="r" t="t"/>
              <a:pathLst>
                <a:path extrusionOk="0" h="2479894" w="4587153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" name="Google Shape;475;p27"/>
          <p:cNvGrpSpPr/>
          <p:nvPr/>
        </p:nvGrpSpPr>
        <p:grpSpPr>
          <a:xfrm>
            <a:off x="1490680" y="4308735"/>
            <a:ext cx="2967521" cy="2980822"/>
            <a:chOff x="1813" y="0"/>
            <a:chExt cx="809173" cy="812800"/>
          </a:xfrm>
        </p:grpSpPr>
        <p:sp>
          <p:nvSpPr>
            <p:cNvPr id="476" name="Google Shape;476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17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27"/>
          <p:cNvGrpSpPr/>
          <p:nvPr/>
        </p:nvGrpSpPr>
        <p:grpSpPr>
          <a:xfrm>
            <a:off x="9672798" y="4308735"/>
            <a:ext cx="2967521" cy="2980822"/>
            <a:chOff x="1813" y="0"/>
            <a:chExt cx="809173" cy="812800"/>
          </a:xfrm>
        </p:grpSpPr>
        <p:sp>
          <p:nvSpPr>
            <p:cNvPr id="479" name="Google Shape;479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17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27"/>
          <p:cNvGrpSpPr/>
          <p:nvPr/>
        </p:nvGrpSpPr>
        <p:grpSpPr>
          <a:xfrm>
            <a:off x="13763858" y="4308735"/>
            <a:ext cx="2967521" cy="2980822"/>
            <a:chOff x="1813" y="0"/>
            <a:chExt cx="809173" cy="812800"/>
          </a:xfrm>
        </p:grpSpPr>
        <p:sp>
          <p:nvSpPr>
            <p:cNvPr id="482" name="Google Shape;482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17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27"/>
          <p:cNvGrpSpPr/>
          <p:nvPr/>
        </p:nvGrpSpPr>
        <p:grpSpPr>
          <a:xfrm>
            <a:off x="5581739" y="4308735"/>
            <a:ext cx="2967521" cy="2980822"/>
            <a:chOff x="1813" y="0"/>
            <a:chExt cx="809173" cy="812800"/>
          </a:xfrm>
        </p:grpSpPr>
        <p:sp>
          <p:nvSpPr>
            <p:cNvPr id="487" name="Google Shape;487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050" lIns="37050" spcFirstLastPara="1" rIns="37050" wrap="square" tIns="37050">
              <a:noAutofit/>
            </a:bodyPr>
            <a:lstStyle/>
            <a:p>
              <a:pPr indent="0" lvl="0" marL="0" marR="0" rtl="0" algn="ctr">
                <a:lnSpc>
                  <a:spcPct val="17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27"/>
          <p:cNvSpPr txBox="1"/>
          <p:nvPr/>
        </p:nvSpPr>
        <p:spPr>
          <a:xfrm>
            <a:off x="2248661" y="1484088"/>
            <a:ext cx="137907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 TEAM MEMBERS PAGE</a:t>
            </a:r>
            <a:endParaRPr/>
          </a:p>
        </p:txBody>
      </p:sp>
      <p:sp>
        <p:nvSpPr>
          <p:cNvPr id="490" name="Google Shape;490;p27"/>
          <p:cNvSpPr txBox="1"/>
          <p:nvPr/>
        </p:nvSpPr>
        <p:spPr>
          <a:xfrm>
            <a:off x="4375051" y="2657314"/>
            <a:ext cx="9537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grpSp>
        <p:nvGrpSpPr>
          <p:cNvPr id="491" name="Google Shape;491;p27"/>
          <p:cNvGrpSpPr/>
          <p:nvPr/>
        </p:nvGrpSpPr>
        <p:grpSpPr>
          <a:xfrm>
            <a:off x="1349416" y="7462590"/>
            <a:ext cx="3250125" cy="867005"/>
            <a:chOff x="0" y="-38100"/>
            <a:chExt cx="4333500" cy="1156007"/>
          </a:xfrm>
        </p:grpSpPr>
        <p:sp>
          <p:nvSpPr>
            <p:cNvPr id="492" name="Google Shape;492;p27"/>
            <p:cNvSpPr txBox="1"/>
            <p:nvPr/>
          </p:nvSpPr>
          <p:spPr>
            <a:xfrm>
              <a:off x="546888" y="-38100"/>
              <a:ext cx="3239700" cy="59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8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NAME</a:t>
              </a:r>
              <a:endParaRPr/>
            </a:p>
          </p:txBody>
        </p:sp>
        <p:sp>
          <p:nvSpPr>
            <p:cNvPr id="493" name="Google Shape;493;p27"/>
            <p:cNvSpPr txBox="1"/>
            <p:nvPr/>
          </p:nvSpPr>
          <p:spPr>
            <a:xfrm>
              <a:off x="0" y="646007"/>
              <a:ext cx="43335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/>
            </a:p>
          </p:txBody>
        </p:sp>
      </p:grpSp>
      <p:grpSp>
        <p:nvGrpSpPr>
          <p:cNvPr id="494" name="Google Shape;494;p27"/>
          <p:cNvGrpSpPr/>
          <p:nvPr/>
        </p:nvGrpSpPr>
        <p:grpSpPr>
          <a:xfrm>
            <a:off x="5637700" y="7462590"/>
            <a:ext cx="2855700" cy="867005"/>
            <a:chOff x="0" y="-38100"/>
            <a:chExt cx="3807600" cy="1156007"/>
          </a:xfrm>
        </p:grpSpPr>
        <p:sp>
          <p:nvSpPr>
            <p:cNvPr id="495" name="Google Shape;495;p27"/>
            <p:cNvSpPr txBox="1"/>
            <p:nvPr/>
          </p:nvSpPr>
          <p:spPr>
            <a:xfrm>
              <a:off x="283922" y="-38100"/>
              <a:ext cx="3239700" cy="59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8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NAME</a:t>
              </a:r>
              <a:endParaRPr/>
            </a:p>
          </p:txBody>
        </p:sp>
        <p:sp>
          <p:nvSpPr>
            <p:cNvPr id="496" name="Google Shape;496;p27"/>
            <p:cNvSpPr txBox="1"/>
            <p:nvPr/>
          </p:nvSpPr>
          <p:spPr>
            <a:xfrm>
              <a:off x="0" y="646007"/>
              <a:ext cx="38076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/>
            </a:p>
          </p:txBody>
        </p:sp>
      </p:grpSp>
      <p:grpSp>
        <p:nvGrpSpPr>
          <p:cNvPr id="497" name="Google Shape;497;p27"/>
          <p:cNvGrpSpPr/>
          <p:nvPr/>
        </p:nvGrpSpPr>
        <p:grpSpPr>
          <a:xfrm>
            <a:off x="9526931" y="7462590"/>
            <a:ext cx="3259350" cy="867005"/>
            <a:chOff x="0" y="-38100"/>
            <a:chExt cx="4345800" cy="1156007"/>
          </a:xfrm>
        </p:grpSpPr>
        <p:sp>
          <p:nvSpPr>
            <p:cNvPr id="498" name="Google Shape;498;p27"/>
            <p:cNvSpPr txBox="1"/>
            <p:nvPr/>
          </p:nvSpPr>
          <p:spPr>
            <a:xfrm>
              <a:off x="553027" y="-38100"/>
              <a:ext cx="3239700" cy="59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8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NAME</a:t>
              </a:r>
              <a:endParaRPr/>
            </a:p>
          </p:txBody>
        </p:sp>
        <p:sp>
          <p:nvSpPr>
            <p:cNvPr id="499" name="Google Shape;499;p27"/>
            <p:cNvSpPr txBox="1"/>
            <p:nvPr/>
          </p:nvSpPr>
          <p:spPr>
            <a:xfrm>
              <a:off x="0" y="646007"/>
              <a:ext cx="43458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/>
            </a:p>
          </p:txBody>
        </p:sp>
      </p:grpSp>
      <p:grpSp>
        <p:nvGrpSpPr>
          <p:cNvPr id="500" name="Google Shape;500;p27"/>
          <p:cNvGrpSpPr/>
          <p:nvPr/>
        </p:nvGrpSpPr>
        <p:grpSpPr>
          <a:xfrm>
            <a:off x="13819819" y="7462590"/>
            <a:ext cx="2855700" cy="867005"/>
            <a:chOff x="0" y="-38100"/>
            <a:chExt cx="3807600" cy="1156007"/>
          </a:xfrm>
        </p:grpSpPr>
        <p:sp>
          <p:nvSpPr>
            <p:cNvPr id="501" name="Google Shape;501;p27"/>
            <p:cNvSpPr txBox="1"/>
            <p:nvPr/>
          </p:nvSpPr>
          <p:spPr>
            <a:xfrm>
              <a:off x="0" y="646007"/>
              <a:ext cx="38076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/>
            </a:p>
          </p:txBody>
        </p:sp>
        <p:sp>
          <p:nvSpPr>
            <p:cNvPr id="502" name="Google Shape;502;p27"/>
            <p:cNvSpPr txBox="1"/>
            <p:nvPr/>
          </p:nvSpPr>
          <p:spPr>
            <a:xfrm>
              <a:off x="283922" y="-38100"/>
              <a:ext cx="3239700" cy="59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8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NAME</a:t>
              </a:r>
              <a:endParaRPr/>
            </a:p>
          </p:txBody>
        </p:sp>
      </p:grpSp>
      <p:pic>
        <p:nvPicPr>
          <p:cNvPr id="503" name="Google Shape;503;p27"/>
          <p:cNvPicPr preferRelativeResize="0"/>
          <p:nvPr/>
        </p:nvPicPr>
        <p:blipFill rotWithShape="1">
          <a:blip r:embed="rId6">
            <a:alphaModFix/>
          </a:blip>
          <a:srcRect b="28443" l="0" r="75859" t="28447"/>
          <a:stretch/>
        </p:blipFill>
        <p:spPr>
          <a:xfrm>
            <a:off x="1546600" y="4364905"/>
            <a:ext cx="2855700" cy="2868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4" name="Google Shape;504;p27"/>
          <p:cNvPicPr preferRelativeResize="0"/>
          <p:nvPr/>
        </p:nvPicPr>
        <p:blipFill rotWithShape="1">
          <a:blip r:embed="rId6">
            <a:alphaModFix/>
          </a:blip>
          <a:srcRect b="28443" l="25306" r="50552" t="28447"/>
          <a:stretch/>
        </p:blipFill>
        <p:spPr>
          <a:xfrm>
            <a:off x="5637650" y="4364905"/>
            <a:ext cx="2855700" cy="2868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5" name="Google Shape;505;p27"/>
          <p:cNvPicPr preferRelativeResize="0"/>
          <p:nvPr/>
        </p:nvPicPr>
        <p:blipFill rotWithShape="1">
          <a:blip r:embed="rId6">
            <a:alphaModFix/>
          </a:blip>
          <a:srcRect b="28443" l="50560" r="25299" t="28447"/>
          <a:stretch/>
        </p:blipFill>
        <p:spPr>
          <a:xfrm>
            <a:off x="9728700" y="4364905"/>
            <a:ext cx="2855700" cy="2868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6" name="Google Shape;506;p27"/>
          <p:cNvPicPr preferRelativeResize="0"/>
          <p:nvPr/>
        </p:nvPicPr>
        <p:blipFill rotWithShape="1">
          <a:blip r:embed="rId6">
            <a:alphaModFix/>
          </a:blip>
          <a:srcRect b="28443" l="75960" r="-101" t="28447"/>
          <a:stretch/>
        </p:blipFill>
        <p:spPr>
          <a:xfrm>
            <a:off x="13819775" y="4364905"/>
            <a:ext cx="2855700" cy="2868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C680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rect b="b" l="l" r="r" t="t"/>
                <a:pathLst>
                  <a:path extrusionOk="0" h="2512356" w="4620871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rect b="b" l="l" r="r" t="t"/>
                <a:pathLst>
                  <a:path extrusionOk="0" h="2479894" w="4587153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4583327" y="837366"/>
            <a:ext cx="91212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CREDITS</a:t>
            </a:r>
            <a:endParaRPr/>
          </a:p>
        </p:txBody>
      </p:sp>
      <p:grpSp>
        <p:nvGrpSpPr>
          <p:cNvPr id="520" name="Google Shape;520;p28"/>
          <p:cNvGrpSpPr/>
          <p:nvPr/>
        </p:nvGrpSpPr>
        <p:grpSpPr>
          <a:xfrm>
            <a:off x="1847797" y="2120215"/>
            <a:ext cx="14592407" cy="4289704"/>
            <a:chOff x="0" y="-28575"/>
            <a:chExt cx="3843268" cy="1129798"/>
          </a:xfrm>
        </p:grpSpPr>
        <p:sp>
          <p:nvSpPr>
            <p:cNvPr id="521" name="Google Shape;521;p28"/>
            <p:cNvSpPr/>
            <p:nvPr/>
          </p:nvSpPr>
          <p:spPr>
            <a:xfrm>
              <a:off x="0" y="0"/>
              <a:ext cx="3843268" cy="1101223"/>
            </a:xfrm>
            <a:custGeom>
              <a:rect b="b" l="l" r="r" t="t"/>
              <a:pathLst>
                <a:path extrusionOk="0" h="1101223" w="3843268">
                  <a:moveTo>
                    <a:pt x="0" y="0"/>
                  </a:moveTo>
                  <a:lnTo>
                    <a:pt x="3843268" y="0"/>
                  </a:lnTo>
                  <a:lnTo>
                    <a:pt x="3843268" y="1101223"/>
                  </a:lnTo>
                  <a:lnTo>
                    <a:pt x="0" y="1101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22" name="Google Shape;522;p2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3" name="Google Shape;523;p28"/>
          <p:cNvPicPr preferRelativeResize="0"/>
          <p:nvPr/>
        </p:nvPicPr>
        <p:blipFill rotWithShape="1">
          <a:blip r:embed="rId4">
            <a:alphaModFix/>
          </a:blip>
          <a:srcRect b="46907" l="0" r="0" t="11226"/>
          <a:stretch/>
        </p:blipFill>
        <p:spPr>
          <a:xfrm flipH="1">
            <a:off x="1921782" y="2297324"/>
            <a:ext cx="14444437" cy="403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123392">
            <a:off x="-64545" y="525387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4599105" y="8170076"/>
            <a:ext cx="9121346" cy="77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SlidesCarnival for the presentation template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Pexels for the photos</a:t>
            </a:r>
            <a:endParaRPr/>
          </a:p>
        </p:txBody>
      </p:sp>
      <p:sp>
        <p:nvSpPr>
          <p:cNvPr id="526" name="Google Shape;526;p28"/>
          <p:cNvSpPr txBox="1"/>
          <p:nvPr/>
        </p:nvSpPr>
        <p:spPr>
          <a:xfrm>
            <a:off x="3040307" y="6838544"/>
            <a:ext cx="12238942" cy="1011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THIS PRESENTATION TEMPLATE IS FREE FOR</a:t>
            </a:r>
            <a:endParaRPr/>
          </a:p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EVERYONE TO USE THANKS TO THE FOLLOWING:</a:t>
            </a:r>
            <a:endParaRPr/>
          </a:p>
        </p:txBody>
      </p:sp>
      <p:pic>
        <p:nvPicPr>
          <p:cNvPr id="527" name="Google Shape;527;p28"/>
          <p:cNvPicPr preferRelativeResize="0"/>
          <p:nvPr/>
        </p:nvPicPr>
        <p:blipFill rotWithShape="1">
          <a:blip r:embed="rId6">
            <a:alphaModFix/>
          </a:blip>
          <a:srcRect b="31558" l="25348" r="30202" t="28508"/>
          <a:stretch/>
        </p:blipFill>
        <p:spPr>
          <a:xfrm>
            <a:off x="11699504" y="1043819"/>
            <a:ext cx="6605904" cy="333829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8"/>
          <p:cNvSpPr txBox="1"/>
          <p:nvPr/>
        </p:nvSpPr>
        <p:spPr>
          <a:xfrm rot="389442">
            <a:off x="13737739" y="2073101"/>
            <a:ext cx="3203232" cy="1169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2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HAPPY DESIGNING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B9BE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8859585" y="375074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rect b="b" l="l" r="r" t="t"/>
              <a:pathLst>
                <a:path extrusionOk="0" h="2512356" w="2345419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8938432" y="436701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rect b="b" l="l" r="r" t="t"/>
              <a:pathLst>
                <a:path extrusionOk="0" h="2479894" w="2307793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8480383" y="124512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rect b="b" l="l" r="r" t="t"/>
              <a:pathLst>
                <a:path extrusionOk="0" h="2512356" w="2381411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8548923" y="222305"/>
            <a:ext cx="8909370" cy="9524344"/>
            <a:chOff x="0" y="-28575"/>
            <a:chExt cx="2346501" cy="2508469"/>
          </a:xfrm>
        </p:grpSpPr>
        <p:sp>
          <p:nvSpPr>
            <p:cNvPr id="544" name="Google Shape;544;p29"/>
            <p:cNvSpPr/>
            <p:nvPr/>
          </p:nvSpPr>
          <p:spPr>
            <a:xfrm>
              <a:off x="0" y="0"/>
              <a:ext cx="2346501" cy="2479894"/>
            </a:xfrm>
            <a:custGeom>
              <a:rect b="b" l="l" r="r" t="t"/>
              <a:pathLst>
                <a:path extrusionOk="0" h="2479894" w="2346501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545" name="Google Shape;545;p2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6" name="Google Shape;546;p29"/>
          <p:cNvPicPr preferRelativeResize="0"/>
          <p:nvPr/>
        </p:nvPicPr>
        <p:blipFill rotWithShape="1">
          <a:blip r:embed="rId4">
            <a:alphaModFix/>
          </a:blip>
          <a:srcRect b="21786" l="26040" r="26045" t="21786"/>
          <a:stretch/>
        </p:blipFill>
        <p:spPr>
          <a:xfrm>
            <a:off x="9614049" y="2552400"/>
            <a:ext cx="6779198" cy="44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9"/>
          <p:cNvSpPr txBox="1"/>
          <p:nvPr/>
        </p:nvSpPr>
        <p:spPr>
          <a:xfrm>
            <a:off x="885602" y="1589585"/>
            <a:ext cx="7107325" cy="2078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FONTS IN THIS</a:t>
            </a:r>
            <a:endParaRPr/>
          </a:p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PRESENTATION</a:t>
            </a:r>
            <a:endParaRPr/>
          </a:p>
        </p:txBody>
      </p:sp>
      <p:sp>
        <p:nvSpPr>
          <p:cNvPr id="548" name="Google Shape;548;p29"/>
          <p:cNvSpPr txBox="1"/>
          <p:nvPr/>
        </p:nvSpPr>
        <p:spPr>
          <a:xfrm>
            <a:off x="9294549" y="1012230"/>
            <a:ext cx="7413589" cy="108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uses the following free fonts:</a:t>
            </a:r>
            <a:endParaRPr/>
          </a:p>
        </p:txBody>
      </p:sp>
      <p:sp>
        <p:nvSpPr>
          <p:cNvPr id="549" name="Google Shape;549;p29"/>
          <p:cNvSpPr txBox="1"/>
          <p:nvPr/>
        </p:nvSpPr>
        <p:spPr>
          <a:xfrm>
            <a:off x="9998448" y="7383703"/>
            <a:ext cx="6432547" cy="1565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Titles: Paytone One</a:t>
            </a:r>
            <a:endParaRPr/>
          </a:p>
          <a:p>
            <a:pPr indent="0" lvl="1" marL="0" marR="0" rtl="0" algn="ctr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Headers:  Paytone One</a:t>
            </a:r>
            <a:endParaRPr/>
          </a:p>
          <a:p>
            <a:pPr indent="0" lvl="1" marL="0" marR="0" rtl="0" algn="ctr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Body Copy: Lato</a:t>
            </a:r>
            <a:endParaRPr/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028700" y="4890693"/>
            <a:ext cx="6084327" cy="471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A5DB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30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56" name="Google Shape;556;p30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57" name="Google Shape;557;p30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rect b="b" l="l" r="r" t="t"/>
                <a:pathLst>
                  <a:path extrusionOk="0" h="2512356" w="4620871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58" name="Google Shape;558;p3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9" name="Google Shape;559;p30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60" name="Google Shape;560;p30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rect b="b" l="l" r="r" t="t"/>
                <a:pathLst>
                  <a:path extrusionOk="0" h="2479894" w="4587153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561" name="Google Shape;561;p3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62" name="Google Shape;5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3" name="Google Shape;563;p30"/>
          <p:cNvGrpSpPr/>
          <p:nvPr/>
        </p:nvGrpSpPr>
        <p:grpSpPr>
          <a:xfrm>
            <a:off x="3473138" y="637600"/>
            <a:ext cx="9875254" cy="8903304"/>
            <a:chOff x="0" y="-28575"/>
            <a:chExt cx="2600890" cy="2344903"/>
          </a:xfrm>
        </p:grpSpPr>
        <p:sp>
          <p:nvSpPr>
            <p:cNvPr id="564" name="Google Shape;564;p30"/>
            <p:cNvSpPr/>
            <p:nvPr/>
          </p:nvSpPr>
          <p:spPr>
            <a:xfrm>
              <a:off x="0" y="0"/>
              <a:ext cx="2600890" cy="2316328"/>
            </a:xfrm>
            <a:custGeom>
              <a:rect b="b" l="l" r="r" t="t"/>
              <a:pathLst>
                <a:path extrusionOk="0" h="2316328" w="2600890">
                  <a:moveTo>
                    <a:pt x="0" y="0"/>
                  </a:moveTo>
                  <a:lnTo>
                    <a:pt x="2600890" y="0"/>
                  </a:lnTo>
                  <a:lnTo>
                    <a:pt x="2600890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65" name="Google Shape;565;p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6" name="Google Shape;566;p30"/>
          <p:cNvPicPr preferRelativeResize="0"/>
          <p:nvPr/>
        </p:nvPicPr>
        <p:blipFill rotWithShape="1">
          <a:blip r:embed="rId4">
            <a:alphaModFix/>
          </a:blip>
          <a:srcRect b="0" l="12677" r="12677" t="0"/>
          <a:stretch/>
        </p:blipFill>
        <p:spPr>
          <a:xfrm>
            <a:off x="3533744" y="807618"/>
            <a:ext cx="9746010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0"/>
          <p:cNvPicPr preferRelativeResize="0"/>
          <p:nvPr/>
        </p:nvPicPr>
        <p:blipFill rotWithShape="1">
          <a:blip r:embed="rId5">
            <a:alphaModFix/>
          </a:blip>
          <a:srcRect b="17751" l="5359" r="60413" t="19077"/>
          <a:stretch/>
        </p:blipFill>
        <p:spPr>
          <a:xfrm>
            <a:off x="-469970" y="5454325"/>
            <a:ext cx="4654661" cy="483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30"/>
          <p:cNvPicPr preferRelativeResize="0"/>
          <p:nvPr/>
        </p:nvPicPr>
        <p:blipFill rotWithShape="1">
          <a:blip r:embed="rId5">
            <a:alphaModFix/>
          </a:blip>
          <a:srcRect b="21617" l="43753" r="4879" t="21702"/>
          <a:stretch/>
        </p:blipFill>
        <p:spPr>
          <a:xfrm>
            <a:off x="10582875" y="1108662"/>
            <a:ext cx="6985651" cy="4335876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30"/>
          <p:cNvSpPr txBox="1"/>
          <p:nvPr/>
        </p:nvSpPr>
        <p:spPr>
          <a:xfrm>
            <a:off x="11478437" y="2283768"/>
            <a:ext cx="52140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WRITE A</a:t>
            </a:r>
            <a:endParaRPr/>
          </a:p>
          <a:p>
            <a:pPr indent="0" lvl="0" marL="0" marR="0" rtl="0" algn="ctr">
              <a:lnSpc>
                <a:spcPct val="137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HEADING HERE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A5DB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31"/>
          <p:cNvPicPr preferRelativeResize="0"/>
          <p:nvPr/>
        </p:nvPicPr>
        <p:blipFill rotWithShape="1">
          <a:blip r:embed="rId3">
            <a:alphaModFix/>
          </a:blip>
          <a:srcRect b="44466" l="0" r="0" t="0"/>
          <a:stretch/>
        </p:blipFill>
        <p:spPr>
          <a:xfrm>
            <a:off x="-1096575" y="-516611"/>
            <a:ext cx="20481149" cy="6397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5" name="Google Shape;575;p31"/>
          <p:cNvGrpSpPr/>
          <p:nvPr/>
        </p:nvGrpSpPr>
        <p:grpSpPr>
          <a:xfrm>
            <a:off x="371565" y="4916781"/>
            <a:ext cx="17544871" cy="4996271"/>
            <a:chOff x="0" y="-38100"/>
            <a:chExt cx="4620871" cy="1315890"/>
          </a:xfrm>
        </p:grpSpPr>
        <p:sp>
          <p:nvSpPr>
            <p:cNvPr id="576" name="Google Shape;576;p31"/>
            <p:cNvSpPr/>
            <p:nvPr/>
          </p:nvSpPr>
          <p:spPr>
            <a:xfrm>
              <a:off x="0" y="0"/>
              <a:ext cx="4620871" cy="1277790"/>
            </a:xfrm>
            <a:custGeom>
              <a:rect b="b" l="l" r="r" t="t"/>
              <a:pathLst>
                <a:path extrusionOk="0" h="1277790" w="4620871">
                  <a:moveTo>
                    <a:pt x="0" y="0"/>
                  </a:moveTo>
                  <a:lnTo>
                    <a:pt x="4620871" y="0"/>
                  </a:lnTo>
                  <a:lnTo>
                    <a:pt x="4620871" y="1277790"/>
                  </a:lnTo>
                  <a:lnTo>
                    <a:pt x="0" y="12777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77" name="Google Shape;577;p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31"/>
          <p:cNvGrpSpPr/>
          <p:nvPr/>
        </p:nvGrpSpPr>
        <p:grpSpPr>
          <a:xfrm>
            <a:off x="435576" y="4998839"/>
            <a:ext cx="17416848" cy="4852585"/>
            <a:chOff x="0" y="-38100"/>
            <a:chExt cx="4587153" cy="1278047"/>
          </a:xfrm>
        </p:grpSpPr>
        <p:sp>
          <p:nvSpPr>
            <p:cNvPr id="579" name="Google Shape;579;p31"/>
            <p:cNvSpPr/>
            <p:nvPr/>
          </p:nvSpPr>
          <p:spPr>
            <a:xfrm>
              <a:off x="0" y="0"/>
              <a:ext cx="4587153" cy="1239947"/>
            </a:xfrm>
            <a:custGeom>
              <a:rect b="b" l="l" r="r" t="t"/>
              <a:pathLst>
                <a:path extrusionOk="0" h="1239947" w="4587153">
                  <a:moveTo>
                    <a:pt x="0" y="0"/>
                  </a:moveTo>
                  <a:lnTo>
                    <a:pt x="4587153" y="0"/>
                  </a:lnTo>
                  <a:lnTo>
                    <a:pt x="4587153" y="1239947"/>
                  </a:lnTo>
                  <a:lnTo>
                    <a:pt x="0" y="1239947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580" name="Google Shape;580;p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81" name="Google Shape;581;p31"/>
          <p:cNvCxnSpPr/>
          <p:nvPr/>
        </p:nvCxnSpPr>
        <p:spPr>
          <a:xfrm>
            <a:off x="387343" y="7471226"/>
            <a:ext cx="17513315" cy="0"/>
          </a:xfrm>
          <a:prstGeom prst="straightConnector1">
            <a:avLst/>
          </a:prstGeom>
          <a:noFill/>
          <a:ln cap="flat" cmpd="sng" w="666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82" name="Google Shape;58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08620" y="844360"/>
            <a:ext cx="2962206" cy="35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9553" y="555229"/>
            <a:ext cx="3034476" cy="35585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4" name="Google Shape;584;p31"/>
          <p:cNvGrpSpPr/>
          <p:nvPr/>
        </p:nvGrpSpPr>
        <p:grpSpPr>
          <a:xfrm>
            <a:off x="2269163" y="7208401"/>
            <a:ext cx="589683" cy="592326"/>
            <a:chOff x="1813" y="0"/>
            <a:chExt cx="809173" cy="812800"/>
          </a:xfrm>
        </p:grpSpPr>
        <p:sp>
          <p:nvSpPr>
            <p:cNvPr id="585" name="Google Shape;585;p3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16610"/>
            </a:solidFill>
            <a:ln cap="flat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31"/>
          <p:cNvGrpSpPr/>
          <p:nvPr/>
        </p:nvGrpSpPr>
        <p:grpSpPr>
          <a:xfrm>
            <a:off x="6650458" y="7208401"/>
            <a:ext cx="589683" cy="592326"/>
            <a:chOff x="1813" y="0"/>
            <a:chExt cx="809173" cy="812800"/>
          </a:xfrm>
        </p:grpSpPr>
        <p:sp>
          <p:nvSpPr>
            <p:cNvPr id="588" name="Google Shape;588;p3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16610"/>
            </a:solidFill>
            <a:ln cap="flat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31"/>
          <p:cNvGrpSpPr/>
          <p:nvPr/>
        </p:nvGrpSpPr>
        <p:grpSpPr>
          <a:xfrm>
            <a:off x="11032359" y="7208401"/>
            <a:ext cx="589683" cy="592326"/>
            <a:chOff x="1813" y="0"/>
            <a:chExt cx="809173" cy="812800"/>
          </a:xfrm>
        </p:grpSpPr>
        <p:sp>
          <p:nvSpPr>
            <p:cNvPr id="591" name="Google Shape;591;p3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16610"/>
            </a:solidFill>
            <a:ln cap="flat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31"/>
          <p:cNvGrpSpPr/>
          <p:nvPr/>
        </p:nvGrpSpPr>
        <p:grpSpPr>
          <a:xfrm>
            <a:off x="15426728" y="7208401"/>
            <a:ext cx="589683" cy="592326"/>
            <a:chOff x="1813" y="0"/>
            <a:chExt cx="809173" cy="812800"/>
          </a:xfrm>
        </p:grpSpPr>
        <p:sp>
          <p:nvSpPr>
            <p:cNvPr id="594" name="Google Shape;594;p3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16610"/>
            </a:solidFill>
            <a:ln cap="flat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6" name="Google Shape;596;p31"/>
          <p:cNvSpPr txBox="1"/>
          <p:nvPr/>
        </p:nvSpPr>
        <p:spPr>
          <a:xfrm>
            <a:off x="4279380" y="1776468"/>
            <a:ext cx="9729239" cy="1020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 TIMELINE PAGE</a:t>
            </a:r>
            <a:endParaRPr/>
          </a:p>
        </p:txBody>
      </p:sp>
      <p:sp>
        <p:nvSpPr>
          <p:cNvPr id="597" name="Google Shape;597;p31"/>
          <p:cNvSpPr txBox="1"/>
          <p:nvPr/>
        </p:nvSpPr>
        <p:spPr>
          <a:xfrm>
            <a:off x="559398" y="6349689"/>
            <a:ext cx="4009214" cy="414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/>
          </a:p>
        </p:txBody>
      </p:sp>
      <p:sp>
        <p:nvSpPr>
          <p:cNvPr id="598" name="Google Shape;598;p31"/>
          <p:cNvSpPr txBox="1"/>
          <p:nvPr/>
        </p:nvSpPr>
        <p:spPr>
          <a:xfrm>
            <a:off x="559398" y="8150755"/>
            <a:ext cx="4009214" cy="77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/>
          </a:p>
        </p:txBody>
      </p:sp>
      <p:sp>
        <p:nvSpPr>
          <p:cNvPr id="599" name="Google Shape;599;p31"/>
          <p:cNvSpPr txBox="1"/>
          <p:nvPr/>
        </p:nvSpPr>
        <p:spPr>
          <a:xfrm>
            <a:off x="4940693" y="6349689"/>
            <a:ext cx="4009214" cy="414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/>
          </a:p>
        </p:txBody>
      </p:sp>
      <p:sp>
        <p:nvSpPr>
          <p:cNvPr id="600" name="Google Shape;600;p31"/>
          <p:cNvSpPr txBox="1"/>
          <p:nvPr/>
        </p:nvSpPr>
        <p:spPr>
          <a:xfrm>
            <a:off x="4940693" y="8150755"/>
            <a:ext cx="4009214" cy="77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/>
          </a:p>
        </p:txBody>
      </p:sp>
      <p:sp>
        <p:nvSpPr>
          <p:cNvPr id="601" name="Google Shape;601;p31"/>
          <p:cNvSpPr txBox="1"/>
          <p:nvPr/>
        </p:nvSpPr>
        <p:spPr>
          <a:xfrm>
            <a:off x="9322594" y="6349689"/>
            <a:ext cx="4009214" cy="414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/>
          </a:p>
        </p:txBody>
      </p:sp>
      <p:sp>
        <p:nvSpPr>
          <p:cNvPr id="602" name="Google Shape;602;p31"/>
          <p:cNvSpPr txBox="1"/>
          <p:nvPr/>
        </p:nvSpPr>
        <p:spPr>
          <a:xfrm>
            <a:off x="9322594" y="8150755"/>
            <a:ext cx="4009214" cy="77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/>
          </a:p>
        </p:txBody>
      </p:sp>
      <p:sp>
        <p:nvSpPr>
          <p:cNvPr id="603" name="Google Shape;603;p31"/>
          <p:cNvSpPr txBox="1"/>
          <p:nvPr/>
        </p:nvSpPr>
        <p:spPr>
          <a:xfrm>
            <a:off x="13716963" y="6349689"/>
            <a:ext cx="4009214" cy="414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/>
          </a:p>
        </p:txBody>
      </p:sp>
      <p:sp>
        <p:nvSpPr>
          <p:cNvPr id="604" name="Google Shape;604;p31"/>
          <p:cNvSpPr txBox="1"/>
          <p:nvPr/>
        </p:nvSpPr>
        <p:spPr>
          <a:xfrm>
            <a:off x="13716963" y="8150755"/>
            <a:ext cx="4009214" cy="77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B9BE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rect b="b" l="l" r="r" t="t"/>
              <a:pathLst>
                <a:path extrusionOk="0" h="2512356" w="4620871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rect b="b" l="l" r="r" t="t"/>
              <a:pathLst>
                <a:path extrusionOk="0" h="2479894" w="4587153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rect b="b" l="l" r="r" t="t"/>
                <a:pathLst>
                  <a:path extrusionOk="0" h="1614813" w="4485341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cap="flat" cmpd="sng" w="666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14"/>
          <p:cNvGrpSpPr/>
          <p:nvPr/>
        </p:nvGrpSpPr>
        <p:grpSpPr>
          <a:xfrm>
            <a:off x="6573349" y="4489906"/>
            <a:ext cx="5141301" cy="3817731"/>
            <a:chOff x="0" y="-66675"/>
            <a:chExt cx="6855068" cy="5090308"/>
          </a:xfrm>
        </p:grpSpPr>
        <p:sp>
          <p:nvSpPr>
            <p:cNvPr id="124" name="Google Shape;124;p14"/>
            <p:cNvSpPr txBox="1"/>
            <p:nvPr/>
          </p:nvSpPr>
          <p:spPr>
            <a:xfrm>
              <a:off x="0" y="1465559"/>
              <a:ext cx="6855068" cy="3558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Click on the "PowerPoint" button</a:t>
              </a:r>
              <a:endParaRPr/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below this presentation preview. </a:t>
              </a:r>
              <a:endParaRPr/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Download and install</a:t>
              </a:r>
              <a:endParaRPr/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the fonts used in this presentation</a:t>
              </a:r>
              <a:endParaRPr/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as listed on the next page.</a:t>
              </a:r>
              <a:endParaRPr/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0" y="-66675"/>
              <a:ext cx="6855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4500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POWERPOINT</a:t>
              </a:r>
              <a:endParaRPr/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1028700" y="4489906"/>
            <a:ext cx="5471747" cy="3817731"/>
            <a:chOff x="0" y="-66675"/>
            <a:chExt cx="7295663" cy="5090308"/>
          </a:xfrm>
        </p:grpSpPr>
        <p:sp>
          <p:nvSpPr>
            <p:cNvPr id="127" name="Google Shape;127;p14"/>
            <p:cNvSpPr txBox="1"/>
            <p:nvPr/>
          </p:nvSpPr>
          <p:spPr>
            <a:xfrm>
              <a:off x="0" y="1465559"/>
              <a:ext cx="7295663" cy="3558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Click on the "Google Slides" button</a:t>
              </a:r>
              <a:endParaRPr/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below this presentation preview. </a:t>
              </a:r>
              <a:endParaRPr/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Click on "Make a copy."</a:t>
              </a:r>
              <a:endParaRPr/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You need to sign in to</a:t>
              </a:r>
              <a:endParaRPr/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your Google account.</a:t>
              </a:r>
              <a:endParaRPr/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220297" y="-66675"/>
              <a:ext cx="6855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4500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GOOGLE SLIDES</a:t>
              </a:r>
              <a:endParaRPr/>
            </a:p>
          </p:txBody>
        </p:sp>
      </p:grpSp>
      <p:grpSp>
        <p:nvGrpSpPr>
          <p:cNvPr id="129" name="Google Shape;129;p14"/>
          <p:cNvGrpSpPr/>
          <p:nvPr/>
        </p:nvGrpSpPr>
        <p:grpSpPr>
          <a:xfrm>
            <a:off x="11790851" y="4489906"/>
            <a:ext cx="5374767" cy="3484356"/>
            <a:chOff x="0" y="-66675"/>
            <a:chExt cx="7166356" cy="4645808"/>
          </a:xfrm>
        </p:grpSpPr>
        <p:sp>
          <p:nvSpPr>
            <p:cNvPr id="130" name="Google Shape;130;p14"/>
            <p:cNvSpPr txBox="1"/>
            <p:nvPr/>
          </p:nvSpPr>
          <p:spPr>
            <a:xfrm>
              <a:off x="304792" y="-66675"/>
              <a:ext cx="65568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4500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CANVA</a:t>
              </a:r>
              <a:endParaRPr/>
            </a:p>
          </p:txBody>
        </p:sp>
        <p:sp>
          <p:nvSpPr>
            <p:cNvPr id="131" name="Google Shape;131;p14"/>
            <p:cNvSpPr txBox="1"/>
            <p:nvPr/>
          </p:nvSpPr>
          <p:spPr>
            <a:xfrm>
              <a:off x="0" y="1465559"/>
              <a:ext cx="7166356" cy="3113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Click on the "Canva" button under</a:t>
              </a:r>
              <a:endParaRPr/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this presentation preview. </a:t>
              </a:r>
              <a:endParaRPr/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You need to sign in to</a:t>
              </a:r>
              <a:endParaRPr/>
            </a:p>
            <a:p>
              <a:pPr indent="0" lvl="0" marL="0" marR="0" rtl="0" algn="ctr">
                <a:lnSpc>
                  <a:spcPct val="122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your Canva account.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542C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rect b="b" l="l" r="r" t="t"/>
              <a:pathLst>
                <a:path extrusionOk="0" h="2512356" w="3018423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rect b="b" l="l" r="r" t="t"/>
              <a:pathLst>
                <a:path extrusionOk="0" h="2479894" w="2984311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rect b="b" l="l" r="r" t="t"/>
              <a:pathLst>
                <a:path extrusionOk="0" h="2512356" w="1522172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rect b="b" l="l" r="r" t="t"/>
              <a:pathLst>
                <a:path extrusionOk="0" h="2479894" w="1492106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32"/>
          <p:cNvPicPr preferRelativeResize="0"/>
          <p:nvPr/>
        </p:nvPicPr>
        <p:blipFill rotWithShape="1">
          <a:blip r:embed="rId4">
            <a:alphaModFix/>
          </a:blip>
          <a:srcRect b="16108" l="34242" r="34153" t="16209"/>
          <a:stretch/>
        </p:blipFill>
        <p:spPr>
          <a:xfrm>
            <a:off x="13048075" y="2185412"/>
            <a:ext cx="4325626" cy="5211213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32"/>
          <p:cNvSpPr txBox="1"/>
          <p:nvPr/>
        </p:nvSpPr>
        <p:spPr>
          <a:xfrm>
            <a:off x="2916640" y="793465"/>
            <a:ext cx="1338360" cy="88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</a:t>
            </a:r>
            <a:endParaRPr/>
          </a:p>
        </p:txBody>
      </p:sp>
      <p:pic>
        <p:nvPicPr>
          <p:cNvPr id="624" name="Google Shape;62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7055" y="1896914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7055" y="6259510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3317" y="6259510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3317" y="1896914"/>
            <a:ext cx="453196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2"/>
          <p:cNvSpPr txBox="1"/>
          <p:nvPr/>
        </p:nvSpPr>
        <p:spPr>
          <a:xfrm>
            <a:off x="1982462" y="2131402"/>
            <a:ext cx="320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STRENGTHS</a:t>
            </a:r>
            <a:endParaRPr/>
          </a:p>
        </p:txBody>
      </p:sp>
      <p:sp>
        <p:nvSpPr>
          <p:cNvPr id="629" name="Google Shape;629;p32"/>
          <p:cNvSpPr txBox="1"/>
          <p:nvPr/>
        </p:nvSpPr>
        <p:spPr>
          <a:xfrm>
            <a:off x="1174270" y="3421921"/>
            <a:ext cx="4823100" cy="1168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you doing well? 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sets you apart?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your good qualities?</a:t>
            </a:r>
            <a:endParaRPr/>
          </a:p>
        </p:txBody>
      </p:sp>
      <p:sp>
        <p:nvSpPr>
          <p:cNvPr id="630" name="Google Shape;630;p32"/>
          <p:cNvSpPr txBox="1"/>
          <p:nvPr/>
        </p:nvSpPr>
        <p:spPr>
          <a:xfrm>
            <a:off x="2916640" y="5234790"/>
            <a:ext cx="1338360" cy="88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</a:t>
            </a:r>
            <a:endParaRPr/>
          </a:p>
        </p:txBody>
      </p:sp>
      <p:sp>
        <p:nvSpPr>
          <p:cNvPr id="631" name="Google Shape;631;p32"/>
          <p:cNvSpPr txBox="1"/>
          <p:nvPr/>
        </p:nvSpPr>
        <p:spPr>
          <a:xfrm>
            <a:off x="1982462" y="6509408"/>
            <a:ext cx="320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WEAKNESSES</a:t>
            </a:r>
            <a:endParaRPr/>
          </a:p>
        </p:txBody>
      </p:sp>
      <p:sp>
        <p:nvSpPr>
          <p:cNvPr id="632" name="Google Shape;632;p32"/>
          <p:cNvSpPr txBox="1"/>
          <p:nvPr/>
        </p:nvSpPr>
        <p:spPr>
          <a:xfrm>
            <a:off x="638323" y="7661814"/>
            <a:ext cx="5894994" cy="15593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Where do you need to improve? 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Are resources adequate?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do others do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better than you?</a:t>
            </a:r>
            <a:endParaRPr/>
          </a:p>
        </p:txBody>
      </p:sp>
      <p:sp>
        <p:nvSpPr>
          <p:cNvPr id="633" name="Google Shape;633;p32"/>
          <p:cNvSpPr txBox="1"/>
          <p:nvPr/>
        </p:nvSpPr>
        <p:spPr>
          <a:xfrm>
            <a:off x="8130117" y="793465"/>
            <a:ext cx="1338360" cy="88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O</a:t>
            </a:r>
            <a:endParaRPr/>
          </a:p>
        </p:txBody>
      </p:sp>
      <p:sp>
        <p:nvSpPr>
          <p:cNvPr id="634" name="Google Shape;634;p32"/>
          <p:cNvSpPr txBox="1"/>
          <p:nvPr/>
        </p:nvSpPr>
        <p:spPr>
          <a:xfrm>
            <a:off x="6854859" y="2159977"/>
            <a:ext cx="38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OPPORTUNITIES</a:t>
            </a:r>
            <a:endParaRPr/>
          </a:p>
        </p:txBody>
      </p:sp>
      <p:sp>
        <p:nvSpPr>
          <p:cNvPr id="635" name="Google Shape;635;p32"/>
          <p:cNvSpPr txBox="1"/>
          <p:nvPr/>
        </p:nvSpPr>
        <p:spPr>
          <a:xfrm>
            <a:off x="6854859" y="3421921"/>
            <a:ext cx="3888876" cy="1168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your goals? 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Are demands shifting?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can it be improved?</a:t>
            </a:r>
            <a:endParaRPr/>
          </a:p>
        </p:txBody>
      </p:sp>
      <p:sp>
        <p:nvSpPr>
          <p:cNvPr id="636" name="Google Shape;636;p32"/>
          <p:cNvSpPr txBox="1"/>
          <p:nvPr/>
        </p:nvSpPr>
        <p:spPr>
          <a:xfrm>
            <a:off x="6836126" y="7738966"/>
            <a:ext cx="3926342" cy="15593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the blockers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you're facing? 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factors outside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of your control?</a:t>
            </a:r>
            <a:endParaRPr/>
          </a:p>
        </p:txBody>
      </p:sp>
      <p:sp>
        <p:nvSpPr>
          <p:cNvPr id="637" name="Google Shape;637;p32"/>
          <p:cNvSpPr txBox="1"/>
          <p:nvPr/>
        </p:nvSpPr>
        <p:spPr>
          <a:xfrm>
            <a:off x="8130117" y="5234790"/>
            <a:ext cx="1338360" cy="88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</a:t>
            </a:r>
            <a:endParaRPr/>
          </a:p>
        </p:txBody>
      </p:sp>
      <p:sp>
        <p:nvSpPr>
          <p:cNvPr id="638" name="Google Shape;638;p32"/>
          <p:cNvSpPr txBox="1"/>
          <p:nvPr/>
        </p:nvSpPr>
        <p:spPr>
          <a:xfrm>
            <a:off x="7195940" y="6509408"/>
            <a:ext cx="320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THREATS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C86B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rect b="b" l="l" r="r" t="t"/>
                <a:pathLst>
                  <a:path extrusionOk="0" h="2512356" w="4620871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rect b="b" l="l" r="r" t="t"/>
                <a:pathLst>
                  <a:path extrusionOk="0" h="2479894" w="4587153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1" name="Google Shape;651;p33"/>
          <p:cNvGrpSpPr/>
          <p:nvPr/>
        </p:nvGrpSpPr>
        <p:grpSpPr>
          <a:xfrm>
            <a:off x="9009451" y="1295870"/>
            <a:ext cx="7994713" cy="7962430"/>
            <a:chOff x="0" y="-47625"/>
            <a:chExt cx="10659618" cy="10616573"/>
          </a:xfrm>
        </p:grpSpPr>
        <p:sp>
          <p:nvSpPr>
            <p:cNvPr id="652" name="Google Shape;652;p33"/>
            <p:cNvSpPr txBox="1"/>
            <p:nvPr/>
          </p:nvSpPr>
          <p:spPr>
            <a:xfrm>
              <a:off x="757687" y="10064695"/>
              <a:ext cx="1174926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Item 1</a:t>
              </a:r>
              <a:endParaRPr/>
            </a:p>
          </p:txBody>
        </p:sp>
        <p:sp>
          <p:nvSpPr>
            <p:cNvPr id="653" name="Google Shape;653;p33"/>
            <p:cNvSpPr txBox="1"/>
            <p:nvPr/>
          </p:nvSpPr>
          <p:spPr>
            <a:xfrm>
              <a:off x="2922538" y="10064695"/>
              <a:ext cx="1200631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Item 2</a:t>
              </a:r>
              <a:endParaRPr/>
            </a:p>
          </p:txBody>
        </p:sp>
        <p:sp>
          <p:nvSpPr>
            <p:cNvPr id="654" name="Google Shape;654;p33"/>
            <p:cNvSpPr txBox="1"/>
            <p:nvPr/>
          </p:nvSpPr>
          <p:spPr>
            <a:xfrm>
              <a:off x="5099266" y="10064695"/>
              <a:ext cx="1202580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Item 3</a:t>
              </a:r>
              <a:endParaRPr/>
            </a:p>
          </p:txBody>
        </p:sp>
        <p:sp>
          <p:nvSpPr>
            <p:cNvPr id="655" name="Google Shape;655;p33"/>
            <p:cNvSpPr txBox="1"/>
            <p:nvPr/>
          </p:nvSpPr>
          <p:spPr>
            <a:xfrm>
              <a:off x="7255161" y="10064695"/>
              <a:ext cx="1246195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Item 4</a:t>
              </a:r>
              <a:endParaRPr/>
            </a:p>
          </p:txBody>
        </p:sp>
        <p:sp>
          <p:nvSpPr>
            <p:cNvPr id="656" name="Google Shape;656;p33"/>
            <p:cNvSpPr txBox="1"/>
            <p:nvPr/>
          </p:nvSpPr>
          <p:spPr>
            <a:xfrm>
              <a:off x="9452306" y="10064695"/>
              <a:ext cx="1207312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Item 5</a:t>
              </a:r>
              <a:endParaRPr/>
            </a:p>
          </p:txBody>
        </p:sp>
        <p:sp>
          <p:nvSpPr>
            <p:cNvPr id="657" name="Google Shape;657;p33"/>
            <p:cNvSpPr txBox="1"/>
            <p:nvPr/>
          </p:nvSpPr>
          <p:spPr>
            <a:xfrm>
              <a:off x="38883" y="-47625"/>
              <a:ext cx="551132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50 </a:t>
              </a:r>
              <a:endParaRPr/>
            </a:p>
          </p:txBody>
        </p:sp>
        <p:sp>
          <p:nvSpPr>
            <p:cNvPr id="658" name="Google Shape;658;p33"/>
            <p:cNvSpPr txBox="1"/>
            <p:nvPr/>
          </p:nvSpPr>
          <p:spPr>
            <a:xfrm>
              <a:off x="0" y="1890230"/>
              <a:ext cx="590015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40 </a:t>
              </a:r>
              <a:endParaRPr/>
            </a:p>
          </p:txBody>
        </p:sp>
        <p:sp>
          <p:nvSpPr>
            <p:cNvPr id="659" name="Google Shape;659;p33"/>
            <p:cNvSpPr txBox="1"/>
            <p:nvPr/>
          </p:nvSpPr>
          <p:spPr>
            <a:xfrm>
              <a:off x="43615" y="3828084"/>
              <a:ext cx="546399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30 </a:t>
              </a:r>
              <a:endParaRPr/>
            </a:p>
          </p:txBody>
        </p:sp>
        <p:sp>
          <p:nvSpPr>
            <p:cNvPr id="660" name="Google Shape;660;p33"/>
            <p:cNvSpPr txBox="1"/>
            <p:nvPr/>
          </p:nvSpPr>
          <p:spPr>
            <a:xfrm>
              <a:off x="45564" y="5765939"/>
              <a:ext cx="544451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20 </a:t>
              </a:r>
              <a:endParaRPr/>
            </a:p>
          </p:txBody>
        </p:sp>
        <p:sp>
          <p:nvSpPr>
            <p:cNvPr id="661" name="Google Shape;661;p33"/>
            <p:cNvSpPr txBox="1"/>
            <p:nvPr/>
          </p:nvSpPr>
          <p:spPr>
            <a:xfrm>
              <a:off x="71269" y="7703793"/>
              <a:ext cx="518745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10 </a:t>
              </a:r>
              <a:endParaRPr/>
            </a:p>
          </p:txBody>
        </p:sp>
        <p:sp>
          <p:nvSpPr>
            <p:cNvPr id="662" name="Google Shape;662;p33"/>
            <p:cNvSpPr txBox="1"/>
            <p:nvPr/>
          </p:nvSpPr>
          <p:spPr>
            <a:xfrm>
              <a:off x="247216" y="9641648"/>
              <a:ext cx="342799" cy="504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0 </a:t>
              </a:r>
              <a:endParaRPr/>
            </a:p>
          </p:txBody>
        </p:sp>
        <p:grpSp>
          <p:nvGrpSpPr>
            <p:cNvPr id="663" name="Google Shape;663;p33"/>
            <p:cNvGrpSpPr/>
            <p:nvPr/>
          </p:nvGrpSpPr>
          <p:grpSpPr>
            <a:xfrm>
              <a:off x="784748" y="222375"/>
              <a:ext cx="9831616" cy="9695213"/>
              <a:chOff x="0" y="-6350"/>
              <a:chExt cx="10511781" cy="10365941"/>
            </a:xfrm>
          </p:grpSpPr>
          <p:sp>
            <p:nvSpPr>
              <p:cNvPr id="664" name="Google Shape;664;p33"/>
              <p:cNvSpPr/>
              <p:nvPr/>
            </p:nvSpPr>
            <p:spPr>
              <a:xfrm>
                <a:off x="0" y="8274972"/>
                <a:ext cx="1198343" cy="2084618"/>
              </a:xfrm>
              <a:custGeom>
                <a:rect b="b" l="l" r="r" t="t"/>
                <a:pathLst>
                  <a:path extrusionOk="0" h="2084618" w="1198343">
                    <a:moveTo>
                      <a:pt x="0" y="0"/>
                    </a:moveTo>
                    <a:lnTo>
                      <a:pt x="1198343" y="0"/>
                    </a:lnTo>
                    <a:lnTo>
                      <a:pt x="1198343" y="2084618"/>
                    </a:lnTo>
                    <a:lnTo>
                      <a:pt x="0" y="2084618"/>
                    </a:lnTo>
                    <a:close/>
                  </a:path>
                </a:pathLst>
              </a:custGeom>
              <a:solidFill>
                <a:srgbClr val="3CBD2C"/>
              </a:solidFill>
              <a:ln>
                <a:noFill/>
              </a:ln>
            </p:spPr>
          </p:sp>
          <p:sp>
            <p:nvSpPr>
              <p:cNvPr id="665" name="Google Shape;665;p33"/>
              <p:cNvSpPr/>
              <p:nvPr/>
            </p:nvSpPr>
            <p:spPr>
              <a:xfrm>
                <a:off x="2328359" y="6209404"/>
                <a:ext cx="1198343" cy="4150186"/>
              </a:xfrm>
              <a:custGeom>
                <a:rect b="b" l="l" r="r" t="t"/>
                <a:pathLst>
                  <a:path extrusionOk="0" h="4150186" w="1198343">
                    <a:moveTo>
                      <a:pt x="0" y="0"/>
                    </a:moveTo>
                    <a:lnTo>
                      <a:pt x="1198344" y="0"/>
                    </a:lnTo>
                    <a:lnTo>
                      <a:pt x="1198344" y="4150186"/>
                    </a:lnTo>
                    <a:lnTo>
                      <a:pt x="0" y="4150186"/>
                    </a:lnTo>
                    <a:close/>
                  </a:path>
                </a:pathLst>
              </a:custGeom>
              <a:solidFill>
                <a:srgbClr val="3CBD2C"/>
              </a:solidFill>
              <a:ln>
                <a:noFill/>
              </a:ln>
            </p:spPr>
          </p:sp>
          <p:sp>
            <p:nvSpPr>
              <p:cNvPr id="666" name="Google Shape;666;p33"/>
              <p:cNvSpPr/>
              <p:nvPr/>
            </p:nvSpPr>
            <p:spPr>
              <a:xfrm>
                <a:off x="4656719" y="4137486"/>
                <a:ext cx="1198343" cy="6222104"/>
              </a:xfrm>
              <a:custGeom>
                <a:rect b="b" l="l" r="r" t="t"/>
                <a:pathLst>
                  <a:path extrusionOk="0" h="6222104" w="1198343">
                    <a:moveTo>
                      <a:pt x="0" y="0"/>
                    </a:moveTo>
                    <a:lnTo>
                      <a:pt x="1198343" y="0"/>
                    </a:lnTo>
                    <a:lnTo>
                      <a:pt x="1198343" y="6222104"/>
                    </a:lnTo>
                    <a:lnTo>
                      <a:pt x="0" y="6222104"/>
                    </a:lnTo>
                    <a:close/>
                  </a:path>
                </a:pathLst>
              </a:custGeom>
              <a:solidFill>
                <a:srgbClr val="3CBD2C"/>
              </a:solidFill>
              <a:ln>
                <a:noFill/>
              </a:ln>
            </p:spPr>
          </p:sp>
          <p:sp>
            <p:nvSpPr>
              <p:cNvPr id="667" name="Google Shape;667;p33"/>
              <p:cNvSpPr/>
              <p:nvPr/>
            </p:nvSpPr>
            <p:spPr>
              <a:xfrm>
                <a:off x="6985078" y="2065568"/>
                <a:ext cx="1198343" cy="8294022"/>
              </a:xfrm>
              <a:custGeom>
                <a:rect b="b" l="l" r="r" t="t"/>
                <a:pathLst>
                  <a:path extrusionOk="0" h="8294022" w="1198343">
                    <a:moveTo>
                      <a:pt x="0" y="0"/>
                    </a:moveTo>
                    <a:lnTo>
                      <a:pt x="1198343" y="0"/>
                    </a:lnTo>
                    <a:lnTo>
                      <a:pt x="1198343" y="8294022"/>
                    </a:lnTo>
                    <a:lnTo>
                      <a:pt x="0" y="8294022"/>
                    </a:lnTo>
                    <a:close/>
                  </a:path>
                </a:pathLst>
              </a:custGeom>
              <a:solidFill>
                <a:srgbClr val="3CBD2C"/>
              </a:solidFill>
              <a:ln>
                <a:noFill/>
              </a:ln>
            </p:spPr>
          </p:sp>
          <p:sp>
            <p:nvSpPr>
              <p:cNvPr id="668" name="Google Shape;668;p33"/>
              <p:cNvSpPr/>
              <p:nvPr/>
            </p:nvSpPr>
            <p:spPr>
              <a:xfrm>
                <a:off x="9313438" y="-6350"/>
                <a:ext cx="1198343" cy="10365940"/>
              </a:xfrm>
              <a:custGeom>
                <a:rect b="b" l="l" r="r" t="t"/>
                <a:pathLst>
                  <a:path extrusionOk="0" h="10365940" w="1198343">
                    <a:moveTo>
                      <a:pt x="0" y="0"/>
                    </a:moveTo>
                    <a:lnTo>
                      <a:pt x="1198343" y="0"/>
                    </a:lnTo>
                    <a:lnTo>
                      <a:pt x="1198343" y="10365940"/>
                    </a:lnTo>
                    <a:lnTo>
                      <a:pt x="0" y="10365940"/>
                    </a:lnTo>
                    <a:close/>
                  </a:path>
                </a:pathLst>
              </a:custGeom>
              <a:solidFill>
                <a:srgbClr val="3CBD2C"/>
              </a:solidFill>
              <a:ln>
                <a:noFill/>
              </a:ln>
            </p:spPr>
          </p:sp>
          <p:sp>
            <p:nvSpPr>
              <p:cNvPr id="669" name="Google Shape;669;p33"/>
              <p:cNvSpPr/>
              <p:nvPr/>
            </p:nvSpPr>
            <p:spPr>
              <a:xfrm>
                <a:off x="0" y="9317282"/>
                <a:ext cx="1198343" cy="1042308"/>
              </a:xfrm>
              <a:custGeom>
                <a:rect b="b" l="l" r="r" t="t"/>
                <a:pathLst>
                  <a:path extrusionOk="0" h="1042308" w="1198343">
                    <a:moveTo>
                      <a:pt x="0" y="0"/>
                    </a:moveTo>
                    <a:lnTo>
                      <a:pt x="1198343" y="0"/>
                    </a:lnTo>
                    <a:lnTo>
                      <a:pt x="1198343" y="1042308"/>
                    </a:lnTo>
                    <a:lnTo>
                      <a:pt x="0" y="1042308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670" name="Google Shape;670;p33"/>
              <p:cNvSpPr/>
              <p:nvPr/>
            </p:nvSpPr>
            <p:spPr>
              <a:xfrm>
                <a:off x="2328359" y="7039442"/>
                <a:ext cx="1198343" cy="3320149"/>
              </a:xfrm>
              <a:custGeom>
                <a:rect b="b" l="l" r="r" t="t"/>
                <a:pathLst>
                  <a:path extrusionOk="0" h="3320149" w="1198343">
                    <a:moveTo>
                      <a:pt x="0" y="0"/>
                    </a:moveTo>
                    <a:lnTo>
                      <a:pt x="1198344" y="0"/>
                    </a:lnTo>
                    <a:lnTo>
                      <a:pt x="1198344" y="3320148"/>
                    </a:lnTo>
                    <a:lnTo>
                      <a:pt x="0" y="3320148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671" name="Google Shape;671;p33"/>
              <p:cNvSpPr/>
              <p:nvPr/>
            </p:nvSpPr>
            <p:spPr>
              <a:xfrm>
                <a:off x="4656719" y="5174504"/>
                <a:ext cx="1198343" cy="5185087"/>
              </a:xfrm>
              <a:custGeom>
                <a:rect b="b" l="l" r="r" t="t"/>
                <a:pathLst>
                  <a:path extrusionOk="0" h="5185087" w="1198343">
                    <a:moveTo>
                      <a:pt x="0" y="0"/>
                    </a:moveTo>
                    <a:lnTo>
                      <a:pt x="1198343" y="0"/>
                    </a:lnTo>
                    <a:lnTo>
                      <a:pt x="1198343" y="5185086"/>
                    </a:lnTo>
                    <a:lnTo>
                      <a:pt x="0" y="5185086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672" name="Google Shape;672;p33"/>
              <p:cNvSpPr/>
              <p:nvPr/>
            </p:nvSpPr>
            <p:spPr>
              <a:xfrm>
                <a:off x="6985078" y="3724373"/>
                <a:ext cx="1198343" cy="6635217"/>
              </a:xfrm>
              <a:custGeom>
                <a:rect b="b" l="l" r="r" t="t"/>
                <a:pathLst>
                  <a:path extrusionOk="0" h="6635217" w="1198343">
                    <a:moveTo>
                      <a:pt x="0" y="0"/>
                    </a:moveTo>
                    <a:lnTo>
                      <a:pt x="1198343" y="0"/>
                    </a:lnTo>
                    <a:lnTo>
                      <a:pt x="1198343" y="6635217"/>
                    </a:lnTo>
                    <a:lnTo>
                      <a:pt x="0" y="6635217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673" name="Google Shape;673;p33"/>
              <p:cNvSpPr/>
              <p:nvPr/>
            </p:nvSpPr>
            <p:spPr>
              <a:xfrm>
                <a:off x="9313438" y="1652201"/>
                <a:ext cx="1198343" cy="8707390"/>
              </a:xfrm>
              <a:custGeom>
                <a:rect b="b" l="l" r="r" t="t"/>
                <a:pathLst>
                  <a:path extrusionOk="0" h="8707390" w="1198343">
                    <a:moveTo>
                      <a:pt x="0" y="0"/>
                    </a:moveTo>
                    <a:lnTo>
                      <a:pt x="1198343" y="0"/>
                    </a:lnTo>
                    <a:lnTo>
                      <a:pt x="1198343" y="8707389"/>
                    </a:lnTo>
                    <a:lnTo>
                      <a:pt x="0" y="8707389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674" name="Google Shape;674;p33"/>
              <p:cNvSpPr/>
              <p:nvPr/>
            </p:nvSpPr>
            <p:spPr>
              <a:xfrm>
                <a:off x="0" y="10359590"/>
                <a:ext cx="1198343" cy="0"/>
              </a:xfrm>
              <a:custGeom>
                <a:rect b="b" l="l" r="r" t="t"/>
                <a:pathLst>
                  <a:path extrusionOk="0" h="120000" w="1198343">
                    <a:moveTo>
                      <a:pt x="0" y="0"/>
                    </a:moveTo>
                    <a:lnTo>
                      <a:pt x="1198343" y="0"/>
                    </a:lnTo>
                    <a:lnTo>
                      <a:pt x="11983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6610"/>
              </a:solidFill>
              <a:ln>
                <a:noFill/>
              </a:ln>
            </p:spPr>
          </p:sp>
          <p:sp>
            <p:nvSpPr>
              <p:cNvPr id="675" name="Google Shape;675;p33"/>
              <p:cNvSpPr/>
              <p:nvPr/>
            </p:nvSpPr>
            <p:spPr>
              <a:xfrm>
                <a:off x="2328359" y="8699516"/>
                <a:ext cx="1198343" cy="1660074"/>
              </a:xfrm>
              <a:custGeom>
                <a:rect b="b" l="l" r="r" t="t"/>
                <a:pathLst>
                  <a:path extrusionOk="0" h="1660074" w="1198343">
                    <a:moveTo>
                      <a:pt x="0" y="0"/>
                    </a:moveTo>
                    <a:lnTo>
                      <a:pt x="1198344" y="0"/>
                    </a:lnTo>
                    <a:lnTo>
                      <a:pt x="1198344" y="1660074"/>
                    </a:lnTo>
                    <a:lnTo>
                      <a:pt x="0" y="1660074"/>
                    </a:lnTo>
                    <a:close/>
                  </a:path>
                </a:pathLst>
              </a:custGeom>
              <a:solidFill>
                <a:srgbClr val="F16610"/>
              </a:solidFill>
              <a:ln>
                <a:noFill/>
              </a:ln>
            </p:spPr>
          </p:sp>
          <p:sp>
            <p:nvSpPr>
              <p:cNvPr id="676" name="Google Shape;676;p33"/>
              <p:cNvSpPr/>
              <p:nvPr/>
            </p:nvSpPr>
            <p:spPr>
              <a:xfrm>
                <a:off x="4656719" y="7248538"/>
                <a:ext cx="1198343" cy="3111052"/>
              </a:xfrm>
              <a:custGeom>
                <a:rect b="b" l="l" r="r" t="t"/>
                <a:pathLst>
                  <a:path extrusionOk="0" h="3111052" w="1198343">
                    <a:moveTo>
                      <a:pt x="0" y="0"/>
                    </a:moveTo>
                    <a:lnTo>
                      <a:pt x="1198343" y="0"/>
                    </a:lnTo>
                    <a:lnTo>
                      <a:pt x="1198343" y="3111052"/>
                    </a:lnTo>
                    <a:lnTo>
                      <a:pt x="0" y="3111052"/>
                    </a:lnTo>
                    <a:close/>
                  </a:path>
                </a:pathLst>
              </a:custGeom>
              <a:solidFill>
                <a:srgbClr val="F16610"/>
              </a:solidFill>
              <a:ln>
                <a:noFill/>
              </a:ln>
            </p:spPr>
          </p:sp>
          <p:sp>
            <p:nvSpPr>
              <p:cNvPr id="677" name="Google Shape;677;p33"/>
              <p:cNvSpPr/>
              <p:nvPr/>
            </p:nvSpPr>
            <p:spPr>
              <a:xfrm>
                <a:off x="6985078" y="6627281"/>
                <a:ext cx="1198343" cy="3732309"/>
              </a:xfrm>
              <a:custGeom>
                <a:rect b="b" l="l" r="r" t="t"/>
                <a:pathLst>
                  <a:path extrusionOk="0" h="3732309" w="1198343">
                    <a:moveTo>
                      <a:pt x="0" y="0"/>
                    </a:moveTo>
                    <a:lnTo>
                      <a:pt x="1198343" y="0"/>
                    </a:lnTo>
                    <a:lnTo>
                      <a:pt x="1198343" y="3732309"/>
                    </a:lnTo>
                    <a:lnTo>
                      <a:pt x="0" y="3732309"/>
                    </a:lnTo>
                    <a:close/>
                  </a:path>
                </a:pathLst>
              </a:custGeom>
              <a:solidFill>
                <a:srgbClr val="F16610"/>
              </a:solidFill>
              <a:ln>
                <a:noFill/>
              </a:ln>
            </p:spPr>
          </p:sp>
          <p:sp>
            <p:nvSpPr>
              <p:cNvPr id="678" name="Google Shape;678;p33"/>
              <p:cNvSpPr/>
              <p:nvPr/>
            </p:nvSpPr>
            <p:spPr>
              <a:xfrm>
                <a:off x="9313438" y="5798577"/>
                <a:ext cx="1198343" cy="4561013"/>
              </a:xfrm>
              <a:custGeom>
                <a:rect b="b" l="l" r="r" t="t"/>
                <a:pathLst>
                  <a:path extrusionOk="0" h="4561013" w="1198343">
                    <a:moveTo>
                      <a:pt x="0" y="0"/>
                    </a:moveTo>
                    <a:lnTo>
                      <a:pt x="1198343" y="0"/>
                    </a:lnTo>
                    <a:lnTo>
                      <a:pt x="1198343" y="4561013"/>
                    </a:lnTo>
                    <a:lnTo>
                      <a:pt x="0" y="4561013"/>
                    </a:lnTo>
                    <a:close/>
                  </a:path>
                </a:pathLst>
              </a:custGeom>
              <a:solidFill>
                <a:srgbClr val="F16610"/>
              </a:solidFill>
              <a:ln>
                <a:noFill/>
              </a:ln>
            </p:spPr>
          </p:sp>
        </p:grpSp>
      </p:grpSp>
      <p:pic>
        <p:nvPicPr>
          <p:cNvPr id="679" name="Google Shape;679;p33"/>
          <p:cNvPicPr preferRelativeResize="0"/>
          <p:nvPr/>
        </p:nvPicPr>
        <p:blipFill rotWithShape="1">
          <a:blip r:embed="rId4">
            <a:alphaModFix/>
          </a:blip>
          <a:srcRect b="18612" l="34866" r="34772" t="18612"/>
          <a:stretch/>
        </p:blipFill>
        <p:spPr>
          <a:xfrm>
            <a:off x="2826975" y="1731334"/>
            <a:ext cx="3568675" cy="415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0" name="Google Shape;680;p33"/>
          <p:cNvGrpSpPr/>
          <p:nvPr/>
        </p:nvGrpSpPr>
        <p:grpSpPr>
          <a:xfrm>
            <a:off x="1200061" y="6369806"/>
            <a:ext cx="6822504" cy="2427197"/>
            <a:chOff x="0" y="19050"/>
            <a:chExt cx="9096672" cy="3236263"/>
          </a:xfrm>
        </p:grpSpPr>
        <p:sp>
          <p:nvSpPr>
            <p:cNvPr id="681" name="Google Shape;681;p33"/>
            <p:cNvSpPr txBox="1"/>
            <p:nvPr/>
          </p:nvSpPr>
          <p:spPr>
            <a:xfrm>
              <a:off x="0" y="19050"/>
              <a:ext cx="9096672" cy="2358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000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WRITE YOUR</a:t>
              </a:r>
              <a:endParaRPr/>
            </a:p>
            <a:p>
              <a:pPr indent="0" lvl="0" marL="0" marR="0" rtl="0" algn="ctr">
                <a:lnSpc>
                  <a:spcPct val="115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000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TOPIC OR IDEA</a:t>
              </a:r>
              <a:endParaRPr/>
            </a:p>
          </p:txBody>
        </p:sp>
        <p:sp>
          <p:nvSpPr>
            <p:cNvPr id="682" name="Google Shape;682;p33"/>
            <p:cNvSpPr txBox="1"/>
            <p:nvPr/>
          </p:nvSpPr>
          <p:spPr>
            <a:xfrm>
              <a:off x="0" y="2751038"/>
              <a:ext cx="9096672" cy="504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C680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rect b="b" l="l" r="r" t="t"/>
              <a:pathLst>
                <a:path extrusionOk="0" h="2075966" w="4620871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rect b="b" l="l" r="r" t="t"/>
              <a:pathLst>
                <a:path extrusionOk="0" h="2041128" w="4587153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6574" y="569655"/>
            <a:ext cx="3662315" cy="3779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5" name="Google Shape;695;p34"/>
          <p:cNvGrpSpPr/>
          <p:nvPr/>
        </p:nvGrpSpPr>
        <p:grpSpPr>
          <a:xfrm>
            <a:off x="8444122" y="2322025"/>
            <a:ext cx="1399755" cy="1465369"/>
            <a:chOff x="0" y="-87485"/>
            <a:chExt cx="1866340" cy="1953825"/>
          </a:xfrm>
        </p:grpSpPr>
        <p:grpSp>
          <p:nvGrpSpPr>
            <p:cNvPr id="696" name="Google Shape;696;p34"/>
            <p:cNvGrpSpPr/>
            <p:nvPr/>
          </p:nvGrpSpPr>
          <p:grpSpPr>
            <a:xfrm>
              <a:off x="0" y="-87485"/>
              <a:ext cx="1866340" cy="1953825"/>
              <a:chOff x="0" y="-38100"/>
              <a:chExt cx="812800" cy="850900"/>
            </a:xfrm>
          </p:grpSpPr>
          <p:sp>
            <p:nvSpPr>
              <p:cNvPr id="697" name="Google Shape;697;p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98" name="Google Shape;698;p3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9" name="Google Shape;699;p34"/>
            <p:cNvSpPr/>
            <p:nvPr/>
          </p:nvSpPr>
          <p:spPr>
            <a:xfrm>
              <a:off x="69964" y="69968"/>
              <a:ext cx="1726412" cy="1726405"/>
            </a:xfrm>
            <a:custGeom>
              <a:rect b="b" l="l" r="r" t="t"/>
              <a:pathLst>
                <a:path extrusionOk="0"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81708" l="-59011" r="-27232" t="-4538"/>
              </a:stretch>
            </a:blipFill>
            <a:ln>
              <a:noFill/>
            </a:ln>
          </p:spPr>
        </p:sp>
      </p:grpSp>
      <p:grpSp>
        <p:nvGrpSpPr>
          <p:cNvPr id="700" name="Google Shape;700;p34"/>
          <p:cNvGrpSpPr/>
          <p:nvPr/>
        </p:nvGrpSpPr>
        <p:grpSpPr>
          <a:xfrm>
            <a:off x="4396171" y="4086589"/>
            <a:ext cx="1399755" cy="1465369"/>
            <a:chOff x="0" y="-87485"/>
            <a:chExt cx="1866340" cy="1953825"/>
          </a:xfrm>
        </p:grpSpPr>
        <p:grpSp>
          <p:nvGrpSpPr>
            <p:cNvPr id="701" name="Google Shape;701;p34"/>
            <p:cNvGrpSpPr/>
            <p:nvPr/>
          </p:nvGrpSpPr>
          <p:grpSpPr>
            <a:xfrm>
              <a:off x="0" y="-87485"/>
              <a:ext cx="1866340" cy="1953825"/>
              <a:chOff x="0" y="-38100"/>
              <a:chExt cx="812800" cy="850900"/>
            </a:xfrm>
          </p:grpSpPr>
          <p:sp>
            <p:nvSpPr>
              <p:cNvPr id="702" name="Google Shape;702;p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03" name="Google Shape;703;p3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4" name="Google Shape;704;p34"/>
            <p:cNvSpPr/>
            <p:nvPr/>
          </p:nvSpPr>
          <p:spPr>
            <a:xfrm>
              <a:off x="69964" y="69968"/>
              <a:ext cx="1726412" cy="1726405"/>
            </a:xfrm>
            <a:custGeom>
              <a:rect b="b" l="l" r="r" t="t"/>
              <a:pathLst>
                <a:path extrusionOk="0"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85171" l="-37912" r="-15885" t="-45376"/>
              </a:stretch>
            </a:blipFill>
            <a:ln>
              <a:noFill/>
            </a:ln>
          </p:spPr>
        </p:sp>
      </p:grpSp>
      <p:grpSp>
        <p:nvGrpSpPr>
          <p:cNvPr id="705" name="Google Shape;705;p34"/>
          <p:cNvGrpSpPr/>
          <p:nvPr/>
        </p:nvGrpSpPr>
        <p:grpSpPr>
          <a:xfrm>
            <a:off x="2371741" y="7191284"/>
            <a:ext cx="1399755" cy="1465369"/>
            <a:chOff x="0" y="-87485"/>
            <a:chExt cx="1866340" cy="1953825"/>
          </a:xfrm>
        </p:grpSpPr>
        <p:grpSp>
          <p:nvGrpSpPr>
            <p:cNvPr id="706" name="Google Shape;706;p34"/>
            <p:cNvGrpSpPr/>
            <p:nvPr/>
          </p:nvGrpSpPr>
          <p:grpSpPr>
            <a:xfrm>
              <a:off x="0" y="-87485"/>
              <a:ext cx="1866340" cy="1953825"/>
              <a:chOff x="0" y="-38100"/>
              <a:chExt cx="812800" cy="850900"/>
            </a:xfrm>
          </p:grpSpPr>
          <p:sp>
            <p:nvSpPr>
              <p:cNvPr id="707" name="Google Shape;707;p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08" name="Google Shape;708;p3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9" name="Google Shape;709;p34"/>
            <p:cNvSpPr/>
            <p:nvPr/>
          </p:nvSpPr>
          <p:spPr>
            <a:xfrm>
              <a:off x="69964" y="69968"/>
              <a:ext cx="1726412" cy="1726405"/>
            </a:xfrm>
            <a:custGeom>
              <a:rect b="b" l="l" r="r" t="t"/>
              <a:pathLst>
                <a:path extrusionOk="0"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205345" l="-47661" r="-66517" t="-15918"/>
              </a:stretch>
            </a:blipFill>
            <a:ln>
              <a:noFill/>
            </a:ln>
          </p:spPr>
        </p:sp>
      </p:grpSp>
      <p:grpSp>
        <p:nvGrpSpPr>
          <p:cNvPr id="710" name="Google Shape;710;p34"/>
          <p:cNvGrpSpPr/>
          <p:nvPr/>
        </p:nvGrpSpPr>
        <p:grpSpPr>
          <a:xfrm>
            <a:off x="6420602" y="7191284"/>
            <a:ext cx="1399755" cy="1465369"/>
            <a:chOff x="0" y="-87485"/>
            <a:chExt cx="1866340" cy="1953825"/>
          </a:xfrm>
        </p:grpSpPr>
        <p:grpSp>
          <p:nvGrpSpPr>
            <p:cNvPr id="711" name="Google Shape;711;p34"/>
            <p:cNvGrpSpPr/>
            <p:nvPr/>
          </p:nvGrpSpPr>
          <p:grpSpPr>
            <a:xfrm>
              <a:off x="0" y="-87485"/>
              <a:ext cx="1866340" cy="1953825"/>
              <a:chOff x="0" y="-38100"/>
              <a:chExt cx="812800" cy="850900"/>
            </a:xfrm>
          </p:grpSpPr>
          <p:sp>
            <p:nvSpPr>
              <p:cNvPr id="712" name="Google Shape;712;p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13" name="Google Shape;713;p3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4" name="Google Shape;714;p34"/>
            <p:cNvSpPr/>
            <p:nvPr/>
          </p:nvSpPr>
          <p:spPr>
            <a:xfrm>
              <a:off x="69964" y="69968"/>
              <a:ext cx="1726412" cy="1726405"/>
            </a:xfrm>
            <a:custGeom>
              <a:rect b="b" l="l" r="r" t="t"/>
              <a:pathLst>
                <a:path extrusionOk="0"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196615" l="-49933" r="-56917" t="-13645"/>
              </a:stretch>
            </a:blipFill>
            <a:ln>
              <a:noFill/>
            </a:ln>
          </p:spPr>
        </p:sp>
      </p:grpSp>
      <p:grpSp>
        <p:nvGrpSpPr>
          <p:cNvPr id="715" name="Google Shape;715;p34"/>
          <p:cNvGrpSpPr/>
          <p:nvPr/>
        </p:nvGrpSpPr>
        <p:grpSpPr>
          <a:xfrm>
            <a:off x="10491447" y="7191284"/>
            <a:ext cx="1399755" cy="1465369"/>
            <a:chOff x="0" y="-87485"/>
            <a:chExt cx="1866340" cy="1953825"/>
          </a:xfrm>
        </p:grpSpPr>
        <p:grpSp>
          <p:nvGrpSpPr>
            <p:cNvPr id="716" name="Google Shape;716;p34"/>
            <p:cNvGrpSpPr/>
            <p:nvPr/>
          </p:nvGrpSpPr>
          <p:grpSpPr>
            <a:xfrm>
              <a:off x="0" y="-87485"/>
              <a:ext cx="1866340" cy="1953825"/>
              <a:chOff x="0" y="-38100"/>
              <a:chExt cx="812800" cy="850900"/>
            </a:xfrm>
          </p:grpSpPr>
          <p:sp>
            <p:nvSpPr>
              <p:cNvPr id="717" name="Google Shape;717;p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18" name="Google Shape;718;p3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9" name="Google Shape;719;p34"/>
            <p:cNvSpPr/>
            <p:nvPr/>
          </p:nvSpPr>
          <p:spPr>
            <a:xfrm>
              <a:off x="69964" y="69968"/>
              <a:ext cx="1726412" cy="1726405"/>
            </a:xfrm>
            <a:custGeom>
              <a:rect b="b" l="l" r="r" t="t"/>
              <a:pathLst>
                <a:path extrusionOk="0"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118663" l="-134084" r="-112127" t="-12145"/>
              </a:stretch>
            </a:blipFill>
            <a:ln>
              <a:noFill/>
            </a:ln>
          </p:spPr>
        </p:sp>
      </p:grpSp>
      <p:grpSp>
        <p:nvGrpSpPr>
          <p:cNvPr id="720" name="Google Shape;720;p34"/>
          <p:cNvGrpSpPr/>
          <p:nvPr/>
        </p:nvGrpSpPr>
        <p:grpSpPr>
          <a:xfrm>
            <a:off x="14516504" y="7191284"/>
            <a:ext cx="1399755" cy="1465369"/>
            <a:chOff x="0" y="-87485"/>
            <a:chExt cx="1866340" cy="1953825"/>
          </a:xfrm>
        </p:grpSpPr>
        <p:grpSp>
          <p:nvGrpSpPr>
            <p:cNvPr id="721" name="Google Shape;721;p34"/>
            <p:cNvGrpSpPr/>
            <p:nvPr/>
          </p:nvGrpSpPr>
          <p:grpSpPr>
            <a:xfrm>
              <a:off x="0" y="-87485"/>
              <a:ext cx="1866340" cy="1953825"/>
              <a:chOff x="0" y="-38100"/>
              <a:chExt cx="812800" cy="850900"/>
            </a:xfrm>
          </p:grpSpPr>
          <p:sp>
            <p:nvSpPr>
              <p:cNvPr id="722" name="Google Shape;722;p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23" name="Google Shape;723;p3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4" name="Google Shape;724;p34"/>
            <p:cNvSpPr/>
            <p:nvPr/>
          </p:nvSpPr>
          <p:spPr>
            <a:xfrm>
              <a:off x="69964" y="69968"/>
              <a:ext cx="1726412" cy="1726405"/>
            </a:xfrm>
            <a:custGeom>
              <a:rect b="b" l="l" r="r" t="t"/>
              <a:pathLst>
                <a:path extrusionOk="0"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-90989" l="-36905" r="-30366" t="-59919"/>
              </a:stretch>
            </a:blipFill>
            <a:ln>
              <a:noFill/>
            </a:ln>
          </p:spPr>
        </p:sp>
      </p:grpSp>
      <p:grpSp>
        <p:nvGrpSpPr>
          <p:cNvPr id="725" name="Google Shape;725;p34"/>
          <p:cNvGrpSpPr/>
          <p:nvPr/>
        </p:nvGrpSpPr>
        <p:grpSpPr>
          <a:xfrm>
            <a:off x="12491828" y="4086589"/>
            <a:ext cx="1399755" cy="1465369"/>
            <a:chOff x="0" y="-87485"/>
            <a:chExt cx="1866340" cy="1953825"/>
          </a:xfrm>
        </p:grpSpPr>
        <p:grpSp>
          <p:nvGrpSpPr>
            <p:cNvPr id="726" name="Google Shape;726;p34"/>
            <p:cNvGrpSpPr/>
            <p:nvPr/>
          </p:nvGrpSpPr>
          <p:grpSpPr>
            <a:xfrm>
              <a:off x="0" y="-87485"/>
              <a:ext cx="1866340" cy="1953825"/>
              <a:chOff x="0" y="-38100"/>
              <a:chExt cx="812800" cy="850900"/>
            </a:xfrm>
          </p:grpSpPr>
          <p:sp>
            <p:nvSpPr>
              <p:cNvPr id="727" name="Google Shape;727;p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28" name="Google Shape;728;p3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9" name="Google Shape;729;p34"/>
            <p:cNvSpPr/>
            <p:nvPr/>
          </p:nvSpPr>
          <p:spPr>
            <a:xfrm>
              <a:off x="69964" y="69968"/>
              <a:ext cx="1726412" cy="1726405"/>
            </a:xfrm>
            <a:custGeom>
              <a:rect b="b" l="l" r="r" t="t"/>
              <a:pathLst>
                <a:path extrusionOk="0"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-85783" l="-34919" r="-52377" t="-1517"/>
              </a:stretch>
            </a:blipFill>
            <a:ln>
              <a:noFill/>
            </a:ln>
          </p:spPr>
        </p:sp>
      </p:grpSp>
      <p:grpSp>
        <p:nvGrpSpPr>
          <p:cNvPr id="730" name="Google Shape;730;p34"/>
          <p:cNvGrpSpPr/>
          <p:nvPr/>
        </p:nvGrpSpPr>
        <p:grpSpPr>
          <a:xfrm>
            <a:off x="11644680" y="5637684"/>
            <a:ext cx="3094542" cy="795113"/>
            <a:chOff x="0" y="-38100"/>
            <a:chExt cx="4126056" cy="1060150"/>
          </a:xfrm>
        </p:grpSpPr>
        <p:sp>
          <p:nvSpPr>
            <p:cNvPr id="731" name="Google Shape;731;p34"/>
            <p:cNvSpPr txBox="1"/>
            <p:nvPr/>
          </p:nvSpPr>
          <p:spPr>
            <a:xfrm>
              <a:off x="773533" y="-38100"/>
              <a:ext cx="2578989" cy="58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NAME</a:t>
              </a:r>
              <a:endParaRPr/>
            </a:p>
          </p:txBody>
        </p:sp>
        <p:sp>
          <p:nvSpPr>
            <p:cNvPr id="732" name="Google Shape;732;p34"/>
            <p:cNvSpPr txBox="1"/>
            <p:nvPr/>
          </p:nvSpPr>
          <p:spPr>
            <a:xfrm>
              <a:off x="0" y="517775"/>
              <a:ext cx="4126056" cy="504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/>
            </a:p>
          </p:txBody>
        </p:sp>
      </p:grpSp>
      <p:sp>
        <p:nvSpPr>
          <p:cNvPr id="733" name="Google Shape;733;p34"/>
          <p:cNvSpPr txBox="1"/>
          <p:nvPr/>
        </p:nvSpPr>
        <p:spPr>
          <a:xfrm>
            <a:off x="4338784" y="682089"/>
            <a:ext cx="9610431" cy="88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 CHART PAGE</a:t>
            </a:r>
            <a:endParaRPr/>
          </a:p>
        </p:txBody>
      </p:sp>
      <p:sp>
        <p:nvSpPr>
          <p:cNvPr id="734" name="Google Shape;734;p34"/>
          <p:cNvSpPr txBox="1"/>
          <p:nvPr/>
        </p:nvSpPr>
        <p:spPr>
          <a:xfrm>
            <a:off x="10224204" y="2640985"/>
            <a:ext cx="1934242" cy="446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NAME</a:t>
            </a:r>
            <a:endParaRPr/>
          </a:p>
        </p:txBody>
      </p:sp>
      <p:sp>
        <p:nvSpPr>
          <p:cNvPr id="735" name="Google Shape;735;p34"/>
          <p:cNvSpPr txBox="1"/>
          <p:nvPr/>
        </p:nvSpPr>
        <p:spPr>
          <a:xfrm>
            <a:off x="10224204" y="3057891"/>
            <a:ext cx="3094542" cy="3877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grpSp>
        <p:nvGrpSpPr>
          <p:cNvPr id="736" name="Google Shape;736;p34"/>
          <p:cNvGrpSpPr/>
          <p:nvPr/>
        </p:nvGrpSpPr>
        <p:grpSpPr>
          <a:xfrm>
            <a:off x="3548778" y="5637684"/>
            <a:ext cx="3094542" cy="795113"/>
            <a:chOff x="0" y="-38100"/>
            <a:chExt cx="4126056" cy="1060150"/>
          </a:xfrm>
        </p:grpSpPr>
        <p:sp>
          <p:nvSpPr>
            <p:cNvPr id="737" name="Google Shape;737;p34"/>
            <p:cNvSpPr txBox="1"/>
            <p:nvPr/>
          </p:nvSpPr>
          <p:spPr>
            <a:xfrm>
              <a:off x="773533" y="-38100"/>
              <a:ext cx="2578989" cy="58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NAME</a:t>
              </a:r>
              <a:endParaRPr/>
            </a:p>
          </p:txBody>
        </p:sp>
        <p:sp>
          <p:nvSpPr>
            <p:cNvPr id="738" name="Google Shape;738;p34"/>
            <p:cNvSpPr txBox="1"/>
            <p:nvPr/>
          </p:nvSpPr>
          <p:spPr>
            <a:xfrm>
              <a:off x="0" y="517775"/>
              <a:ext cx="4126056" cy="504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/>
            </a:p>
          </p:txBody>
        </p:sp>
      </p:grpSp>
      <p:grpSp>
        <p:nvGrpSpPr>
          <p:cNvPr id="739" name="Google Shape;739;p34"/>
          <p:cNvGrpSpPr/>
          <p:nvPr/>
        </p:nvGrpSpPr>
        <p:grpSpPr>
          <a:xfrm>
            <a:off x="5573208" y="8755344"/>
            <a:ext cx="3094542" cy="795113"/>
            <a:chOff x="0" y="-38100"/>
            <a:chExt cx="4126056" cy="1060150"/>
          </a:xfrm>
        </p:grpSpPr>
        <p:sp>
          <p:nvSpPr>
            <p:cNvPr id="740" name="Google Shape;740;p34"/>
            <p:cNvSpPr txBox="1"/>
            <p:nvPr/>
          </p:nvSpPr>
          <p:spPr>
            <a:xfrm>
              <a:off x="773533" y="-38100"/>
              <a:ext cx="2578989" cy="58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NAME</a:t>
              </a:r>
              <a:endParaRPr/>
            </a:p>
          </p:txBody>
        </p:sp>
        <p:sp>
          <p:nvSpPr>
            <p:cNvPr id="741" name="Google Shape;741;p34"/>
            <p:cNvSpPr txBox="1"/>
            <p:nvPr/>
          </p:nvSpPr>
          <p:spPr>
            <a:xfrm>
              <a:off x="0" y="517775"/>
              <a:ext cx="4126056" cy="504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/>
            </a:p>
          </p:txBody>
        </p:sp>
      </p:grpSp>
      <p:grpSp>
        <p:nvGrpSpPr>
          <p:cNvPr id="742" name="Google Shape;742;p34"/>
          <p:cNvGrpSpPr/>
          <p:nvPr/>
        </p:nvGrpSpPr>
        <p:grpSpPr>
          <a:xfrm>
            <a:off x="13669111" y="8755344"/>
            <a:ext cx="3094542" cy="795113"/>
            <a:chOff x="0" y="-38100"/>
            <a:chExt cx="4126056" cy="1060150"/>
          </a:xfrm>
        </p:grpSpPr>
        <p:sp>
          <p:nvSpPr>
            <p:cNvPr id="743" name="Google Shape;743;p34"/>
            <p:cNvSpPr txBox="1"/>
            <p:nvPr/>
          </p:nvSpPr>
          <p:spPr>
            <a:xfrm>
              <a:off x="773533" y="-38100"/>
              <a:ext cx="2578989" cy="58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NAME</a:t>
              </a:r>
              <a:endParaRPr/>
            </a:p>
          </p:txBody>
        </p:sp>
        <p:sp>
          <p:nvSpPr>
            <p:cNvPr id="744" name="Google Shape;744;p34"/>
            <p:cNvSpPr txBox="1"/>
            <p:nvPr/>
          </p:nvSpPr>
          <p:spPr>
            <a:xfrm>
              <a:off x="0" y="517775"/>
              <a:ext cx="4126056" cy="504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/>
            </a:p>
          </p:txBody>
        </p:sp>
      </p:grpSp>
      <p:grpSp>
        <p:nvGrpSpPr>
          <p:cNvPr id="745" name="Google Shape;745;p34"/>
          <p:cNvGrpSpPr/>
          <p:nvPr/>
        </p:nvGrpSpPr>
        <p:grpSpPr>
          <a:xfrm>
            <a:off x="1524348" y="8755344"/>
            <a:ext cx="3094542" cy="795113"/>
            <a:chOff x="0" y="-38100"/>
            <a:chExt cx="4126056" cy="1060150"/>
          </a:xfrm>
        </p:grpSpPr>
        <p:sp>
          <p:nvSpPr>
            <p:cNvPr id="746" name="Google Shape;746;p34"/>
            <p:cNvSpPr txBox="1"/>
            <p:nvPr/>
          </p:nvSpPr>
          <p:spPr>
            <a:xfrm>
              <a:off x="0" y="517775"/>
              <a:ext cx="4126056" cy="504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/>
            </a:p>
          </p:txBody>
        </p:sp>
        <p:sp>
          <p:nvSpPr>
            <p:cNvPr id="747" name="Google Shape;747;p34"/>
            <p:cNvSpPr txBox="1"/>
            <p:nvPr/>
          </p:nvSpPr>
          <p:spPr>
            <a:xfrm>
              <a:off x="773533" y="-38100"/>
              <a:ext cx="2578989" cy="58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NAME</a:t>
              </a:r>
              <a:endParaRPr/>
            </a:p>
          </p:txBody>
        </p:sp>
      </p:grpSp>
      <p:grpSp>
        <p:nvGrpSpPr>
          <p:cNvPr id="748" name="Google Shape;748;p34"/>
          <p:cNvGrpSpPr/>
          <p:nvPr/>
        </p:nvGrpSpPr>
        <p:grpSpPr>
          <a:xfrm>
            <a:off x="9620250" y="8762901"/>
            <a:ext cx="3094542" cy="787557"/>
            <a:chOff x="0" y="-38100"/>
            <a:chExt cx="4126056" cy="1050075"/>
          </a:xfrm>
        </p:grpSpPr>
        <p:sp>
          <p:nvSpPr>
            <p:cNvPr id="749" name="Google Shape;749;p34"/>
            <p:cNvSpPr txBox="1"/>
            <p:nvPr/>
          </p:nvSpPr>
          <p:spPr>
            <a:xfrm>
              <a:off x="773533" y="-38100"/>
              <a:ext cx="2578989" cy="58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NAME</a:t>
              </a:r>
              <a:endParaRPr/>
            </a:p>
          </p:txBody>
        </p:sp>
        <p:sp>
          <p:nvSpPr>
            <p:cNvPr id="750" name="Google Shape;750;p34"/>
            <p:cNvSpPr txBox="1"/>
            <p:nvPr/>
          </p:nvSpPr>
          <p:spPr>
            <a:xfrm>
              <a:off x="0" y="507700"/>
              <a:ext cx="4126056" cy="504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/>
            </a:p>
          </p:txBody>
        </p:sp>
      </p:grpSp>
      <p:cxnSp>
        <p:nvCxnSpPr>
          <p:cNvPr id="751" name="Google Shape;751;p34"/>
          <p:cNvCxnSpPr/>
          <p:nvPr/>
        </p:nvCxnSpPr>
        <p:spPr>
          <a:xfrm>
            <a:off x="5897880" y="4823506"/>
            <a:ext cx="6492240" cy="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52" name="Google Shape;752;p34"/>
          <p:cNvCxnSpPr/>
          <p:nvPr/>
        </p:nvCxnSpPr>
        <p:spPr>
          <a:xfrm>
            <a:off x="3070242" y="6821312"/>
            <a:ext cx="12147516" cy="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53" name="Google Shape;753;p34"/>
          <p:cNvCxnSpPr/>
          <p:nvPr/>
        </p:nvCxnSpPr>
        <p:spPr>
          <a:xfrm rot="10800000">
            <a:off x="9144000" y="3787394"/>
            <a:ext cx="0" cy="980269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54" name="Google Shape;754;p34"/>
          <p:cNvCxnSpPr/>
          <p:nvPr/>
        </p:nvCxnSpPr>
        <p:spPr>
          <a:xfrm rot="10800000">
            <a:off x="7120479" y="6792737"/>
            <a:ext cx="0" cy="464161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55" name="Google Shape;755;p34"/>
          <p:cNvCxnSpPr/>
          <p:nvPr/>
        </p:nvCxnSpPr>
        <p:spPr>
          <a:xfrm rot="10800000">
            <a:off x="3100193" y="6792737"/>
            <a:ext cx="0" cy="464161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56" name="Google Shape;756;p34"/>
          <p:cNvCxnSpPr/>
          <p:nvPr/>
        </p:nvCxnSpPr>
        <p:spPr>
          <a:xfrm rot="10800000">
            <a:off x="15246333" y="6792737"/>
            <a:ext cx="0" cy="464161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57" name="Google Shape;757;p34"/>
          <p:cNvCxnSpPr/>
          <p:nvPr/>
        </p:nvCxnSpPr>
        <p:spPr>
          <a:xfrm rot="10800000">
            <a:off x="11219900" y="6792737"/>
            <a:ext cx="0" cy="464161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A5DB"/>
        </a:solidFill>
      </p:bgPr>
    </p:bg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762;p3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763" name="Google Shape;763;p3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764" name="Google Shape;764;p3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rect b="b" l="l" r="r" t="t"/>
                <a:pathLst>
                  <a:path extrusionOk="0" h="2512356" w="4620871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5" name="Google Shape;765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6" name="Google Shape;766;p3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767" name="Google Shape;767;p3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rect b="b" l="l" r="r" t="t"/>
                <a:pathLst>
                  <a:path extrusionOk="0" h="2479894" w="4587153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768" name="Google Shape;768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9" name="Google Shape;769;p35"/>
          <p:cNvSpPr txBox="1"/>
          <p:nvPr/>
        </p:nvSpPr>
        <p:spPr>
          <a:xfrm>
            <a:off x="1289731" y="6720713"/>
            <a:ext cx="4726171" cy="2340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these design resources</a:t>
            </a:r>
            <a:endParaRPr/>
          </a:p>
          <a:p>
            <a:pPr indent="0" lvl="1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 your Canva Presentation.</a:t>
            </a:r>
            <a:endParaRPr/>
          </a:p>
          <a:p>
            <a:pPr indent="0" lvl="1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Happy designing! </a:t>
            </a:r>
            <a:endParaRPr/>
          </a:p>
          <a:p>
            <a:pPr indent="0" lvl="1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Don't forget to delete this</a:t>
            </a:r>
            <a:endParaRPr/>
          </a:p>
          <a:p>
            <a:pPr indent="0" lvl="1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page before presenting. </a:t>
            </a:r>
            <a:endParaRPr/>
          </a:p>
        </p:txBody>
      </p:sp>
      <p:sp>
        <p:nvSpPr>
          <p:cNvPr id="770" name="Google Shape;770;p35"/>
          <p:cNvSpPr txBox="1"/>
          <p:nvPr/>
        </p:nvSpPr>
        <p:spPr>
          <a:xfrm>
            <a:off x="1289731" y="1485397"/>
            <a:ext cx="5253440" cy="176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RESOURCE </a:t>
            </a:r>
            <a:endParaRPr/>
          </a:p>
          <a:p>
            <a:pPr indent="0" lvl="0" marL="0" marR="0" rtl="0" algn="l">
              <a:lnSpc>
                <a:spcPct val="115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PAGE</a:t>
            </a:r>
            <a:endParaRPr/>
          </a:p>
        </p:txBody>
      </p:sp>
      <p:pic>
        <p:nvPicPr>
          <p:cNvPr id="771" name="Google Shape;77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0864" y="3887645"/>
            <a:ext cx="1038436" cy="107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25346" y="6761134"/>
            <a:ext cx="818493" cy="94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92053" y="6626439"/>
            <a:ext cx="1019041" cy="121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62691" y="1159655"/>
            <a:ext cx="859650" cy="1008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29960" y="8252984"/>
            <a:ext cx="852535" cy="101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89701" y="5334726"/>
            <a:ext cx="1330841" cy="842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301168" y="6680225"/>
            <a:ext cx="1049290" cy="110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585983" y="6727472"/>
            <a:ext cx="1531939" cy="101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10207186" y="8231787"/>
            <a:ext cx="1363940" cy="105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3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792809" y="6864651"/>
            <a:ext cx="1833471" cy="73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3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086093" y="5353850"/>
            <a:ext cx="1307977" cy="80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3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4444206" y="5242762"/>
            <a:ext cx="1200623" cy="102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361806" y="5245512"/>
            <a:ext cx="1641135" cy="102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3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396176" y="3900149"/>
            <a:ext cx="911449" cy="10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3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924314" y="5323974"/>
            <a:ext cx="1224123" cy="8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3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1804043" y="3857071"/>
            <a:ext cx="932938" cy="113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3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6518728" y="8138653"/>
            <a:ext cx="626315" cy="12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3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5017901" y="3965169"/>
            <a:ext cx="706545" cy="91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3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flipH="1">
            <a:off x="15062197" y="8226407"/>
            <a:ext cx="772899" cy="106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3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3233398" y="3946832"/>
            <a:ext cx="1288085" cy="95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3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939394" y="3943242"/>
            <a:ext cx="960364" cy="96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3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0473762" y="1246755"/>
            <a:ext cx="1056810" cy="83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3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021105" y="3971744"/>
            <a:ext cx="671771" cy="90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3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771829" y="8247398"/>
            <a:ext cx="1108748" cy="102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3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0987154" y="2588761"/>
            <a:ext cx="1220508" cy="8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3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6327503" y="1230338"/>
            <a:ext cx="855722" cy="86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3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8189293" y="3928652"/>
            <a:ext cx="253683" cy="98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3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4823226" y="1472125"/>
            <a:ext cx="1103392" cy="383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3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6327503" y="2663834"/>
            <a:ext cx="1008764" cy="71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3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4632001" y="2717161"/>
            <a:ext cx="1191312" cy="60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3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2711852" y="2686806"/>
            <a:ext cx="1415958" cy="66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 flipH="1">
            <a:off x="12150828" y="8183888"/>
            <a:ext cx="899429" cy="115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3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9638804" y="2535830"/>
            <a:ext cx="844159" cy="97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3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8415518" y="2555092"/>
            <a:ext cx="719096" cy="932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3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6802654" y="2592128"/>
            <a:ext cx="1108673" cy="85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3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710985" y="5385233"/>
            <a:ext cx="1772065" cy="74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3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1931457" y="1237566"/>
            <a:ext cx="1230350" cy="85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3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 flipH="1">
            <a:off x="8460279" y="8225653"/>
            <a:ext cx="1167205" cy="106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3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783646" y="1238268"/>
            <a:ext cx="1289232" cy="85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3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6730455" y="1303211"/>
            <a:ext cx="1652307" cy="72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3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6414799" y="7070727"/>
            <a:ext cx="834173" cy="32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A5DB"/>
        </a:solidFill>
      </p:bgPr>
    </p:bg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817" name="Google Shape;817;p3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818" name="Google Shape;818;p3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rect b="b" l="l" r="r" t="t"/>
                <a:pathLst>
                  <a:path extrusionOk="0" h="2512356" w="4620871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19" name="Google Shape;819;p3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0" name="Google Shape;820;p3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821" name="Google Shape;821;p3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rect b="b" l="l" r="r" t="t"/>
                <a:pathLst>
                  <a:path extrusionOk="0" h="2479894" w="4587153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822" name="Google Shape;822;p3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823" name="Google Shape;82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7810" y="1377647"/>
            <a:ext cx="832459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7577" y="1304556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07197" y="1229591"/>
            <a:ext cx="70473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83430" y="1377647"/>
            <a:ext cx="1164950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694839" y="1304556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012316" y="1229591"/>
            <a:ext cx="111994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984460" y="1229591"/>
            <a:ext cx="675298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484824" y="1229591"/>
            <a:ext cx="732340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152771" y="3150636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3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66380" y="3150636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3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779989" y="3150636"/>
            <a:ext cx="856263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3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083927" y="3146493"/>
            <a:ext cx="714074" cy="87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3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245676" y="3150636"/>
            <a:ext cx="903609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3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600358" y="3150636"/>
            <a:ext cx="757464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3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062672" y="3150636"/>
            <a:ext cx="857832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3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287683" y="3251641"/>
            <a:ext cx="1110978" cy="66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3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176667" y="5066154"/>
            <a:ext cx="885701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3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814767" y="5066154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3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328869" y="5066154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3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842971" y="5066154"/>
            <a:ext cx="76031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3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355689" y="5066154"/>
            <a:ext cx="82793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3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4936026" y="5066154"/>
            <a:ext cx="614902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3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303327" y="5132346"/>
            <a:ext cx="1095335" cy="6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3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165425" y="6765381"/>
            <a:ext cx="914303" cy="8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3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517113" y="6732732"/>
            <a:ext cx="642709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3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597207" y="6732732"/>
            <a:ext cx="827027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3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861619" y="6732732"/>
            <a:ext cx="644312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3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1943316" y="6824910"/>
            <a:ext cx="1158432" cy="69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3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539133" y="6732732"/>
            <a:ext cx="1117135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3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5093653" y="6732732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3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412559" y="6732732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3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371917" y="8565257"/>
            <a:ext cx="424245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3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415791" y="8565257"/>
            <a:ext cx="61056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3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645988" y="8565257"/>
            <a:ext cx="68079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3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0946415" y="8565257"/>
            <a:ext cx="39701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3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1963057" y="8565257"/>
            <a:ext cx="78829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3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370979" y="8565257"/>
            <a:ext cx="963470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3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4954077" y="8665805"/>
            <a:ext cx="838854" cy="58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3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506295" y="8565257"/>
            <a:ext cx="689398" cy="7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36"/>
          <p:cNvSpPr txBox="1"/>
          <p:nvPr/>
        </p:nvSpPr>
        <p:spPr>
          <a:xfrm>
            <a:off x="1289731" y="6720713"/>
            <a:ext cx="4726171" cy="2340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these design resources</a:t>
            </a:r>
            <a:endParaRPr/>
          </a:p>
          <a:p>
            <a:pPr indent="0" lvl="1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 your Canva Presentation.</a:t>
            </a:r>
            <a:endParaRPr/>
          </a:p>
          <a:p>
            <a:pPr indent="0" lvl="1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Happy designing! </a:t>
            </a:r>
            <a:endParaRPr/>
          </a:p>
          <a:p>
            <a:pPr indent="0" lvl="1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Don't forget to delete this</a:t>
            </a:r>
            <a:endParaRPr/>
          </a:p>
          <a:p>
            <a:pPr indent="0" lvl="1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page before presenting. </a:t>
            </a:r>
            <a:endParaRPr/>
          </a:p>
        </p:txBody>
      </p:sp>
      <p:sp>
        <p:nvSpPr>
          <p:cNvPr id="863" name="Google Shape;863;p36"/>
          <p:cNvSpPr txBox="1"/>
          <p:nvPr/>
        </p:nvSpPr>
        <p:spPr>
          <a:xfrm>
            <a:off x="1289731" y="1485397"/>
            <a:ext cx="5253440" cy="176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RESOURCE </a:t>
            </a:r>
            <a:endParaRPr/>
          </a:p>
          <a:p>
            <a:pPr indent="0" lvl="0" marL="0" marR="0" rtl="0" algn="l">
              <a:lnSpc>
                <a:spcPct val="115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PAGE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A6CB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rect b="b" l="l" r="r" t="t"/>
              <a:pathLst>
                <a:path extrusionOk="0" h="2512356" w="3087543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rect b="b" l="l" r="r" t="t"/>
              <a:pathLst>
                <a:path extrusionOk="0" h="2479894" w="3056303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2831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b="16502" l="22875" r="26109" t="19880"/>
          <a:stretch/>
        </p:blipFill>
        <p:spPr>
          <a:xfrm>
            <a:off x="182400" y="6319055"/>
            <a:ext cx="4446499" cy="311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63666" y="3309005"/>
            <a:ext cx="4660237" cy="1106126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3280760" y="4772596"/>
            <a:ext cx="5945587" cy="1683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FREE TEMPLATES</a:t>
            </a:r>
            <a:endParaRPr/>
          </a:p>
          <a:p>
            <a:pPr indent="0" lvl="0" marL="0" marR="0" rt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FOR ALL YOUR</a:t>
            </a:r>
            <a:endParaRPr/>
          </a:p>
          <a:p>
            <a:pPr indent="0" lvl="0" marL="0" marR="0" rt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PRESENTATION NEEDS</a:t>
            </a:r>
            <a:endParaRPr/>
          </a:p>
        </p:txBody>
      </p:sp>
      <p:sp>
        <p:nvSpPr>
          <p:cNvPr id="879" name="Google Shape;879;p37"/>
          <p:cNvSpPr txBox="1"/>
          <p:nvPr/>
        </p:nvSpPr>
        <p:spPr>
          <a:xfrm>
            <a:off x="13047186" y="1484334"/>
            <a:ext cx="4292754" cy="77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PowerPoint,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Google Slides, and Canva</a:t>
            </a:r>
            <a:endParaRPr/>
          </a:p>
        </p:txBody>
      </p:sp>
      <p:sp>
        <p:nvSpPr>
          <p:cNvPr id="880" name="Google Shape;880;p37"/>
          <p:cNvSpPr txBox="1"/>
          <p:nvPr/>
        </p:nvSpPr>
        <p:spPr>
          <a:xfrm>
            <a:off x="12722503" y="3651659"/>
            <a:ext cx="4942119" cy="77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100% free for personal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or commercial use</a:t>
            </a:r>
            <a:endParaRPr/>
          </a:p>
        </p:txBody>
      </p:sp>
      <p:sp>
        <p:nvSpPr>
          <p:cNvPr id="881" name="Google Shape;881;p37"/>
          <p:cNvSpPr txBox="1"/>
          <p:nvPr/>
        </p:nvSpPr>
        <p:spPr>
          <a:xfrm>
            <a:off x="12722503" y="5818985"/>
            <a:ext cx="4942119" cy="77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Ready to use, professional,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and customizable</a:t>
            </a:r>
            <a:endParaRPr/>
          </a:p>
        </p:txBody>
      </p:sp>
      <p:sp>
        <p:nvSpPr>
          <p:cNvPr id="882" name="Google Shape;882;p37"/>
          <p:cNvSpPr txBox="1"/>
          <p:nvPr/>
        </p:nvSpPr>
        <p:spPr>
          <a:xfrm>
            <a:off x="12722503" y="7986310"/>
            <a:ext cx="4942119" cy="77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Blow your audience away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with attractive visuals</a:t>
            </a:r>
            <a:endParaRPr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5713543" y="1216737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rect b="b" l="l" r="r" t="t"/>
              <a:pathLst>
                <a:path extrusionOk="0"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cap="flat" cmpd="sng" w="57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C86B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rect b="b" l="l" r="r" t="t"/>
              <a:pathLst>
                <a:path extrusionOk="0" h="2512356" w="4620871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rect b="b" l="l" r="r" t="t"/>
              <a:pathLst>
                <a:path extrusionOk="0" h="2479894" w="4587153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rect b="b" l="l" r="r" t="t"/>
              <a:pathLst>
                <a:path extrusionOk="0" h="2316328" w="2222462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b="0" l="18029" r="18028" t="0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0489" y="1076325"/>
            <a:ext cx="8558969" cy="35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00489" y="788435"/>
            <a:ext cx="8558969" cy="35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1750090" y="5360819"/>
            <a:ext cx="5503725" cy="3377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an agenda here.</a:t>
            </a:r>
            <a:endParaRPr/>
          </a:p>
          <a:p>
            <a:pPr indent="0" lvl="0" marL="0" marR="0" rtl="0" algn="ctr">
              <a:lnSpc>
                <a:spcPct val="1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an agenda here.</a:t>
            </a:r>
            <a:endParaRPr/>
          </a:p>
          <a:p>
            <a:pPr indent="0" lvl="0" marL="0" marR="0" rtl="0" algn="ctr">
              <a:lnSpc>
                <a:spcPct val="1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an agenda here.</a:t>
            </a:r>
            <a:endParaRPr/>
          </a:p>
          <a:p>
            <a:pPr indent="0" lvl="0" marL="0" marR="0" rtl="0" algn="ctr">
              <a:lnSpc>
                <a:spcPct val="1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an agenda here.</a:t>
            </a:r>
            <a:endParaRPr/>
          </a:p>
          <a:p>
            <a:pPr indent="0" lvl="0" marL="0" marR="0" rtl="0" algn="ctr">
              <a:lnSpc>
                <a:spcPct val="1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an agenda here.</a:t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530826" y="1504091"/>
            <a:ext cx="7144186" cy="1907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AN</a:t>
            </a:r>
            <a:endParaRPr/>
          </a:p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AGENDA PAGE</a:t>
            </a:r>
            <a:endParaRPr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31540" y="6939826"/>
            <a:ext cx="5640650" cy="3907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A6CB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rect b="b" l="l" r="r" t="t"/>
              <a:pathLst>
                <a:path extrusionOk="0" h="2512356" w="4620871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rect b="b" l="l" r="r" t="t"/>
              <a:pathLst>
                <a:path extrusionOk="0" h="2479894" w="2877411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11326586" y="327080"/>
            <a:ext cx="6525880" cy="9524406"/>
            <a:chOff x="0" y="-28575"/>
            <a:chExt cx="1718739" cy="2508469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rect b="b" l="l" r="r" t="t"/>
              <a:pathLst>
                <a:path extrusionOk="0" h="2479894" w="1718739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3715" y="2619943"/>
            <a:ext cx="2628405" cy="34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b="4228" l="2186" r="38072" t="4237"/>
          <a:stretch/>
        </p:blipFill>
        <p:spPr>
          <a:xfrm>
            <a:off x="394615" y="440253"/>
            <a:ext cx="10925227" cy="941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6"/>
          <p:cNvGrpSpPr/>
          <p:nvPr/>
        </p:nvGrpSpPr>
        <p:grpSpPr>
          <a:xfrm>
            <a:off x="3089989" y="1066012"/>
            <a:ext cx="5709364" cy="7161225"/>
            <a:chOff x="-188510" y="0"/>
            <a:chExt cx="1858517" cy="1866847"/>
          </a:xfrm>
        </p:grpSpPr>
        <p:sp>
          <p:nvSpPr>
            <p:cNvPr id="168" name="Google Shape;168;p16"/>
            <p:cNvSpPr/>
            <p:nvPr/>
          </p:nvSpPr>
          <p:spPr>
            <a:xfrm>
              <a:off x="-188510" y="0"/>
              <a:ext cx="1858517" cy="1866847"/>
            </a:xfrm>
            <a:custGeom>
              <a:rect b="b" l="l" r="r" t="t"/>
              <a:pathLst>
                <a:path extrusionOk="0" h="1866847" w="1858517">
                  <a:moveTo>
                    <a:pt x="929259" y="0"/>
                  </a:moveTo>
                  <a:cubicBezTo>
                    <a:pt x="1443145" y="2298"/>
                    <a:pt x="1858517" y="419532"/>
                    <a:pt x="1858517" y="933423"/>
                  </a:cubicBezTo>
                  <a:cubicBezTo>
                    <a:pt x="1858517" y="1447315"/>
                    <a:pt x="1443145" y="1864549"/>
                    <a:pt x="929259" y="1866847"/>
                  </a:cubicBezTo>
                  <a:cubicBezTo>
                    <a:pt x="415373" y="1864549"/>
                    <a:pt x="0" y="1447315"/>
                    <a:pt x="0" y="933423"/>
                  </a:cubicBezTo>
                  <a:cubicBezTo>
                    <a:pt x="0" y="419532"/>
                    <a:pt x="415373" y="2298"/>
                    <a:pt x="92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5">
            <a:alphaModFix/>
          </a:blip>
          <a:srcRect b="2073" l="40135" r="32978" t="37664"/>
          <a:stretch/>
        </p:blipFill>
        <p:spPr>
          <a:xfrm>
            <a:off x="3181125" y="1162225"/>
            <a:ext cx="5527200" cy="6969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71" name="Google Shape;171;p16"/>
          <p:cNvCxnSpPr/>
          <p:nvPr/>
        </p:nvCxnSpPr>
        <p:spPr>
          <a:xfrm rot="10800000">
            <a:off x="11302774" y="373999"/>
            <a:ext cx="0" cy="95391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875" y="5862514"/>
            <a:ext cx="5459073" cy="42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6"/>
          <p:cNvSpPr txBox="1"/>
          <p:nvPr/>
        </p:nvSpPr>
        <p:spPr>
          <a:xfrm>
            <a:off x="12180296" y="6766720"/>
            <a:ext cx="4855200" cy="22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I'm Rain.</a:t>
            </a:r>
            <a:endParaRPr/>
          </a:p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Welcome to my</a:t>
            </a:r>
            <a:endParaRPr/>
          </a:p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education presentation</a:t>
            </a:r>
            <a:endParaRPr/>
          </a:p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Follow me at @reallygreatsite</a:t>
            </a:r>
            <a:endParaRPr/>
          </a:p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 learn more. 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11581325" y="1270374"/>
            <a:ext cx="60531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HELLO THERE!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C680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rect b="b" l="l" r="r" t="t"/>
                <a:pathLst>
                  <a:path extrusionOk="0" h="2512356" w="3249381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rect b="b" l="l" r="r" t="t"/>
                <a:pathLst>
                  <a:path extrusionOk="0" h="2479894" w="3218543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rect b="b" l="l" r="r" t="t"/>
                <a:pathLst>
                  <a:path extrusionOk="0" h="2512356" w="3249381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rect b="b" l="l" r="r" t="t"/>
                <a:pathLst>
                  <a:path extrusionOk="0" h="2479894" w="3218543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4" name="Google Shape;194;p17"/>
          <p:cNvGrpSpPr/>
          <p:nvPr/>
        </p:nvGrpSpPr>
        <p:grpSpPr>
          <a:xfrm>
            <a:off x="6312325" y="3316916"/>
            <a:ext cx="10082467" cy="5162194"/>
            <a:chOff x="0" y="-28575"/>
            <a:chExt cx="2655465" cy="1359590"/>
          </a:xfrm>
        </p:grpSpPr>
        <p:sp>
          <p:nvSpPr>
            <p:cNvPr id="195" name="Google Shape;195;p17"/>
            <p:cNvSpPr/>
            <p:nvPr/>
          </p:nvSpPr>
          <p:spPr>
            <a:xfrm>
              <a:off x="0" y="0"/>
              <a:ext cx="2655465" cy="1331015"/>
            </a:xfrm>
            <a:custGeom>
              <a:rect b="b" l="l" r="r" t="t"/>
              <a:pathLst>
                <a:path extrusionOk="0" h="1331015" w="2655465">
                  <a:moveTo>
                    <a:pt x="0" y="0"/>
                  </a:moveTo>
                  <a:lnTo>
                    <a:pt x="2655465" y="0"/>
                  </a:lnTo>
                  <a:lnTo>
                    <a:pt x="2655465" y="1331015"/>
                  </a:lnTo>
                  <a:lnTo>
                    <a:pt x="0" y="13310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96" name="Google Shape;196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7" name="Google Shape;197;p17"/>
          <p:cNvPicPr preferRelativeResize="0"/>
          <p:nvPr/>
        </p:nvPicPr>
        <p:blipFill rotWithShape="1">
          <a:blip r:embed="rId4">
            <a:alphaModFix/>
          </a:blip>
          <a:srcRect b="12588" l="2819" r="0" t="15406"/>
          <a:stretch/>
        </p:blipFill>
        <p:spPr>
          <a:xfrm>
            <a:off x="6376846" y="3494025"/>
            <a:ext cx="9953425" cy="4916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7"/>
          <p:cNvSpPr txBox="1"/>
          <p:nvPr/>
        </p:nvSpPr>
        <p:spPr>
          <a:xfrm>
            <a:off x="6301390" y="861535"/>
            <a:ext cx="10093402" cy="2078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WRITE YOUR</a:t>
            </a:r>
            <a:endParaRPr/>
          </a:p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TOPIC OR IDEA</a:t>
            </a:r>
            <a:endParaRPr/>
          </a:p>
        </p:txBody>
      </p:sp>
      <p:sp>
        <p:nvSpPr>
          <p:cNvPr id="202" name="Google Shape;202;p17"/>
          <p:cNvSpPr txBox="1"/>
          <p:nvPr/>
        </p:nvSpPr>
        <p:spPr>
          <a:xfrm>
            <a:off x="7663849" y="8886698"/>
            <a:ext cx="7368483" cy="381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A5DB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rect b="b" l="l" r="r" t="t"/>
              <a:pathLst>
                <a:path extrusionOk="0" h="2512356" w="4620871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rect b="b" l="l" r="r" t="t"/>
              <a:pathLst>
                <a:path extrusionOk="0" h="2479894" w="4587153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rect b="b" l="l" r="r" t="t"/>
              <a:pathLst>
                <a:path extrusionOk="0" h="2512356" w="5388147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rect b="b" l="l" r="r" t="t"/>
              <a:pathLst>
                <a:path extrusionOk="0" h="2448148" w="5318022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6101" y="1197275"/>
            <a:ext cx="5072644" cy="23979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18"/>
          <p:cNvGrpSpPr/>
          <p:nvPr/>
        </p:nvGrpSpPr>
        <p:grpSpPr>
          <a:xfrm>
            <a:off x="3794837" y="3361971"/>
            <a:ext cx="10698326" cy="3949341"/>
            <a:chOff x="0" y="-95250"/>
            <a:chExt cx="14264434" cy="5265789"/>
          </a:xfrm>
        </p:grpSpPr>
        <p:sp>
          <p:nvSpPr>
            <p:cNvPr id="223" name="Google Shape;223;p18"/>
            <p:cNvSpPr txBox="1"/>
            <p:nvPr/>
          </p:nvSpPr>
          <p:spPr>
            <a:xfrm>
              <a:off x="600753" y="4678245"/>
              <a:ext cx="13062928" cy="492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Include a credit, citation, or supporting message</a:t>
              </a:r>
              <a:endParaRPr/>
            </a:p>
          </p:txBody>
        </p:sp>
        <p:sp>
          <p:nvSpPr>
            <p:cNvPr id="224" name="Google Shape;224;p18"/>
            <p:cNvSpPr txBox="1"/>
            <p:nvPr/>
          </p:nvSpPr>
          <p:spPr>
            <a:xfrm>
              <a:off x="0" y="-95250"/>
              <a:ext cx="14264434" cy="4148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0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WRITE AN ORIGINAL</a:t>
              </a:r>
              <a:endParaRPr/>
            </a:p>
            <a:p>
              <a:pPr indent="0" lvl="0" marL="0" marR="0" rtl="0" algn="ctr">
                <a:lnSpc>
                  <a:spcPct val="137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0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STATEMENT OR</a:t>
              </a:r>
              <a:endParaRPr/>
            </a:p>
            <a:p>
              <a:pPr indent="0" lvl="0" marL="0" marR="0" rtl="0" algn="ctr">
                <a:lnSpc>
                  <a:spcPct val="137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099" u="none" cap="none" strike="noStrike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INSPIRING QUOTE</a:t>
              </a:r>
              <a:endParaRPr/>
            </a:p>
          </p:txBody>
        </p:sp>
      </p:grpSp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b="32573" l="31917" r="31914" t="32569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C86B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2529952"/>
            <a:ext cx="5344872" cy="716649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rect b="b" l="l" r="r" t="t"/>
              <a:pathLst>
                <a:path extrusionOk="0" h="1858898" w="1407703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9" y="2529952"/>
            <a:ext cx="5344872" cy="7166498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rect b="b" l="l" r="r" t="t"/>
              <a:pathLst>
                <a:path extrusionOk="0" h="1858898" w="1407703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19"/>
          <p:cNvGrpSpPr/>
          <p:nvPr/>
        </p:nvGrpSpPr>
        <p:grpSpPr>
          <a:xfrm>
            <a:off x="12531350" y="2529952"/>
            <a:ext cx="5344872" cy="7166498"/>
            <a:chOff x="0" y="-28575"/>
            <a:chExt cx="1407703" cy="1887473"/>
          </a:xfrm>
        </p:grpSpPr>
        <p:sp>
          <p:nvSpPr>
            <p:cNvPr id="238" name="Google Shape;238;p19"/>
            <p:cNvSpPr/>
            <p:nvPr/>
          </p:nvSpPr>
          <p:spPr>
            <a:xfrm>
              <a:off x="0" y="0"/>
              <a:ext cx="1407703" cy="1858898"/>
            </a:xfrm>
            <a:custGeom>
              <a:rect b="b" l="l" r="r" t="t"/>
              <a:pathLst>
                <a:path extrusionOk="0" h="1858898" w="1407703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9" name="Google Shape;239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2599920"/>
            <a:ext cx="5219930" cy="7034903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0"/>
              <a:ext cx="1374796" cy="1824239"/>
            </a:xfrm>
            <a:custGeom>
              <a:rect b="b" l="l" r="r" t="t"/>
              <a:pathLst>
                <a:path extrusionOk="0" h="1824239" w="1374796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599920"/>
            <a:ext cx="5219930" cy="703490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0"/>
              <a:ext cx="1374796" cy="1824239"/>
            </a:xfrm>
            <a:custGeom>
              <a:rect b="b" l="l" r="r" t="t"/>
              <a:pathLst>
                <a:path extrusionOk="0" h="1824239" w="1374796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19"/>
          <p:cNvGrpSpPr/>
          <p:nvPr/>
        </p:nvGrpSpPr>
        <p:grpSpPr>
          <a:xfrm>
            <a:off x="12595362" y="2599920"/>
            <a:ext cx="5219930" cy="7034903"/>
            <a:chOff x="0" y="-28575"/>
            <a:chExt cx="1374796" cy="1852814"/>
          </a:xfrm>
        </p:grpSpPr>
        <p:sp>
          <p:nvSpPr>
            <p:cNvPr id="247" name="Google Shape;247;p19"/>
            <p:cNvSpPr/>
            <p:nvPr/>
          </p:nvSpPr>
          <p:spPr>
            <a:xfrm>
              <a:off x="0" y="0"/>
              <a:ext cx="1374796" cy="1824239"/>
            </a:xfrm>
            <a:custGeom>
              <a:rect b="b" l="l" r="r" t="t"/>
              <a:pathLst>
                <a:path extrusionOk="0" h="1824239" w="1374796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8" name="Google Shape;248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9"/>
          <p:cNvGrpSpPr/>
          <p:nvPr/>
        </p:nvGrpSpPr>
        <p:grpSpPr>
          <a:xfrm>
            <a:off x="446686" y="2329388"/>
            <a:ext cx="5344872" cy="7202663"/>
            <a:chOff x="0" y="-192881"/>
            <a:chExt cx="7126496" cy="9603551"/>
          </a:xfrm>
        </p:grpSpPr>
        <p:grpSp>
          <p:nvGrpSpPr>
            <p:cNvPr id="250" name="Google Shape;250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51" name="Google Shape;251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rect b="b" l="l" r="r" t="t"/>
                <a:pathLst>
                  <a:path extrusionOk="0" h="1858898" w="1407703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2" name="Google Shape;252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54" name="Google Shape;254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rect b="b" l="l" r="r" t="t"/>
                <a:pathLst>
                  <a:path extrusionOk="0" h="1824239" w="1374796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B0A5DB"/>
              </a:solidFill>
              <a:ln>
                <a:noFill/>
              </a:ln>
            </p:spPr>
          </p:sp>
          <p:sp>
            <p:nvSpPr>
              <p:cNvPr id="255" name="Google Shape;255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6" name="Google Shape;256;p19"/>
          <p:cNvGrpSpPr/>
          <p:nvPr/>
        </p:nvGrpSpPr>
        <p:grpSpPr>
          <a:xfrm>
            <a:off x="6471564" y="2329388"/>
            <a:ext cx="5344872" cy="7202663"/>
            <a:chOff x="0" y="-192881"/>
            <a:chExt cx="7126496" cy="9603551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rect b="b" l="l" r="r" t="t"/>
                <a:pathLst>
                  <a:path extrusionOk="0" h="1858898" w="1407703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rect b="b" l="l" r="r" t="t"/>
                <a:pathLst>
                  <a:path extrusionOk="0" h="1824239" w="1374796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12378411" y="2329388"/>
            <a:ext cx="5344872" cy="7202663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rect b="b" l="l" r="r" t="t"/>
                <a:pathLst>
                  <a:path extrusionOk="0" h="1858898" w="1407703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rect b="b" l="l" r="r" t="t"/>
                <a:pathLst>
                  <a:path extrusionOk="0" h="1824239" w="1374796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0" name="Google Shape;270;p19"/>
          <p:cNvGrpSpPr/>
          <p:nvPr/>
        </p:nvGrpSpPr>
        <p:grpSpPr>
          <a:xfrm>
            <a:off x="13272534" y="4277630"/>
            <a:ext cx="3559702" cy="3575658"/>
            <a:chOff x="1813" y="0"/>
            <a:chExt cx="809173" cy="812800"/>
          </a:xfrm>
        </p:grpSpPr>
        <p:sp>
          <p:nvSpPr>
            <p:cNvPr id="271" name="Google Shape;271;p1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9"/>
          <p:cNvGrpSpPr/>
          <p:nvPr/>
        </p:nvGrpSpPr>
        <p:grpSpPr>
          <a:xfrm>
            <a:off x="7364147" y="4277630"/>
            <a:ext cx="3559702" cy="3575658"/>
            <a:chOff x="1813" y="0"/>
            <a:chExt cx="809173" cy="812800"/>
          </a:xfrm>
        </p:grpSpPr>
        <p:sp>
          <p:nvSpPr>
            <p:cNvPr id="274" name="Google Shape;274;p1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9"/>
          <p:cNvGrpSpPr/>
          <p:nvPr/>
        </p:nvGrpSpPr>
        <p:grpSpPr>
          <a:xfrm>
            <a:off x="1181075" y="4277630"/>
            <a:ext cx="3559702" cy="3575658"/>
            <a:chOff x="1813" y="0"/>
            <a:chExt cx="809173" cy="812800"/>
          </a:xfrm>
        </p:grpSpPr>
        <p:sp>
          <p:nvSpPr>
            <p:cNvPr id="277" name="Google Shape;277;p1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19"/>
          <p:cNvSpPr/>
          <p:nvPr/>
        </p:nvSpPr>
        <p:spPr>
          <a:xfrm>
            <a:off x="13334389" y="4347468"/>
            <a:ext cx="3435996" cy="343598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8756" r="-3875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"/>
          <p:cNvSpPr/>
          <p:nvPr/>
        </p:nvSpPr>
        <p:spPr>
          <a:xfrm>
            <a:off x="7426002" y="4347468"/>
            <a:ext cx="3435996" cy="343598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7122" l="-32929" r="-41984" t="-952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9"/>
          <p:cNvSpPr/>
          <p:nvPr/>
        </p:nvSpPr>
        <p:spPr>
          <a:xfrm>
            <a:off x="1242930" y="4347468"/>
            <a:ext cx="3435996" cy="343598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48813" r="-118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8660" y="2474049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52437" y="2474049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76217" y="2474049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3276332" y="742950"/>
            <a:ext cx="11735335" cy="1020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WRITE YOUR TOPIC OR IDEA</a:t>
            </a:r>
            <a:endParaRPr/>
          </a:p>
        </p:txBody>
      </p:sp>
      <p:sp>
        <p:nvSpPr>
          <p:cNvPr id="286" name="Google Shape;286;p19"/>
          <p:cNvSpPr txBox="1"/>
          <p:nvPr/>
        </p:nvSpPr>
        <p:spPr>
          <a:xfrm>
            <a:off x="12760325" y="3460364"/>
            <a:ext cx="458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/>
          </a:p>
        </p:txBody>
      </p:sp>
      <p:sp>
        <p:nvSpPr>
          <p:cNvPr id="287" name="Google Shape;287;p19"/>
          <p:cNvSpPr txBox="1"/>
          <p:nvPr/>
        </p:nvSpPr>
        <p:spPr>
          <a:xfrm>
            <a:off x="6851938" y="3460364"/>
            <a:ext cx="458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/>
          </a:p>
        </p:txBody>
      </p:sp>
      <p:sp>
        <p:nvSpPr>
          <p:cNvPr id="288" name="Google Shape;288;p19"/>
          <p:cNvSpPr txBox="1"/>
          <p:nvPr/>
        </p:nvSpPr>
        <p:spPr>
          <a:xfrm>
            <a:off x="668866" y="3460364"/>
            <a:ext cx="458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/>
          </a:p>
        </p:txBody>
      </p:sp>
      <p:sp>
        <p:nvSpPr>
          <p:cNvPr id="289" name="Google Shape;289;p19"/>
          <p:cNvSpPr txBox="1"/>
          <p:nvPr/>
        </p:nvSpPr>
        <p:spPr>
          <a:xfrm>
            <a:off x="12760325" y="8113596"/>
            <a:ext cx="4584125" cy="76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Briefly elaborate on</a:t>
            </a:r>
            <a:endParaRPr/>
          </a:p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you want to discuss.</a:t>
            </a:r>
            <a:endParaRPr/>
          </a:p>
        </p:txBody>
      </p:sp>
      <p:sp>
        <p:nvSpPr>
          <p:cNvPr id="290" name="Google Shape;290;p19"/>
          <p:cNvSpPr txBox="1"/>
          <p:nvPr/>
        </p:nvSpPr>
        <p:spPr>
          <a:xfrm>
            <a:off x="6851938" y="8113596"/>
            <a:ext cx="4584125" cy="76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Briefly elaborate on</a:t>
            </a:r>
            <a:endParaRPr/>
          </a:p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you want to discuss.</a:t>
            </a:r>
            <a:endParaRPr/>
          </a:p>
        </p:txBody>
      </p:sp>
      <p:sp>
        <p:nvSpPr>
          <p:cNvPr id="291" name="Google Shape;291;p19"/>
          <p:cNvSpPr txBox="1"/>
          <p:nvPr/>
        </p:nvSpPr>
        <p:spPr>
          <a:xfrm>
            <a:off x="668866" y="8113596"/>
            <a:ext cx="4584125" cy="76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Briefly elaborate on</a:t>
            </a:r>
            <a:endParaRPr/>
          </a:p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you want to discuss.</a:t>
            </a:r>
            <a:endParaRPr/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8">
            <a:alphaModFix/>
          </a:blip>
          <a:srcRect b="36463" l="28708" r="29984" t="36463"/>
          <a:stretch/>
        </p:blipFill>
        <p:spPr>
          <a:xfrm>
            <a:off x="264056" y="1550505"/>
            <a:ext cx="2769014" cy="102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759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rect b="b" l="l" r="r" t="t"/>
              <a:pathLst>
                <a:path extrusionOk="0" h="2512356" w="4620871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rect b="b" l="l" r="r" t="t"/>
              <a:pathLst>
                <a:path extrusionOk="0" h="2479894" w="4587153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rect b="b" l="l" r="r" t="t"/>
              <a:pathLst>
                <a:path extrusionOk="0" h="1766577" w="3222228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cap="flat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07" name="Google Shape;307;p20"/>
          <p:cNvGraphicFramePr/>
          <p:nvPr/>
        </p:nvGraphicFramePr>
        <p:xfrm>
          <a:off x="3648396" y="25508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{1462727C-7D43-4EB4-A6E7-983327922AB2}</a:tableStyleId>
              </a:tblPr>
              <a:tblGrid>
                <a:gridCol w="3973425"/>
                <a:gridCol w="7017775"/>
              </a:tblGrid>
              <a:tr h="132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2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2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2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1643627" y="933450"/>
            <a:ext cx="15000747" cy="1020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WRITE YOUR TOPIC OR IDEA</a:t>
            </a:r>
            <a:endParaRPr/>
          </a:p>
        </p:txBody>
      </p:sp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b="25976" l="34325" r="54253" t="27033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b="32186" l="54851" r="25265" t="32517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A5DB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rect b="b" l="l" r="r" t="t"/>
              <a:pathLst>
                <a:path extrusionOk="0" h="1856131" w="4620871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rect b="b" l="l" r="r" t="t"/>
              <a:pathLst>
                <a:path extrusionOk="0" h="1821608" w="4587153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21"/>
          <p:cNvGrpSpPr/>
          <p:nvPr/>
        </p:nvGrpSpPr>
        <p:grpSpPr>
          <a:xfrm>
            <a:off x="7625990" y="4857047"/>
            <a:ext cx="3036016" cy="3049624"/>
            <a:chOff x="1813" y="0"/>
            <a:chExt cx="809173" cy="812800"/>
          </a:xfrm>
        </p:grpSpPr>
        <p:sp>
          <p:nvSpPr>
            <p:cNvPr id="324" name="Google Shape;324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21"/>
          <p:cNvGrpSpPr/>
          <p:nvPr/>
        </p:nvGrpSpPr>
        <p:grpSpPr>
          <a:xfrm>
            <a:off x="1969347" y="4857047"/>
            <a:ext cx="3036016" cy="3049624"/>
            <a:chOff x="1813" y="0"/>
            <a:chExt cx="809173" cy="812800"/>
          </a:xfrm>
        </p:grpSpPr>
        <p:sp>
          <p:nvSpPr>
            <p:cNvPr id="327" name="Google Shape;327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21"/>
          <p:cNvGrpSpPr/>
          <p:nvPr/>
        </p:nvGrpSpPr>
        <p:grpSpPr>
          <a:xfrm>
            <a:off x="13282634" y="4857047"/>
            <a:ext cx="3036016" cy="3049624"/>
            <a:chOff x="1813" y="0"/>
            <a:chExt cx="809173" cy="812800"/>
          </a:xfrm>
        </p:grpSpPr>
        <p:sp>
          <p:nvSpPr>
            <p:cNvPr id="330" name="Google Shape;330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2" name="Google Shape;33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4862" y="5192879"/>
            <a:ext cx="1704988" cy="2292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1"/>
          <p:cNvPicPr preferRelativeResize="0"/>
          <p:nvPr/>
        </p:nvPicPr>
        <p:blipFill rotWithShape="1">
          <a:blip r:embed="rId5">
            <a:alphaModFix/>
          </a:blip>
          <a:srcRect b="40693" l="33440" r="39615" t="21235"/>
          <a:stretch/>
        </p:blipFill>
        <p:spPr>
          <a:xfrm>
            <a:off x="7548875" y="5048971"/>
            <a:ext cx="3113126" cy="247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08970" y="5102302"/>
            <a:ext cx="2383348" cy="238334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1"/>
          <p:cNvSpPr txBox="1"/>
          <p:nvPr/>
        </p:nvSpPr>
        <p:spPr>
          <a:xfrm>
            <a:off x="2795123" y="933450"/>
            <a:ext cx="12697754" cy="1020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WRITE YOUR TOPIC OR IDEA</a:t>
            </a:r>
            <a:endParaRPr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1"/>
          <p:cNvSpPr txBox="1"/>
          <p:nvPr/>
        </p:nvSpPr>
        <p:spPr>
          <a:xfrm>
            <a:off x="1278160" y="4043545"/>
            <a:ext cx="4418394" cy="497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/>
          </a:p>
        </p:txBody>
      </p:sp>
      <p:sp>
        <p:nvSpPr>
          <p:cNvPr id="338" name="Google Shape;338;p21"/>
          <p:cNvSpPr txBox="1"/>
          <p:nvPr/>
        </p:nvSpPr>
        <p:spPr>
          <a:xfrm>
            <a:off x="1588580" y="8213090"/>
            <a:ext cx="3797553" cy="741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/>
          </a:p>
        </p:txBody>
      </p:sp>
      <p:sp>
        <p:nvSpPr>
          <p:cNvPr id="339" name="Google Shape;339;p21"/>
          <p:cNvSpPr txBox="1"/>
          <p:nvPr/>
        </p:nvSpPr>
        <p:spPr>
          <a:xfrm>
            <a:off x="12591447" y="4043545"/>
            <a:ext cx="4418394" cy="497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/>
          </a:p>
        </p:txBody>
      </p:sp>
      <p:sp>
        <p:nvSpPr>
          <p:cNvPr id="340" name="Google Shape;340;p21"/>
          <p:cNvSpPr txBox="1"/>
          <p:nvPr/>
        </p:nvSpPr>
        <p:spPr>
          <a:xfrm>
            <a:off x="12901867" y="8213090"/>
            <a:ext cx="3797553" cy="741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/>
          </a:p>
        </p:txBody>
      </p:sp>
      <p:sp>
        <p:nvSpPr>
          <p:cNvPr id="341" name="Google Shape;341;p21"/>
          <p:cNvSpPr txBox="1"/>
          <p:nvPr/>
        </p:nvSpPr>
        <p:spPr>
          <a:xfrm>
            <a:off x="6934803" y="4043545"/>
            <a:ext cx="4418394" cy="497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/>
          </a:p>
        </p:txBody>
      </p:sp>
      <p:sp>
        <p:nvSpPr>
          <p:cNvPr id="342" name="Google Shape;342;p21"/>
          <p:cNvSpPr txBox="1"/>
          <p:nvPr/>
        </p:nvSpPr>
        <p:spPr>
          <a:xfrm>
            <a:off x="7245224" y="8213090"/>
            <a:ext cx="3797553" cy="741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