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10287000" cx="18288000"/>
  <p:notesSz cx="6858000" cy="9144000"/>
  <p:embeddedFontLst>
    <p:embeddedFont>
      <p:font typeface="Lato"/>
      <p:regular r:id="rId33"/>
      <p:bold r:id="rId34"/>
      <p:italic r:id="rId35"/>
      <p:boldItalic r:id="rId36"/>
    </p:embeddedFont>
    <p:embeddedFont>
      <p:font typeface="Lilita On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C45D68-4ADA-4868-9B6F-79D4B927C1EA}">
  <a:tblStyle styleId="{78C45D68-4ADA-4868-9B6F-79D4B927C1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Lato-regular.fntdata"/><Relationship Id="rId32" Type="http://schemas.openxmlformats.org/officeDocument/2006/relationships/slide" Target="slides/slide26.xml"/><Relationship Id="rId35" Type="http://schemas.openxmlformats.org/officeDocument/2006/relationships/font" Target="fonts/Lato-italic.fntdata"/><Relationship Id="rId34" Type="http://schemas.openxmlformats.org/officeDocument/2006/relationships/font" Target="fonts/Lato-bold.fntdata"/><Relationship Id="rId37" Type="http://schemas.openxmlformats.org/officeDocument/2006/relationships/font" Target="fonts/LilitaOne-regular.fntdata"/><Relationship Id="rId36" Type="http://schemas.openxmlformats.org/officeDocument/2006/relationships/font" Target="fonts/La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f8d22fd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2f8d22fd6b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f8d22fd6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2f8d22fd6b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11" Type="http://schemas.openxmlformats.org/officeDocument/2006/relationships/image" Target="../media/image36.png"/><Relationship Id="rId10" Type="http://schemas.openxmlformats.org/officeDocument/2006/relationships/image" Target="../media/image6.png"/><Relationship Id="rId12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Relationship Id="rId4" Type="http://schemas.openxmlformats.org/officeDocument/2006/relationships/image" Target="../media/image65.jpg"/><Relationship Id="rId5" Type="http://schemas.openxmlformats.org/officeDocument/2006/relationships/image" Target="../media/image60.png"/><Relationship Id="rId6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7.jpg"/><Relationship Id="rId4" Type="http://schemas.openxmlformats.org/officeDocument/2006/relationships/image" Target="../media/image72.png"/><Relationship Id="rId5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4.png"/><Relationship Id="rId4" Type="http://schemas.openxmlformats.org/officeDocument/2006/relationships/image" Target="../media/image68.jpg"/><Relationship Id="rId5" Type="http://schemas.openxmlformats.org/officeDocument/2006/relationships/image" Target="../media/image69.png"/><Relationship Id="rId6" Type="http://schemas.openxmlformats.org/officeDocument/2006/relationships/image" Target="../media/image6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3.png"/><Relationship Id="rId4" Type="http://schemas.openxmlformats.org/officeDocument/2006/relationships/image" Target="../media/image82.jpg"/><Relationship Id="rId5" Type="http://schemas.openxmlformats.org/officeDocument/2006/relationships/image" Target="../media/image7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1.png"/><Relationship Id="rId4" Type="http://schemas.openxmlformats.org/officeDocument/2006/relationships/image" Target="../media/image76.png"/><Relationship Id="rId5" Type="http://schemas.openxmlformats.org/officeDocument/2006/relationships/image" Target="../media/image85.png"/><Relationship Id="rId6" Type="http://schemas.openxmlformats.org/officeDocument/2006/relationships/image" Target="../media/image205.png"/><Relationship Id="rId7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image" Target="../media/image78.png"/><Relationship Id="rId5" Type="http://schemas.openxmlformats.org/officeDocument/2006/relationships/image" Target="../media/image1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1.png"/><Relationship Id="rId4" Type="http://schemas.openxmlformats.org/officeDocument/2006/relationships/image" Target="../media/image88.jpg"/><Relationship Id="rId5" Type="http://schemas.openxmlformats.org/officeDocument/2006/relationships/image" Target="../media/image87.png"/><Relationship Id="rId6" Type="http://schemas.openxmlformats.org/officeDocument/2006/relationships/image" Target="../media/image9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8.png"/><Relationship Id="rId4" Type="http://schemas.openxmlformats.org/officeDocument/2006/relationships/image" Target="../media/image90.png"/><Relationship Id="rId10" Type="http://schemas.openxmlformats.org/officeDocument/2006/relationships/image" Target="../media/image95.png"/><Relationship Id="rId9" Type="http://schemas.openxmlformats.org/officeDocument/2006/relationships/image" Target="../media/image96.png"/><Relationship Id="rId5" Type="http://schemas.openxmlformats.org/officeDocument/2006/relationships/image" Target="../media/image86.png"/><Relationship Id="rId6" Type="http://schemas.openxmlformats.org/officeDocument/2006/relationships/image" Target="../media/image89.png"/><Relationship Id="rId7" Type="http://schemas.openxmlformats.org/officeDocument/2006/relationships/image" Target="../media/image92.png"/><Relationship Id="rId8" Type="http://schemas.openxmlformats.org/officeDocument/2006/relationships/image" Target="../media/image1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2.png"/><Relationship Id="rId4" Type="http://schemas.openxmlformats.org/officeDocument/2006/relationships/image" Target="../media/image93.png"/><Relationship Id="rId5" Type="http://schemas.openxmlformats.org/officeDocument/2006/relationships/image" Target="../media/image120.png"/><Relationship Id="rId6" Type="http://schemas.openxmlformats.org/officeDocument/2006/relationships/image" Target="../media/image1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8.png"/><Relationship Id="rId4" Type="http://schemas.openxmlformats.org/officeDocument/2006/relationships/image" Target="../media/image105.png"/><Relationship Id="rId5" Type="http://schemas.openxmlformats.org/officeDocument/2006/relationships/image" Target="../media/image1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7.png"/><Relationship Id="rId4" Type="http://schemas.openxmlformats.org/officeDocument/2006/relationships/image" Target="../media/image3.png"/><Relationship Id="rId5" Type="http://schemas.openxmlformats.org/officeDocument/2006/relationships/image" Target="../media/image111.png"/><Relationship Id="rId6" Type="http://schemas.openxmlformats.org/officeDocument/2006/relationships/image" Target="../media/image123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87.png"/><Relationship Id="rId22" Type="http://schemas.openxmlformats.org/officeDocument/2006/relationships/image" Target="../media/image144.png"/><Relationship Id="rId21" Type="http://schemas.openxmlformats.org/officeDocument/2006/relationships/image" Target="../media/image76.png"/><Relationship Id="rId24" Type="http://schemas.openxmlformats.org/officeDocument/2006/relationships/image" Target="../media/image147.png"/><Relationship Id="rId23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22.png"/><Relationship Id="rId9" Type="http://schemas.openxmlformats.org/officeDocument/2006/relationships/image" Target="../media/image33.png"/><Relationship Id="rId26" Type="http://schemas.openxmlformats.org/officeDocument/2006/relationships/image" Target="../media/image58.png"/><Relationship Id="rId25" Type="http://schemas.openxmlformats.org/officeDocument/2006/relationships/image" Target="../media/image103.png"/><Relationship Id="rId28" Type="http://schemas.openxmlformats.org/officeDocument/2006/relationships/image" Target="../media/image86.png"/><Relationship Id="rId27" Type="http://schemas.openxmlformats.org/officeDocument/2006/relationships/image" Target="../media/image90.png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29" Type="http://schemas.openxmlformats.org/officeDocument/2006/relationships/image" Target="../media/image89.png"/><Relationship Id="rId7" Type="http://schemas.openxmlformats.org/officeDocument/2006/relationships/image" Target="../media/image11.png"/><Relationship Id="rId8" Type="http://schemas.openxmlformats.org/officeDocument/2006/relationships/image" Target="../media/image126.png"/><Relationship Id="rId31" Type="http://schemas.openxmlformats.org/officeDocument/2006/relationships/image" Target="../media/image137.png"/><Relationship Id="rId30" Type="http://schemas.openxmlformats.org/officeDocument/2006/relationships/image" Target="../media/image92.png"/><Relationship Id="rId11" Type="http://schemas.openxmlformats.org/officeDocument/2006/relationships/image" Target="../media/image40.png"/><Relationship Id="rId10" Type="http://schemas.openxmlformats.org/officeDocument/2006/relationships/image" Target="../media/image37.png"/><Relationship Id="rId32" Type="http://schemas.openxmlformats.org/officeDocument/2006/relationships/image" Target="../media/image108.png"/><Relationship Id="rId13" Type="http://schemas.openxmlformats.org/officeDocument/2006/relationships/image" Target="../media/image132.png"/><Relationship Id="rId12" Type="http://schemas.openxmlformats.org/officeDocument/2006/relationships/image" Target="../media/image49.png"/><Relationship Id="rId15" Type="http://schemas.openxmlformats.org/officeDocument/2006/relationships/image" Target="../media/image42.png"/><Relationship Id="rId14" Type="http://schemas.openxmlformats.org/officeDocument/2006/relationships/image" Target="../media/image63.png"/><Relationship Id="rId17" Type="http://schemas.openxmlformats.org/officeDocument/2006/relationships/image" Target="../media/image62.png"/><Relationship Id="rId16" Type="http://schemas.openxmlformats.org/officeDocument/2006/relationships/image" Target="../media/image55.png"/><Relationship Id="rId19" Type="http://schemas.openxmlformats.org/officeDocument/2006/relationships/image" Target="../media/image79.png"/><Relationship Id="rId18" Type="http://schemas.openxmlformats.org/officeDocument/2006/relationships/image" Target="../media/image141.png"/></Relationships>
</file>

<file path=ppt/slides/_rels/slide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24.png"/><Relationship Id="rId42" Type="http://schemas.openxmlformats.org/officeDocument/2006/relationships/image" Target="../media/image9.png"/><Relationship Id="rId41" Type="http://schemas.openxmlformats.org/officeDocument/2006/relationships/image" Target="../media/image171.png"/><Relationship Id="rId44" Type="http://schemas.openxmlformats.org/officeDocument/2006/relationships/image" Target="../media/image190.png"/><Relationship Id="rId43" Type="http://schemas.openxmlformats.org/officeDocument/2006/relationships/image" Target="../media/image172.png"/><Relationship Id="rId46" Type="http://schemas.openxmlformats.org/officeDocument/2006/relationships/image" Target="../media/image60.png"/><Relationship Id="rId45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45.png"/><Relationship Id="rId9" Type="http://schemas.openxmlformats.org/officeDocument/2006/relationships/image" Target="../media/image158.png"/><Relationship Id="rId48" Type="http://schemas.openxmlformats.org/officeDocument/2006/relationships/image" Target="../media/image29.png"/><Relationship Id="rId47" Type="http://schemas.openxmlformats.org/officeDocument/2006/relationships/image" Target="../media/image54.png"/><Relationship Id="rId49" Type="http://schemas.openxmlformats.org/officeDocument/2006/relationships/image" Target="../media/image183.pn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7" Type="http://schemas.openxmlformats.org/officeDocument/2006/relationships/image" Target="../media/image148.png"/><Relationship Id="rId8" Type="http://schemas.openxmlformats.org/officeDocument/2006/relationships/image" Target="../media/image28.png"/><Relationship Id="rId31" Type="http://schemas.openxmlformats.org/officeDocument/2006/relationships/image" Target="../media/image174.png"/><Relationship Id="rId30" Type="http://schemas.openxmlformats.org/officeDocument/2006/relationships/image" Target="../media/image107.png"/><Relationship Id="rId33" Type="http://schemas.openxmlformats.org/officeDocument/2006/relationships/image" Target="../media/image15.png"/><Relationship Id="rId32" Type="http://schemas.openxmlformats.org/officeDocument/2006/relationships/image" Target="../media/image117.png"/><Relationship Id="rId35" Type="http://schemas.openxmlformats.org/officeDocument/2006/relationships/image" Target="../media/image22.png"/><Relationship Id="rId34" Type="http://schemas.openxmlformats.org/officeDocument/2006/relationships/image" Target="../media/image39.png"/><Relationship Id="rId37" Type="http://schemas.openxmlformats.org/officeDocument/2006/relationships/image" Target="../media/image180.png"/><Relationship Id="rId36" Type="http://schemas.openxmlformats.org/officeDocument/2006/relationships/image" Target="../media/image35.png"/><Relationship Id="rId39" Type="http://schemas.openxmlformats.org/officeDocument/2006/relationships/image" Target="../media/image27.png"/><Relationship Id="rId38" Type="http://schemas.openxmlformats.org/officeDocument/2006/relationships/image" Target="../media/image178.png"/><Relationship Id="rId20" Type="http://schemas.openxmlformats.org/officeDocument/2006/relationships/image" Target="../media/image157.png"/><Relationship Id="rId22" Type="http://schemas.openxmlformats.org/officeDocument/2006/relationships/image" Target="../media/image168.png"/><Relationship Id="rId21" Type="http://schemas.openxmlformats.org/officeDocument/2006/relationships/image" Target="../media/image162.png"/><Relationship Id="rId24" Type="http://schemas.openxmlformats.org/officeDocument/2006/relationships/image" Target="../media/image71.png"/><Relationship Id="rId23" Type="http://schemas.openxmlformats.org/officeDocument/2006/relationships/image" Target="../media/image213.png"/><Relationship Id="rId26" Type="http://schemas.openxmlformats.org/officeDocument/2006/relationships/image" Target="../media/image169.png"/><Relationship Id="rId25" Type="http://schemas.openxmlformats.org/officeDocument/2006/relationships/image" Target="../media/image160.png"/><Relationship Id="rId28" Type="http://schemas.openxmlformats.org/officeDocument/2006/relationships/image" Target="../media/image173.png"/><Relationship Id="rId27" Type="http://schemas.openxmlformats.org/officeDocument/2006/relationships/image" Target="../media/image78.png"/><Relationship Id="rId29" Type="http://schemas.openxmlformats.org/officeDocument/2006/relationships/image" Target="../media/image93.png"/><Relationship Id="rId51" Type="http://schemas.openxmlformats.org/officeDocument/2006/relationships/image" Target="../media/image44.png"/><Relationship Id="rId50" Type="http://schemas.openxmlformats.org/officeDocument/2006/relationships/image" Target="../media/image85.png"/><Relationship Id="rId53" Type="http://schemas.openxmlformats.org/officeDocument/2006/relationships/image" Target="../media/image120.png"/><Relationship Id="rId52" Type="http://schemas.openxmlformats.org/officeDocument/2006/relationships/image" Target="../media/image111.png"/><Relationship Id="rId11" Type="http://schemas.openxmlformats.org/officeDocument/2006/relationships/image" Target="../media/image43.png"/><Relationship Id="rId55" Type="http://schemas.openxmlformats.org/officeDocument/2006/relationships/image" Target="../media/image105.png"/><Relationship Id="rId10" Type="http://schemas.openxmlformats.org/officeDocument/2006/relationships/image" Target="../media/image38.png"/><Relationship Id="rId54" Type="http://schemas.openxmlformats.org/officeDocument/2006/relationships/image" Target="../media/image212.png"/><Relationship Id="rId13" Type="http://schemas.openxmlformats.org/officeDocument/2006/relationships/image" Target="../media/image47.png"/><Relationship Id="rId12" Type="http://schemas.openxmlformats.org/officeDocument/2006/relationships/image" Target="../media/image48.png"/><Relationship Id="rId15" Type="http://schemas.openxmlformats.org/officeDocument/2006/relationships/image" Target="../media/image156.png"/><Relationship Id="rId14" Type="http://schemas.openxmlformats.org/officeDocument/2006/relationships/image" Target="../media/image167.png"/><Relationship Id="rId17" Type="http://schemas.openxmlformats.org/officeDocument/2006/relationships/image" Target="../media/image69.png"/><Relationship Id="rId16" Type="http://schemas.openxmlformats.org/officeDocument/2006/relationships/image" Target="../media/image50.png"/><Relationship Id="rId19" Type="http://schemas.openxmlformats.org/officeDocument/2006/relationships/image" Target="../media/image67.png"/><Relationship Id="rId18" Type="http://schemas.openxmlformats.org/officeDocument/2006/relationships/image" Target="../media/image182.png"/></Relationships>
</file>

<file path=ppt/slides/_rels/slide25.xml.rels><?xml version="1.0" encoding="UTF-8" standalone="yes"?><Relationships xmlns="http://schemas.openxmlformats.org/package/2006/relationships"><Relationship Id="rId40" Type="http://schemas.openxmlformats.org/officeDocument/2006/relationships/image" Target="../media/image229.png"/><Relationship Id="rId41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9" Type="http://schemas.openxmlformats.org/officeDocument/2006/relationships/image" Target="../media/image228.png"/><Relationship Id="rId5" Type="http://schemas.openxmlformats.org/officeDocument/2006/relationships/image" Target="../media/image204.png"/><Relationship Id="rId6" Type="http://schemas.openxmlformats.org/officeDocument/2006/relationships/image" Target="../media/image201.png"/><Relationship Id="rId7" Type="http://schemas.openxmlformats.org/officeDocument/2006/relationships/image" Target="../media/image191.png"/><Relationship Id="rId8" Type="http://schemas.openxmlformats.org/officeDocument/2006/relationships/image" Target="../media/image188.png"/><Relationship Id="rId31" Type="http://schemas.openxmlformats.org/officeDocument/2006/relationships/image" Target="../media/image210.png"/><Relationship Id="rId30" Type="http://schemas.openxmlformats.org/officeDocument/2006/relationships/image" Target="../media/image216.png"/><Relationship Id="rId33" Type="http://schemas.openxmlformats.org/officeDocument/2006/relationships/image" Target="../media/image224.png"/><Relationship Id="rId32" Type="http://schemas.openxmlformats.org/officeDocument/2006/relationships/image" Target="../media/image226.png"/><Relationship Id="rId35" Type="http://schemas.openxmlformats.org/officeDocument/2006/relationships/image" Target="../media/image215.png"/><Relationship Id="rId34" Type="http://schemas.openxmlformats.org/officeDocument/2006/relationships/image" Target="../media/image217.png"/><Relationship Id="rId37" Type="http://schemas.openxmlformats.org/officeDocument/2006/relationships/image" Target="../media/image218.png"/><Relationship Id="rId36" Type="http://schemas.openxmlformats.org/officeDocument/2006/relationships/image" Target="../media/image227.png"/><Relationship Id="rId39" Type="http://schemas.openxmlformats.org/officeDocument/2006/relationships/image" Target="../media/image221.png"/><Relationship Id="rId38" Type="http://schemas.openxmlformats.org/officeDocument/2006/relationships/image" Target="../media/image231.png"/><Relationship Id="rId20" Type="http://schemas.openxmlformats.org/officeDocument/2006/relationships/image" Target="../media/image230.png"/><Relationship Id="rId22" Type="http://schemas.openxmlformats.org/officeDocument/2006/relationships/image" Target="../media/image220.png"/><Relationship Id="rId21" Type="http://schemas.openxmlformats.org/officeDocument/2006/relationships/image" Target="../media/image225.png"/><Relationship Id="rId24" Type="http://schemas.openxmlformats.org/officeDocument/2006/relationships/image" Target="../media/image214.png"/><Relationship Id="rId23" Type="http://schemas.openxmlformats.org/officeDocument/2006/relationships/image" Target="../media/image203.png"/><Relationship Id="rId26" Type="http://schemas.openxmlformats.org/officeDocument/2006/relationships/image" Target="../media/image207.png"/><Relationship Id="rId25" Type="http://schemas.openxmlformats.org/officeDocument/2006/relationships/image" Target="../media/image206.png"/><Relationship Id="rId28" Type="http://schemas.openxmlformats.org/officeDocument/2006/relationships/image" Target="../media/image208.png"/><Relationship Id="rId27" Type="http://schemas.openxmlformats.org/officeDocument/2006/relationships/image" Target="../media/image211.png"/><Relationship Id="rId29" Type="http://schemas.openxmlformats.org/officeDocument/2006/relationships/image" Target="../media/image209.png"/><Relationship Id="rId11" Type="http://schemas.openxmlformats.org/officeDocument/2006/relationships/image" Target="../media/image189.png"/><Relationship Id="rId10" Type="http://schemas.openxmlformats.org/officeDocument/2006/relationships/image" Target="../media/image194.png"/><Relationship Id="rId13" Type="http://schemas.openxmlformats.org/officeDocument/2006/relationships/image" Target="../media/image223.png"/><Relationship Id="rId12" Type="http://schemas.openxmlformats.org/officeDocument/2006/relationships/image" Target="../media/image202.png"/><Relationship Id="rId15" Type="http://schemas.openxmlformats.org/officeDocument/2006/relationships/image" Target="../media/image193.png"/><Relationship Id="rId14" Type="http://schemas.openxmlformats.org/officeDocument/2006/relationships/image" Target="../media/image198.png"/><Relationship Id="rId17" Type="http://schemas.openxmlformats.org/officeDocument/2006/relationships/image" Target="../media/image196.png"/><Relationship Id="rId16" Type="http://schemas.openxmlformats.org/officeDocument/2006/relationships/image" Target="../media/image195.png"/><Relationship Id="rId19" Type="http://schemas.openxmlformats.org/officeDocument/2006/relationships/image" Target="../media/image199.png"/><Relationship Id="rId18" Type="http://schemas.openxmlformats.org/officeDocument/2006/relationships/image" Target="../media/image19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8.png"/><Relationship Id="rId4" Type="http://schemas.openxmlformats.org/officeDocument/2006/relationships/image" Target="../media/image2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6.jp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4.jpg"/><Relationship Id="rId4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4.jpg"/><Relationship Id="rId4" Type="http://schemas.openxmlformats.org/officeDocument/2006/relationships/image" Target="../media/image26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34.jpg"/><Relationship Id="rId10" Type="http://schemas.openxmlformats.org/officeDocument/2006/relationships/image" Target="../media/image27.png"/><Relationship Id="rId9" Type="http://schemas.openxmlformats.org/officeDocument/2006/relationships/image" Target="../media/image35.png"/><Relationship Id="rId5" Type="http://schemas.openxmlformats.org/officeDocument/2006/relationships/image" Target="../media/image31.jpg"/><Relationship Id="rId6" Type="http://schemas.openxmlformats.org/officeDocument/2006/relationships/image" Target="../media/image30.jpg"/><Relationship Id="rId7" Type="http://schemas.openxmlformats.org/officeDocument/2006/relationships/image" Target="../media/image40.png"/><Relationship Id="rId8" Type="http://schemas.openxmlformats.org/officeDocument/2006/relationships/image" Target="../media/image4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56.png"/><Relationship Id="rId11" Type="http://schemas.openxmlformats.org/officeDocument/2006/relationships/image" Target="../media/image44.png"/><Relationship Id="rId10" Type="http://schemas.openxmlformats.org/officeDocument/2006/relationships/image" Target="../media/image54.png"/><Relationship Id="rId9" Type="http://schemas.openxmlformats.org/officeDocument/2006/relationships/image" Target="../media/image62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Relationship Id="rId8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31763" l="28024" r="28029" t="0"/>
          <a:stretch/>
        </p:blipFill>
        <p:spPr>
          <a:xfrm>
            <a:off x="5343675" y="-3468625"/>
            <a:ext cx="8037000" cy="70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22848" l="2800" r="2913" t="-8042"/>
          <a:stretch/>
        </p:blipFill>
        <p:spPr>
          <a:xfrm>
            <a:off x="512250" y="0"/>
            <a:ext cx="17241974" cy="811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381762">
            <a:off x="8804272" y="6592312"/>
            <a:ext cx="5464682" cy="58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37034" y="5203254"/>
            <a:ext cx="3460466" cy="455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248513">
            <a:off x="2950973" y="2891693"/>
            <a:ext cx="939550" cy="13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28474" y="-185557"/>
            <a:ext cx="3594654" cy="184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652005">
            <a:off x="28426" y="-619461"/>
            <a:ext cx="3594654" cy="184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387966">
            <a:off x="743355" y="4482678"/>
            <a:ext cx="570690" cy="928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2259526" y="4016775"/>
            <a:ext cx="13768947" cy="2461998"/>
            <a:chOff x="0" y="76200"/>
            <a:chExt cx="18358596" cy="3282665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0" y="76200"/>
              <a:ext cx="18358596" cy="1587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199" u="none" cap="none" strike="noStrike">
                  <a:solidFill>
                    <a:srgbClr val="FFFF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BOOK RECOMMENDATIONS</a:t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142525" y="1771027"/>
              <a:ext cx="14073546" cy="1587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199" u="none" cap="none" strike="noStrike">
                  <a:solidFill>
                    <a:srgbClr val="E83B2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FOR MIDDLE SCHOOL</a:t>
              </a:r>
              <a:endParaRPr/>
            </a:p>
          </p:txBody>
        </p:sp>
      </p:grpSp>
      <p:pic>
        <p:nvPicPr>
          <p:cNvPr id="95" name="Google Shape;9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4184437">
            <a:off x="14428522" y="2822497"/>
            <a:ext cx="551775" cy="148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2">
            <a:alphaModFix/>
          </a:blip>
          <a:srcRect b="0" l="0" r="68979" t="52114"/>
          <a:stretch/>
        </p:blipFill>
        <p:spPr>
          <a:xfrm>
            <a:off x="-69624" y="5517730"/>
            <a:ext cx="5673048" cy="492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19452" l="48228" r="19444" t="19985"/>
          <a:stretch/>
        </p:blipFill>
        <p:spPr>
          <a:xfrm>
            <a:off x="11828131" y="1986683"/>
            <a:ext cx="5911877" cy="62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10591" l="19961" r="52835" t="15498"/>
          <a:stretch/>
        </p:blipFill>
        <p:spPr>
          <a:xfrm>
            <a:off x="6637919" y="1637694"/>
            <a:ext cx="4974749" cy="76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2"/>
          <p:cNvGrpSpPr/>
          <p:nvPr/>
        </p:nvGrpSpPr>
        <p:grpSpPr>
          <a:xfrm rot="-5400000">
            <a:off x="8166469" y="4332553"/>
            <a:ext cx="2436286" cy="2425570"/>
            <a:chOff x="-62725" y="-2035"/>
            <a:chExt cx="2665449" cy="2653724"/>
          </a:xfrm>
        </p:grpSpPr>
        <p:sp>
          <p:nvSpPr>
            <p:cNvPr id="225" name="Google Shape;225;p22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281435"/>
                  </a:lnTo>
                  <a:cubicBezTo>
                    <a:pt x="977762" y="279848"/>
                    <a:pt x="649082" y="468307"/>
                    <a:pt x="471141" y="775452"/>
                  </a:cubicBezTo>
                  <a:cubicBezTo>
                    <a:pt x="293200" y="1082597"/>
                    <a:pt x="293200" y="1461473"/>
                    <a:pt x="471141" y="1768618"/>
                  </a:cubicBezTo>
                  <a:cubicBezTo>
                    <a:pt x="649082" y="2075763"/>
                    <a:pt x="977762" y="2264223"/>
                    <a:pt x="1332725" y="2262635"/>
                  </a:cubicBezTo>
                  <a:cubicBezTo>
                    <a:pt x="1687688" y="2264223"/>
                    <a:pt x="2016368" y="2075763"/>
                    <a:pt x="2194309" y="1768618"/>
                  </a:cubicBezTo>
                  <a:cubicBezTo>
                    <a:pt x="2372250" y="1461473"/>
                    <a:pt x="2372250" y="1082597"/>
                    <a:pt x="2194309" y="775452"/>
                  </a:cubicBezTo>
                  <a:cubicBezTo>
                    <a:pt x="2016368" y="468307"/>
                    <a:pt x="1687688" y="279848"/>
                    <a:pt x="1332725" y="281435"/>
                  </a:cubicBezTo>
                  <a:close/>
                </a:path>
              </a:pathLst>
            </a:custGeom>
            <a:solidFill>
              <a:srgbClr val="A1D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98487" y="3328"/>
              <a:ext cx="2477630" cy="2648361"/>
            </a:xfrm>
            <a:custGeom>
              <a:rect b="b" l="l" r="r" t="t"/>
              <a:pathLst>
                <a:path extrusionOk="0" h="2648361" w="2477630">
                  <a:moveTo>
                    <a:pt x="1328479" y="6409"/>
                  </a:moveTo>
                  <a:cubicBezTo>
                    <a:pt x="1933997" y="81827"/>
                    <a:pt x="2400290" y="577219"/>
                    <a:pt x="2438960" y="1186188"/>
                  </a:cubicBezTo>
                  <a:cubicBezTo>
                    <a:pt x="2477630" y="1795157"/>
                    <a:pt x="2077745" y="2345552"/>
                    <a:pt x="1486631" y="2496957"/>
                  </a:cubicBezTo>
                  <a:cubicBezTo>
                    <a:pt x="895517" y="2648361"/>
                    <a:pt x="280279" y="2357974"/>
                    <a:pt x="21437" y="1805398"/>
                  </a:cubicBezTo>
                  <a:cubicBezTo>
                    <a:pt x="0" y="1760161"/>
                    <a:pt x="4405" y="1706912"/>
                    <a:pt x="32986" y="1665813"/>
                  </a:cubicBezTo>
                  <a:cubicBezTo>
                    <a:pt x="61566" y="1624715"/>
                    <a:pt x="109952" y="1602049"/>
                    <a:pt x="159822" y="1606400"/>
                  </a:cubicBezTo>
                  <a:cubicBezTo>
                    <a:pt x="209692" y="1610750"/>
                    <a:pt x="253422" y="1641452"/>
                    <a:pt x="274454" y="1686879"/>
                  </a:cubicBezTo>
                  <a:cubicBezTo>
                    <a:pt x="476350" y="2117888"/>
                    <a:pt x="956236" y="2344390"/>
                    <a:pt x="1417305" y="2226294"/>
                  </a:cubicBezTo>
                  <a:cubicBezTo>
                    <a:pt x="1878374" y="2108199"/>
                    <a:pt x="2190284" y="1678891"/>
                    <a:pt x="2160122" y="1203895"/>
                  </a:cubicBezTo>
                  <a:cubicBezTo>
                    <a:pt x="2129959" y="728898"/>
                    <a:pt x="1766250" y="342493"/>
                    <a:pt x="1293947" y="283667"/>
                  </a:cubicBezTo>
                  <a:cubicBezTo>
                    <a:pt x="1244244" y="277702"/>
                    <a:pt x="1201532" y="245600"/>
                    <a:pt x="1181984" y="199515"/>
                  </a:cubicBezTo>
                  <a:cubicBezTo>
                    <a:pt x="1162435" y="153430"/>
                    <a:pt x="1169039" y="100408"/>
                    <a:pt x="1199295" y="60527"/>
                  </a:cubicBezTo>
                  <a:cubicBezTo>
                    <a:pt x="1229550" y="20645"/>
                    <a:pt x="1278832" y="0"/>
                    <a:pt x="1328479" y="6409"/>
                  </a:cubicBezTo>
                  <a:close/>
                </a:path>
              </a:pathLst>
            </a:custGeom>
            <a:solidFill>
              <a:srgbClr val="FF55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23572" r="23572" t="0"/>
          <a:stretch/>
        </p:blipFill>
        <p:spPr>
          <a:xfrm>
            <a:off x="1761648" y="2205491"/>
            <a:ext cx="3606887" cy="4549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2"/>
          <p:cNvGrpSpPr/>
          <p:nvPr/>
        </p:nvGrpSpPr>
        <p:grpSpPr>
          <a:xfrm>
            <a:off x="12857860" y="4762988"/>
            <a:ext cx="4104166" cy="990661"/>
            <a:chOff x="0" y="0"/>
            <a:chExt cx="7366000" cy="1778000"/>
          </a:xfrm>
        </p:grpSpPr>
        <p:sp>
          <p:nvSpPr>
            <p:cNvPr id="229" name="Google Shape;229;p22"/>
            <p:cNvSpPr/>
            <p:nvPr/>
          </p:nvSpPr>
          <p:spPr>
            <a:xfrm>
              <a:off x="0" y="0"/>
              <a:ext cx="2794000" cy="1778000"/>
            </a:xfrm>
            <a:custGeom>
              <a:rect b="b" l="l" r="r" t="t"/>
              <a:pathLst>
                <a:path extrusionOk="0" h="1778000" w="2794000">
                  <a:moveTo>
                    <a:pt x="317500" y="0"/>
                  </a:moveTo>
                  <a:lnTo>
                    <a:pt x="571500" y="0"/>
                  </a:lnTo>
                  <a:lnTo>
                    <a:pt x="571500" y="393700"/>
                  </a:lnTo>
                  <a:lnTo>
                    <a:pt x="495300" y="342900"/>
                  </a:lnTo>
                  <a:cubicBezTo>
                    <a:pt x="469900" y="317500"/>
                    <a:pt x="419100" y="317500"/>
                    <a:pt x="393700" y="342900"/>
                  </a:cubicBezTo>
                  <a:lnTo>
                    <a:pt x="317500" y="393700"/>
                  </a:lnTo>
                  <a:lnTo>
                    <a:pt x="317500" y="0"/>
                  </a:lnTo>
                  <a:moveTo>
                    <a:pt x="635000" y="444500"/>
                  </a:moveTo>
                  <a:lnTo>
                    <a:pt x="635000" y="0"/>
                  </a:lnTo>
                  <a:lnTo>
                    <a:pt x="1143000" y="0"/>
                  </a:lnTo>
                  <a:cubicBezTo>
                    <a:pt x="1219200" y="0"/>
                    <a:pt x="1270000" y="50800"/>
                    <a:pt x="1270000" y="127000"/>
                  </a:cubicBezTo>
                  <a:lnTo>
                    <a:pt x="1270000" y="1295400"/>
                  </a:lnTo>
                  <a:cubicBezTo>
                    <a:pt x="1270000" y="1308100"/>
                    <a:pt x="1270000" y="1320800"/>
                    <a:pt x="1257300" y="1333500"/>
                  </a:cubicBezTo>
                  <a:cubicBezTo>
                    <a:pt x="1219200" y="1384300"/>
                    <a:pt x="1206500" y="1460500"/>
                    <a:pt x="1206500" y="1524000"/>
                  </a:cubicBezTo>
                  <a:cubicBezTo>
                    <a:pt x="1206500" y="1600200"/>
                    <a:pt x="1231900" y="1663700"/>
                    <a:pt x="1270000" y="1727200"/>
                  </a:cubicBezTo>
                  <a:cubicBezTo>
                    <a:pt x="1270000" y="1739900"/>
                    <a:pt x="1270000" y="1752600"/>
                    <a:pt x="1270000" y="1765300"/>
                  </a:cubicBezTo>
                  <a:cubicBezTo>
                    <a:pt x="1257300" y="1765300"/>
                    <a:pt x="1244600" y="1778000"/>
                    <a:pt x="1231900" y="1778000"/>
                  </a:cubicBezTo>
                  <a:lnTo>
                    <a:pt x="254000" y="1778000"/>
                  </a:lnTo>
                  <a:cubicBezTo>
                    <a:pt x="114300" y="1778000"/>
                    <a:pt x="0" y="1663700"/>
                    <a:pt x="0" y="1524000"/>
                  </a:cubicBezTo>
                  <a:lnTo>
                    <a:pt x="0" y="254000"/>
                  </a:lnTo>
                  <a:cubicBezTo>
                    <a:pt x="0" y="114300"/>
                    <a:pt x="114300" y="0"/>
                    <a:pt x="254000" y="0"/>
                  </a:cubicBezTo>
                  <a:lnTo>
                    <a:pt x="254000" y="444500"/>
                  </a:lnTo>
                  <a:cubicBezTo>
                    <a:pt x="254000" y="457200"/>
                    <a:pt x="266700" y="469900"/>
                    <a:pt x="266700" y="482600"/>
                  </a:cubicBezTo>
                  <a:cubicBezTo>
                    <a:pt x="279400" y="482600"/>
                    <a:pt x="292100" y="482600"/>
                    <a:pt x="304800" y="469900"/>
                  </a:cubicBezTo>
                  <a:lnTo>
                    <a:pt x="431800" y="393700"/>
                  </a:lnTo>
                  <a:cubicBezTo>
                    <a:pt x="431800" y="381000"/>
                    <a:pt x="457200" y="381000"/>
                    <a:pt x="457200" y="393700"/>
                  </a:cubicBezTo>
                  <a:lnTo>
                    <a:pt x="584200" y="469900"/>
                  </a:lnTo>
                  <a:cubicBezTo>
                    <a:pt x="596900" y="482600"/>
                    <a:pt x="609600" y="482600"/>
                    <a:pt x="622300" y="482600"/>
                  </a:cubicBezTo>
                  <a:cubicBezTo>
                    <a:pt x="622300" y="469900"/>
                    <a:pt x="635000" y="457200"/>
                    <a:pt x="635000" y="444500"/>
                  </a:cubicBezTo>
                  <a:moveTo>
                    <a:pt x="1092200" y="1397000"/>
                  </a:moveTo>
                  <a:lnTo>
                    <a:pt x="228600" y="1397000"/>
                  </a:lnTo>
                  <a:cubicBezTo>
                    <a:pt x="152400" y="1397000"/>
                    <a:pt x="101600" y="1447800"/>
                    <a:pt x="101600" y="1524000"/>
                  </a:cubicBezTo>
                  <a:cubicBezTo>
                    <a:pt x="88900" y="1600200"/>
                    <a:pt x="152400" y="1651000"/>
                    <a:pt x="215900" y="1651000"/>
                  </a:cubicBezTo>
                  <a:lnTo>
                    <a:pt x="1092200" y="1651000"/>
                  </a:lnTo>
                  <a:cubicBezTo>
                    <a:pt x="1104900" y="1651000"/>
                    <a:pt x="1117600" y="1638300"/>
                    <a:pt x="1117600" y="1612900"/>
                  </a:cubicBezTo>
                  <a:cubicBezTo>
                    <a:pt x="1117600" y="1600200"/>
                    <a:pt x="1104900" y="1587500"/>
                    <a:pt x="1092200" y="1587500"/>
                  </a:cubicBezTo>
                  <a:lnTo>
                    <a:pt x="228600" y="1587500"/>
                  </a:lnTo>
                  <a:cubicBezTo>
                    <a:pt x="190500" y="1587500"/>
                    <a:pt x="165100" y="1562100"/>
                    <a:pt x="165100" y="1524000"/>
                  </a:cubicBezTo>
                  <a:cubicBezTo>
                    <a:pt x="165100" y="1485900"/>
                    <a:pt x="190500" y="1460500"/>
                    <a:pt x="228600" y="1460500"/>
                  </a:cubicBezTo>
                  <a:lnTo>
                    <a:pt x="1092200" y="1460500"/>
                  </a:lnTo>
                  <a:cubicBezTo>
                    <a:pt x="1104900" y="1460500"/>
                    <a:pt x="1117600" y="1447800"/>
                    <a:pt x="1117600" y="1435100"/>
                  </a:cubicBezTo>
                  <a:cubicBezTo>
                    <a:pt x="1117600" y="1422400"/>
                    <a:pt x="1117600" y="1409700"/>
                    <a:pt x="1117600" y="1409700"/>
                  </a:cubicBezTo>
                  <a:cubicBezTo>
                    <a:pt x="1104900" y="1397000"/>
                    <a:pt x="1092200" y="1397000"/>
                    <a:pt x="1092200" y="1397000"/>
                  </a:cubicBezTo>
                  <a:moveTo>
                    <a:pt x="1841500" y="0"/>
                  </a:moveTo>
                  <a:lnTo>
                    <a:pt x="2095500" y="0"/>
                  </a:lnTo>
                  <a:lnTo>
                    <a:pt x="2095500" y="393700"/>
                  </a:lnTo>
                  <a:lnTo>
                    <a:pt x="2019300" y="342900"/>
                  </a:lnTo>
                  <a:cubicBezTo>
                    <a:pt x="1993900" y="317500"/>
                    <a:pt x="1943100" y="317500"/>
                    <a:pt x="1917700" y="342900"/>
                  </a:cubicBezTo>
                  <a:lnTo>
                    <a:pt x="1841500" y="393700"/>
                  </a:lnTo>
                  <a:lnTo>
                    <a:pt x="1841500" y="0"/>
                  </a:lnTo>
                  <a:moveTo>
                    <a:pt x="2159000" y="444500"/>
                  </a:moveTo>
                  <a:lnTo>
                    <a:pt x="2159000" y="0"/>
                  </a:lnTo>
                  <a:lnTo>
                    <a:pt x="2667000" y="0"/>
                  </a:lnTo>
                  <a:cubicBezTo>
                    <a:pt x="2743200" y="0"/>
                    <a:pt x="2794000" y="50800"/>
                    <a:pt x="2794000" y="127000"/>
                  </a:cubicBezTo>
                  <a:lnTo>
                    <a:pt x="2794000" y="1295400"/>
                  </a:lnTo>
                  <a:cubicBezTo>
                    <a:pt x="2794000" y="1308100"/>
                    <a:pt x="2794000" y="1320800"/>
                    <a:pt x="2781300" y="1333500"/>
                  </a:cubicBezTo>
                  <a:cubicBezTo>
                    <a:pt x="2743200" y="1384300"/>
                    <a:pt x="2730500" y="1460500"/>
                    <a:pt x="2730500" y="1524000"/>
                  </a:cubicBezTo>
                  <a:cubicBezTo>
                    <a:pt x="2730500" y="1600200"/>
                    <a:pt x="2755900" y="1663700"/>
                    <a:pt x="2794000" y="1727200"/>
                  </a:cubicBezTo>
                  <a:cubicBezTo>
                    <a:pt x="2794000" y="1739900"/>
                    <a:pt x="2794000" y="1752600"/>
                    <a:pt x="2794000" y="1765300"/>
                  </a:cubicBezTo>
                  <a:cubicBezTo>
                    <a:pt x="2781300" y="1765300"/>
                    <a:pt x="2768600" y="1778000"/>
                    <a:pt x="2755900" y="1778000"/>
                  </a:cubicBezTo>
                  <a:lnTo>
                    <a:pt x="1778000" y="1778000"/>
                  </a:lnTo>
                  <a:cubicBezTo>
                    <a:pt x="1638300" y="1778000"/>
                    <a:pt x="1524000" y="1663700"/>
                    <a:pt x="1524000" y="1524000"/>
                  </a:cubicBezTo>
                  <a:lnTo>
                    <a:pt x="1524000" y="254000"/>
                  </a:lnTo>
                  <a:cubicBezTo>
                    <a:pt x="1524000" y="114300"/>
                    <a:pt x="1638300" y="0"/>
                    <a:pt x="1778000" y="0"/>
                  </a:cubicBezTo>
                  <a:lnTo>
                    <a:pt x="1778000" y="444500"/>
                  </a:lnTo>
                  <a:cubicBezTo>
                    <a:pt x="1778000" y="457200"/>
                    <a:pt x="1790700" y="469900"/>
                    <a:pt x="1790700" y="482600"/>
                  </a:cubicBezTo>
                  <a:cubicBezTo>
                    <a:pt x="1803400" y="482600"/>
                    <a:pt x="1816100" y="482600"/>
                    <a:pt x="1828800" y="469900"/>
                  </a:cubicBezTo>
                  <a:lnTo>
                    <a:pt x="1955800" y="393700"/>
                  </a:lnTo>
                  <a:cubicBezTo>
                    <a:pt x="1955800" y="381000"/>
                    <a:pt x="1981200" y="381000"/>
                    <a:pt x="1981200" y="393700"/>
                  </a:cubicBezTo>
                  <a:lnTo>
                    <a:pt x="2108200" y="469900"/>
                  </a:lnTo>
                  <a:cubicBezTo>
                    <a:pt x="2120900" y="482600"/>
                    <a:pt x="2133600" y="482600"/>
                    <a:pt x="2146300" y="482600"/>
                  </a:cubicBezTo>
                  <a:cubicBezTo>
                    <a:pt x="2146300" y="469900"/>
                    <a:pt x="2159000" y="457200"/>
                    <a:pt x="2159000" y="444500"/>
                  </a:cubicBezTo>
                  <a:moveTo>
                    <a:pt x="2616200" y="1397000"/>
                  </a:moveTo>
                  <a:lnTo>
                    <a:pt x="1752600" y="1397000"/>
                  </a:lnTo>
                  <a:cubicBezTo>
                    <a:pt x="1676400" y="1397000"/>
                    <a:pt x="1625600" y="1447800"/>
                    <a:pt x="1625600" y="1524000"/>
                  </a:cubicBezTo>
                  <a:cubicBezTo>
                    <a:pt x="1612900" y="1600200"/>
                    <a:pt x="1676400" y="1651000"/>
                    <a:pt x="1739900" y="1651000"/>
                  </a:cubicBezTo>
                  <a:lnTo>
                    <a:pt x="2616200" y="1651000"/>
                  </a:lnTo>
                  <a:cubicBezTo>
                    <a:pt x="2628900" y="1651000"/>
                    <a:pt x="2641600" y="1638300"/>
                    <a:pt x="2641600" y="1612900"/>
                  </a:cubicBezTo>
                  <a:cubicBezTo>
                    <a:pt x="2641600" y="1600200"/>
                    <a:pt x="2628900" y="1587500"/>
                    <a:pt x="2616200" y="1587500"/>
                  </a:cubicBezTo>
                  <a:lnTo>
                    <a:pt x="1752600" y="1587500"/>
                  </a:lnTo>
                  <a:cubicBezTo>
                    <a:pt x="1714500" y="1587500"/>
                    <a:pt x="1689100" y="1562100"/>
                    <a:pt x="1689100" y="1524000"/>
                  </a:cubicBezTo>
                  <a:cubicBezTo>
                    <a:pt x="1689100" y="1485900"/>
                    <a:pt x="1714500" y="1460500"/>
                    <a:pt x="1752600" y="1460500"/>
                  </a:cubicBezTo>
                  <a:lnTo>
                    <a:pt x="2616200" y="1460500"/>
                  </a:lnTo>
                  <a:cubicBezTo>
                    <a:pt x="2628900" y="1460500"/>
                    <a:pt x="2641600" y="1447800"/>
                    <a:pt x="2641600" y="1435100"/>
                  </a:cubicBezTo>
                  <a:cubicBezTo>
                    <a:pt x="2641600" y="1422400"/>
                    <a:pt x="2641600" y="1409700"/>
                    <a:pt x="2641600" y="1409700"/>
                  </a:cubicBezTo>
                  <a:cubicBezTo>
                    <a:pt x="2628900" y="1397000"/>
                    <a:pt x="2616200" y="1397000"/>
                    <a:pt x="2616200" y="1397000"/>
                  </a:cubicBezTo>
                </a:path>
              </a:pathLst>
            </a:custGeom>
            <a:solidFill>
              <a:srgbClr val="FF55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3048000" y="0"/>
              <a:ext cx="4318000" cy="1778000"/>
            </a:xfrm>
            <a:custGeom>
              <a:rect b="b" l="l" r="r" t="t"/>
              <a:pathLst>
                <a:path extrusionOk="0" h="1778000" w="4318000">
                  <a:moveTo>
                    <a:pt x="317500" y="0"/>
                  </a:moveTo>
                  <a:lnTo>
                    <a:pt x="571500" y="0"/>
                  </a:lnTo>
                  <a:lnTo>
                    <a:pt x="571500" y="393700"/>
                  </a:lnTo>
                  <a:lnTo>
                    <a:pt x="495300" y="342900"/>
                  </a:lnTo>
                  <a:cubicBezTo>
                    <a:pt x="469900" y="317500"/>
                    <a:pt x="419100" y="317500"/>
                    <a:pt x="393700" y="342900"/>
                  </a:cubicBezTo>
                  <a:lnTo>
                    <a:pt x="317500" y="393700"/>
                  </a:lnTo>
                  <a:lnTo>
                    <a:pt x="317500" y="0"/>
                  </a:lnTo>
                  <a:moveTo>
                    <a:pt x="635000" y="444500"/>
                  </a:moveTo>
                  <a:lnTo>
                    <a:pt x="635000" y="0"/>
                  </a:lnTo>
                  <a:lnTo>
                    <a:pt x="1143000" y="0"/>
                  </a:lnTo>
                  <a:cubicBezTo>
                    <a:pt x="1219200" y="0"/>
                    <a:pt x="1270000" y="50800"/>
                    <a:pt x="1270000" y="127000"/>
                  </a:cubicBezTo>
                  <a:lnTo>
                    <a:pt x="1270000" y="1295400"/>
                  </a:lnTo>
                  <a:cubicBezTo>
                    <a:pt x="1270000" y="1308100"/>
                    <a:pt x="1270000" y="1320800"/>
                    <a:pt x="1257300" y="1333500"/>
                  </a:cubicBezTo>
                  <a:cubicBezTo>
                    <a:pt x="1219200" y="1384300"/>
                    <a:pt x="1206500" y="1460500"/>
                    <a:pt x="1206500" y="1524000"/>
                  </a:cubicBezTo>
                  <a:cubicBezTo>
                    <a:pt x="1206500" y="1600200"/>
                    <a:pt x="1231900" y="1663700"/>
                    <a:pt x="1270000" y="1727200"/>
                  </a:cubicBezTo>
                  <a:cubicBezTo>
                    <a:pt x="1270000" y="1739900"/>
                    <a:pt x="1270000" y="1752600"/>
                    <a:pt x="1270000" y="1765300"/>
                  </a:cubicBezTo>
                  <a:cubicBezTo>
                    <a:pt x="1257300" y="1765300"/>
                    <a:pt x="1244600" y="1778000"/>
                    <a:pt x="1231900" y="1778000"/>
                  </a:cubicBezTo>
                  <a:lnTo>
                    <a:pt x="254000" y="1778000"/>
                  </a:lnTo>
                  <a:cubicBezTo>
                    <a:pt x="114300" y="1778000"/>
                    <a:pt x="0" y="1663700"/>
                    <a:pt x="0" y="1524000"/>
                  </a:cubicBezTo>
                  <a:lnTo>
                    <a:pt x="0" y="254000"/>
                  </a:lnTo>
                  <a:cubicBezTo>
                    <a:pt x="0" y="114300"/>
                    <a:pt x="114300" y="0"/>
                    <a:pt x="254000" y="0"/>
                  </a:cubicBezTo>
                  <a:lnTo>
                    <a:pt x="254000" y="444500"/>
                  </a:lnTo>
                  <a:cubicBezTo>
                    <a:pt x="254000" y="457200"/>
                    <a:pt x="266700" y="469900"/>
                    <a:pt x="266700" y="482600"/>
                  </a:cubicBezTo>
                  <a:cubicBezTo>
                    <a:pt x="279400" y="482600"/>
                    <a:pt x="292100" y="482600"/>
                    <a:pt x="304800" y="469900"/>
                  </a:cubicBezTo>
                  <a:lnTo>
                    <a:pt x="431800" y="393700"/>
                  </a:lnTo>
                  <a:cubicBezTo>
                    <a:pt x="431800" y="381000"/>
                    <a:pt x="457200" y="381000"/>
                    <a:pt x="457200" y="393700"/>
                  </a:cubicBezTo>
                  <a:lnTo>
                    <a:pt x="584200" y="469900"/>
                  </a:lnTo>
                  <a:cubicBezTo>
                    <a:pt x="596900" y="482600"/>
                    <a:pt x="609600" y="482600"/>
                    <a:pt x="622300" y="482600"/>
                  </a:cubicBezTo>
                  <a:cubicBezTo>
                    <a:pt x="622300" y="469900"/>
                    <a:pt x="635000" y="457200"/>
                    <a:pt x="635000" y="444500"/>
                  </a:cubicBezTo>
                  <a:moveTo>
                    <a:pt x="1092200" y="1397000"/>
                  </a:moveTo>
                  <a:lnTo>
                    <a:pt x="228600" y="1397000"/>
                  </a:lnTo>
                  <a:cubicBezTo>
                    <a:pt x="152400" y="1397000"/>
                    <a:pt x="101600" y="1447800"/>
                    <a:pt x="101600" y="1524000"/>
                  </a:cubicBezTo>
                  <a:cubicBezTo>
                    <a:pt x="88900" y="1600200"/>
                    <a:pt x="152400" y="1651000"/>
                    <a:pt x="215900" y="1651000"/>
                  </a:cubicBezTo>
                  <a:lnTo>
                    <a:pt x="1092200" y="1651000"/>
                  </a:lnTo>
                  <a:cubicBezTo>
                    <a:pt x="1104900" y="1651000"/>
                    <a:pt x="1117600" y="1638300"/>
                    <a:pt x="1117600" y="1612900"/>
                  </a:cubicBezTo>
                  <a:cubicBezTo>
                    <a:pt x="1117600" y="1600200"/>
                    <a:pt x="1104900" y="1587500"/>
                    <a:pt x="1092200" y="1587500"/>
                  </a:cubicBezTo>
                  <a:lnTo>
                    <a:pt x="228600" y="1587500"/>
                  </a:lnTo>
                  <a:cubicBezTo>
                    <a:pt x="190500" y="1587500"/>
                    <a:pt x="165100" y="1562100"/>
                    <a:pt x="165100" y="1524000"/>
                  </a:cubicBezTo>
                  <a:cubicBezTo>
                    <a:pt x="165100" y="1485900"/>
                    <a:pt x="190500" y="1460500"/>
                    <a:pt x="228600" y="1460500"/>
                  </a:cubicBezTo>
                  <a:lnTo>
                    <a:pt x="1092200" y="1460500"/>
                  </a:lnTo>
                  <a:cubicBezTo>
                    <a:pt x="1104900" y="1460500"/>
                    <a:pt x="1117600" y="1447800"/>
                    <a:pt x="1117600" y="1435100"/>
                  </a:cubicBezTo>
                  <a:cubicBezTo>
                    <a:pt x="1117600" y="1422400"/>
                    <a:pt x="1117600" y="1409700"/>
                    <a:pt x="1117600" y="1409700"/>
                  </a:cubicBezTo>
                  <a:cubicBezTo>
                    <a:pt x="1104900" y="1397000"/>
                    <a:pt x="1092200" y="1397000"/>
                    <a:pt x="1092200" y="1397000"/>
                  </a:cubicBezTo>
                  <a:moveTo>
                    <a:pt x="1841500" y="0"/>
                  </a:moveTo>
                  <a:lnTo>
                    <a:pt x="2095500" y="0"/>
                  </a:lnTo>
                  <a:lnTo>
                    <a:pt x="2095500" y="393700"/>
                  </a:lnTo>
                  <a:lnTo>
                    <a:pt x="2019300" y="342900"/>
                  </a:lnTo>
                  <a:cubicBezTo>
                    <a:pt x="1993900" y="317500"/>
                    <a:pt x="1943100" y="317500"/>
                    <a:pt x="1917700" y="342900"/>
                  </a:cubicBezTo>
                  <a:lnTo>
                    <a:pt x="1841500" y="393700"/>
                  </a:lnTo>
                  <a:lnTo>
                    <a:pt x="1841500" y="0"/>
                  </a:lnTo>
                  <a:moveTo>
                    <a:pt x="2159000" y="444500"/>
                  </a:moveTo>
                  <a:lnTo>
                    <a:pt x="2159000" y="0"/>
                  </a:lnTo>
                  <a:lnTo>
                    <a:pt x="2667000" y="0"/>
                  </a:lnTo>
                  <a:cubicBezTo>
                    <a:pt x="2743200" y="0"/>
                    <a:pt x="2794000" y="50800"/>
                    <a:pt x="2794000" y="127000"/>
                  </a:cubicBezTo>
                  <a:lnTo>
                    <a:pt x="2794000" y="1295400"/>
                  </a:lnTo>
                  <a:cubicBezTo>
                    <a:pt x="2794000" y="1308100"/>
                    <a:pt x="2794000" y="1320800"/>
                    <a:pt x="2781300" y="1333500"/>
                  </a:cubicBezTo>
                  <a:cubicBezTo>
                    <a:pt x="2743200" y="1384300"/>
                    <a:pt x="2730500" y="1460500"/>
                    <a:pt x="2730500" y="1524000"/>
                  </a:cubicBezTo>
                  <a:cubicBezTo>
                    <a:pt x="2730500" y="1600200"/>
                    <a:pt x="2755900" y="1663700"/>
                    <a:pt x="2794000" y="1727200"/>
                  </a:cubicBezTo>
                  <a:cubicBezTo>
                    <a:pt x="2794000" y="1739900"/>
                    <a:pt x="2794000" y="1752600"/>
                    <a:pt x="2794000" y="1765300"/>
                  </a:cubicBezTo>
                  <a:cubicBezTo>
                    <a:pt x="2781300" y="1765300"/>
                    <a:pt x="2768600" y="1778000"/>
                    <a:pt x="2755900" y="1778000"/>
                  </a:cubicBezTo>
                  <a:lnTo>
                    <a:pt x="1778000" y="1778000"/>
                  </a:lnTo>
                  <a:cubicBezTo>
                    <a:pt x="1638300" y="1778000"/>
                    <a:pt x="1524000" y="1663700"/>
                    <a:pt x="1524000" y="1524000"/>
                  </a:cubicBezTo>
                  <a:lnTo>
                    <a:pt x="1524000" y="254000"/>
                  </a:lnTo>
                  <a:cubicBezTo>
                    <a:pt x="1524000" y="114300"/>
                    <a:pt x="1638300" y="0"/>
                    <a:pt x="1778000" y="0"/>
                  </a:cubicBezTo>
                  <a:lnTo>
                    <a:pt x="1778000" y="444500"/>
                  </a:lnTo>
                  <a:cubicBezTo>
                    <a:pt x="1778000" y="457200"/>
                    <a:pt x="1790700" y="469900"/>
                    <a:pt x="1790700" y="482600"/>
                  </a:cubicBezTo>
                  <a:cubicBezTo>
                    <a:pt x="1803400" y="482600"/>
                    <a:pt x="1816100" y="482600"/>
                    <a:pt x="1828800" y="469900"/>
                  </a:cubicBezTo>
                  <a:lnTo>
                    <a:pt x="1955800" y="393700"/>
                  </a:lnTo>
                  <a:cubicBezTo>
                    <a:pt x="1955800" y="381000"/>
                    <a:pt x="1981200" y="381000"/>
                    <a:pt x="1981200" y="393700"/>
                  </a:cubicBezTo>
                  <a:lnTo>
                    <a:pt x="2108200" y="469900"/>
                  </a:lnTo>
                  <a:cubicBezTo>
                    <a:pt x="2120900" y="482600"/>
                    <a:pt x="2133600" y="482600"/>
                    <a:pt x="2146300" y="482600"/>
                  </a:cubicBezTo>
                  <a:cubicBezTo>
                    <a:pt x="2146300" y="469900"/>
                    <a:pt x="2159000" y="457200"/>
                    <a:pt x="2159000" y="444500"/>
                  </a:cubicBezTo>
                  <a:moveTo>
                    <a:pt x="2616200" y="1397000"/>
                  </a:moveTo>
                  <a:lnTo>
                    <a:pt x="1752600" y="1397000"/>
                  </a:lnTo>
                  <a:cubicBezTo>
                    <a:pt x="1676400" y="1397000"/>
                    <a:pt x="1625600" y="1447800"/>
                    <a:pt x="1625600" y="1524000"/>
                  </a:cubicBezTo>
                  <a:cubicBezTo>
                    <a:pt x="1612900" y="1600200"/>
                    <a:pt x="1676400" y="1651000"/>
                    <a:pt x="1739900" y="1651000"/>
                  </a:cubicBezTo>
                  <a:lnTo>
                    <a:pt x="2616200" y="1651000"/>
                  </a:lnTo>
                  <a:cubicBezTo>
                    <a:pt x="2628900" y="1651000"/>
                    <a:pt x="2641600" y="1638300"/>
                    <a:pt x="2641600" y="1612900"/>
                  </a:cubicBezTo>
                  <a:cubicBezTo>
                    <a:pt x="2641600" y="1600200"/>
                    <a:pt x="2628900" y="1587500"/>
                    <a:pt x="2616200" y="1587500"/>
                  </a:cubicBezTo>
                  <a:lnTo>
                    <a:pt x="1752600" y="1587500"/>
                  </a:lnTo>
                  <a:cubicBezTo>
                    <a:pt x="1714500" y="1587500"/>
                    <a:pt x="1689100" y="1562100"/>
                    <a:pt x="1689100" y="1524000"/>
                  </a:cubicBezTo>
                  <a:cubicBezTo>
                    <a:pt x="1689100" y="1485900"/>
                    <a:pt x="1714500" y="1460500"/>
                    <a:pt x="1752600" y="1460500"/>
                  </a:cubicBezTo>
                  <a:lnTo>
                    <a:pt x="2616200" y="1460500"/>
                  </a:lnTo>
                  <a:cubicBezTo>
                    <a:pt x="2628900" y="1460500"/>
                    <a:pt x="2641600" y="1447800"/>
                    <a:pt x="2641600" y="1435100"/>
                  </a:cubicBezTo>
                  <a:cubicBezTo>
                    <a:pt x="2641600" y="1422400"/>
                    <a:pt x="2641600" y="1409700"/>
                    <a:pt x="2641600" y="1409700"/>
                  </a:cubicBezTo>
                  <a:cubicBezTo>
                    <a:pt x="2628900" y="1397000"/>
                    <a:pt x="2616200" y="1397000"/>
                    <a:pt x="2616200" y="1397000"/>
                  </a:cubicBezTo>
                  <a:moveTo>
                    <a:pt x="3365500" y="0"/>
                  </a:moveTo>
                  <a:lnTo>
                    <a:pt x="3619500" y="0"/>
                  </a:lnTo>
                  <a:lnTo>
                    <a:pt x="3619500" y="393700"/>
                  </a:lnTo>
                  <a:lnTo>
                    <a:pt x="3543300" y="342900"/>
                  </a:lnTo>
                  <a:cubicBezTo>
                    <a:pt x="3517900" y="317500"/>
                    <a:pt x="3467100" y="317500"/>
                    <a:pt x="3441700" y="342900"/>
                  </a:cubicBezTo>
                  <a:lnTo>
                    <a:pt x="3365500" y="393700"/>
                  </a:lnTo>
                  <a:lnTo>
                    <a:pt x="3365500" y="0"/>
                  </a:lnTo>
                  <a:moveTo>
                    <a:pt x="3683000" y="444500"/>
                  </a:moveTo>
                  <a:lnTo>
                    <a:pt x="3683000" y="0"/>
                  </a:lnTo>
                  <a:lnTo>
                    <a:pt x="4191000" y="0"/>
                  </a:lnTo>
                  <a:cubicBezTo>
                    <a:pt x="4267200" y="0"/>
                    <a:pt x="4318000" y="50800"/>
                    <a:pt x="4318000" y="127000"/>
                  </a:cubicBezTo>
                  <a:lnTo>
                    <a:pt x="4318000" y="1295400"/>
                  </a:lnTo>
                  <a:cubicBezTo>
                    <a:pt x="4318000" y="1308100"/>
                    <a:pt x="4318000" y="1320800"/>
                    <a:pt x="4305300" y="1333500"/>
                  </a:cubicBezTo>
                  <a:cubicBezTo>
                    <a:pt x="4267200" y="1384300"/>
                    <a:pt x="4254500" y="1460500"/>
                    <a:pt x="4254500" y="1524000"/>
                  </a:cubicBezTo>
                  <a:cubicBezTo>
                    <a:pt x="4254500" y="1600200"/>
                    <a:pt x="4279900" y="1663700"/>
                    <a:pt x="4318000" y="1727200"/>
                  </a:cubicBezTo>
                  <a:cubicBezTo>
                    <a:pt x="4318000" y="1739900"/>
                    <a:pt x="4318000" y="1752600"/>
                    <a:pt x="4318000" y="1765300"/>
                  </a:cubicBezTo>
                  <a:cubicBezTo>
                    <a:pt x="4305300" y="1765300"/>
                    <a:pt x="4292600" y="1778000"/>
                    <a:pt x="4279900" y="1778000"/>
                  </a:cubicBezTo>
                  <a:lnTo>
                    <a:pt x="3302000" y="1778000"/>
                  </a:lnTo>
                  <a:cubicBezTo>
                    <a:pt x="3162300" y="1778000"/>
                    <a:pt x="3048000" y="1663700"/>
                    <a:pt x="3048000" y="1524000"/>
                  </a:cubicBezTo>
                  <a:lnTo>
                    <a:pt x="3048000" y="254000"/>
                  </a:lnTo>
                  <a:cubicBezTo>
                    <a:pt x="3048000" y="114300"/>
                    <a:pt x="3162300" y="0"/>
                    <a:pt x="3302000" y="0"/>
                  </a:cubicBezTo>
                  <a:lnTo>
                    <a:pt x="3302000" y="444500"/>
                  </a:lnTo>
                  <a:cubicBezTo>
                    <a:pt x="3302000" y="457200"/>
                    <a:pt x="3314700" y="469900"/>
                    <a:pt x="3314700" y="482600"/>
                  </a:cubicBezTo>
                  <a:cubicBezTo>
                    <a:pt x="3327400" y="482600"/>
                    <a:pt x="3340100" y="482600"/>
                    <a:pt x="3352800" y="469900"/>
                  </a:cubicBezTo>
                  <a:lnTo>
                    <a:pt x="3479800" y="393700"/>
                  </a:lnTo>
                  <a:cubicBezTo>
                    <a:pt x="3479800" y="381000"/>
                    <a:pt x="3505200" y="381000"/>
                    <a:pt x="3505200" y="393700"/>
                  </a:cubicBezTo>
                  <a:lnTo>
                    <a:pt x="3632200" y="469900"/>
                  </a:lnTo>
                  <a:cubicBezTo>
                    <a:pt x="3644900" y="482600"/>
                    <a:pt x="3657600" y="482600"/>
                    <a:pt x="3670300" y="482600"/>
                  </a:cubicBezTo>
                  <a:cubicBezTo>
                    <a:pt x="3670300" y="469900"/>
                    <a:pt x="3683000" y="457200"/>
                    <a:pt x="3683000" y="444500"/>
                  </a:cubicBezTo>
                  <a:moveTo>
                    <a:pt x="4140200" y="1397000"/>
                  </a:moveTo>
                  <a:lnTo>
                    <a:pt x="3276600" y="1397000"/>
                  </a:lnTo>
                  <a:cubicBezTo>
                    <a:pt x="3200400" y="1397000"/>
                    <a:pt x="3149600" y="1447800"/>
                    <a:pt x="3149600" y="1524000"/>
                  </a:cubicBezTo>
                  <a:cubicBezTo>
                    <a:pt x="3136900" y="1600200"/>
                    <a:pt x="3200400" y="1651000"/>
                    <a:pt x="3263900" y="1651000"/>
                  </a:cubicBezTo>
                  <a:lnTo>
                    <a:pt x="4140200" y="1651000"/>
                  </a:lnTo>
                  <a:cubicBezTo>
                    <a:pt x="4152900" y="1651000"/>
                    <a:pt x="4165600" y="1638300"/>
                    <a:pt x="4165600" y="1612900"/>
                  </a:cubicBezTo>
                  <a:cubicBezTo>
                    <a:pt x="4165600" y="1600200"/>
                    <a:pt x="4152900" y="1587500"/>
                    <a:pt x="4140200" y="1587500"/>
                  </a:cubicBezTo>
                  <a:lnTo>
                    <a:pt x="3276600" y="1587500"/>
                  </a:lnTo>
                  <a:cubicBezTo>
                    <a:pt x="3238500" y="1587500"/>
                    <a:pt x="3213100" y="1562100"/>
                    <a:pt x="3213100" y="1524000"/>
                  </a:cubicBezTo>
                  <a:cubicBezTo>
                    <a:pt x="3213100" y="1485900"/>
                    <a:pt x="3238500" y="1460500"/>
                    <a:pt x="3276600" y="1460500"/>
                  </a:cubicBezTo>
                  <a:lnTo>
                    <a:pt x="4140200" y="1460500"/>
                  </a:lnTo>
                  <a:cubicBezTo>
                    <a:pt x="4152900" y="1460500"/>
                    <a:pt x="4165600" y="1447800"/>
                    <a:pt x="4165600" y="1435100"/>
                  </a:cubicBezTo>
                  <a:cubicBezTo>
                    <a:pt x="4165600" y="1422400"/>
                    <a:pt x="4165600" y="1409700"/>
                    <a:pt x="4165600" y="1409700"/>
                  </a:cubicBezTo>
                  <a:cubicBezTo>
                    <a:pt x="4152900" y="1397000"/>
                    <a:pt x="4140200" y="1397000"/>
                    <a:pt x="4140200" y="1397000"/>
                  </a:cubicBezTo>
                </a:path>
              </a:pathLst>
            </a:custGeom>
            <a:solidFill>
              <a:srgbClr val="A1D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2"/>
          <p:cNvSpPr txBox="1"/>
          <p:nvPr/>
        </p:nvSpPr>
        <p:spPr>
          <a:xfrm>
            <a:off x="8173688" y="2984240"/>
            <a:ext cx="2321623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70%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13042859" y="2434765"/>
            <a:ext cx="3734169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2 OUT OF 5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7174710" y="6973962"/>
            <a:ext cx="4319581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1303931" y="7128736"/>
            <a:ext cx="452232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12648783" y="6830512"/>
            <a:ext cx="452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993422">
            <a:off x="13222715" y="8682211"/>
            <a:ext cx="7779345" cy="561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993422">
            <a:off x="-2894096" y="-702537"/>
            <a:ext cx="6416727" cy="463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722203">
            <a:off x="445696" y="1302248"/>
            <a:ext cx="6204812" cy="147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 rot="-652970">
            <a:off x="1157663" y="1939521"/>
            <a:ext cx="3606970" cy="846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12 MILLION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b="23467" l="25066" r="38777" t="20188"/>
          <a:stretch/>
        </p:blipFill>
        <p:spPr>
          <a:xfrm>
            <a:off x="-2906825" y="-1183625"/>
            <a:ext cx="6612350" cy="5796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p23"/>
          <p:cNvGraphicFramePr/>
          <p:nvPr/>
        </p:nvGraphicFramePr>
        <p:xfrm>
          <a:off x="0" y="36828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{78C45D68-4ADA-4868-9B6F-79D4B927C1EA}</a:tableStyleId>
              </a:tblPr>
              <a:tblGrid>
                <a:gridCol w="4572000"/>
                <a:gridCol w="4572000"/>
                <a:gridCol w="4572000"/>
                <a:gridCol w="4572000"/>
              </a:tblGrid>
              <a:tr h="106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99" u="none" cap="none" strike="noStrike">
                          <a:solidFill>
                            <a:srgbClr val="E6EFF4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50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99" u="none" cap="none" strike="noStrike">
                          <a:solidFill>
                            <a:srgbClr val="E6EFF4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2nd Quarter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50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99" u="none" cap="none" strike="noStrike">
                          <a:solidFill>
                            <a:srgbClr val="E6EFF4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50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99" u="none" cap="none" strike="noStrike">
                          <a:solidFill>
                            <a:srgbClr val="E6EFF4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50ED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563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E83B2F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88B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6667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</a:tr>
            </a:tbl>
          </a:graphicData>
        </a:graphic>
      </p:graphicFrame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2477" y="1596956"/>
            <a:ext cx="4412440" cy="208588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3966853" y="1487944"/>
            <a:ext cx="10354294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23459" l="0" r="0" t="23459"/>
          <a:stretch/>
        </p:blipFill>
        <p:spPr>
          <a:xfrm>
            <a:off x="1284031" y="904711"/>
            <a:ext cx="15737358" cy="835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 b="65884" l="67752" r="22824" t="14487"/>
          <a:stretch/>
        </p:blipFill>
        <p:spPr>
          <a:xfrm>
            <a:off x="13579912" y="2471668"/>
            <a:ext cx="1723200" cy="20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4">
            <a:alphaModFix/>
          </a:blip>
          <a:srcRect b="15314" l="13948" r="54852" t="29694"/>
          <a:stretch/>
        </p:blipFill>
        <p:spPr>
          <a:xfrm>
            <a:off x="-1742255" y="6476788"/>
            <a:ext cx="5705702" cy="56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 b="10359" l="56303" r="5620" t="49640"/>
          <a:stretch/>
        </p:blipFill>
        <p:spPr>
          <a:xfrm>
            <a:off x="10890137" y="5879137"/>
            <a:ext cx="696349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90" y="398173"/>
            <a:ext cx="4577721" cy="263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11578361" y="6877135"/>
            <a:ext cx="55872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A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HEADING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b="53383" l="63829" r="2191" t="4823"/>
          <a:stretch/>
        </p:blipFill>
        <p:spPr>
          <a:xfrm>
            <a:off x="13544088" y="-1394074"/>
            <a:ext cx="6213974" cy="429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 b="46106" l="11386" r="54634" t="12099"/>
          <a:stretch/>
        </p:blipFill>
        <p:spPr>
          <a:xfrm>
            <a:off x="11745350" y="2057069"/>
            <a:ext cx="6213974" cy="429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4">
            <a:alphaModFix/>
          </a:blip>
          <a:srcRect b="22965" l="0" r="0" t="22966"/>
          <a:stretch/>
        </p:blipFill>
        <p:spPr>
          <a:xfrm>
            <a:off x="857250" y="1888971"/>
            <a:ext cx="9295537" cy="753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71452">
            <a:off x="-578591" y="-509104"/>
            <a:ext cx="6984080" cy="445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2357" y="7118470"/>
            <a:ext cx="6756074" cy="23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 rot="-471522">
            <a:off x="698580" y="889240"/>
            <a:ext cx="4245573" cy="90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72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Thank you!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11745347" y="7550380"/>
            <a:ext cx="4950094" cy="1408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closing</a:t>
            </a:r>
            <a:endParaRPr/>
          </a:p>
          <a:p>
            <a:pPr indent="0" lvl="1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statement or</a:t>
            </a:r>
            <a:endParaRPr/>
          </a:p>
          <a:p>
            <a:pPr indent="0" lvl="1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call-to-action here.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6"/>
          <p:cNvGrpSpPr/>
          <p:nvPr/>
        </p:nvGrpSpPr>
        <p:grpSpPr>
          <a:xfrm>
            <a:off x="12150519" y="-72330"/>
            <a:ext cx="6137481" cy="10359330"/>
            <a:chOff x="0" y="-19050"/>
            <a:chExt cx="1616456" cy="2728383"/>
          </a:xfrm>
        </p:grpSpPr>
        <p:sp>
          <p:nvSpPr>
            <p:cNvPr id="274" name="Google Shape;274;p26"/>
            <p:cNvSpPr/>
            <p:nvPr/>
          </p:nvSpPr>
          <p:spPr>
            <a:xfrm>
              <a:off x="0" y="0"/>
              <a:ext cx="1616456" cy="2709333"/>
            </a:xfrm>
            <a:custGeom>
              <a:rect b="b" l="l" r="r" t="t"/>
              <a:pathLst>
                <a:path extrusionOk="0" h="2709333" w="1616456">
                  <a:moveTo>
                    <a:pt x="0" y="0"/>
                  </a:moveTo>
                  <a:lnTo>
                    <a:pt x="1616456" y="0"/>
                  </a:lnTo>
                  <a:lnTo>
                    <a:pt x="1616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C2FF"/>
            </a:solidFill>
            <a:ln>
              <a:noFill/>
            </a:ln>
          </p:spPr>
        </p:sp>
        <p:sp>
          <p:nvSpPr>
            <p:cNvPr id="275" name="Google Shape;275;p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b="17688" l="71277" r="4453" t="18175"/>
          <a:stretch/>
        </p:blipFill>
        <p:spPr>
          <a:xfrm>
            <a:off x="13058025" y="1718475"/>
            <a:ext cx="4556952" cy="677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 b="4012" l="3378" r="64386" t="47701"/>
          <a:stretch/>
        </p:blipFill>
        <p:spPr>
          <a:xfrm>
            <a:off x="655169" y="4894569"/>
            <a:ext cx="5793523" cy="488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 rotWithShape="1">
          <a:blip r:embed="rId4">
            <a:alphaModFix/>
          </a:blip>
          <a:srcRect b="0" l="32734" r="32733" t="0"/>
          <a:stretch/>
        </p:blipFill>
        <p:spPr>
          <a:xfrm>
            <a:off x="6822216" y="0"/>
            <a:ext cx="532830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80775">
            <a:off x="14832587" y="1530325"/>
            <a:ext cx="6187837" cy="74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80775">
            <a:off x="12375358" y="9915730"/>
            <a:ext cx="6187837" cy="74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6"/>
          <p:cNvSpPr txBox="1"/>
          <p:nvPr/>
        </p:nvSpPr>
        <p:spPr>
          <a:xfrm>
            <a:off x="1028700" y="1301317"/>
            <a:ext cx="5303358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GET IN TOUCH</a:t>
            </a:r>
            <a:endParaRPr/>
          </a:p>
        </p:txBody>
      </p:sp>
      <p:sp>
        <p:nvSpPr>
          <p:cNvPr id="282" name="Google Shape;282;p26"/>
          <p:cNvSpPr txBox="1"/>
          <p:nvPr/>
        </p:nvSpPr>
        <p:spPr>
          <a:xfrm>
            <a:off x="13717410" y="6424900"/>
            <a:ext cx="334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CALL US 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13717410" y="7344558"/>
            <a:ext cx="316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123-456-7890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13717410" y="4780565"/>
            <a:ext cx="316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SOCIAL MEDIA 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3717410" y="5681173"/>
            <a:ext cx="292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@reallygreatsite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13717410" y="3154479"/>
            <a:ext cx="258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EMAIL 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13717410" y="4052749"/>
            <a:ext cx="3342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hello@reallygreatsite.com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/>
          <p:nvPr/>
        </p:nvSpPr>
        <p:spPr>
          <a:xfrm>
            <a:off x="2248661" y="1057720"/>
            <a:ext cx="13790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MAIN CHARACTERS OF THE BOOK</a:t>
            </a:r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 rotWithShape="1">
          <a:blip r:embed="rId3">
            <a:alphaModFix/>
          </a:blip>
          <a:srcRect b="0" l="5047" r="3835" t="0"/>
          <a:stretch/>
        </p:blipFill>
        <p:spPr>
          <a:xfrm>
            <a:off x="11531680" y="6890000"/>
            <a:ext cx="6756320" cy="741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90889" y="-1014244"/>
            <a:ext cx="3949342" cy="405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3836" t="0"/>
          <a:stretch/>
        </p:blipFill>
        <p:spPr>
          <a:xfrm>
            <a:off x="-2355234" y="6890000"/>
            <a:ext cx="7130593" cy="741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b="0" l="5047" r="3835" t="0"/>
          <a:stretch/>
        </p:blipFill>
        <p:spPr>
          <a:xfrm>
            <a:off x="4775359" y="6890000"/>
            <a:ext cx="6756320" cy="741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99300" y="771139"/>
            <a:ext cx="1502380" cy="12783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1220729" y="3274448"/>
            <a:ext cx="25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5640117" y="3274448"/>
            <a:ext cx="25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10059506" y="3274448"/>
            <a:ext cx="25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14478894" y="3274448"/>
            <a:ext cx="25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783781" y="3797751"/>
            <a:ext cx="346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303" name="Google Shape;303;p27"/>
          <p:cNvSpPr txBox="1"/>
          <p:nvPr/>
        </p:nvSpPr>
        <p:spPr>
          <a:xfrm>
            <a:off x="5203170" y="3797751"/>
            <a:ext cx="346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9622558" y="3797751"/>
            <a:ext cx="346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14041946" y="3797751"/>
            <a:ext cx="346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pic>
        <p:nvPicPr>
          <p:cNvPr id="306" name="Google Shape;306;p27"/>
          <p:cNvPicPr preferRelativeResize="0"/>
          <p:nvPr/>
        </p:nvPicPr>
        <p:blipFill rotWithShape="1">
          <a:blip r:embed="rId6">
            <a:alphaModFix/>
          </a:blip>
          <a:srcRect b="25891" l="1479" r="76893" t="27674"/>
          <a:stretch/>
        </p:blipFill>
        <p:spPr>
          <a:xfrm>
            <a:off x="1015825" y="4551225"/>
            <a:ext cx="3001800" cy="36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7" name="Google Shape;307;p27"/>
          <p:cNvPicPr preferRelativeResize="0"/>
          <p:nvPr/>
        </p:nvPicPr>
        <p:blipFill rotWithShape="1">
          <a:blip r:embed="rId6">
            <a:alphaModFix/>
          </a:blip>
          <a:srcRect b="25891" l="26183" r="52189" t="27674"/>
          <a:stretch/>
        </p:blipFill>
        <p:spPr>
          <a:xfrm>
            <a:off x="5435175" y="4551225"/>
            <a:ext cx="3001800" cy="36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 rotWithShape="1">
          <a:blip r:embed="rId6">
            <a:alphaModFix/>
          </a:blip>
          <a:srcRect b="25891" l="52016" r="26356" t="27674"/>
          <a:stretch/>
        </p:blipFill>
        <p:spPr>
          <a:xfrm>
            <a:off x="9854550" y="4551225"/>
            <a:ext cx="3001800" cy="36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p27"/>
          <p:cNvPicPr preferRelativeResize="0"/>
          <p:nvPr/>
        </p:nvPicPr>
        <p:blipFill rotWithShape="1">
          <a:blip r:embed="rId6">
            <a:alphaModFix/>
          </a:blip>
          <a:srcRect b="25891" l="76491" r="1881" t="27674"/>
          <a:stretch/>
        </p:blipFill>
        <p:spPr>
          <a:xfrm>
            <a:off x="14273925" y="4551225"/>
            <a:ext cx="3001800" cy="36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013982" y="7457194"/>
            <a:ext cx="4106578" cy="2829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8"/>
          <p:cNvPicPr preferRelativeResize="0"/>
          <p:nvPr/>
        </p:nvPicPr>
        <p:blipFill rotWithShape="1">
          <a:blip r:embed="rId3">
            <a:alphaModFix/>
          </a:blip>
          <a:srcRect b="64703" l="0" r="84274" t="8866"/>
          <a:stretch/>
        </p:blipFill>
        <p:spPr>
          <a:xfrm>
            <a:off x="49568" y="947643"/>
            <a:ext cx="2822674" cy="266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4654" l="19606" r="2060" t="23179"/>
          <a:stretch/>
        </p:blipFill>
        <p:spPr>
          <a:xfrm>
            <a:off x="1981393" y="2140946"/>
            <a:ext cx="14059987" cy="728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3799" y="1028700"/>
            <a:ext cx="3452514" cy="345251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2900106" y="4531076"/>
            <a:ext cx="57405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is free for everyone to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use thanks to the following:</a:t>
            </a:r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82740" y="6575971"/>
            <a:ext cx="5808589" cy="3970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5191210" y="933450"/>
            <a:ext cx="7905579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CREDITS</a:t>
            </a:r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9494354" y="4531076"/>
            <a:ext cx="4453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SlidesCarnival for the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presentation template</a:t>
            </a:r>
            <a:endParaRPr/>
          </a:p>
          <a:p>
            <a:pPr indent="0" lvl="0" mar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Pexels for the photos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 b="1829" l="69791" r="15011" t="49375"/>
          <a:stretch/>
        </p:blipFill>
        <p:spPr>
          <a:xfrm>
            <a:off x="12551300" y="4709181"/>
            <a:ext cx="2779176" cy="50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58200" l="62061" r="6338" t="4870"/>
          <a:stretch/>
        </p:blipFill>
        <p:spPr>
          <a:xfrm>
            <a:off x="11345481" y="1031525"/>
            <a:ext cx="5778826" cy="37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3">
            <a:alphaModFix/>
          </a:blip>
          <a:srcRect b="6397" l="5140" r="46459" t="4871"/>
          <a:stretch/>
        </p:blipFill>
        <p:spPr>
          <a:xfrm>
            <a:off x="939925" y="500500"/>
            <a:ext cx="8851224" cy="91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2836039" y="1561931"/>
            <a:ext cx="51477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FONTS IN THIS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PRESENTATION</a:t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2583805" y="3805563"/>
            <a:ext cx="55761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7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7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uses the following free fonts:</a:t>
            </a:r>
            <a:endParaRPr/>
          </a:p>
        </p:txBody>
      </p:sp>
      <p:sp>
        <p:nvSpPr>
          <p:cNvPr id="331" name="Google Shape;331;p29"/>
          <p:cNvSpPr txBox="1"/>
          <p:nvPr/>
        </p:nvSpPr>
        <p:spPr>
          <a:xfrm>
            <a:off x="2374962" y="5353118"/>
            <a:ext cx="5608800" cy="1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Titles: Lilita One</a:t>
            </a:r>
            <a:endParaRPr/>
          </a:p>
          <a:p>
            <a:pPr indent="0" lvl="1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Headers: Lilita One</a:t>
            </a:r>
            <a:endParaRPr/>
          </a:p>
          <a:p>
            <a:pPr indent="0" lvl="1" marL="0" marR="0" rtl="0" 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Copy: Lato</a:t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 rot="596915">
            <a:off x="12052353" y="1493998"/>
            <a:ext cx="4375900" cy="265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Happy</a:t>
            </a:r>
            <a:endParaRPr/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Designing!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0"/>
          <p:cNvPicPr preferRelativeResize="0"/>
          <p:nvPr/>
        </p:nvPicPr>
        <p:blipFill rotWithShape="1">
          <a:blip r:embed="rId3">
            <a:alphaModFix/>
          </a:blip>
          <a:srcRect b="38155" l="35058" r="36863" t="33586"/>
          <a:stretch/>
        </p:blipFill>
        <p:spPr>
          <a:xfrm>
            <a:off x="13563312" y="9210325"/>
            <a:ext cx="5134800" cy="29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/>
          <p:cNvPicPr preferRelativeResize="0"/>
          <p:nvPr/>
        </p:nvPicPr>
        <p:blipFill rotWithShape="1">
          <a:blip r:embed="rId4">
            <a:alphaModFix/>
          </a:blip>
          <a:srcRect b="12143" l="0" r="0" t="50936"/>
          <a:stretch/>
        </p:blipFill>
        <p:spPr>
          <a:xfrm>
            <a:off x="2755226" y="2693226"/>
            <a:ext cx="12777548" cy="639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81155" y="1028700"/>
            <a:ext cx="473460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063" y="7640686"/>
            <a:ext cx="5440632" cy="185970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/>
          <p:nvPr/>
        </p:nvSpPr>
        <p:spPr>
          <a:xfrm>
            <a:off x="1176496" y="933450"/>
            <a:ext cx="9220767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A HEADING HERE</a:t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1176496" y="7912470"/>
            <a:ext cx="46959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discuss.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6197" l="3627" r="75539" t="25398"/>
          <a:stretch/>
        </p:blipFill>
        <p:spPr>
          <a:xfrm>
            <a:off x="655600" y="2606800"/>
            <a:ext cx="3819226" cy="70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3">
            <a:alphaModFix/>
          </a:blip>
          <a:srcRect b="6197" l="3627" r="75539" t="25398"/>
          <a:stretch/>
        </p:blipFill>
        <p:spPr>
          <a:xfrm>
            <a:off x="4971062" y="2606800"/>
            <a:ext cx="3819226" cy="70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 rotWithShape="1">
          <a:blip r:embed="rId3">
            <a:alphaModFix/>
          </a:blip>
          <a:srcRect b="6197" l="3627" r="75539" t="25398"/>
          <a:stretch/>
        </p:blipFill>
        <p:spPr>
          <a:xfrm>
            <a:off x="9335212" y="2606800"/>
            <a:ext cx="3819226" cy="70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1"/>
          <p:cNvPicPr preferRelativeResize="0"/>
          <p:nvPr/>
        </p:nvPicPr>
        <p:blipFill rotWithShape="1">
          <a:blip r:embed="rId3">
            <a:alphaModFix/>
          </a:blip>
          <a:srcRect b="6197" l="3627" r="75539" t="25398"/>
          <a:stretch/>
        </p:blipFill>
        <p:spPr>
          <a:xfrm>
            <a:off x="13718287" y="2606800"/>
            <a:ext cx="3819226" cy="70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505" y="5127930"/>
            <a:ext cx="1953679" cy="171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62945" y="5090310"/>
            <a:ext cx="2024099" cy="169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58684" y="5427843"/>
            <a:ext cx="2328196" cy="117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6481" y="5032680"/>
            <a:ext cx="2110459" cy="17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687066">
            <a:off x="4467852" y="5631790"/>
            <a:ext cx="480403" cy="40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687066">
            <a:off x="8813082" y="5631790"/>
            <a:ext cx="480403" cy="40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687066">
            <a:off x="13196154" y="5631790"/>
            <a:ext cx="480403" cy="40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529115">
            <a:off x="937730" y="-882491"/>
            <a:ext cx="1806944" cy="382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189262" y="8935563"/>
            <a:ext cx="467590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4279380" y="971550"/>
            <a:ext cx="9729239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ADD A TIMELINE PAGE</a:t>
            </a:r>
            <a:endParaRPr/>
          </a:p>
        </p:txBody>
      </p:sp>
      <p:sp>
        <p:nvSpPr>
          <p:cNvPr id="361" name="Google Shape;361;p31"/>
          <p:cNvSpPr txBox="1"/>
          <p:nvPr/>
        </p:nvSpPr>
        <p:spPr>
          <a:xfrm>
            <a:off x="560611" y="3546998"/>
            <a:ext cx="40092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/>
          </a:p>
        </p:txBody>
      </p:sp>
      <p:sp>
        <p:nvSpPr>
          <p:cNvPr id="362" name="Google Shape;362;p31"/>
          <p:cNvSpPr txBox="1"/>
          <p:nvPr/>
        </p:nvSpPr>
        <p:spPr>
          <a:xfrm>
            <a:off x="4857737" y="3546998"/>
            <a:ext cx="40092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9796018" y="3546998"/>
            <a:ext cx="29580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/>
          </a:p>
        </p:txBody>
      </p:sp>
      <p:sp>
        <p:nvSpPr>
          <p:cNvPr id="364" name="Google Shape;364;p31"/>
          <p:cNvSpPr txBox="1"/>
          <p:nvPr/>
        </p:nvSpPr>
        <p:spPr>
          <a:xfrm>
            <a:off x="14243806" y="3546998"/>
            <a:ext cx="29580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/>
          </a:p>
        </p:txBody>
      </p:sp>
      <p:sp>
        <p:nvSpPr>
          <p:cNvPr id="365" name="Google Shape;365;p31"/>
          <p:cNvSpPr txBox="1"/>
          <p:nvPr/>
        </p:nvSpPr>
        <p:spPr>
          <a:xfrm>
            <a:off x="1045780" y="7308947"/>
            <a:ext cx="3038876" cy="72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366" name="Google Shape;366;p31"/>
          <p:cNvSpPr txBox="1"/>
          <p:nvPr/>
        </p:nvSpPr>
        <p:spPr>
          <a:xfrm>
            <a:off x="5459454" y="7308947"/>
            <a:ext cx="2974118" cy="72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367" name="Google Shape;367;p31"/>
          <p:cNvSpPr txBox="1"/>
          <p:nvPr/>
        </p:nvSpPr>
        <p:spPr>
          <a:xfrm>
            <a:off x="9902856" y="7308947"/>
            <a:ext cx="2851114" cy="72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368" name="Google Shape;368;p31"/>
          <p:cNvSpPr txBox="1"/>
          <p:nvPr/>
        </p:nvSpPr>
        <p:spPr>
          <a:xfrm>
            <a:off x="14243806" y="7308947"/>
            <a:ext cx="2957952" cy="72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39912" y="-9846419"/>
            <a:ext cx="10513997" cy="137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5633" y="8265599"/>
            <a:ext cx="10513997" cy="137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6162" y="2307151"/>
            <a:ext cx="5875675" cy="56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027849">
            <a:off x="4479121" y="7025586"/>
            <a:ext cx="3454083" cy="33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651" y="2307151"/>
            <a:ext cx="5875675" cy="56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10674" y="2307151"/>
            <a:ext cx="5875675" cy="56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8312" y="-461209"/>
            <a:ext cx="3716326" cy="2979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6573349" y="3660331"/>
            <a:ext cx="5141301" cy="3355656"/>
            <a:chOff x="0" y="28575"/>
            <a:chExt cx="6855068" cy="4474208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0" y="1054883"/>
              <a:ext cx="68550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"PowerPoint" button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Download and install the fonts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used in this presentation as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listed on the next page.</a:t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28575"/>
              <a:ext cx="6855068" cy="62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E83B2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POWERPOINT</a:t>
              </a: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403615" y="3660331"/>
            <a:ext cx="5471775" cy="3355656"/>
            <a:chOff x="0" y="28575"/>
            <a:chExt cx="7295700" cy="4474208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0" y="1054883"/>
              <a:ext cx="7295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"Google Slides" button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"Make a copy."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 need to sign in to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your Google account.</a:t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220297" y="28575"/>
              <a:ext cx="6855068" cy="62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E83B2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GOOGLE SLIDES</a:t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12461128" y="3660331"/>
            <a:ext cx="5374800" cy="3032331"/>
            <a:chOff x="0" y="28575"/>
            <a:chExt cx="7166400" cy="4043108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304792" y="28575"/>
              <a:ext cx="6556773" cy="62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E83B2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CANVA</a:t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1054883"/>
              <a:ext cx="7166400" cy="30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"Canva" button under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this presentation preview.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 need to sign in to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your Canva account.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2"/>
          <p:cNvPicPr preferRelativeResize="0"/>
          <p:nvPr/>
        </p:nvPicPr>
        <p:blipFill rotWithShape="1">
          <a:blip r:embed="rId3">
            <a:alphaModFix/>
          </a:blip>
          <a:srcRect b="27676" l="33611" r="32921" t="27649"/>
          <a:stretch/>
        </p:blipFill>
        <p:spPr>
          <a:xfrm>
            <a:off x="452550" y="3097775"/>
            <a:ext cx="6085152" cy="456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91453" y="294716"/>
            <a:ext cx="4266677" cy="44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662" y="294716"/>
            <a:ext cx="4266677" cy="44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662" y="5220773"/>
            <a:ext cx="4266677" cy="44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91453" y="5220773"/>
            <a:ext cx="4266677" cy="44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3100" y="2533907"/>
            <a:ext cx="1396879" cy="134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1211852" y="7200900"/>
            <a:ext cx="622118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 txBox="1"/>
          <p:nvPr/>
        </p:nvSpPr>
        <p:spPr>
          <a:xfrm>
            <a:off x="8474820" y="974800"/>
            <a:ext cx="1338360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S</a:t>
            </a:r>
            <a:endParaRPr/>
          </a:p>
        </p:txBody>
      </p:sp>
      <p:sp>
        <p:nvSpPr>
          <p:cNvPr id="381" name="Google Shape;381;p32"/>
          <p:cNvSpPr txBox="1"/>
          <p:nvPr/>
        </p:nvSpPr>
        <p:spPr>
          <a:xfrm>
            <a:off x="7999232" y="1890741"/>
            <a:ext cx="228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STRENGTHS</a:t>
            </a:r>
            <a:endParaRPr/>
          </a:p>
        </p:txBody>
      </p:sp>
      <p:sp>
        <p:nvSpPr>
          <p:cNvPr id="382" name="Google Shape;382;p32"/>
          <p:cNvSpPr txBox="1"/>
          <p:nvPr/>
        </p:nvSpPr>
        <p:spPr>
          <a:xfrm>
            <a:off x="6732450" y="2907668"/>
            <a:ext cx="4823100" cy="121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 doing well? 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sets you apart?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good qualities?</a:t>
            </a:r>
            <a:endParaRPr/>
          </a:p>
        </p:txBody>
      </p:sp>
      <p:sp>
        <p:nvSpPr>
          <p:cNvPr id="383" name="Google Shape;383;p32"/>
          <p:cNvSpPr txBox="1"/>
          <p:nvPr/>
        </p:nvSpPr>
        <p:spPr>
          <a:xfrm>
            <a:off x="8474820" y="5890567"/>
            <a:ext cx="1338360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7540642" y="6831762"/>
            <a:ext cx="3206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WEAKNESSES</a:t>
            </a:r>
            <a:endParaRPr/>
          </a:p>
        </p:txBody>
      </p:sp>
      <p:sp>
        <p:nvSpPr>
          <p:cNvPr id="385" name="Google Shape;385;p32"/>
          <p:cNvSpPr txBox="1"/>
          <p:nvPr/>
        </p:nvSpPr>
        <p:spPr>
          <a:xfrm>
            <a:off x="6196503" y="7828560"/>
            <a:ext cx="5894994" cy="1626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 you need to improve? 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resources adequate?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others do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better than you?</a:t>
            </a:r>
            <a:endParaRPr/>
          </a:p>
        </p:txBody>
      </p:sp>
      <p:sp>
        <p:nvSpPr>
          <p:cNvPr id="386" name="Google Shape;386;p32"/>
          <p:cNvSpPr txBox="1"/>
          <p:nvPr/>
        </p:nvSpPr>
        <p:spPr>
          <a:xfrm>
            <a:off x="14355611" y="974800"/>
            <a:ext cx="1338360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O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13080353" y="1890741"/>
            <a:ext cx="3888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OPPORTUNITIES</a:t>
            </a:r>
            <a:endParaRPr/>
          </a:p>
        </p:txBody>
      </p:sp>
      <p:sp>
        <p:nvSpPr>
          <p:cNvPr id="388" name="Google Shape;388;p32"/>
          <p:cNvSpPr txBox="1"/>
          <p:nvPr/>
        </p:nvSpPr>
        <p:spPr>
          <a:xfrm>
            <a:off x="13080353" y="2907668"/>
            <a:ext cx="3888876" cy="121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goals? 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demands shifting?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can it be improved?</a:t>
            </a:r>
            <a:endParaRPr/>
          </a:p>
        </p:txBody>
      </p:sp>
      <p:sp>
        <p:nvSpPr>
          <p:cNvPr id="389" name="Google Shape;389;p32"/>
          <p:cNvSpPr txBox="1"/>
          <p:nvPr/>
        </p:nvSpPr>
        <p:spPr>
          <a:xfrm>
            <a:off x="13061620" y="7828560"/>
            <a:ext cx="3926342" cy="1626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blockers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you're facing? 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factors outside</a:t>
            </a:r>
            <a:endParaRPr/>
          </a:p>
          <a:p>
            <a:pPr indent="0" lvl="1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 your control?</a:t>
            </a:r>
            <a:endParaRPr/>
          </a:p>
        </p:txBody>
      </p:sp>
      <p:sp>
        <p:nvSpPr>
          <p:cNvPr id="390" name="Google Shape;390;p32"/>
          <p:cNvSpPr txBox="1"/>
          <p:nvPr/>
        </p:nvSpPr>
        <p:spPr>
          <a:xfrm>
            <a:off x="14355611" y="5890567"/>
            <a:ext cx="1338360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T</a:t>
            </a:r>
            <a:endParaRPr/>
          </a:p>
        </p:txBody>
      </p:sp>
      <p:sp>
        <p:nvSpPr>
          <p:cNvPr id="391" name="Google Shape;391;p32"/>
          <p:cNvSpPr txBox="1"/>
          <p:nvPr/>
        </p:nvSpPr>
        <p:spPr>
          <a:xfrm>
            <a:off x="13421434" y="6831762"/>
            <a:ext cx="3206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THREATS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3"/>
          <p:cNvGrpSpPr/>
          <p:nvPr/>
        </p:nvGrpSpPr>
        <p:grpSpPr>
          <a:xfrm>
            <a:off x="1088448" y="1028760"/>
            <a:ext cx="15980351" cy="4372680"/>
            <a:chOff x="0" y="0"/>
            <a:chExt cx="21307135" cy="5830239"/>
          </a:xfrm>
        </p:grpSpPr>
        <p:sp>
          <p:nvSpPr>
            <p:cNvPr id="397" name="Google Shape;397;p33"/>
            <p:cNvSpPr txBox="1"/>
            <p:nvPr/>
          </p:nvSpPr>
          <p:spPr>
            <a:xfrm>
              <a:off x="1603053" y="5162682"/>
              <a:ext cx="324623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0</a:t>
              </a:r>
              <a:endParaRPr/>
            </a:p>
          </p:txBody>
        </p:sp>
        <p:sp>
          <p:nvSpPr>
            <p:cNvPr id="398" name="Google Shape;398;p33"/>
            <p:cNvSpPr txBox="1"/>
            <p:nvPr/>
          </p:nvSpPr>
          <p:spPr>
            <a:xfrm>
              <a:off x="7915025" y="5162682"/>
              <a:ext cx="530909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10</a:t>
              </a:r>
              <a:endParaRPr/>
            </a:p>
          </p:txBody>
        </p:sp>
        <p:sp>
          <p:nvSpPr>
            <p:cNvPr id="399" name="Google Shape;399;p33"/>
            <p:cNvSpPr txBox="1"/>
            <p:nvPr/>
          </p:nvSpPr>
          <p:spPr>
            <a:xfrm>
              <a:off x="14299920" y="5162682"/>
              <a:ext cx="591347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20</a:t>
              </a:r>
              <a:endParaRPr/>
            </a:p>
          </p:txBody>
        </p:sp>
        <p:sp>
          <p:nvSpPr>
            <p:cNvPr id="400" name="Google Shape;400;p33"/>
            <p:cNvSpPr txBox="1"/>
            <p:nvPr/>
          </p:nvSpPr>
          <p:spPr>
            <a:xfrm>
              <a:off x="20714279" y="5162682"/>
              <a:ext cx="592856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30</a:t>
              </a:r>
              <a:endParaRPr/>
            </a:p>
          </p:txBody>
        </p:sp>
        <p:sp>
          <p:nvSpPr>
            <p:cNvPr id="401" name="Google Shape;401;p33"/>
            <p:cNvSpPr txBox="1"/>
            <p:nvPr/>
          </p:nvSpPr>
          <p:spPr>
            <a:xfrm>
              <a:off x="62016" y="279680"/>
              <a:ext cx="1449349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Item 1 </a:t>
              </a:r>
              <a:endParaRPr/>
            </a:p>
          </p:txBody>
        </p:sp>
        <p:sp>
          <p:nvSpPr>
            <p:cNvPr id="402" name="Google Shape;402;p33"/>
            <p:cNvSpPr txBox="1"/>
            <p:nvPr/>
          </p:nvSpPr>
          <p:spPr>
            <a:xfrm>
              <a:off x="1578" y="2120562"/>
              <a:ext cx="1509787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Item 2 </a:t>
              </a:r>
              <a:endParaRPr/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0" y="3961444"/>
              <a:ext cx="1511365" cy="6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Item 3 </a:t>
              </a:r>
              <a:endParaRPr/>
            </a:p>
          </p:txBody>
        </p:sp>
        <p:grpSp>
          <p:nvGrpSpPr>
            <p:cNvPr id="404" name="Google Shape;404;p33"/>
            <p:cNvGrpSpPr/>
            <p:nvPr/>
          </p:nvGrpSpPr>
          <p:grpSpPr>
            <a:xfrm>
              <a:off x="1765365" y="0"/>
              <a:ext cx="19249733" cy="4975357"/>
              <a:chOff x="0" y="0"/>
              <a:chExt cx="27840899" cy="7195861"/>
            </a:xfrm>
          </p:grpSpPr>
          <p:sp>
            <p:nvSpPr>
              <p:cNvPr id="405" name="Google Shape;405;p33"/>
              <p:cNvSpPr/>
              <p:nvPr/>
            </p:nvSpPr>
            <p:spPr>
              <a:xfrm>
                <a:off x="0" y="0"/>
                <a:ext cx="9290883" cy="1870924"/>
              </a:xfrm>
              <a:custGeom>
                <a:rect b="b" l="l" r="r" t="t"/>
                <a:pathLst>
                  <a:path extrusionOk="0" h="1870924" w="9290883">
                    <a:moveTo>
                      <a:pt x="0" y="0"/>
                    </a:moveTo>
                    <a:lnTo>
                      <a:pt x="9290883" y="0"/>
                    </a:lnTo>
                    <a:lnTo>
                      <a:pt x="9290883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55C2FF"/>
              </a:solidFill>
              <a:ln>
                <a:noFill/>
              </a:ln>
            </p:spPr>
          </p:sp>
          <p:sp>
            <p:nvSpPr>
              <p:cNvPr id="406" name="Google Shape;406;p33"/>
              <p:cNvSpPr/>
              <p:nvPr/>
            </p:nvSpPr>
            <p:spPr>
              <a:xfrm>
                <a:off x="0" y="2662468"/>
                <a:ext cx="18562717" cy="1870924"/>
              </a:xfrm>
              <a:custGeom>
                <a:rect b="b" l="l" r="r" t="t"/>
                <a:pathLst>
                  <a:path extrusionOk="0" h="1870924" w="18562717">
                    <a:moveTo>
                      <a:pt x="0" y="0"/>
                    </a:moveTo>
                    <a:lnTo>
                      <a:pt x="18562717" y="0"/>
                    </a:lnTo>
                    <a:lnTo>
                      <a:pt x="18562717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55C2FF"/>
              </a:solidFill>
              <a:ln>
                <a:noFill/>
              </a:ln>
            </p:spPr>
          </p:sp>
          <p:sp>
            <p:nvSpPr>
              <p:cNvPr id="407" name="Google Shape;407;p33"/>
              <p:cNvSpPr/>
              <p:nvPr/>
            </p:nvSpPr>
            <p:spPr>
              <a:xfrm>
                <a:off x="0" y="5324937"/>
                <a:ext cx="27840899" cy="1870924"/>
              </a:xfrm>
              <a:custGeom>
                <a:rect b="b" l="l" r="r" t="t"/>
                <a:pathLst>
                  <a:path extrusionOk="0" h="1870924" w="27840899">
                    <a:moveTo>
                      <a:pt x="0" y="0"/>
                    </a:moveTo>
                    <a:lnTo>
                      <a:pt x="27840899" y="0"/>
                    </a:lnTo>
                    <a:lnTo>
                      <a:pt x="27840899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55C2FF"/>
              </a:solidFill>
              <a:ln>
                <a:noFill/>
              </a:ln>
            </p:spPr>
          </p:sp>
          <p:sp>
            <p:nvSpPr>
              <p:cNvPr id="408" name="Google Shape;408;p33"/>
              <p:cNvSpPr/>
              <p:nvPr/>
            </p:nvSpPr>
            <p:spPr>
              <a:xfrm>
                <a:off x="0" y="0"/>
                <a:ext cx="4645442" cy="1870924"/>
              </a:xfrm>
              <a:custGeom>
                <a:rect b="b" l="l" r="r" t="t"/>
                <a:pathLst>
                  <a:path extrusionOk="0" h="1870924" w="4645442">
                    <a:moveTo>
                      <a:pt x="0" y="0"/>
                    </a:moveTo>
                    <a:lnTo>
                      <a:pt x="4645442" y="0"/>
                    </a:lnTo>
                    <a:lnTo>
                      <a:pt x="4645442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F55B2"/>
              </a:solidFill>
              <a:ln>
                <a:noFill/>
              </a:ln>
            </p:spPr>
          </p:sp>
          <p:sp>
            <p:nvSpPr>
              <p:cNvPr id="409" name="Google Shape;409;p33"/>
              <p:cNvSpPr/>
              <p:nvPr/>
            </p:nvSpPr>
            <p:spPr>
              <a:xfrm>
                <a:off x="0" y="2662468"/>
                <a:ext cx="14850173" cy="1870924"/>
              </a:xfrm>
              <a:custGeom>
                <a:rect b="b" l="l" r="r" t="t"/>
                <a:pathLst>
                  <a:path extrusionOk="0" h="1870924" w="14850173">
                    <a:moveTo>
                      <a:pt x="0" y="0"/>
                    </a:moveTo>
                    <a:lnTo>
                      <a:pt x="14850173" y="0"/>
                    </a:lnTo>
                    <a:lnTo>
                      <a:pt x="14850173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F55B2"/>
              </a:solidFill>
              <a:ln>
                <a:noFill/>
              </a:ln>
            </p:spPr>
          </p:sp>
          <p:sp>
            <p:nvSpPr>
              <p:cNvPr id="410" name="Google Shape;410;p33"/>
              <p:cNvSpPr/>
              <p:nvPr/>
            </p:nvSpPr>
            <p:spPr>
              <a:xfrm>
                <a:off x="0" y="5324937"/>
                <a:ext cx="23200750" cy="1870924"/>
              </a:xfrm>
              <a:custGeom>
                <a:rect b="b" l="l" r="r" t="t"/>
                <a:pathLst>
                  <a:path extrusionOk="0" h="1870924" w="23200750">
                    <a:moveTo>
                      <a:pt x="0" y="0"/>
                    </a:moveTo>
                    <a:lnTo>
                      <a:pt x="23200750" y="0"/>
                    </a:lnTo>
                    <a:lnTo>
                      <a:pt x="23200750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F55B2"/>
              </a:solidFill>
              <a:ln>
                <a:noFill/>
              </a:ln>
            </p:spPr>
          </p:sp>
          <p:sp>
            <p:nvSpPr>
              <p:cNvPr id="411" name="Google Shape;411;p33"/>
              <p:cNvSpPr/>
              <p:nvPr/>
            </p:nvSpPr>
            <p:spPr>
              <a:xfrm>
                <a:off x="0" y="0"/>
                <a:ext cx="0" cy="1870924"/>
              </a:xfrm>
              <a:custGeom>
                <a:rect b="b" l="l" r="r" t="t"/>
                <a:pathLst>
                  <a:path extrusionOk="0" h="1870924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7AAD6"/>
              </a:solidFill>
              <a:ln>
                <a:noFill/>
              </a:ln>
            </p:spPr>
          </p:sp>
          <p:sp>
            <p:nvSpPr>
              <p:cNvPr id="412" name="Google Shape;412;p33"/>
              <p:cNvSpPr/>
              <p:nvPr/>
            </p:nvSpPr>
            <p:spPr>
              <a:xfrm>
                <a:off x="0" y="2662468"/>
                <a:ext cx="7425086" cy="1870924"/>
              </a:xfrm>
              <a:custGeom>
                <a:rect b="b" l="l" r="r" t="t"/>
                <a:pathLst>
                  <a:path extrusionOk="0" h="1870924" w="7425086">
                    <a:moveTo>
                      <a:pt x="0" y="0"/>
                    </a:moveTo>
                    <a:lnTo>
                      <a:pt x="7425086" y="0"/>
                    </a:lnTo>
                    <a:lnTo>
                      <a:pt x="7425086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7AAD6"/>
              </a:solidFill>
              <a:ln>
                <a:noFill/>
              </a:ln>
            </p:spPr>
          </p:sp>
          <p:sp>
            <p:nvSpPr>
              <p:cNvPr id="413" name="Google Shape;413;p33"/>
              <p:cNvSpPr/>
              <p:nvPr/>
            </p:nvSpPr>
            <p:spPr>
              <a:xfrm>
                <a:off x="0" y="5324937"/>
                <a:ext cx="13920450" cy="1870924"/>
              </a:xfrm>
              <a:custGeom>
                <a:rect b="b" l="l" r="r" t="t"/>
                <a:pathLst>
                  <a:path extrusionOk="0" h="1870924" w="13920450">
                    <a:moveTo>
                      <a:pt x="0" y="0"/>
                    </a:moveTo>
                    <a:lnTo>
                      <a:pt x="13920450" y="0"/>
                    </a:lnTo>
                    <a:lnTo>
                      <a:pt x="13920450" y="1870924"/>
                    </a:lnTo>
                    <a:lnTo>
                      <a:pt x="0" y="1870924"/>
                    </a:lnTo>
                    <a:close/>
                  </a:path>
                </a:pathLst>
              </a:custGeom>
              <a:solidFill>
                <a:srgbClr val="F7AAD6"/>
              </a:solidFill>
              <a:ln>
                <a:noFill/>
              </a:ln>
            </p:spPr>
          </p:sp>
        </p:grpSp>
      </p:grpSp>
      <p:sp>
        <p:nvSpPr>
          <p:cNvPr id="414" name="Google Shape;414;p33"/>
          <p:cNvSpPr txBox="1"/>
          <p:nvPr/>
        </p:nvSpPr>
        <p:spPr>
          <a:xfrm>
            <a:off x="1088448" y="7232777"/>
            <a:ext cx="12518433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/>
          </a:p>
        </p:txBody>
      </p:sp>
      <p:pic>
        <p:nvPicPr>
          <p:cNvPr id="415" name="Google Shape;4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4757" y="5941135"/>
            <a:ext cx="5074543" cy="360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374498">
            <a:off x="15905741" y="842407"/>
            <a:ext cx="2707118" cy="16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3"/>
          <p:cNvSpPr txBox="1"/>
          <p:nvPr/>
        </p:nvSpPr>
        <p:spPr>
          <a:xfrm>
            <a:off x="1088448" y="8300810"/>
            <a:ext cx="6822504" cy="38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pic>
        <p:nvPicPr>
          <p:cNvPr id="418" name="Google Shape;41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989542">
            <a:off x="-4965167" y="6069059"/>
            <a:ext cx="7315200" cy="335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6940" y="1080373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714" y="3567186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9165" y="6785294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1618" y="6785294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262" y="6785294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4715" y="6785294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166" y="3567186"/>
            <a:ext cx="2174121" cy="209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16541" y="545009"/>
            <a:ext cx="4598593" cy="368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025963">
            <a:off x="-4267026" y="4281736"/>
            <a:ext cx="7315200" cy="3351692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4"/>
          <p:cNvSpPr txBox="1"/>
          <p:nvPr/>
        </p:nvSpPr>
        <p:spPr>
          <a:xfrm>
            <a:off x="1028700" y="964342"/>
            <a:ext cx="5999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ADD A CHART PAGE</a:t>
            </a:r>
            <a:endParaRPr/>
          </a:p>
        </p:txBody>
      </p:sp>
      <p:sp>
        <p:nvSpPr>
          <p:cNvPr id="433" name="Google Shape;433;p34"/>
          <p:cNvSpPr txBox="1"/>
          <p:nvPr/>
        </p:nvSpPr>
        <p:spPr>
          <a:xfrm>
            <a:off x="8176879" y="3282579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4" name="Google Shape;434;p34"/>
          <p:cNvSpPr txBox="1"/>
          <p:nvPr/>
        </p:nvSpPr>
        <p:spPr>
          <a:xfrm>
            <a:off x="4085653" y="5769392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5" name="Google Shape;435;p34"/>
          <p:cNvSpPr txBox="1"/>
          <p:nvPr/>
        </p:nvSpPr>
        <p:spPr>
          <a:xfrm>
            <a:off x="1769104" y="8987500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6" name="Google Shape;436;p34"/>
          <p:cNvSpPr txBox="1"/>
          <p:nvPr/>
        </p:nvSpPr>
        <p:spPr>
          <a:xfrm>
            <a:off x="9951557" y="8987500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7" name="Google Shape;437;p34"/>
          <p:cNvSpPr txBox="1"/>
          <p:nvPr/>
        </p:nvSpPr>
        <p:spPr>
          <a:xfrm>
            <a:off x="6402201" y="8987500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8" name="Google Shape;438;p34"/>
          <p:cNvSpPr txBox="1"/>
          <p:nvPr/>
        </p:nvSpPr>
        <p:spPr>
          <a:xfrm>
            <a:off x="14584654" y="8987500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39" name="Google Shape;439;p34"/>
          <p:cNvSpPr txBox="1"/>
          <p:nvPr/>
        </p:nvSpPr>
        <p:spPr>
          <a:xfrm>
            <a:off x="12268105" y="5769392"/>
            <a:ext cx="193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/>
          </a:p>
        </p:txBody>
      </p:sp>
      <p:sp>
        <p:nvSpPr>
          <p:cNvPr id="440" name="Google Shape;440;p34"/>
          <p:cNvSpPr txBox="1"/>
          <p:nvPr/>
        </p:nvSpPr>
        <p:spPr>
          <a:xfrm>
            <a:off x="7596729" y="3748952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1" name="Google Shape;441;p34"/>
          <p:cNvSpPr txBox="1"/>
          <p:nvPr/>
        </p:nvSpPr>
        <p:spPr>
          <a:xfrm>
            <a:off x="3505503" y="6235765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2" name="Google Shape;442;p34"/>
          <p:cNvSpPr txBox="1"/>
          <p:nvPr/>
        </p:nvSpPr>
        <p:spPr>
          <a:xfrm>
            <a:off x="1188954" y="9452701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3" name="Google Shape;443;p34"/>
          <p:cNvSpPr txBox="1"/>
          <p:nvPr/>
        </p:nvSpPr>
        <p:spPr>
          <a:xfrm>
            <a:off x="9371407" y="9452701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4" name="Google Shape;444;p34"/>
          <p:cNvSpPr txBox="1"/>
          <p:nvPr/>
        </p:nvSpPr>
        <p:spPr>
          <a:xfrm>
            <a:off x="5822051" y="9452701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5" name="Google Shape;445;p34"/>
          <p:cNvSpPr txBox="1"/>
          <p:nvPr/>
        </p:nvSpPr>
        <p:spPr>
          <a:xfrm>
            <a:off x="14004504" y="9452701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446" name="Google Shape;446;p34"/>
          <p:cNvSpPr txBox="1"/>
          <p:nvPr/>
        </p:nvSpPr>
        <p:spPr>
          <a:xfrm>
            <a:off x="11687956" y="6235765"/>
            <a:ext cx="30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pic>
        <p:nvPicPr>
          <p:cNvPr id="447" name="Google Shape;447;p34"/>
          <p:cNvPicPr preferRelativeResize="0"/>
          <p:nvPr/>
        </p:nvPicPr>
        <p:blipFill rotWithShape="1">
          <a:blip r:embed="rId6">
            <a:alphaModFix/>
          </a:blip>
          <a:srcRect b="39452" l="769" r="86837" t="38516"/>
          <a:stretch/>
        </p:blipFill>
        <p:spPr>
          <a:xfrm>
            <a:off x="8342238" y="1328188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8" name="Google Shape;448;p34"/>
          <p:cNvPicPr preferRelativeResize="0"/>
          <p:nvPr/>
        </p:nvPicPr>
        <p:blipFill rotWithShape="1">
          <a:blip r:embed="rId6">
            <a:alphaModFix/>
          </a:blip>
          <a:srcRect b="40170" l="15566" r="72040" t="37798"/>
          <a:stretch/>
        </p:blipFill>
        <p:spPr>
          <a:xfrm>
            <a:off x="4252138" y="3814925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9" name="Google Shape;449;p34"/>
          <p:cNvPicPr preferRelativeResize="0"/>
          <p:nvPr/>
        </p:nvPicPr>
        <p:blipFill rotWithShape="1">
          <a:blip r:embed="rId6">
            <a:alphaModFix/>
          </a:blip>
          <a:srcRect b="39452" l="29960" r="57646" t="38516"/>
          <a:stretch/>
        </p:blipFill>
        <p:spPr>
          <a:xfrm>
            <a:off x="12432288" y="3814925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0" name="Google Shape;450;p34"/>
          <p:cNvPicPr preferRelativeResize="0"/>
          <p:nvPr/>
        </p:nvPicPr>
        <p:blipFill rotWithShape="1">
          <a:blip r:embed="rId6">
            <a:alphaModFix/>
          </a:blip>
          <a:srcRect b="39452" l="43803" r="43804" t="38516"/>
          <a:stretch/>
        </p:blipFill>
        <p:spPr>
          <a:xfrm>
            <a:off x="1934388" y="7033050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1" name="Google Shape;451;p34"/>
          <p:cNvPicPr preferRelativeResize="0"/>
          <p:nvPr/>
        </p:nvPicPr>
        <p:blipFill rotWithShape="1">
          <a:blip r:embed="rId6">
            <a:alphaModFix/>
          </a:blip>
          <a:srcRect b="39452" l="57928" r="29679" t="38516"/>
          <a:stretch/>
        </p:blipFill>
        <p:spPr>
          <a:xfrm>
            <a:off x="6567488" y="7033050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2" name="Google Shape;452;p34"/>
          <p:cNvPicPr preferRelativeResize="0"/>
          <p:nvPr/>
        </p:nvPicPr>
        <p:blipFill rotWithShape="1">
          <a:blip r:embed="rId6">
            <a:alphaModFix/>
          </a:blip>
          <a:srcRect b="39452" l="72861" r="14746" t="38516"/>
          <a:stretch/>
        </p:blipFill>
        <p:spPr>
          <a:xfrm>
            <a:off x="10116925" y="7033050"/>
            <a:ext cx="1603500" cy="16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3" name="Google Shape;453;p34"/>
          <p:cNvPicPr preferRelativeResize="0"/>
          <p:nvPr/>
        </p:nvPicPr>
        <p:blipFill rotWithShape="1">
          <a:blip r:embed="rId6">
            <a:alphaModFix/>
          </a:blip>
          <a:srcRect b="39452" l="86717" r="889" t="38516"/>
          <a:stretch/>
        </p:blipFill>
        <p:spPr>
          <a:xfrm>
            <a:off x="14749950" y="7033050"/>
            <a:ext cx="1603500" cy="160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3538" y="923762"/>
            <a:ext cx="1024677" cy="13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25606" y="1041989"/>
            <a:ext cx="1418777" cy="111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57480" y="4585054"/>
            <a:ext cx="1211040" cy="117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42245" y="3018399"/>
            <a:ext cx="1352267" cy="108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07369" y="928308"/>
            <a:ext cx="1056726" cy="133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75011" y="6382936"/>
            <a:ext cx="1699874" cy="4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40202" y="1040442"/>
            <a:ext cx="1066250" cy="11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01746" y="4629906"/>
            <a:ext cx="1133507" cy="108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25383" y="8047875"/>
            <a:ext cx="947968" cy="114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295367" y="3029955"/>
            <a:ext cx="864362" cy="106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677002" y="2949288"/>
            <a:ext cx="1647970" cy="122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392718" y="4612336"/>
            <a:ext cx="807297" cy="112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-5400000">
            <a:off x="14929929" y="7858618"/>
            <a:ext cx="258191" cy="152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253054" y="8056147"/>
            <a:ext cx="1324536" cy="11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458682" y="8047875"/>
            <a:ext cx="787189" cy="114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3622849" y="6215641"/>
            <a:ext cx="1495095" cy="82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991318" y="8090187"/>
            <a:ext cx="1543768" cy="106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339297" y="4562430"/>
            <a:ext cx="1404983" cy="122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079477" y="960892"/>
            <a:ext cx="1241571" cy="12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318471" y="3012461"/>
            <a:ext cx="1277292" cy="109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023285" y="4723814"/>
            <a:ext cx="1558548" cy="89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530154" y="976231"/>
            <a:ext cx="730169" cy="124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989278" y="2941188"/>
            <a:ext cx="1811920" cy="123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113035" y="3166975"/>
            <a:ext cx="1665059" cy="78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83061" y="7997959"/>
            <a:ext cx="1424355" cy="124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039378" y="6111980"/>
            <a:ext cx="1236512" cy="103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732956" y="6268076"/>
            <a:ext cx="1432827" cy="7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108776" y="6009966"/>
            <a:ext cx="1473536" cy="124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925985" y="4623773"/>
            <a:ext cx="1428142" cy="109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138767" y="6092408"/>
            <a:ext cx="1512942" cy="10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5"/>
          <p:cNvSpPr txBox="1"/>
          <p:nvPr/>
        </p:nvSpPr>
        <p:spPr>
          <a:xfrm>
            <a:off x="1097099" y="6746367"/>
            <a:ext cx="4726171" cy="228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489" name="Google Shape;489;p35"/>
          <p:cNvSpPr txBox="1"/>
          <p:nvPr/>
        </p:nvSpPr>
        <p:spPr>
          <a:xfrm>
            <a:off x="1097099" y="1369509"/>
            <a:ext cx="5253440" cy="188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/>
          </a:p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6"/>
          <p:cNvSpPr txBox="1"/>
          <p:nvPr/>
        </p:nvSpPr>
        <p:spPr>
          <a:xfrm>
            <a:off x="1097099" y="6746367"/>
            <a:ext cx="4726171" cy="228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495" name="Google Shape;495;p36"/>
          <p:cNvSpPr txBox="1"/>
          <p:nvPr/>
        </p:nvSpPr>
        <p:spPr>
          <a:xfrm>
            <a:off x="1097099" y="1369509"/>
            <a:ext cx="4257726" cy="188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/>
          </a:p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/>
          </a:p>
        </p:txBody>
      </p:sp>
      <p:pic>
        <p:nvPicPr>
          <p:cNvPr id="496" name="Google Shape;4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9648" y="4907547"/>
            <a:ext cx="722908" cy="77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876" y="2539044"/>
            <a:ext cx="1704096" cy="7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3706" y="2649470"/>
            <a:ext cx="1378302" cy="48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14617" y="2376945"/>
            <a:ext cx="967938" cy="103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32158" y="6223958"/>
            <a:ext cx="853069" cy="76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43726" y="794385"/>
            <a:ext cx="888394" cy="11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624657" y="2495439"/>
            <a:ext cx="1117866" cy="79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45909" y="863791"/>
            <a:ext cx="813868" cy="103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81368" y="4969048"/>
            <a:ext cx="1213111" cy="6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60638" y="6118901"/>
            <a:ext cx="1054572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343271" y="3873357"/>
            <a:ext cx="1299267" cy="46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636343" y="794385"/>
            <a:ext cx="787781" cy="11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562620" y="2615720"/>
            <a:ext cx="1238438" cy="55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182027" y="3942432"/>
            <a:ext cx="1363915" cy="32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085432" y="3730292"/>
            <a:ext cx="1173868" cy="74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911721" y="6126628"/>
            <a:ext cx="923925" cy="96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094796" y="3870746"/>
            <a:ext cx="1369831" cy="46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20541" y="3719042"/>
            <a:ext cx="1134765" cy="7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5701818" y="974976"/>
            <a:ext cx="1597560" cy="8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153905" y="817730"/>
            <a:ext cx="760654" cy="113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465172" y="2381341"/>
            <a:ext cx="1026797" cy="102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6"/>
          <p:cNvPicPr preferRelativeResize="0"/>
          <p:nvPr/>
        </p:nvPicPr>
        <p:blipFill rotWithShape="1">
          <a:blip r:embed="rId24">
            <a:alphaModFix/>
          </a:blip>
          <a:srcRect b="0" l="5047" r="3840" t="0"/>
          <a:stretch/>
        </p:blipFill>
        <p:spPr>
          <a:xfrm>
            <a:off x="12051721" y="4900039"/>
            <a:ext cx="722609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315389" y="4961583"/>
            <a:ext cx="1133861" cy="67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196951" y="5144991"/>
            <a:ext cx="1515967" cy="3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376803" y="4861421"/>
            <a:ext cx="870333" cy="87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004116" y="3844729"/>
            <a:ext cx="1799665" cy="5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4068985" y="904954"/>
            <a:ext cx="911048" cy="95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481738" y="6161554"/>
            <a:ext cx="924508" cy="89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681561" y="760458"/>
            <a:ext cx="665639" cy="124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 flipH="1">
            <a:off x="14849608" y="4963376"/>
            <a:ext cx="1007569" cy="66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 rot="5400000">
            <a:off x="11987239" y="6205202"/>
            <a:ext cx="436312" cy="80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 rot="2622266">
            <a:off x="13234245" y="6183102"/>
            <a:ext cx="460261" cy="8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 rot="-5400000">
            <a:off x="14615837" y="6138721"/>
            <a:ext cx="348000" cy="93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 rot="10478299">
            <a:off x="15685189" y="6279032"/>
            <a:ext cx="457939" cy="6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569362" y="6317438"/>
            <a:ext cx="689938" cy="58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66290" y="7705149"/>
            <a:ext cx="1443267" cy="17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 rot="3536406">
            <a:off x="9289977" y="7594789"/>
            <a:ext cx="587132" cy="3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 rot="-440805">
            <a:off x="10198218" y="7638687"/>
            <a:ext cx="678887" cy="30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1171601" y="7609489"/>
            <a:ext cx="1152191" cy="36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 rot="10800000">
            <a:off x="12601503" y="7474591"/>
            <a:ext cx="1237124" cy="63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4116339" y="7386955"/>
            <a:ext cx="479860" cy="80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873909" y="7491423"/>
            <a:ext cx="1270593" cy="60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422213" y="7423427"/>
            <a:ext cx="837087" cy="73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382885" y="8526670"/>
            <a:ext cx="1210078" cy="87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 rot="528407">
            <a:off x="7904417" y="8749064"/>
            <a:ext cx="1274423" cy="4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 rot="-2617474">
            <a:off x="9430335" y="8873374"/>
            <a:ext cx="884165" cy="1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0540692" y="8666227"/>
            <a:ext cx="463587" cy="59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290430" y="8723559"/>
            <a:ext cx="563726" cy="47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 rot="2700000">
            <a:off x="12173873" y="8750019"/>
            <a:ext cx="801085" cy="4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3294676" y="8592257"/>
            <a:ext cx="1620061" cy="74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5200888" y="8656929"/>
            <a:ext cx="637271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 rot="-10718009">
            <a:off x="16131598" y="8651039"/>
            <a:ext cx="1133977" cy="62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 rot="10800000">
            <a:off x="7987268" y="7479523"/>
            <a:ext cx="998386" cy="62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585" y="1377647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2352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1972" y="1229591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88205" y="1377647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99614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17091" y="1229591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089235" y="1229591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589599" y="1229591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57546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71155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84764" y="3150636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88702" y="3146493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350451" y="3150636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705133" y="3150636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167447" y="3150636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392458" y="3251641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81442" y="5066154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919542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433644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947746" y="5066154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460464" y="5066154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040801" y="5066154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408102" y="5132346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270200" y="6765381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621888" y="6732732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701982" y="6732732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966394" y="6732732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048091" y="6824910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643908" y="6732732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198428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517334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371917" y="8565257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520566" y="8565257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50763" y="8565257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051190" y="8565257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067832" y="8565257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475754" y="8565257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058852" y="8665805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611070" y="8565257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37"/>
          <p:cNvSpPr txBox="1"/>
          <p:nvPr/>
        </p:nvSpPr>
        <p:spPr>
          <a:xfrm>
            <a:off x="1097099" y="6746367"/>
            <a:ext cx="4726171" cy="228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1097099" y="1369509"/>
            <a:ext cx="5253440" cy="188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/>
          </a:p>
          <a:p>
            <a:pPr indent="0" lvl="0" marL="0" marR="0" rtl="0" algn="l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38"/>
          <p:cNvPicPr preferRelativeResize="0"/>
          <p:nvPr/>
        </p:nvPicPr>
        <p:blipFill rotWithShape="1">
          <a:blip r:embed="rId3">
            <a:alphaModFix/>
          </a:blip>
          <a:srcRect b="52281" l="28347" r="2815" t="10076"/>
          <a:stretch/>
        </p:blipFill>
        <p:spPr>
          <a:xfrm>
            <a:off x="1365200" y="2937000"/>
            <a:ext cx="15557597" cy="478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3882" y="1168964"/>
            <a:ext cx="4660237" cy="11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8"/>
          <p:cNvSpPr txBox="1"/>
          <p:nvPr/>
        </p:nvSpPr>
        <p:spPr>
          <a:xfrm>
            <a:off x="2488395" y="4052538"/>
            <a:ext cx="13311210" cy="212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65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FREE TEMPLATES FOR ALL</a:t>
            </a:r>
            <a:endParaRPr/>
          </a:p>
          <a:p>
            <a:pPr indent="0" lvl="0" marL="0" marR="0" rtl="0" algn="ctr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65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YOUR PRESENTATION NEEDS</a:t>
            </a:r>
            <a:endParaRPr/>
          </a:p>
        </p:txBody>
      </p:sp>
      <p:sp>
        <p:nvSpPr>
          <p:cNvPr id="601" name="Google Shape;601;p38"/>
          <p:cNvSpPr txBox="1"/>
          <p:nvPr/>
        </p:nvSpPr>
        <p:spPr>
          <a:xfrm>
            <a:off x="221490" y="8076188"/>
            <a:ext cx="4292754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PowerPoint,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Slides, and Canva</a:t>
            </a:r>
            <a:endParaRPr/>
          </a:p>
        </p:txBody>
      </p:sp>
      <p:sp>
        <p:nvSpPr>
          <p:cNvPr id="602" name="Google Shape;602;p38"/>
          <p:cNvSpPr txBox="1"/>
          <p:nvPr/>
        </p:nvSpPr>
        <p:spPr>
          <a:xfrm>
            <a:off x="4306002" y="8076188"/>
            <a:ext cx="4942119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 commercial use</a:t>
            </a:r>
            <a:endParaRPr/>
          </a:p>
        </p:txBody>
      </p:sp>
      <p:sp>
        <p:nvSpPr>
          <p:cNvPr id="603" name="Google Shape;603;p38"/>
          <p:cNvSpPr txBox="1"/>
          <p:nvPr/>
        </p:nvSpPr>
        <p:spPr>
          <a:xfrm>
            <a:off x="8715196" y="8076188"/>
            <a:ext cx="4942119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Ready to use, professional,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and customizable</a:t>
            </a:r>
            <a:endParaRPr/>
          </a:p>
        </p:txBody>
      </p:sp>
      <p:sp>
        <p:nvSpPr>
          <p:cNvPr id="604" name="Google Shape;604;p38"/>
          <p:cNvSpPr txBox="1"/>
          <p:nvPr/>
        </p:nvSpPr>
        <p:spPr>
          <a:xfrm>
            <a:off x="13124391" y="8076188"/>
            <a:ext cx="4942119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Blow your audience away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with attractive visuals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60214" l="23288" r="23283" t="5922"/>
          <a:stretch/>
        </p:blipFill>
        <p:spPr>
          <a:xfrm>
            <a:off x="4258700" y="609225"/>
            <a:ext cx="9770602" cy="348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917" y="4025594"/>
            <a:ext cx="4460400" cy="565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79420">
            <a:off x="1137315" y="1134071"/>
            <a:ext cx="853515" cy="15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928368">
            <a:off x="16345366" y="2623421"/>
            <a:ext cx="621937" cy="1676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2350889" y="5419335"/>
            <a:ext cx="4726983" cy="3697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154934" y="5427482"/>
            <a:ext cx="4726983" cy="3681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99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99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an agenda here.</a:t>
            </a:r>
            <a:endParaRPr/>
          </a:p>
          <a:p>
            <a:pPr indent="0" lvl="0" marL="0" marR="0" rtl="0" algn="l">
              <a:lnSpc>
                <a:spcPct val="14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99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5103687" y="1868463"/>
            <a:ext cx="7968729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ADD AN AGENDA PAGE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303375" y="5180998"/>
            <a:ext cx="853548" cy="3636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1</a:t>
            </a:r>
            <a:endParaRPr/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2</a:t>
            </a:r>
            <a:endParaRPr/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3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7107419" y="5179820"/>
            <a:ext cx="853548" cy="363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4</a:t>
            </a:r>
            <a:endParaRPr/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5</a:t>
            </a:r>
            <a:endParaRPr/>
          </a:p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55C2FF"/>
                </a:solidFill>
                <a:latin typeface="Lilita One"/>
                <a:ea typeface="Lilita One"/>
                <a:cs typeface="Lilita One"/>
                <a:sym typeface="Lilita One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40557" l="52450" r="11332" t="38968"/>
          <a:stretch/>
        </p:blipFill>
        <p:spPr>
          <a:xfrm>
            <a:off x="155825" y="7425325"/>
            <a:ext cx="6623650" cy="210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22784" l="11713" r="59520" t="19677"/>
          <a:stretch/>
        </p:blipFill>
        <p:spPr>
          <a:xfrm>
            <a:off x="758075" y="435150"/>
            <a:ext cx="5260925" cy="591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 b="167" l="0" r="30786" t="167"/>
          <a:stretch/>
        </p:blipFill>
        <p:spPr>
          <a:xfrm rot="-253428">
            <a:off x="7461095" y="1015313"/>
            <a:ext cx="8258756" cy="793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1593" y="4353764"/>
            <a:ext cx="5892284" cy="530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028509">
            <a:off x="11459756" y="1650152"/>
            <a:ext cx="4038719" cy="172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13008843" y="6048813"/>
            <a:ext cx="4177784" cy="1851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I'm Rain. Welcome to</a:t>
            </a:r>
            <a:endParaRPr/>
          </a:p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my education presentation</a:t>
            </a:r>
            <a:endParaRPr/>
          </a:p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Follow me at @reallygreatsite</a:t>
            </a:r>
            <a:endParaRPr/>
          </a:p>
          <a:p>
            <a:pPr indent="0" lvl="1" marL="0" marR="0" rtl="0" algn="ct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learn more. 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859328" y="2073402"/>
            <a:ext cx="3058435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HELLO 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859328" y="3842398"/>
            <a:ext cx="3058435" cy="926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E83B2F"/>
                </a:solidFill>
                <a:latin typeface="Lilita One"/>
                <a:ea typeface="Lilita One"/>
                <a:cs typeface="Lilita One"/>
                <a:sym typeface="Lilita One"/>
              </a:rPr>
              <a:t>THERE!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33397" l="0" r="0" t="33398"/>
          <a:stretch/>
        </p:blipFill>
        <p:spPr>
          <a:xfrm>
            <a:off x="1174047" y="1174047"/>
            <a:ext cx="15939906" cy="793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7178" y="5729268"/>
            <a:ext cx="3958234" cy="413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897" y="283142"/>
            <a:ext cx="4453515" cy="590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40805">
            <a:off x="6134806" y="2429754"/>
            <a:ext cx="6018389" cy="2713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1128003" y="1828554"/>
            <a:ext cx="3269302" cy="1138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1258335" y="3332126"/>
            <a:ext cx="29625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31250" l="0" r="0" t="31249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b="7610" l="15767" r="15767" t="4907"/>
          <a:stretch/>
        </p:blipFill>
        <p:spPr>
          <a:xfrm>
            <a:off x="2883600" y="504775"/>
            <a:ext cx="12520800" cy="899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4076090" y="2613927"/>
            <a:ext cx="101358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AN ORIGINAL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STATEMENT OR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INSPIRING QUOTE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394" y="5292233"/>
            <a:ext cx="4529563" cy="434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17474">
            <a:off x="545880" y="2221370"/>
            <a:ext cx="2632378" cy="53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36099" y="3940079"/>
            <a:ext cx="2267315" cy="19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5706846" y="7006919"/>
            <a:ext cx="687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325" y="3846879"/>
            <a:ext cx="3457350" cy="44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b="0" l="27217" r="27217" t="0"/>
          <a:stretch/>
        </p:blipFill>
        <p:spPr>
          <a:xfrm>
            <a:off x="8154102" y="4615257"/>
            <a:ext cx="1979796" cy="290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253" y="3846879"/>
            <a:ext cx="3457350" cy="44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27204" r="27203" t="0"/>
          <a:stretch/>
        </p:blipFill>
        <p:spPr>
          <a:xfrm>
            <a:off x="1971031" y="4615257"/>
            <a:ext cx="1979796" cy="290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3713" y="3846879"/>
            <a:ext cx="3457350" cy="44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 b="0" l="27247" r="27247" t="0"/>
          <a:stretch/>
        </p:blipFill>
        <p:spPr>
          <a:xfrm>
            <a:off x="14062490" y="4615257"/>
            <a:ext cx="1979796" cy="290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90700" y="4730426"/>
            <a:ext cx="1909982" cy="231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08947">
            <a:off x="597829" y="6141751"/>
            <a:ext cx="1504668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478299">
            <a:off x="4740921" y="4047550"/>
            <a:ext cx="790660" cy="113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36406">
            <a:off x="5805897" y="7104705"/>
            <a:ext cx="1231912" cy="8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598132" y="999490"/>
            <a:ext cx="17091736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ABOUT THE SETTING OF THIS BOOK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12760325" y="3120800"/>
            <a:ext cx="4584125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6851938" y="3120800"/>
            <a:ext cx="4584125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668866" y="3120800"/>
            <a:ext cx="4584125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12760325" y="8499856"/>
            <a:ext cx="4584125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6851938" y="8499856"/>
            <a:ext cx="4584125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668866" y="8499856"/>
            <a:ext cx="4584125" cy="76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32741" l="34937" r="34985" t="27833"/>
          <a:stretch/>
        </p:blipFill>
        <p:spPr>
          <a:xfrm>
            <a:off x="12056451" y="4916925"/>
            <a:ext cx="5500325" cy="4055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20"/>
          <p:cNvGraphicFramePr/>
          <p:nvPr/>
        </p:nvGraphicFramePr>
        <p:xfrm>
          <a:off x="1521865" y="3163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{78C45D68-4ADA-4868-9B6F-79D4B927C1EA}</a:tableStyleId>
              </a:tblPr>
              <a:tblGrid>
                <a:gridCol w="3271250"/>
                <a:gridCol w="6543150"/>
              </a:tblGrid>
              <a:tr h="116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Book Title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1D3D2"/>
                    </a:solidFill>
                  </a:tcPr>
                </a:tc>
              </a:tr>
              <a:tr h="116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Author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1D3D2"/>
                    </a:solidFill>
                  </a:tcPr>
                </a:tc>
              </a:tr>
              <a:tr h="116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Main Characters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1D3D2"/>
                    </a:solidFill>
                  </a:tcPr>
                </a:tc>
              </a:tr>
              <a:tr h="116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Story Setting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1D3D2"/>
                    </a:solidFill>
                  </a:tcPr>
                </a:tc>
              </a:tr>
              <a:tr h="116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Story Summary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AA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E6EF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1D3D2"/>
                    </a:solidFill>
                  </a:tcPr>
                </a:tc>
              </a:tr>
            </a:tbl>
          </a:graphicData>
        </a:graphic>
      </p:graphicFrame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29609">
            <a:off x="13438006" y="-128854"/>
            <a:ext cx="5436612" cy="293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622266">
            <a:off x="12645291" y="4469140"/>
            <a:ext cx="568375" cy="104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286143">
            <a:off x="15652123" y="4428319"/>
            <a:ext cx="568375" cy="1049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857250" y="1298138"/>
            <a:ext cx="11038332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FF4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/>
        </p:nvSpPr>
        <p:spPr>
          <a:xfrm>
            <a:off x="2795123" y="1103376"/>
            <a:ext cx="12697754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1B50ED"/>
                </a:solidFill>
                <a:latin typeface="Lilita One"/>
                <a:ea typeface="Lilita One"/>
                <a:cs typeface="Lilita One"/>
                <a:sym typeface="Lilita One"/>
              </a:rPr>
              <a:t>ABOUT THE STORY</a:t>
            </a: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49" y="687001"/>
            <a:ext cx="1824878" cy="253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48257" y="553755"/>
            <a:ext cx="2884970" cy="280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9267" y="4012667"/>
            <a:ext cx="3649465" cy="33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5603" y="3992251"/>
            <a:ext cx="3649465" cy="33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66278" y="4012667"/>
            <a:ext cx="3649465" cy="33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1580" y="7594685"/>
            <a:ext cx="3887532" cy="13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0234" y="7594685"/>
            <a:ext cx="3887532" cy="13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47245" y="7594685"/>
            <a:ext cx="3887532" cy="13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334247">
            <a:off x="3916751" y="4579685"/>
            <a:ext cx="385861" cy="2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74310" y="4894992"/>
            <a:ext cx="1723380" cy="147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9302" y="4991686"/>
            <a:ext cx="999375" cy="14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608181">
            <a:off x="15744357" y="8951158"/>
            <a:ext cx="3331651" cy="112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2700000">
            <a:off x="-1468210" y="3959688"/>
            <a:ext cx="3874396" cy="206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2111560" y="7810904"/>
            <a:ext cx="3797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discuss.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7290213" y="7810890"/>
            <a:ext cx="3797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discuss.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2087792" y="3196327"/>
            <a:ext cx="4418394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BEGINNING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12635144" y="3196327"/>
            <a:ext cx="2711734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END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6934803" y="3196327"/>
            <a:ext cx="4418394" cy="4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5F2E"/>
                </a:solidFill>
                <a:latin typeface="Lilita One"/>
                <a:ea typeface="Lilita One"/>
                <a:cs typeface="Lilita One"/>
                <a:sym typeface="Lilita One"/>
              </a:rPr>
              <a:t>MIDDLE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12137138" y="7810890"/>
            <a:ext cx="3797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discuss.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