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10287000" cx="18288000"/>
  <p:notesSz cx="6858000" cy="9144000"/>
  <p:embeddedFontLst>
    <p:embeddedFont>
      <p:font typeface="Fira Sans Black"/>
      <p:bold r:id="rId26"/>
      <p:boldItalic r:id="rId27"/>
    </p:embeddedFont>
    <p:embeddedFont>
      <p:font typeface="Fira Sans Thin"/>
      <p:regular r:id="rId28"/>
      <p:bold r:id="rId29"/>
      <p:italic r:id="rId30"/>
      <p:boldItalic r:id="rId31"/>
    </p:embeddedFont>
    <p:embeddedFont>
      <p:font typeface="Fira Sans"/>
      <p:regular r:id="rId32"/>
      <p:bold r:id="rId33"/>
      <p:italic r:id="rId34"/>
      <p:boldItalic r:id="rId35"/>
    </p:embeddedFont>
    <p:embeddedFont>
      <p:font typeface="Courier Prim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80253F-2F2C-4833-B78E-C8F22E5C8CEF}">
  <a:tblStyle styleId="{B580253F-2F2C-4833-B78E-C8F22E5C8CE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FiraSansBlack-bold.fntdata"/><Relationship Id="rId25" Type="http://schemas.openxmlformats.org/officeDocument/2006/relationships/slide" Target="slides/slide19.xml"/><Relationship Id="rId28" Type="http://schemas.openxmlformats.org/officeDocument/2006/relationships/font" Target="fonts/FiraSansThin-regular.fntdata"/><Relationship Id="rId27" Type="http://schemas.openxmlformats.org/officeDocument/2006/relationships/font" Target="fonts/FiraSansBlack-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FiraSansThin-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iraSansThin-boldItalic.fntdata"/><Relationship Id="rId30" Type="http://schemas.openxmlformats.org/officeDocument/2006/relationships/font" Target="fonts/FiraSansThin-italic.fntdata"/><Relationship Id="rId11" Type="http://schemas.openxmlformats.org/officeDocument/2006/relationships/slide" Target="slides/slide5.xml"/><Relationship Id="rId33" Type="http://schemas.openxmlformats.org/officeDocument/2006/relationships/font" Target="fonts/FiraSans-bold.fntdata"/><Relationship Id="rId10" Type="http://schemas.openxmlformats.org/officeDocument/2006/relationships/slide" Target="slides/slide4.xml"/><Relationship Id="rId32" Type="http://schemas.openxmlformats.org/officeDocument/2006/relationships/font" Target="fonts/FiraSans-regular.fntdata"/><Relationship Id="rId13" Type="http://schemas.openxmlformats.org/officeDocument/2006/relationships/slide" Target="slides/slide7.xml"/><Relationship Id="rId35" Type="http://schemas.openxmlformats.org/officeDocument/2006/relationships/font" Target="fonts/FiraSans-boldItalic.fntdata"/><Relationship Id="rId12" Type="http://schemas.openxmlformats.org/officeDocument/2006/relationships/slide" Target="slides/slide6.xml"/><Relationship Id="rId34" Type="http://schemas.openxmlformats.org/officeDocument/2006/relationships/font" Target="fonts/FiraSans-italic.fntdata"/><Relationship Id="rId15" Type="http://schemas.openxmlformats.org/officeDocument/2006/relationships/slide" Target="slides/slide9.xml"/><Relationship Id="rId37" Type="http://schemas.openxmlformats.org/officeDocument/2006/relationships/font" Target="fonts/CourierPrime-bold.fntdata"/><Relationship Id="rId14" Type="http://schemas.openxmlformats.org/officeDocument/2006/relationships/slide" Target="slides/slide8.xml"/><Relationship Id="rId36" Type="http://schemas.openxmlformats.org/officeDocument/2006/relationships/font" Target="fonts/CourierPrime-regular.fntdata"/><Relationship Id="rId17" Type="http://schemas.openxmlformats.org/officeDocument/2006/relationships/slide" Target="slides/slide11.xml"/><Relationship Id="rId39" Type="http://schemas.openxmlformats.org/officeDocument/2006/relationships/font" Target="fonts/CourierPrime-boldItalic.fntdata"/><Relationship Id="rId16" Type="http://schemas.openxmlformats.org/officeDocument/2006/relationships/slide" Target="slides/slide10.xml"/><Relationship Id="rId38" Type="http://schemas.openxmlformats.org/officeDocument/2006/relationships/font" Target="fonts/CourierPrime-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8.png"/><Relationship Id="rId6"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 name="Google Shape;11;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 name="Google Shape;12;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3" name="Shape 13"/>
        <p:cNvGrpSpPr/>
        <p:nvPr/>
      </p:nvGrpSpPr>
      <p:grpSpPr>
        <a:xfrm>
          <a:off x="0" y="0"/>
          <a:ext cx="0" cy="0"/>
          <a:chOff x="0" y="0"/>
          <a:chExt cx="0" cy="0"/>
        </a:xfrm>
      </p:grpSpPr>
      <p:sp>
        <p:nvSpPr>
          <p:cNvPr id="14" name="Google Shape;14;p3"/>
          <p:cNvSpPr txBox="1"/>
          <p:nvPr>
            <p:ph type="title"/>
          </p:nvPr>
        </p:nvSpPr>
        <p:spPr>
          <a:xfrm>
            <a:off x="621900" y="7541176"/>
            <a:ext cx="17044200" cy="1557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FFFFFF"/>
              </a:buClr>
              <a:buSzPts val="14300"/>
              <a:buFont typeface="Courier Prime"/>
              <a:buNone/>
              <a:defRPr i="0" sz="14300" u="none" cap="none" strike="noStrike">
                <a:solidFill>
                  <a:srgbClr val="FFFFFF"/>
                </a:solidFill>
                <a:latin typeface="Courier Prime"/>
                <a:ea typeface="Courier Prime"/>
                <a:cs typeface="Courier Prime"/>
                <a:sym typeface="Courier Prime"/>
              </a:defRPr>
            </a:lvl1pPr>
            <a:lvl2pPr lvl="1" rtl="0">
              <a:spcBef>
                <a:spcPts val="0"/>
              </a:spcBef>
              <a:spcAft>
                <a:spcPts val="0"/>
              </a:spcAft>
              <a:buClr>
                <a:srgbClr val="FFFFFF"/>
              </a:buClr>
              <a:buSzPts val="14300"/>
              <a:buNone/>
              <a:defRPr sz="14300">
                <a:solidFill>
                  <a:srgbClr val="FFFFFF"/>
                </a:solidFill>
              </a:defRPr>
            </a:lvl2pPr>
            <a:lvl3pPr lvl="2" rtl="0">
              <a:spcBef>
                <a:spcPts val="0"/>
              </a:spcBef>
              <a:spcAft>
                <a:spcPts val="0"/>
              </a:spcAft>
              <a:buClr>
                <a:srgbClr val="FFFFFF"/>
              </a:buClr>
              <a:buSzPts val="14300"/>
              <a:buNone/>
              <a:defRPr sz="14300">
                <a:solidFill>
                  <a:srgbClr val="FFFFFF"/>
                </a:solidFill>
              </a:defRPr>
            </a:lvl3pPr>
            <a:lvl4pPr lvl="3" rtl="0">
              <a:spcBef>
                <a:spcPts val="0"/>
              </a:spcBef>
              <a:spcAft>
                <a:spcPts val="0"/>
              </a:spcAft>
              <a:buClr>
                <a:srgbClr val="FFFFFF"/>
              </a:buClr>
              <a:buSzPts val="14300"/>
              <a:buNone/>
              <a:defRPr sz="14300">
                <a:solidFill>
                  <a:srgbClr val="FFFFFF"/>
                </a:solidFill>
              </a:defRPr>
            </a:lvl4pPr>
            <a:lvl5pPr lvl="4" rtl="0">
              <a:spcBef>
                <a:spcPts val="0"/>
              </a:spcBef>
              <a:spcAft>
                <a:spcPts val="0"/>
              </a:spcAft>
              <a:buClr>
                <a:srgbClr val="FFFFFF"/>
              </a:buClr>
              <a:buSzPts val="14300"/>
              <a:buNone/>
              <a:defRPr sz="14300">
                <a:solidFill>
                  <a:srgbClr val="FFFFFF"/>
                </a:solidFill>
              </a:defRPr>
            </a:lvl5pPr>
            <a:lvl6pPr lvl="5" rtl="0">
              <a:spcBef>
                <a:spcPts val="0"/>
              </a:spcBef>
              <a:spcAft>
                <a:spcPts val="0"/>
              </a:spcAft>
              <a:buClr>
                <a:srgbClr val="FFFFFF"/>
              </a:buClr>
              <a:buSzPts val="14300"/>
              <a:buNone/>
              <a:defRPr sz="14300">
                <a:solidFill>
                  <a:srgbClr val="FFFFFF"/>
                </a:solidFill>
              </a:defRPr>
            </a:lvl6pPr>
            <a:lvl7pPr lvl="6" rtl="0">
              <a:spcBef>
                <a:spcPts val="0"/>
              </a:spcBef>
              <a:spcAft>
                <a:spcPts val="0"/>
              </a:spcAft>
              <a:buClr>
                <a:srgbClr val="FFFFFF"/>
              </a:buClr>
              <a:buSzPts val="14300"/>
              <a:buNone/>
              <a:defRPr sz="14300">
                <a:solidFill>
                  <a:srgbClr val="FFFFFF"/>
                </a:solidFill>
              </a:defRPr>
            </a:lvl7pPr>
            <a:lvl8pPr lvl="7" rtl="0">
              <a:spcBef>
                <a:spcPts val="0"/>
              </a:spcBef>
              <a:spcAft>
                <a:spcPts val="0"/>
              </a:spcAft>
              <a:buClr>
                <a:srgbClr val="FFFFFF"/>
              </a:buClr>
              <a:buSzPts val="14300"/>
              <a:buNone/>
              <a:defRPr sz="14300">
                <a:solidFill>
                  <a:srgbClr val="FFFFFF"/>
                </a:solidFill>
              </a:defRPr>
            </a:lvl8pPr>
            <a:lvl9pPr lvl="8" rtl="0">
              <a:spcBef>
                <a:spcPts val="0"/>
              </a:spcBef>
              <a:spcAft>
                <a:spcPts val="0"/>
              </a:spcAft>
              <a:buClr>
                <a:srgbClr val="FFFFFF"/>
              </a:buClr>
              <a:buSzPts val="14300"/>
              <a:buNone/>
              <a:defRPr sz="14300">
                <a:solidFill>
                  <a:srgbClr val="FFFFFF"/>
                </a:solidFill>
              </a:defRPr>
            </a:lvl9pPr>
          </a:lstStyle>
          <a:p/>
        </p:txBody>
      </p:sp>
      <p:sp>
        <p:nvSpPr>
          <p:cNvPr id="15" name="Google Shape;15;p3"/>
          <p:cNvSpPr/>
          <p:nvPr/>
        </p:nvSpPr>
        <p:spPr>
          <a:xfrm>
            <a:off x="4998223" y="2343309"/>
            <a:ext cx="7807065" cy="5952132"/>
          </a:xfrm>
          <a:custGeom>
            <a:rect b="b" l="l" r="r" t="t"/>
            <a:pathLst>
              <a:path extrusionOk="0" h="5952132" w="7807065">
                <a:moveTo>
                  <a:pt x="0" y="0"/>
                </a:moveTo>
                <a:lnTo>
                  <a:pt x="7807065" y="0"/>
                </a:lnTo>
                <a:lnTo>
                  <a:pt x="7807065" y="5952132"/>
                </a:lnTo>
                <a:lnTo>
                  <a:pt x="0" y="5952132"/>
                </a:lnTo>
                <a:lnTo>
                  <a:pt x="0" y="0"/>
                </a:lnTo>
                <a:close/>
              </a:path>
            </a:pathLst>
          </a:custGeom>
          <a:blipFill rotWithShape="1">
            <a:blip r:embed="rId2">
              <a:alphaModFix/>
            </a:blip>
            <a:stretch>
              <a:fillRect b="-10369" l="-21218" r="-21218" t="-17458"/>
            </a:stretch>
          </a:blipFill>
          <a:ln>
            <a:noFill/>
          </a:ln>
        </p:spPr>
      </p:sp>
      <p:grpSp>
        <p:nvGrpSpPr>
          <p:cNvPr id="16" name="Google Shape;16;p3"/>
          <p:cNvGrpSpPr/>
          <p:nvPr/>
        </p:nvGrpSpPr>
        <p:grpSpPr>
          <a:xfrm>
            <a:off x="8901756" y="3148497"/>
            <a:ext cx="3286220" cy="3286220"/>
            <a:chOff x="0" y="0"/>
            <a:chExt cx="4381626" cy="4381626"/>
          </a:xfrm>
        </p:grpSpPr>
        <p:sp>
          <p:nvSpPr>
            <p:cNvPr id="17" name="Google Shape;17;p3"/>
            <p:cNvSpPr/>
            <p:nvPr/>
          </p:nvSpPr>
          <p:spPr>
            <a:xfrm>
              <a:off x="0" y="0"/>
              <a:ext cx="4381626" cy="4381626"/>
            </a:xfrm>
            <a:custGeom>
              <a:rect b="b" l="l" r="r" t="t"/>
              <a:pathLst>
                <a:path extrusionOk="0" h="4381626" w="4381626">
                  <a:moveTo>
                    <a:pt x="0" y="0"/>
                  </a:moveTo>
                  <a:lnTo>
                    <a:pt x="4381626" y="0"/>
                  </a:lnTo>
                  <a:lnTo>
                    <a:pt x="4381626" y="4381626"/>
                  </a:lnTo>
                  <a:lnTo>
                    <a:pt x="0" y="4381626"/>
                  </a:lnTo>
                  <a:lnTo>
                    <a:pt x="0" y="0"/>
                  </a:lnTo>
                  <a:close/>
                </a:path>
              </a:pathLst>
            </a:custGeom>
            <a:blipFill rotWithShape="1">
              <a:blip r:embed="rId3">
                <a:alphaModFix amt="48000"/>
              </a:blip>
              <a:stretch>
                <a:fillRect b="0" l="0" r="0" t="0"/>
              </a:stretch>
            </a:blipFill>
            <a:ln>
              <a:noFill/>
            </a:ln>
          </p:spPr>
        </p:sp>
        <p:sp>
          <p:nvSpPr>
            <p:cNvPr id="18" name="Google Shape;18;p3"/>
            <p:cNvSpPr/>
            <p:nvPr/>
          </p:nvSpPr>
          <p:spPr>
            <a:xfrm>
              <a:off x="567127" y="567127"/>
              <a:ext cx="3247372" cy="3247372"/>
            </a:xfrm>
            <a:custGeom>
              <a:rect b="b" l="l" r="r" t="t"/>
              <a:pathLst>
                <a:path extrusionOk="0" h="3247372" w="3247372">
                  <a:moveTo>
                    <a:pt x="0" y="0"/>
                  </a:moveTo>
                  <a:lnTo>
                    <a:pt x="3247372" y="0"/>
                  </a:lnTo>
                  <a:lnTo>
                    <a:pt x="3247372" y="3247372"/>
                  </a:lnTo>
                  <a:lnTo>
                    <a:pt x="0" y="3247372"/>
                  </a:lnTo>
                  <a:lnTo>
                    <a:pt x="0" y="0"/>
                  </a:lnTo>
                  <a:close/>
                </a:path>
              </a:pathLst>
            </a:custGeom>
            <a:blipFill rotWithShape="1">
              <a:blip r:embed="rId3">
                <a:alphaModFix amt="56000"/>
              </a:blip>
              <a:stretch>
                <a:fillRect b="0" l="0" r="0" t="0"/>
              </a:stretch>
            </a:blipFill>
            <a:ln>
              <a:noFill/>
            </a:ln>
          </p:spPr>
        </p:sp>
      </p:grpSp>
      <p:cxnSp>
        <p:nvCxnSpPr>
          <p:cNvPr id="19" name="Google Shape;19;p3"/>
          <p:cNvCxnSpPr/>
          <p:nvPr/>
        </p:nvCxnSpPr>
        <p:spPr>
          <a:xfrm>
            <a:off x="-70739" y="4609605"/>
            <a:ext cx="4345500" cy="0"/>
          </a:xfrm>
          <a:prstGeom prst="straightConnector1">
            <a:avLst/>
          </a:prstGeom>
          <a:noFill/>
          <a:ln cap="flat" cmpd="sng" w="19050">
            <a:solidFill>
              <a:srgbClr val="FFFFFF"/>
            </a:solidFill>
            <a:prstDash val="solid"/>
            <a:round/>
            <a:headEnd len="sm" w="sm" type="none"/>
            <a:tailEnd len="sm" w="sm" type="none"/>
          </a:ln>
        </p:spPr>
      </p:cxnSp>
      <p:cxnSp>
        <p:nvCxnSpPr>
          <p:cNvPr id="20" name="Google Shape;20;p3"/>
          <p:cNvCxnSpPr/>
          <p:nvPr/>
        </p:nvCxnSpPr>
        <p:spPr>
          <a:xfrm>
            <a:off x="13942441" y="4609605"/>
            <a:ext cx="4345500" cy="0"/>
          </a:xfrm>
          <a:prstGeom prst="straightConnector1">
            <a:avLst/>
          </a:prstGeom>
          <a:noFill/>
          <a:ln cap="flat" cmpd="sng" w="19050">
            <a:solidFill>
              <a:srgbClr val="FFFFFF"/>
            </a:solidFill>
            <a:prstDash val="solid"/>
            <a:round/>
            <a:headEnd len="sm" w="sm" type="none"/>
            <a:tailEnd len="sm" w="sm" type="none"/>
          </a:ln>
        </p:spPr>
      </p:cxnSp>
      <p:cxnSp>
        <p:nvCxnSpPr>
          <p:cNvPr id="21" name="Google Shape;21;p3"/>
          <p:cNvCxnSpPr/>
          <p:nvPr/>
        </p:nvCxnSpPr>
        <p:spPr>
          <a:xfrm>
            <a:off x="-70739" y="5233650"/>
            <a:ext cx="4345500" cy="0"/>
          </a:xfrm>
          <a:prstGeom prst="straightConnector1">
            <a:avLst/>
          </a:prstGeom>
          <a:noFill/>
          <a:ln cap="flat" cmpd="sng" w="19050">
            <a:solidFill>
              <a:srgbClr val="FFFFFF"/>
            </a:solidFill>
            <a:prstDash val="solid"/>
            <a:round/>
            <a:headEnd len="sm" w="sm" type="none"/>
            <a:tailEnd len="sm" w="sm" type="none"/>
          </a:ln>
        </p:spPr>
      </p:cxnSp>
      <p:cxnSp>
        <p:nvCxnSpPr>
          <p:cNvPr id="22" name="Google Shape;22;p3"/>
          <p:cNvCxnSpPr/>
          <p:nvPr/>
        </p:nvCxnSpPr>
        <p:spPr>
          <a:xfrm>
            <a:off x="13942441" y="5233650"/>
            <a:ext cx="4345500" cy="0"/>
          </a:xfrm>
          <a:prstGeom prst="straightConnector1">
            <a:avLst/>
          </a:prstGeom>
          <a:noFill/>
          <a:ln cap="flat" cmpd="sng" w="19050">
            <a:solidFill>
              <a:srgbClr val="FFFFFF"/>
            </a:solidFill>
            <a:prstDash val="solid"/>
            <a:round/>
            <a:headEnd len="sm" w="sm" type="none"/>
            <a:tailEnd len="sm" w="sm" type="none"/>
          </a:ln>
        </p:spPr>
      </p:cxnSp>
      <p:cxnSp>
        <p:nvCxnSpPr>
          <p:cNvPr id="23" name="Google Shape;23;p3"/>
          <p:cNvCxnSpPr/>
          <p:nvPr/>
        </p:nvCxnSpPr>
        <p:spPr>
          <a:xfrm>
            <a:off x="-70739" y="5857694"/>
            <a:ext cx="4345500" cy="0"/>
          </a:xfrm>
          <a:prstGeom prst="straightConnector1">
            <a:avLst/>
          </a:prstGeom>
          <a:noFill/>
          <a:ln cap="flat" cmpd="sng" w="19050">
            <a:solidFill>
              <a:srgbClr val="FFFFFF"/>
            </a:solidFill>
            <a:prstDash val="solid"/>
            <a:round/>
            <a:headEnd len="sm" w="sm" type="none"/>
            <a:tailEnd len="sm" w="sm" type="none"/>
          </a:ln>
        </p:spPr>
      </p:cxnSp>
      <p:cxnSp>
        <p:nvCxnSpPr>
          <p:cNvPr id="24" name="Google Shape;24;p3"/>
          <p:cNvCxnSpPr/>
          <p:nvPr/>
        </p:nvCxnSpPr>
        <p:spPr>
          <a:xfrm>
            <a:off x="13942441" y="5857694"/>
            <a:ext cx="4345500" cy="0"/>
          </a:xfrm>
          <a:prstGeom prst="straightConnector1">
            <a:avLst/>
          </a:prstGeom>
          <a:noFill/>
          <a:ln cap="flat" cmpd="sng" w="19050">
            <a:solidFill>
              <a:srgbClr val="FFFFFF"/>
            </a:solidFill>
            <a:prstDash val="solid"/>
            <a:round/>
            <a:headEnd len="sm" w="sm" type="none"/>
            <a:tailEnd len="sm" w="sm" type="none"/>
          </a:ln>
        </p:spPr>
      </p:cxnSp>
      <p:cxnSp>
        <p:nvCxnSpPr>
          <p:cNvPr id="25" name="Google Shape;25;p3"/>
          <p:cNvCxnSpPr/>
          <p:nvPr/>
        </p:nvCxnSpPr>
        <p:spPr>
          <a:xfrm>
            <a:off x="24511" y="458694"/>
            <a:ext cx="18358800" cy="0"/>
          </a:xfrm>
          <a:prstGeom prst="straightConnector1">
            <a:avLst/>
          </a:prstGeom>
          <a:noFill/>
          <a:ln cap="flat" cmpd="sng" w="19050">
            <a:solidFill>
              <a:srgbClr val="FFFFFF"/>
            </a:solidFill>
            <a:prstDash val="solid"/>
            <a:round/>
            <a:headEnd len="sm" w="sm" type="none"/>
            <a:tailEnd len="sm" w="sm" type="none"/>
          </a:ln>
        </p:spPr>
      </p:cxnSp>
      <p:cxnSp>
        <p:nvCxnSpPr>
          <p:cNvPr id="26" name="Google Shape;26;p3"/>
          <p:cNvCxnSpPr/>
          <p:nvPr/>
        </p:nvCxnSpPr>
        <p:spPr>
          <a:xfrm>
            <a:off x="24511" y="9828306"/>
            <a:ext cx="18358800" cy="0"/>
          </a:xfrm>
          <a:prstGeom prst="straightConnector1">
            <a:avLst/>
          </a:prstGeom>
          <a:noFill/>
          <a:ln cap="flat" cmpd="sng" w="19050">
            <a:solidFill>
              <a:srgbClr val="FFFFFF"/>
            </a:solidFill>
            <a:prstDash val="solid"/>
            <a:round/>
            <a:headEnd len="sm" w="sm" type="none"/>
            <a:tailEnd len="sm" w="sm" type="none"/>
          </a:ln>
        </p:spPr>
      </p:cxnSp>
      <p:sp>
        <p:nvSpPr>
          <p:cNvPr id="27" name="Google Shape;27;p3"/>
          <p:cNvSpPr txBox="1"/>
          <p:nvPr>
            <p:ph idx="2" type="title"/>
          </p:nvPr>
        </p:nvSpPr>
        <p:spPr>
          <a:xfrm>
            <a:off x="621900" y="336338"/>
            <a:ext cx="17044200" cy="15576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FFFFFF"/>
              </a:buClr>
              <a:buSzPts val="14300"/>
              <a:buFont typeface="Courier Prime"/>
              <a:buNone/>
              <a:defRPr i="0" sz="14300" u="none" cap="none" strike="noStrike">
                <a:solidFill>
                  <a:srgbClr val="FFFFFF"/>
                </a:solidFill>
                <a:latin typeface="Courier Prime"/>
                <a:ea typeface="Courier Prime"/>
                <a:cs typeface="Courier Prime"/>
                <a:sym typeface="Courier Prime"/>
              </a:defRPr>
            </a:lvl1pPr>
            <a:lvl2pPr lvl="1" rtl="0">
              <a:spcBef>
                <a:spcPts val="0"/>
              </a:spcBef>
              <a:spcAft>
                <a:spcPts val="0"/>
              </a:spcAft>
              <a:buClr>
                <a:srgbClr val="FFFFFF"/>
              </a:buClr>
              <a:buSzPts val="14300"/>
              <a:buNone/>
              <a:defRPr sz="14300">
                <a:solidFill>
                  <a:srgbClr val="FFFFFF"/>
                </a:solidFill>
              </a:defRPr>
            </a:lvl2pPr>
            <a:lvl3pPr lvl="2" rtl="0">
              <a:spcBef>
                <a:spcPts val="0"/>
              </a:spcBef>
              <a:spcAft>
                <a:spcPts val="0"/>
              </a:spcAft>
              <a:buClr>
                <a:srgbClr val="FFFFFF"/>
              </a:buClr>
              <a:buSzPts val="14300"/>
              <a:buNone/>
              <a:defRPr sz="14300">
                <a:solidFill>
                  <a:srgbClr val="FFFFFF"/>
                </a:solidFill>
              </a:defRPr>
            </a:lvl3pPr>
            <a:lvl4pPr lvl="3" rtl="0">
              <a:spcBef>
                <a:spcPts val="0"/>
              </a:spcBef>
              <a:spcAft>
                <a:spcPts val="0"/>
              </a:spcAft>
              <a:buClr>
                <a:srgbClr val="FFFFFF"/>
              </a:buClr>
              <a:buSzPts val="14300"/>
              <a:buNone/>
              <a:defRPr sz="14300">
                <a:solidFill>
                  <a:srgbClr val="FFFFFF"/>
                </a:solidFill>
              </a:defRPr>
            </a:lvl4pPr>
            <a:lvl5pPr lvl="4" rtl="0">
              <a:spcBef>
                <a:spcPts val="0"/>
              </a:spcBef>
              <a:spcAft>
                <a:spcPts val="0"/>
              </a:spcAft>
              <a:buClr>
                <a:srgbClr val="FFFFFF"/>
              </a:buClr>
              <a:buSzPts val="14300"/>
              <a:buNone/>
              <a:defRPr sz="14300">
                <a:solidFill>
                  <a:srgbClr val="FFFFFF"/>
                </a:solidFill>
              </a:defRPr>
            </a:lvl5pPr>
            <a:lvl6pPr lvl="5" rtl="0">
              <a:spcBef>
                <a:spcPts val="0"/>
              </a:spcBef>
              <a:spcAft>
                <a:spcPts val="0"/>
              </a:spcAft>
              <a:buClr>
                <a:srgbClr val="FFFFFF"/>
              </a:buClr>
              <a:buSzPts val="14300"/>
              <a:buNone/>
              <a:defRPr sz="14300">
                <a:solidFill>
                  <a:srgbClr val="FFFFFF"/>
                </a:solidFill>
              </a:defRPr>
            </a:lvl6pPr>
            <a:lvl7pPr lvl="6" rtl="0">
              <a:spcBef>
                <a:spcPts val="0"/>
              </a:spcBef>
              <a:spcAft>
                <a:spcPts val="0"/>
              </a:spcAft>
              <a:buClr>
                <a:srgbClr val="FFFFFF"/>
              </a:buClr>
              <a:buSzPts val="14300"/>
              <a:buNone/>
              <a:defRPr sz="14300">
                <a:solidFill>
                  <a:srgbClr val="FFFFFF"/>
                </a:solidFill>
              </a:defRPr>
            </a:lvl7pPr>
            <a:lvl8pPr lvl="7" rtl="0">
              <a:spcBef>
                <a:spcPts val="0"/>
              </a:spcBef>
              <a:spcAft>
                <a:spcPts val="0"/>
              </a:spcAft>
              <a:buClr>
                <a:srgbClr val="FFFFFF"/>
              </a:buClr>
              <a:buSzPts val="14300"/>
              <a:buNone/>
              <a:defRPr sz="14300">
                <a:solidFill>
                  <a:srgbClr val="FFFFFF"/>
                </a:solidFill>
              </a:defRPr>
            </a:lvl8pPr>
            <a:lvl9pPr lvl="8" rtl="0">
              <a:spcBef>
                <a:spcPts val="0"/>
              </a:spcBef>
              <a:spcAft>
                <a:spcPts val="0"/>
              </a:spcAft>
              <a:buClr>
                <a:srgbClr val="FFFFFF"/>
              </a:buClr>
              <a:buSzPts val="14300"/>
              <a:buNone/>
              <a:defRPr sz="14300">
                <a:solidFill>
                  <a:srgbClr val="FFFFFF"/>
                </a:solidFill>
              </a:defRPr>
            </a:lvl9pPr>
          </a:lstStyle>
          <a:p/>
        </p:txBody>
      </p:sp>
      <p:sp>
        <p:nvSpPr>
          <p:cNvPr id="28" name="Google Shape;28;p3"/>
          <p:cNvSpPr txBox="1"/>
          <p:nvPr>
            <p:ph idx="1" type="body"/>
          </p:nvPr>
        </p:nvSpPr>
        <p:spPr>
          <a:xfrm>
            <a:off x="621900" y="4055940"/>
            <a:ext cx="4851900" cy="3756000"/>
          </a:xfrm>
          <a:prstGeom prst="rect">
            <a:avLst/>
          </a:prstGeom>
        </p:spPr>
        <p:txBody>
          <a:bodyPr anchorCtr="0" anchor="t" bIns="91425" lIns="91425" spcFirstLastPara="1" rIns="91425" wrap="square" tIns="91425">
            <a:noAutofit/>
          </a:bodyPr>
          <a:lstStyle>
            <a:lvl1pPr indent="-365125" lvl="0" marL="457200" rtl="0" algn="l">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1pPr>
            <a:lvl2pPr indent="-365125" lvl="1" marL="914400" rtl="0" algn="l">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2pPr>
            <a:lvl3pPr indent="-365125" lvl="2" marL="1371600" rtl="0" algn="l">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3pPr>
            <a:lvl4pPr indent="-365125" lvl="3" marL="1828800" rtl="0" algn="l">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4pPr>
            <a:lvl5pPr indent="-365125" lvl="4" marL="2286000" rtl="0" algn="l">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5pPr>
            <a:lvl6pPr indent="-365125" lvl="5" marL="2743200" rtl="0" algn="l">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6pPr>
            <a:lvl7pPr indent="-365125" lvl="6" marL="3200400" rtl="0" algn="l">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7pPr>
            <a:lvl8pPr indent="-365125" lvl="7" marL="3657600" rtl="0" algn="l">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8pPr>
            <a:lvl9pPr indent="-365125" lvl="8" marL="4114800" rtl="0" algn="l">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9pPr>
          </a:lstStyle>
          <a:p/>
        </p:txBody>
      </p:sp>
      <p:sp>
        <p:nvSpPr>
          <p:cNvPr id="29" name="Google Shape;29;p3"/>
          <p:cNvSpPr txBox="1"/>
          <p:nvPr>
            <p:ph idx="3" type="body"/>
          </p:nvPr>
        </p:nvSpPr>
        <p:spPr>
          <a:xfrm>
            <a:off x="12597950" y="4055940"/>
            <a:ext cx="4851900" cy="3756000"/>
          </a:xfrm>
          <a:prstGeom prst="rect">
            <a:avLst/>
          </a:prstGeom>
        </p:spPr>
        <p:txBody>
          <a:bodyPr anchorCtr="0" anchor="t" bIns="91425" lIns="91425" spcFirstLastPara="1" rIns="91425" wrap="square" tIns="91425">
            <a:noAutofit/>
          </a:bodyPr>
          <a:lstStyle>
            <a:lvl1pPr indent="-365125" lvl="0" marL="457200" rtl="0" algn="r">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1pPr>
            <a:lvl2pPr indent="-365125" lvl="1" marL="914400" rtl="0" algn="r">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2pPr>
            <a:lvl3pPr indent="-365125" lvl="2" marL="1371600" rtl="0" algn="r">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3pPr>
            <a:lvl4pPr indent="-365125" lvl="3" marL="1828800" rtl="0" algn="r">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4pPr>
            <a:lvl5pPr indent="-365125" lvl="4" marL="2286000" rtl="0" algn="r">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5pPr>
            <a:lvl6pPr indent="-365125" lvl="5" marL="2743200" rtl="0" algn="r">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6pPr>
            <a:lvl7pPr indent="-365125" lvl="6" marL="3200400" rtl="0" algn="r">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7pPr>
            <a:lvl8pPr indent="-365125" lvl="7" marL="3657600" rtl="0" algn="r">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8pPr>
            <a:lvl9pPr indent="-365125" lvl="8" marL="4114800" rtl="0" algn="r">
              <a:lnSpc>
                <a:spcPct val="180000"/>
              </a:lnSpc>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30" name="Shape 30"/>
        <p:cNvGrpSpPr/>
        <p:nvPr/>
      </p:nvGrpSpPr>
      <p:grpSpPr>
        <a:xfrm>
          <a:off x="0" y="0"/>
          <a:ext cx="0" cy="0"/>
          <a:chOff x="0" y="0"/>
          <a:chExt cx="0" cy="0"/>
        </a:xfrm>
      </p:grpSpPr>
      <p:sp>
        <p:nvSpPr>
          <p:cNvPr id="31" name="Google Shape;31;p4"/>
          <p:cNvSpPr txBox="1"/>
          <p:nvPr>
            <p:ph type="title"/>
          </p:nvPr>
        </p:nvSpPr>
        <p:spPr>
          <a:xfrm>
            <a:off x="621900" y="568691"/>
            <a:ext cx="17044200" cy="1740300"/>
          </a:xfrm>
          <a:prstGeom prst="rect">
            <a:avLst/>
          </a:prstGeom>
        </p:spPr>
        <p:txBody>
          <a:bodyPr anchorCtr="0" anchor="t" bIns="45700" lIns="91425" spcFirstLastPara="1" rIns="91425" wrap="square" tIns="45700">
            <a:noAutofit/>
          </a:bodyPr>
          <a:lstStyle>
            <a:lvl1pPr lvl="0">
              <a:spcBef>
                <a:spcPts val="0"/>
              </a:spcBef>
              <a:spcAft>
                <a:spcPts val="0"/>
              </a:spcAft>
              <a:buSzPts val="14300"/>
              <a:buNone/>
              <a:defRPr sz="14300"/>
            </a:lvl1pPr>
            <a:lvl2pPr lvl="1">
              <a:spcBef>
                <a:spcPts val="0"/>
              </a:spcBef>
              <a:spcAft>
                <a:spcPts val="0"/>
              </a:spcAft>
              <a:buSzPts val="14300"/>
              <a:buNone/>
              <a:defRPr sz="14300"/>
            </a:lvl2pPr>
            <a:lvl3pPr lvl="2">
              <a:spcBef>
                <a:spcPts val="0"/>
              </a:spcBef>
              <a:spcAft>
                <a:spcPts val="0"/>
              </a:spcAft>
              <a:buSzPts val="14300"/>
              <a:buNone/>
              <a:defRPr sz="14300"/>
            </a:lvl3pPr>
            <a:lvl4pPr lvl="3">
              <a:spcBef>
                <a:spcPts val="0"/>
              </a:spcBef>
              <a:spcAft>
                <a:spcPts val="0"/>
              </a:spcAft>
              <a:buSzPts val="14300"/>
              <a:buNone/>
              <a:defRPr sz="14300"/>
            </a:lvl4pPr>
            <a:lvl5pPr lvl="4">
              <a:spcBef>
                <a:spcPts val="0"/>
              </a:spcBef>
              <a:spcAft>
                <a:spcPts val="0"/>
              </a:spcAft>
              <a:buSzPts val="14300"/>
              <a:buNone/>
              <a:defRPr sz="14300"/>
            </a:lvl5pPr>
            <a:lvl6pPr lvl="5">
              <a:spcBef>
                <a:spcPts val="0"/>
              </a:spcBef>
              <a:spcAft>
                <a:spcPts val="0"/>
              </a:spcAft>
              <a:buSzPts val="14300"/>
              <a:buNone/>
              <a:defRPr sz="14300"/>
            </a:lvl6pPr>
            <a:lvl7pPr lvl="6">
              <a:spcBef>
                <a:spcPts val="0"/>
              </a:spcBef>
              <a:spcAft>
                <a:spcPts val="0"/>
              </a:spcAft>
              <a:buSzPts val="14300"/>
              <a:buNone/>
              <a:defRPr sz="14300"/>
            </a:lvl7pPr>
            <a:lvl8pPr lvl="7">
              <a:spcBef>
                <a:spcPts val="0"/>
              </a:spcBef>
              <a:spcAft>
                <a:spcPts val="0"/>
              </a:spcAft>
              <a:buSzPts val="14300"/>
              <a:buNone/>
              <a:defRPr sz="14300"/>
            </a:lvl8pPr>
            <a:lvl9pPr lvl="8">
              <a:spcBef>
                <a:spcPts val="0"/>
              </a:spcBef>
              <a:spcAft>
                <a:spcPts val="0"/>
              </a:spcAft>
              <a:buSzPts val="14300"/>
              <a:buNone/>
              <a:defRPr sz="14300"/>
            </a:lvl9pPr>
          </a:lstStyle>
          <a:p/>
        </p:txBody>
      </p:sp>
      <p:sp>
        <p:nvSpPr>
          <p:cNvPr id="32" name="Google Shape;32;p4"/>
          <p:cNvSpPr/>
          <p:nvPr/>
        </p:nvSpPr>
        <p:spPr>
          <a:xfrm>
            <a:off x="-860705" y="3047271"/>
            <a:ext cx="5812996" cy="5812996"/>
          </a:xfrm>
          <a:custGeom>
            <a:rect b="b" l="l" r="r" t="t"/>
            <a:pathLst>
              <a:path extrusionOk="0" h="5812996" w="5812996">
                <a:moveTo>
                  <a:pt x="0" y="0"/>
                </a:moveTo>
                <a:lnTo>
                  <a:pt x="5812996" y="0"/>
                </a:lnTo>
                <a:lnTo>
                  <a:pt x="5812996" y="5812996"/>
                </a:lnTo>
                <a:lnTo>
                  <a:pt x="0" y="5812996"/>
                </a:lnTo>
                <a:lnTo>
                  <a:pt x="0" y="0"/>
                </a:lnTo>
                <a:close/>
              </a:path>
            </a:pathLst>
          </a:custGeom>
          <a:blipFill rotWithShape="1">
            <a:blip r:embed="rId2">
              <a:alphaModFix/>
            </a:blip>
            <a:stretch>
              <a:fillRect b="0" l="0" r="0" t="0"/>
            </a:stretch>
          </a:blipFill>
          <a:ln>
            <a:noFill/>
          </a:ln>
        </p:spPr>
      </p:sp>
      <p:sp>
        <p:nvSpPr>
          <p:cNvPr id="33" name="Google Shape;33;p4"/>
          <p:cNvSpPr/>
          <p:nvPr/>
        </p:nvSpPr>
        <p:spPr>
          <a:xfrm>
            <a:off x="3932245" y="3047271"/>
            <a:ext cx="5812996" cy="5812996"/>
          </a:xfrm>
          <a:custGeom>
            <a:rect b="b" l="l" r="r" t="t"/>
            <a:pathLst>
              <a:path extrusionOk="0" h="5812996" w="5812996">
                <a:moveTo>
                  <a:pt x="0" y="0"/>
                </a:moveTo>
                <a:lnTo>
                  <a:pt x="5812997" y="0"/>
                </a:lnTo>
                <a:lnTo>
                  <a:pt x="5812997" y="5812996"/>
                </a:lnTo>
                <a:lnTo>
                  <a:pt x="0" y="5812996"/>
                </a:lnTo>
                <a:lnTo>
                  <a:pt x="0" y="0"/>
                </a:lnTo>
                <a:close/>
              </a:path>
            </a:pathLst>
          </a:custGeom>
          <a:blipFill rotWithShape="1">
            <a:blip r:embed="rId2">
              <a:alphaModFix/>
            </a:blip>
            <a:stretch>
              <a:fillRect b="0" l="0" r="0" t="0"/>
            </a:stretch>
          </a:blipFill>
          <a:ln>
            <a:noFill/>
          </a:ln>
        </p:spPr>
      </p:sp>
      <p:sp>
        <p:nvSpPr>
          <p:cNvPr id="34" name="Google Shape;34;p4"/>
          <p:cNvSpPr/>
          <p:nvPr/>
        </p:nvSpPr>
        <p:spPr>
          <a:xfrm>
            <a:off x="8635105" y="3047271"/>
            <a:ext cx="5812996" cy="5812996"/>
          </a:xfrm>
          <a:custGeom>
            <a:rect b="b" l="l" r="r" t="t"/>
            <a:pathLst>
              <a:path extrusionOk="0" h="5812996" w="5812996">
                <a:moveTo>
                  <a:pt x="0" y="0"/>
                </a:moveTo>
                <a:lnTo>
                  <a:pt x="5812996" y="0"/>
                </a:lnTo>
                <a:lnTo>
                  <a:pt x="5812996" y="5812996"/>
                </a:lnTo>
                <a:lnTo>
                  <a:pt x="0" y="5812996"/>
                </a:lnTo>
                <a:lnTo>
                  <a:pt x="0" y="0"/>
                </a:lnTo>
                <a:close/>
              </a:path>
            </a:pathLst>
          </a:custGeom>
          <a:blipFill rotWithShape="1">
            <a:blip r:embed="rId2">
              <a:alphaModFix/>
            </a:blip>
            <a:stretch>
              <a:fillRect b="0" l="0" r="0" t="0"/>
            </a:stretch>
          </a:blipFill>
          <a:ln>
            <a:noFill/>
          </a:ln>
        </p:spPr>
      </p:sp>
      <p:sp>
        <p:nvSpPr>
          <p:cNvPr id="35" name="Google Shape;35;p4"/>
          <p:cNvSpPr/>
          <p:nvPr/>
        </p:nvSpPr>
        <p:spPr>
          <a:xfrm>
            <a:off x="13335709" y="3047271"/>
            <a:ext cx="5812996" cy="5812996"/>
          </a:xfrm>
          <a:custGeom>
            <a:rect b="b" l="l" r="r" t="t"/>
            <a:pathLst>
              <a:path extrusionOk="0" h="5812996" w="5812996">
                <a:moveTo>
                  <a:pt x="0" y="0"/>
                </a:moveTo>
                <a:lnTo>
                  <a:pt x="5812996" y="0"/>
                </a:lnTo>
                <a:lnTo>
                  <a:pt x="5812996" y="5812996"/>
                </a:lnTo>
                <a:lnTo>
                  <a:pt x="0" y="5812996"/>
                </a:lnTo>
                <a:lnTo>
                  <a:pt x="0" y="0"/>
                </a:lnTo>
                <a:close/>
              </a:path>
            </a:pathLst>
          </a:custGeom>
          <a:blipFill rotWithShape="1">
            <a:blip r:embed="rId2">
              <a:alphaModFix/>
            </a:blip>
            <a:stretch>
              <a:fillRect b="0" l="0" r="0" t="0"/>
            </a:stretch>
          </a:blipFill>
          <a:ln>
            <a:noFill/>
          </a:ln>
        </p:spPr>
      </p:sp>
      <p:sp>
        <p:nvSpPr>
          <p:cNvPr id="36" name="Google Shape;36;p4"/>
          <p:cNvSpPr txBox="1"/>
          <p:nvPr/>
        </p:nvSpPr>
        <p:spPr>
          <a:xfrm>
            <a:off x="468225" y="4772955"/>
            <a:ext cx="3155100" cy="1331400"/>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0" i="0" lang="en-US" sz="8650" u="none" cap="none" strike="noStrike">
                <a:solidFill>
                  <a:srgbClr val="F5641D"/>
                </a:solidFill>
                <a:latin typeface="Courier Prime"/>
                <a:ea typeface="Courier Prime"/>
                <a:cs typeface="Courier Prime"/>
                <a:sym typeface="Courier Prime"/>
              </a:rPr>
              <a:t>01</a:t>
            </a:r>
            <a:endParaRPr/>
          </a:p>
        </p:txBody>
      </p:sp>
      <p:sp>
        <p:nvSpPr>
          <p:cNvPr id="37" name="Google Shape;37;p4"/>
          <p:cNvSpPr txBox="1"/>
          <p:nvPr/>
        </p:nvSpPr>
        <p:spPr>
          <a:xfrm>
            <a:off x="9964035" y="4772955"/>
            <a:ext cx="3155100" cy="1331400"/>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0" i="0" lang="en-US" sz="8650" u="none" cap="none" strike="noStrike">
                <a:solidFill>
                  <a:srgbClr val="F5641D"/>
                </a:solidFill>
                <a:latin typeface="Courier Prime"/>
                <a:ea typeface="Courier Prime"/>
                <a:cs typeface="Courier Prime"/>
                <a:sym typeface="Courier Prime"/>
              </a:rPr>
              <a:t>03</a:t>
            </a:r>
            <a:endParaRPr/>
          </a:p>
        </p:txBody>
      </p:sp>
      <p:sp>
        <p:nvSpPr>
          <p:cNvPr id="38" name="Google Shape;38;p4"/>
          <p:cNvSpPr txBox="1"/>
          <p:nvPr/>
        </p:nvSpPr>
        <p:spPr>
          <a:xfrm>
            <a:off x="5261176" y="4772955"/>
            <a:ext cx="3155100" cy="1331400"/>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0" i="0" lang="en-US" sz="8650" u="none" cap="none" strike="noStrike">
                <a:solidFill>
                  <a:srgbClr val="F5641D"/>
                </a:solidFill>
                <a:latin typeface="Courier Prime"/>
                <a:ea typeface="Courier Prime"/>
                <a:cs typeface="Courier Prime"/>
                <a:sym typeface="Courier Prime"/>
              </a:rPr>
              <a:t>02</a:t>
            </a:r>
            <a:endParaRPr/>
          </a:p>
        </p:txBody>
      </p:sp>
      <p:sp>
        <p:nvSpPr>
          <p:cNvPr id="39" name="Google Shape;39;p4"/>
          <p:cNvSpPr txBox="1"/>
          <p:nvPr/>
        </p:nvSpPr>
        <p:spPr>
          <a:xfrm>
            <a:off x="14639529" y="4772955"/>
            <a:ext cx="3155100" cy="1331400"/>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0" i="0" lang="en-US" sz="8650" u="none" cap="none" strike="noStrike">
                <a:solidFill>
                  <a:srgbClr val="F5641D"/>
                </a:solidFill>
                <a:latin typeface="Courier Prime"/>
                <a:ea typeface="Courier Prime"/>
                <a:cs typeface="Courier Prime"/>
                <a:sym typeface="Courier Prime"/>
              </a:rPr>
              <a:t>04</a:t>
            </a:r>
            <a:endParaRPr/>
          </a:p>
        </p:txBody>
      </p:sp>
      <p:cxnSp>
        <p:nvCxnSpPr>
          <p:cNvPr id="40" name="Google Shape;40;p4"/>
          <p:cNvCxnSpPr/>
          <p:nvPr/>
        </p:nvCxnSpPr>
        <p:spPr>
          <a:xfrm>
            <a:off x="24511" y="458694"/>
            <a:ext cx="18358800" cy="0"/>
          </a:xfrm>
          <a:prstGeom prst="straightConnector1">
            <a:avLst/>
          </a:prstGeom>
          <a:noFill/>
          <a:ln cap="flat" cmpd="sng" w="19050">
            <a:solidFill>
              <a:srgbClr val="FFFFFF"/>
            </a:solidFill>
            <a:prstDash val="solid"/>
            <a:round/>
            <a:headEnd len="sm" w="sm" type="none"/>
            <a:tailEnd len="sm" w="sm" type="none"/>
          </a:ln>
        </p:spPr>
      </p:cxnSp>
      <p:cxnSp>
        <p:nvCxnSpPr>
          <p:cNvPr id="41" name="Google Shape;41;p4"/>
          <p:cNvCxnSpPr/>
          <p:nvPr/>
        </p:nvCxnSpPr>
        <p:spPr>
          <a:xfrm>
            <a:off x="24511" y="9828306"/>
            <a:ext cx="18358800" cy="0"/>
          </a:xfrm>
          <a:prstGeom prst="straightConnector1">
            <a:avLst/>
          </a:prstGeom>
          <a:noFill/>
          <a:ln cap="flat" cmpd="sng" w="19050">
            <a:solidFill>
              <a:srgbClr val="FFFFFF"/>
            </a:solidFill>
            <a:prstDash val="solid"/>
            <a:round/>
            <a:headEnd len="sm" w="sm" type="none"/>
            <a:tailEnd len="sm" w="sm" type="none"/>
          </a:ln>
        </p:spPr>
      </p:cxnSp>
      <p:sp>
        <p:nvSpPr>
          <p:cNvPr id="42" name="Google Shape;42;p4"/>
          <p:cNvSpPr txBox="1"/>
          <p:nvPr>
            <p:ph idx="1" type="subTitle"/>
          </p:nvPr>
        </p:nvSpPr>
        <p:spPr>
          <a:xfrm>
            <a:off x="590025" y="6173825"/>
            <a:ext cx="2911500" cy="1331400"/>
          </a:xfrm>
          <a:prstGeom prst="rect">
            <a:avLst/>
          </a:prstGeom>
        </p:spPr>
        <p:txBody>
          <a:bodyPr anchorCtr="0" anchor="t" bIns="91425" lIns="91425" spcFirstLastPara="1" rIns="91425" wrap="square" tIns="91425">
            <a:no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43" name="Google Shape;43;p4"/>
          <p:cNvSpPr txBox="1"/>
          <p:nvPr>
            <p:ph idx="2" type="subTitle"/>
          </p:nvPr>
        </p:nvSpPr>
        <p:spPr>
          <a:xfrm>
            <a:off x="5383000" y="6173825"/>
            <a:ext cx="2911500" cy="13314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p:txBody>
      </p:sp>
      <p:sp>
        <p:nvSpPr>
          <p:cNvPr id="44" name="Google Shape;44;p4"/>
          <p:cNvSpPr txBox="1"/>
          <p:nvPr>
            <p:ph idx="3" type="subTitle"/>
          </p:nvPr>
        </p:nvSpPr>
        <p:spPr>
          <a:xfrm>
            <a:off x="10084725" y="6173825"/>
            <a:ext cx="2911500" cy="13314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p:txBody>
      </p:sp>
      <p:sp>
        <p:nvSpPr>
          <p:cNvPr id="45" name="Google Shape;45;p4"/>
          <p:cNvSpPr txBox="1"/>
          <p:nvPr>
            <p:ph idx="4" type="subTitle"/>
          </p:nvPr>
        </p:nvSpPr>
        <p:spPr>
          <a:xfrm>
            <a:off x="14761325" y="6173825"/>
            <a:ext cx="2911500" cy="13314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46" name="Shape 46"/>
        <p:cNvGrpSpPr/>
        <p:nvPr/>
      </p:nvGrpSpPr>
      <p:grpSpPr>
        <a:xfrm>
          <a:off x="0" y="0"/>
          <a:ext cx="0" cy="0"/>
          <a:chOff x="0" y="0"/>
          <a:chExt cx="0" cy="0"/>
        </a:xfrm>
      </p:grpSpPr>
      <p:sp>
        <p:nvSpPr>
          <p:cNvPr id="47" name="Google Shape;47;p5"/>
          <p:cNvSpPr txBox="1"/>
          <p:nvPr>
            <p:ph type="title"/>
          </p:nvPr>
        </p:nvSpPr>
        <p:spPr>
          <a:xfrm>
            <a:off x="3198950" y="1081325"/>
            <a:ext cx="14165100" cy="2836500"/>
          </a:xfrm>
          <a:prstGeom prst="rect">
            <a:avLst/>
          </a:prstGeom>
        </p:spPr>
        <p:txBody>
          <a:bodyPr anchorCtr="0" anchor="ctr" bIns="45700" lIns="91425" spcFirstLastPara="1" rIns="91425" wrap="square" tIns="45700">
            <a:noAutofit/>
          </a:bodyPr>
          <a:lstStyle>
            <a:lvl1pPr lvl="0" algn="r">
              <a:spcBef>
                <a:spcPts val="0"/>
              </a:spcBef>
              <a:spcAft>
                <a:spcPts val="0"/>
              </a:spcAft>
              <a:buSzPts val="105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8" name="Google Shape;48;p5"/>
          <p:cNvPicPr preferRelativeResize="0"/>
          <p:nvPr/>
        </p:nvPicPr>
        <p:blipFill rotWithShape="1">
          <a:blip r:embed="rId2">
            <a:alphaModFix/>
          </a:blip>
          <a:srcRect b="0" l="0" r="17136" t="0"/>
          <a:stretch/>
        </p:blipFill>
        <p:spPr>
          <a:xfrm>
            <a:off x="7375824" y="5005850"/>
            <a:ext cx="10912174" cy="4822425"/>
          </a:xfrm>
          <a:prstGeom prst="rect">
            <a:avLst/>
          </a:prstGeom>
          <a:noFill/>
          <a:ln>
            <a:noFill/>
          </a:ln>
        </p:spPr>
      </p:pic>
      <p:pic>
        <p:nvPicPr>
          <p:cNvPr id="49" name="Google Shape;49;p5"/>
          <p:cNvPicPr preferRelativeResize="0"/>
          <p:nvPr/>
        </p:nvPicPr>
        <p:blipFill rotWithShape="1">
          <a:blip r:embed="rId3">
            <a:alphaModFix/>
          </a:blip>
          <a:srcRect b="0" l="38111" r="0" t="0"/>
          <a:stretch/>
        </p:blipFill>
        <p:spPr>
          <a:xfrm>
            <a:off x="24500" y="458700"/>
            <a:ext cx="6266273" cy="5360150"/>
          </a:xfrm>
          <a:prstGeom prst="rect">
            <a:avLst/>
          </a:prstGeom>
          <a:noFill/>
          <a:ln>
            <a:noFill/>
          </a:ln>
        </p:spPr>
      </p:pic>
      <p:cxnSp>
        <p:nvCxnSpPr>
          <p:cNvPr id="50" name="Google Shape;50;p5"/>
          <p:cNvCxnSpPr/>
          <p:nvPr/>
        </p:nvCxnSpPr>
        <p:spPr>
          <a:xfrm>
            <a:off x="24511" y="458694"/>
            <a:ext cx="18358800" cy="0"/>
          </a:xfrm>
          <a:prstGeom prst="straightConnector1">
            <a:avLst/>
          </a:prstGeom>
          <a:noFill/>
          <a:ln cap="flat" cmpd="sng" w="19050">
            <a:solidFill>
              <a:srgbClr val="FFFFFF"/>
            </a:solidFill>
            <a:prstDash val="solid"/>
            <a:round/>
            <a:headEnd len="sm" w="sm" type="none"/>
            <a:tailEnd len="sm" w="sm" type="none"/>
          </a:ln>
        </p:spPr>
      </p:cxnSp>
      <p:cxnSp>
        <p:nvCxnSpPr>
          <p:cNvPr id="51" name="Google Shape;51;p5"/>
          <p:cNvCxnSpPr/>
          <p:nvPr/>
        </p:nvCxnSpPr>
        <p:spPr>
          <a:xfrm>
            <a:off x="24511" y="9828306"/>
            <a:ext cx="18358800" cy="0"/>
          </a:xfrm>
          <a:prstGeom prst="straightConnector1">
            <a:avLst/>
          </a:prstGeom>
          <a:noFill/>
          <a:ln cap="flat" cmpd="sng" w="19050">
            <a:solidFill>
              <a:srgbClr val="FFFFFF"/>
            </a:solidFill>
            <a:prstDash val="solid"/>
            <a:round/>
            <a:headEnd len="sm" w="sm" type="none"/>
            <a:tailEnd len="sm" w="sm" type="none"/>
          </a:ln>
        </p:spPr>
      </p:cxnSp>
      <p:sp>
        <p:nvSpPr>
          <p:cNvPr id="52" name="Google Shape;52;p5"/>
          <p:cNvSpPr txBox="1"/>
          <p:nvPr/>
        </p:nvSpPr>
        <p:spPr>
          <a:xfrm>
            <a:off x="1208918" y="6040013"/>
            <a:ext cx="4008900" cy="3236400"/>
          </a:xfrm>
          <a:prstGeom prst="rect">
            <a:avLst/>
          </a:prstGeom>
          <a:noFill/>
          <a:ln>
            <a:noFill/>
          </a:ln>
        </p:spPr>
        <p:txBody>
          <a:bodyPr anchorCtr="0" anchor="t" bIns="0" lIns="0" spcFirstLastPara="1" rIns="0" wrap="square" tIns="0">
            <a:spAutoFit/>
          </a:bodyPr>
          <a:lstStyle/>
          <a:p>
            <a:pPr indent="0" lvl="0" marL="0" marR="0" rtl="0" algn="ctr">
              <a:lnSpc>
                <a:spcPct val="167006"/>
              </a:lnSpc>
              <a:spcBef>
                <a:spcPts val="0"/>
              </a:spcBef>
              <a:spcAft>
                <a:spcPts val="0"/>
              </a:spcAft>
              <a:buNone/>
            </a:pPr>
            <a:r>
              <a:rPr b="0" i="0" lang="en-US" sz="21025" u="none" cap="none" strike="noStrike">
                <a:solidFill>
                  <a:srgbClr val="FFFFFF"/>
                </a:solidFill>
                <a:latin typeface="Fira Sans Thin"/>
                <a:ea typeface="Fira Sans Thin"/>
                <a:cs typeface="Fira Sans Thin"/>
                <a:sym typeface="Fira Sans Thin"/>
              </a:rPr>
              <a:t>01</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53" name="Shape 53"/>
        <p:cNvGrpSpPr/>
        <p:nvPr/>
      </p:nvGrpSpPr>
      <p:grpSpPr>
        <a:xfrm>
          <a:off x="0" y="0"/>
          <a:ext cx="0" cy="0"/>
          <a:chOff x="0" y="0"/>
          <a:chExt cx="0" cy="0"/>
        </a:xfrm>
      </p:grpSpPr>
      <p:sp>
        <p:nvSpPr>
          <p:cNvPr id="54" name="Google Shape;54;p6"/>
          <p:cNvSpPr/>
          <p:nvPr/>
        </p:nvSpPr>
        <p:spPr>
          <a:xfrm>
            <a:off x="1103696" y="2707514"/>
            <a:ext cx="8147851" cy="8147851"/>
          </a:xfrm>
          <a:custGeom>
            <a:rect b="b" l="l" r="r" t="t"/>
            <a:pathLst>
              <a:path extrusionOk="0" h="8147851" w="8147851">
                <a:moveTo>
                  <a:pt x="0" y="0"/>
                </a:moveTo>
                <a:lnTo>
                  <a:pt x="8147851" y="0"/>
                </a:lnTo>
                <a:lnTo>
                  <a:pt x="8147851" y="8147850"/>
                </a:lnTo>
                <a:lnTo>
                  <a:pt x="0" y="8147850"/>
                </a:lnTo>
                <a:lnTo>
                  <a:pt x="0" y="0"/>
                </a:lnTo>
                <a:close/>
              </a:path>
            </a:pathLst>
          </a:custGeom>
          <a:blipFill rotWithShape="1">
            <a:blip r:embed="rId2">
              <a:alphaModFix amt="56000"/>
            </a:blip>
            <a:stretch>
              <a:fillRect b="0" l="0" r="0" t="0"/>
            </a:stretch>
          </a:blipFill>
          <a:ln>
            <a:noFill/>
          </a:ln>
        </p:spPr>
      </p:sp>
      <p:sp>
        <p:nvSpPr>
          <p:cNvPr id="55" name="Google Shape;55;p6"/>
          <p:cNvSpPr/>
          <p:nvPr/>
        </p:nvSpPr>
        <p:spPr>
          <a:xfrm>
            <a:off x="1752439" y="3459663"/>
            <a:ext cx="6283264" cy="6797418"/>
          </a:xfrm>
          <a:custGeom>
            <a:rect b="b" l="l" r="r" t="t"/>
            <a:pathLst>
              <a:path extrusionOk="0" h="6797418" w="6283264">
                <a:moveTo>
                  <a:pt x="0" y="0"/>
                </a:moveTo>
                <a:lnTo>
                  <a:pt x="6283264" y="0"/>
                </a:lnTo>
                <a:lnTo>
                  <a:pt x="6283264" y="6797418"/>
                </a:lnTo>
                <a:lnTo>
                  <a:pt x="0" y="6797418"/>
                </a:lnTo>
                <a:lnTo>
                  <a:pt x="0" y="0"/>
                </a:lnTo>
                <a:close/>
              </a:path>
            </a:pathLst>
          </a:custGeom>
          <a:blipFill rotWithShape="1">
            <a:blip r:embed="rId3">
              <a:alphaModFix/>
            </a:blip>
            <a:stretch>
              <a:fillRect b="-30928" l="-13067" r="-99557" t="-3548"/>
            </a:stretch>
          </a:blipFill>
          <a:ln>
            <a:noFill/>
          </a:ln>
        </p:spPr>
      </p:sp>
      <p:cxnSp>
        <p:nvCxnSpPr>
          <p:cNvPr id="56" name="Google Shape;56;p6"/>
          <p:cNvCxnSpPr/>
          <p:nvPr/>
        </p:nvCxnSpPr>
        <p:spPr>
          <a:xfrm>
            <a:off x="24511" y="458694"/>
            <a:ext cx="18358800" cy="0"/>
          </a:xfrm>
          <a:prstGeom prst="straightConnector1">
            <a:avLst/>
          </a:prstGeom>
          <a:noFill/>
          <a:ln cap="flat" cmpd="sng" w="19050">
            <a:solidFill>
              <a:srgbClr val="FFFFFF"/>
            </a:solidFill>
            <a:prstDash val="solid"/>
            <a:round/>
            <a:headEnd len="sm" w="sm" type="none"/>
            <a:tailEnd len="sm" w="sm" type="none"/>
          </a:ln>
        </p:spPr>
      </p:cxnSp>
      <p:cxnSp>
        <p:nvCxnSpPr>
          <p:cNvPr id="57" name="Google Shape;57;p6"/>
          <p:cNvCxnSpPr/>
          <p:nvPr/>
        </p:nvCxnSpPr>
        <p:spPr>
          <a:xfrm>
            <a:off x="24511" y="9828306"/>
            <a:ext cx="18358800" cy="0"/>
          </a:xfrm>
          <a:prstGeom prst="straightConnector1">
            <a:avLst/>
          </a:prstGeom>
          <a:noFill/>
          <a:ln cap="flat" cmpd="sng" w="19050">
            <a:solidFill>
              <a:srgbClr val="FFFFFF"/>
            </a:solidFill>
            <a:prstDash val="solid"/>
            <a:round/>
            <a:headEnd len="sm" w="sm" type="none"/>
            <a:tailEnd len="sm" w="sm" type="none"/>
          </a:ln>
        </p:spPr>
      </p:cxnSp>
      <p:sp>
        <p:nvSpPr>
          <p:cNvPr id="58" name="Google Shape;58;p6"/>
          <p:cNvSpPr txBox="1"/>
          <p:nvPr>
            <p:ph type="title"/>
          </p:nvPr>
        </p:nvSpPr>
        <p:spPr>
          <a:xfrm>
            <a:off x="1423775" y="1108450"/>
            <a:ext cx="8244900" cy="1443600"/>
          </a:xfrm>
          <a:prstGeom prst="rect">
            <a:avLst/>
          </a:prstGeom>
        </p:spPr>
        <p:txBody>
          <a:bodyPr anchorCtr="0" anchor="ctr" bIns="45700" lIns="91425" spcFirstLastPara="1" rIns="91425" wrap="square" tIns="45700">
            <a:noAutofit/>
          </a:bodyPr>
          <a:lstStyle>
            <a:lvl1pPr lvl="0" rtl="0" algn="l">
              <a:spcBef>
                <a:spcPts val="0"/>
              </a:spcBef>
              <a:spcAft>
                <a:spcPts val="0"/>
              </a:spcAft>
              <a:buSzPts val="11500"/>
              <a:buNone/>
              <a:defRPr sz="11500"/>
            </a:lvl1pPr>
            <a:lvl2pPr lvl="1" rtl="0">
              <a:spcBef>
                <a:spcPts val="0"/>
              </a:spcBef>
              <a:spcAft>
                <a:spcPts val="0"/>
              </a:spcAft>
              <a:buSzPts val="11500"/>
              <a:buNone/>
              <a:defRPr sz="11500"/>
            </a:lvl2pPr>
            <a:lvl3pPr lvl="2" rtl="0">
              <a:spcBef>
                <a:spcPts val="0"/>
              </a:spcBef>
              <a:spcAft>
                <a:spcPts val="0"/>
              </a:spcAft>
              <a:buSzPts val="11500"/>
              <a:buNone/>
              <a:defRPr sz="11500"/>
            </a:lvl3pPr>
            <a:lvl4pPr lvl="3" rtl="0">
              <a:spcBef>
                <a:spcPts val="0"/>
              </a:spcBef>
              <a:spcAft>
                <a:spcPts val="0"/>
              </a:spcAft>
              <a:buSzPts val="11500"/>
              <a:buNone/>
              <a:defRPr sz="11500"/>
            </a:lvl4pPr>
            <a:lvl5pPr lvl="4" rtl="0">
              <a:spcBef>
                <a:spcPts val="0"/>
              </a:spcBef>
              <a:spcAft>
                <a:spcPts val="0"/>
              </a:spcAft>
              <a:buSzPts val="11500"/>
              <a:buNone/>
              <a:defRPr sz="11500"/>
            </a:lvl5pPr>
            <a:lvl6pPr lvl="5" rtl="0">
              <a:spcBef>
                <a:spcPts val="0"/>
              </a:spcBef>
              <a:spcAft>
                <a:spcPts val="0"/>
              </a:spcAft>
              <a:buSzPts val="11500"/>
              <a:buNone/>
              <a:defRPr sz="11500"/>
            </a:lvl6pPr>
            <a:lvl7pPr lvl="6" rtl="0">
              <a:spcBef>
                <a:spcPts val="0"/>
              </a:spcBef>
              <a:spcAft>
                <a:spcPts val="0"/>
              </a:spcAft>
              <a:buSzPts val="11500"/>
              <a:buNone/>
              <a:defRPr sz="11500"/>
            </a:lvl7pPr>
            <a:lvl8pPr lvl="7" rtl="0">
              <a:spcBef>
                <a:spcPts val="0"/>
              </a:spcBef>
              <a:spcAft>
                <a:spcPts val="0"/>
              </a:spcAft>
              <a:buSzPts val="11500"/>
              <a:buNone/>
              <a:defRPr sz="11500"/>
            </a:lvl8pPr>
            <a:lvl9pPr lvl="8" rtl="0">
              <a:spcBef>
                <a:spcPts val="0"/>
              </a:spcBef>
              <a:spcAft>
                <a:spcPts val="0"/>
              </a:spcAft>
              <a:buSzPts val="11500"/>
              <a:buNone/>
              <a:defRPr sz="11500"/>
            </a:lvl9pPr>
          </a:lstStyle>
          <a:p/>
        </p:txBody>
      </p:sp>
      <p:sp>
        <p:nvSpPr>
          <p:cNvPr id="59" name="Google Shape;59;p6"/>
          <p:cNvSpPr txBox="1"/>
          <p:nvPr>
            <p:ph idx="1" type="subTitle"/>
          </p:nvPr>
        </p:nvSpPr>
        <p:spPr>
          <a:xfrm>
            <a:off x="11196825" y="1276375"/>
            <a:ext cx="6283200" cy="640500"/>
          </a:xfrm>
          <a:prstGeom prst="rect">
            <a:avLst/>
          </a:prstGeom>
        </p:spPr>
        <p:txBody>
          <a:bodyPr anchorCtr="0" anchor="t" bIns="91425" lIns="91425" spcFirstLastPara="1" rIns="91425" wrap="square" tIns="91425">
            <a:noAutofit/>
          </a:bodyPr>
          <a:lstStyle>
            <a:lvl1pPr lvl="0" algn="l">
              <a:spcBef>
                <a:spcPts val="0"/>
              </a:spcBef>
              <a:spcAft>
                <a:spcPts val="0"/>
              </a:spcAft>
              <a:buClr>
                <a:srgbClr val="F5641D"/>
              </a:buClr>
              <a:buSzPts val="3000"/>
              <a:buNone/>
              <a:defRPr b="1" sz="3000">
                <a:solidFill>
                  <a:srgbClr val="F5641D"/>
                </a:solidFill>
              </a:defRPr>
            </a:lvl1pPr>
            <a:lvl2pPr lvl="1">
              <a:spcBef>
                <a:spcPts val="0"/>
              </a:spcBef>
              <a:spcAft>
                <a:spcPts val="0"/>
              </a:spcAft>
              <a:buSzPts val="2150"/>
              <a:buNone/>
              <a:defRPr/>
            </a:lvl2pPr>
            <a:lvl3pPr lvl="2">
              <a:spcBef>
                <a:spcPts val="0"/>
              </a:spcBef>
              <a:spcAft>
                <a:spcPts val="0"/>
              </a:spcAft>
              <a:buSzPts val="2150"/>
              <a:buNone/>
              <a:defRPr/>
            </a:lvl3pPr>
            <a:lvl4pPr lvl="3">
              <a:spcBef>
                <a:spcPts val="0"/>
              </a:spcBef>
              <a:spcAft>
                <a:spcPts val="0"/>
              </a:spcAft>
              <a:buSzPts val="2150"/>
              <a:buNone/>
              <a:defRPr/>
            </a:lvl4pPr>
            <a:lvl5pPr lvl="4">
              <a:spcBef>
                <a:spcPts val="0"/>
              </a:spcBef>
              <a:spcAft>
                <a:spcPts val="0"/>
              </a:spcAft>
              <a:buSzPts val="2150"/>
              <a:buNone/>
              <a:defRPr/>
            </a:lvl5pPr>
            <a:lvl6pPr lvl="5">
              <a:spcBef>
                <a:spcPts val="0"/>
              </a:spcBef>
              <a:spcAft>
                <a:spcPts val="0"/>
              </a:spcAft>
              <a:buSzPts val="2150"/>
              <a:buNone/>
              <a:defRPr/>
            </a:lvl6pPr>
            <a:lvl7pPr lvl="6">
              <a:spcBef>
                <a:spcPts val="0"/>
              </a:spcBef>
              <a:spcAft>
                <a:spcPts val="0"/>
              </a:spcAft>
              <a:buSzPts val="2150"/>
              <a:buNone/>
              <a:defRPr/>
            </a:lvl7pPr>
            <a:lvl8pPr lvl="7">
              <a:spcBef>
                <a:spcPts val="0"/>
              </a:spcBef>
              <a:spcAft>
                <a:spcPts val="0"/>
              </a:spcAft>
              <a:buSzPts val="2150"/>
              <a:buNone/>
              <a:defRPr/>
            </a:lvl8pPr>
            <a:lvl9pPr lvl="8">
              <a:spcBef>
                <a:spcPts val="0"/>
              </a:spcBef>
              <a:spcAft>
                <a:spcPts val="0"/>
              </a:spcAft>
              <a:buSzPts val="2150"/>
              <a:buNone/>
              <a:defRPr/>
            </a:lvl9pPr>
          </a:lstStyle>
          <a:p/>
        </p:txBody>
      </p:sp>
      <p:sp>
        <p:nvSpPr>
          <p:cNvPr id="60" name="Google Shape;60;p6"/>
          <p:cNvSpPr txBox="1"/>
          <p:nvPr>
            <p:ph idx="2" type="body"/>
          </p:nvPr>
        </p:nvSpPr>
        <p:spPr>
          <a:xfrm>
            <a:off x="11196825" y="2246475"/>
            <a:ext cx="5805000" cy="2785500"/>
          </a:xfrm>
          <a:prstGeom prst="rect">
            <a:avLst/>
          </a:prstGeom>
        </p:spPr>
        <p:txBody>
          <a:bodyPr anchorCtr="0" anchor="t" bIns="91425" lIns="91425" spcFirstLastPara="1" rIns="91425" wrap="square" tIns="91425">
            <a:noAutofit/>
          </a:bodyPr>
          <a:lstStyle>
            <a:lvl1pPr indent="-365125" lvl="0" marL="457200" algn="l">
              <a:spcBef>
                <a:spcPts val="0"/>
              </a:spcBef>
              <a:spcAft>
                <a:spcPts val="0"/>
              </a:spcAft>
              <a:buSzPts val="2150"/>
              <a:buChar char="●"/>
              <a:defRPr/>
            </a:lvl1pPr>
            <a:lvl2pPr indent="-365125" lvl="1" marL="914400" algn="l">
              <a:spcBef>
                <a:spcPts val="0"/>
              </a:spcBef>
              <a:spcAft>
                <a:spcPts val="0"/>
              </a:spcAft>
              <a:buSzPts val="2150"/>
              <a:buChar char="○"/>
              <a:defRPr/>
            </a:lvl2pPr>
            <a:lvl3pPr indent="-365125" lvl="2" marL="1371600" algn="l">
              <a:spcBef>
                <a:spcPts val="0"/>
              </a:spcBef>
              <a:spcAft>
                <a:spcPts val="0"/>
              </a:spcAft>
              <a:buSzPts val="2150"/>
              <a:buChar char="■"/>
              <a:defRPr/>
            </a:lvl3pPr>
            <a:lvl4pPr indent="-365125" lvl="3" marL="1828800" algn="l">
              <a:spcBef>
                <a:spcPts val="0"/>
              </a:spcBef>
              <a:spcAft>
                <a:spcPts val="0"/>
              </a:spcAft>
              <a:buSzPts val="2150"/>
              <a:buChar char="●"/>
              <a:defRPr/>
            </a:lvl4pPr>
            <a:lvl5pPr indent="-365125" lvl="4" marL="2286000" algn="l">
              <a:spcBef>
                <a:spcPts val="0"/>
              </a:spcBef>
              <a:spcAft>
                <a:spcPts val="0"/>
              </a:spcAft>
              <a:buSzPts val="2150"/>
              <a:buChar char="○"/>
              <a:defRPr/>
            </a:lvl5pPr>
            <a:lvl6pPr indent="-365125" lvl="5" marL="2743200" algn="l">
              <a:spcBef>
                <a:spcPts val="0"/>
              </a:spcBef>
              <a:spcAft>
                <a:spcPts val="0"/>
              </a:spcAft>
              <a:buSzPts val="2150"/>
              <a:buChar char="■"/>
              <a:defRPr/>
            </a:lvl6pPr>
            <a:lvl7pPr indent="-365125" lvl="6" marL="3200400" algn="l">
              <a:spcBef>
                <a:spcPts val="0"/>
              </a:spcBef>
              <a:spcAft>
                <a:spcPts val="0"/>
              </a:spcAft>
              <a:buSzPts val="2150"/>
              <a:buChar char="●"/>
              <a:defRPr/>
            </a:lvl7pPr>
            <a:lvl8pPr indent="-365125" lvl="7" marL="3657600" algn="l">
              <a:spcBef>
                <a:spcPts val="0"/>
              </a:spcBef>
              <a:spcAft>
                <a:spcPts val="0"/>
              </a:spcAft>
              <a:buSzPts val="2150"/>
              <a:buChar char="○"/>
              <a:defRPr/>
            </a:lvl8pPr>
            <a:lvl9pPr indent="-365125" lvl="8" marL="4114800" algn="l">
              <a:spcBef>
                <a:spcPts val="0"/>
              </a:spcBef>
              <a:spcAft>
                <a:spcPts val="0"/>
              </a:spcAft>
              <a:buSzPts val="2150"/>
              <a:buChar char="■"/>
              <a:defRPr/>
            </a:lvl9pPr>
          </a:lstStyle>
          <a:p/>
        </p:txBody>
      </p:sp>
      <p:sp>
        <p:nvSpPr>
          <p:cNvPr id="61" name="Google Shape;61;p6"/>
          <p:cNvSpPr txBox="1"/>
          <p:nvPr>
            <p:ph idx="3" type="subTitle"/>
          </p:nvPr>
        </p:nvSpPr>
        <p:spPr>
          <a:xfrm>
            <a:off x="11196825" y="5517675"/>
            <a:ext cx="6283200" cy="640500"/>
          </a:xfrm>
          <a:prstGeom prst="rect">
            <a:avLst/>
          </a:prstGeom>
        </p:spPr>
        <p:txBody>
          <a:bodyPr anchorCtr="0" anchor="t" bIns="91425" lIns="91425" spcFirstLastPara="1" rIns="91425" wrap="square" tIns="91425">
            <a:noAutofit/>
          </a:bodyPr>
          <a:lstStyle>
            <a:lvl1pPr lvl="0" rtl="0" algn="l">
              <a:spcBef>
                <a:spcPts val="0"/>
              </a:spcBef>
              <a:spcAft>
                <a:spcPts val="0"/>
              </a:spcAft>
              <a:buClr>
                <a:srgbClr val="F5641D"/>
              </a:buClr>
              <a:buSzPts val="3000"/>
              <a:buNone/>
              <a:defRPr b="1" sz="3000">
                <a:solidFill>
                  <a:srgbClr val="F5641D"/>
                </a:solidFill>
              </a:defRPr>
            </a:lvl1pPr>
            <a:lvl2pPr lvl="1" rtl="0">
              <a:spcBef>
                <a:spcPts val="0"/>
              </a:spcBef>
              <a:spcAft>
                <a:spcPts val="0"/>
              </a:spcAft>
              <a:buSzPts val="2150"/>
              <a:buNone/>
              <a:defRPr/>
            </a:lvl2pPr>
            <a:lvl3pPr lvl="2" rtl="0">
              <a:spcBef>
                <a:spcPts val="0"/>
              </a:spcBef>
              <a:spcAft>
                <a:spcPts val="0"/>
              </a:spcAft>
              <a:buSzPts val="2150"/>
              <a:buNone/>
              <a:defRPr/>
            </a:lvl3pPr>
            <a:lvl4pPr lvl="3" rtl="0">
              <a:spcBef>
                <a:spcPts val="0"/>
              </a:spcBef>
              <a:spcAft>
                <a:spcPts val="0"/>
              </a:spcAft>
              <a:buSzPts val="2150"/>
              <a:buNone/>
              <a:defRPr/>
            </a:lvl4pPr>
            <a:lvl5pPr lvl="4" rtl="0">
              <a:spcBef>
                <a:spcPts val="0"/>
              </a:spcBef>
              <a:spcAft>
                <a:spcPts val="0"/>
              </a:spcAft>
              <a:buSzPts val="2150"/>
              <a:buNone/>
              <a:defRPr/>
            </a:lvl5pPr>
            <a:lvl6pPr lvl="5" rtl="0">
              <a:spcBef>
                <a:spcPts val="0"/>
              </a:spcBef>
              <a:spcAft>
                <a:spcPts val="0"/>
              </a:spcAft>
              <a:buSzPts val="2150"/>
              <a:buNone/>
              <a:defRPr/>
            </a:lvl6pPr>
            <a:lvl7pPr lvl="6" rtl="0">
              <a:spcBef>
                <a:spcPts val="0"/>
              </a:spcBef>
              <a:spcAft>
                <a:spcPts val="0"/>
              </a:spcAft>
              <a:buSzPts val="2150"/>
              <a:buNone/>
              <a:defRPr/>
            </a:lvl7pPr>
            <a:lvl8pPr lvl="7" rtl="0">
              <a:spcBef>
                <a:spcPts val="0"/>
              </a:spcBef>
              <a:spcAft>
                <a:spcPts val="0"/>
              </a:spcAft>
              <a:buSzPts val="2150"/>
              <a:buNone/>
              <a:defRPr/>
            </a:lvl8pPr>
            <a:lvl9pPr lvl="8" rtl="0">
              <a:spcBef>
                <a:spcPts val="0"/>
              </a:spcBef>
              <a:spcAft>
                <a:spcPts val="0"/>
              </a:spcAft>
              <a:buSzPts val="2150"/>
              <a:buNone/>
              <a:defRPr/>
            </a:lvl9pPr>
          </a:lstStyle>
          <a:p/>
        </p:txBody>
      </p:sp>
      <p:sp>
        <p:nvSpPr>
          <p:cNvPr id="62" name="Google Shape;62;p6"/>
          <p:cNvSpPr txBox="1"/>
          <p:nvPr>
            <p:ph idx="4" type="body"/>
          </p:nvPr>
        </p:nvSpPr>
        <p:spPr>
          <a:xfrm>
            <a:off x="11196825" y="6487775"/>
            <a:ext cx="5805000" cy="2785500"/>
          </a:xfrm>
          <a:prstGeom prst="rect">
            <a:avLst/>
          </a:prstGeom>
        </p:spPr>
        <p:txBody>
          <a:bodyPr anchorCtr="0" anchor="t" bIns="91425" lIns="91425" spcFirstLastPara="1" rIns="91425" wrap="square" tIns="91425">
            <a:noAutofit/>
          </a:bodyPr>
          <a:lstStyle>
            <a:lvl1pPr indent="-365125" lvl="0" marL="457200" rtl="0" algn="l">
              <a:spcBef>
                <a:spcPts val="0"/>
              </a:spcBef>
              <a:spcAft>
                <a:spcPts val="0"/>
              </a:spcAft>
              <a:buSzPts val="2150"/>
              <a:buChar char="●"/>
              <a:defRPr/>
            </a:lvl1pPr>
            <a:lvl2pPr indent="-365125" lvl="1" marL="914400" rtl="0" algn="l">
              <a:spcBef>
                <a:spcPts val="0"/>
              </a:spcBef>
              <a:spcAft>
                <a:spcPts val="0"/>
              </a:spcAft>
              <a:buSzPts val="2150"/>
              <a:buChar char="○"/>
              <a:defRPr/>
            </a:lvl2pPr>
            <a:lvl3pPr indent="-365125" lvl="2" marL="1371600" rtl="0" algn="l">
              <a:spcBef>
                <a:spcPts val="0"/>
              </a:spcBef>
              <a:spcAft>
                <a:spcPts val="0"/>
              </a:spcAft>
              <a:buSzPts val="2150"/>
              <a:buChar char="■"/>
              <a:defRPr/>
            </a:lvl3pPr>
            <a:lvl4pPr indent="-365125" lvl="3" marL="1828800" rtl="0" algn="l">
              <a:spcBef>
                <a:spcPts val="0"/>
              </a:spcBef>
              <a:spcAft>
                <a:spcPts val="0"/>
              </a:spcAft>
              <a:buSzPts val="2150"/>
              <a:buChar char="●"/>
              <a:defRPr/>
            </a:lvl4pPr>
            <a:lvl5pPr indent="-365125" lvl="4" marL="2286000" rtl="0" algn="l">
              <a:spcBef>
                <a:spcPts val="0"/>
              </a:spcBef>
              <a:spcAft>
                <a:spcPts val="0"/>
              </a:spcAft>
              <a:buSzPts val="2150"/>
              <a:buChar char="○"/>
              <a:defRPr/>
            </a:lvl5pPr>
            <a:lvl6pPr indent="-365125" lvl="5" marL="2743200" rtl="0" algn="l">
              <a:spcBef>
                <a:spcPts val="0"/>
              </a:spcBef>
              <a:spcAft>
                <a:spcPts val="0"/>
              </a:spcAft>
              <a:buSzPts val="2150"/>
              <a:buChar char="■"/>
              <a:defRPr/>
            </a:lvl6pPr>
            <a:lvl7pPr indent="-365125" lvl="6" marL="3200400" rtl="0" algn="l">
              <a:spcBef>
                <a:spcPts val="0"/>
              </a:spcBef>
              <a:spcAft>
                <a:spcPts val="0"/>
              </a:spcAft>
              <a:buSzPts val="2150"/>
              <a:buChar char="●"/>
              <a:defRPr/>
            </a:lvl7pPr>
            <a:lvl8pPr indent="-365125" lvl="7" marL="3657600" rtl="0" algn="l">
              <a:spcBef>
                <a:spcPts val="0"/>
              </a:spcBef>
              <a:spcAft>
                <a:spcPts val="0"/>
              </a:spcAft>
              <a:buSzPts val="2150"/>
              <a:buChar char="○"/>
              <a:defRPr/>
            </a:lvl8pPr>
            <a:lvl9pPr indent="-365125" lvl="8" marL="4114800" rtl="0" algn="l">
              <a:spcBef>
                <a:spcPts val="0"/>
              </a:spcBef>
              <a:spcAft>
                <a:spcPts val="0"/>
              </a:spcAft>
              <a:buSzPts val="215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63" name="Shape 63"/>
        <p:cNvGrpSpPr/>
        <p:nvPr/>
      </p:nvGrpSpPr>
      <p:grpSpPr>
        <a:xfrm>
          <a:off x="0" y="0"/>
          <a:ext cx="0" cy="0"/>
          <a:chOff x="0" y="0"/>
          <a:chExt cx="0" cy="0"/>
        </a:xfrm>
      </p:grpSpPr>
      <p:sp>
        <p:nvSpPr>
          <p:cNvPr id="64" name="Google Shape;64;p7"/>
          <p:cNvSpPr/>
          <p:nvPr/>
        </p:nvSpPr>
        <p:spPr>
          <a:xfrm>
            <a:off x="700458" y="2737266"/>
            <a:ext cx="3956466" cy="3956466"/>
          </a:xfrm>
          <a:custGeom>
            <a:rect b="b" l="l" r="r" t="t"/>
            <a:pathLst>
              <a:path extrusionOk="0" h="3956466" w="3956466">
                <a:moveTo>
                  <a:pt x="0" y="0"/>
                </a:moveTo>
                <a:lnTo>
                  <a:pt x="3956466" y="0"/>
                </a:lnTo>
                <a:lnTo>
                  <a:pt x="3956466" y="3956466"/>
                </a:lnTo>
                <a:lnTo>
                  <a:pt x="0" y="3956466"/>
                </a:lnTo>
                <a:lnTo>
                  <a:pt x="0" y="0"/>
                </a:lnTo>
                <a:close/>
              </a:path>
            </a:pathLst>
          </a:custGeom>
          <a:blipFill rotWithShape="1">
            <a:blip r:embed="rId2">
              <a:alphaModFix/>
            </a:blip>
            <a:stretch>
              <a:fillRect b="0" l="0" r="0" t="0"/>
            </a:stretch>
          </a:blipFill>
          <a:ln>
            <a:noFill/>
          </a:ln>
        </p:spPr>
      </p:sp>
      <p:sp>
        <p:nvSpPr>
          <p:cNvPr id="65" name="Google Shape;65;p7"/>
          <p:cNvSpPr/>
          <p:nvPr/>
        </p:nvSpPr>
        <p:spPr>
          <a:xfrm>
            <a:off x="5010664" y="2737266"/>
            <a:ext cx="3956466" cy="3956466"/>
          </a:xfrm>
          <a:custGeom>
            <a:rect b="b" l="l" r="r" t="t"/>
            <a:pathLst>
              <a:path extrusionOk="0" h="3956466" w="3956466">
                <a:moveTo>
                  <a:pt x="0" y="0"/>
                </a:moveTo>
                <a:lnTo>
                  <a:pt x="3956466" y="0"/>
                </a:lnTo>
                <a:lnTo>
                  <a:pt x="3956466" y="3956466"/>
                </a:lnTo>
                <a:lnTo>
                  <a:pt x="0" y="3956466"/>
                </a:lnTo>
                <a:lnTo>
                  <a:pt x="0" y="0"/>
                </a:lnTo>
                <a:close/>
              </a:path>
            </a:pathLst>
          </a:custGeom>
          <a:blipFill rotWithShape="1">
            <a:blip r:embed="rId2">
              <a:alphaModFix/>
            </a:blip>
            <a:stretch>
              <a:fillRect b="0" l="0" r="0" t="0"/>
            </a:stretch>
          </a:blipFill>
          <a:ln>
            <a:noFill/>
          </a:ln>
        </p:spPr>
      </p:sp>
      <p:sp>
        <p:nvSpPr>
          <p:cNvPr id="66" name="Google Shape;66;p7"/>
          <p:cNvSpPr/>
          <p:nvPr/>
        </p:nvSpPr>
        <p:spPr>
          <a:xfrm>
            <a:off x="9320870" y="2737266"/>
            <a:ext cx="3956466" cy="3956466"/>
          </a:xfrm>
          <a:custGeom>
            <a:rect b="b" l="l" r="r" t="t"/>
            <a:pathLst>
              <a:path extrusionOk="0" h="3956466" w="3956466">
                <a:moveTo>
                  <a:pt x="0" y="0"/>
                </a:moveTo>
                <a:lnTo>
                  <a:pt x="3956466" y="0"/>
                </a:lnTo>
                <a:lnTo>
                  <a:pt x="3956466" y="3956466"/>
                </a:lnTo>
                <a:lnTo>
                  <a:pt x="0" y="3956466"/>
                </a:lnTo>
                <a:lnTo>
                  <a:pt x="0" y="0"/>
                </a:lnTo>
                <a:close/>
              </a:path>
            </a:pathLst>
          </a:custGeom>
          <a:blipFill rotWithShape="1">
            <a:blip r:embed="rId2">
              <a:alphaModFix/>
            </a:blip>
            <a:stretch>
              <a:fillRect b="0" l="0" r="0" t="0"/>
            </a:stretch>
          </a:blipFill>
          <a:ln>
            <a:noFill/>
          </a:ln>
        </p:spPr>
      </p:sp>
      <p:sp>
        <p:nvSpPr>
          <p:cNvPr id="67" name="Google Shape;67;p7"/>
          <p:cNvSpPr/>
          <p:nvPr/>
        </p:nvSpPr>
        <p:spPr>
          <a:xfrm>
            <a:off x="13631076" y="2737266"/>
            <a:ext cx="3956466" cy="3956466"/>
          </a:xfrm>
          <a:custGeom>
            <a:rect b="b" l="l" r="r" t="t"/>
            <a:pathLst>
              <a:path extrusionOk="0" h="3956466" w="3956466">
                <a:moveTo>
                  <a:pt x="0" y="0"/>
                </a:moveTo>
                <a:lnTo>
                  <a:pt x="3956466" y="0"/>
                </a:lnTo>
                <a:lnTo>
                  <a:pt x="3956466" y="3956466"/>
                </a:lnTo>
                <a:lnTo>
                  <a:pt x="0" y="3956466"/>
                </a:lnTo>
                <a:lnTo>
                  <a:pt x="0" y="0"/>
                </a:lnTo>
                <a:close/>
              </a:path>
            </a:pathLst>
          </a:custGeom>
          <a:blipFill rotWithShape="1">
            <a:blip r:embed="rId2">
              <a:alphaModFix/>
            </a:blip>
            <a:stretch>
              <a:fillRect b="0" l="0" r="0" t="0"/>
            </a:stretch>
          </a:blipFill>
          <a:ln>
            <a:noFill/>
          </a:ln>
        </p:spPr>
      </p:sp>
      <p:sp>
        <p:nvSpPr>
          <p:cNvPr id="68" name="Google Shape;68;p7"/>
          <p:cNvSpPr/>
          <p:nvPr/>
        </p:nvSpPr>
        <p:spPr>
          <a:xfrm>
            <a:off x="6364567" y="3976907"/>
            <a:ext cx="1248661" cy="1416007"/>
          </a:xfrm>
          <a:custGeom>
            <a:rect b="b" l="l" r="r" t="t"/>
            <a:pathLst>
              <a:path extrusionOk="0" h="1416007" w="1248661">
                <a:moveTo>
                  <a:pt x="0" y="0"/>
                </a:moveTo>
                <a:lnTo>
                  <a:pt x="1248660" y="0"/>
                </a:lnTo>
                <a:lnTo>
                  <a:pt x="1248660" y="1416007"/>
                </a:lnTo>
                <a:lnTo>
                  <a:pt x="0" y="1416007"/>
                </a:lnTo>
                <a:lnTo>
                  <a:pt x="0" y="0"/>
                </a:lnTo>
                <a:close/>
              </a:path>
            </a:pathLst>
          </a:custGeom>
          <a:blipFill rotWithShape="1">
            <a:blip r:embed="rId3">
              <a:alphaModFix/>
            </a:blip>
            <a:stretch>
              <a:fillRect b="0" l="0" r="0" t="0"/>
            </a:stretch>
          </a:blipFill>
          <a:ln>
            <a:noFill/>
          </a:ln>
        </p:spPr>
      </p:sp>
      <p:cxnSp>
        <p:nvCxnSpPr>
          <p:cNvPr id="69" name="Google Shape;69;p7"/>
          <p:cNvCxnSpPr/>
          <p:nvPr/>
        </p:nvCxnSpPr>
        <p:spPr>
          <a:xfrm>
            <a:off x="24511" y="458694"/>
            <a:ext cx="18358800" cy="0"/>
          </a:xfrm>
          <a:prstGeom prst="straightConnector1">
            <a:avLst/>
          </a:prstGeom>
          <a:noFill/>
          <a:ln cap="flat" cmpd="sng" w="19050">
            <a:solidFill>
              <a:srgbClr val="FFFFFF"/>
            </a:solidFill>
            <a:prstDash val="solid"/>
            <a:round/>
            <a:headEnd len="sm" w="sm" type="none"/>
            <a:tailEnd len="sm" w="sm" type="none"/>
          </a:ln>
        </p:spPr>
      </p:cxnSp>
      <p:cxnSp>
        <p:nvCxnSpPr>
          <p:cNvPr id="70" name="Google Shape;70;p7"/>
          <p:cNvCxnSpPr/>
          <p:nvPr/>
        </p:nvCxnSpPr>
        <p:spPr>
          <a:xfrm>
            <a:off x="24511" y="9828306"/>
            <a:ext cx="18358800" cy="0"/>
          </a:xfrm>
          <a:prstGeom prst="straightConnector1">
            <a:avLst/>
          </a:prstGeom>
          <a:noFill/>
          <a:ln cap="flat" cmpd="sng" w="19050">
            <a:solidFill>
              <a:srgbClr val="FFFFFF"/>
            </a:solidFill>
            <a:prstDash val="solid"/>
            <a:round/>
            <a:headEnd len="sm" w="sm" type="none"/>
            <a:tailEnd len="sm" w="sm" type="none"/>
          </a:ln>
        </p:spPr>
      </p:cxnSp>
      <p:pic>
        <p:nvPicPr>
          <p:cNvPr id="71" name="Google Shape;71;p7"/>
          <p:cNvPicPr preferRelativeResize="0"/>
          <p:nvPr/>
        </p:nvPicPr>
        <p:blipFill>
          <a:blip r:embed="rId4">
            <a:alphaModFix/>
          </a:blip>
          <a:stretch>
            <a:fillRect/>
          </a:stretch>
        </p:blipFill>
        <p:spPr>
          <a:xfrm>
            <a:off x="2069000" y="3993513"/>
            <a:ext cx="1219400" cy="1325950"/>
          </a:xfrm>
          <a:prstGeom prst="rect">
            <a:avLst/>
          </a:prstGeom>
          <a:noFill/>
          <a:ln>
            <a:noFill/>
          </a:ln>
        </p:spPr>
      </p:pic>
      <p:pic>
        <p:nvPicPr>
          <p:cNvPr id="72" name="Google Shape;72;p7"/>
          <p:cNvPicPr preferRelativeResize="0"/>
          <p:nvPr/>
        </p:nvPicPr>
        <p:blipFill>
          <a:blip r:embed="rId5">
            <a:alphaModFix/>
          </a:blip>
          <a:stretch>
            <a:fillRect/>
          </a:stretch>
        </p:blipFill>
        <p:spPr>
          <a:xfrm>
            <a:off x="10665350" y="4154534"/>
            <a:ext cx="1248650" cy="1210032"/>
          </a:xfrm>
          <a:prstGeom prst="rect">
            <a:avLst/>
          </a:prstGeom>
          <a:noFill/>
          <a:ln>
            <a:noFill/>
          </a:ln>
        </p:spPr>
      </p:pic>
      <p:pic>
        <p:nvPicPr>
          <p:cNvPr id="73" name="Google Shape;73;p7"/>
          <p:cNvPicPr preferRelativeResize="0"/>
          <p:nvPr/>
        </p:nvPicPr>
        <p:blipFill>
          <a:blip r:embed="rId6">
            <a:alphaModFix/>
          </a:blip>
          <a:stretch>
            <a:fillRect/>
          </a:stretch>
        </p:blipFill>
        <p:spPr>
          <a:xfrm>
            <a:off x="14984975" y="4129104"/>
            <a:ext cx="1248650" cy="1260891"/>
          </a:xfrm>
          <a:prstGeom prst="rect">
            <a:avLst/>
          </a:prstGeom>
          <a:noFill/>
          <a:ln>
            <a:noFill/>
          </a:ln>
        </p:spPr>
      </p:pic>
      <p:sp>
        <p:nvSpPr>
          <p:cNvPr id="74" name="Google Shape;74;p7"/>
          <p:cNvSpPr txBox="1"/>
          <p:nvPr>
            <p:ph type="title"/>
          </p:nvPr>
        </p:nvSpPr>
        <p:spPr>
          <a:xfrm>
            <a:off x="621900" y="641920"/>
            <a:ext cx="17044200" cy="1627800"/>
          </a:xfrm>
          <a:prstGeom prst="rect">
            <a:avLst/>
          </a:prstGeom>
        </p:spPr>
        <p:txBody>
          <a:bodyPr anchorCtr="0" anchor="t" bIns="45700" lIns="91425" spcFirstLastPara="1" rIns="91425" wrap="square" tIns="45700">
            <a:noAutofit/>
          </a:bodyPr>
          <a:lstStyle>
            <a:lvl1pPr lvl="0">
              <a:spcBef>
                <a:spcPts val="0"/>
              </a:spcBef>
              <a:spcAft>
                <a:spcPts val="0"/>
              </a:spcAft>
              <a:buSzPts val="105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7"/>
          <p:cNvSpPr txBox="1"/>
          <p:nvPr>
            <p:ph idx="1" type="subTitle"/>
          </p:nvPr>
        </p:nvSpPr>
        <p:spPr>
          <a:xfrm>
            <a:off x="558450" y="7043250"/>
            <a:ext cx="4240500" cy="640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5641D"/>
              </a:buClr>
              <a:buSzPts val="2450"/>
              <a:buNone/>
              <a:defRPr b="1" sz="2450">
                <a:solidFill>
                  <a:srgbClr val="F5641D"/>
                </a:solidFill>
              </a:defRPr>
            </a:lvl1pPr>
            <a:lvl2pPr lvl="1" rtl="0">
              <a:spcBef>
                <a:spcPts val="0"/>
              </a:spcBef>
              <a:spcAft>
                <a:spcPts val="0"/>
              </a:spcAft>
              <a:buSzPts val="2450"/>
              <a:buNone/>
              <a:defRPr sz="2450"/>
            </a:lvl2pPr>
            <a:lvl3pPr lvl="2" rtl="0">
              <a:spcBef>
                <a:spcPts val="0"/>
              </a:spcBef>
              <a:spcAft>
                <a:spcPts val="0"/>
              </a:spcAft>
              <a:buSzPts val="2450"/>
              <a:buNone/>
              <a:defRPr sz="2450"/>
            </a:lvl3pPr>
            <a:lvl4pPr lvl="3" rtl="0">
              <a:spcBef>
                <a:spcPts val="0"/>
              </a:spcBef>
              <a:spcAft>
                <a:spcPts val="0"/>
              </a:spcAft>
              <a:buSzPts val="2450"/>
              <a:buNone/>
              <a:defRPr sz="2450"/>
            </a:lvl4pPr>
            <a:lvl5pPr lvl="4" rtl="0">
              <a:spcBef>
                <a:spcPts val="0"/>
              </a:spcBef>
              <a:spcAft>
                <a:spcPts val="0"/>
              </a:spcAft>
              <a:buSzPts val="2450"/>
              <a:buNone/>
              <a:defRPr sz="2450"/>
            </a:lvl5pPr>
            <a:lvl6pPr lvl="5" rtl="0">
              <a:spcBef>
                <a:spcPts val="0"/>
              </a:spcBef>
              <a:spcAft>
                <a:spcPts val="0"/>
              </a:spcAft>
              <a:buSzPts val="2450"/>
              <a:buNone/>
              <a:defRPr sz="2450"/>
            </a:lvl6pPr>
            <a:lvl7pPr lvl="6" rtl="0">
              <a:spcBef>
                <a:spcPts val="0"/>
              </a:spcBef>
              <a:spcAft>
                <a:spcPts val="0"/>
              </a:spcAft>
              <a:buSzPts val="2450"/>
              <a:buNone/>
              <a:defRPr sz="2450"/>
            </a:lvl7pPr>
            <a:lvl8pPr lvl="7" rtl="0">
              <a:spcBef>
                <a:spcPts val="0"/>
              </a:spcBef>
              <a:spcAft>
                <a:spcPts val="0"/>
              </a:spcAft>
              <a:buSzPts val="2450"/>
              <a:buNone/>
              <a:defRPr sz="2450"/>
            </a:lvl8pPr>
            <a:lvl9pPr lvl="8" rtl="0">
              <a:spcBef>
                <a:spcPts val="0"/>
              </a:spcBef>
              <a:spcAft>
                <a:spcPts val="0"/>
              </a:spcAft>
              <a:buSzPts val="2450"/>
              <a:buNone/>
              <a:defRPr sz="2450"/>
            </a:lvl9pPr>
          </a:lstStyle>
          <a:p/>
        </p:txBody>
      </p:sp>
      <p:sp>
        <p:nvSpPr>
          <p:cNvPr id="76" name="Google Shape;76;p7"/>
          <p:cNvSpPr txBox="1"/>
          <p:nvPr>
            <p:ph idx="2" type="body"/>
          </p:nvPr>
        </p:nvSpPr>
        <p:spPr>
          <a:xfrm>
            <a:off x="719815" y="7727625"/>
            <a:ext cx="3917700" cy="2785500"/>
          </a:xfrm>
          <a:prstGeom prst="rect">
            <a:avLst/>
          </a:prstGeom>
        </p:spPr>
        <p:txBody>
          <a:bodyPr anchorCtr="0" anchor="t" bIns="91425" lIns="91425" spcFirstLastPara="1" rIns="91425" wrap="square" tIns="91425">
            <a:noAutofit/>
          </a:bodyPr>
          <a:lstStyle>
            <a:lvl1pPr indent="-361950" lvl="0" marL="457200" rtl="0">
              <a:spcBef>
                <a:spcPts val="0"/>
              </a:spcBef>
              <a:spcAft>
                <a:spcPts val="0"/>
              </a:spcAft>
              <a:buSzPts val="2100"/>
              <a:buChar char="●"/>
              <a:defRPr sz="2100"/>
            </a:lvl1pPr>
            <a:lvl2pPr indent="-361950" lvl="1" marL="914400" rtl="0">
              <a:spcBef>
                <a:spcPts val="0"/>
              </a:spcBef>
              <a:spcAft>
                <a:spcPts val="0"/>
              </a:spcAft>
              <a:buSzPts val="2100"/>
              <a:buChar char="○"/>
              <a:defRPr sz="2100"/>
            </a:lvl2pPr>
            <a:lvl3pPr indent="-361950" lvl="2" marL="1371600" rtl="0">
              <a:spcBef>
                <a:spcPts val="0"/>
              </a:spcBef>
              <a:spcAft>
                <a:spcPts val="0"/>
              </a:spcAft>
              <a:buSzPts val="2100"/>
              <a:buChar char="■"/>
              <a:defRPr sz="2100"/>
            </a:lvl3pPr>
            <a:lvl4pPr indent="-361950" lvl="3" marL="1828800" rtl="0">
              <a:spcBef>
                <a:spcPts val="0"/>
              </a:spcBef>
              <a:spcAft>
                <a:spcPts val="0"/>
              </a:spcAft>
              <a:buSzPts val="2100"/>
              <a:buChar char="●"/>
              <a:defRPr sz="2100"/>
            </a:lvl4pPr>
            <a:lvl5pPr indent="-361950" lvl="4" marL="2286000" rtl="0">
              <a:spcBef>
                <a:spcPts val="0"/>
              </a:spcBef>
              <a:spcAft>
                <a:spcPts val="0"/>
              </a:spcAft>
              <a:buSzPts val="2100"/>
              <a:buChar char="○"/>
              <a:defRPr sz="2100"/>
            </a:lvl5pPr>
            <a:lvl6pPr indent="-361950" lvl="5" marL="2743200" rtl="0">
              <a:spcBef>
                <a:spcPts val="0"/>
              </a:spcBef>
              <a:spcAft>
                <a:spcPts val="0"/>
              </a:spcAft>
              <a:buSzPts val="2100"/>
              <a:buChar char="■"/>
              <a:defRPr sz="2100"/>
            </a:lvl6pPr>
            <a:lvl7pPr indent="-361950" lvl="6" marL="3200400" rtl="0">
              <a:spcBef>
                <a:spcPts val="0"/>
              </a:spcBef>
              <a:spcAft>
                <a:spcPts val="0"/>
              </a:spcAft>
              <a:buSzPts val="2100"/>
              <a:buChar char="●"/>
              <a:defRPr sz="2100"/>
            </a:lvl7pPr>
            <a:lvl8pPr indent="-361950" lvl="7" marL="3657600" rtl="0">
              <a:spcBef>
                <a:spcPts val="0"/>
              </a:spcBef>
              <a:spcAft>
                <a:spcPts val="0"/>
              </a:spcAft>
              <a:buSzPts val="2100"/>
              <a:buChar char="○"/>
              <a:defRPr sz="2100"/>
            </a:lvl8pPr>
            <a:lvl9pPr indent="-361950" lvl="8" marL="4114800" rtl="0">
              <a:spcBef>
                <a:spcPts val="0"/>
              </a:spcBef>
              <a:spcAft>
                <a:spcPts val="0"/>
              </a:spcAft>
              <a:buSzPts val="2100"/>
              <a:buChar char="■"/>
              <a:defRPr sz="2100"/>
            </a:lvl9pPr>
          </a:lstStyle>
          <a:p/>
        </p:txBody>
      </p:sp>
      <p:sp>
        <p:nvSpPr>
          <p:cNvPr id="77" name="Google Shape;77;p7"/>
          <p:cNvSpPr txBox="1"/>
          <p:nvPr>
            <p:ph idx="3" type="subTitle"/>
          </p:nvPr>
        </p:nvSpPr>
        <p:spPr>
          <a:xfrm>
            <a:off x="4868650" y="7043250"/>
            <a:ext cx="4240500" cy="640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5641D"/>
              </a:buClr>
              <a:buSzPts val="2450"/>
              <a:buNone/>
              <a:defRPr b="1" sz="2450">
                <a:solidFill>
                  <a:srgbClr val="F5641D"/>
                </a:solidFill>
              </a:defRPr>
            </a:lvl1pPr>
            <a:lvl2pPr lvl="1" rtl="0">
              <a:spcBef>
                <a:spcPts val="0"/>
              </a:spcBef>
              <a:spcAft>
                <a:spcPts val="0"/>
              </a:spcAft>
              <a:buSzPts val="2450"/>
              <a:buNone/>
              <a:defRPr sz="2450"/>
            </a:lvl2pPr>
            <a:lvl3pPr lvl="2" rtl="0">
              <a:spcBef>
                <a:spcPts val="0"/>
              </a:spcBef>
              <a:spcAft>
                <a:spcPts val="0"/>
              </a:spcAft>
              <a:buSzPts val="2450"/>
              <a:buNone/>
              <a:defRPr sz="2450"/>
            </a:lvl3pPr>
            <a:lvl4pPr lvl="3" rtl="0">
              <a:spcBef>
                <a:spcPts val="0"/>
              </a:spcBef>
              <a:spcAft>
                <a:spcPts val="0"/>
              </a:spcAft>
              <a:buSzPts val="2450"/>
              <a:buNone/>
              <a:defRPr sz="2450"/>
            </a:lvl4pPr>
            <a:lvl5pPr lvl="4" rtl="0">
              <a:spcBef>
                <a:spcPts val="0"/>
              </a:spcBef>
              <a:spcAft>
                <a:spcPts val="0"/>
              </a:spcAft>
              <a:buSzPts val="2450"/>
              <a:buNone/>
              <a:defRPr sz="2450"/>
            </a:lvl5pPr>
            <a:lvl6pPr lvl="5" rtl="0">
              <a:spcBef>
                <a:spcPts val="0"/>
              </a:spcBef>
              <a:spcAft>
                <a:spcPts val="0"/>
              </a:spcAft>
              <a:buSzPts val="2450"/>
              <a:buNone/>
              <a:defRPr sz="2450"/>
            </a:lvl6pPr>
            <a:lvl7pPr lvl="6" rtl="0">
              <a:spcBef>
                <a:spcPts val="0"/>
              </a:spcBef>
              <a:spcAft>
                <a:spcPts val="0"/>
              </a:spcAft>
              <a:buSzPts val="2450"/>
              <a:buNone/>
              <a:defRPr sz="2450"/>
            </a:lvl7pPr>
            <a:lvl8pPr lvl="7" rtl="0">
              <a:spcBef>
                <a:spcPts val="0"/>
              </a:spcBef>
              <a:spcAft>
                <a:spcPts val="0"/>
              </a:spcAft>
              <a:buSzPts val="2450"/>
              <a:buNone/>
              <a:defRPr sz="2450"/>
            </a:lvl8pPr>
            <a:lvl9pPr lvl="8" rtl="0">
              <a:spcBef>
                <a:spcPts val="0"/>
              </a:spcBef>
              <a:spcAft>
                <a:spcPts val="0"/>
              </a:spcAft>
              <a:buSzPts val="2450"/>
              <a:buNone/>
              <a:defRPr sz="2450"/>
            </a:lvl9pPr>
          </a:lstStyle>
          <a:p/>
        </p:txBody>
      </p:sp>
      <p:sp>
        <p:nvSpPr>
          <p:cNvPr id="78" name="Google Shape;78;p7"/>
          <p:cNvSpPr txBox="1"/>
          <p:nvPr>
            <p:ph idx="4" type="body"/>
          </p:nvPr>
        </p:nvSpPr>
        <p:spPr>
          <a:xfrm>
            <a:off x="5030015" y="7727625"/>
            <a:ext cx="3917700" cy="2785500"/>
          </a:xfrm>
          <a:prstGeom prst="rect">
            <a:avLst/>
          </a:prstGeom>
        </p:spPr>
        <p:txBody>
          <a:bodyPr anchorCtr="0" anchor="t" bIns="91425" lIns="91425" spcFirstLastPara="1" rIns="91425" wrap="square" tIns="91425">
            <a:noAutofit/>
          </a:bodyPr>
          <a:lstStyle>
            <a:lvl1pPr indent="-361950" lvl="0" marL="457200" rtl="0">
              <a:spcBef>
                <a:spcPts val="0"/>
              </a:spcBef>
              <a:spcAft>
                <a:spcPts val="0"/>
              </a:spcAft>
              <a:buSzPts val="2100"/>
              <a:buChar char="●"/>
              <a:defRPr sz="2100"/>
            </a:lvl1pPr>
            <a:lvl2pPr indent="-361950" lvl="1" marL="914400" rtl="0">
              <a:spcBef>
                <a:spcPts val="0"/>
              </a:spcBef>
              <a:spcAft>
                <a:spcPts val="0"/>
              </a:spcAft>
              <a:buSzPts val="2100"/>
              <a:buChar char="○"/>
              <a:defRPr sz="2100"/>
            </a:lvl2pPr>
            <a:lvl3pPr indent="-361950" lvl="2" marL="1371600" rtl="0">
              <a:spcBef>
                <a:spcPts val="0"/>
              </a:spcBef>
              <a:spcAft>
                <a:spcPts val="0"/>
              </a:spcAft>
              <a:buSzPts val="2100"/>
              <a:buChar char="■"/>
              <a:defRPr sz="2100"/>
            </a:lvl3pPr>
            <a:lvl4pPr indent="-361950" lvl="3" marL="1828800" rtl="0">
              <a:spcBef>
                <a:spcPts val="0"/>
              </a:spcBef>
              <a:spcAft>
                <a:spcPts val="0"/>
              </a:spcAft>
              <a:buSzPts val="2100"/>
              <a:buChar char="●"/>
              <a:defRPr sz="2100"/>
            </a:lvl4pPr>
            <a:lvl5pPr indent="-361950" lvl="4" marL="2286000" rtl="0">
              <a:spcBef>
                <a:spcPts val="0"/>
              </a:spcBef>
              <a:spcAft>
                <a:spcPts val="0"/>
              </a:spcAft>
              <a:buSzPts val="2100"/>
              <a:buChar char="○"/>
              <a:defRPr sz="2100"/>
            </a:lvl5pPr>
            <a:lvl6pPr indent="-361950" lvl="5" marL="2743200" rtl="0">
              <a:spcBef>
                <a:spcPts val="0"/>
              </a:spcBef>
              <a:spcAft>
                <a:spcPts val="0"/>
              </a:spcAft>
              <a:buSzPts val="2100"/>
              <a:buChar char="■"/>
              <a:defRPr sz="2100"/>
            </a:lvl6pPr>
            <a:lvl7pPr indent="-361950" lvl="6" marL="3200400" rtl="0">
              <a:spcBef>
                <a:spcPts val="0"/>
              </a:spcBef>
              <a:spcAft>
                <a:spcPts val="0"/>
              </a:spcAft>
              <a:buSzPts val="2100"/>
              <a:buChar char="●"/>
              <a:defRPr sz="2100"/>
            </a:lvl7pPr>
            <a:lvl8pPr indent="-361950" lvl="7" marL="3657600" rtl="0">
              <a:spcBef>
                <a:spcPts val="0"/>
              </a:spcBef>
              <a:spcAft>
                <a:spcPts val="0"/>
              </a:spcAft>
              <a:buSzPts val="2100"/>
              <a:buChar char="○"/>
              <a:defRPr sz="2100"/>
            </a:lvl8pPr>
            <a:lvl9pPr indent="-361950" lvl="8" marL="4114800" rtl="0">
              <a:spcBef>
                <a:spcPts val="0"/>
              </a:spcBef>
              <a:spcAft>
                <a:spcPts val="0"/>
              </a:spcAft>
              <a:buSzPts val="2100"/>
              <a:buChar char="■"/>
              <a:defRPr sz="2100"/>
            </a:lvl9pPr>
          </a:lstStyle>
          <a:p/>
        </p:txBody>
      </p:sp>
      <p:sp>
        <p:nvSpPr>
          <p:cNvPr id="79" name="Google Shape;79;p7"/>
          <p:cNvSpPr txBox="1"/>
          <p:nvPr>
            <p:ph idx="5" type="subTitle"/>
          </p:nvPr>
        </p:nvSpPr>
        <p:spPr>
          <a:xfrm>
            <a:off x="9340275" y="7043250"/>
            <a:ext cx="4240500" cy="640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5641D"/>
              </a:buClr>
              <a:buSzPts val="2450"/>
              <a:buNone/>
              <a:defRPr b="1" sz="2450">
                <a:solidFill>
                  <a:srgbClr val="F5641D"/>
                </a:solidFill>
              </a:defRPr>
            </a:lvl1pPr>
            <a:lvl2pPr lvl="1" rtl="0">
              <a:spcBef>
                <a:spcPts val="0"/>
              </a:spcBef>
              <a:spcAft>
                <a:spcPts val="0"/>
              </a:spcAft>
              <a:buSzPts val="2450"/>
              <a:buNone/>
              <a:defRPr sz="2450"/>
            </a:lvl2pPr>
            <a:lvl3pPr lvl="2" rtl="0">
              <a:spcBef>
                <a:spcPts val="0"/>
              </a:spcBef>
              <a:spcAft>
                <a:spcPts val="0"/>
              </a:spcAft>
              <a:buSzPts val="2450"/>
              <a:buNone/>
              <a:defRPr sz="2450"/>
            </a:lvl3pPr>
            <a:lvl4pPr lvl="3" rtl="0">
              <a:spcBef>
                <a:spcPts val="0"/>
              </a:spcBef>
              <a:spcAft>
                <a:spcPts val="0"/>
              </a:spcAft>
              <a:buSzPts val="2450"/>
              <a:buNone/>
              <a:defRPr sz="2450"/>
            </a:lvl4pPr>
            <a:lvl5pPr lvl="4" rtl="0">
              <a:spcBef>
                <a:spcPts val="0"/>
              </a:spcBef>
              <a:spcAft>
                <a:spcPts val="0"/>
              </a:spcAft>
              <a:buSzPts val="2450"/>
              <a:buNone/>
              <a:defRPr sz="2450"/>
            </a:lvl5pPr>
            <a:lvl6pPr lvl="5" rtl="0">
              <a:spcBef>
                <a:spcPts val="0"/>
              </a:spcBef>
              <a:spcAft>
                <a:spcPts val="0"/>
              </a:spcAft>
              <a:buSzPts val="2450"/>
              <a:buNone/>
              <a:defRPr sz="2450"/>
            </a:lvl6pPr>
            <a:lvl7pPr lvl="6" rtl="0">
              <a:spcBef>
                <a:spcPts val="0"/>
              </a:spcBef>
              <a:spcAft>
                <a:spcPts val="0"/>
              </a:spcAft>
              <a:buSzPts val="2450"/>
              <a:buNone/>
              <a:defRPr sz="2450"/>
            </a:lvl7pPr>
            <a:lvl8pPr lvl="7" rtl="0">
              <a:spcBef>
                <a:spcPts val="0"/>
              </a:spcBef>
              <a:spcAft>
                <a:spcPts val="0"/>
              </a:spcAft>
              <a:buSzPts val="2450"/>
              <a:buNone/>
              <a:defRPr sz="2450"/>
            </a:lvl8pPr>
            <a:lvl9pPr lvl="8" rtl="0">
              <a:spcBef>
                <a:spcPts val="0"/>
              </a:spcBef>
              <a:spcAft>
                <a:spcPts val="0"/>
              </a:spcAft>
              <a:buSzPts val="2450"/>
              <a:buNone/>
              <a:defRPr sz="2450"/>
            </a:lvl9pPr>
          </a:lstStyle>
          <a:p/>
        </p:txBody>
      </p:sp>
      <p:sp>
        <p:nvSpPr>
          <p:cNvPr id="80" name="Google Shape;80;p7"/>
          <p:cNvSpPr txBox="1"/>
          <p:nvPr>
            <p:ph idx="6" type="body"/>
          </p:nvPr>
        </p:nvSpPr>
        <p:spPr>
          <a:xfrm>
            <a:off x="9501640" y="7727625"/>
            <a:ext cx="3917700" cy="2785500"/>
          </a:xfrm>
          <a:prstGeom prst="rect">
            <a:avLst/>
          </a:prstGeom>
        </p:spPr>
        <p:txBody>
          <a:bodyPr anchorCtr="0" anchor="t" bIns="91425" lIns="91425" spcFirstLastPara="1" rIns="91425" wrap="square" tIns="91425">
            <a:noAutofit/>
          </a:bodyPr>
          <a:lstStyle>
            <a:lvl1pPr indent="-361950" lvl="0" marL="457200" rtl="0">
              <a:spcBef>
                <a:spcPts val="0"/>
              </a:spcBef>
              <a:spcAft>
                <a:spcPts val="0"/>
              </a:spcAft>
              <a:buSzPts val="2100"/>
              <a:buChar char="●"/>
              <a:defRPr sz="2100"/>
            </a:lvl1pPr>
            <a:lvl2pPr indent="-361950" lvl="1" marL="914400" rtl="0">
              <a:spcBef>
                <a:spcPts val="0"/>
              </a:spcBef>
              <a:spcAft>
                <a:spcPts val="0"/>
              </a:spcAft>
              <a:buSzPts val="2100"/>
              <a:buChar char="○"/>
              <a:defRPr sz="2100"/>
            </a:lvl2pPr>
            <a:lvl3pPr indent="-361950" lvl="2" marL="1371600" rtl="0">
              <a:spcBef>
                <a:spcPts val="0"/>
              </a:spcBef>
              <a:spcAft>
                <a:spcPts val="0"/>
              </a:spcAft>
              <a:buSzPts val="2100"/>
              <a:buChar char="■"/>
              <a:defRPr sz="2100"/>
            </a:lvl3pPr>
            <a:lvl4pPr indent="-361950" lvl="3" marL="1828800" rtl="0">
              <a:spcBef>
                <a:spcPts val="0"/>
              </a:spcBef>
              <a:spcAft>
                <a:spcPts val="0"/>
              </a:spcAft>
              <a:buSzPts val="2100"/>
              <a:buChar char="●"/>
              <a:defRPr sz="2100"/>
            </a:lvl4pPr>
            <a:lvl5pPr indent="-361950" lvl="4" marL="2286000" rtl="0">
              <a:spcBef>
                <a:spcPts val="0"/>
              </a:spcBef>
              <a:spcAft>
                <a:spcPts val="0"/>
              </a:spcAft>
              <a:buSzPts val="2100"/>
              <a:buChar char="○"/>
              <a:defRPr sz="2100"/>
            </a:lvl5pPr>
            <a:lvl6pPr indent="-361950" lvl="5" marL="2743200" rtl="0">
              <a:spcBef>
                <a:spcPts val="0"/>
              </a:spcBef>
              <a:spcAft>
                <a:spcPts val="0"/>
              </a:spcAft>
              <a:buSzPts val="2100"/>
              <a:buChar char="■"/>
              <a:defRPr sz="2100"/>
            </a:lvl6pPr>
            <a:lvl7pPr indent="-361950" lvl="6" marL="3200400" rtl="0">
              <a:spcBef>
                <a:spcPts val="0"/>
              </a:spcBef>
              <a:spcAft>
                <a:spcPts val="0"/>
              </a:spcAft>
              <a:buSzPts val="2100"/>
              <a:buChar char="●"/>
              <a:defRPr sz="2100"/>
            </a:lvl7pPr>
            <a:lvl8pPr indent="-361950" lvl="7" marL="3657600" rtl="0">
              <a:spcBef>
                <a:spcPts val="0"/>
              </a:spcBef>
              <a:spcAft>
                <a:spcPts val="0"/>
              </a:spcAft>
              <a:buSzPts val="2100"/>
              <a:buChar char="○"/>
              <a:defRPr sz="2100"/>
            </a:lvl8pPr>
            <a:lvl9pPr indent="-361950" lvl="8" marL="4114800" rtl="0">
              <a:spcBef>
                <a:spcPts val="0"/>
              </a:spcBef>
              <a:spcAft>
                <a:spcPts val="0"/>
              </a:spcAft>
              <a:buSzPts val="2100"/>
              <a:buChar char="■"/>
              <a:defRPr sz="2100"/>
            </a:lvl9pPr>
          </a:lstStyle>
          <a:p/>
        </p:txBody>
      </p:sp>
      <p:sp>
        <p:nvSpPr>
          <p:cNvPr id="81" name="Google Shape;81;p7"/>
          <p:cNvSpPr txBox="1"/>
          <p:nvPr>
            <p:ph idx="7" type="subTitle"/>
          </p:nvPr>
        </p:nvSpPr>
        <p:spPr>
          <a:xfrm>
            <a:off x="13489050" y="7043250"/>
            <a:ext cx="4240500" cy="640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5641D"/>
              </a:buClr>
              <a:buSzPts val="2450"/>
              <a:buNone/>
              <a:defRPr b="1" sz="2450">
                <a:solidFill>
                  <a:srgbClr val="F5641D"/>
                </a:solidFill>
              </a:defRPr>
            </a:lvl1pPr>
            <a:lvl2pPr lvl="1" rtl="0">
              <a:spcBef>
                <a:spcPts val="0"/>
              </a:spcBef>
              <a:spcAft>
                <a:spcPts val="0"/>
              </a:spcAft>
              <a:buSzPts val="2450"/>
              <a:buNone/>
              <a:defRPr sz="2450"/>
            </a:lvl2pPr>
            <a:lvl3pPr lvl="2" rtl="0">
              <a:spcBef>
                <a:spcPts val="0"/>
              </a:spcBef>
              <a:spcAft>
                <a:spcPts val="0"/>
              </a:spcAft>
              <a:buSzPts val="2450"/>
              <a:buNone/>
              <a:defRPr sz="2450"/>
            </a:lvl3pPr>
            <a:lvl4pPr lvl="3" rtl="0">
              <a:spcBef>
                <a:spcPts val="0"/>
              </a:spcBef>
              <a:spcAft>
                <a:spcPts val="0"/>
              </a:spcAft>
              <a:buSzPts val="2450"/>
              <a:buNone/>
              <a:defRPr sz="2450"/>
            </a:lvl4pPr>
            <a:lvl5pPr lvl="4" rtl="0">
              <a:spcBef>
                <a:spcPts val="0"/>
              </a:spcBef>
              <a:spcAft>
                <a:spcPts val="0"/>
              </a:spcAft>
              <a:buSzPts val="2450"/>
              <a:buNone/>
              <a:defRPr sz="2450"/>
            </a:lvl5pPr>
            <a:lvl6pPr lvl="5" rtl="0">
              <a:spcBef>
                <a:spcPts val="0"/>
              </a:spcBef>
              <a:spcAft>
                <a:spcPts val="0"/>
              </a:spcAft>
              <a:buSzPts val="2450"/>
              <a:buNone/>
              <a:defRPr sz="2450"/>
            </a:lvl6pPr>
            <a:lvl7pPr lvl="6" rtl="0">
              <a:spcBef>
                <a:spcPts val="0"/>
              </a:spcBef>
              <a:spcAft>
                <a:spcPts val="0"/>
              </a:spcAft>
              <a:buSzPts val="2450"/>
              <a:buNone/>
              <a:defRPr sz="2450"/>
            </a:lvl7pPr>
            <a:lvl8pPr lvl="7" rtl="0">
              <a:spcBef>
                <a:spcPts val="0"/>
              </a:spcBef>
              <a:spcAft>
                <a:spcPts val="0"/>
              </a:spcAft>
              <a:buSzPts val="2450"/>
              <a:buNone/>
              <a:defRPr sz="2450"/>
            </a:lvl8pPr>
            <a:lvl9pPr lvl="8" rtl="0">
              <a:spcBef>
                <a:spcPts val="0"/>
              </a:spcBef>
              <a:spcAft>
                <a:spcPts val="0"/>
              </a:spcAft>
              <a:buSzPts val="2450"/>
              <a:buNone/>
              <a:defRPr sz="2450"/>
            </a:lvl9pPr>
          </a:lstStyle>
          <a:p/>
        </p:txBody>
      </p:sp>
      <p:sp>
        <p:nvSpPr>
          <p:cNvPr id="82" name="Google Shape;82;p7"/>
          <p:cNvSpPr txBox="1"/>
          <p:nvPr>
            <p:ph idx="8" type="body"/>
          </p:nvPr>
        </p:nvSpPr>
        <p:spPr>
          <a:xfrm>
            <a:off x="13650415" y="7727625"/>
            <a:ext cx="3917700" cy="2785500"/>
          </a:xfrm>
          <a:prstGeom prst="rect">
            <a:avLst/>
          </a:prstGeom>
        </p:spPr>
        <p:txBody>
          <a:bodyPr anchorCtr="0" anchor="t" bIns="91425" lIns="91425" spcFirstLastPara="1" rIns="91425" wrap="square" tIns="91425">
            <a:noAutofit/>
          </a:bodyPr>
          <a:lstStyle>
            <a:lvl1pPr indent="-361950" lvl="0" marL="457200" rtl="0">
              <a:spcBef>
                <a:spcPts val="0"/>
              </a:spcBef>
              <a:spcAft>
                <a:spcPts val="0"/>
              </a:spcAft>
              <a:buSzPts val="2100"/>
              <a:buChar char="●"/>
              <a:defRPr sz="2100"/>
            </a:lvl1pPr>
            <a:lvl2pPr indent="-361950" lvl="1" marL="914400" rtl="0">
              <a:spcBef>
                <a:spcPts val="0"/>
              </a:spcBef>
              <a:spcAft>
                <a:spcPts val="0"/>
              </a:spcAft>
              <a:buSzPts val="2100"/>
              <a:buChar char="○"/>
              <a:defRPr sz="2100"/>
            </a:lvl2pPr>
            <a:lvl3pPr indent="-361950" lvl="2" marL="1371600" rtl="0">
              <a:spcBef>
                <a:spcPts val="0"/>
              </a:spcBef>
              <a:spcAft>
                <a:spcPts val="0"/>
              </a:spcAft>
              <a:buSzPts val="2100"/>
              <a:buChar char="■"/>
              <a:defRPr sz="2100"/>
            </a:lvl3pPr>
            <a:lvl4pPr indent="-361950" lvl="3" marL="1828800" rtl="0">
              <a:spcBef>
                <a:spcPts val="0"/>
              </a:spcBef>
              <a:spcAft>
                <a:spcPts val="0"/>
              </a:spcAft>
              <a:buSzPts val="2100"/>
              <a:buChar char="●"/>
              <a:defRPr sz="2100"/>
            </a:lvl4pPr>
            <a:lvl5pPr indent="-361950" lvl="4" marL="2286000" rtl="0">
              <a:spcBef>
                <a:spcPts val="0"/>
              </a:spcBef>
              <a:spcAft>
                <a:spcPts val="0"/>
              </a:spcAft>
              <a:buSzPts val="2100"/>
              <a:buChar char="○"/>
              <a:defRPr sz="2100"/>
            </a:lvl5pPr>
            <a:lvl6pPr indent="-361950" lvl="5" marL="2743200" rtl="0">
              <a:spcBef>
                <a:spcPts val="0"/>
              </a:spcBef>
              <a:spcAft>
                <a:spcPts val="0"/>
              </a:spcAft>
              <a:buSzPts val="2100"/>
              <a:buChar char="■"/>
              <a:defRPr sz="2100"/>
            </a:lvl6pPr>
            <a:lvl7pPr indent="-361950" lvl="6" marL="3200400" rtl="0">
              <a:spcBef>
                <a:spcPts val="0"/>
              </a:spcBef>
              <a:spcAft>
                <a:spcPts val="0"/>
              </a:spcAft>
              <a:buSzPts val="2100"/>
              <a:buChar char="●"/>
              <a:defRPr sz="2100"/>
            </a:lvl7pPr>
            <a:lvl8pPr indent="-361950" lvl="7" marL="3657600" rtl="0">
              <a:spcBef>
                <a:spcPts val="0"/>
              </a:spcBef>
              <a:spcAft>
                <a:spcPts val="0"/>
              </a:spcAft>
              <a:buSzPts val="2100"/>
              <a:buChar char="○"/>
              <a:defRPr sz="2100"/>
            </a:lvl8pPr>
            <a:lvl9pPr indent="-361950" lvl="8" marL="4114800" rtl="0">
              <a:spcBef>
                <a:spcPts val="0"/>
              </a:spcBef>
              <a:spcAft>
                <a:spcPts val="0"/>
              </a:spcAft>
              <a:buSzPts val="2100"/>
              <a:buChar char="■"/>
              <a:defRPr sz="21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83" name="Shape 83"/>
        <p:cNvGrpSpPr/>
        <p:nvPr/>
      </p:nvGrpSpPr>
      <p:grpSpPr>
        <a:xfrm>
          <a:off x="0" y="0"/>
          <a:ext cx="0" cy="0"/>
          <a:chOff x="0" y="0"/>
          <a:chExt cx="0" cy="0"/>
        </a:xfrm>
      </p:grpSpPr>
      <p:sp>
        <p:nvSpPr>
          <p:cNvPr id="84" name="Google Shape;84;p8"/>
          <p:cNvSpPr/>
          <p:nvPr>
            <p:ph idx="2" type="pic"/>
          </p:nvPr>
        </p:nvSpPr>
        <p:spPr>
          <a:xfrm>
            <a:off x="-100" y="2949225"/>
            <a:ext cx="5502300" cy="3494100"/>
          </a:xfrm>
          <a:prstGeom prst="rect">
            <a:avLst/>
          </a:prstGeom>
          <a:noFill/>
          <a:ln>
            <a:noFill/>
          </a:ln>
        </p:spPr>
      </p:sp>
      <p:sp>
        <p:nvSpPr>
          <p:cNvPr id="85" name="Google Shape;85;p8"/>
          <p:cNvSpPr/>
          <p:nvPr>
            <p:ph idx="3" type="pic"/>
          </p:nvPr>
        </p:nvSpPr>
        <p:spPr>
          <a:xfrm>
            <a:off x="12785550" y="2949225"/>
            <a:ext cx="5502300" cy="3494100"/>
          </a:xfrm>
          <a:prstGeom prst="rect">
            <a:avLst/>
          </a:prstGeom>
          <a:noFill/>
          <a:ln>
            <a:noFill/>
          </a:ln>
        </p:spPr>
      </p:sp>
      <p:sp>
        <p:nvSpPr>
          <p:cNvPr id="86" name="Google Shape;86;p8"/>
          <p:cNvSpPr/>
          <p:nvPr>
            <p:ph idx="4" type="pic"/>
          </p:nvPr>
        </p:nvSpPr>
        <p:spPr>
          <a:xfrm>
            <a:off x="6392725" y="6008625"/>
            <a:ext cx="5502300" cy="3494100"/>
          </a:xfrm>
          <a:prstGeom prst="rect">
            <a:avLst/>
          </a:prstGeom>
          <a:noFill/>
          <a:ln>
            <a:noFill/>
          </a:ln>
        </p:spPr>
      </p:sp>
      <p:sp>
        <p:nvSpPr>
          <p:cNvPr id="87" name="Google Shape;87;p8"/>
          <p:cNvSpPr txBox="1"/>
          <p:nvPr>
            <p:ph type="title"/>
          </p:nvPr>
        </p:nvSpPr>
        <p:spPr>
          <a:xfrm>
            <a:off x="621900" y="641920"/>
            <a:ext cx="17044200" cy="1627800"/>
          </a:xfrm>
          <a:prstGeom prst="rect">
            <a:avLst/>
          </a:prstGeom>
        </p:spPr>
        <p:txBody>
          <a:bodyPr anchorCtr="0" anchor="t" bIns="45700" lIns="91425" spcFirstLastPara="1" rIns="91425" wrap="square" tIns="45700">
            <a:noAutofit/>
          </a:bodyPr>
          <a:lstStyle>
            <a:lvl1pPr lvl="0" rtl="0">
              <a:spcBef>
                <a:spcPts val="0"/>
              </a:spcBef>
              <a:spcAft>
                <a:spcPts val="0"/>
              </a:spcAft>
              <a:buSzPts val="1055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 name="Google Shape;88;p8"/>
          <p:cNvSpPr/>
          <p:nvPr/>
        </p:nvSpPr>
        <p:spPr>
          <a:xfrm>
            <a:off x="4464353" y="5143500"/>
            <a:ext cx="3551611" cy="3546812"/>
          </a:xfrm>
          <a:custGeom>
            <a:rect b="b" l="l" r="r" t="t"/>
            <a:pathLst>
              <a:path extrusionOk="0" h="3546812" w="3551611">
                <a:moveTo>
                  <a:pt x="0" y="0"/>
                </a:moveTo>
                <a:lnTo>
                  <a:pt x="3551611" y="0"/>
                </a:lnTo>
                <a:lnTo>
                  <a:pt x="3551611" y="3546812"/>
                </a:lnTo>
                <a:lnTo>
                  <a:pt x="0" y="3546812"/>
                </a:lnTo>
                <a:lnTo>
                  <a:pt x="0" y="0"/>
                </a:lnTo>
                <a:close/>
              </a:path>
            </a:pathLst>
          </a:custGeom>
          <a:blipFill rotWithShape="1">
            <a:blip r:embed="rId2">
              <a:alphaModFix/>
            </a:blip>
            <a:stretch>
              <a:fillRect b="0" l="0" r="0" t="0"/>
            </a:stretch>
          </a:blipFill>
          <a:ln>
            <a:noFill/>
          </a:ln>
        </p:spPr>
      </p:sp>
      <p:sp>
        <p:nvSpPr>
          <p:cNvPr id="89" name="Google Shape;89;p8"/>
          <p:cNvSpPr/>
          <p:nvPr/>
        </p:nvSpPr>
        <p:spPr>
          <a:xfrm>
            <a:off x="16512194" y="1028700"/>
            <a:ext cx="3551611" cy="3546812"/>
          </a:xfrm>
          <a:custGeom>
            <a:rect b="b" l="l" r="r" t="t"/>
            <a:pathLst>
              <a:path extrusionOk="0" h="3546812" w="3551611">
                <a:moveTo>
                  <a:pt x="0" y="0"/>
                </a:moveTo>
                <a:lnTo>
                  <a:pt x="3551612" y="0"/>
                </a:lnTo>
                <a:lnTo>
                  <a:pt x="3551612" y="3546812"/>
                </a:lnTo>
                <a:lnTo>
                  <a:pt x="0" y="3546812"/>
                </a:lnTo>
                <a:lnTo>
                  <a:pt x="0" y="0"/>
                </a:lnTo>
                <a:close/>
              </a:path>
            </a:pathLst>
          </a:custGeom>
          <a:blipFill rotWithShape="1">
            <a:blip r:embed="rId2">
              <a:alphaModFix/>
            </a:blip>
            <a:stretch>
              <a:fillRect b="0" l="0" r="0" t="0"/>
            </a:stretch>
          </a:blipFill>
          <a:ln>
            <a:noFill/>
          </a:ln>
        </p:spPr>
      </p:sp>
      <p:cxnSp>
        <p:nvCxnSpPr>
          <p:cNvPr id="90" name="Google Shape;90;p8"/>
          <p:cNvCxnSpPr/>
          <p:nvPr/>
        </p:nvCxnSpPr>
        <p:spPr>
          <a:xfrm>
            <a:off x="24511" y="458694"/>
            <a:ext cx="18358800" cy="0"/>
          </a:xfrm>
          <a:prstGeom prst="straightConnector1">
            <a:avLst/>
          </a:prstGeom>
          <a:noFill/>
          <a:ln cap="flat" cmpd="sng" w="19050">
            <a:solidFill>
              <a:srgbClr val="FFFFFF"/>
            </a:solidFill>
            <a:prstDash val="solid"/>
            <a:round/>
            <a:headEnd len="sm" w="sm" type="none"/>
            <a:tailEnd len="sm" w="sm" type="none"/>
          </a:ln>
        </p:spPr>
      </p:cxnSp>
      <p:cxnSp>
        <p:nvCxnSpPr>
          <p:cNvPr id="91" name="Google Shape;91;p8"/>
          <p:cNvCxnSpPr/>
          <p:nvPr/>
        </p:nvCxnSpPr>
        <p:spPr>
          <a:xfrm>
            <a:off x="24511" y="9828306"/>
            <a:ext cx="18358800" cy="0"/>
          </a:xfrm>
          <a:prstGeom prst="straightConnector1">
            <a:avLst/>
          </a:prstGeom>
          <a:noFill/>
          <a:ln cap="flat" cmpd="sng" w="19050">
            <a:solidFill>
              <a:srgbClr val="FFFFFF"/>
            </a:solidFill>
            <a:prstDash val="solid"/>
            <a:round/>
            <a:headEnd len="sm" w="sm" type="none"/>
            <a:tailEnd len="sm" w="sm" type="none"/>
          </a:ln>
        </p:spPr>
      </p:cxnSp>
      <p:sp>
        <p:nvSpPr>
          <p:cNvPr id="92" name="Google Shape;92;p8"/>
          <p:cNvSpPr txBox="1"/>
          <p:nvPr>
            <p:ph idx="1" type="subTitle"/>
          </p:nvPr>
        </p:nvSpPr>
        <p:spPr>
          <a:xfrm>
            <a:off x="630975" y="7007300"/>
            <a:ext cx="4240500" cy="640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5641D"/>
              </a:buClr>
              <a:buSzPts val="2450"/>
              <a:buNone/>
              <a:defRPr b="1" sz="2450">
                <a:solidFill>
                  <a:srgbClr val="F5641D"/>
                </a:solidFill>
              </a:defRPr>
            </a:lvl1pPr>
            <a:lvl2pPr lvl="1" rtl="0">
              <a:spcBef>
                <a:spcPts val="0"/>
              </a:spcBef>
              <a:spcAft>
                <a:spcPts val="0"/>
              </a:spcAft>
              <a:buSzPts val="2450"/>
              <a:buNone/>
              <a:defRPr sz="2450"/>
            </a:lvl2pPr>
            <a:lvl3pPr lvl="2" rtl="0">
              <a:spcBef>
                <a:spcPts val="0"/>
              </a:spcBef>
              <a:spcAft>
                <a:spcPts val="0"/>
              </a:spcAft>
              <a:buSzPts val="2450"/>
              <a:buNone/>
              <a:defRPr sz="2450"/>
            </a:lvl3pPr>
            <a:lvl4pPr lvl="3" rtl="0">
              <a:spcBef>
                <a:spcPts val="0"/>
              </a:spcBef>
              <a:spcAft>
                <a:spcPts val="0"/>
              </a:spcAft>
              <a:buSzPts val="2450"/>
              <a:buNone/>
              <a:defRPr sz="2450"/>
            </a:lvl4pPr>
            <a:lvl5pPr lvl="4" rtl="0">
              <a:spcBef>
                <a:spcPts val="0"/>
              </a:spcBef>
              <a:spcAft>
                <a:spcPts val="0"/>
              </a:spcAft>
              <a:buSzPts val="2450"/>
              <a:buNone/>
              <a:defRPr sz="2450"/>
            </a:lvl5pPr>
            <a:lvl6pPr lvl="5" rtl="0">
              <a:spcBef>
                <a:spcPts val="0"/>
              </a:spcBef>
              <a:spcAft>
                <a:spcPts val="0"/>
              </a:spcAft>
              <a:buSzPts val="2450"/>
              <a:buNone/>
              <a:defRPr sz="2450"/>
            </a:lvl6pPr>
            <a:lvl7pPr lvl="6" rtl="0">
              <a:spcBef>
                <a:spcPts val="0"/>
              </a:spcBef>
              <a:spcAft>
                <a:spcPts val="0"/>
              </a:spcAft>
              <a:buSzPts val="2450"/>
              <a:buNone/>
              <a:defRPr sz="2450"/>
            </a:lvl7pPr>
            <a:lvl8pPr lvl="7" rtl="0">
              <a:spcBef>
                <a:spcPts val="0"/>
              </a:spcBef>
              <a:spcAft>
                <a:spcPts val="0"/>
              </a:spcAft>
              <a:buSzPts val="2450"/>
              <a:buNone/>
              <a:defRPr sz="2450"/>
            </a:lvl8pPr>
            <a:lvl9pPr lvl="8" rtl="0">
              <a:spcBef>
                <a:spcPts val="0"/>
              </a:spcBef>
              <a:spcAft>
                <a:spcPts val="0"/>
              </a:spcAft>
              <a:buSzPts val="2450"/>
              <a:buNone/>
              <a:defRPr sz="2450"/>
            </a:lvl9pPr>
          </a:lstStyle>
          <a:p/>
        </p:txBody>
      </p:sp>
      <p:sp>
        <p:nvSpPr>
          <p:cNvPr id="93" name="Google Shape;93;p8"/>
          <p:cNvSpPr txBox="1"/>
          <p:nvPr>
            <p:ph idx="5" type="body"/>
          </p:nvPr>
        </p:nvSpPr>
        <p:spPr>
          <a:xfrm>
            <a:off x="792340" y="7691675"/>
            <a:ext cx="3917700" cy="2785500"/>
          </a:xfrm>
          <a:prstGeom prst="rect">
            <a:avLst/>
          </a:prstGeom>
        </p:spPr>
        <p:txBody>
          <a:bodyPr anchorCtr="0" anchor="t" bIns="91425" lIns="91425" spcFirstLastPara="1" rIns="91425" wrap="square" tIns="91425">
            <a:noAutofit/>
          </a:bodyPr>
          <a:lstStyle>
            <a:lvl1pPr indent="-352425" lvl="0" marL="457200" rtl="0">
              <a:spcBef>
                <a:spcPts val="0"/>
              </a:spcBef>
              <a:spcAft>
                <a:spcPts val="0"/>
              </a:spcAft>
              <a:buSzPts val="1950"/>
              <a:buChar char="●"/>
              <a:defRPr sz="1950"/>
            </a:lvl1pPr>
            <a:lvl2pPr indent="-352425" lvl="1" marL="914400" rtl="0">
              <a:spcBef>
                <a:spcPts val="0"/>
              </a:spcBef>
              <a:spcAft>
                <a:spcPts val="0"/>
              </a:spcAft>
              <a:buSzPts val="1950"/>
              <a:buChar char="○"/>
              <a:defRPr sz="1950"/>
            </a:lvl2pPr>
            <a:lvl3pPr indent="-352425" lvl="2" marL="1371600" rtl="0">
              <a:spcBef>
                <a:spcPts val="0"/>
              </a:spcBef>
              <a:spcAft>
                <a:spcPts val="0"/>
              </a:spcAft>
              <a:buSzPts val="1950"/>
              <a:buChar char="■"/>
              <a:defRPr sz="1950"/>
            </a:lvl3pPr>
            <a:lvl4pPr indent="-352425" lvl="3" marL="1828800" rtl="0">
              <a:spcBef>
                <a:spcPts val="0"/>
              </a:spcBef>
              <a:spcAft>
                <a:spcPts val="0"/>
              </a:spcAft>
              <a:buSzPts val="1950"/>
              <a:buChar char="●"/>
              <a:defRPr sz="1950"/>
            </a:lvl4pPr>
            <a:lvl5pPr indent="-352425" lvl="4" marL="2286000" rtl="0">
              <a:spcBef>
                <a:spcPts val="0"/>
              </a:spcBef>
              <a:spcAft>
                <a:spcPts val="0"/>
              </a:spcAft>
              <a:buSzPts val="1950"/>
              <a:buChar char="○"/>
              <a:defRPr sz="1950"/>
            </a:lvl5pPr>
            <a:lvl6pPr indent="-352425" lvl="5" marL="2743200" rtl="0">
              <a:spcBef>
                <a:spcPts val="0"/>
              </a:spcBef>
              <a:spcAft>
                <a:spcPts val="0"/>
              </a:spcAft>
              <a:buSzPts val="1950"/>
              <a:buChar char="■"/>
              <a:defRPr sz="1950"/>
            </a:lvl6pPr>
            <a:lvl7pPr indent="-352425" lvl="6" marL="3200400" rtl="0">
              <a:spcBef>
                <a:spcPts val="0"/>
              </a:spcBef>
              <a:spcAft>
                <a:spcPts val="0"/>
              </a:spcAft>
              <a:buSzPts val="1950"/>
              <a:buChar char="●"/>
              <a:defRPr sz="1950"/>
            </a:lvl7pPr>
            <a:lvl8pPr indent="-352425" lvl="7" marL="3657600" rtl="0">
              <a:spcBef>
                <a:spcPts val="0"/>
              </a:spcBef>
              <a:spcAft>
                <a:spcPts val="0"/>
              </a:spcAft>
              <a:buSzPts val="1950"/>
              <a:buChar char="○"/>
              <a:defRPr sz="1950"/>
            </a:lvl8pPr>
            <a:lvl9pPr indent="-352425" lvl="8" marL="4114800" rtl="0">
              <a:spcBef>
                <a:spcPts val="0"/>
              </a:spcBef>
              <a:spcAft>
                <a:spcPts val="0"/>
              </a:spcAft>
              <a:buSzPts val="1950"/>
              <a:buChar char="■"/>
              <a:defRPr sz="1950"/>
            </a:lvl9pPr>
          </a:lstStyle>
          <a:p/>
        </p:txBody>
      </p:sp>
      <p:sp>
        <p:nvSpPr>
          <p:cNvPr id="94" name="Google Shape;94;p8"/>
          <p:cNvSpPr txBox="1"/>
          <p:nvPr>
            <p:ph idx="6" type="subTitle"/>
          </p:nvPr>
        </p:nvSpPr>
        <p:spPr>
          <a:xfrm>
            <a:off x="13416525" y="7007300"/>
            <a:ext cx="4240500" cy="640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5641D"/>
              </a:buClr>
              <a:buSzPts val="2450"/>
              <a:buNone/>
              <a:defRPr b="1" sz="2450">
                <a:solidFill>
                  <a:srgbClr val="F5641D"/>
                </a:solidFill>
              </a:defRPr>
            </a:lvl1pPr>
            <a:lvl2pPr lvl="1" rtl="0">
              <a:spcBef>
                <a:spcPts val="0"/>
              </a:spcBef>
              <a:spcAft>
                <a:spcPts val="0"/>
              </a:spcAft>
              <a:buSzPts val="2450"/>
              <a:buNone/>
              <a:defRPr sz="2450"/>
            </a:lvl2pPr>
            <a:lvl3pPr lvl="2" rtl="0">
              <a:spcBef>
                <a:spcPts val="0"/>
              </a:spcBef>
              <a:spcAft>
                <a:spcPts val="0"/>
              </a:spcAft>
              <a:buSzPts val="2450"/>
              <a:buNone/>
              <a:defRPr sz="2450"/>
            </a:lvl3pPr>
            <a:lvl4pPr lvl="3" rtl="0">
              <a:spcBef>
                <a:spcPts val="0"/>
              </a:spcBef>
              <a:spcAft>
                <a:spcPts val="0"/>
              </a:spcAft>
              <a:buSzPts val="2450"/>
              <a:buNone/>
              <a:defRPr sz="2450"/>
            </a:lvl4pPr>
            <a:lvl5pPr lvl="4" rtl="0">
              <a:spcBef>
                <a:spcPts val="0"/>
              </a:spcBef>
              <a:spcAft>
                <a:spcPts val="0"/>
              </a:spcAft>
              <a:buSzPts val="2450"/>
              <a:buNone/>
              <a:defRPr sz="2450"/>
            </a:lvl5pPr>
            <a:lvl6pPr lvl="5" rtl="0">
              <a:spcBef>
                <a:spcPts val="0"/>
              </a:spcBef>
              <a:spcAft>
                <a:spcPts val="0"/>
              </a:spcAft>
              <a:buSzPts val="2450"/>
              <a:buNone/>
              <a:defRPr sz="2450"/>
            </a:lvl6pPr>
            <a:lvl7pPr lvl="6" rtl="0">
              <a:spcBef>
                <a:spcPts val="0"/>
              </a:spcBef>
              <a:spcAft>
                <a:spcPts val="0"/>
              </a:spcAft>
              <a:buSzPts val="2450"/>
              <a:buNone/>
              <a:defRPr sz="2450"/>
            </a:lvl7pPr>
            <a:lvl8pPr lvl="7" rtl="0">
              <a:spcBef>
                <a:spcPts val="0"/>
              </a:spcBef>
              <a:spcAft>
                <a:spcPts val="0"/>
              </a:spcAft>
              <a:buSzPts val="2450"/>
              <a:buNone/>
              <a:defRPr sz="2450"/>
            </a:lvl8pPr>
            <a:lvl9pPr lvl="8" rtl="0">
              <a:spcBef>
                <a:spcPts val="0"/>
              </a:spcBef>
              <a:spcAft>
                <a:spcPts val="0"/>
              </a:spcAft>
              <a:buSzPts val="2450"/>
              <a:buNone/>
              <a:defRPr sz="2450"/>
            </a:lvl9pPr>
          </a:lstStyle>
          <a:p/>
        </p:txBody>
      </p:sp>
      <p:sp>
        <p:nvSpPr>
          <p:cNvPr id="95" name="Google Shape;95;p8"/>
          <p:cNvSpPr txBox="1"/>
          <p:nvPr>
            <p:ph idx="7" type="body"/>
          </p:nvPr>
        </p:nvSpPr>
        <p:spPr>
          <a:xfrm>
            <a:off x="13577890" y="7691675"/>
            <a:ext cx="3917700" cy="2785500"/>
          </a:xfrm>
          <a:prstGeom prst="rect">
            <a:avLst/>
          </a:prstGeom>
        </p:spPr>
        <p:txBody>
          <a:bodyPr anchorCtr="0" anchor="t" bIns="91425" lIns="91425" spcFirstLastPara="1" rIns="91425" wrap="square" tIns="91425">
            <a:noAutofit/>
          </a:bodyPr>
          <a:lstStyle>
            <a:lvl1pPr indent="-352425" lvl="0" marL="457200" rtl="0">
              <a:spcBef>
                <a:spcPts val="0"/>
              </a:spcBef>
              <a:spcAft>
                <a:spcPts val="0"/>
              </a:spcAft>
              <a:buSzPts val="1950"/>
              <a:buChar char="●"/>
              <a:defRPr sz="1950"/>
            </a:lvl1pPr>
            <a:lvl2pPr indent="-352425" lvl="1" marL="914400" rtl="0">
              <a:spcBef>
                <a:spcPts val="0"/>
              </a:spcBef>
              <a:spcAft>
                <a:spcPts val="0"/>
              </a:spcAft>
              <a:buSzPts val="1950"/>
              <a:buChar char="○"/>
              <a:defRPr sz="1950"/>
            </a:lvl2pPr>
            <a:lvl3pPr indent="-352425" lvl="2" marL="1371600" rtl="0">
              <a:spcBef>
                <a:spcPts val="0"/>
              </a:spcBef>
              <a:spcAft>
                <a:spcPts val="0"/>
              </a:spcAft>
              <a:buSzPts val="1950"/>
              <a:buChar char="■"/>
              <a:defRPr sz="1950"/>
            </a:lvl3pPr>
            <a:lvl4pPr indent="-352425" lvl="3" marL="1828800" rtl="0">
              <a:spcBef>
                <a:spcPts val="0"/>
              </a:spcBef>
              <a:spcAft>
                <a:spcPts val="0"/>
              </a:spcAft>
              <a:buSzPts val="1950"/>
              <a:buChar char="●"/>
              <a:defRPr sz="1950"/>
            </a:lvl4pPr>
            <a:lvl5pPr indent="-352425" lvl="4" marL="2286000" rtl="0">
              <a:spcBef>
                <a:spcPts val="0"/>
              </a:spcBef>
              <a:spcAft>
                <a:spcPts val="0"/>
              </a:spcAft>
              <a:buSzPts val="1950"/>
              <a:buChar char="○"/>
              <a:defRPr sz="1950"/>
            </a:lvl5pPr>
            <a:lvl6pPr indent="-352425" lvl="5" marL="2743200" rtl="0">
              <a:spcBef>
                <a:spcPts val="0"/>
              </a:spcBef>
              <a:spcAft>
                <a:spcPts val="0"/>
              </a:spcAft>
              <a:buSzPts val="1950"/>
              <a:buChar char="■"/>
              <a:defRPr sz="1950"/>
            </a:lvl6pPr>
            <a:lvl7pPr indent="-352425" lvl="6" marL="3200400" rtl="0">
              <a:spcBef>
                <a:spcPts val="0"/>
              </a:spcBef>
              <a:spcAft>
                <a:spcPts val="0"/>
              </a:spcAft>
              <a:buSzPts val="1950"/>
              <a:buChar char="●"/>
              <a:defRPr sz="1950"/>
            </a:lvl7pPr>
            <a:lvl8pPr indent="-352425" lvl="7" marL="3657600" rtl="0">
              <a:spcBef>
                <a:spcPts val="0"/>
              </a:spcBef>
              <a:spcAft>
                <a:spcPts val="0"/>
              </a:spcAft>
              <a:buSzPts val="1950"/>
              <a:buChar char="○"/>
              <a:defRPr sz="1950"/>
            </a:lvl8pPr>
            <a:lvl9pPr indent="-352425" lvl="8" marL="4114800" rtl="0">
              <a:spcBef>
                <a:spcPts val="0"/>
              </a:spcBef>
              <a:spcAft>
                <a:spcPts val="0"/>
              </a:spcAft>
              <a:buSzPts val="1950"/>
              <a:buChar char="■"/>
              <a:defRPr sz="1950"/>
            </a:lvl9pPr>
          </a:lstStyle>
          <a:p/>
        </p:txBody>
      </p:sp>
      <p:sp>
        <p:nvSpPr>
          <p:cNvPr id="96" name="Google Shape;96;p8"/>
          <p:cNvSpPr txBox="1"/>
          <p:nvPr>
            <p:ph idx="8" type="subTitle"/>
          </p:nvPr>
        </p:nvSpPr>
        <p:spPr>
          <a:xfrm>
            <a:off x="7083650" y="3089450"/>
            <a:ext cx="4240500" cy="6405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5641D"/>
              </a:buClr>
              <a:buSzPts val="2450"/>
              <a:buNone/>
              <a:defRPr b="1" sz="2450">
                <a:solidFill>
                  <a:srgbClr val="F5641D"/>
                </a:solidFill>
              </a:defRPr>
            </a:lvl1pPr>
            <a:lvl2pPr lvl="1" rtl="0">
              <a:spcBef>
                <a:spcPts val="0"/>
              </a:spcBef>
              <a:spcAft>
                <a:spcPts val="0"/>
              </a:spcAft>
              <a:buSzPts val="2450"/>
              <a:buNone/>
              <a:defRPr sz="2450"/>
            </a:lvl2pPr>
            <a:lvl3pPr lvl="2" rtl="0">
              <a:spcBef>
                <a:spcPts val="0"/>
              </a:spcBef>
              <a:spcAft>
                <a:spcPts val="0"/>
              </a:spcAft>
              <a:buSzPts val="2450"/>
              <a:buNone/>
              <a:defRPr sz="2450"/>
            </a:lvl3pPr>
            <a:lvl4pPr lvl="3" rtl="0">
              <a:spcBef>
                <a:spcPts val="0"/>
              </a:spcBef>
              <a:spcAft>
                <a:spcPts val="0"/>
              </a:spcAft>
              <a:buSzPts val="2450"/>
              <a:buNone/>
              <a:defRPr sz="2450"/>
            </a:lvl4pPr>
            <a:lvl5pPr lvl="4" rtl="0">
              <a:spcBef>
                <a:spcPts val="0"/>
              </a:spcBef>
              <a:spcAft>
                <a:spcPts val="0"/>
              </a:spcAft>
              <a:buSzPts val="2450"/>
              <a:buNone/>
              <a:defRPr sz="2450"/>
            </a:lvl5pPr>
            <a:lvl6pPr lvl="5" rtl="0">
              <a:spcBef>
                <a:spcPts val="0"/>
              </a:spcBef>
              <a:spcAft>
                <a:spcPts val="0"/>
              </a:spcAft>
              <a:buSzPts val="2450"/>
              <a:buNone/>
              <a:defRPr sz="2450"/>
            </a:lvl6pPr>
            <a:lvl7pPr lvl="6" rtl="0">
              <a:spcBef>
                <a:spcPts val="0"/>
              </a:spcBef>
              <a:spcAft>
                <a:spcPts val="0"/>
              </a:spcAft>
              <a:buSzPts val="2450"/>
              <a:buNone/>
              <a:defRPr sz="2450"/>
            </a:lvl7pPr>
            <a:lvl8pPr lvl="7" rtl="0">
              <a:spcBef>
                <a:spcPts val="0"/>
              </a:spcBef>
              <a:spcAft>
                <a:spcPts val="0"/>
              </a:spcAft>
              <a:buSzPts val="2450"/>
              <a:buNone/>
              <a:defRPr sz="2450"/>
            </a:lvl8pPr>
            <a:lvl9pPr lvl="8" rtl="0">
              <a:spcBef>
                <a:spcPts val="0"/>
              </a:spcBef>
              <a:spcAft>
                <a:spcPts val="0"/>
              </a:spcAft>
              <a:buSzPts val="2450"/>
              <a:buNone/>
              <a:defRPr sz="2450"/>
            </a:lvl9pPr>
          </a:lstStyle>
          <a:p/>
        </p:txBody>
      </p:sp>
      <p:sp>
        <p:nvSpPr>
          <p:cNvPr id="97" name="Google Shape;97;p8"/>
          <p:cNvSpPr txBox="1"/>
          <p:nvPr>
            <p:ph idx="9" type="body"/>
          </p:nvPr>
        </p:nvSpPr>
        <p:spPr>
          <a:xfrm>
            <a:off x="7245015" y="3773825"/>
            <a:ext cx="3917700" cy="2785500"/>
          </a:xfrm>
          <a:prstGeom prst="rect">
            <a:avLst/>
          </a:prstGeom>
        </p:spPr>
        <p:txBody>
          <a:bodyPr anchorCtr="0" anchor="t" bIns="91425" lIns="91425" spcFirstLastPara="1" rIns="91425" wrap="square" tIns="91425">
            <a:noAutofit/>
          </a:bodyPr>
          <a:lstStyle>
            <a:lvl1pPr indent="-352425" lvl="0" marL="457200" rtl="0">
              <a:spcBef>
                <a:spcPts val="0"/>
              </a:spcBef>
              <a:spcAft>
                <a:spcPts val="0"/>
              </a:spcAft>
              <a:buSzPts val="1950"/>
              <a:buChar char="●"/>
              <a:defRPr sz="1950"/>
            </a:lvl1pPr>
            <a:lvl2pPr indent="-352425" lvl="1" marL="914400" rtl="0">
              <a:spcBef>
                <a:spcPts val="0"/>
              </a:spcBef>
              <a:spcAft>
                <a:spcPts val="0"/>
              </a:spcAft>
              <a:buSzPts val="1950"/>
              <a:buChar char="○"/>
              <a:defRPr sz="1950"/>
            </a:lvl2pPr>
            <a:lvl3pPr indent="-352425" lvl="2" marL="1371600" rtl="0">
              <a:spcBef>
                <a:spcPts val="0"/>
              </a:spcBef>
              <a:spcAft>
                <a:spcPts val="0"/>
              </a:spcAft>
              <a:buSzPts val="1950"/>
              <a:buChar char="■"/>
              <a:defRPr sz="1950"/>
            </a:lvl3pPr>
            <a:lvl4pPr indent="-352425" lvl="3" marL="1828800" rtl="0">
              <a:spcBef>
                <a:spcPts val="0"/>
              </a:spcBef>
              <a:spcAft>
                <a:spcPts val="0"/>
              </a:spcAft>
              <a:buSzPts val="1950"/>
              <a:buChar char="●"/>
              <a:defRPr sz="1950"/>
            </a:lvl4pPr>
            <a:lvl5pPr indent="-352425" lvl="4" marL="2286000" rtl="0">
              <a:spcBef>
                <a:spcPts val="0"/>
              </a:spcBef>
              <a:spcAft>
                <a:spcPts val="0"/>
              </a:spcAft>
              <a:buSzPts val="1950"/>
              <a:buChar char="○"/>
              <a:defRPr sz="1950"/>
            </a:lvl5pPr>
            <a:lvl6pPr indent="-352425" lvl="5" marL="2743200" rtl="0">
              <a:spcBef>
                <a:spcPts val="0"/>
              </a:spcBef>
              <a:spcAft>
                <a:spcPts val="0"/>
              </a:spcAft>
              <a:buSzPts val="1950"/>
              <a:buChar char="■"/>
              <a:defRPr sz="1950"/>
            </a:lvl6pPr>
            <a:lvl7pPr indent="-352425" lvl="6" marL="3200400" rtl="0">
              <a:spcBef>
                <a:spcPts val="0"/>
              </a:spcBef>
              <a:spcAft>
                <a:spcPts val="0"/>
              </a:spcAft>
              <a:buSzPts val="1950"/>
              <a:buChar char="●"/>
              <a:defRPr sz="1950"/>
            </a:lvl7pPr>
            <a:lvl8pPr indent="-352425" lvl="7" marL="3657600" rtl="0">
              <a:spcBef>
                <a:spcPts val="0"/>
              </a:spcBef>
              <a:spcAft>
                <a:spcPts val="0"/>
              </a:spcAft>
              <a:buSzPts val="1950"/>
              <a:buChar char="○"/>
              <a:defRPr sz="1950"/>
            </a:lvl8pPr>
            <a:lvl9pPr indent="-352425" lvl="8" marL="4114800" rtl="0">
              <a:spcBef>
                <a:spcPts val="0"/>
              </a:spcBef>
              <a:spcAft>
                <a:spcPts val="0"/>
              </a:spcAft>
              <a:buSzPts val="1950"/>
              <a:buChar char="■"/>
              <a:defRPr sz="195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A3A3A"/>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0" y="44648"/>
            <a:ext cx="18288000" cy="10197703"/>
          </a:xfrm>
          <a:prstGeom prst="rect">
            <a:avLst/>
          </a:prstGeom>
          <a:noFill/>
          <a:ln>
            <a:noFill/>
          </a:ln>
        </p:spPr>
      </p:pic>
      <p:sp>
        <p:nvSpPr>
          <p:cNvPr id="7" name="Google Shape;7;p1"/>
          <p:cNvSpPr txBox="1"/>
          <p:nvPr>
            <p:ph type="title"/>
          </p:nvPr>
        </p:nvSpPr>
        <p:spPr>
          <a:xfrm>
            <a:off x="621900" y="703875"/>
            <a:ext cx="17044200" cy="28365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rgbClr val="FFFFFF"/>
              </a:buClr>
              <a:buSzPts val="10550"/>
              <a:buFont typeface="Courier Prime"/>
              <a:buNone/>
              <a:defRPr i="0" sz="10550" u="none" cap="none" strike="noStrike">
                <a:solidFill>
                  <a:srgbClr val="FFFFFF"/>
                </a:solidFill>
                <a:latin typeface="Courier Prime"/>
                <a:ea typeface="Courier Prime"/>
                <a:cs typeface="Courier Prime"/>
                <a:sym typeface="Courier Prime"/>
              </a:defRPr>
            </a:lvl1pPr>
            <a:lvl2pPr lvl="1">
              <a:spcBef>
                <a:spcPts val="0"/>
              </a:spcBef>
              <a:spcAft>
                <a:spcPts val="0"/>
              </a:spcAft>
              <a:buClr>
                <a:srgbClr val="FFFFFF"/>
              </a:buClr>
              <a:buSzPts val="1400"/>
              <a:buNone/>
              <a:defRPr sz="1800">
                <a:solidFill>
                  <a:srgbClr val="FFFFFF"/>
                </a:solidFill>
              </a:defRPr>
            </a:lvl2pPr>
            <a:lvl3pPr lvl="2">
              <a:spcBef>
                <a:spcPts val="0"/>
              </a:spcBef>
              <a:spcAft>
                <a:spcPts val="0"/>
              </a:spcAft>
              <a:buClr>
                <a:srgbClr val="FFFFFF"/>
              </a:buClr>
              <a:buSzPts val="1400"/>
              <a:buNone/>
              <a:defRPr sz="1800">
                <a:solidFill>
                  <a:srgbClr val="FFFFFF"/>
                </a:solidFill>
              </a:defRPr>
            </a:lvl3pPr>
            <a:lvl4pPr lvl="3">
              <a:spcBef>
                <a:spcPts val="0"/>
              </a:spcBef>
              <a:spcAft>
                <a:spcPts val="0"/>
              </a:spcAft>
              <a:buClr>
                <a:srgbClr val="FFFFFF"/>
              </a:buClr>
              <a:buSzPts val="1400"/>
              <a:buNone/>
              <a:defRPr sz="1800">
                <a:solidFill>
                  <a:srgbClr val="FFFFFF"/>
                </a:solidFill>
              </a:defRPr>
            </a:lvl4pPr>
            <a:lvl5pPr lvl="4">
              <a:spcBef>
                <a:spcPts val="0"/>
              </a:spcBef>
              <a:spcAft>
                <a:spcPts val="0"/>
              </a:spcAft>
              <a:buClr>
                <a:srgbClr val="FFFFFF"/>
              </a:buClr>
              <a:buSzPts val="1400"/>
              <a:buNone/>
              <a:defRPr sz="1800">
                <a:solidFill>
                  <a:srgbClr val="FFFFFF"/>
                </a:solidFill>
              </a:defRPr>
            </a:lvl5pPr>
            <a:lvl6pPr lvl="5">
              <a:spcBef>
                <a:spcPts val="0"/>
              </a:spcBef>
              <a:spcAft>
                <a:spcPts val="0"/>
              </a:spcAft>
              <a:buClr>
                <a:srgbClr val="FFFFFF"/>
              </a:buClr>
              <a:buSzPts val="1400"/>
              <a:buNone/>
              <a:defRPr sz="1800">
                <a:solidFill>
                  <a:srgbClr val="FFFFFF"/>
                </a:solidFill>
              </a:defRPr>
            </a:lvl6pPr>
            <a:lvl7pPr lvl="6">
              <a:spcBef>
                <a:spcPts val="0"/>
              </a:spcBef>
              <a:spcAft>
                <a:spcPts val="0"/>
              </a:spcAft>
              <a:buClr>
                <a:srgbClr val="FFFFFF"/>
              </a:buClr>
              <a:buSzPts val="1400"/>
              <a:buNone/>
              <a:defRPr sz="1800">
                <a:solidFill>
                  <a:srgbClr val="FFFFFF"/>
                </a:solidFill>
              </a:defRPr>
            </a:lvl7pPr>
            <a:lvl8pPr lvl="7">
              <a:spcBef>
                <a:spcPts val="0"/>
              </a:spcBef>
              <a:spcAft>
                <a:spcPts val="0"/>
              </a:spcAft>
              <a:buClr>
                <a:srgbClr val="FFFFFF"/>
              </a:buClr>
              <a:buSzPts val="1400"/>
              <a:buNone/>
              <a:defRPr sz="1800">
                <a:solidFill>
                  <a:srgbClr val="FFFFFF"/>
                </a:solidFill>
              </a:defRPr>
            </a:lvl8pPr>
            <a:lvl9pPr lvl="8">
              <a:spcBef>
                <a:spcPts val="0"/>
              </a:spcBef>
              <a:spcAft>
                <a:spcPts val="0"/>
              </a:spcAft>
              <a:buClr>
                <a:srgbClr val="FFFFFF"/>
              </a:buClr>
              <a:buSzPts val="1400"/>
              <a:buNone/>
              <a:defRPr sz="1800">
                <a:solidFill>
                  <a:srgbClr val="FFFFFF"/>
                </a:solidFill>
              </a:defRPr>
            </a:lvl9pPr>
          </a:lstStyle>
          <a:p/>
        </p:txBody>
      </p:sp>
      <p:sp>
        <p:nvSpPr>
          <p:cNvPr id="8" name="Google Shape;8;p1"/>
          <p:cNvSpPr txBox="1"/>
          <p:nvPr>
            <p:ph idx="1" type="body"/>
          </p:nvPr>
        </p:nvSpPr>
        <p:spPr>
          <a:xfrm>
            <a:off x="2875550" y="4564825"/>
            <a:ext cx="13227300" cy="3756000"/>
          </a:xfrm>
          <a:prstGeom prst="rect">
            <a:avLst/>
          </a:prstGeom>
          <a:noFill/>
          <a:ln>
            <a:noFill/>
          </a:ln>
        </p:spPr>
        <p:txBody>
          <a:bodyPr anchorCtr="0" anchor="t" bIns="91425" lIns="91425" spcFirstLastPara="1" rIns="91425" wrap="square" tIns="91425">
            <a:noAutofit/>
          </a:bodyPr>
          <a:lstStyle>
            <a:lvl1pPr indent="-365125" lvl="0" marL="457200" algn="ctr">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1pPr>
            <a:lvl2pPr indent="-365125" lvl="1" marL="914400" algn="ctr">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2pPr>
            <a:lvl3pPr indent="-365125" lvl="2" marL="1371600" algn="ctr">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3pPr>
            <a:lvl4pPr indent="-365125" lvl="3" marL="1828800" algn="ctr">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4pPr>
            <a:lvl5pPr indent="-365125" lvl="4" marL="2286000" algn="ctr">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5pPr>
            <a:lvl6pPr indent="-365125" lvl="5" marL="2743200" algn="ctr">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6pPr>
            <a:lvl7pPr indent="-365125" lvl="6" marL="3200400" algn="ctr">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7pPr>
            <a:lvl8pPr indent="-365125" lvl="7" marL="3657600" algn="ctr">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8pPr>
            <a:lvl9pPr indent="-365125" lvl="8" marL="4114800" algn="ctr">
              <a:spcBef>
                <a:spcPts val="0"/>
              </a:spcBef>
              <a:spcAft>
                <a:spcPts val="0"/>
              </a:spcAft>
              <a:buClr>
                <a:srgbClr val="FFFFFF"/>
              </a:buClr>
              <a:buSzPts val="2150"/>
              <a:buFont typeface="Fira Sans"/>
              <a:buChar char="■"/>
              <a:defRPr sz="2150">
                <a:solidFill>
                  <a:srgbClr val="FFFFFF"/>
                </a:solidFill>
                <a:latin typeface="Fira Sans"/>
                <a:ea typeface="Fira Sans"/>
                <a:cs typeface="Fira Sans"/>
                <a:sym typeface="Fira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6.png"/><Relationship Id="rId5" Type="http://schemas.openxmlformats.org/officeDocument/2006/relationships/image" Target="../media/image28.png"/><Relationship Id="rId6" Type="http://schemas.openxmlformats.org/officeDocument/2006/relationships/image" Target="../media/image36.png"/><Relationship Id="rId7" Type="http://schemas.openxmlformats.org/officeDocument/2006/relationships/image" Target="../media/image27.png"/><Relationship Id="rId8"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32.jpg"/><Relationship Id="rId5" Type="http://schemas.openxmlformats.org/officeDocument/2006/relationships/image" Target="../media/image44.png"/><Relationship Id="rId6"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40.png"/><Relationship Id="rId5" Type="http://schemas.openxmlformats.org/officeDocument/2006/relationships/image" Target="../media/image34.png"/><Relationship Id="rId6" Type="http://schemas.openxmlformats.org/officeDocument/2006/relationships/image" Target="../media/image42.png"/><Relationship Id="rId7"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63.jpg"/><Relationship Id="rId5"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49.png"/><Relationship Id="rId5" Type="http://schemas.openxmlformats.org/officeDocument/2006/relationships/image" Target="../media/image54.png"/><Relationship Id="rId6" Type="http://schemas.openxmlformats.org/officeDocument/2006/relationships/image" Target="../media/image45.png"/></Relationships>
</file>

<file path=ppt/slides/_rels/slide18.xml.rels><?xml version="1.0" encoding="UTF-8" standalone="yes"?><Relationships xmlns="http://schemas.openxmlformats.org/package/2006/relationships"><Relationship Id="rId20" Type="http://schemas.openxmlformats.org/officeDocument/2006/relationships/image" Target="../media/image53.png"/><Relationship Id="rId22" Type="http://schemas.openxmlformats.org/officeDocument/2006/relationships/image" Target="../media/image50.png"/><Relationship Id="rId21" Type="http://schemas.openxmlformats.org/officeDocument/2006/relationships/image" Target="../media/image51.png"/><Relationship Id="rId24" Type="http://schemas.openxmlformats.org/officeDocument/2006/relationships/image" Target="../media/image54.png"/><Relationship Id="rId23"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46.png"/><Relationship Id="rId9" Type="http://schemas.openxmlformats.org/officeDocument/2006/relationships/image" Target="../media/image43.png"/><Relationship Id="rId25"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40.png"/><Relationship Id="rId7" Type="http://schemas.openxmlformats.org/officeDocument/2006/relationships/image" Target="../media/image34.png"/><Relationship Id="rId8" Type="http://schemas.openxmlformats.org/officeDocument/2006/relationships/image" Target="../media/image42.png"/><Relationship Id="rId11" Type="http://schemas.openxmlformats.org/officeDocument/2006/relationships/image" Target="../media/image59.png"/><Relationship Id="rId10" Type="http://schemas.openxmlformats.org/officeDocument/2006/relationships/image" Target="../media/image2.png"/><Relationship Id="rId13" Type="http://schemas.openxmlformats.org/officeDocument/2006/relationships/image" Target="../media/image57.png"/><Relationship Id="rId12" Type="http://schemas.openxmlformats.org/officeDocument/2006/relationships/image" Target="../media/image14.png"/><Relationship Id="rId15" Type="http://schemas.openxmlformats.org/officeDocument/2006/relationships/image" Target="../media/image1.png"/><Relationship Id="rId14" Type="http://schemas.openxmlformats.org/officeDocument/2006/relationships/image" Target="../media/image60.png"/><Relationship Id="rId17" Type="http://schemas.openxmlformats.org/officeDocument/2006/relationships/image" Target="../media/image11.png"/><Relationship Id="rId16" Type="http://schemas.openxmlformats.org/officeDocument/2006/relationships/image" Target="../media/image6.png"/><Relationship Id="rId19" Type="http://schemas.openxmlformats.org/officeDocument/2006/relationships/image" Target="../media/image29.png"/><Relationship Id="rId18" Type="http://schemas.openxmlformats.org/officeDocument/2006/relationships/image" Target="../media/image6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18.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2.jpg"/><Relationship Id="rId6" Type="http://schemas.openxmlformats.org/officeDocument/2006/relationships/image" Target="../media/image21.jpg"/><Relationship Id="rId7"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1.png"/><Relationship Id="rId5" Type="http://schemas.openxmlformats.org/officeDocument/2006/relationships/image" Target="../media/image30.png"/><Relationship Id="rId6" Type="http://schemas.openxmlformats.org/officeDocument/2006/relationships/image" Target="../media/image73.png"/><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3.png"/><Relationship Id="rId5"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101" name="Shape 101"/>
        <p:cNvGrpSpPr/>
        <p:nvPr/>
      </p:nvGrpSpPr>
      <p:grpSpPr>
        <a:xfrm>
          <a:off x="0" y="0"/>
          <a:ext cx="0" cy="0"/>
          <a:chOff x="0" y="0"/>
          <a:chExt cx="0" cy="0"/>
        </a:xfrm>
      </p:grpSpPr>
      <p:pic>
        <p:nvPicPr>
          <p:cNvPr id="102" name="Google Shape;102;p9"/>
          <p:cNvPicPr preferRelativeResize="0"/>
          <p:nvPr/>
        </p:nvPicPr>
        <p:blipFill>
          <a:blip r:embed="rId3">
            <a:alphaModFix/>
          </a:blip>
          <a:stretch>
            <a:fillRect/>
          </a:stretch>
        </p:blipFill>
        <p:spPr>
          <a:xfrm>
            <a:off x="0" y="44648"/>
            <a:ext cx="18288000" cy="10197703"/>
          </a:xfrm>
          <a:prstGeom prst="rect">
            <a:avLst/>
          </a:prstGeom>
          <a:noFill/>
          <a:ln>
            <a:noFill/>
          </a:ln>
        </p:spPr>
      </p:pic>
      <p:sp>
        <p:nvSpPr>
          <p:cNvPr id="103" name="Google Shape;103;p9"/>
          <p:cNvSpPr/>
          <p:nvPr/>
        </p:nvSpPr>
        <p:spPr>
          <a:xfrm>
            <a:off x="4998223" y="2343309"/>
            <a:ext cx="7807065" cy="5952132"/>
          </a:xfrm>
          <a:custGeom>
            <a:rect b="b" l="l" r="r" t="t"/>
            <a:pathLst>
              <a:path extrusionOk="0" h="5952132" w="7807065">
                <a:moveTo>
                  <a:pt x="0" y="0"/>
                </a:moveTo>
                <a:lnTo>
                  <a:pt x="7807065" y="0"/>
                </a:lnTo>
                <a:lnTo>
                  <a:pt x="7807065" y="5952132"/>
                </a:lnTo>
                <a:lnTo>
                  <a:pt x="0" y="5952132"/>
                </a:lnTo>
                <a:lnTo>
                  <a:pt x="0" y="0"/>
                </a:lnTo>
                <a:close/>
              </a:path>
            </a:pathLst>
          </a:custGeom>
          <a:blipFill rotWithShape="1">
            <a:blip r:embed="rId4">
              <a:alphaModFix/>
            </a:blip>
            <a:stretch>
              <a:fillRect b="-10369" l="-21219" r="-21220" t="-17463"/>
            </a:stretch>
          </a:blipFill>
          <a:ln>
            <a:noFill/>
          </a:ln>
        </p:spPr>
      </p:sp>
      <p:grpSp>
        <p:nvGrpSpPr>
          <p:cNvPr id="104" name="Google Shape;104;p9"/>
          <p:cNvGrpSpPr/>
          <p:nvPr/>
        </p:nvGrpSpPr>
        <p:grpSpPr>
          <a:xfrm>
            <a:off x="8901756" y="3148497"/>
            <a:ext cx="3286220" cy="3286220"/>
            <a:chOff x="0" y="0"/>
            <a:chExt cx="4381626" cy="4381626"/>
          </a:xfrm>
        </p:grpSpPr>
        <p:sp>
          <p:nvSpPr>
            <p:cNvPr id="105" name="Google Shape;105;p9"/>
            <p:cNvSpPr/>
            <p:nvPr/>
          </p:nvSpPr>
          <p:spPr>
            <a:xfrm>
              <a:off x="0" y="0"/>
              <a:ext cx="4381626" cy="4381626"/>
            </a:xfrm>
            <a:custGeom>
              <a:rect b="b" l="l" r="r" t="t"/>
              <a:pathLst>
                <a:path extrusionOk="0" h="4381626" w="4381626">
                  <a:moveTo>
                    <a:pt x="0" y="0"/>
                  </a:moveTo>
                  <a:lnTo>
                    <a:pt x="4381626" y="0"/>
                  </a:lnTo>
                  <a:lnTo>
                    <a:pt x="4381626" y="4381626"/>
                  </a:lnTo>
                  <a:lnTo>
                    <a:pt x="0" y="4381626"/>
                  </a:lnTo>
                  <a:lnTo>
                    <a:pt x="0" y="0"/>
                  </a:lnTo>
                  <a:close/>
                </a:path>
              </a:pathLst>
            </a:custGeom>
            <a:blipFill rotWithShape="1">
              <a:blip r:embed="rId5">
                <a:alphaModFix amt="48000"/>
              </a:blip>
              <a:stretch>
                <a:fillRect b="0" l="0" r="0" t="0"/>
              </a:stretch>
            </a:blipFill>
            <a:ln>
              <a:noFill/>
            </a:ln>
          </p:spPr>
        </p:sp>
        <p:sp>
          <p:nvSpPr>
            <p:cNvPr id="106" name="Google Shape;106;p9"/>
            <p:cNvSpPr/>
            <p:nvPr/>
          </p:nvSpPr>
          <p:spPr>
            <a:xfrm>
              <a:off x="567127" y="567127"/>
              <a:ext cx="3247372" cy="3247372"/>
            </a:xfrm>
            <a:custGeom>
              <a:rect b="b" l="l" r="r" t="t"/>
              <a:pathLst>
                <a:path extrusionOk="0" h="3247372" w="3247372">
                  <a:moveTo>
                    <a:pt x="0" y="0"/>
                  </a:moveTo>
                  <a:lnTo>
                    <a:pt x="3247372" y="0"/>
                  </a:lnTo>
                  <a:lnTo>
                    <a:pt x="3247372" y="3247372"/>
                  </a:lnTo>
                  <a:lnTo>
                    <a:pt x="0" y="3247372"/>
                  </a:lnTo>
                  <a:lnTo>
                    <a:pt x="0" y="0"/>
                  </a:lnTo>
                  <a:close/>
                </a:path>
              </a:pathLst>
            </a:custGeom>
            <a:blipFill rotWithShape="1">
              <a:blip r:embed="rId5">
                <a:alphaModFix amt="56000"/>
              </a:blip>
              <a:stretch>
                <a:fillRect b="0" l="0" r="0" t="0"/>
              </a:stretch>
            </a:blipFill>
            <a:ln>
              <a:noFill/>
            </a:ln>
          </p:spPr>
        </p:sp>
      </p:grpSp>
      <p:sp>
        <p:nvSpPr>
          <p:cNvPr id="107" name="Google Shape;107;p9"/>
          <p:cNvSpPr txBox="1"/>
          <p:nvPr/>
        </p:nvSpPr>
        <p:spPr>
          <a:xfrm>
            <a:off x="1505918" y="7541195"/>
            <a:ext cx="15276300" cy="2206800"/>
          </a:xfrm>
          <a:prstGeom prst="rect">
            <a:avLst/>
          </a:prstGeom>
          <a:noFill/>
          <a:ln>
            <a:noFill/>
          </a:ln>
        </p:spPr>
        <p:txBody>
          <a:bodyPr anchorCtr="0" anchor="t" bIns="0" lIns="0" spcFirstLastPara="1" rIns="0" wrap="square" tIns="0">
            <a:spAutoFit/>
          </a:bodyPr>
          <a:lstStyle/>
          <a:p>
            <a:pPr indent="0" lvl="0" marL="0" marR="0" rtl="0" algn="ctr">
              <a:lnSpc>
                <a:spcPct val="113001"/>
              </a:lnSpc>
              <a:spcBef>
                <a:spcPts val="0"/>
              </a:spcBef>
              <a:spcAft>
                <a:spcPts val="0"/>
              </a:spcAft>
              <a:buNone/>
            </a:pPr>
            <a:r>
              <a:rPr b="0" i="0" lang="en-US" sz="14337" u="none" cap="none" strike="noStrike">
                <a:solidFill>
                  <a:srgbClr val="FFFFFF"/>
                </a:solidFill>
                <a:latin typeface="Courier Prime"/>
                <a:ea typeface="Courier Prime"/>
                <a:cs typeface="Courier Prime"/>
                <a:sym typeface="Courier Prime"/>
              </a:rPr>
              <a:t>INJURY SLIDES</a:t>
            </a:r>
            <a:endParaRPr/>
          </a:p>
        </p:txBody>
      </p:sp>
      <p:sp>
        <p:nvSpPr>
          <p:cNvPr id="108" name="Google Shape;108;p9"/>
          <p:cNvSpPr txBox="1"/>
          <p:nvPr/>
        </p:nvSpPr>
        <p:spPr>
          <a:xfrm>
            <a:off x="323520" y="373300"/>
            <a:ext cx="17640900" cy="2206800"/>
          </a:xfrm>
          <a:prstGeom prst="rect">
            <a:avLst/>
          </a:prstGeom>
          <a:noFill/>
          <a:ln>
            <a:noFill/>
          </a:ln>
        </p:spPr>
        <p:txBody>
          <a:bodyPr anchorCtr="0" anchor="t" bIns="0" lIns="0" spcFirstLastPara="1" rIns="0" wrap="square" tIns="0">
            <a:spAutoFit/>
          </a:bodyPr>
          <a:lstStyle/>
          <a:p>
            <a:pPr indent="0" lvl="0" marL="0" marR="0" rtl="0" algn="ctr">
              <a:lnSpc>
                <a:spcPct val="113001"/>
              </a:lnSpc>
              <a:spcBef>
                <a:spcPts val="0"/>
              </a:spcBef>
              <a:spcAft>
                <a:spcPts val="0"/>
              </a:spcAft>
              <a:buNone/>
            </a:pPr>
            <a:r>
              <a:rPr b="0" i="0" lang="en-US" sz="14337" u="none" cap="none" strike="noStrike">
                <a:solidFill>
                  <a:srgbClr val="FFFFFF"/>
                </a:solidFill>
                <a:latin typeface="Courier Prime"/>
                <a:ea typeface="Courier Prime"/>
                <a:cs typeface="Courier Prime"/>
                <a:sym typeface="Courier Prime"/>
              </a:rPr>
              <a:t>TRAUMATIC BRAIN</a:t>
            </a:r>
            <a:endParaRPr/>
          </a:p>
        </p:txBody>
      </p:sp>
      <p:sp>
        <p:nvSpPr>
          <p:cNvPr id="109" name="Google Shape;109;p9"/>
          <p:cNvSpPr txBox="1"/>
          <p:nvPr/>
        </p:nvSpPr>
        <p:spPr>
          <a:xfrm>
            <a:off x="842529" y="4078231"/>
            <a:ext cx="2874000" cy="2267700"/>
          </a:xfrm>
          <a:prstGeom prst="rect">
            <a:avLst/>
          </a:prstGeom>
          <a:noFill/>
          <a:ln>
            <a:noFill/>
          </a:ln>
        </p:spPr>
        <p:txBody>
          <a:bodyPr anchorCtr="0" anchor="t" bIns="0" lIns="0" spcFirstLastPara="1" rIns="0" wrap="square" tIns="0">
            <a:spAutoFit/>
          </a:bodyPr>
          <a:lstStyle/>
          <a:p>
            <a:pPr indent="0" lvl="0" marL="0" marR="0" rtl="0" algn="l">
              <a:lnSpc>
                <a:spcPct val="190000"/>
              </a:lnSpc>
              <a:spcBef>
                <a:spcPts val="0"/>
              </a:spcBef>
              <a:spcAft>
                <a:spcPts val="0"/>
              </a:spcAft>
              <a:buNone/>
            </a:pPr>
            <a:r>
              <a:rPr b="0" i="0" lang="en-US" sz="2199" u="none" cap="none" strike="noStrike">
                <a:solidFill>
                  <a:srgbClr val="FFFFFF"/>
                </a:solidFill>
                <a:latin typeface="Fira Sans"/>
                <a:ea typeface="Fira Sans"/>
                <a:cs typeface="Fira Sans"/>
                <a:sym typeface="Fira Sans"/>
              </a:rPr>
              <a:t>Understanding the Impact, Causes, Symptoms &amp; Treatment</a:t>
            </a:r>
            <a:endParaRPr/>
          </a:p>
        </p:txBody>
      </p:sp>
      <p:sp>
        <p:nvSpPr>
          <p:cNvPr id="110" name="Google Shape;110;p9"/>
          <p:cNvSpPr txBox="1"/>
          <p:nvPr/>
        </p:nvSpPr>
        <p:spPr>
          <a:xfrm>
            <a:off x="14575861" y="4078231"/>
            <a:ext cx="2874000" cy="2267700"/>
          </a:xfrm>
          <a:prstGeom prst="rect">
            <a:avLst/>
          </a:prstGeom>
          <a:noFill/>
          <a:ln>
            <a:noFill/>
          </a:ln>
        </p:spPr>
        <p:txBody>
          <a:bodyPr anchorCtr="0" anchor="t" bIns="0" lIns="0" spcFirstLastPara="1" rIns="0" wrap="square" tIns="0">
            <a:spAutoFit/>
          </a:bodyPr>
          <a:lstStyle/>
          <a:p>
            <a:pPr indent="0" lvl="0" marL="0" marR="0" rtl="0" algn="r">
              <a:lnSpc>
                <a:spcPct val="190000"/>
              </a:lnSpc>
              <a:spcBef>
                <a:spcPts val="0"/>
              </a:spcBef>
              <a:spcAft>
                <a:spcPts val="0"/>
              </a:spcAft>
              <a:buNone/>
            </a:pPr>
            <a:r>
              <a:rPr b="0" i="0" lang="en-US" sz="2199" u="none" cap="none" strike="noStrike">
                <a:solidFill>
                  <a:srgbClr val="FFFFFF"/>
                </a:solidFill>
                <a:latin typeface="Fira Sans"/>
                <a:ea typeface="Fira Sans"/>
                <a:cs typeface="Fira Sans"/>
                <a:sym typeface="Fira Sans"/>
              </a:rPr>
              <a:t>Understanding the Impact, Causes, Symptoms &amp; Treatment</a:t>
            </a:r>
            <a:endParaRPr/>
          </a:p>
        </p:txBody>
      </p:sp>
      <p:cxnSp>
        <p:nvCxnSpPr>
          <p:cNvPr id="111" name="Google Shape;111;p9"/>
          <p:cNvCxnSpPr/>
          <p:nvPr/>
        </p:nvCxnSpPr>
        <p:spPr>
          <a:xfrm>
            <a:off x="-70739" y="4609605"/>
            <a:ext cx="4345559" cy="0"/>
          </a:xfrm>
          <a:prstGeom prst="straightConnector1">
            <a:avLst/>
          </a:prstGeom>
          <a:noFill/>
          <a:ln cap="flat" cmpd="sng" w="19050">
            <a:solidFill>
              <a:srgbClr val="FFFFFF"/>
            </a:solidFill>
            <a:prstDash val="solid"/>
            <a:round/>
            <a:headEnd len="sm" w="sm" type="none"/>
            <a:tailEnd len="sm" w="sm" type="none"/>
          </a:ln>
        </p:spPr>
      </p:cxnSp>
      <p:cxnSp>
        <p:nvCxnSpPr>
          <p:cNvPr id="112" name="Google Shape;112;p9"/>
          <p:cNvCxnSpPr/>
          <p:nvPr/>
        </p:nvCxnSpPr>
        <p:spPr>
          <a:xfrm>
            <a:off x="13942441" y="4609605"/>
            <a:ext cx="4345559" cy="0"/>
          </a:xfrm>
          <a:prstGeom prst="straightConnector1">
            <a:avLst/>
          </a:prstGeom>
          <a:noFill/>
          <a:ln cap="flat" cmpd="sng" w="19050">
            <a:solidFill>
              <a:srgbClr val="FFFFFF"/>
            </a:solidFill>
            <a:prstDash val="solid"/>
            <a:round/>
            <a:headEnd len="sm" w="sm" type="none"/>
            <a:tailEnd len="sm" w="sm" type="none"/>
          </a:ln>
        </p:spPr>
      </p:cxnSp>
      <p:cxnSp>
        <p:nvCxnSpPr>
          <p:cNvPr id="113" name="Google Shape;113;p9"/>
          <p:cNvCxnSpPr/>
          <p:nvPr/>
        </p:nvCxnSpPr>
        <p:spPr>
          <a:xfrm>
            <a:off x="-70739" y="5233650"/>
            <a:ext cx="4345559" cy="0"/>
          </a:xfrm>
          <a:prstGeom prst="straightConnector1">
            <a:avLst/>
          </a:prstGeom>
          <a:noFill/>
          <a:ln cap="flat" cmpd="sng" w="19050">
            <a:solidFill>
              <a:srgbClr val="FFFFFF"/>
            </a:solidFill>
            <a:prstDash val="solid"/>
            <a:round/>
            <a:headEnd len="sm" w="sm" type="none"/>
            <a:tailEnd len="sm" w="sm" type="none"/>
          </a:ln>
        </p:spPr>
      </p:cxnSp>
      <p:cxnSp>
        <p:nvCxnSpPr>
          <p:cNvPr id="114" name="Google Shape;114;p9"/>
          <p:cNvCxnSpPr/>
          <p:nvPr/>
        </p:nvCxnSpPr>
        <p:spPr>
          <a:xfrm>
            <a:off x="13942441" y="5233650"/>
            <a:ext cx="4345559" cy="0"/>
          </a:xfrm>
          <a:prstGeom prst="straightConnector1">
            <a:avLst/>
          </a:prstGeom>
          <a:noFill/>
          <a:ln cap="flat" cmpd="sng" w="19050">
            <a:solidFill>
              <a:srgbClr val="FFFFFF"/>
            </a:solidFill>
            <a:prstDash val="solid"/>
            <a:round/>
            <a:headEnd len="sm" w="sm" type="none"/>
            <a:tailEnd len="sm" w="sm" type="none"/>
          </a:ln>
        </p:spPr>
      </p:cxnSp>
      <p:cxnSp>
        <p:nvCxnSpPr>
          <p:cNvPr id="115" name="Google Shape;115;p9"/>
          <p:cNvCxnSpPr/>
          <p:nvPr/>
        </p:nvCxnSpPr>
        <p:spPr>
          <a:xfrm>
            <a:off x="-70739" y="5857694"/>
            <a:ext cx="4345559" cy="0"/>
          </a:xfrm>
          <a:prstGeom prst="straightConnector1">
            <a:avLst/>
          </a:prstGeom>
          <a:noFill/>
          <a:ln cap="flat" cmpd="sng" w="19050">
            <a:solidFill>
              <a:srgbClr val="FFFFFF"/>
            </a:solidFill>
            <a:prstDash val="solid"/>
            <a:round/>
            <a:headEnd len="sm" w="sm" type="none"/>
            <a:tailEnd len="sm" w="sm" type="none"/>
          </a:ln>
        </p:spPr>
      </p:cxnSp>
      <p:cxnSp>
        <p:nvCxnSpPr>
          <p:cNvPr id="116" name="Google Shape;116;p9"/>
          <p:cNvCxnSpPr/>
          <p:nvPr/>
        </p:nvCxnSpPr>
        <p:spPr>
          <a:xfrm>
            <a:off x="13942441" y="5857694"/>
            <a:ext cx="4345559" cy="0"/>
          </a:xfrm>
          <a:prstGeom prst="straightConnector1">
            <a:avLst/>
          </a:prstGeom>
          <a:noFill/>
          <a:ln cap="flat" cmpd="sng" w="19050">
            <a:solidFill>
              <a:srgbClr val="FFFFFF"/>
            </a:solidFill>
            <a:prstDash val="solid"/>
            <a:round/>
            <a:headEnd len="sm" w="sm" type="none"/>
            <a:tailEnd len="sm" w="sm" type="none"/>
          </a:ln>
        </p:spPr>
      </p:cxnSp>
      <p:cxnSp>
        <p:nvCxnSpPr>
          <p:cNvPr id="117" name="Google Shape;117;p9"/>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118" name="Google Shape;118;p9"/>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298" name="Shape 298"/>
        <p:cNvGrpSpPr/>
        <p:nvPr/>
      </p:nvGrpSpPr>
      <p:grpSpPr>
        <a:xfrm>
          <a:off x="0" y="0"/>
          <a:ext cx="0" cy="0"/>
          <a:chOff x="0" y="0"/>
          <a:chExt cx="0" cy="0"/>
        </a:xfrm>
      </p:grpSpPr>
      <p:pic>
        <p:nvPicPr>
          <p:cNvPr id="299" name="Google Shape;299;p18"/>
          <p:cNvPicPr preferRelativeResize="0"/>
          <p:nvPr/>
        </p:nvPicPr>
        <p:blipFill>
          <a:blip r:embed="rId3">
            <a:alphaModFix/>
          </a:blip>
          <a:stretch>
            <a:fillRect/>
          </a:stretch>
        </p:blipFill>
        <p:spPr>
          <a:xfrm>
            <a:off x="0" y="44648"/>
            <a:ext cx="18288000" cy="10197703"/>
          </a:xfrm>
          <a:prstGeom prst="rect">
            <a:avLst/>
          </a:prstGeom>
          <a:noFill/>
          <a:ln>
            <a:noFill/>
          </a:ln>
        </p:spPr>
      </p:pic>
      <p:sp>
        <p:nvSpPr>
          <p:cNvPr id="300" name="Google Shape;300;p18"/>
          <p:cNvSpPr txBox="1"/>
          <p:nvPr/>
        </p:nvSpPr>
        <p:spPr>
          <a:xfrm>
            <a:off x="3278964" y="2040832"/>
            <a:ext cx="11730000" cy="6223200"/>
          </a:xfrm>
          <a:prstGeom prst="rect">
            <a:avLst/>
          </a:prstGeom>
          <a:noFill/>
          <a:ln>
            <a:noFill/>
          </a:ln>
        </p:spPr>
        <p:txBody>
          <a:bodyPr anchorCtr="0" anchor="ctr" bIns="0" lIns="0" spcFirstLastPara="1" rIns="0" wrap="square" tIns="0">
            <a:noAutofit/>
          </a:bodyPr>
          <a:lstStyle/>
          <a:p>
            <a:pPr indent="0" lvl="0" marL="0" marR="0" rtl="0" algn="ctr">
              <a:lnSpc>
                <a:spcPct val="170000"/>
              </a:lnSpc>
              <a:spcBef>
                <a:spcPts val="0"/>
              </a:spcBef>
              <a:spcAft>
                <a:spcPts val="0"/>
              </a:spcAft>
              <a:buNone/>
            </a:pPr>
            <a:r>
              <a:rPr b="0" i="0" lang="en-US" sz="5202" u="none" cap="none" strike="noStrike">
                <a:solidFill>
                  <a:srgbClr val="FFFFFF"/>
                </a:solidFill>
                <a:latin typeface="Courier Prime"/>
                <a:ea typeface="Courier Prime"/>
                <a:cs typeface="Courier Prime"/>
                <a:sym typeface="Courier Prime"/>
              </a:rPr>
              <a:t>Lorem ipsum dolor sit amet, consectetur adipiscing elit, sed do eiusmod tempor incididunt ut labore et dolore magna aliqua.</a:t>
            </a:r>
            <a:endParaRPr/>
          </a:p>
        </p:txBody>
      </p:sp>
      <p:cxnSp>
        <p:nvCxnSpPr>
          <p:cNvPr id="301" name="Google Shape;301;p18"/>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302" name="Google Shape;302;p18"/>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
        <p:nvSpPr>
          <p:cNvPr id="303" name="Google Shape;303;p18"/>
          <p:cNvSpPr/>
          <p:nvPr/>
        </p:nvSpPr>
        <p:spPr>
          <a:xfrm>
            <a:off x="-1180400" y="1028700"/>
            <a:ext cx="2385311" cy="4114800"/>
          </a:xfrm>
          <a:custGeom>
            <a:rect b="b" l="l" r="r" t="t"/>
            <a:pathLst>
              <a:path extrusionOk="0" h="4114800" w="2385311">
                <a:moveTo>
                  <a:pt x="0" y="0"/>
                </a:moveTo>
                <a:lnTo>
                  <a:pt x="2385311" y="0"/>
                </a:lnTo>
                <a:lnTo>
                  <a:pt x="2385311" y="4114800"/>
                </a:lnTo>
                <a:lnTo>
                  <a:pt x="0" y="4114800"/>
                </a:lnTo>
                <a:lnTo>
                  <a:pt x="0" y="0"/>
                </a:lnTo>
                <a:close/>
              </a:path>
            </a:pathLst>
          </a:custGeom>
          <a:blipFill rotWithShape="1">
            <a:blip r:embed="rId4">
              <a:alphaModFix/>
            </a:blip>
            <a:stretch>
              <a:fillRect b="0" l="0" r="0" t="0"/>
            </a:stretch>
          </a:blipFill>
          <a:ln>
            <a:noFill/>
          </a:ln>
        </p:spPr>
      </p:sp>
      <p:sp>
        <p:nvSpPr>
          <p:cNvPr id="304" name="Google Shape;304;p18"/>
          <p:cNvSpPr/>
          <p:nvPr/>
        </p:nvSpPr>
        <p:spPr>
          <a:xfrm>
            <a:off x="16454961" y="2217582"/>
            <a:ext cx="2385311" cy="4114800"/>
          </a:xfrm>
          <a:custGeom>
            <a:rect b="b" l="l" r="r" t="t"/>
            <a:pathLst>
              <a:path extrusionOk="0" h="4114800" w="2385311">
                <a:moveTo>
                  <a:pt x="0" y="0"/>
                </a:moveTo>
                <a:lnTo>
                  <a:pt x="2385311" y="0"/>
                </a:lnTo>
                <a:lnTo>
                  <a:pt x="2385311" y="4114800"/>
                </a:lnTo>
                <a:lnTo>
                  <a:pt x="0" y="4114800"/>
                </a:lnTo>
                <a:lnTo>
                  <a:pt x="0" y="0"/>
                </a:lnTo>
                <a:close/>
              </a:path>
            </a:pathLst>
          </a:custGeom>
          <a:blipFill rotWithShape="1">
            <a:blip r:embed="rId4">
              <a:alphaModFix/>
            </a:blip>
            <a:stretch>
              <a:fillRect b="0" l="0" r="0" t="0"/>
            </a:stretch>
          </a:blipFill>
          <a:ln>
            <a:noFill/>
          </a:ln>
        </p:spPr>
      </p:sp>
      <p:sp>
        <p:nvSpPr>
          <p:cNvPr id="305" name="Google Shape;305;p18"/>
          <p:cNvSpPr/>
          <p:nvPr/>
        </p:nvSpPr>
        <p:spPr>
          <a:xfrm>
            <a:off x="15397352" y="469818"/>
            <a:ext cx="2068476" cy="2852024"/>
          </a:xfrm>
          <a:custGeom>
            <a:rect b="b" l="l" r="r" t="t"/>
            <a:pathLst>
              <a:path extrusionOk="0" h="2852024" w="2068476">
                <a:moveTo>
                  <a:pt x="0" y="0"/>
                </a:moveTo>
                <a:lnTo>
                  <a:pt x="2068477" y="0"/>
                </a:lnTo>
                <a:lnTo>
                  <a:pt x="2068477" y="2852024"/>
                </a:lnTo>
                <a:lnTo>
                  <a:pt x="0" y="2852024"/>
                </a:lnTo>
                <a:lnTo>
                  <a:pt x="0" y="0"/>
                </a:lnTo>
                <a:close/>
              </a:path>
            </a:pathLst>
          </a:custGeom>
          <a:blipFill rotWithShape="1">
            <a:blip r:embed="rId5">
              <a:alphaModFix/>
            </a:blip>
            <a:stretch>
              <a:fillRect b="0" l="0" r="0" t="-44275"/>
            </a:stretch>
          </a:blipFill>
          <a:ln>
            <a:noFill/>
          </a:ln>
        </p:spPr>
      </p:sp>
      <p:sp>
        <p:nvSpPr>
          <p:cNvPr id="306" name="Google Shape;306;p18"/>
          <p:cNvSpPr/>
          <p:nvPr/>
        </p:nvSpPr>
        <p:spPr>
          <a:xfrm>
            <a:off x="-280951" y="7845758"/>
            <a:ext cx="4114800" cy="1982548"/>
          </a:xfrm>
          <a:custGeom>
            <a:rect b="b" l="l" r="r" t="t"/>
            <a:pathLst>
              <a:path extrusionOk="0" h="1982548" w="4114800">
                <a:moveTo>
                  <a:pt x="0" y="0"/>
                </a:moveTo>
                <a:lnTo>
                  <a:pt x="4114800" y="0"/>
                </a:lnTo>
                <a:lnTo>
                  <a:pt x="4114800" y="1982548"/>
                </a:lnTo>
                <a:lnTo>
                  <a:pt x="0" y="1982548"/>
                </a:lnTo>
                <a:lnTo>
                  <a:pt x="0" y="0"/>
                </a:lnTo>
                <a:close/>
              </a:path>
            </a:pathLst>
          </a:custGeom>
          <a:blipFill rotWithShape="1">
            <a:blip r:embed="rId6">
              <a:alphaModFix/>
            </a:blip>
            <a:stretch>
              <a:fillRect b="-107550" l="0" r="0" t="0"/>
            </a:stretch>
          </a:blipFill>
          <a:ln>
            <a:noFill/>
          </a:ln>
        </p:spPr>
      </p:sp>
      <p:sp>
        <p:nvSpPr>
          <p:cNvPr id="307" name="Google Shape;307;p18"/>
          <p:cNvSpPr/>
          <p:nvPr/>
        </p:nvSpPr>
        <p:spPr>
          <a:xfrm>
            <a:off x="4907431" y="458694"/>
            <a:ext cx="2993261" cy="1095757"/>
          </a:xfrm>
          <a:custGeom>
            <a:rect b="b" l="l" r="r" t="t"/>
            <a:pathLst>
              <a:path extrusionOk="0" h="1095757" w="2993261">
                <a:moveTo>
                  <a:pt x="0" y="0"/>
                </a:moveTo>
                <a:lnTo>
                  <a:pt x="2993261" y="0"/>
                </a:lnTo>
                <a:lnTo>
                  <a:pt x="2993261" y="1095756"/>
                </a:lnTo>
                <a:lnTo>
                  <a:pt x="0" y="1095756"/>
                </a:lnTo>
                <a:lnTo>
                  <a:pt x="0" y="0"/>
                </a:lnTo>
                <a:close/>
              </a:path>
            </a:pathLst>
          </a:custGeom>
          <a:blipFill rotWithShape="1">
            <a:blip r:embed="rId7">
              <a:alphaModFix/>
            </a:blip>
            <a:stretch>
              <a:fillRect b="0" l="0" r="0" t="-37136"/>
            </a:stretch>
          </a:blipFill>
          <a:ln>
            <a:noFill/>
          </a:ln>
        </p:spPr>
      </p:sp>
      <p:sp>
        <p:nvSpPr>
          <p:cNvPr id="308" name="Google Shape;308;p18"/>
          <p:cNvSpPr/>
          <p:nvPr/>
        </p:nvSpPr>
        <p:spPr>
          <a:xfrm rot="10800000">
            <a:off x="14402918" y="8750514"/>
            <a:ext cx="3904132" cy="1077793"/>
          </a:xfrm>
          <a:custGeom>
            <a:rect b="b" l="l" r="r" t="t"/>
            <a:pathLst>
              <a:path extrusionOk="0" h="1077793" w="3904132">
                <a:moveTo>
                  <a:pt x="0" y="0"/>
                </a:moveTo>
                <a:lnTo>
                  <a:pt x="3904132" y="0"/>
                </a:lnTo>
                <a:lnTo>
                  <a:pt x="3904132" y="1077792"/>
                </a:lnTo>
                <a:lnTo>
                  <a:pt x="0" y="1077792"/>
                </a:lnTo>
                <a:lnTo>
                  <a:pt x="0" y="0"/>
                </a:lnTo>
                <a:close/>
              </a:path>
            </a:pathLst>
          </a:custGeom>
          <a:blipFill rotWithShape="1">
            <a:blip r:embed="rId8">
              <a:alphaModFix/>
            </a:blip>
            <a:stretch>
              <a:fillRect b="0" l="0" r="0" t="-82089"/>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312" name="Shape 312"/>
        <p:cNvGrpSpPr/>
        <p:nvPr/>
      </p:nvGrpSpPr>
      <p:grpSpPr>
        <a:xfrm>
          <a:off x="0" y="0"/>
          <a:ext cx="0" cy="0"/>
          <a:chOff x="0" y="0"/>
          <a:chExt cx="0" cy="0"/>
        </a:xfrm>
      </p:grpSpPr>
      <p:pic>
        <p:nvPicPr>
          <p:cNvPr id="313" name="Google Shape;313;p19"/>
          <p:cNvPicPr preferRelativeResize="0"/>
          <p:nvPr/>
        </p:nvPicPr>
        <p:blipFill>
          <a:blip r:embed="rId3">
            <a:alphaModFix/>
          </a:blip>
          <a:stretch>
            <a:fillRect/>
          </a:stretch>
        </p:blipFill>
        <p:spPr>
          <a:xfrm>
            <a:off x="0" y="44648"/>
            <a:ext cx="18288000" cy="10197703"/>
          </a:xfrm>
          <a:prstGeom prst="rect">
            <a:avLst/>
          </a:prstGeom>
          <a:noFill/>
          <a:ln>
            <a:noFill/>
          </a:ln>
        </p:spPr>
      </p:pic>
      <p:pic>
        <p:nvPicPr>
          <p:cNvPr id="314" name="Google Shape;314;p19"/>
          <p:cNvPicPr preferRelativeResize="0"/>
          <p:nvPr/>
        </p:nvPicPr>
        <p:blipFill rotWithShape="1">
          <a:blip r:embed="rId4">
            <a:alphaModFix/>
          </a:blip>
          <a:srcRect b="0" l="0" r="12586" t="526"/>
          <a:stretch/>
        </p:blipFill>
        <p:spPr>
          <a:xfrm>
            <a:off x="1346009" y="2865995"/>
            <a:ext cx="7718606" cy="5855702"/>
          </a:xfrm>
          <a:prstGeom prst="rect">
            <a:avLst/>
          </a:prstGeom>
          <a:noFill/>
          <a:ln>
            <a:noFill/>
          </a:ln>
        </p:spPr>
      </p:pic>
      <p:sp>
        <p:nvSpPr>
          <p:cNvPr id="315" name="Google Shape;315;p19"/>
          <p:cNvSpPr txBox="1"/>
          <p:nvPr/>
        </p:nvSpPr>
        <p:spPr>
          <a:xfrm>
            <a:off x="1334640" y="871947"/>
            <a:ext cx="15618720" cy="1184503"/>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0" i="0" lang="en-US" sz="8112" u="none" cap="none" strike="noStrike">
                <a:solidFill>
                  <a:srgbClr val="FFFFFF"/>
                </a:solidFill>
                <a:latin typeface="Courier Prime"/>
                <a:ea typeface="Courier Prime"/>
                <a:cs typeface="Courier Prime"/>
                <a:sym typeface="Courier Prime"/>
              </a:rPr>
              <a:t>Write a main point here</a:t>
            </a:r>
            <a:endParaRPr/>
          </a:p>
        </p:txBody>
      </p:sp>
      <p:pic>
        <p:nvPicPr>
          <p:cNvPr id="316" name="Google Shape;316;p19"/>
          <p:cNvPicPr preferRelativeResize="0"/>
          <p:nvPr/>
        </p:nvPicPr>
        <p:blipFill rotWithShape="1">
          <a:blip r:embed="rId5">
            <a:alphaModFix/>
          </a:blip>
          <a:srcRect b="0" l="0" r="0" t="0"/>
          <a:stretch/>
        </p:blipFill>
        <p:spPr>
          <a:xfrm>
            <a:off x="9773312" y="3481832"/>
            <a:ext cx="3604556" cy="3604556"/>
          </a:xfrm>
          <a:prstGeom prst="rect">
            <a:avLst/>
          </a:prstGeom>
          <a:noFill/>
          <a:ln>
            <a:noFill/>
          </a:ln>
        </p:spPr>
      </p:pic>
      <p:pic>
        <p:nvPicPr>
          <p:cNvPr id="317" name="Google Shape;317;p19"/>
          <p:cNvPicPr preferRelativeResize="0"/>
          <p:nvPr/>
        </p:nvPicPr>
        <p:blipFill rotWithShape="1">
          <a:blip r:embed="rId6">
            <a:alphaModFix/>
          </a:blip>
          <a:srcRect b="0" l="0" r="0" t="0"/>
          <a:stretch/>
        </p:blipFill>
        <p:spPr>
          <a:xfrm>
            <a:off x="14022371" y="3481832"/>
            <a:ext cx="3604556" cy="3604556"/>
          </a:xfrm>
          <a:prstGeom prst="rect">
            <a:avLst/>
          </a:prstGeom>
          <a:noFill/>
          <a:ln>
            <a:noFill/>
          </a:ln>
        </p:spPr>
      </p:pic>
      <p:sp>
        <p:nvSpPr>
          <p:cNvPr id="318" name="Google Shape;318;p19"/>
          <p:cNvSpPr txBox="1"/>
          <p:nvPr/>
        </p:nvSpPr>
        <p:spPr>
          <a:xfrm>
            <a:off x="14322751" y="2685020"/>
            <a:ext cx="3003797" cy="605919"/>
          </a:xfrm>
          <a:prstGeom prst="rect">
            <a:avLst/>
          </a:prstGeom>
          <a:noFill/>
          <a:ln>
            <a:noFill/>
          </a:ln>
        </p:spPr>
        <p:txBody>
          <a:bodyPr anchorCtr="0" anchor="t" bIns="0" lIns="0" spcFirstLastPara="1" rIns="0" wrap="square" tIns="0">
            <a:spAutoFit/>
          </a:bodyPr>
          <a:lstStyle/>
          <a:p>
            <a:pPr indent="0" lvl="0" marL="0" marR="0" rtl="0" algn="ctr">
              <a:lnSpc>
                <a:spcPct val="188031"/>
              </a:lnSpc>
              <a:spcBef>
                <a:spcPts val="0"/>
              </a:spcBef>
              <a:spcAft>
                <a:spcPts val="0"/>
              </a:spcAft>
              <a:buNone/>
            </a:pPr>
            <a:r>
              <a:rPr b="1" i="0" lang="en-US" sz="2799" u="none" cap="none" strike="noStrike">
                <a:solidFill>
                  <a:srgbClr val="FFFFFF"/>
                </a:solidFill>
                <a:latin typeface="Fira Sans"/>
                <a:ea typeface="Fira Sans"/>
                <a:cs typeface="Fira Sans"/>
                <a:sym typeface="Fira Sans"/>
              </a:rPr>
              <a:t>Category 2</a:t>
            </a:r>
            <a:endParaRPr/>
          </a:p>
        </p:txBody>
      </p:sp>
      <p:sp>
        <p:nvSpPr>
          <p:cNvPr id="319" name="Google Shape;319;p19"/>
          <p:cNvSpPr txBox="1"/>
          <p:nvPr/>
        </p:nvSpPr>
        <p:spPr>
          <a:xfrm>
            <a:off x="10853037" y="4896306"/>
            <a:ext cx="1445106" cy="882714"/>
          </a:xfrm>
          <a:prstGeom prst="rect">
            <a:avLst/>
          </a:prstGeom>
          <a:noFill/>
          <a:ln>
            <a:noFill/>
          </a:ln>
        </p:spPr>
        <p:txBody>
          <a:bodyPr anchorCtr="0" anchor="t" bIns="0" lIns="0" spcFirstLastPara="1" rIns="0" wrap="square" tIns="0">
            <a:spAutoFit/>
          </a:bodyPr>
          <a:lstStyle/>
          <a:p>
            <a:pPr indent="0" lvl="0" marL="0" marR="0" rtl="0" algn="ctr">
              <a:lnSpc>
                <a:spcPct val="104996"/>
              </a:lnSpc>
              <a:spcBef>
                <a:spcPts val="0"/>
              </a:spcBef>
              <a:spcAft>
                <a:spcPts val="0"/>
              </a:spcAft>
              <a:buNone/>
            </a:pPr>
            <a:r>
              <a:rPr b="0" i="0" lang="en-US" sz="6425" u="none" cap="none" strike="noStrike">
                <a:solidFill>
                  <a:srgbClr val="FFFFFF"/>
                </a:solidFill>
                <a:latin typeface="Fira Sans"/>
                <a:ea typeface="Fira Sans"/>
                <a:cs typeface="Fira Sans"/>
                <a:sym typeface="Fira Sans"/>
              </a:rPr>
              <a:t>75%</a:t>
            </a:r>
            <a:endParaRPr/>
          </a:p>
        </p:txBody>
      </p:sp>
      <p:sp>
        <p:nvSpPr>
          <p:cNvPr id="320" name="Google Shape;320;p19"/>
          <p:cNvSpPr txBox="1"/>
          <p:nvPr/>
        </p:nvSpPr>
        <p:spPr>
          <a:xfrm>
            <a:off x="15045811" y="4896306"/>
            <a:ext cx="1557678" cy="882714"/>
          </a:xfrm>
          <a:prstGeom prst="rect">
            <a:avLst/>
          </a:prstGeom>
          <a:noFill/>
          <a:ln>
            <a:noFill/>
          </a:ln>
        </p:spPr>
        <p:txBody>
          <a:bodyPr anchorCtr="0" anchor="t" bIns="0" lIns="0" spcFirstLastPara="1" rIns="0" wrap="square" tIns="0">
            <a:spAutoFit/>
          </a:bodyPr>
          <a:lstStyle/>
          <a:p>
            <a:pPr indent="0" lvl="0" marL="0" marR="0" rtl="0" algn="ctr">
              <a:lnSpc>
                <a:spcPct val="104996"/>
              </a:lnSpc>
              <a:spcBef>
                <a:spcPts val="0"/>
              </a:spcBef>
              <a:spcAft>
                <a:spcPts val="0"/>
              </a:spcAft>
              <a:buNone/>
            </a:pPr>
            <a:r>
              <a:rPr b="0" i="0" lang="en-US" sz="6425" u="none" cap="none" strike="noStrike">
                <a:solidFill>
                  <a:srgbClr val="FFFFFF"/>
                </a:solidFill>
                <a:latin typeface="Fira Sans"/>
                <a:ea typeface="Fira Sans"/>
                <a:cs typeface="Fira Sans"/>
                <a:sym typeface="Fira Sans"/>
              </a:rPr>
              <a:t>90%</a:t>
            </a:r>
            <a:endParaRPr/>
          </a:p>
        </p:txBody>
      </p:sp>
      <p:sp>
        <p:nvSpPr>
          <p:cNvPr id="321" name="Google Shape;321;p19"/>
          <p:cNvSpPr txBox="1"/>
          <p:nvPr/>
        </p:nvSpPr>
        <p:spPr>
          <a:xfrm>
            <a:off x="10073692" y="2685020"/>
            <a:ext cx="3003797" cy="605919"/>
          </a:xfrm>
          <a:prstGeom prst="rect">
            <a:avLst/>
          </a:prstGeom>
          <a:noFill/>
          <a:ln>
            <a:noFill/>
          </a:ln>
        </p:spPr>
        <p:txBody>
          <a:bodyPr anchorCtr="0" anchor="t" bIns="0" lIns="0" spcFirstLastPara="1" rIns="0" wrap="square" tIns="0">
            <a:spAutoFit/>
          </a:bodyPr>
          <a:lstStyle/>
          <a:p>
            <a:pPr indent="0" lvl="0" marL="0" marR="0" rtl="0" algn="ctr">
              <a:lnSpc>
                <a:spcPct val="188031"/>
              </a:lnSpc>
              <a:spcBef>
                <a:spcPts val="0"/>
              </a:spcBef>
              <a:spcAft>
                <a:spcPts val="0"/>
              </a:spcAft>
              <a:buNone/>
            </a:pPr>
            <a:r>
              <a:rPr b="1" i="0" lang="en-US" sz="2799" u="none" cap="none" strike="noStrike">
                <a:solidFill>
                  <a:srgbClr val="FFFFFF"/>
                </a:solidFill>
                <a:latin typeface="Fira Sans"/>
                <a:ea typeface="Fira Sans"/>
                <a:cs typeface="Fira Sans"/>
                <a:sym typeface="Fira Sans"/>
              </a:rPr>
              <a:t>Category 1</a:t>
            </a:r>
            <a:endParaRPr/>
          </a:p>
        </p:txBody>
      </p:sp>
      <p:sp>
        <p:nvSpPr>
          <p:cNvPr id="322" name="Google Shape;322;p19"/>
          <p:cNvSpPr txBox="1"/>
          <p:nvPr/>
        </p:nvSpPr>
        <p:spPr>
          <a:xfrm>
            <a:off x="14199499" y="7203412"/>
            <a:ext cx="3250301" cy="1658112"/>
          </a:xfrm>
          <a:prstGeom prst="rect">
            <a:avLst/>
          </a:prstGeom>
          <a:noFill/>
          <a:ln>
            <a:noFill/>
          </a:ln>
        </p:spPr>
        <p:txBody>
          <a:bodyPr anchorCtr="0" anchor="t" bIns="0" lIns="0" spcFirstLastPara="1" rIns="0" wrap="square" tIns="0">
            <a:spAutoFit/>
          </a:bodyPr>
          <a:lstStyle/>
          <a:p>
            <a:pPr indent="0" lvl="0" marL="0" marR="0" rtl="0" algn="ctr">
              <a:lnSpc>
                <a:spcPct val="159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 sed do eiusmod tempor.</a:t>
            </a:r>
            <a:endParaRPr/>
          </a:p>
        </p:txBody>
      </p:sp>
      <p:sp>
        <p:nvSpPr>
          <p:cNvPr id="323" name="Google Shape;323;p19"/>
          <p:cNvSpPr txBox="1"/>
          <p:nvPr/>
        </p:nvSpPr>
        <p:spPr>
          <a:xfrm>
            <a:off x="9950440" y="7203412"/>
            <a:ext cx="3250301" cy="1658112"/>
          </a:xfrm>
          <a:prstGeom prst="rect">
            <a:avLst/>
          </a:prstGeom>
          <a:noFill/>
          <a:ln>
            <a:noFill/>
          </a:ln>
        </p:spPr>
        <p:txBody>
          <a:bodyPr anchorCtr="0" anchor="t" bIns="0" lIns="0" spcFirstLastPara="1" rIns="0" wrap="square" tIns="0">
            <a:spAutoFit/>
          </a:bodyPr>
          <a:lstStyle/>
          <a:p>
            <a:pPr indent="0" lvl="0" marL="0" marR="0" rtl="0" algn="ctr">
              <a:lnSpc>
                <a:spcPct val="159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 sed do eiusmod tempor.</a:t>
            </a:r>
            <a:endParaRPr/>
          </a:p>
        </p:txBody>
      </p:sp>
      <p:cxnSp>
        <p:nvCxnSpPr>
          <p:cNvPr id="324" name="Google Shape;324;p19"/>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325" name="Google Shape;325;p19"/>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329" name="Shape 329"/>
        <p:cNvGrpSpPr/>
        <p:nvPr/>
      </p:nvGrpSpPr>
      <p:grpSpPr>
        <a:xfrm>
          <a:off x="0" y="0"/>
          <a:ext cx="0" cy="0"/>
          <a:chOff x="0" y="0"/>
          <a:chExt cx="0" cy="0"/>
        </a:xfrm>
      </p:grpSpPr>
      <p:pic>
        <p:nvPicPr>
          <p:cNvPr id="330" name="Google Shape;330;p20"/>
          <p:cNvPicPr preferRelativeResize="0"/>
          <p:nvPr/>
        </p:nvPicPr>
        <p:blipFill>
          <a:blip r:embed="rId3">
            <a:alphaModFix/>
          </a:blip>
          <a:stretch>
            <a:fillRect/>
          </a:stretch>
        </p:blipFill>
        <p:spPr>
          <a:xfrm>
            <a:off x="0" y="44648"/>
            <a:ext cx="18288000" cy="10197703"/>
          </a:xfrm>
          <a:prstGeom prst="rect">
            <a:avLst/>
          </a:prstGeom>
          <a:noFill/>
          <a:ln>
            <a:noFill/>
          </a:ln>
        </p:spPr>
      </p:pic>
      <p:cxnSp>
        <p:nvCxnSpPr>
          <p:cNvPr id="331" name="Google Shape;331;p20"/>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332" name="Google Shape;332;p20"/>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
        <p:nvSpPr>
          <p:cNvPr id="333" name="Google Shape;333;p20"/>
          <p:cNvSpPr/>
          <p:nvPr/>
        </p:nvSpPr>
        <p:spPr>
          <a:xfrm>
            <a:off x="16021794" y="6649445"/>
            <a:ext cx="4114800" cy="3178861"/>
          </a:xfrm>
          <a:custGeom>
            <a:rect b="b" l="l" r="r" t="t"/>
            <a:pathLst>
              <a:path extrusionOk="0" h="3178861" w="4114800">
                <a:moveTo>
                  <a:pt x="0" y="0"/>
                </a:moveTo>
                <a:lnTo>
                  <a:pt x="4114800" y="0"/>
                </a:lnTo>
                <a:lnTo>
                  <a:pt x="4114800" y="3178861"/>
                </a:lnTo>
                <a:lnTo>
                  <a:pt x="0" y="3178861"/>
                </a:lnTo>
                <a:lnTo>
                  <a:pt x="0" y="0"/>
                </a:lnTo>
                <a:close/>
              </a:path>
            </a:pathLst>
          </a:custGeom>
          <a:blipFill rotWithShape="1">
            <a:blip r:embed="rId4">
              <a:alphaModFix/>
            </a:blip>
            <a:stretch>
              <a:fillRect b="-29441" l="0" r="0" t="0"/>
            </a:stretch>
          </a:blipFill>
          <a:ln>
            <a:noFill/>
          </a:ln>
        </p:spPr>
      </p:sp>
      <p:sp>
        <p:nvSpPr>
          <p:cNvPr id="334" name="Google Shape;334;p20"/>
          <p:cNvSpPr/>
          <p:nvPr/>
        </p:nvSpPr>
        <p:spPr>
          <a:xfrm>
            <a:off x="-2316779" y="1177614"/>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sp>
        <p:nvSpPr>
          <p:cNvPr id="335" name="Google Shape;335;p20"/>
          <p:cNvSpPr txBox="1"/>
          <p:nvPr/>
        </p:nvSpPr>
        <p:spPr>
          <a:xfrm>
            <a:off x="4308373" y="3711478"/>
            <a:ext cx="9671400" cy="22476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8112" u="none" cap="none" strike="noStrike">
                <a:solidFill>
                  <a:srgbClr val="FFFFFF"/>
                </a:solidFill>
                <a:latin typeface="Courier Prime"/>
                <a:ea typeface="Courier Prime"/>
                <a:cs typeface="Courier Prime"/>
                <a:sym typeface="Courier Prime"/>
              </a:rPr>
              <a:t>Questions</a:t>
            </a:r>
            <a:endParaRPr/>
          </a:p>
          <a:p>
            <a:pPr indent="0" lvl="0" marL="0" marR="0" rtl="0" algn="ctr">
              <a:lnSpc>
                <a:spcPct val="90000"/>
              </a:lnSpc>
              <a:spcBef>
                <a:spcPts val="0"/>
              </a:spcBef>
              <a:spcAft>
                <a:spcPts val="0"/>
              </a:spcAft>
              <a:buNone/>
            </a:pPr>
            <a:r>
              <a:rPr b="0" i="0" lang="en-US" sz="8112" u="none" cap="none" strike="noStrike">
                <a:solidFill>
                  <a:srgbClr val="FFFFFF"/>
                </a:solidFill>
                <a:latin typeface="Courier Prime"/>
                <a:ea typeface="Courier Prime"/>
                <a:cs typeface="Courier Prime"/>
                <a:sym typeface="Courier Prime"/>
              </a:rPr>
              <a:t>&amp; Discussion</a:t>
            </a:r>
            <a:endParaRPr/>
          </a:p>
        </p:txBody>
      </p:sp>
      <p:grpSp>
        <p:nvGrpSpPr>
          <p:cNvPr id="336" name="Google Shape;336;p20"/>
          <p:cNvGrpSpPr/>
          <p:nvPr/>
        </p:nvGrpSpPr>
        <p:grpSpPr>
          <a:xfrm>
            <a:off x="3488107" y="924457"/>
            <a:ext cx="3675363" cy="2111626"/>
            <a:chOff x="0" y="-66675"/>
            <a:chExt cx="967997" cy="556148"/>
          </a:xfrm>
        </p:grpSpPr>
        <p:sp>
          <p:nvSpPr>
            <p:cNvPr id="337" name="Google Shape;337;p20"/>
            <p:cNvSpPr/>
            <p:nvPr/>
          </p:nvSpPr>
          <p:spPr>
            <a:xfrm>
              <a:off x="0" y="0"/>
              <a:ext cx="967997" cy="489473"/>
            </a:xfrm>
            <a:custGeom>
              <a:rect b="b" l="l" r="r" t="t"/>
              <a:pathLst>
                <a:path extrusionOk="0" h="489473" w="967997">
                  <a:moveTo>
                    <a:pt x="0" y="0"/>
                  </a:moveTo>
                  <a:lnTo>
                    <a:pt x="967997" y="0"/>
                  </a:lnTo>
                  <a:lnTo>
                    <a:pt x="967997" y="489473"/>
                  </a:lnTo>
                  <a:lnTo>
                    <a:pt x="0" y="489473"/>
                  </a:lnTo>
                  <a:close/>
                </a:path>
              </a:pathLst>
            </a:custGeom>
            <a:solidFill>
              <a:srgbClr val="000000">
                <a:alpha val="0"/>
              </a:srgbClr>
            </a:solidFill>
            <a:ln cap="sq" cmpd="sng" w="19050">
              <a:solidFill>
                <a:srgbClr val="FFFFFF"/>
              </a:solidFill>
              <a:prstDash val="solid"/>
              <a:miter lim="8000"/>
              <a:headEnd len="sm" w="sm" type="none"/>
              <a:tailEnd len="sm" w="sm" type="none"/>
            </a:ln>
          </p:spPr>
        </p:sp>
        <p:sp>
          <p:nvSpPr>
            <p:cNvPr id="338" name="Google Shape;338;p20"/>
            <p:cNvSpPr txBox="1"/>
            <p:nvPr/>
          </p:nvSpPr>
          <p:spPr>
            <a:xfrm>
              <a:off x="0" y="-66675"/>
              <a:ext cx="967997" cy="556148"/>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9" name="Google Shape;339;p20"/>
          <p:cNvGrpSpPr/>
          <p:nvPr/>
        </p:nvGrpSpPr>
        <p:grpSpPr>
          <a:xfrm>
            <a:off x="11048153" y="924457"/>
            <a:ext cx="3675363" cy="2111626"/>
            <a:chOff x="0" y="-66675"/>
            <a:chExt cx="967997" cy="556148"/>
          </a:xfrm>
        </p:grpSpPr>
        <p:sp>
          <p:nvSpPr>
            <p:cNvPr id="340" name="Google Shape;340;p20"/>
            <p:cNvSpPr/>
            <p:nvPr/>
          </p:nvSpPr>
          <p:spPr>
            <a:xfrm>
              <a:off x="0" y="0"/>
              <a:ext cx="967997" cy="489473"/>
            </a:xfrm>
            <a:custGeom>
              <a:rect b="b" l="l" r="r" t="t"/>
              <a:pathLst>
                <a:path extrusionOk="0" h="489473" w="967997">
                  <a:moveTo>
                    <a:pt x="0" y="0"/>
                  </a:moveTo>
                  <a:lnTo>
                    <a:pt x="967997" y="0"/>
                  </a:lnTo>
                  <a:lnTo>
                    <a:pt x="967997" y="489473"/>
                  </a:lnTo>
                  <a:lnTo>
                    <a:pt x="0" y="489473"/>
                  </a:lnTo>
                  <a:close/>
                </a:path>
              </a:pathLst>
            </a:custGeom>
            <a:solidFill>
              <a:srgbClr val="000000">
                <a:alpha val="0"/>
              </a:srgbClr>
            </a:solidFill>
            <a:ln cap="sq" cmpd="sng" w="19050">
              <a:solidFill>
                <a:srgbClr val="FFFFFF"/>
              </a:solidFill>
              <a:prstDash val="solid"/>
              <a:miter lim="8000"/>
              <a:headEnd len="sm" w="sm" type="none"/>
              <a:tailEnd len="sm" w="sm" type="none"/>
            </a:ln>
          </p:spPr>
        </p:sp>
        <p:sp>
          <p:nvSpPr>
            <p:cNvPr id="341" name="Google Shape;341;p20"/>
            <p:cNvSpPr txBox="1"/>
            <p:nvPr/>
          </p:nvSpPr>
          <p:spPr>
            <a:xfrm>
              <a:off x="0" y="-66675"/>
              <a:ext cx="967997" cy="556148"/>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2" name="Google Shape;342;p20"/>
          <p:cNvGrpSpPr/>
          <p:nvPr/>
        </p:nvGrpSpPr>
        <p:grpSpPr>
          <a:xfrm>
            <a:off x="5576960" y="6870633"/>
            <a:ext cx="3675363" cy="2111626"/>
            <a:chOff x="0" y="-66675"/>
            <a:chExt cx="967997" cy="556148"/>
          </a:xfrm>
        </p:grpSpPr>
        <p:sp>
          <p:nvSpPr>
            <p:cNvPr id="343" name="Google Shape;343;p20"/>
            <p:cNvSpPr/>
            <p:nvPr/>
          </p:nvSpPr>
          <p:spPr>
            <a:xfrm>
              <a:off x="0" y="0"/>
              <a:ext cx="967997" cy="489473"/>
            </a:xfrm>
            <a:custGeom>
              <a:rect b="b" l="l" r="r" t="t"/>
              <a:pathLst>
                <a:path extrusionOk="0" h="489473" w="967997">
                  <a:moveTo>
                    <a:pt x="0" y="0"/>
                  </a:moveTo>
                  <a:lnTo>
                    <a:pt x="967997" y="0"/>
                  </a:lnTo>
                  <a:lnTo>
                    <a:pt x="967997" y="489473"/>
                  </a:lnTo>
                  <a:lnTo>
                    <a:pt x="0" y="489473"/>
                  </a:lnTo>
                  <a:close/>
                </a:path>
              </a:pathLst>
            </a:custGeom>
            <a:solidFill>
              <a:srgbClr val="000000">
                <a:alpha val="0"/>
              </a:srgbClr>
            </a:solidFill>
            <a:ln cap="sq" cmpd="sng" w="19050">
              <a:solidFill>
                <a:srgbClr val="FFFFFF"/>
              </a:solidFill>
              <a:prstDash val="solid"/>
              <a:miter lim="8000"/>
              <a:headEnd len="sm" w="sm" type="none"/>
              <a:tailEnd len="sm" w="sm" type="none"/>
            </a:ln>
          </p:spPr>
        </p:sp>
        <p:sp>
          <p:nvSpPr>
            <p:cNvPr id="344" name="Google Shape;344;p20"/>
            <p:cNvSpPr txBox="1"/>
            <p:nvPr/>
          </p:nvSpPr>
          <p:spPr>
            <a:xfrm>
              <a:off x="0" y="-66675"/>
              <a:ext cx="967997" cy="556148"/>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5" name="Google Shape;345;p20"/>
          <p:cNvGrpSpPr/>
          <p:nvPr/>
        </p:nvGrpSpPr>
        <p:grpSpPr>
          <a:xfrm>
            <a:off x="11048153" y="6672830"/>
            <a:ext cx="3675363" cy="2111626"/>
            <a:chOff x="0" y="-66675"/>
            <a:chExt cx="967997" cy="556148"/>
          </a:xfrm>
        </p:grpSpPr>
        <p:sp>
          <p:nvSpPr>
            <p:cNvPr id="346" name="Google Shape;346;p20"/>
            <p:cNvSpPr/>
            <p:nvPr/>
          </p:nvSpPr>
          <p:spPr>
            <a:xfrm>
              <a:off x="0" y="0"/>
              <a:ext cx="967997" cy="489473"/>
            </a:xfrm>
            <a:custGeom>
              <a:rect b="b" l="l" r="r" t="t"/>
              <a:pathLst>
                <a:path extrusionOk="0" h="489473" w="967997">
                  <a:moveTo>
                    <a:pt x="0" y="0"/>
                  </a:moveTo>
                  <a:lnTo>
                    <a:pt x="967997" y="0"/>
                  </a:lnTo>
                  <a:lnTo>
                    <a:pt x="967997" y="489473"/>
                  </a:lnTo>
                  <a:lnTo>
                    <a:pt x="0" y="489473"/>
                  </a:lnTo>
                  <a:close/>
                </a:path>
              </a:pathLst>
            </a:custGeom>
            <a:solidFill>
              <a:srgbClr val="000000">
                <a:alpha val="0"/>
              </a:srgbClr>
            </a:solidFill>
            <a:ln cap="sq" cmpd="sng" w="19050">
              <a:solidFill>
                <a:srgbClr val="FFFFFF"/>
              </a:solidFill>
              <a:prstDash val="solid"/>
              <a:miter lim="8000"/>
              <a:headEnd len="sm" w="sm" type="none"/>
              <a:tailEnd len="sm" w="sm" type="none"/>
            </a:ln>
          </p:spPr>
        </p:sp>
        <p:sp>
          <p:nvSpPr>
            <p:cNvPr id="347" name="Google Shape;347;p20"/>
            <p:cNvSpPr txBox="1"/>
            <p:nvPr/>
          </p:nvSpPr>
          <p:spPr>
            <a:xfrm>
              <a:off x="0" y="-66675"/>
              <a:ext cx="967997" cy="556148"/>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8" name="Google Shape;348;p20"/>
          <p:cNvGrpSpPr/>
          <p:nvPr/>
        </p:nvGrpSpPr>
        <p:grpSpPr>
          <a:xfrm>
            <a:off x="14184112" y="3660372"/>
            <a:ext cx="3675363" cy="2111626"/>
            <a:chOff x="0" y="-66675"/>
            <a:chExt cx="967997" cy="556148"/>
          </a:xfrm>
        </p:grpSpPr>
        <p:sp>
          <p:nvSpPr>
            <p:cNvPr id="349" name="Google Shape;349;p20"/>
            <p:cNvSpPr/>
            <p:nvPr/>
          </p:nvSpPr>
          <p:spPr>
            <a:xfrm>
              <a:off x="0" y="0"/>
              <a:ext cx="967997" cy="489473"/>
            </a:xfrm>
            <a:custGeom>
              <a:rect b="b" l="l" r="r" t="t"/>
              <a:pathLst>
                <a:path extrusionOk="0" h="489473" w="967997">
                  <a:moveTo>
                    <a:pt x="0" y="0"/>
                  </a:moveTo>
                  <a:lnTo>
                    <a:pt x="967997" y="0"/>
                  </a:lnTo>
                  <a:lnTo>
                    <a:pt x="967997" y="489473"/>
                  </a:lnTo>
                  <a:lnTo>
                    <a:pt x="0" y="489473"/>
                  </a:lnTo>
                  <a:close/>
                </a:path>
              </a:pathLst>
            </a:custGeom>
            <a:solidFill>
              <a:srgbClr val="000000">
                <a:alpha val="0"/>
              </a:srgbClr>
            </a:solidFill>
            <a:ln cap="sq" cmpd="sng" w="19050">
              <a:solidFill>
                <a:srgbClr val="FFFFFF"/>
              </a:solidFill>
              <a:prstDash val="solid"/>
              <a:miter lim="8000"/>
              <a:headEnd len="sm" w="sm" type="none"/>
              <a:tailEnd len="sm" w="sm" type="none"/>
            </a:ln>
          </p:spPr>
        </p:sp>
        <p:sp>
          <p:nvSpPr>
            <p:cNvPr id="350" name="Google Shape;350;p20"/>
            <p:cNvSpPr txBox="1"/>
            <p:nvPr/>
          </p:nvSpPr>
          <p:spPr>
            <a:xfrm>
              <a:off x="0" y="-66675"/>
              <a:ext cx="967997" cy="556148"/>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1" name="Google Shape;351;p20"/>
          <p:cNvGrpSpPr/>
          <p:nvPr/>
        </p:nvGrpSpPr>
        <p:grpSpPr>
          <a:xfrm>
            <a:off x="902013" y="5518841"/>
            <a:ext cx="3675363" cy="2111626"/>
            <a:chOff x="0" y="-66675"/>
            <a:chExt cx="967997" cy="556148"/>
          </a:xfrm>
        </p:grpSpPr>
        <p:sp>
          <p:nvSpPr>
            <p:cNvPr id="352" name="Google Shape;352;p20"/>
            <p:cNvSpPr/>
            <p:nvPr/>
          </p:nvSpPr>
          <p:spPr>
            <a:xfrm>
              <a:off x="0" y="0"/>
              <a:ext cx="967997" cy="489473"/>
            </a:xfrm>
            <a:custGeom>
              <a:rect b="b" l="l" r="r" t="t"/>
              <a:pathLst>
                <a:path extrusionOk="0" h="489473" w="967997">
                  <a:moveTo>
                    <a:pt x="0" y="0"/>
                  </a:moveTo>
                  <a:lnTo>
                    <a:pt x="967997" y="0"/>
                  </a:lnTo>
                  <a:lnTo>
                    <a:pt x="967997" y="489473"/>
                  </a:lnTo>
                  <a:lnTo>
                    <a:pt x="0" y="489473"/>
                  </a:lnTo>
                  <a:close/>
                </a:path>
              </a:pathLst>
            </a:custGeom>
            <a:solidFill>
              <a:srgbClr val="000000">
                <a:alpha val="0"/>
              </a:srgbClr>
            </a:solidFill>
            <a:ln cap="sq" cmpd="sng" w="19050">
              <a:solidFill>
                <a:srgbClr val="FFFFFF"/>
              </a:solidFill>
              <a:prstDash val="solid"/>
              <a:miter lim="8000"/>
              <a:headEnd len="sm" w="sm" type="none"/>
              <a:tailEnd len="sm" w="sm" type="none"/>
            </a:ln>
          </p:spPr>
        </p:sp>
        <p:sp>
          <p:nvSpPr>
            <p:cNvPr id="353" name="Google Shape;353;p20"/>
            <p:cNvSpPr txBox="1"/>
            <p:nvPr/>
          </p:nvSpPr>
          <p:spPr>
            <a:xfrm>
              <a:off x="0" y="-66675"/>
              <a:ext cx="967997" cy="556148"/>
            </a:xfrm>
            <a:prstGeom prst="rect">
              <a:avLst/>
            </a:prstGeom>
            <a:noFill/>
            <a:ln>
              <a:noFill/>
            </a:ln>
          </p:spPr>
          <p:txBody>
            <a:bodyPr anchorCtr="0" anchor="ctr" bIns="50800" lIns="50800" spcFirstLastPara="1" rIns="50800" wrap="square" tIns="50800">
              <a:noAutofit/>
            </a:bodyPr>
            <a:lstStyle/>
            <a:p>
              <a:pPr indent="0" lvl="0" marL="0" marR="0" rtl="0" algn="ctr">
                <a:lnSpc>
                  <a:spcPct val="171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4" name="Google Shape;354;p20"/>
          <p:cNvSpPr txBox="1"/>
          <p:nvPr/>
        </p:nvSpPr>
        <p:spPr>
          <a:xfrm>
            <a:off x="3909979" y="1447228"/>
            <a:ext cx="2831621" cy="1156335"/>
          </a:xfrm>
          <a:prstGeom prst="rect">
            <a:avLst/>
          </a:prstGeom>
          <a:noFill/>
          <a:ln>
            <a:noFill/>
          </a:ln>
        </p:spPr>
        <p:txBody>
          <a:bodyPr anchorCtr="0" anchor="t" bIns="0" lIns="0" spcFirstLastPara="1" rIns="0" wrap="square" tIns="0">
            <a:spAutoFit/>
          </a:bodyPr>
          <a:lstStyle/>
          <a:p>
            <a:pPr indent="0" lvl="0" marL="0" marR="0" rtl="0" algn="ctr">
              <a:lnSpc>
                <a:spcPct val="156000"/>
              </a:lnSpc>
              <a:spcBef>
                <a:spcPts val="0"/>
              </a:spcBef>
              <a:spcAft>
                <a:spcPts val="0"/>
              </a:spcAft>
              <a:buNone/>
            </a:pPr>
            <a:r>
              <a:rPr b="0" i="0" lang="en-US" sz="2000" u="none" cap="none" strike="noStrike">
                <a:solidFill>
                  <a:srgbClr val="F5641D"/>
                </a:solidFill>
                <a:latin typeface="Fira Sans"/>
                <a:ea typeface="Fira Sans"/>
                <a:cs typeface="Fira Sans"/>
                <a:sym typeface="Fira Sans"/>
              </a:rPr>
              <a:t>"How can we better support individuals with TBI in our community?"</a:t>
            </a:r>
            <a:endParaRPr/>
          </a:p>
        </p:txBody>
      </p:sp>
      <p:sp>
        <p:nvSpPr>
          <p:cNvPr id="355" name="Google Shape;355;p20"/>
          <p:cNvSpPr txBox="1"/>
          <p:nvPr/>
        </p:nvSpPr>
        <p:spPr>
          <a:xfrm>
            <a:off x="1197829" y="5892832"/>
            <a:ext cx="3083731" cy="1542415"/>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"How can we raise more awareness about TBI and its impact on individuals and families?"</a:t>
            </a:r>
            <a:endParaRPr/>
          </a:p>
        </p:txBody>
      </p:sp>
      <p:sp>
        <p:nvSpPr>
          <p:cNvPr id="356" name="Google Shape;356;p20"/>
          <p:cNvSpPr txBox="1"/>
          <p:nvPr/>
        </p:nvSpPr>
        <p:spPr>
          <a:xfrm>
            <a:off x="5998831" y="7436756"/>
            <a:ext cx="2831621" cy="1156335"/>
          </a:xfrm>
          <a:prstGeom prst="rect">
            <a:avLst/>
          </a:prstGeom>
          <a:noFill/>
          <a:ln>
            <a:noFill/>
          </a:ln>
        </p:spPr>
        <p:txBody>
          <a:bodyPr anchorCtr="0" anchor="t" bIns="0" lIns="0" spcFirstLastPara="1" rIns="0" wrap="square" tIns="0">
            <a:spAutoFit/>
          </a:bodyPr>
          <a:lstStyle/>
          <a:p>
            <a:pPr indent="0" lvl="0" marL="0" marR="0" rtl="0" algn="ctr">
              <a:lnSpc>
                <a:spcPct val="156000"/>
              </a:lnSpc>
              <a:spcBef>
                <a:spcPts val="0"/>
              </a:spcBef>
              <a:spcAft>
                <a:spcPts val="0"/>
              </a:spcAft>
              <a:buNone/>
            </a:pPr>
            <a:r>
              <a:rPr b="0" i="0" lang="en-US" sz="2000" u="none" cap="none" strike="noStrike">
                <a:solidFill>
                  <a:srgbClr val="F5641D"/>
                </a:solidFill>
                <a:latin typeface="Fira Sans"/>
                <a:ea typeface="Fira Sans"/>
                <a:cs typeface="Fira Sans"/>
                <a:sym typeface="Fira Sans"/>
              </a:rPr>
              <a:t>"How has TBI impacted your life or someone you know?"</a:t>
            </a:r>
            <a:endParaRPr/>
          </a:p>
        </p:txBody>
      </p:sp>
      <p:sp>
        <p:nvSpPr>
          <p:cNvPr id="357" name="Google Shape;357;p20"/>
          <p:cNvSpPr txBox="1"/>
          <p:nvPr/>
        </p:nvSpPr>
        <p:spPr>
          <a:xfrm>
            <a:off x="11711447" y="7050676"/>
            <a:ext cx="2472665" cy="1542415"/>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"Does anyone have a personal experience with TBI they would like to share?"</a:t>
            </a:r>
            <a:endParaRPr/>
          </a:p>
        </p:txBody>
      </p:sp>
      <p:sp>
        <p:nvSpPr>
          <p:cNvPr id="358" name="Google Shape;358;p20"/>
          <p:cNvSpPr txBox="1"/>
          <p:nvPr/>
        </p:nvSpPr>
        <p:spPr>
          <a:xfrm>
            <a:off x="11470025" y="1456753"/>
            <a:ext cx="2831621"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"What preventive measures do you think are most effective?"</a:t>
            </a:r>
            <a:endParaRPr/>
          </a:p>
        </p:txBody>
      </p:sp>
      <p:sp>
        <p:nvSpPr>
          <p:cNvPr id="359" name="Google Shape;359;p20"/>
          <p:cNvSpPr txBox="1"/>
          <p:nvPr/>
        </p:nvSpPr>
        <p:spPr>
          <a:xfrm>
            <a:off x="14605983" y="4245697"/>
            <a:ext cx="2831621" cy="1156335"/>
          </a:xfrm>
          <a:prstGeom prst="rect">
            <a:avLst/>
          </a:prstGeom>
          <a:noFill/>
          <a:ln>
            <a:noFill/>
          </a:ln>
        </p:spPr>
        <p:txBody>
          <a:bodyPr anchorCtr="0" anchor="t" bIns="0" lIns="0" spcFirstLastPara="1" rIns="0" wrap="square" tIns="0">
            <a:spAutoFit/>
          </a:bodyPr>
          <a:lstStyle/>
          <a:p>
            <a:pPr indent="0" lvl="0" marL="0" marR="0" rtl="0" algn="ctr">
              <a:lnSpc>
                <a:spcPct val="156000"/>
              </a:lnSpc>
              <a:spcBef>
                <a:spcPts val="0"/>
              </a:spcBef>
              <a:spcAft>
                <a:spcPts val="0"/>
              </a:spcAft>
              <a:buNone/>
            </a:pPr>
            <a:r>
              <a:rPr b="0" i="0" lang="en-US" sz="2000" u="none" cap="none" strike="noStrike">
                <a:solidFill>
                  <a:srgbClr val="F5641D"/>
                </a:solidFill>
                <a:latin typeface="Fira Sans"/>
                <a:ea typeface="Fira Sans"/>
                <a:cs typeface="Fira Sans"/>
                <a:sym typeface="Fira Sans"/>
              </a:rPr>
              <a:t>Which new research or treatments for TBI are you most interested in?</a:t>
            </a:r>
            <a:endParaRPr/>
          </a:p>
        </p:txBody>
      </p:sp>
      <p:grpSp>
        <p:nvGrpSpPr>
          <p:cNvPr id="360" name="Google Shape;360;p20"/>
          <p:cNvGrpSpPr/>
          <p:nvPr/>
        </p:nvGrpSpPr>
        <p:grpSpPr>
          <a:xfrm>
            <a:off x="7163471" y="2042928"/>
            <a:ext cx="1980529" cy="1664885"/>
            <a:chOff x="0" y="12700"/>
            <a:chExt cx="2640706" cy="2219847"/>
          </a:xfrm>
        </p:grpSpPr>
        <p:cxnSp>
          <p:nvCxnSpPr>
            <p:cNvPr id="361" name="Google Shape;361;p20"/>
            <p:cNvCxnSpPr/>
            <p:nvPr/>
          </p:nvCxnSpPr>
          <p:spPr>
            <a:xfrm>
              <a:off x="0" y="12700"/>
              <a:ext cx="2640706" cy="0"/>
            </a:xfrm>
            <a:prstGeom prst="straightConnector1">
              <a:avLst/>
            </a:prstGeom>
            <a:noFill/>
            <a:ln cap="flat" cmpd="sng" w="25400">
              <a:solidFill>
                <a:srgbClr val="FFFFFF"/>
              </a:solidFill>
              <a:prstDash val="solid"/>
              <a:round/>
              <a:headEnd len="sm" w="sm" type="none"/>
              <a:tailEnd len="sm" w="sm" type="none"/>
            </a:ln>
          </p:spPr>
        </p:cxnSp>
        <p:cxnSp>
          <p:nvCxnSpPr>
            <p:cNvPr id="362" name="Google Shape;362;p20"/>
            <p:cNvCxnSpPr/>
            <p:nvPr/>
          </p:nvCxnSpPr>
          <p:spPr>
            <a:xfrm rot="10800000">
              <a:off x="2628006" y="12700"/>
              <a:ext cx="0" cy="2219847"/>
            </a:xfrm>
            <a:prstGeom prst="straightConnector1">
              <a:avLst/>
            </a:prstGeom>
            <a:noFill/>
            <a:ln cap="flat" cmpd="sng" w="25400">
              <a:solidFill>
                <a:srgbClr val="FFFFFF"/>
              </a:solidFill>
              <a:prstDash val="solid"/>
              <a:round/>
              <a:headEnd len="sm" w="sm" type="none"/>
              <a:tailEnd len="sm" w="sm" type="none"/>
            </a:ln>
          </p:spPr>
        </p:cxnSp>
      </p:grpSp>
      <p:grpSp>
        <p:nvGrpSpPr>
          <p:cNvPr id="363" name="Google Shape;363;p20"/>
          <p:cNvGrpSpPr/>
          <p:nvPr/>
        </p:nvGrpSpPr>
        <p:grpSpPr>
          <a:xfrm rot="5400000">
            <a:off x="12145479" y="3224841"/>
            <a:ext cx="1018761" cy="641243"/>
            <a:chOff x="0" y="11241"/>
            <a:chExt cx="1358348" cy="854990"/>
          </a:xfrm>
        </p:grpSpPr>
        <p:cxnSp>
          <p:nvCxnSpPr>
            <p:cNvPr id="364" name="Google Shape;364;p20"/>
            <p:cNvCxnSpPr/>
            <p:nvPr/>
          </p:nvCxnSpPr>
          <p:spPr>
            <a:xfrm>
              <a:off x="0" y="12700"/>
              <a:ext cx="1358348" cy="0"/>
            </a:xfrm>
            <a:prstGeom prst="straightConnector1">
              <a:avLst/>
            </a:prstGeom>
            <a:noFill/>
            <a:ln cap="flat" cmpd="sng" w="25400">
              <a:solidFill>
                <a:srgbClr val="FFFFFF"/>
              </a:solidFill>
              <a:prstDash val="solid"/>
              <a:round/>
              <a:headEnd len="sm" w="sm" type="none"/>
              <a:tailEnd len="sm" w="sm" type="none"/>
            </a:ln>
          </p:spPr>
        </p:cxnSp>
        <p:cxnSp>
          <p:nvCxnSpPr>
            <p:cNvPr id="365" name="Google Shape;365;p20"/>
            <p:cNvCxnSpPr/>
            <p:nvPr/>
          </p:nvCxnSpPr>
          <p:spPr>
            <a:xfrm rot="10800000">
              <a:off x="1351815" y="11241"/>
              <a:ext cx="0" cy="854990"/>
            </a:xfrm>
            <a:prstGeom prst="straightConnector1">
              <a:avLst/>
            </a:prstGeom>
            <a:noFill/>
            <a:ln cap="flat" cmpd="sng" w="25400">
              <a:solidFill>
                <a:srgbClr val="FFFFFF"/>
              </a:solidFill>
              <a:prstDash val="solid"/>
              <a:round/>
              <a:headEnd len="sm" w="sm" type="none"/>
              <a:tailEnd len="sm" w="sm" type="none"/>
            </a:ln>
          </p:spPr>
        </p:cxnSp>
      </p:grpSp>
      <p:cxnSp>
        <p:nvCxnSpPr>
          <p:cNvPr id="366" name="Google Shape;366;p20"/>
          <p:cNvCxnSpPr/>
          <p:nvPr/>
        </p:nvCxnSpPr>
        <p:spPr>
          <a:xfrm rot="10800000">
            <a:off x="12795688" y="4784676"/>
            <a:ext cx="1388425" cy="0"/>
          </a:xfrm>
          <a:prstGeom prst="straightConnector1">
            <a:avLst/>
          </a:prstGeom>
          <a:noFill/>
          <a:ln cap="flat" cmpd="sng" w="19050">
            <a:solidFill>
              <a:srgbClr val="FFFFFF"/>
            </a:solidFill>
            <a:prstDash val="solid"/>
            <a:round/>
            <a:headEnd len="sm" w="sm" type="none"/>
            <a:tailEnd len="sm" w="sm" type="none"/>
          </a:ln>
        </p:spPr>
      </p:cxnSp>
      <p:grpSp>
        <p:nvGrpSpPr>
          <p:cNvPr id="367" name="Google Shape;367;p20"/>
          <p:cNvGrpSpPr/>
          <p:nvPr/>
        </p:nvGrpSpPr>
        <p:grpSpPr>
          <a:xfrm>
            <a:off x="12885835" y="5408920"/>
            <a:ext cx="618346" cy="1517067"/>
            <a:chOff x="0" y="2972"/>
            <a:chExt cx="824462" cy="2022756"/>
          </a:xfrm>
        </p:grpSpPr>
        <p:cxnSp>
          <p:nvCxnSpPr>
            <p:cNvPr id="368" name="Google Shape;368;p20"/>
            <p:cNvCxnSpPr/>
            <p:nvPr/>
          </p:nvCxnSpPr>
          <p:spPr>
            <a:xfrm rot="10800000">
              <a:off x="824462" y="2972"/>
              <a:ext cx="0" cy="2022756"/>
            </a:xfrm>
            <a:prstGeom prst="straightConnector1">
              <a:avLst/>
            </a:prstGeom>
            <a:noFill/>
            <a:ln cap="flat" cmpd="sng" w="25400">
              <a:solidFill>
                <a:srgbClr val="FFFFFF"/>
              </a:solidFill>
              <a:prstDash val="solid"/>
              <a:round/>
              <a:headEnd len="sm" w="sm" type="none"/>
              <a:tailEnd len="sm" w="sm" type="none"/>
            </a:ln>
          </p:spPr>
        </p:cxnSp>
        <p:cxnSp>
          <p:nvCxnSpPr>
            <p:cNvPr id="369" name="Google Shape;369;p20"/>
            <p:cNvCxnSpPr/>
            <p:nvPr/>
          </p:nvCxnSpPr>
          <p:spPr>
            <a:xfrm rot="10800000">
              <a:off x="0" y="12700"/>
              <a:ext cx="824462" cy="0"/>
            </a:xfrm>
            <a:prstGeom prst="straightConnector1">
              <a:avLst/>
            </a:prstGeom>
            <a:noFill/>
            <a:ln cap="flat" cmpd="sng" w="25400">
              <a:solidFill>
                <a:srgbClr val="FFFFFF"/>
              </a:solidFill>
              <a:prstDash val="solid"/>
              <a:round/>
              <a:headEnd len="sm" w="sm" type="none"/>
              <a:tailEnd len="sm" w="sm" type="none"/>
            </a:ln>
          </p:spPr>
        </p:cxnSp>
      </p:grpSp>
      <p:grpSp>
        <p:nvGrpSpPr>
          <p:cNvPr id="370" name="Google Shape;370;p20"/>
          <p:cNvGrpSpPr/>
          <p:nvPr/>
        </p:nvGrpSpPr>
        <p:grpSpPr>
          <a:xfrm rot="-5400000">
            <a:off x="3491698" y="3956534"/>
            <a:ext cx="991668" cy="2676514"/>
            <a:chOff x="0" y="12700"/>
            <a:chExt cx="1322225" cy="3568685"/>
          </a:xfrm>
        </p:grpSpPr>
        <p:cxnSp>
          <p:nvCxnSpPr>
            <p:cNvPr id="371" name="Google Shape;371;p20"/>
            <p:cNvCxnSpPr/>
            <p:nvPr/>
          </p:nvCxnSpPr>
          <p:spPr>
            <a:xfrm>
              <a:off x="0" y="12700"/>
              <a:ext cx="1322225" cy="0"/>
            </a:xfrm>
            <a:prstGeom prst="straightConnector1">
              <a:avLst/>
            </a:prstGeom>
            <a:noFill/>
            <a:ln cap="flat" cmpd="sng" w="25400">
              <a:solidFill>
                <a:srgbClr val="FFFFFF"/>
              </a:solidFill>
              <a:prstDash val="solid"/>
              <a:round/>
              <a:headEnd len="sm" w="sm" type="none"/>
              <a:tailEnd len="sm" w="sm" type="none"/>
            </a:ln>
          </p:spPr>
        </p:cxnSp>
        <p:cxnSp>
          <p:nvCxnSpPr>
            <p:cNvPr id="372" name="Google Shape;372;p20"/>
            <p:cNvCxnSpPr/>
            <p:nvPr/>
          </p:nvCxnSpPr>
          <p:spPr>
            <a:xfrm rot="10800000">
              <a:off x="1315866" y="12700"/>
              <a:ext cx="0" cy="3568685"/>
            </a:xfrm>
            <a:prstGeom prst="straightConnector1">
              <a:avLst/>
            </a:prstGeom>
            <a:noFill/>
            <a:ln cap="flat" cmpd="sng" w="25400">
              <a:solidFill>
                <a:srgbClr val="FFFFFF"/>
              </a:solidFill>
              <a:prstDash val="solid"/>
              <a:round/>
              <a:headEnd len="sm" w="sm" type="none"/>
              <a:tailEnd len="sm" w="sm" type="none"/>
            </a:ln>
          </p:spPr>
        </p:cxnSp>
      </p:grpSp>
      <p:cxnSp>
        <p:nvCxnSpPr>
          <p:cNvPr id="373" name="Google Shape;373;p20"/>
          <p:cNvCxnSpPr/>
          <p:nvPr/>
        </p:nvCxnSpPr>
        <p:spPr>
          <a:xfrm rot="10800000">
            <a:off x="7424167" y="5959507"/>
            <a:ext cx="0" cy="1164282"/>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377" name="Shape 377"/>
        <p:cNvGrpSpPr/>
        <p:nvPr/>
      </p:nvGrpSpPr>
      <p:grpSpPr>
        <a:xfrm>
          <a:off x="0" y="0"/>
          <a:ext cx="0" cy="0"/>
          <a:chOff x="0" y="0"/>
          <a:chExt cx="0" cy="0"/>
        </a:xfrm>
      </p:grpSpPr>
      <p:pic>
        <p:nvPicPr>
          <p:cNvPr id="378" name="Google Shape;378;p21"/>
          <p:cNvPicPr preferRelativeResize="0"/>
          <p:nvPr/>
        </p:nvPicPr>
        <p:blipFill>
          <a:blip r:embed="rId3">
            <a:alphaModFix/>
          </a:blip>
          <a:stretch>
            <a:fillRect/>
          </a:stretch>
        </p:blipFill>
        <p:spPr>
          <a:xfrm>
            <a:off x="0" y="44648"/>
            <a:ext cx="18288000" cy="10197703"/>
          </a:xfrm>
          <a:prstGeom prst="rect">
            <a:avLst/>
          </a:prstGeom>
          <a:noFill/>
          <a:ln>
            <a:noFill/>
          </a:ln>
        </p:spPr>
      </p:pic>
      <p:sp>
        <p:nvSpPr>
          <p:cNvPr id="379" name="Google Shape;379;p21"/>
          <p:cNvSpPr/>
          <p:nvPr/>
        </p:nvSpPr>
        <p:spPr>
          <a:xfrm rot="850656">
            <a:off x="6206720" y="3265027"/>
            <a:ext cx="7463908" cy="7112905"/>
          </a:xfrm>
          <a:custGeom>
            <a:rect b="b" l="l" r="r" t="t"/>
            <a:pathLst>
              <a:path extrusionOk="0" h="7112905" w="7463908">
                <a:moveTo>
                  <a:pt x="0" y="0"/>
                </a:moveTo>
                <a:lnTo>
                  <a:pt x="7463908" y="0"/>
                </a:lnTo>
                <a:lnTo>
                  <a:pt x="7463908" y="7112905"/>
                </a:lnTo>
                <a:lnTo>
                  <a:pt x="0" y="7112905"/>
                </a:lnTo>
                <a:lnTo>
                  <a:pt x="0" y="0"/>
                </a:lnTo>
                <a:close/>
              </a:path>
            </a:pathLst>
          </a:custGeom>
          <a:blipFill rotWithShape="1">
            <a:blip r:embed="rId4">
              <a:alphaModFix/>
            </a:blip>
            <a:stretch>
              <a:fillRect b="-39931" l="-112634" r="0" t="-12730"/>
            </a:stretch>
          </a:blipFill>
          <a:ln>
            <a:noFill/>
          </a:ln>
        </p:spPr>
      </p:sp>
      <p:cxnSp>
        <p:nvCxnSpPr>
          <p:cNvPr id="380" name="Google Shape;380;p21"/>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381" name="Google Shape;381;p21"/>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
        <p:nvSpPr>
          <p:cNvPr id="382" name="Google Shape;382;p21"/>
          <p:cNvSpPr txBox="1"/>
          <p:nvPr/>
        </p:nvSpPr>
        <p:spPr>
          <a:xfrm>
            <a:off x="1517997" y="874734"/>
            <a:ext cx="15252000" cy="1628100"/>
          </a:xfrm>
          <a:prstGeom prst="rect">
            <a:avLst/>
          </a:prstGeom>
          <a:noFill/>
          <a:ln>
            <a:noFill/>
          </a:ln>
        </p:spPr>
        <p:txBody>
          <a:bodyPr anchorCtr="0" anchor="t" bIns="0" lIns="0" spcFirstLastPara="1" rIns="0" wrap="square" tIns="0">
            <a:spAutoFit/>
          </a:bodyPr>
          <a:lstStyle/>
          <a:p>
            <a:pPr indent="0" lvl="0" marL="0" marR="0" rtl="0" algn="ctr">
              <a:lnSpc>
                <a:spcPct val="113008"/>
              </a:lnSpc>
              <a:spcBef>
                <a:spcPts val="0"/>
              </a:spcBef>
              <a:spcAft>
                <a:spcPts val="0"/>
              </a:spcAft>
              <a:buNone/>
            </a:pPr>
            <a:r>
              <a:rPr b="0" i="0" lang="en-US" sz="10578" u="none" cap="none" strike="noStrike">
                <a:solidFill>
                  <a:srgbClr val="FFFFFF"/>
                </a:solidFill>
                <a:latin typeface="Courier Prime"/>
                <a:ea typeface="Courier Prime"/>
                <a:cs typeface="Courier Prime"/>
                <a:sym typeface="Courier Prime"/>
              </a:rPr>
              <a:t>Diagnosis Methods</a:t>
            </a:r>
            <a:endParaRPr/>
          </a:p>
        </p:txBody>
      </p:sp>
      <p:sp>
        <p:nvSpPr>
          <p:cNvPr id="383" name="Google Shape;383;p21"/>
          <p:cNvSpPr txBox="1"/>
          <p:nvPr/>
        </p:nvSpPr>
        <p:spPr>
          <a:xfrm>
            <a:off x="2261662" y="2830766"/>
            <a:ext cx="1768479" cy="1103342"/>
          </a:xfrm>
          <a:prstGeom prst="rect">
            <a:avLst/>
          </a:prstGeom>
          <a:noFill/>
          <a:ln>
            <a:noFill/>
          </a:ln>
        </p:spPr>
        <p:txBody>
          <a:bodyPr anchorCtr="0" anchor="t" bIns="0" lIns="0" spcFirstLastPara="1" rIns="0" wrap="square" tIns="0">
            <a:spAutoFit/>
          </a:bodyPr>
          <a:lstStyle/>
          <a:p>
            <a:pPr indent="0" lvl="0" marL="0" marR="0" rtl="0" algn="ctr">
              <a:lnSpc>
                <a:spcPct val="121024"/>
              </a:lnSpc>
              <a:spcBef>
                <a:spcPts val="0"/>
              </a:spcBef>
              <a:spcAft>
                <a:spcPts val="0"/>
              </a:spcAft>
              <a:buNone/>
            </a:pPr>
            <a:r>
              <a:rPr b="0" i="0" lang="en-US" sz="7187" u="none" cap="none" strike="noStrike">
                <a:solidFill>
                  <a:srgbClr val="F5641D"/>
                </a:solidFill>
                <a:latin typeface="Courier Prime"/>
                <a:ea typeface="Courier Prime"/>
                <a:cs typeface="Courier Prime"/>
                <a:sym typeface="Courier Prime"/>
              </a:rPr>
              <a:t>01</a:t>
            </a:r>
            <a:endParaRPr/>
          </a:p>
        </p:txBody>
      </p:sp>
      <p:sp>
        <p:nvSpPr>
          <p:cNvPr id="384" name="Google Shape;384;p21"/>
          <p:cNvSpPr txBox="1"/>
          <p:nvPr/>
        </p:nvSpPr>
        <p:spPr>
          <a:xfrm>
            <a:off x="2261662" y="6320011"/>
            <a:ext cx="1768479" cy="1103342"/>
          </a:xfrm>
          <a:prstGeom prst="rect">
            <a:avLst/>
          </a:prstGeom>
          <a:noFill/>
          <a:ln>
            <a:noFill/>
          </a:ln>
        </p:spPr>
        <p:txBody>
          <a:bodyPr anchorCtr="0" anchor="t" bIns="0" lIns="0" spcFirstLastPara="1" rIns="0" wrap="square" tIns="0">
            <a:spAutoFit/>
          </a:bodyPr>
          <a:lstStyle/>
          <a:p>
            <a:pPr indent="0" lvl="0" marL="0" marR="0" rtl="0" algn="ctr">
              <a:lnSpc>
                <a:spcPct val="121024"/>
              </a:lnSpc>
              <a:spcBef>
                <a:spcPts val="0"/>
              </a:spcBef>
              <a:spcAft>
                <a:spcPts val="0"/>
              </a:spcAft>
              <a:buNone/>
            </a:pPr>
            <a:r>
              <a:rPr b="0" i="0" lang="en-US" sz="7187" u="none" cap="none" strike="noStrike">
                <a:solidFill>
                  <a:srgbClr val="F5641D"/>
                </a:solidFill>
                <a:latin typeface="Courier Prime"/>
                <a:ea typeface="Courier Prime"/>
                <a:cs typeface="Courier Prime"/>
                <a:sym typeface="Courier Prime"/>
              </a:rPr>
              <a:t>03</a:t>
            </a:r>
            <a:endParaRPr/>
          </a:p>
        </p:txBody>
      </p:sp>
      <p:sp>
        <p:nvSpPr>
          <p:cNvPr id="385" name="Google Shape;385;p21"/>
          <p:cNvSpPr txBox="1"/>
          <p:nvPr/>
        </p:nvSpPr>
        <p:spPr>
          <a:xfrm>
            <a:off x="14474724" y="2830766"/>
            <a:ext cx="1768479" cy="1103342"/>
          </a:xfrm>
          <a:prstGeom prst="rect">
            <a:avLst/>
          </a:prstGeom>
          <a:noFill/>
          <a:ln>
            <a:noFill/>
          </a:ln>
        </p:spPr>
        <p:txBody>
          <a:bodyPr anchorCtr="0" anchor="t" bIns="0" lIns="0" spcFirstLastPara="1" rIns="0" wrap="square" tIns="0">
            <a:spAutoFit/>
          </a:bodyPr>
          <a:lstStyle/>
          <a:p>
            <a:pPr indent="0" lvl="0" marL="0" marR="0" rtl="0" algn="ctr">
              <a:lnSpc>
                <a:spcPct val="121024"/>
              </a:lnSpc>
              <a:spcBef>
                <a:spcPts val="0"/>
              </a:spcBef>
              <a:spcAft>
                <a:spcPts val="0"/>
              </a:spcAft>
              <a:buNone/>
            </a:pPr>
            <a:r>
              <a:rPr b="0" i="0" lang="en-US" sz="7187" u="none" cap="none" strike="noStrike">
                <a:solidFill>
                  <a:srgbClr val="F5641D"/>
                </a:solidFill>
                <a:latin typeface="Courier Prime"/>
                <a:ea typeface="Courier Prime"/>
                <a:cs typeface="Courier Prime"/>
                <a:sym typeface="Courier Prime"/>
              </a:rPr>
              <a:t>02</a:t>
            </a:r>
            <a:endParaRPr/>
          </a:p>
        </p:txBody>
      </p:sp>
      <p:sp>
        <p:nvSpPr>
          <p:cNvPr id="386" name="Google Shape;386;p21"/>
          <p:cNvSpPr txBox="1"/>
          <p:nvPr/>
        </p:nvSpPr>
        <p:spPr>
          <a:xfrm>
            <a:off x="14474724" y="6320011"/>
            <a:ext cx="1768479" cy="1103342"/>
          </a:xfrm>
          <a:prstGeom prst="rect">
            <a:avLst/>
          </a:prstGeom>
          <a:noFill/>
          <a:ln>
            <a:noFill/>
          </a:ln>
        </p:spPr>
        <p:txBody>
          <a:bodyPr anchorCtr="0" anchor="t" bIns="0" lIns="0" spcFirstLastPara="1" rIns="0" wrap="square" tIns="0">
            <a:spAutoFit/>
          </a:bodyPr>
          <a:lstStyle/>
          <a:p>
            <a:pPr indent="0" lvl="0" marL="0" marR="0" rtl="0" algn="ctr">
              <a:lnSpc>
                <a:spcPct val="121024"/>
              </a:lnSpc>
              <a:spcBef>
                <a:spcPts val="0"/>
              </a:spcBef>
              <a:spcAft>
                <a:spcPts val="0"/>
              </a:spcAft>
              <a:buNone/>
            </a:pPr>
            <a:r>
              <a:rPr b="0" i="0" lang="en-US" sz="7187" u="none" cap="none" strike="noStrike">
                <a:solidFill>
                  <a:srgbClr val="F5641D"/>
                </a:solidFill>
                <a:latin typeface="Courier Prime"/>
                <a:ea typeface="Courier Prime"/>
                <a:cs typeface="Courier Prime"/>
                <a:sym typeface="Courier Prime"/>
              </a:rPr>
              <a:t>04</a:t>
            </a:r>
            <a:endParaRPr/>
          </a:p>
        </p:txBody>
      </p:sp>
      <p:sp>
        <p:nvSpPr>
          <p:cNvPr id="387" name="Google Shape;387;p21"/>
          <p:cNvSpPr txBox="1"/>
          <p:nvPr/>
        </p:nvSpPr>
        <p:spPr>
          <a:xfrm>
            <a:off x="1544362" y="3870927"/>
            <a:ext cx="3203079" cy="41757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1" i="0" lang="en-US" sz="2100" u="none" cap="none" strike="noStrike">
                <a:solidFill>
                  <a:srgbClr val="FFFFFF"/>
                </a:solidFill>
                <a:latin typeface="Fira Sans"/>
                <a:ea typeface="Fira Sans"/>
                <a:cs typeface="Fira Sans"/>
                <a:sym typeface="Fira Sans"/>
              </a:rPr>
              <a:t>Glasgow Coma Scale (GCS)</a:t>
            </a:r>
            <a:endParaRPr/>
          </a:p>
        </p:txBody>
      </p:sp>
      <p:sp>
        <p:nvSpPr>
          <p:cNvPr id="388" name="Google Shape;388;p21"/>
          <p:cNvSpPr txBox="1"/>
          <p:nvPr/>
        </p:nvSpPr>
        <p:spPr>
          <a:xfrm>
            <a:off x="14515108" y="3870927"/>
            <a:ext cx="1687711" cy="41757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1" i="0" lang="en-US" sz="2100" u="none" cap="none" strike="noStrike">
                <a:solidFill>
                  <a:srgbClr val="FFFFFF"/>
                </a:solidFill>
                <a:latin typeface="Fira Sans"/>
                <a:ea typeface="Fira Sans"/>
                <a:cs typeface="Fira Sans"/>
                <a:sym typeface="Fira Sans"/>
              </a:rPr>
              <a:t>Imaging Tests</a:t>
            </a:r>
            <a:endParaRPr/>
          </a:p>
        </p:txBody>
      </p:sp>
      <p:sp>
        <p:nvSpPr>
          <p:cNvPr id="389" name="Google Shape;389;p21"/>
          <p:cNvSpPr txBox="1"/>
          <p:nvPr/>
        </p:nvSpPr>
        <p:spPr>
          <a:xfrm>
            <a:off x="1118713" y="7407797"/>
            <a:ext cx="4054376" cy="41757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1" i="0" lang="en-US" sz="2100" u="none" cap="none" strike="noStrike">
                <a:solidFill>
                  <a:srgbClr val="FFFFFF"/>
                </a:solidFill>
                <a:latin typeface="Fira Sans"/>
                <a:ea typeface="Fira Sans"/>
                <a:cs typeface="Fira Sans"/>
                <a:sym typeface="Fira Sans"/>
              </a:rPr>
              <a:t>Neuropsychological Assessments</a:t>
            </a:r>
            <a:endParaRPr/>
          </a:p>
        </p:txBody>
      </p:sp>
      <p:sp>
        <p:nvSpPr>
          <p:cNvPr id="390" name="Google Shape;390;p21"/>
          <p:cNvSpPr txBox="1"/>
          <p:nvPr/>
        </p:nvSpPr>
        <p:spPr>
          <a:xfrm>
            <a:off x="14067061" y="7407797"/>
            <a:ext cx="2583805" cy="41757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1" i="0" lang="en-US" sz="2100" u="none" cap="none" strike="noStrike">
                <a:solidFill>
                  <a:srgbClr val="FFFFFF"/>
                </a:solidFill>
                <a:latin typeface="Fira Sans"/>
                <a:ea typeface="Fira Sans"/>
                <a:cs typeface="Fira Sans"/>
                <a:sym typeface="Fira Sans"/>
              </a:rPr>
              <a:t>Physical Examination</a:t>
            </a:r>
            <a:endParaRPr/>
          </a:p>
        </p:txBody>
      </p:sp>
      <p:sp>
        <p:nvSpPr>
          <p:cNvPr id="391" name="Google Shape;391;p21"/>
          <p:cNvSpPr txBox="1"/>
          <p:nvPr/>
        </p:nvSpPr>
        <p:spPr>
          <a:xfrm>
            <a:off x="1730091" y="4509075"/>
            <a:ext cx="2831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a:t>
            </a:r>
            <a:endParaRPr/>
          </a:p>
        </p:txBody>
      </p:sp>
      <p:sp>
        <p:nvSpPr>
          <p:cNvPr id="392" name="Google Shape;392;p21"/>
          <p:cNvSpPr txBox="1"/>
          <p:nvPr/>
        </p:nvSpPr>
        <p:spPr>
          <a:xfrm>
            <a:off x="13943153" y="4509075"/>
            <a:ext cx="2831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a:t>
            </a:r>
            <a:endParaRPr/>
          </a:p>
        </p:txBody>
      </p:sp>
      <p:sp>
        <p:nvSpPr>
          <p:cNvPr id="393" name="Google Shape;393;p21"/>
          <p:cNvSpPr txBox="1"/>
          <p:nvPr/>
        </p:nvSpPr>
        <p:spPr>
          <a:xfrm>
            <a:off x="1730091" y="7998320"/>
            <a:ext cx="2831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a:t>
            </a:r>
            <a:endParaRPr/>
          </a:p>
        </p:txBody>
      </p:sp>
      <p:sp>
        <p:nvSpPr>
          <p:cNvPr id="394" name="Google Shape;394;p21"/>
          <p:cNvSpPr txBox="1"/>
          <p:nvPr/>
        </p:nvSpPr>
        <p:spPr>
          <a:xfrm>
            <a:off x="13943153" y="7998320"/>
            <a:ext cx="2831700" cy="1107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398" name="Shape 398"/>
        <p:cNvGrpSpPr/>
        <p:nvPr/>
      </p:nvGrpSpPr>
      <p:grpSpPr>
        <a:xfrm>
          <a:off x="0" y="0"/>
          <a:ext cx="0" cy="0"/>
          <a:chOff x="0" y="0"/>
          <a:chExt cx="0" cy="0"/>
        </a:xfrm>
      </p:grpSpPr>
      <p:pic>
        <p:nvPicPr>
          <p:cNvPr id="399" name="Google Shape;399;p22"/>
          <p:cNvPicPr preferRelativeResize="0"/>
          <p:nvPr/>
        </p:nvPicPr>
        <p:blipFill>
          <a:blip r:embed="rId3">
            <a:alphaModFix/>
          </a:blip>
          <a:stretch>
            <a:fillRect/>
          </a:stretch>
        </p:blipFill>
        <p:spPr>
          <a:xfrm>
            <a:off x="0" y="44648"/>
            <a:ext cx="18288000" cy="10197703"/>
          </a:xfrm>
          <a:prstGeom prst="rect">
            <a:avLst/>
          </a:prstGeom>
          <a:noFill/>
          <a:ln>
            <a:noFill/>
          </a:ln>
        </p:spPr>
      </p:pic>
      <p:grpSp>
        <p:nvGrpSpPr>
          <p:cNvPr id="400" name="Google Shape;400;p22"/>
          <p:cNvGrpSpPr/>
          <p:nvPr/>
        </p:nvGrpSpPr>
        <p:grpSpPr>
          <a:xfrm>
            <a:off x="3984916" y="2207883"/>
            <a:ext cx="6590626" cy="6822328"/>
            <a:chOff x="0" y="-28575"/>
            <a:chExt cx="812800" cy="841375"/>
          </a:xfrm>
        </p:grpSpPr>
        <p:sp>
          <p:nvSpPr>
            <p:cNvPr id="401" name="Google Shape;401;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4592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2"/>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9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3" name="Google Shape;403;p22"/>
          <p:cNvGrpSpPr/>
          <p:nvPr/>
        </p:nvGrpSpPr>
        <p:grpSpPr>
          <a:xfrm>
            <a:off x="7712458" y="2207883"/>
            <a:ext cx="6590626" cy="6822328"/>
            <a:chOff x="0" y="-28575"/>
            <a:chExt cx="812800" cy="841375"/>
          </a:xfrm>
        </p:grpSpPr>
        <p:sp>
          <p:nvSpPr>
            <p:cNvPr id="404" name="Google Shape;404;p2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381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2"/>
            <p:cNvSpPr txBox="1"/>
            <p:nvPr/>
          </p:nvSpPr>
          <p:spPr>
            <a:xfrm>
              <a:off x="76200" y="-28575"/>
              <a:ext cx="660400" cy="765175"/>
            </a:xfrm>
            <a:prstGeom prst="rect">
              <a:avLst/>
            </a:prstGeom>
            <a:noFill/>
            <a:ln>
              <a:noFill/>
            </a:ln>
          </p:spPr>
          <p:txBody>
            <a:bodyPr anchorCtr="0" anchor="ctr" bIns="50800" lIns="50800" spcFirstLastPara="1" rIns="50800" wrap="square" tIns="50800">
              <a:noAutofit/>
            </a:bodyPr>
            <a:lstStyle/>
            <a:p>
              <a:pPr indent="0" lvl="0" marL="0" marR="0" rtl="0" algn="ctr">
                <a:lnSpc>
                  <a:spcPct val="19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06" name="Google Shape;406;p22"/>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407" name="Google Shape;407;p22"/>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
        <p:nvSpPr>
          <p:cNvPr id="408" name="Google Shape;408;p22"/>
          <p:cNvSpPr/>
          <p:nvPr/>
        </p:nvSpPr>
        <p:spPr>
          <a:xfrm>
            <a:off x="-2223129" y="2873763"/>
            <a:ext cx="5531770" cy="5531770"/>
          </a:xfrm>
          <a:custGeom>
            <a:rect b="b" l="l" r="r" t="t"/>
            <a:pathLst>
              <a:path extrusionOk="0" h="5531770" w="5531770">
                <a:moveTo>
                  <a:pt x="0" y="0"/>
                </a:moveTo>
                <a:lnTo>
                  <a:pt x="5531770" y="0"/>
                </a:lnTo>
                <a:lnTo>
                  <a:pt x="5531770" y="5531770"/>
                </a:lnTo>
                <a:lnTo>
                  <a:pt x="0" y="5531770"/>
                </a:lnTo>
                <a:lnTo>
                  <a:pt x="0" y="0"/>
                </a:lnTo>
                <a:close/>
              </a:path>
            </a:pathLst>
          </a:custGeom>
          <a:blipFill rotWithShape="1">
            <a:blip r:embed="rId4">
              <a:alphaModFix/>
            </a:blip>
            <a:stretch>
              <a:fillRect b="0" l="0" r="0" t="0"/>
            </a:stretch>
          </a:blipFill>
          <a:ln>
            <a:noFill/>
          </a:ln>
        </p:spPr>
      </p:sp>
      <p:sp>
        <p:nvSpPr>
          <p:cNvPr id="409" name="Google Shape;409;p22"/>
          <p:cNvSpPr/>
          <p:nvPr/>
        </p:nvSpPr>
        <p:spPr>
          <a:xfrm>
            <a:off x="15417509" y="3726530"/>
            <a:ext cx="5531770" cy="5531770"/>
          </a:xfrm>
          <a:custGeom>
            <a:rect b="b" l="l" r="r" t="t"/>
            <a:pathLst>
              <a:path extrusionOk="0" h="5531770" w="5531770">
                <a:moveTo>
                  <a:pt x="0" y="0"/>
                </a:moveTo>
                <a:lnTo>
                  <a:pt x="5531770" y="0"/>
                </a:lnTo>
                <a:lnTo>
                  <a:pt x="5531770" y="5531770"/>
                </a:lnTo>
                <a:lnTo>
                  <a:pt x="0" y="5531770"/>
                </a:lnTo>
                <a:lnTo>
                  <a:pt x="0" y="0"/>
                </a:lnTo>
                <a:close/>
              </a:path>
            </a:pathLst>
          </a:custGeom>
          <a:blipFill rotWithShape="1">
            <a:blip r:embed="rId4">
              <a:alphaModFix/>
            </a:blip>
            <a:stretch>
              <a:fillRect b="0" l="0" r="0" t="0"/>
            </a:stretch>
          </a:blipFill>
          <a:ln>
            <a:noFill/>
          </a:ln>
        </p:spPr>
      </p:sp>
      <p:sp>
        <p:nvSpPr>
          <p:cNvPr id="410" name="Google Shape;410;p22"/>
          <p:cNvSpPr txBox="1"/>
          <p:nvPr/>
        </p:nvSpPr>
        <p:spPr>
          <a:xfrm>
            <a:off x="1517997" y="575741"/>
            <a:ext cx="15252000" cy="1628100"/>
          </a:xfrm>
          <a:prstGeom prst="rect">
            <a:avLst/>
          </a:prstGeom>
          <a:noFill/>
          <a:ln>
            <a:noFill/>
          </a:ln>
        </p:spPr>
        <p:txBody>
          <a:bodyPr anchorCtr="0" anchor="t" bIns="0" lIns="0" spcFirstLastPara="1" rIns="0" wrap="square" tIns="0">
            <a:spAutoFit/>
          </a:bodyPr>
          <a:lstStyle/>
          <a:p>
            <a:pPr indent="0" lvl="0" marL="0" marR="0" rtl="0" algn="ctr">
              <a:lnSpc>
                <a:spcPct val="113008"/>
              </a:lnSpc>
              <a:spcBef>
                <a:spcPts val="0"/>
              </a:spcBef>
              <a:spcAft>
                <a:spcPts val="0"/>
              </a:spcAft>
              <a:buNone/>
            </a:pPr>
            <a:r>
              <a:rPr b="0" i="0" lang="en-US" sz="10578" u="none" cap="none" strike="noStrike">
                <a:solidFill>
                  <a:srgbClr val="FFFFFF"/>
                </a:solidFill>
                <a:latin typeface="Courier Prime"/>
                <a:ea typeface="Courier Prime"/>
                <a:cs typeface="Courier Prime"/>
                <a:sym typeface="Courier Prime"/>
              </a:rPr>
              <a:t>Important Diagram</a:t>
            </a:r>
            <a:endParaRPr/>
          </a:p>
        </p:txBody>
      </p:sp>
      <p:sp>
        <p:nvSpPr>
          <p:cNvPr id="411" name="Google Shape;411;p22"/>
          <p:cNvSpPr txBox="1"/>
          <p:nvPr/>
        </p:nvSpPr>
        <p:spPr>
          <a:xfrm>
            <a:off x="5293521" y="3566809"/>
            <a:ext cx="2585188" cy="37084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a:t>
            </a:r>
            <a:endParaRPr/>
          </a:p>
        </p:txBody>
      </p:sp>
      <p:sp>
        <p:nvSpPr>
          <p:cNvPr id="412" name="Google Shape;412;p22"/>
          <p:cNvSpPr txBox="1"/>
          <p:nvPr/>
        </p:nvSpPr>
        <p:spPr>
          <a:xfrm>
            <a:off x="10855858" y="3566809"/>
            <a:ext cx="2585188" cy="37084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a:t>
            </a:r>
            <a:endParaRPr/>
          </a:p>
        </p:txBody>
      </p:sp>
      <p:sp>
        <p:nvSpPr>
          <p:cNvPr id="413" name="Google Shape;413;p22"/>
          <p:cNvSpPr txBox="1"/>
          <p:nvPr/>
        </p:nvSpPr>
        <p:spPr>
          <a:xfrm>
            <a:off x="4536620" y="4921796"/>
            <a:ext cx="2585188" cy="37084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a:t>
            </a:r>
            <a:endParaRPr/>
          </a:p>
        </p:txBody>
      </p:sp>
      <p:sp>
        <p:nvSpPr>
          <p:cNvPr id="414" name="Google Shape;414;p22"/>
          <p:cNvSpPr txBox="1"/>
          <p:nvPr/>
        </p:nvSpPr>
        <p:spPr>
          <a:xfrm>
            <a:off x="11251911" y="4921796"/>
            <a:ext cx="2585188" cy="37084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a:t>
            </a:r>
            <a:endParaRPr/>
          </a:p>
        </p:txBody>
      </p:sp>
      <p:sp>
        <p:nvSpPr>
          <p:cNvPr id="415" name="Google Shape;415;p22"/>
          <p:cNvSpPr txBox="1"/>
          <p:nvPr/>
        </p:nvSpPr>
        <p:spPr>
          <a:xfrm>
            <a:off x="4695041" y="6276783"/>
            <a:ext cx="2585188" cy="37084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a:t>
            </a:r>
            <a:endParaRPr/>
          </a:p>
        </p:txBody>
      </p:sp>
      <p:sp>
        <p:nvSpPr>
          <p:cNvPr id="416" name="Google Shape;416;p22"/>
          <p:cNvSpPr txBox="1"/>
          <p:nvPr/>
        </p:nvSpPr>
        <p:spPr>
          <a:xfrm>
            <a:off x="11251911" y="6276783"/>
            <a:ext cx="2585188" cy="37084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a:t>
            </a:r>
            <a:endParaRPr/>
          </a:p>
        </p:txBody>
      </p:sp>
      <p:sp>
        <p:nvSpPr>
          <p:cNvPr id="417" name="Google Shape;417;p22"/>
          <p:cNvSpPr txBox="1"/>
          <p:nvPr/>
        </p:nvSpPr>
        <p:spPr>
          <a:xfrm>
            <a:off x="5610363" y="7631770"/>
            <a:ext cx="2585188" cy="37084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a:t>
            </a:r>
            <a:endParaRPr/>
          </a:p>
        </p:txBody>
      </p:sp>
      <p:sp>
        <p:nvSpPr>
          <p:cNvPr id="418" name="Google Shape;418;p22"/>
          <p:cNvSpPr txBox="1"/>
          <p:nvPr/>
        </p:nvSpPr>
        <p:spPr>
          <a:xfrm>
            <a:off x="10345391" y="7631770"/>
            <a:ext cx="2585188" cy="37084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a:t>
            </a:r>
            <a:endParaRPr/>
          </a:p>
        </p:txBody>
      </p:sp>
      <p:sp>
        <p:nvSpPr>
          <p:cNvPr id="419" name="Google Shape;419;p22"/>
          <p:cNvSpPr txBox="1"/>
          <p:nvPr/>
        </p:nvSpPr>
        <p:spPr>
          <a:xfrm>
            <a:off x="8239663" y="4271540"/>
            <a:ext cx="1808673" cy="2564766"/>
          </a:xfrm>
          <a:prstGeom prst="rect">
            <a:avLst/>
          </a:prstGeom>
          <a:noFill/>
          <a:ln>
            <a:noFill/>
          </a:ln>
        </p:spPr>
        <p:txBody>
          <a:bodyPr anchorCtr="0" anchor="t" bIns="0" lIns="0" spcFirstLastPara="1" rIns="0" wrap="square" tIns="0">
            <a:spAutoFit/>
          </a:bodyPr>
          <a:lstStyle/>
          <a:p>
            <a:pPr indent="0" lvl="0" marL="0" marR="0" rtl="0" algn="ctr">
              <a:lnSpc>
                <a:spcPct val="209054"/>
              </a:lnSpc>
              <a:spcBef>
                <a:spcPts val="0"/>
              </a:spcBef>
              <a:spcAft>
                <a:spcPts val="0"/>
              </a:spcAft>
              <a:buNone/>
            </a:pPr>
            <a:r>
              <a:rPr b="0" i="0" lang="en-US" sz="1999" u="none" cap="none" strike="noStrike">
                <a:solidFill>
                  <a:srgbClr val="FFFFFF"/>
                </a:solidFill>
                <a:latin typeface="Fira Sans"/>
                <a:ea typeface="Fira Sans"/>
                <a:cs typeface="Fira Sans"/>
                <a:sym typeface="Fira Sans"/>
              </a:rPr>
              <a:t>Duis aute irure dolor in reprehenderit in voluptate velit esse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423" name="Shape 423"/>
        <p:cNvGrpSpPr/>
        <p:nvPr/>
      </p:nvGrpSpPr>
      <p:grpSpPr>
        <a:xfrm>
          <a:off x="0" y="0"/>
          <a:ext cx="0" cy="0"/>
          <a:chOff x="0" y="0"/>
          <a:chExt cx="0" cy="0"/>
        </a:xfrm>
      </p:grpSpPr>
      <p:pic>
        <p:nvPicPr>
          <p:cNvPr id="424" name="Google Shape;424;p23"/>
          <p:cNvPicPr preferRelativeResize="0"/>
          <p:nvPr/>
        </p:nvPicPr>
        <p:blipFill>
          <a:blip r:embed="rId3">
            <a:alphaModFix/>
          </a:blip>
          <a:stretch>
            <a:fillRect/>
          </a:stretch>
        </p:blipFill>
        <p:spPr>
          <a:xfrm>
            <a:off x="0" y="44648"/>
            <a:ext cx="18288000" cy="10197703"/>
          </a:xfrm>
          <a:prstGeom prst="rect">
            <a:avLst/>
          </a:prstGeom>
          <a:noFill/>
          <a:ln>
            <a:noFill/>
          </a:ln>
        </p:spPr>
      </p:pic>
      <p:grpSp>
        <p:nvGrpSpPr>
          <p:cNvPr id="425" name="Google Shape;425;p23"/>
          <p:cNvGrpSpPr/>
          <p:nvPr/>
        </p:nvGrpSpPr>
        <p:grpSpPr>
          <a:xfrm rot="-5400000">
            <a:off x="1678673" y="3930552"/>
            <a:ext cx="2174327" cy="3509669"/>
            <a:chOff x="0" y="-38100"/>
            <a:chExt cx="662559" cy="1069464"/>
          </a:xfrm>
        </p:grpSpPr>
        <p:sp>
          <p:nvSpPr>
            <p:cNvPr id="426" name="Google Shape;426;p23"/>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427" name="Google Shape;427;p23"/>
            <p:cNvSpPr txBox="1"/>
            <p:nvPr/>
          </p:nvSpPr>
          <p:spPr>
            <a:xfrm>
              <a:off x="177800" y="-38100"/>
              <a:ext cx="408559" cy="10694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8" name="Google Shape;428;p23"/>
          <p:cNvGrpSpPr/>
          <p:nvPr/>
        </p:nvGrpSpPr>
        <p:grpSpPr>
          <a:xfrm rot="-5400000">
            <a:off x="10099535" y="3930552"/>
            <a:ext cx="2174327" cy="3509669"/>
            <a:chOff x="0" y="-38100"/>
            <a:chExt cx="662559" cy="1069464"/>
          </a:xfrm>
        </p:grpSpPr>
        <p:sp>
          <p:nvSpPr>
            <p:cNvPr id="429" name="Google Shape;429;p23"/>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430" name="Google Shape;430;p23"/>
            <p:cNvSpPr txBox="1"/>
            <p:nvPr/>
          </p:nvSpPr>
          <p:spPr>
            <a:xfrm>
              <a:off x="177800" y="-38100"/>
              <a:ext cx="408559" cy="10694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1" name="Google Shape;431;p23"/>
          <p:cNvGrpSpPr/>
          <p:nvPr/>
        </p:nvGrpSpPr>
        <p:grpSpPr>
          <a:xfrm rot="5400000">
            <a:off x="6014138" y="4737786"/>
            <a:ext cx="2174327" cy="3509669"/>
            <a:chOff x="0" y="-38100"/>
            <a:chExt cx="662559" cy="1069464"/>
          </a:xfrm>
        </p:grpSpPr>
        <p:sp>
          <p:nvSpPr>
            <p:cNvPr id="432" name="Google Shape;432;p23"/>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433" name="Google Shape;433;p23"/>
            <p:cNvSpPr txBox="1"/>
            <p:nvPr/>
          </p:nvSpPr>
          <p:spPr>
            <a:xfrm>
              <a:off x="177800" y="-38100"/>
              <a:ext cx="408559" cy="10694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4" name="Google Shape;434;p23"/>
          <p:cNvGrpSpPr/>
          <p:nvPr/>
        </p:nvGrpSpPr>
        <p:grpSpPr>
          <a:xfrm rot="5400000">
            <a:off x="14435001" y="4737786"/>
            <a:ext cx="2174327" cy="3509669"/>
            <a:chOff x="0" y="-38100"/>
            <a:chExt cx="662559" cy="1069464"/>
          </a:xfrm>
        </p:grpSpPr>
        <p:sp>
          <p:nvSpPr>
            <p:cNvPr id="435" name="Google Shape;435;p23"/>
            <p:cNvSpPr/>
            <p:nvPr/>
          </p:nvSpPr>
          <p:spPr>
            <a:xfrm>
              <a:off x="0" y="0"/>
              <a:ext cx="662559" cy="1031364"/>
            </a:xfrm>
            <a:custGeom>
              <a:rect b="b" l="l" r="r" t="t"/>
              <a:pathLst>
                <a:path extrusionOk="0" h="1031364" w="662559">
                  <a:moveTo>
                    <a:pt x="0" y="0"/>
                  </a:moveTo>
                  <a:lnTo>
                    <a:pt x="459359" y="0"/>
                  </a:lnTo>
                  <a:lnTo>
                    <a:pt x="662559" y="515682"/>
                  </a:lnTo>
                  <a:lnTo>
                    <a:pt x="459359" y="1031364"/>
                  </a:lnTo>
                  <a:lnTo>
                    <a:pt x="0" y="1031364"/>
                  </a:lnTo>
                  <a:lnTo>
                    <a:pt x="203200" y="515682"/>
                  </a:lnTo>
                  <a:lnTo>
                    <a:pt x="0" y="0"/>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436" name="Google Shape;436;p23"/>
            <p:cNvSpPr txBox="1"/>
            <p:nvPr/>
          </p:nvSpPr>
          <p:spPr>
            <a:xfrm>
              <a:off x="177800" y="-38100"/>
              <a:ext cx="408559" cy="10694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7" name="Google Shape;437;p23"/>
          <p:cNvSpPr/>
          <p:nvPr/>
        </p:nvSpPr>
        <p:spPr>
          <a:xfrm>
            <a:off x="2438094" y="4927064"/>
            <a:ext cx="913868" cy="937738"/>
          </a:xfrm>
          <a:custGeom>
            <a:rect b="b" l="l" r="r" t="t"/>
            <a:pathLst>
              <a:path extrusionOk="0" h="937738" w="913868">
                <a:moveTo>
                  <a:pt x="0" y="0"/>
                </a:moveTo>
                <a:lnTo>
                  <a:pt x="913868" y="0"/>
                </a:lnTo>
                <a:lnTo>
                  <a:pt x="913868" y="937738"/>
                </a:lnTo>
                <a:lnTo>
                  <a:pt x="0" y="937738"/>
                </a:lnTo>
                <a:lnTo>
                  <a:pt x="0" y="0"/>
                </a:lnTo>
                <a:close/>
              </a:path>
            </a:pathLst>
          </a:custGeom>
          <a:blipFill rotWithShape="1">
            <a:blip r:embed="rId4">
              <a:alphaModFix/>
            </a:blip>
            <a:stretch>
              <a:fillRect b="0" l="0" r="0" t="0"/>
            </a:stretch>
          </a:blipFill>
          <a:ln>
            <a:noFill/>
          </a:ln>
        </p:spPr>
      </p:sp>
      <p:sp>
        <p:nvSpPr>
          <p:cNvPr id="438" name="Google Shape;438;p23"/>
          <p:cNvSpPr/>
          <p:nvPr/>
        </p:nvSpPr>
        <p:spPr>
          <a:xfrm>
            <a:off x="10739317" y="4907865"/>
            <a:ext cx="917380" cy="995186"/>
          </a:xfrm>
          <a:custGeom>
            <a:rect b="b" l="l" r="r" t="t"/>
            <a:pathLst>
              <a:path extrusionOk="0" h="995186" w="917380">
                <a:moveTo>
                  <a:pt x="0" y="0"/>
                </a:moveTo>
                <a:lnTo>
                  <a:pt x="917380" y="0"/>
                </a:lnTo>
                <a:lnTo>
                  <a:pt x="917380" y="995186"/>
                </a:lnTo>
                <a:lnTo>
                  <a:pt x="0" y="995186"/>
                </a:lnTo>
                <a:lnTo>
                  <a:pt x="0" y="0"/>
                </a:lnTo>
                <a:close/>
              </a:path>
            </a:pathLst>
          </a:custGeom>
          <a:blipFill rotWithShape="1">
            <a:blip r:embed="rId5">
              <a:alphaModFix/>
            </a:blip>
            <a:stretch>
              <a:fillRect b="0" l="0" r="0" t="0"/>
            </a:stretch>
          </a:blipFill>
          <a:ln>
            <a:noFill/>
          </a:ln>
        </p:spPr>
      </p:sp>
      <p:sp>
        <p:nvSpPr>
          <p:cNvPr id="439" name="Google Shape;439;p23"/>
          <p:cNvSpPr/>
          <p:nvPr/>
        </p:nvSpPr>
        <p:spPr>
          <a:xfrm>
            <a:off x="6593840" y="6231092"/>
            <a:ext cx="857703" cy="1003695"/>
          </a:xfrm>
          <a:custGeom>
            <a:rect b="b" l="l" r="r" t="t"/>
            <a:pathLst>
              <a:path extrusionOk="0" h="1003695" w="857703">
                <a:moveTo>
                  <a:pt x="0" y="0"/>
                </a:moveTo>
                <a:lnTo>
                  <a:pt x="857702" y="0"/>
                </a:lnTo>
                <a:lnTo>
                  <a:pt x="857702" y="1003695"/>
                </a:lnTo>
                <a:lnTo>
                  <a:pt x="0" y="1003695"/>
                </a:lnTo>
                <a:lnTo>
                  <a:pt x="0" y="0"/>
                </a:lnTo>
                <a:close/>
              </a:path>
            </a:pathLst>
          </a:custGeom>
          <a:blipFill rotWithShape="1">
            <a:blip r:embed="rId6">
              <a:alphaModFix/>
            </a:blip>
            <a:stretch>
              <a:fillRect b="0" l="0" r="0" t="0"/>
            </a:stretch>
          </a:blipFill>
          <a:ln>
            <a:noFill/>
          </a:ln>
        </p:spPr>
      </p:sp>
      <p:sp>
        <p:nvSpPr>
          <p:cNvPr id="440" name="Google Shape;440;p23"/>
          <p:cNvSpPr/>
          <p:nvPr/>
        </p:nvSpPr>
        <p:spPr>
          <a:xfrm>
            <a:off x="14898756" y="6258254"/>
            <a:ext cx="959935" cy="933755"/>
          </a:xfrm>
          <a:custGeom>
            <a:rect b="b" l="l" r="r" t="t"/>
            <a:pathLst>
              <a:path extrusionOk="0" h="933755" w="959935">
                <a:moveTo>
                  <a:pt x="0" y="0"/>
                </a:moveTo>
                <a:lnTo>
                  <a:pt x="959935" y="0"/>
                </a:lnTo>
                <a:lnTo>
                  <a:pt x="959935" y="933756"/>
                </a:lnTo>
                <a:lnTo>
                  <a:pt x="0" y="933756"/>
                </a:lnTo>
                <a:lnTo>
                  <a:pt x="0" y="0"/>
                </a:lnTo>
                <a:close/>
              </a:path>
            </a:pathLst>
          </a:custGeom>
          <a:blipFill rotWithShape="1">
            <a:blip r:embed="rId7">
              <a:alphaModFix/>
            </a:blip>
            <a:stretch>
              <a:fillRect b="0" l="0" r="0" t="0"/>
            </a:stretch>
          </a:blipFill>
          <a:ln>
            <a:noFill/>
          </a:ln>
        </p:spPr>
      </p:sp>
      <p:sp>
        <p:nvSpPr>
          <p:cNvPr id="441" name="Google Shape;441;p23"/>
          <p:cNvSpPr txBox="1"/>
          <p:nvPr/>
        </p:nvSpPr>
        <p:spPr>
          <a:xfrm>
            <a:off x="2039956" y="1005917"/>
            <a:ext cx="14208087" cy="1536238"/>
          </a:xfrm>
          <a:prstGeom prst="rect">
            <a:avLst/>
          </a:prstGeom>
          <a:noFill/>
          <a:ln>
            <a:noFill/>
          </a:ln>
        </p:spPr>
        <p:txBody>
          <a:bodyPr anchorCtr="0" anchor="t" bIns="0" lIns="0" spcFirstLastPara="1" rIns="0" wrap="square" tIns="0">
            <a:spAutoFit/>
          </a:bodyPr>
          <a:lstStyle/>
          <a:p>
            <a:pPr indent="0" lvl="0" marL="0" marR="0" rtl="0" algn="ctr">
              <a:lnSpc>
                <a:spcPct val="112997"/>
              </a:lnSpc>
              <a:spcBef>
                <a:spcPts val="0"/>
              </a:spcBef>
              <a:spcAft>
                <a:spcPts val="0"/>
              </a:spcAft>
              <a:buNone/>
            </a:pPr>
            <a:r>
              <a:rPr b="0" i="0" lang="en-US" sz="10579" u="none" cap="none" strike="noStrike">
                <a:solidFill>
                  <a:srgbClr val="FFFFFF"/>
                </a:solidFill>
                <a:latin typeface="Courier Prime"/>
                <a:ea typeface="Courier Prime"/>
                <a:cs typeface="Courier Prime"/>
                <a:sym typeface="Courier Prime"/>
              </a:rPr>
              <a:t>Living with TBI</a:t>
            </a:r>
            <a:endParaRPr/>
          </a:p>
        </p:txBody>
      </p:sp>
      <p:sp>
        <p:nvSpPr>
          <p:cNvPr id="442" name="Google Shape;442;p23"/>
          <p:cNvSpPr txBox="1"/>
          <p:nvPr/>
        </p:nvSpPr>
        <p:spPr>
          <a:xfrm>
            <a:off x="2075620" y="3080078"/>
            <a:ext cx="1393678" cy="1275337"/>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8297" u="none" cap="none" strike="noStrike">
                <a:solidFill>
                  <a:srgbClr val="F5641D"/>
                </a:solidFill>
                <a:latin typeface="Courier Prime"/>
                <a:ea typeface="Courier Prime"/>
                <a:cs typeface="Courier Prime"/>
                <a:sym typeface="Courier Prime"/>
              </a:rPr>
              <a:t>01</a:t>
            </a:r>
            <a:endParaRPr/>
          </a:p>
        </p:txBody>
      </p:sp>
      <p:sp>
        <p:nvSpPr>
          <p:cNvPr id="443" name="Google Shape;443;p23"/>
          <p:cNvSpPr txBox="1"/>
          <p:nvPr/>
        </p:nvSpPr>
        <p:spPr>
          <a:xfrm>
            <a:off x="10501168" y="3080078"/>
            <a:ext cx="1393678" cy="1275337"/>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8297" u="none" cap="none" strike="noStrike">
                <a:solidFill>
                  <a:srgbClr val="F5641D"/>
                </a:solidFill>
                <a:latin typeface="Courier Prime"/>
                <a:ea typeface="Courier Prime"/>
                <a:cs typeface="Courier Prime"/>
                <a:sym typeface="Courier Prime"/>
              </a:rPr>
              <a:t>03</a:t>
            </a:r>
            <a:endParaRPr/>
          </a:p>
        </p:txBody>
      </p:sp>
      <p:sp>
        <p:nvSpPr>
          <p:cNvPr id="444" name="Google Shape;444;p23"/>
          <p:cNvSpPr txBox="1"/>
          <p:nvPr/>
        </p:nvSpPr>
        <p:spPr>
          <a:xfrm>
            <a:off x="6325852" y="7846485"/>
            <a:ext cx="1393678" cy="1275337"/>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8297" u="none" cap="none" strike="noStrike">
                <a:solidFill>
                  <a:srgbClr val="F5641D"/>
                </a:solidFill>
                <a:latin typeface="Courier Prime"/>
                <a:ea typeface="Courier Prime"/>
                <a:cs typeface="Courier Prime"/>
                <a:sym typeface="Courier Prime"/>
              </a:rPr>
              <a:t>02</a:t>
            </a:r>
            <a:endParaRPr/>
          </a:p>
        </p:txBody>
      </p:sp>
      <p:sp>
        <p:nvSpPr>
          <p:cNvPr id="445" name="Google Shape;445;p23"/>
          <p:cNvSpPr txBox="1"/>
          <p:nvPr/>
        </p:nvSpPr>
        <p:spPr>
          <a:xfrm>
            <a:off x="14681884" y="7846485"/>
            <a:ext cx="1393678" cy="1275337"/>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8297" u="none" cap="none" strike="noStrike">
                <a:solidFill>
                  <a:srgbClr val="F5641D"/>
                </a:solidFill>
                <a:latin typeface="Courier Prime"/>
                <a:ea typeface="Courier Prime"/>
                <a:cs typeface="Courier Prime"/>
                <a:sym typeface="Courier Prime"/>
              </a:rPr>
              <a:t>04</a:t>
            </a:r>
            <a:endParaRPr/>
          </a:p>
        </p:txBody>
      </p:sp>
      <p:sp>
        <p:nvSpPr>
          <p:cNvPr id="446" name="Google Shape;446;p23"/>
          <p:cNvSpPr txBox="1"/>
          <p:nvPr/>
        </p:nvSpPr>
        <p:spPr>
          <a:xfrm>
            <a:off x="1394556" y="7125335"/>
            <a:ext cx="2831621"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a:t>
            </a:r>
            <a:endParaRPr/>
          </a:p>
        </p:txBody>
      </p:sp>
      <p:sp>
        <p:nvSpPr>
          <p:cNvPr id="447" name="Google Shape;447;p23"/>
          <p:cNvSpPr txBox="1"/>
          <p:nvPr/>
        </p:nvSpPr>
        <p:spPr>
          <a:xfrm>
            <a:off x="9782196" y="7125335"/>
            <a:ext cx="2831621"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a:t>
            </a:r>
            <a:endParaRPr/>
          </a:p>
        </p:txBody>
      </p:sp>
      <p:sp>
        <p:nvSpPr>
          <p:cNvPr id="448" name="Google Shape;448;p23"/>
          <p:cNvSpPr txBox="1"/>
          <p:nvPr/>
        </p:nvSpPr>
        <p:spPr>
          <a:xfrm>
            <a:off x="5606880" y="3598417"/>
            <a:ext cx="2831621"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a:t>
            </a:r>
            <a:endParaRPr/>
          </a:p>
        </p:txBody>
      </p:sp>
      <p:sp>
        <p:nvSpPr>
          <p:cNvPr id="449" name="Google Shape;449;p23"/>
          <p:cNvSpPr txBox="1"/>
          <p:nvPr/>
        </p:nvSpPr>
        <p:spPr>
          <a:xfrm>
            <a:off x="13962913" y="3598417"/>
            <a:ext cx="2831621"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a:t>
            </a:r>
            <a:endParaRPr/>
          </a:p>
        </p:txBody>
      </p:sp>
      <p:cxnSp>
        <p:nvCxnSpPr>
          <p:cNvPr id="450" name="Google Shape;450;p23"/>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451" name="Google Shape;451;p23"/>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455" name="Shape 455"/>
        <p:cNvGrpSpPr/>
        <p:nvPr/>
      </p:nvGrpSpPr>
      <p:grpSpPr>
        <a:xfrm>
          <a:off x="0" y="0"/>
          <a:ext cx="0" cy="0"/>
          <a:chOff x="0" y="0"/>
          <a:chExt cx="0" cy="0"/>
        </a:xfrm>
      </p:grpSpPr>
      <p:pic>
        <p:nvPicPr>
          <p:cNvPr id="456" name="Google Shape;456;p24"/>
          <p:cNvPicPr preferRelativeResize="0"/>
          <p:nvPr/>
        </p:nvPicPr>
        <p:blipFill>
          <a:blip r:embed="rId3">
            <a:alphaModFix/>
          </a:blip>
          <a:stretch>
            <a:fillRect/>
          </a:stretch>
        </p:blipFill>
        <p:spPr>
          <a:xfrm>
            <a:off x="0" y="44648"/>
            <a:ext cx="18288000" cy="10197703"/>
          </a:xfrm>
          <a:prstGeom prst="rect">
            <a:avLst/>
          </a:prstGeom>
          <a:noFill/>
          <a:ln>
            <a:noFill/>
          </a:ln>
        </p:spPr>
      </p:pic>
      <p:pic>
        <p:nvPicPr>
          <p:cNvPr id="457" name="Google Shape;457;p24"/>
          <p:cNvPicPr preferRelativeResize="0"/>
          <p:nvPr/>
        </p:nvPicPr>
        <p:blipFill rotWithShape="1">
          <a:blip r:embed="rId4">
            <a:alphaModFix/>
          </a:blip>
          <a:srcRect b="0" l="0" r="0" t="39932"/>
          <a:stretch/>
        </p:blipFill>
        <p:spPr>
          <a:xfrm>
            <a:off x="0" y="0"/>
            <a:ext cx="18288000" cy="7323425"/>
          </a:xfrm>
          <a:prstGeom prst="rect">
            <a:avLst/>
          </a:prstGeom>
          <a:noFill/>
          <a:ln>
            <a:noFill/>
          </a:ln>
        </p:spPr>
      </p:pic>
      <p:cxnSp>
        <p:nvCxnSpPr>
          <p:cNvPr id="458" name="Google Shape;458;p24"/>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459" name="Google Shape;459;p24"/>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
        <p:nvSpPr>
          <p:cNvPr id="460" name="Google Shape;460;p24"/>
          <p:cNvSpPr/>
          <p:nvPr/>
        </p:nvSpPr>
        <p:spPr>
          <a:xfrm>
            <a:off x="16628409" y="5009006"/>
            <a:ext cx="1777912" cy="2314419"/>
          </a:xfrm>
          <a:custGeom>
            <a:rect b="b" l="l" r="r" t="t"/>
            <a:pathLst>
              <a:path extrusionOk="0" h="2314419" w="1777912">
                <a:moveTo>
                  <a:pt x="0" y="0"/>
                </a:moveTo>
                <a:lnTo>
                  <a:pt x="1777912" y="0"/>
                </a:lnTo>
                <a:lnTo>
                  <a:pt x="1777912" y="2314419"/>
                </a:lnTo>
                <a:lnTo>
                  <a:pt x="0" y="2314419"/>
                </a:lnTo>
                <a:lnTo>
                  <a:pt x="0" y="0"/>
                </a:lnTo>
                <a:close/>
              </a:path>
            </a:pathLst>
          </a:custGeom>
          <a:blipFill rotWithShape="1">
            <a:blip r:embed="rId5">
              <a:alphaModFix/>
            </a:blip>
            <a:stretch>
              <a:fillRect b="-77787" l="0" r="-131749" t="0"/>
            </a:stretch>
          </a:blipFill>
          <a:ln>
            <a:noFill/>
          </a:ln>
        </p:spPr>
      </p:sp>
      <p:sp>
        <p:nvSpPr>
          <p:cNvPr id="461" name="Google Shape;461;p24"/>
          <p:cNvSpPr/>
          <p:nvPr/>
        </p:nvSpPr>
        <p:spPr>
          <a:xfrm>
            <a:off x="0" y="1028700"/>
            <a:ext cx="1730330" cy="4114800"/>
          </a:xfrm>
          <a:custGeom>
            <a:rect b="b" l="l" r="r" t="t"/>
            <a:pathLst>
              <a:path extrusionOk="0" h="4114800" w="1730330">
                <a:moveTo>
                  <a:pt x="0" y="0"/>
                </a:moveTo>
                <a:lnTo>
                  <a:pt x="1730330" y="0"/>
                </a:lnTo>
                <a:lnTo>
                  <a:pt x="1730330" y="4114800"/>
                </a:lnTo>
                <a:lnTo>
                  <a:pt x="0" y="4114800"/>
                </a:lnTo>
                <a:lnTo>
                  <a:pt x="0" y="0"/>
                </a:lnTo>
                <a:close/>
              </a:path>
            </a:pathLst>
          </a:custGeom>
          <a:blipFill rotWithShape="1">
            <a:blip r:embed="rId5">
              <a:alphaModFix/>
            </a:blip>
            <a:stretch>
              <a:fillRect b="0" l="-138117" r="0" t="0"/>
            </a:stretch>
          </a:blipFill>
          <a:ln>
            <a:noFill/>
          </a:ln>
        </p:spPr>
      </p:sp>
      <p:sp>
        <p:nvSpPr>
          <p:cNvPr id="462" name="Google Shape;462;p24"/>
          <p:cNvSpPr txBox="1"/>
          <p:nvPr/>
        </p:nvSpPr>
        <p:spPr>
          <a:xfrm>
            <a:off x="1738304" y="7807046"/>
            <a:ext cx="14811300" cy="1473900"/>
          </a:xfrm>
          <a:prstGeom prst="rect">
            <a:avLst/>
          </a:prstGeom>
          <a:no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None/>
            </a:pPr>
            <a:r>
              <a:rPr b="0" i="0" lang="en-US" sz="4163" u="none" cap="none" strike="noStrike">
                <a:solidFill>
                  <a:srgbClr val="FFFFFF"/>
                </a:solidFill>
                <a:latin typeface="Courier Prime"/>
                <a:ea typeface="Courier Prime"/>
                <a:cs typeface="Courier Prime"/>
                <a:sym typeface="Courier Prime"/>
              </a:rPr>
              <a:t>Lorem ipsum dolor sit amet, consectetur adipiscing elit, sed do eiusmod tempor.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466" name="Shape 466"/>
        <p:cNvGrpSpPr/>
        <p:nvPr/>
      </p:nvGrpSpPr>
      <p:grpSpPr>
        <a:xfrm>
          <a:off x="0" y="0"/>
          <a:ext cx="0" cy="0"/>
          <a:chOff x="0" y="0"/>
          <a:chExt cx="0" cy="0"/>
        </a:xfrm>
      </p:grpSpPr>
      <p:pic>
        <p:nvPicPr>
          <p:cNvPr id="467" name="Google Shape;467;p25"/>
          <p:cNvPicPr preferRelativeResize="0"/>
          <p:nvPr/>
        </p:nvPicPr>
        <p:blipFill>
          <a:blip r:embed="rId3">
            <a:alphaModFix/>
          </a:blip>
          <a:stretch>
            <a:fillRect/>
          </a:stretch>
        </p:blipFill>
        <p:spPr>
          <a:xfrm>
            <a:off x="0" y="44648"/>
            <a:ext cx="18288000" cy="10197703"/>
          </a:xfrm>
          <a:prstGeom prst="rect">
            <a:avLst/>
          </a:prstGeom>
          <a:noFill/>
          <a:ln>
            <a:noFill/>
          </a:ln>
        </p:spPr>
      </p:pic>
      <p:sp>
        <p:nvSpPr>
          <p:cNvPr id="468" name="Google Shape;468;p25"/>
          <p:cNvSpPr/>
          <p:nvPr/>
        </p:nvSpPr>
        <p:spPr>
          <a:xfrm>
            <a:off x="13658344" y="3402442"/>
            <a:ext cx="2456590" cy="2237730"/>
          </a:xfrm>
          <a:custGeom>
            <a:rect b="b" l="l" r="r" t="t"/>
            <a:pathLst>
              <a:path extrusionOk="0" h="2237730" w="2456590">
                <a:moveTo>
                  <a:pt x="0" y="0"/>
                </a:moveTo>
                <a:lnTo>
                  <a:pt x="2456590" y="0"/>
                </a:lnTo>
                <a:lnTo>
                  <a:pt x="2456590" y="2237730"/>
                </a:lnTo>
                <a:lnTo>
                  <a:pt x="0" y="2237730"/>
                </a:lnTo>
                <a:lnTo>
                  <a:pt x="0" y="0"/>
                </a:lnTo>
                <a:close/>
              </a:path>
            </a:pathLst>
          </a:custGeom>
          <a:blipFill rotWithShape="1">
            <a:blip r:embed="rId4">
              <a:alphaModFix/>
            </a:blip>
            <a:stretch>
              <a:fillRect b="0" l="0" r="0" t="0"/>
            </a:stretch>
          </a:blipFill>
          <a:ln>
            <a:noFill/>
          </a:ln>
        </p:spPr>
      </p:sp>
      <p:sp>
        <p:nvSpPr>
          <p:cNvPr id="469" name="Google Shape;469;p25"/>
          <p:cNvSpPr/>
          <p:nvPr/>
        </p:nvSpPr>
        <p:spPr>
          <a:xfrm>
            <a:off x="8389275" y="3377014"/>
            <a:ext cx="1509451" cy="2237730"/>
          </a:xfrm>
          <a:custGeom>
            <a:rect b="b" l="l" r="r" t="t"/>
            <a:pathLst>
              <a:path extrusionOk="0" h="2237730" w="1509451">
                <a:moveTo>
                  <a:pt x="0" y="0"/>
                </a:moveTo>
                <a:lnTo>
                  <a:pt x="1509450" y="0"/>
                </a:lnTo>
                <a:lnTo>
                  <a:pt x="1509450" y="2237730"/>
                </a:lnTo>
                <a:lnTo>
                  <a:pt x="0" y="2237730"/>
                </a:lnTo>
                <a:lnTo>
                  <a:pt x="0" y="0"/>
                </a:lnTo>
                <a:close/>
              </a:path>
            </a:pathLst>
          </a:custGeom>
          <a:blipFill rotWithShape="1">
            <a:blip r:embed="rId5">
              <a:alphaModFix/>
            </a:blip>
            <a:stretch>
              <a:fillRect b="0" l="0" r="0" t="0"/>
            </a:stretch>
          </a:blipFill>
          <a:ln>
            <a:noFill/>
          </a:ln>
        </p:spPr>
      </p:sp>
      <p:sp>
        <p:nvSpPr>
          <p:cNvPr id="470" name="Google Shape;470;p25"/>
          <p:cNvSpPr txBox="1"/>
          <p:nvPr/>
        </p:nvSpPr>
        <p:spPr>
          <a:xfrm>
            <a:off x="6595511" y="2544392"/>
            <a:ext cx="5096978"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Recommended Reading</a:t>
            </a:r>
            <a:endParaRPr/>
          </a:p>
        </p:txBody>
      </p:sp>
      <p:sp>
        <p:nvSpPr>
          <p:cNvPr id="471" name="Google Shape;471;p25"/>
          <p:cNvSpPr/>
          <p:nvPr/>
        </p:nvSpPr>
        <p:spPr>
          <a:xfrm>
            <a:off x="2216525" y="3402442"/>
            <a:ext cx="2361953" cy="1958273"/>
          </a:xfrm>
          <a:custGeom>
            <a:rect b="b" l="l" r="r" t="t"/>
            <a:pathLst>
              <a:path extrusionOk="0" h="1958273" w="2361953">
                <a:moveTo>
                  <a:pt x="0" y="0"/>
                </a:moveTo>
                <a:lnTo>
                  <a:pt x="2361953" y="0"/>
                </a:lnTo>
                <a:lnTo>
                  <a:pt x="2361953" y="1958273"/>
                </a:lnTo>
                <a:lnTo>
                  <a:pt x="0" y="1958273"/>
                </a:lnTo>
                <a:lnTo>
                  <a:pt x="0" y="0"/>
                </a:lnTo>
                <a:close/>
              </a:path>
            </a:pathLst>
          </a:custGeom>
          <a:blipFill rotWithShape="1">
            <a:blip r:embed="rId6">
              <a:alphaModFix/>
            </a:blip>
            <a:stretch>
              <a:fillRect b="0" l="0" r="0" t="0"/>
            </a:stretch>
          </a:blipFill>
          <a:ln>
            <a:noFill/>
          </a:ln>
        </p:spPr>
      </p:sp>
      <p:graphicFrame>
        <p:nvGraphicFramePr>
          <p:cNvPr id="472" name="Google Shape;472;p25"/>
          <p:cNvGraphicFramePr/>
          <p:nvPr/>
        </p:nvGraphicFramePr>
        <p:xfrm>
          <a:off x="952465" y="5826861"/>
          <a:ext cx="3000000" cy="3000000"/>
        </p:xfrm>
        <a:graphic>
          <a:graphicData uri="http://schemas.openxmlformats.org/drawingml/2006/table">
            <a:tbl>
              <a:tblPr>
                <a:noFill/>
                <a:tableStyleId>{B580253F-2F2C-4833-B78E-C8F22E5C8CEF}</a:tableStyleId>
              </a:tblPr>
              <a:tblGrid>
                <a:gridCol w="4890075"/>
              </a:tblGrid>
              <a:tr h="988525">
                <a:tc>
                  <a:txBody>
                    <a:bodyPr/>
                    <a:lstStyle/>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"The Brain That Changes Itself"</a:t>
                      </a:r>
                      <a:endParaRPr sz="1100" u="none" cap="none" strike="noStrike"/>
                    </a:p>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by Norman Doidge</a:t>
                      </a:r>
                      <a:endParaRPr/>
                    </a:p>
                  </a:txBody>
                  <a:tcPr marT="47625" marB="47625" marR="47625" marL="476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r>
              <a:tr h="1363375">
                <a:tc>
                  <a:txBody>
                    <a:bodyPr/>
                    <a:lstStyle/>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"Over My Head: A Doctor's Own Story of Head Injury from the Inside Looking Out" by Claudia L. Osborn</a:t>
                      </a:r>
                      <a:endParaRPr sz="1100" u="none" cap="none" strike="noStrike"/>
                    </a:p>
                  </a:txBody>
                  <a:tcPr marT="47625" marB="47625" marR="47625" marL="476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1363375">
                <a:tc>
                  <a:txBody>
                    <a:bodyPr/>
                    <a:lstStyle/>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"Brain Injury Survivor's Guide: Welcome to Our World" by Kelly Bouldin Darmofal</a:t>
                      </a:r>
                      <a:endParaRPr sz="1100" u="none" cap="none" strike="noStrike"/>
                    </a:p>
                  </a:txBody>
                  <a:tcPr marT="47625" marB="47625" marR="47625" marL="476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graphicFrame>
        <p:nvGraphicFramePr>
          <p:cNvPr id="473" name="Google Shape;473;p25"/>
          <p:cNvGraphicFramePr/>
          <p:nvPr/>
        </p:nvGraphicFramePr>
        <p:xfrm>
          <a:off x="7039968" y="5826861"/>
          <a:ext cx="3000000" cy="3000000"/>
        </p:xfrm>
        <a:graphic>
          <a:graphicData uri="http://schemas.openxmlformats.org/drawingml/2006/table">
            <a:tbl>
              <a:tblPr>
                <a:noFill/>
                <a:tableStyleId>{B580253F-2F2C-4833-B78E-C8F22E5C8CEF}</a:tableStyleId>
              </a:tblPr>
              <a:tblGrid>
                <a:gridCol w="3929450"/>
              </a:tblGrid>
              <a:tr h="988525">
                <a:tc>
                  <a:txBody>
                    <a:bodyPr/>
                    <a:lstStyle/>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Brain Injury Association of America</a:t>
                      </a:r>
                      <a:endParaRPr sz="1100" u="none" cap="none" strike="noStrike"/>
                    </a:p>
                  </a:txBody>
                  <a:tcPr marT="47625" marB="47625" marR="47625" marL="476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r>
              <a:tr h="1227800">
                <a:tc>
                  <a:txBody>
                    <a:bodyPr/>
                    <a:lstStyle/>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Centers for Disease Control</a:t>
                      </a:r>
                      <a:endParaRPr sz="1100" u="none" cap="none" strike="noStrike"/>
                    </a:p>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and Prevention</a:t>
                      </a:r>
                      <a:endParaRPr/>
                    </a:p>
                  </a:txBody>
                  <a:tcPr marT="47625" marB="47625" marR="47625" marL="476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1363375">
                <a:tc>
                  <a:txBody>
                    <a:bodyPr/>
                    <a:lstStyle/>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Mayo Clinic</a:t>
                      </a:r>
                      <a:endParaRPr sz="1100" u="none" cap="none" strike="noStrike"/>
                    </a:p>
                  </a:txBody>
                  <a:tcPr marT="47625" marB="47625" marR="47625" marL="476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graphicFrame>
        <p:nvGraphicFramePr>
          <p:cNvPr id="474" name="Google Shape;474;p25"/>
          <p:cNvGraphicFramePr/>
          <p:nvPr/>
        </p:nvGraphicFramePr>
        <p:xfrm>
          <a:off x="13537482" y="5826861"/>
          <a:ext cx="3000000" cy="3000000"/>
        </p:xfrm>
        <a:graphic>
          <a:graphicData uri="http://schemas.openxmlformats.org/drawingml/2006/table">
            <a:tbl>
              <a:tblPr>
                <a:noFill/>
                <a:tableStyleId>{B580253F-2F2C-4833-B78E-C8F22E5C8CEF}</a:tableStyleId>
              </a:tblPr>
              <a:tblGrid>
                <a:gridCol w="2698300"/>
              </a:tblGrid>
              <a:tr h="988525">
                <a:tc>
                  <a:txBody>
                    <a:bodyPr/>
                    <a:lstStyle/>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BIAA Local Support Groups</a:t>
                      </a:r>
                      <a:endParaRPr sz="1100" u="none" cap="none" strike="noStrike"/>
                    </a:p>
                  </a:txBody>
                  <a:tcPr marT="47625" marB="47625" marR="47625" marL="476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FFFFFF">
                          <a:alpha val="0"/>
                        </a:srgbClr>
                      </a:solidFill>
                      <a:prstDash val="solid"/>
                      <a:round/>
                      <a:headEnd len="sm" w="sm" type="none"/>
                      <a:tailEnd len="sm" w="sm" type="none"/>
                    </a:lnT>
                    <a:lnB cap="flat" cmpd="sng" w="19050">
                      <a:solidFill>
                        <a:srgbClr val="FFFFFF"/>
                      </a:solidFill>
                      <a:prstDash val="solid"/>
                      <a:round/>
                      <a:headEnd len="sm" w="sm" type="none"/>
                      <a:tailEnd len="sm" w="sm" type="none"/>
                    </a:lnB>
                  </a:tcPr>
                </a:tc>
              </a:tr>
              <a:tr h="1227800">
                <a:tc>
                  <a:txBody>
                    <a:bodyPr/>
                    <a:lstStyle/>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Traumatic Brain Injury Support Group on Facebook</a:t>
                      </a:r>
                      <a:endParaRPr sz="1100" u="none" cap="none" strike="noStrike"/>
                    </a:p>
                  </a:txBody>
                  <a:tcPr marT="47625" marB="47625" marR="47625" marL="476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tcPr>
                </a:tc>
              </a:tr>
              <a:tr h="1363375">
                <a:tc>
                  <a:txBody>
                    <a:bodyPr/>
                    <a:lstStyle/>
                    <a:p>
                      <a:pPr indent="0" lvl="0" marL="0" marR="0" rtl="0" algn="ctr">
                        <a:lnSpc>
                          <a:spcPct val="149000"/>
                        </a:lnSpc>
                        <a:spcBef>
                          <a:spcPts val="0"/>
                        </a:spcBef>
                        <a:spcAft>
                          <a:spcPts val="0"/>
                        </a:spcAft>
                        <a:buNone/>
                      </a:pPr>
                      <a:r>
                        <a:rPr lang="en-US" sz="1900" u="none" cap="none" strike="noStrike">
                          <a:solidFill>
                            <a:srgbClr val="FFFFFF"/>
                          </a:solidFill>
                          <a:latin typeface="Fira Sans"/>
                          <a:ea typeface="Fira Sans"/>
                          <a:cs typeface="Fira Sans"/>
                          <a:sym typeface="Fira Sans"/>
                        </a:rPr>
                        <a:t>Hope After Head Injury Online Community</a:t>
                      </a:r>
                      <a:endParaRPr sz="1100" u="none" cap="none" strike="noStrike"/>
                    </a:p>
                  </a:txBody>
                  <a:tcPr marT="47625" marB="47625" marR="47625" marL="4762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FFFFFF">
                          <a:alpha val="0"/>
                        </a:srgbClr>
                      </a:solidFill>
                      <a:prstDash val="solid"/>
                      <a:round/>
                      <a:headEnd len="sm" w="sm" type="none"/>
                      <a:tailEnd len="sm" w="sm" type="none"/>
                    </a:lnB>
                  </a:tcPr>
                </a:tc>
              </a:tr>
            </a:tbl>
          </a:graphicData>
        </a:graphic>
      </p:graphicFrame>
      <p:sp>
        <p:nvSpPr>
          <p:cNvPr id="475" name="Google Shape;475;p25"/>
          <p:cNvSpPr txBox="1"/>
          <p:nvPr/>
        </p:nvSpPr>
        <p:spPr>
          <a:xfrm>
            <a:off x="599812" y="875135"/>
            <a:ext cx="17088376" cy="1300441"/>
          </a:xfrm>
          <a:prstGeom prst="rect">
            <a:avLst/>
          </a:prstGeom>
          <a:noFill/>
          <a:ln>
            <a:noFill/>
          </a:ln>
        </p:spPr>
        <p:txBody>
          <a:bodyPr anchorCtr="0" anchor="t" bIns="0" lIns="0" spcFirstLastPara="1" rIns="0" wrap="square" tIns="0">
            <a:spAutoFit/>
          </a:bodyPr>
          <a:lstStyle/>
          <a:p>
            <a:pPr indent="0" lvl="0" marL="0" marR="0" rtl="0" algn="ctr">
              <a:lnSpc>
                <a:spcPct val="113001"/>
              </a:lnSpc>
              <a:spcBef>
                <a:spcPts val="0"/>
              </a:spcBef>
              <a:spcAft>
                <a:spcPts val="0"/>
              </a:spcAft>
              <a:buNone/>
            </a:pPr>
            <a:r>
              <a:rPr b="0" i="0" lang="en-US" sz="8876" u="none" cap="none" strike="noStrike">
                <a:solidFill>
                  <a:srgbClr val="FFFFFF"/>
                </a:solidFill>
                <a:latin typeface="Courier Prime"/>
                <a:ea typeface="Courier Prime"/>
                <a:cs typeface="Courier Prime"/>
                <a:sym typeface="Courier Prime"/>
              </a:rPr>
              <a:t>Additional Resources</a:t>
            </a:r>
            <a:endParaRPr/>
          </a:p>
        </p:txBody>
      </p:sp>
      <p:sp>
        <p:nvSpPr>
          <p:cNvPr id="476" name="Google Shape;476;p25"/>
          <p:cNvSpPr txBox="1"/>
          <p:nvPr/>
        </p:nvSpPr>
        <p:spPr>
          <a:xfrm>
            <a:off x="1726332" y="2544392"/>
            <a:ext cx="3342339"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Useful Websites</a:t>
            </a:r>
            <a:endParaRPr/>
          </a:p>
        </p:txBody>
      </p:sp>
      <p:sp>
        <p:nvSpPr>
          <p:cNvPr id="477" name="Google Shape;477;p25"/>
          <p:cNvSpPr txBox="1"/>
          <p:nvPr/>
        </p:nvSpPr>
        <p:spPr>
          <a:xfrm>
            <a:off x="13215469" y="2544392"/>
            <a:ext cx="3342339"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Support Groups</a:t>
            </a:r>
            <a:endParaRPr/>
          </a:p>
        </p:txBody>
      </p:sp>
      <p:cxnSp>
        <p:nvCxnSpPr>
          <p:cNvPr id="478" name="Google Shape;478;p25"/>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479" name="Google Shape;479;p25"/>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483" name="Shape 483"/>
        <p:cNvGrpSpPr/>
        <p:nvPr/>
      </p:nvGrpSpPr>
      <p:grpSpPr>
        <a:xfrm>
          <a:off x="0" y="0"/>
          <a:ext cx="0" cy="0"/>
          <a:chOff x="0" y="0"/>
          <a:chExt cx="0" cy="0"/>
        </a:xfrm>
      </p:grpSpPr>
      <p:pic>
        <p:nvPicPr>
          <p:cNvPr id="484" name="Google Shape;484;p26"/>
          <p:cNvPicPr preferRelativeResize="0"/>
          <p:nvPr/>
        </p:nvPicPr>
        <p:blipFill>
          <a:blip r:embed="rId3">
            <a:alphaModFix/>
          </a:blip>
          <a:stretch>
            <a:fillRect/>
          </a:stretch>
        </p:blipFill>
        <p:spPr>
          <a:xfrm>
            <a:off x="0" y="44648"/>
            <a:ext cx="18288000" cy="10197703"/>
          </a:xfrm>
          <a:prstGeom prst="rect">
            <a:avLst/>
          </a:prstGeom>
          <a:noFill/>
          <a:ln>
            <a:noFill/>
          </a:ln>
        </p:spPr>
      </p:pic>
      <p:grpSp>
        <p:nvGrpSpPr>
          <p:cNvPr id="485" name="Google Shape;485;p26"/>
          <p:cNvGrpSpPr/>
          <p:nvPr/>
        </p:nvGrpSpPr>
        <p:grpSpPr>
          <a:xfrm>
            <a:off x="1134787" y="8157619"/>
            <a:ext cx="573739" cy="573739"/>
            <a:chOff x="0" y="0"/>
            <a:chExt cx="812800" cy="812800"/>
          </a:xfrm>
        </p:grpSpPr>
        <p:sp>
          <p:nvSpPr>
            <p:cNvPr id="486" name="Google Shape;486;p26"/>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6"/>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8" name="Google Shape;488;p26"/>
          <p:cNvSpPr txBox="1"/>
          <p:nvPr/>
        </p:nvSpPr>
        <p:spPr>
          <a:xfrm>
            <a:off x="810969" y="8924528"/>
            <a:ext cx="1221374"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Fira Sans"/>
                <a:ea typeface="Fira Sans"/>
                <a:cs typeface="Fira Sans"/>
                <a:sym typeface="Fira Sans"/>
              </a:rPr>
              <a:t>#FFFFFF</a:t>
            </a:r>
            <a:endParaRPr/>
          </a:p>
        </p:txBody>
      </p:sp>
      <p:sp>
        <p:nvSpPr>
          <p:cNvPr id="489" name="Google Shape;489;p26"/>
          <p:cNvSpPr txBox="1"/>
          <p:nvPr/>
        </p:nvSpPr>
        <p:spPr>
          <a:xfrm>
            <a:off x="4219800" y="2081033"/>
            <a:ext cx="9848399" cy="365415"/>
          </a:xfrm>
          <a:prstGeom prst="rect">
            <a:avLst/>
          </a:prstGeom>
          <a:noFill/>
          <a:ln>
            <a:noFill/>
          </a:ln>
        </p:spPr>
        <p:txBody>
          <a:bodyPr anchorCtr="0" anchor="t" bIns="0" lIns="0" spcFirstLastPara="1" rIns="0" wrap="square" tIns="0">
            <a:spAutoFit/>
          </a:bodyPr>
          <a:lstStyle/>
          <a:p>
            <a:pPr indent="0" lvl="1" marL="0" marR="0" rtl="0" algn="ctr">
              <a:lnSpc>
                <a:spcPct val="122012"/>
              </a:lnSpc>
              <a:spcBef>
                <a:spcPts val="0"/>
              </a:spcBef>
              <a:spcAft>
                <a:spcPts val="0"/>
              </a:spcAft>
              <a:buNone/>
            </a:pPr>
            <a:r>
              <a:rPr b="0" i="0" lang="en-US" sz="2385" u="none" cap="none" strike="noStrike">
                <a:solidFill>
                  <a:srgbClr val="FFFFFF"/>
                </a:solidFill>
                <a:latin typeface="Fira Sans"/>
                <a:ea typeface="Fira Sans"/>
                <a:cs typeface="Fira Sans"/>
                <a:sym typeface="Fira Sans"/>
              </a:rPr>
              <a:t>Use these design resources in your Canva Presentation.</a:t>
            </a:r>
            <a:endParaRPr/>
          </a:p>
        </p:txBody>
      </p:sp>
      <p:sp>
        <p:nvSpPr>
          <p:cNvPr id="490" name="Google Shape;490;p26"/>
          <p:cNvSpPr txBox="1"/>
          <p:nvPr/>
        </p:nvSpPr>
        <p:spPr>
          <a:xfrm>
            <a:off x="1152213" y="6760951"/>
            <a:ext cx="4698786" cy="309245"/>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FFFFFF"/>
                </a:solidFill>
                <a:latin typeface="Fira Sans"/>
                <a:ea typeface="Fira Sans"/>
                <a:cs typeface="Fira Sans"/>
                <a:sym typeface="Fira Sans"/>
              </a:rPr>
              <a:t>You can find these fonts online too.</a:t>
            </a:r>
            <a:endParaRPr/>
          </a:p>
        </p:txBody>
      </p:sp>
      <p:sp>
        <p:nvSpPr>
          <p:cNvPr id="491" name="Google Shape;491;p26"/>
          <p:cNvSpPr txBox="1"/>
          <p:nvPr/>
        </p:nvSpPr>
        <p:spPr>
          <a:xfrm>
            <a:off x="1926338" y="7022571"/>
            <a:ext cx="3150536" cy="965202"/>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FFFFFF"/>
                </a:solidFill>
                <a:latin typeface="Fira Sans Black"/>
                <a:ea typeface="Fira Sans Black"/>
                <a:cs typeface="Fira Sans Black"/>
                <a:sym typeface="Fira Sans Black"/>
              </a:rPr>
              <a:t>COLORS</a:t>
            </a:r>
            <a:endParaRPr/>
          </a:p>
        </p:txBody>
      </p:sp>
      <p:sp>
        <p:nvSpPr>
          <p:cNvPr id="492" name="Google Shape;492;p26"/>
          <p:cNvSpPr txBox="1"/>
          <p:nvPr/>
        </p:nvSpPr>
        <p:spPr>
          <a:xfrm>
            <a:off x="1651287" y="3373550"/>
            <a:ext cx="3700639" cy="7016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FFFFFF"/>
                </a:solidFill>
                <a:latin typeface="Fira Sans"/>
                <a:ea typeface="Fira Sans"/>
                <a:cs typeface="Fira Sans"/>
                <a:sym typeface="Fira Sans"/>
              </a:rPr>
              <a:t>This presentation template uses the following free fonts:</a:t>
            </a:r>
            <a:endParaRPr/>
          </a:p>
        </p:txBody>
      </p:sp>
      <p:sp>
        <p:nvSpPr>
          <p:cNvPr id="493" name="Google Shape;493;p26"/>
          <p:cNvSpPr txBox="1"/>
          <p:nvPr/>
        </p:nvSpPr>
        <p:spPr>
          <a:xfrm>
            <a:off x="2146850" y="4263553"/>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FFFFFF"/>
                </a:solidFill>
                <a:latin typeface="Fira Sans"/>
                <a:ea typeface="Fira Sans"/>
                <a:cs typeface="Fira Sans"/>
                <a:sym typeface="Fira Sans"/>
              </a:rPr>
              <a:t>Titles :</a:t>
            </a:r>
            <a:endParaRPr/>
          </a:p>
        </p:txBody>
      </p:sp>
      <p:sp>
        <p:nvSpPr>
          <p:cNvPr id="494" name="Google Shape;494;p26"/>
          <p:cNvSpPr txBox="1"/>
          <p:nvPr/>
        </p:nvSpPr>
        <p:spPr>
          <a:xfrm>
            <a:off x="2146850" y="5026845"/>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FFFFFF"/>
                </a:solidFill>
                <a:latin typeface="Fira Sans"/>
                <a:ea typeface="Fira Sans"/>
                <a:cs typeface="Fira Sans"/>
                <a:sym typeface="Fira Sans"/>
              </a:rPr>
              <a:t>Headers :</a:t>
            </a:r>
            <a:endParaRPr/>
          </a:p>
        </p:txBody>
      </p:sp>
      <p:sp>
        <p:nvSpPr>
          <p:cNvPr id="495" name="Google Shape;495;p26"/>
          <p:cNvSpPr txBox="1"/>
          <p:nvPr/>
        </p:nvSpPr>
        <p:spPr>
          <a:xfrm>
            <a:off x="2146850" y="5790137"/>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FFFFFF"/>
                </a:solidFill>
                <a:latin typeface="Fira Sans"/>
                <a:ea typeface="Fira Sans"/>
                <a:cs typeface="Fira Sans"/>
                <a:sym typeface="Fira Sans"/>
              </a:rPr>
              <a:t>Body Copy :</a:t>
            </a:r>
            <a:endParaRPr/>
          </a:p>
        </p:txBody>
      </p:sp>
      <p:sp>
        <p:nvSpPr>
          <p:cNvPr id="496" name="Google Shape;496;p26"/>
          <p:cNvSpPr txBox="1"/>
          <p:nvPr/>
        </p:nvSpPr>
        <p:spPr>
          <a:xfrm>
            <a:off x="2146850" y="4677472"/>
            <a:ext cx="2709513"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Fira Sans"/>
                <a:ea typeface="Fira Sans"/>
                <a:cs typeface="Fira Sans"/>
                <a:sym typeface="Fira Sans"/>
              </a:rPr>
              <a:t>Courier Prime</a:t>
            </a:r>
            <a:endParaRPr/>
          </a:p>
        </p:txBody>
      </p:sp>
      <p:sp>
        <p:nvSpPr>
          <p:cNvPr id="497" name="Google Shape;497;p26"/>
          <p:cNvSpPr txBox="1"/>
          <p:nvPr/>
        </p:nvSpPr>
        <p:spPr>
          <a:xfrm>
            <a:off x="1861525" y="5440764"/>
            <a:ext cx="3280161"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Fira Sans"/>
                <a:ea typeface="Fira Sans"/>
                <a:cs typeface="Fira Sans"/>
                <a:sym typeface="Fira Sans"/>
              </a:rPr>
              <a:t>Fira Sans</a:t>
            </a:r>
            <a:endParaRPr/>
          </a:p>
        </p:txBody>
      </p:sp>
      <p:sp>
        <p:nvSpPr>
          <p:cNvPr id="498" name="Google Shape;498;p26"/>
          <p:cNvSpPr txBox="1"/>
          <p:nvPr/>
        </p:nvSpPr>
        <p:spPr>
          <a:xfrm>
            <a:off x="1651287" y="6204056"/>
            <a:ext cx="3700639"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Fira Sans"/>
                <a:ea typeface="Fira Sans"/>
                <a:cs typeface="Fira Sans"/>
                <a:sym typeface="Fira Sans"/>
              </a:rPr>
              <a:t>Fira Sans</a:t>
            </a:r>
            <a:endParaRPr/>
          </a:p>
        </p:txBody>
      </p:sp>
      <p:sp>
        <p:nvSpPr>
          <p:cNvPr id="499" name="Google Shape;499;p26"/>
          <p:cNvSpPr txBox="1"/>
          <p:nvPr/>
        </p:nvSpPr>
        <p:spPr>
          <a:xfrm>
            <a:off x="1926338" y="2370248"/>
            <a:ext cx="3150536" cy="965202"/>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FFFFFF"/>
                </a:solidFill>
                <a:latin typeface="Fira Sans Black"/>
                <a:ea typeface="Fira Sans Black"/>
                <a:cs typeface="Fira Sans Black"/>
                <a:sym typeface="Fira Sans Black"/>
              </a:rPr>
              <a:t>FONTS</a:t>
            </a:r>
            <a:endParaRPr/>
          </a:p>
        </p:txBody>
      </p:sp>
      <p:sp>
        <p:nvSpPr>
          <p:cNvPr id="500" name="Google Shape;500;p26"/>
          <p:cNvSpPr txBox="1"/>
          <p:nvPr/>
        </p:nvSpPr>
        <p:spPr>
          <a:xfrm>
            <a:off x="2535739" y="651024"/>
            <a:ext cx="13216522" cy="1513182"/>
          </a:xfrm>
          <a:prstGeom prst="rect">
            <a:avLst/>
          </a:prstGeom>
          <a:noFill/>
          <a:ln>
            <a:noFill/>
          </a:ln>
        </p:spPr>
        <p:txBody>
          <a:bodyPr anchorCtr="0" anchor="t" bIns="0" lIns="0" spcFirstLastPara="1" rIns="0" wrap="square" tIns="0">
            <a:spAutoFit/>
          </a:bodyPr>
          <a:lstStyle/>
          <a:p>
            <a:pPr indent="0" lvl="0" marL="0" marR="0" rtl="0" algn="ctr">
              <a:lnSpc>
                <a:spcPct val="124000"/>
              </a:lnSpc>
              <a:spcBef>
                <a:spcPts val="0"/>
              </a:spcBef>
              <a:spcAft>
                <a:spcPts val="0"/>
              </a:spcAft>
              <a:buNone/>
            </a:pPr>
            <a:r>
              <a:rPr b="0" i="0" lang="en-US" sz="9629" u="none" cap="none" strike="noStrike">
                <a:solidFill>
                  <a:srgbClr val="FFFFFF"/>
                </a:solidFill>
                <a:latin typeface="Courier Prime"/>
                <a:ea typeface="Courier Prime"/>
                <a:cs typeface="Courier Prime"/>
                <a:sym typeface="Courier Prime"/>
              </a:rPr>
              <a:t>RESOURCE PAGE</a:t>
            </a:r>
            <a:endParaRPr/>
          </a:p>
        </p:txBody>
      </p:sp>
      <p:cxnSp>
        <p:nvCxnSpPr>
          <p:cNvPr id="501" name="Google Shape;501;p26"/>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502" name="Google Shape;502;p26"/>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
        <p:nvSpPr>
          <p:cNvPr id="503" name="Google Shape;503;p26"/>
          <p:cNvSpPr/>
          <p:nvPr/>
        </p:nvSpPr>
        <p:spPr>
          <a:xfrm>
            <a:off x="6678207" y="3383108"/>
            <a:ext cx="2223108" cy="1240899"/>
          </a:xfrm>
          <a:custGeom>
            <a:rect b="b" l="l" r="r" t="t"/>
            <a:pathLst>
              <a:path extrusionOk="0" h="1240899" w="2223108">
                <a:moveTo>
                  <a:pt x="0" y="0"/>
                </a:moveTo>
                <a:lnTo>
                  <a:pt x="2223108" y="0"/>
                </a:lnTo>
                <a:lnTo>
                  <a:pt x="2223108" y="1240899"/>
                </a:lnTo>
                <a:lnTo>
                  <a:pt x="0" y="1240899"/>
                </a:lnTo>
                <a:lnTo>
                  <a:pt x="0" y="0"/>
                </a:lnTo>
                <a:close/>
              </a:path>
            </a:pathLst>
          </a:custGeom>
          <a:blipFill rotWithShape="1">
            <a:blip r:embed="rId4">
              <a:alphaModFix/>
            </a:blip>
            <a:stretch>
              <a:fillRect b="0" l="0" r="0" t="0"/>
            </a:stretch>
          </a:blipFill>
          <a:ln>
            <a:noFill/>
          </a:ln>
        </p:spPr>
      </p:sp>
      <p:sp>
        <p:nvSpPr>
          <p:cNvPr id="504" name="Google Shape;504;p26"/>
          <p:cNvSpPr/>
          <p:nvPr/>
        </p:nvSpPr>
        <p:spPr>
          <a:xfrm>
            <a:off x="9156297" y="3335450"/>
            <a:ext cx="1336215" cy="1336215"/>
          </a:xfrm>
          <a:custGeom>
            <a:rect b="b" l="l" r="r" t="t"/>
            <a:pathLst>
              <a:path extrusionOk="0" h="1336215" w="1336215">
                <a:moveTo>
                  <a:pt x="0" y="0"/>
                </a:moveTo>
                <a:lnTo>
                  <a:pt x="1336215" y="0"/>
                </a:lnTo>
                <a:lnTo>
                  <a:pt x="1336215" y="1336215"/>
                </a:lnTo>
                <a:lnTo>
                  <a:pt x="0" y="1336215"/>
                </a:lnTo>
                <a:lnTo>
                  <a:pt x="0" y="0"/>
                </a:lnTo>
                <a:close/>
              </a:path>
            </a:pathLst>
          </a:custGeom>
          <a:blipFill rotWithShape="1">
            <a:blip r:embed="rId5">
              <a:alphaModFix/>
            </a:blip>
            <a:stretch>
              <a:fillRect b="0" l="0" r="0" t="0"/>
            </a:stretch>
          </a:blipFill>
          <a:ln>
            <a:noFill/>
          </a:ln>
        </p:spPr>
      </p:sp>
      <p:sp>
        <p:nvSpPr>
          <p:cNvPr id="505" name="Google Shape;505;p26"/>
          <p:cNvSpPr/>
          <p:nvPr/>
        </p:nvSpPr>
        <p:spPr>
          <a:xfrm>
            <a:off x="13051921" y="3529570"/>
            <a:ext cx="923846" cy="947976"/>
          </a:xfrm>
          <a:custGeom>
            <a:rect b="b" l="l" r="r" t="t"/>
            <a:pathLst>
              <a:path extrusionOk="0" h="947976" w="923846">
                <a:moveTo>
                  <a:pt x="0" y="0"/>
                </a:moveTo>
                <a:lnTo>
                  <a:pt x="923846" y="0"/>
                </a:lnTo>
                <a:lnTo>
                  <a:pt x="923846" y="947976"/>
                </a:lnTo>
                <a:lnTo>
                  <a:pt x="0" y="947976"/>
                </a:lnTo>
                <a:lnTo>
                  <a:pt x="0" y="0"/>
                </a:lnTo>
                <a:close/>
              </a:path>
            </a:pathLst>
          </a:custGeom>
          <a:blipFill rotWithShape="1">
            <a:blip r:embed="rId6">
              <a:alphaModFix/>
            </a:blip>
            <a:stretch>
              <a:fillRect b="0" l="0" r="0" t="0"/>
            </a:stretch>
          </a:blipFill>
          <a:ln>
            <a:noFill/>
          </a:ln>
        </p:spPr>
      </p:sp>
      <p:sp>
        <p:nvSpPr>
          <p:cNvPr id="506" name="Google Shape;506;p26"/>
          <p:cNvSpPr/>
          <p:nvPr/>
        </p:nvSpPr>
        <p:spPr>
          <a:xfrm>
            <a:off x="10747494" y="3500532"/>
            <a:ext cx="927396" cy="1006051"/>
          </a:xfrm>
          <a:custGeom>
            <a:rect b="b" l="l" r="r" t="t"/>
            <a:pathLst>
              <a:path extrusionOk="0" h="1006051" w="927396">
                <a:moveTo>
                  <a:pt x="0" y="0"/>
                </a:moveTo>
                <a:lnTo>
                  <a:pt x="927396" y="0"/>
                </a:lnTo>
                <a:lnTo>
                  <a:pt x="927396" y="1006051"/>
                </a:lnTo>
                <a:lnTo>
                  <a:pt x="0" y="1006051"/>
                </a:lnTo>
                <a:lnTo>
                  <a:pt x="0" y="0"/>
                </a:lnTo>
                <a:close/>
              </a:path>
            </a:pathLst>
          </a:custGeom>
          <a:blipFill rotWithShape="1">
            <a:blip r:embed="rId7">
              <a:alphaModFix/>
            </a:blip>
            <a:stretch>
              <a:fillRect b="0" l="0" r="0" t="0"/>
            </a:stretch>
          </a:blipFill>
          <a:ln>
            <a:noFill/>
          </a:ln>
        </p:spPr>
      </p:sp>
      <p:sp>
        <p:nvSpPr>
          <p:cNvPr id="507" name="Google Shape;507;p26"/>
          <p:cNvSpPr/>
          <p:nvPr/>
        </p:nvSpPr>
        <p:spPr>
          <a:xfrm>
            <a:off x="11929872" y="3496231"/>
            <a:ext cx="867067" cy="1014653"/>
          </a:xfrm>
          <a:custGeom>
            <a:rect b="b" l="l" r="r" t="t"/>
            <a:pathLst>
              <a:path extrusionOk="0" h="1014653" w="867067">
                <a:moveTo>
                  <a:pt x="0" y="0"/>
                </a:moveTo>
                <a:lnTo>
                  <a:pt x="867067" y="0"/>
                </a:lnTo>
                <a:lnTo>
                  <a:pt x="867067" y="1014653"/>
                </a:lnTo>
                <a:lnTo>
                  <a:pt x="0" y="1014653"/>
                </a:lnTo>
                <a:lnTo>
                  <a:pt x="0" y="0"/>
                </a:lnTo>
                <a:close/>
              </a:path>
            </a:pathLst>
          </a:custGeom>
          <a:blipFill rotWithShape="1">
            <a:blip r:embed="rId8">
              <a:alphaModFix/>
            </a:blip>
            <a:stretch>
              <a:fillRect b="0" l="0" r="0" t="0"/>
            </a:stretch>
          </a:blipFill>
          <a:ln>
            <a:noFill/>
          </a:ln>
        </p:spPr>
      </p:sp>
      <p:sp>
        <p:nvSpPr>
          <p:cNvPr id="508" name="Google Shape;508;p26"/>
          <p:cNvSpPr/>
          <p:nvPr/>
        </p:nvSpPr>
        <p:spPr>
          <a:xfrm>
            <a:off x="14230749" y="3531583"/>
            <a:ext cx="970416" cy="943950"/>
          </a:xfrm>
          <a:custGeom>
            <a:rect b="b" l="l" r="r" t="t"/>
            <a:pathLst>
              <a:path extrusionOk="0" h="943950" w="970416">
                <a:moveTo>
                  <a:pt x="0" y="0"/>
                </a:moveTo>
                <a:lnTo>
                  <a:pt x="970416" y="0"/>
                </a:lnTo>
                <a:lnTo>
                  <a:pt x="970416" y="943950"/>
                </a:lnTo>
                <a:lnTo>
                  <a:pt x="0" y="943950"/>
                </a:lnTo>
                <a:lnTo>
                  <a:pt x="0" y="0"/>
                </a:lnTo>
                <a:close/>
              </a:path>
            </a:pathLst>
          </a:custGeom>
          <a:blipFill rotWithShape="1">
            <a:blip r:embed="rId9">
              <a:alphaModFix/>
            </a:blip>
            <a:stretch>
              <a:fillRect b="0" l="0" r="0" t="0"/>
            </a:stretch>
          </a:blipFill>
          <a:ln>
            <a:noFill/>
          </a:ln>
        </p:spPr>
      </p:sp>
      <p:sp>
        <p:nvSpPr>
          <p:cNvPr id="509" name="Google Shape;509;p26"/>
          <p:cNvSpPr/>
          <p:nvPr/>
        </p:nvSpPr>
        <p:spPr>
          <a:xfrm>
            <a:off x="16711086" y="3457563"/>
            <a:ext cx="962936" cy="1091990"/>
          </a:xfrm>
          <a:custGeom>
            <a:rect b="b" l="l" r="r" t="t"/>
            <a:pathLst>
              <a:path extrusionOk="0" h="1091990" w="962936">
                <a:moveTo>
                  <a:pt x="0" y="0"/>
                </a:moveTo>
                <a:lnTo>
                  <a:pt x="962937" y="0"/>
                </a:lnTo>
                <a:lnTo>
                  <a:pt x="962937" y="1091990"/>
                </a:lnTo>
                <a:lnTo>
                  <a:pt x="0" y="1091990"/>
                </a:lnTo>
                <a:lnTo>
                  <a:pt x="0" y="0"/>
                </a:lnTo>
                <a:close/>
              </a:path>
            </a:pathLst>
          </a:custGeom>
          <a:blipFill rotWithShape="1">
            <a:blip r:embed="rId10">
              <a:alphaModFix/>
            </a:blip>
            <a:stretch>
              <a:fillRect b="0" l="0" r="0" t="0"/>
            </a:stretch>
          </a:blipFill>
          <a:ln>
            <a:noFill/>
          </a:ln>
        </p:spPr>
      </p:sp>
      <p:sp>
        <p:nvSpPr>
          <p:cNvPr id="510" name="Google Shape;510;p26"/>
          <p:cNvSpPr/>
          <p:nvPr/>
        </p:nvSpPr>
        <p:spPr>
          <a:xfrm>
            <a:off x="15456147" y="3497134"/>
            <a:ext cx="999958" cy="1012848"/>
          </a:xfrm>
          <a:custGeom>
            <a:rect b="b" l="l" r="r" t="t"/>
            <a:pathLst>
              <a:path extrusionOk="0" h="1012848" w="999958">
                <a:moveTo>
                  <a:pt x="0" y="0"/>
                </a:moveTo>
                <a:lnTo>
                  <a:pt x="999957" y="0"/>
                </a:lnTo>
                <a:lnTo>
                  <a:pt x="999957" y="1012848"/>
                </a:lnTo>
                <a:lnTo>
                  <a:pt x="0" y="1012848"/>
                </a:lnTo>
                <a:lnTo>
                  <a:pt x="0" y="0"/>
                </a:lnTo>
                <a:close/>
              </a:path>
            </a:pathLst>
          </a:custGeom>
          <a:blipFill rotWithShape="1">
            <a:blip r:embed="rId11">
              <a:alphaModFix/>
            </a:blip>
            <a:stretch>
              <a:fillRect b="0" l="0" r="0" t="0"/>
            </a:stretch>
          </a:blipFill>
          <a:ln>
            <a:noFill/>
          </a:ln>
        </p:spPr>
      </p:sp>
      <p:sp>
        <p:nvSpPr>
          <p:cNvPr id="511" name="Google Shape;511;p26"/>
          <p:cNvSpPr/>
          <p:nvPr/>
        </p:nvSpPr>
        <p:spPr>
          <a:xfrm>
            <a:off x="11558666" y="7604970"/>
            <a:ext cx="1451969" cy="1451969"/>
          </a:xfrm>
          <a:custGeom>
            <a:rect b="b" l="l" r="r" t="t"/>
            <a:pathLst>
              <a:path extrusionOk="0" h="1451969" w="1451969">
                <a:moveTo>
                  <a:pt x="0" y="0"/>
                </a:moveTo>
                <a:lnTo>
                  <a:pt x="1451969" y="0"/>
                </a:lnTo>
                <a:lnTo>
                  <a:pt x="1451969" y="1451969"/>
                </a:lnTo>
                <a:lnTo>
                  <a:pt x="0" y="1451969"/>
                </a:lnTo>
                <a:lnTo>
                  <a:pt x="0" y="0"/>
                </a:lnTo>
                <a:close/>
              </a:path>
            </a:pathLst>
          </a:custGeom>
          <a:blipFill rotWithShape="1">
            <a:blip r:embed="rId12">
              <a:alphaModFix/>
            </a:blip>
            <a:stretch>
              <a:fillRect b="0" l="0" r="0" t="0"/>
            </a:stretch>
          </a:blipFill>
          <a:ln>
            <a:noFill/>
          </a:ln>
        </p:spPr>
      </p:sp>
      <p:sp>
        <p:nvSpPr>
          <p:cNvPr id="512" name="Google Shape;512;p26"/>
          <p:cNvSpPr/>
          <p:nvPr/>
        </p:nvSpPr>
        <p:spPr>
          <a:xfrm rot="-5400000">
            <a:off x="14948571" y="7692426"/>
            <a:ext cx="1374435" cy="1277056"/>
          </a:xfrm>
          <a:custGeom>
            <a:rect b="b" l="l" r="r" t="t"/>
            <a:pathLst>
              <a:path extrusionOk="0" h="1277056" w="1374435">
                <a:moveTo>
                  <a:pt x="0" y="0"/>
                </a:moveTo>
                <a:lnTo>
                  <a:pt x="1374435" y="0"/>
                </a:lnTo>
                <a:lnTo>
                  <a:pt x="1374435" y="1277057"/>
                </a:lnTo>
                <a:lnTo>
                  <a:pt x="0" y="1277057"/>
                </a:lnTo>
                <a:lnTo>
                  <a:pt x="0" y="0"/>
                </a:lnTo>
                <a:close/>
              </a:path>
            </a:pathLst>
          </a:custGeom>
          <a:blipFill rotWithShape="1">
            <a:blip r:embed="rId13">
              <a:alphaModFix/>
            </a:blip>
            <a:stretch>
              <a:fillRect b="0" l="0" r="0" t="0"/>
            </a:stretch>
          </a:blipFill>
          <a:ln>
            <a:noFill/>
          </a:ln>
        </p:spPr>
      </p:sp>
      <p:sp>
        <p:nvSpPr>
          <p:cNvPr id="513" name="Google Shape;513;p26"/>
          <p:cNvSpPr/>
          <p:nvPr/>
        </p:nvSpPr>
        <p:spPr>
          <a:xfrm rot="-5400000">
            <a:off x="16505337" y="7692426"/>
            <a:ext cx="1374435" cy="1277056"/>
          </a:xfrm>
          <a:custGeom>
            <a:rect b="b" l="l" r="r" t="t"/>
            <a:pathLst>
              <a:path extrusionOk="0" h="1277056" w="1374435">
                <a:moveTo>
                  <a:pt x="0" y="0"/>
                </a:moveTo>
                <a:lnTo>
                  <a:pt x="1374435" y="0"/>
                </a:lnTo>
                <a:lnTo>
                  <a:pt x="1374435" y="1277057"/>
                </a:lnTo>
                <a:lnTo>
                  <a:pt x="0" y="1277057"/>
                </a:lnTo>
                <a:lnTo>
                  <a:pt x="0" y="0"/>
                </a:lnTo>
                <a:close/>
              </a:path>
            </a:pathLst>
          </a:custGeom>
          <a:blipFill rotWithShape="1">
            <a:blip r:embed="rId14">
              <a:alphaModFix/>
            </a:blip>
            <a:stretch>
              <a:fillRect b="0" l="0" r="0" t="0"/>
            </a:stretch>
          </a:blipFill>
          <a:ln>
            <a:noFill/>
          </a:ln>
        </p:spPr>
      </p:sp>
      <p:sp>
        <p:nvSpPr>
          <p:cNvPr id="514" name="Google Shape;514;p26"/>
          <p:cNvSpPr/>
          <p:nvPr/>
        </p:nvSpPr>
        <p:spPr>
          <a:xfrm>
            <a:off x="8267606" y="7583335"/>
            <a:ext cx="1495240" cy="1495240"/>
          </a:xfrm>
          <a:custGeom>
            <a:rect b="b" l="l" r="r" t="t"/>
            <a:pathLst>
              <a:path extrusionOk="0" h="1495240" w="1495240">
                <a:moveTo>
                  <a:pt x="0" y="0"/>
                </a:moveTo>
                <a:lnTo>
                  <a:pt x="1495239" y="0"/>
                </a:lnTo>
                <a:lnTo>
                  <a:pt x="1495239" y="1495239"/>
                </a:lnTo>
                <a:lnTo>
                  <a:pt x="0" y="1495239"/>
                </a:lnTo>
                <a:lnTo>
                  <a:pt x="0" y="0"/>
                </a:lnTo>
                <a:close/>
              </a:path>
            </a:pathLst>
          </a:custGeom>
          <a:blipFill rotWithShape="1">
            <a:blip r:embed="rId15">
              <a:alphaModFix amt="56000"/>
            </a:blip>
            <a:stretch>
              <a:fillRect b="0" l="0" r="0" t="0"/>
            </a:stretch>
          </a:blipFill>
          <a:ln>
            <a:noFill/>
          </a:ln>
        </p:spPr>
      </p:sp>
      <p:sp>
        <p:nvSpPr>
          <p:cNvPr id="515" name="Google Shape;515;p26"/>
          <p:cNvSpPr/>
          <p:nvPr/>
        </p:nvSpPr>
        <p:spPr>
          <a:xfrm>
            <a:off x="13290345" y="7617351"/>
            <a:ext cx="1427206" cy="1427206"/>
          </a:xfrm>
          <a:custGeom>
            <a:rect b="b" l="l" r="r" t="t"/>
            <a:pathLst>
              <a:path extrusionOk="0" h="1427206" w="1427206">
                <a:moveTo>
                  <a:pt x="0" y="0"/>
                </a:moveTo>
                <a:lnTo>
                  <a:pt x="1427206" y="0"/>
                </a:lnTo>
                <a:lnTo>
                  <a:pt x="1427206" y="1427207"/>
                </a:lnTo>
                <a:lnTo>
                  <a:pt x="0" y="1427207"/>
                </a:lnTo>
                <a:lnTo>
                  <a:pt x="0" y="0"/>
                </a:lnTo>
                <a:close/>
              </a:path>
            </a:pathLst>
          </a:custGeom>
          <a:blipFill rotWithShape="1">
            <a:blip r:embed="rId16">
              <a:alphaModFix/>
            </a:blip>
            <a:stretch>
              <a:fillRect b="0" l="0" r="0" t="0"/>
            </a:stretch>
          </a:blipFill>
          <a:ln>
            <a:noFill/>
          </a:ln>
        </p:spPr>
      </p:sp>
      <p:sp>
        <p:nvSpPr>
          <p:cNvPr id="516" name="Google Shape;516;p26"/>
          <p:cNvSpPr/>
          <p:nvPr/>
        </p:nvSpPr>
        <p:spPr>
          <a:xfrm>
            <a:off x="14567235" y="5278226"/>
            <a:ext cx="1464352" cy="1462373"/>
          </a:xfrm>
          <a:custGeom>
            <a:rect b="b" l="l" r="r" t="t"/>
            <a:pathLst>
              <a:path extrusionOk="0" h="1462373" w="1464352">
                <a:moveTo>
                  <a:pt x="0" y="0"/>
                </a:moveTo>
                <a:lnTo>
                  <a:pt x="1464351" y="0"/>
                </a:lnTo>
                <a:lnTo>
                  <a:pt x="1464351" y="1462373"/>
                </a:lnTo>
                <a:lnTo>
                  <a:pt x="0" y="1462373"/>
                </a:lnTo>
                <a:lnTo>
                  <a:pt x="0" y="0"/>
                </a:lnTo>
                <a:close/>
              </a:path>
            </a:pathLst>
          </a:custGeom>
          <a:blipFill rotWithShape="1">
            <a:blip r:embed="rId17">
              <a:alphaModFix/>
            </a:blip>
            <a:stretch>
              <a:fillRect b="0" l="0" r="0" t="0"/>
            </a:stretch>
          </a:blipFill>
          <a:ln>
            <a:noFill/>
          </a:ln>
        </p:spPr>
      </p:sp>
      <p:sp>
        <p:nvSpPr>
          <p:cNvPr id="517" name="Google Shape;517;p26"/>
          <p:cNvSpPr/>
          <p:nvPr/>
        </p:nvSpPr>
        <p:spPr>
          <a:xfrm>
            <a:off x="6560690" y="7617351"/>
            <a:ext cx="1427206" cy="1427206"/>
          </a:xfrm>
          <a:custGeom>
            <a:rect b="b" l="l" r="r" t="t"/>
            <a:pathLst>
              <a:path extrusionOk="0" h="1427206" w="1427206">
                <a:moveTo>
                  <a:pt x="0" y="0"/>
                </a:moveTo>
                <a:lnTo>
                  <a:pt x="1427206" y="0"/>
                </a:lnTo>
                <a:lnTo>
                  <a:pt x="1427206" y="1427207"/>
                </a:lnTo>
                <a:lnTo>
                  <a:pt x="0" y="1427207"/>
                </a:lnTo>
                <a:lnTo>
                  <a:pt x="0" y="0"/>
                </a:lnTo>
                <a:close/>
              </a:path>
            </a:pathLst>
          </a:custGeom>
          <a:blipFill rotWithShape="1">
            <a:blip r:embed="rId18">
              <a:alphaModFix/>
            </a:blip>
            <a:stretch>
              <a:fillRect b="0" l="0" r="0" t="0"/>
            </a:stretch>
          </a:blipFill>
          <a:ln>
            <a:noFill/>
          </a:ln>
        </p:spPr>
      </p:sp>
      <p:sp>
        <p:nvSpPr>
          <p:cNvPr id="518" name="Google Shape;518;p26"/>
          <p:cNvSpPr/>
          <p:nvPr/>
        </p:nvSpPr>
        <p:spPr>
          <a:xfrm>
            <a:off x="16670061" y="5227289"/>
            <a:ext cx="1003962" cy="1564246"/>
          </a:xfrm>
          <a:custGeom>
            <a:rect b="b" l="l" r="r" t="t"/>
            <a:pathLst>
              <a:path extrusionOk="0" h="1564246" w="1003962">
                <a:moveTo>
                  <a:pt x="0" y="0"/>
                </a:moveTo>
                <a:lnTo>
                  <a:pt x="1003962" y="0"/>
                </a:lnTo>
                <a:lnTo>
                  <a:pt x="1003962" y="1564246"/>
                </a:lnTo>
                <a:lnTo>
                  <a:pt x="0" y="1564246"/>
                </a:lnTo>
                <a:lnTo>
                  <a:pt x="0" y="0"/>
                </a:lnTo>
                <a:close/>
              </a:path>
            </a:pathLst>
          </a:custGeom>
          <a:blipFill rotWithShape="1">
            <a:blip r:embed="rId19">
              <a:alphaModFix/>
            </a:blip>
            <a:stretch>
              <a:fillRect b="0" l="0" r="0" t="0"/>
            </a:stretch>
          </a:blipFill>
          <a:ln>
            <a:noFill/>
          </a:ln>
        </p:spPr>
      </p:sp>
      <p:sp>
        <p:nvSpPr>
          <p:cNvPr id="519" name="Google Shape;519;p26"/>
          <p:cNvSpPr/>
          <p:nvPr/>
        </p:nvSpPr>
        <p:spPr>
          <a:xfrm>
            <a:off x="10042555" y="7712754"/>
            <a:ext cx="1236402" cy="1236402"/>
          </a:xfrm>
          <a:custGeom>
            <a:rect b="b" l="l" r="r" t="t"/>
            <a:pathLst>
              <a:path extrusionOk="0" h="1236402" w="1236402">
                <a:moveTo>
                  <a:pt x="0" y="0"/>
                </a:moveTo>
                <a:lnTo>
                  <a:pt x="1236402" y="0"/>
                </a:lnTo>
                <a:lnTo>
                  <a:pt x="1236402" y="1236401"/>
                </a:lnTo>
                <a:lnTo>
                  <a:pt x="0" y="1236401"/>
                </a:lnTo>
                <a:lnTo>
                  <a:pt x="0" y="0"/>
                </a:lnTo>
                <a:close/>
              </a:path>
            </a:pathLst>
          </a:custGeom>
          <a:blipFill rotWithShape="1">
            <a:blip r:embed="rId20">
              <a:alphaModFix/>
            </a:blip>
            <a:stretch>
              <a:fillRect b="0" l="0" r="0" t="0"/>
            </a:stretch>
          </a:blipFill>
          <a:ln>
            <a:noFill/>
          </a:ln>
        </p:spPr>
      </p:sp>
      <p:sp>
        <p:nvSpPr>
          <p:cNvPr id="520" name="Google Shape;520;p26"/>
          <p:cNvSpPr/>
          <p:nvPr/>
        </p:nvSpPr>
        <p:spPr>
          <a:xfrm>
            <a:off x="12665186" y="5307906"/>
            <a:ext cx="1403013" cy="1403013"/>
          </a:xfrm>
          <a:custGeom>
            <a:rect b="b" l="l" r="r" t="t"/>
            <a:pathLst>
              <a:path extrusionOk="0" h="1403013" w="1403013">
                <a:moveTo>
                  <a:pt x="0" y="0"/>
                </a:moveTo>
                <a:lnTo>
                  <a:pt x="1403014" y="0"/>
                </a:lnTo>
                <a:lnTo>
                  <a:pt x="1403014" y="1403013"/>
                </a:lnTo>
                <a:lnTo>
                  <a:pt x="0" y="1403013"/>
                </a:lnTo>
                <a:lnTo>
                  <a:pt x="0" y="0"/>
                </a:lnTo>
                <a:close/>
              </a:path>
            </a:pathLst>
          </a:custGeom>
          <a:blipFill rotWithShape="1">
            <a:blip r:embed="rId21">
              <a:alphaModFix/>
            </a:blip>
            <a:stretch>
              <a:fillRect b="0" l="0" r="0" t="0"/>
            </a:stretch>
          </a:blipFill>
          <a:ln>
            <a:noFill/>
          </a:ln>
        </p:spPr>
      </p:sp>
      <p:sp>
        <p:nvSpPr>
          <p:cNvPr id="521" name="Google Shape;521;p26"/>
          <p:cNvSpPr/>
          <p:nvPr/>
        </p:nvSpPr>
        <p:spPr>
          <a:xfrm>
            <a:off x="10865538" y="5359985"/>
            <a:ext cx="1300613" cy="1298856"/>
          </a:xfrm>
          <a:custGeom>
            <a:rect b="b" l="l" r="r" t="t"/>
            <a:pathLst>
              <a:path extrusionOk="0" h="1298856" w="1300613">
                <a:moveTo>
                  <a:pt x="0" y="0"/>
                </a:moveTo>
                <a:lnTo>
                  <a:pt x="1300613" y="0"/>
                </a:lnTo>
                <a:lnTo>
                  <a:pt x="1300613" y="1298855"/>
                </a:lnTo>
                <a:lnTo>
                  <a:pt x="0" y="1298855"/>
                </a:lnTo>
                <a:lnTo>
                  <a:pt x="0" y="0"/>
                </a:lnTo>
                <a:close/>
              </a:path>
            </a:pathLst>
          </a:custGeom>
          <a:blipFill rotWithShape="1">
            <a:blip r:embed="rId22">
              <a:alphaModFix/>
            </a:blip>
            <a:stretch>
              <a:fillRect b="0" l="0" r="0" t="0"/>
            </a:stretch>
          </a:blipFill>
          <a:ln>
            <a:noFill/>
          </a:ln>
        </p:spPr>
      </p:sp>
      <p:sp>
        <p:nvSpPr>
          <p:cNvPr id="522" name="Google Shape;522;p26"/>
          <p:cNvSpPr/>
          <p:nvPr/>
        </p:nvSpPr>
        <p:spPr>
          <a:xfrm>
            <a:off x="6678207" y="5438244"/>
            <a:ext cx="1254062" cy="1142336"/>
          </a:xfrm>
          <a:custGeom>
            <a:rect b="b" l="l" r="r" t="t"/>
            <a:pathLst>
              <a:path extrusionOk="0" h="1142336" w="1254062">
                <a:moveTo>
                  <a:pt x="0" y="0"/>
                </a:moveTo>
                <a:lnTo>
                  <a:pt x="1254061" y="0"/>
                </a:lnTo>
                <a:lnTo>
                  <a:pt x="1254061" y="1142336"/>
                </a:lnTo>
                <a:lnTo>
                  <a:pt x="0" y="1142336"/>
                </a:lnTo>
                <a:lnTo>
                  <a:pt x="0" y="0"/>
                </a:lnTo>
                <a:close/>
              </a:path>
            </a:pathLst>
          </a:custGeom>
          <a:blipFill rotWithShape="1">
            <a:blip r:embed="rId23">
              <a:alphaModFix/>
            </a:blip>
            <a:stretch>
              <a:fillRect b="0" l="0" r="0" t="0"/>
            </a:stretch>
          </a:blipFill>
          <a:ln>
            <a:noFill/>
          </a:ln>
        </p:spPr>
      </p:sp>
      <p:sp>
        <p:nvSpPr>
          <p:cNvPr id="523" name="Google Shape;523;p26"/>
          <p:cNvSpPr/>
          <p:nvPr/>
        </p:nvSpPr>
        <p:spPr>
          <a:xfrm>
            <a:off x="8251256" y="5438244"/>
            <a:ext cx="770558" cy="1142336"/>
          </a:xfrm>
          <a:custGeom>
            <a:rect b="b" l="l" r="r" t="t"/>
            <a:pathLst>
              <a:path extrusionOk="0" h="1142336" w="770558">
                <a:moveTo>
                  <a:pt x="0" y="0"/>
                </a:moveTo>
                <a:lnTo>
                  <a:pt x="770557" y="0"/>
                </a:lnTo>
                <a:lnTo>
                  <a:pt x="770557" y="1142336"/>
                </a:lnTo>
                <a:lnTo>
                  <a:pt x="0" y="1142336"/>
                </a:lnTo>
                <a:lnTo>
                  <a:pt x="0" y="0"/>
                </a:lnTo>
                <a:close/>
              </a:path>
            </a:pathLst>
          </a:custGeom>
          <a:blipFill rotWithShape="1">
            <a:blip r:embed="rId24">
              <a:alphaModFix/>
            </a:blip>
            <a:stretch>
              <a:fillRect b="0" l="0" r="0" t="0"/>
            </a:stretch>
          </a:blipFill>
          <a:ln>
            <a:noFill/>
          </a:ln>
        </p:spPr>
      </p:sp>
      <p:sp>
        <p:nvSpPr>
          <p:cNvPr id="524" name="Google Shape;524;p26"/>
          <p:cNvSpPr/>
          <p:nvPr/>
        </p:nvSpPr>
        <p:spPr>
          <a:xfrm>
            <a:off x="9340800" y="5509574"/>
            <a:ext cx="1205750" cy="999677"/>
          </a:xfrm>
          <a:custGeom>
            <a:rect b="b" l="l" r="r" t="t"/>
            <a:pathLst>
              <a:path extrusionOk="0" h="999677" w="1205750">
                <a:moveTo>
                  <a:pt x="0" y="0"/>
                </a:moveTo>
                <a:lnTo>
                  <a:pt x="1205751" y="0"/>
                </a:lnTo>
                <a:lnTo>
                  <a:pt x="1205751" y="999677"/>
                </a:lnTo>
                <a:lnTo>
                  <a:pt x="0" y="999677"/>
                </a:lnTo>
                <a:lnTo>
                  <a:pt x="0" y="0"/>
                </a:lnTo>
                <a:close/>
              </a:path>
            </a:pathLst>
          </a:custGeom>
          <a:blipFill rotWithShape="1">
            <a:blip r:embed="rId25">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528" name="Shape 528"/>
        <p:cNvGrpSpPr/>
        <p:nvPr/>
      </p:nvGrpSpPr>
      <p:grpSpPr>
        <a:xfrm>
          <a:off x="0" y="0"/>
          <a:ext cx="0" cy="0"/>
          <a:chOff x="0" y="0"/>
          <a:chExt cx="0" cy="0"/>
        </a:xfrm>
      </p:grpSpPr>
      <p:pic>
        <p:nvPicPr>
          <p:cNvPr id="529" name="Google Shape;529;p27"/>
          <p:cNvPicPr preferRelativeResize="0"/>
          <p:nvPr/>
        </p:nvPicPr>
        <p:blipFill>
          <a:blip r:embed="rId3">
            <a:alphaModFix/>
          </a:blip>
          <a:stretch>
            <a:fillRect/>
          </a:stretch>
        </p:blipFill>
        <p:spPr>
          <a:xfrm>
            <a:off x="0" y="44648"/>
            <a:ext cx="18288000" cy="10197703"/>
          </a:xfrm>
          <a:prstGeom prst="rect">
            <a:avLst/>
          </a:prstGeom>
          <a:noFill/>
          <a:ln>
            <a:noFill/>
          </a:ln>
        </p:spPr>
      </p:pic>
      <p:sp>
        <p:nvSpPr>
          <p:cNvPr id="530" name="Google Shape;530;p27"/>
          <p:cNvSpPr txBox="1"/>
          <p:nvPr/>
        </p:nvSpPr>
        <p:spPr>
          <a:xfrm>
            <a:off x="4168268" y="715563"/>
            <a:ext cx="9951600" cy="1990800"/>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0" i="0" lang="en-US" sz="12933" u="none" cap="none" strike="noStrike">
                <a:solidFill>
                  <a:srgbClr val="FFFFFF"/>
                </a:solidFill>
                <a:latin typeface="Courier Prime"/>
                <a:ea typeface="Courier Prime"/>
                <a:cs typeface="Courier Prime"/>
                <a:sym typeface="Courier Prime"/>
              </a:rPr>
              <a:t>CREDITS</a:t>
            </a:r>
            <a:endParaRPr/>
          </a:p>
        </p:txBody>
      </p:sp>
      <p:sp>
        <p:nvSpPr>
          <p:cNvPr id="531" name="Google Shape;531;p27"/>
          <p:cNvSpPr txBox="1"/>
          <p:nvPr/>
        </p:nvSpPr>
        <p:spPr>
          <a:xfrm>
            <a:off x="5902944" y="2781007"/>
            <a:ext cx="6482100" cy="1062300"/>
          </a:xfrm>
          <a:prstGeom prst="rect">
            <a:avLst/>
          </a:prstGeom>
          <a:noFill/>
          <a:ln>
            <a:noFill/>
          </a:ln>
        </p:spPr>
        <p:txBody>
          <a:bodyPr anchorCtr="0" anchor="t" bIns="0" lIns="0" spcFirstLastPara="1" rIns="0" wrap="square" tIns="0">
            <a:spAutoFit/>
          </a:bodyPr>
          <a:lstStyle/>
          <a:p>
            <a:pPr indent="0" lvl="1" marL="0" marR="0" rtl="0" algn="ctr">
              <a:lnSpc>
                <a:spcPct val="157981"/>
              </a:lnSpc>
              <a:spcBef>
                <a:spcPts val="0"/>
              </a:spcBef>
              <a:spcAft>
                <a:spcPts val="0"/>
              </a:spcAft>
              <a:buNone/>
            </a:pPr>
            <a:r>
              <a:rPr b="0" i="0" lang="en-US" sz="2675" u="none" cap="none" strike="noStrike">
                <a:solidFill>
                  <a:srgbClr val="FFFFFF"/>
                </a:solidFill>
                <a:latin typeface="Fira Sans"/>
                <a:ea typeface="Fira Sans"/>
                <a:cs typeface="Fira Sans"/>
                <a:sym typeface="Fira Sans"/>
              </a:rPr>
              <a:t>This presentation template is free for everyone to use thanks to the following:</a:t>
            </a:r>
            <a:endParaRPr/>
          </a:p>
        </p:txBody>
      </p:sp>
      <p:sp>
        <p:nvSpPr>
          <p:cNvPr id="532" name="Google Shape;532;p27"/>
          <p:cNvSpPr txBox="1"/>
          <p:nvPr/>
        </p:nvSpPr>
        <p:spPr>
          <a:xfrm>
            <a:off x="6493578" y="8367989"/>
            <a:ext cx="5300700" cy="415500"/>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FFFFFF"/>
                </a:solidFill>
                <a:latin typeface="Fira Sans"/>
                <a:ea typeface="Fira Sans"/>
                <a:cs typeface="Fira Sans"/>
                <a:sym typeface="Fira Sans"/>
              </a:rPr>
              <a:t>for the photos</a:t>
            </a:r>
            <a:endParaRPr/>
          </a:p>
        </p:txBody>
      </p:sp>
      <p:sp>
        <p:nvSpPr>
          <p:cNvPr id="533" name="Google Shape;533;p27"/>
          <p:cNvSpPr txBox="1"/>
          <p:nvPr/>
        </p:nvSpPr>
        <p:spPr>
          <a:xfrm>
            <a:off x="5114305" y="7567326"/>
            <a:ext cx="8059500" cy="772500"/>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n-US" sz="5018" u="none" cap="none" strike="noStrike">
                <a:solidFill>
                  <a:srgbClr val="FFFFFF"/>
                </a:solidFill>
                <a:latin typeface="Courier Prime"/>
                <a:ea typeface="Courier Prime"/>
                <a:cs typeface="Courier Prime"/>
                <a:sym typeface="Courier Prime"/>
              </a:rPr>
              <a:t>PEXELS &amp; PIXABAY</a:t>
            </a:r>
            <a:endParaRPr/>
          </a:p>
        </p:txBody>
      </p:sp>
      <p:sp>
        <p:nvSpPr>
          <p:cNvPr id="534" name="Google Shape;534;p27"/>
          <p:cNvSpPr txBox="1"/>
          <p:nvPr/>
        </p:nvSpPr>
        <p:spPr>
          <a:xfrm>
            <a:off x="6286555" y="6253735"/>
            <a:ext cx="5715000" cy="415500"/>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FFFFFF"/>
                </a:solidFill>
                <a:latin typeface="Fira Sans"/>
                <a:ea typeface="Fira Sans"/>
                <a:cs typeface="Fira Sans"/>
                <a:sym typeface="Fira Sans"/>
              </a:rPr>
              <a:t>for the presentation template</a:t>
            </a:r>
            <a:endParaRPr/>
          </a:p>
        </p:txBody>
      </p:sp>
      <p:cxnSp>
        <p:nvCxnSpPr>
          <p:cNvPr id="535" name="Google Shape;535;p27"/>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536" name="Google Shape;536;p27"/>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pic>
        <p:nvPicPr>
          <p:cNvPr id="537" name="Google Shape;537;p27"/>
          <p:cNvPicPr preferRelativeResize="0"/>
          <p:nvPr/>
        </p:nvPicPr>
        <p:blipFill>
          <a:blip r:embed="rId4">
            <a:alphaModFix/>
          </a:blip>
          <a:stretch>
            <a:fillRect/>
          </a:stretch>
        </p:blipFill>
        <p:spPr>
          <a:xfrm>
            <a:off x="6645975" y="4587976"/>
            <a:ext cx="5300849" cy="13311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122" name="Shape 122"/>
        <p:cNvGrpSpPr/>
        <p:nvPr/>
      </p:nvGrpSpPr>
      <p:grpSpPr>
        <a:xfrm>
          <a:off x="0" y="0"/>
          <a:ext cx="0" cy="0"/>
          <a:chOff x="0" y="0"/>
          <a:chExt cx="0" cy="0"/>
        </a:xfrm>
      </p:grpSpPr>
      <p:pic>
        <p:nvPicPr>
          <p:cNvPr id="123" name="Google Shape;123;p10"/>
          <p:cNvPicPr preferRelativeResize="0"/>
          <p:nvPr/>
        </p:nvPicPr>
        <p:blipFill>
          <a:blip r:embed="rId3">
            <a:alphaModFix/>
          </a:blip>
          <a:stretch>
            <a:fillRect/>
          </a:stretch>
        </p:blipFill>
        <p:spPr>
          <a:xfrm>
            <a:off x="0" y="44648"/>
            <a:ext cx="18288000" cy="10197703"/>
          </a:xfrm>
          <a:prstGeom prst="rect">
            <a:avLst/>
          </a:prstGeom>
          <a:noFill/>
          <a:ln>
            <a:noFill/>
          </a:ln>
        </p:spPr>
      </p:pic>
      <p:sp>
        <p:nvSpPr>
          <p:cNvPr id="124" name="Google Shape;124;p10"/>
          <p:cNvSpPr/>
          <p:nvPr/>
        </p:nvSpPr>
        <p:spPr>
          <a:xfrm>
            <a:off x="-860705" y="3047271"/>
            <a:ext cx="5812996" cy="5812996"/>
          </a:xfrm>
          <a:custGeom>
            <a:rect b="b" l="l" r="r" t="t"/>
            <a:pathLst>
              <a:path extrusionOk="0" h="5812996" w="5812996">
                <a:moveTo>
                  <a:pt x="0" y="0"/>
                </a:moveTo>
                <a:lnTo>
                  <a:pt x="5812996" y="0"/>
                </a:lnTo>
                <a:lnTo>
                  <a:pt x="5812996" y="5812996"/>
                </a:lnTo>
                <a:lnTo>
                  <a:pt x="0" y="5812996"/>
                </a:lnTo>
                <a:lnTo>
                  <a:pt x="0" y="0"/>
                </a:lnTo>
                <a:close/>
              </a:path>
            </a:pathLst>
          </a:custGeom>
          <a:blipFill rotWithShape="1">
            <a:blip r:embed="rId4">
              <a:alphaModFix/>
            </a:blip>
            <a:stretch>
              <a:fillRect b="0" l="0" r="0" t="0"/>
            </a:stretch>
          </a:blipFill>
          <a:ln>
            <a:noFill/>
          </a:ln>
        </p:spPr>
      </p:sp>
      <p:sp>
        <p:nvSpPr>
          <p:cNvPr id="125" name="Google Shape;125;p10"/>
          <p:cNvSpPr/>
          <p:nvPr/>
        </p:nvSpPr>
        <p:spPr>
          <a:xfrm>
            <a:off x="3932245" y="3047271"/>
            <a:ext cx="5812996" cy="5812996"/>
          </a:xfrm>
          <a:custGeom>
            <a:rect b="b" l="l" r="r" t="t"/>
            <a:pathLst>
              <a:path extrusionOk="0" h="5812996" w="5812996">
                <a:moveTo>
                  <a:pt x="0" y="0"/>
                </a:moveTo>
                <a:lnTo>
                  <a:pt x="5812997" y="0"/>
                </a:lnTo>
                <a:lnTo>
                  <a:pt x="5812997" y="5812996"/>
                </a:lnTo>
                <a:lnTo>
                  <a:pt x="0" y="5812996"/>
                </a:lnTo>
                <a:lnTo>
                  <a:pt x="0" y="0"/>
                </a:lnTo>
                <a:close/>
              </a:path>
            </a:pathLst>
          </a:custGeom>
          <a:blipFill rotWithShape="1">
            <a:blip r:embed="rId4">
              <a:alphaModFix/>
            </a:blip>
            <a:stretch>
              <a:fillRect b="0" l="0" r="0" t="0"/>
            </a:stretch>
          </a:blipFill>
          <a:ln>
            <a:noFill/>
          </a:ln>
        </p:spPr>
      </p:sp>
      <p:sp>
        <p:nvSpPr>
          <p:cNvPr id="126" name="Google Shape;126;p10"/>
          <p:cNvSpPr/>
          <p:nvPr/>
        </p:nvSpPr>
        <p:spPr>
          <a:xfrm>
            <a:off x="8635105" y="3047271"/>
            <a:ext cx="5812996" cy="5812996"/>
          </a:xfrm>
          <a:custGeom>
            <a:rect b="b" l="l" r="r" t="t"/>
            <a:pathLst>
              <a:path extrusionOk="0" h="5812996" w="5812996">
                <a:moveTo>
                  <a:pt x="0" y="0"/>
                </a:moveTo>
                <a:lnTo>
                  <a:pt x="5812996" y="0"/>
                </a:lnTo>
                <a:lnTo>
                  <a:pt x="5812996" y="5812996"/>
                </a:lnTo>
                <a:lnTo>
                  <a:pt x="0" y="5812996"/>
                </a:lnTo>
                <a:lnTo>
                  <a:pt x="0" y="0"/>
                </a:lnTo>
                <a:close/>
              </a:path>
            </a:pathLst>
          </a:custGeom>
          <a:blipFill rotWithShape="1">
            <a:blip r:embed="rId4">
              <a:alphaModFix/>
            </a:blip>
            <a:stretch>
              <a:fillRect b="0" l="0" r="0" t="0"/>
            </a:stretch>
          </a:blipFill>
          <a:ln>
            <a:noFill/>
          </a:ln>
        </p:spPr>
      </p:sp>
      <p:sp>
        <p:nvSpPr>
          <p:cNvPr id="127" name="Google Shape;127;p10"/>
          <p:cNvSpPr/>
          <p:nvPr/>
        </p:nvSpPr>
        <p:spPr>
          <a:xfrm>
            <a:off x="13335709" y="3047271"/>
            <a:ext cx="5812996" cy="5812996"/>
          </a:xfrm>
          <a:custGeom>
            <a:rect b="b" l="l" r="r" t="t"/>
            <a:pathLst>
              <a:path extrusionOk="0" h="5812996" w="5812996">
                <a:moveTo>
                  <a:pt x="0" y="0"/>
                </a:moveTo>
                <a:lnTo>
                  <a:pt x="5812996" y="0"/>
                </a:lnTo>
                <a:lnTo>
                  <a:pt x="5812996" y="5812996"/>
                </a:lnTo>
                <a:lnTo>
                  <a:pt x="0" y="5812996"/>
                </a:lnTo>
                <a:lnTo>
                  <a:pt x="0" y="0"/>
                </a:lnTo>
                <a:close/>
              </a:path>
            </a:pathLst>
          </a:custGeom>
          <a:blipFill rotWithShape="1">
            <a:blip r:embed="rId4">
              <a:alphaModFix/>
            </a:blip>
            <a:stretch>
              <a:fillRect b="0" l="0" r="0" t="0"/>
            </a:stretch>
          </a:blipFill>
          <a:ln>
            <a:noFill/>
          </a:ln>
        </p:spPr>
      </p:sp>
      <p:sp>
        <p:nvSpPr>
          <p:cNvPr id="128" name="Google Shape;128;p10"/>
          <p:cNvSpPr txBox="1"/>
          <p:nvPr/>
        </p:nvSpPr>
        <p:spPr>
          <a:xfrm>
            <a:off x="3798831" y="531786"/>
            <a:ext cx="10690200" cy="2206800"/>
          </a:xfrm>
          <a:prstGeom prst="rect">
            <a:avLst/>
          </a:prstGeom>
          <a:noFill/>
          <a:ln>
            <a:noFill/>
          </a:ln>
        </p:spPr>
        <p:txBody>
          <a:bodyPr anchorCtr="0" anchor="t" bIns="0" lIns="0" spcFirstLastPara="1" rIns="0" wrap="square" tIns="0">
            <a:spAutoFit/>
          </a:bodyPr>
          <a:lstStyle/>
          <a:p>
            <a:pPr indent="0" lvl="0" marL="0" marR="0" rtl="0" algn="ctr">
              <a:lnSpc>
                <a:spcPct val="113001"/>
              </a:lnSpc>
              <a:spcBef>
                <a:spcPts val="0"/>
              </a:spcBef>
              <a:spcAft>
                <a:spcPts val="0"/>
              </a:spcAft>
              <a:buNone/>
            </a:pPr>
            <a:r>
              <a:rPr b="0" i="0" lang="en-US" sz="14337" u="none" cap="none" strike="noStrike">
                <a:solidFill>
                  <a:srgbClr val="FFFFFF"/>
                </a:solidFill>
                <a:latin typeface="Courier Prime"/>
                <a:ea typeface="Courier Prime"/>
                <a:cs typeface="Courier Prime"/>
                <a:sym typeface="Courier Prime"/>
              </a:rPr>
              <a:t>CONTENTS</a:t>
            </a:r>
            <a:endParaRPr/>
          </a:p>
        </p:txBody>
      </p:sp>
      <p:sp>
        <p:nvSpPr>
          <p:cNvPr id="129" name="Google Shape;129;p10"/>
          <p:cNvSpPr txBox="1"/>
          <p:nvPr/>
        </p:nvSpPr>
        <p:spPr>
          <a:xfrm>
            <a:off x="468225" y="4772955"/>
            <a:ext cx="3155135" cy="1267528"/>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0" i="0" lang="en-US" sz="8650" u="none" cap="none" strike="noStrike">
                <a:solidFill>
                  <a:srgbClr val="F5641D"/>
                </a:solidFill>
                <a:latin typeface="Courier Prime"/>
                <a:ea typeface="Courier Prime"/>
                <a:cs typeface="Courier Prime"/>
                <a:sym typeface="Courier Prime"/>
              </a:rPr>
              <a:t>01</a:t>
            </a:r>
            <a:endParaRPr/>
          </a:p>
        </p:txBody>
      </p:sp>
      <p:sp>
        <p:nvSpPr>
          <p:cNvPr id="130" name="Google Shape;130;p10"/>
          <p:cNvSpPr txBox="1"/>
          <p:nvPr/>
        </p:nvSpPr>
        <p:spPr>
          <a:xfrm>
            <a:off x="9964035" y="4772955"/>
            <a:ext cx="3155135" cy="1267528"/>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0" i="0" lang="en-US" sz="8650" u="none" cap="none" strike="noStrike">
                <a:solidFill>
                  <a:srgbClr val="F5641D"/>
                </a:solidFill>
                <a:latin typeface="Courier Prime"/>
                <a:ea typeface="Courier Prime"/>
                <a:cs typeface="Courier Prime"/>
                <a:sym typeface="Courier Prime"/>
              </a:rPr>
              <a:t>03</a:t>
            </a:r>
            <a:endParaRPr/>
          </a:p>
        </p:txBody>
      </p:sp>
      <p:sp>
        <p:nvSpPr>
          <p:cNvPr id="131" name="Google Shape;131;p10"/>
          <p:cNvSpPr txBox="1"/>
          <p:nvPr/>
        </p:nvSpPr>
        <p:spPr>
          <a:xfrm>
            <a:off x="5261176" y="4772955"/>
            <a:ext cx="3155135" cy="1267528"/>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0" i="0" lang="en-US" sz="8650" u="none" cap="none" strike="noStrike">
                <a:solidFill>
                  <a:srgbClr val="F5641D"/>
                </a:solidFill>
                <a:latin typeface="Courier Prime"/>
                <a:ea typeface="Courier Prime"/>
                <a:cs typeface="Courier Prime"/>
                <a:sym typeface="Courier Prime"/>
              </a:rPr>
              <a:t>02</a:t>
            </a:r>
            <a:endParaRPr/>
          </a:p>
        </p:txBody>
      </p:sp>
      <p:sp>
        <p:nvSpPr>
          <p:cNvPr id="132" name="Google Shape;132;p10"/>
          <p:cNvSpPr txBox="1"/>
          <p:nvPr/>
        </p:nvSpPr>
        <p:spPr>
          <a:xfrm>
            <a:off x="14639529" y="4772955"/>
            <a:ext cx="3155135" cy="1267528"/>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0" i="0" lang="en-US" sz="8650" u="none" cap="none" strike="noStrike">
                <a:solidFill>
                  <a:srgbClr val="F5641D"/>
                </a:solidFill>
                <a:latin typeface="Courier Prime"/>
                <a:ea typeface="Courier Prime"/>
                <a:cs typeface="Courier Prime"/>
                <a:sym typeface="Courier Prime"/>
              </a:rPr>
              <a:t>04</a:t>
            </a:r>
            <a:endParaRPr/>
          </a:p>
        </p:txBody>
      </p:sp>
      <p:sp>
        <p:nvSpPr>
          <p:cNvPr id="133" name="Google Shape;133;p10"/>
          <p:cNvSpPr txBox="1"/>
          <p:nvPr/>
        </p:nvSpPr>
        <p:spPr>
          <a:xfrm>
            <a:off x="354088" y="6173833"/>
            <a:ext cx="3383400" cy="1052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107" u="none" cap="none" strike="noStrike">
                <a:solidFill>
                  <a:srgbClr val="FFFFFF"/>
                </a:solidFill>
                <a:latin typeface="Fira Sans"/>
                <a:ea typeface="Fira Sans"/>
                <a:cs typeface="Fira Sans"/>
                <a:sym typeface="Fira Sans"/>
              </a:rPr>
              <a:t>Introduction</a:t>
            </a:r>
            <a:endParaRPr/>
          </a:p>
          <a:p>
            <a:pPr indent="0" lvl="0" marL="0" marR="0" rtl="0" algn="ctr">
              <a:lnSpc>
                <a:spcPct val="120000"/>
              </a:lnSpc>
              <a:spcBef>
                <a:spcPts val="0"/>
              </a:spcBef>
              <a:spcAft>
                <a:spcPts val="0"/>
              </a:spcAft>
              <a:buNone/>
            </a:pPr>
            <a:r>
              <a:rPr b="0" i="0" lang="en-US" sz="3107" u="none" cap="none" strike="noStrike">
                <a:solidFill>
                  <a:srgbClr val="FFFFFF"/>
                </a:solidFill>
                <a:latin typeface="Fira Sans"/>
                <a:ea typeface="Fira Sans"/>
                <a:cs typeface="Fira Sans"/>
                <a:sym typeface="Fira Sans"/>
              </a:rPr>
              <a:t>to TBI</a:t>
            </a:r>
            <a:endParaRPr/>
          </a:p>
        </p:txBody>
      </p:sp>
      <p:sp>
        <p:nvSpPr>
          <p:cNvPr id="134" name="Google Shape;134;p10"/>
          <p:cNvSpPr txBox="1"/>
          <p:nvPr/>
        </p:nvSpPr>
        <p:spPr>
          <a:xfrm>
            <a:off x="5659283" y="6173833"/>
            <a:ext cx="2358900" cy="1052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107" u="none" cap="none" strike="noStrike">
                <a:solidFill>
                  <a:srgbClr val="FFFFFF"/>
                </a:solidFill>
                <a:latin typeface="Fira Sans"/>
                <a:ea typeface="Fira Sans"/>
                <a:cs typeface="Fira Sans"/>
                <a:sym typeface="Fira Sans"/>
              </a:rPr>
              <a:t>Causes &amp; Risk Factors</a:t>
            </a:r>
            <a:endParaRPr/>
          </a:p>
        </p:txBody>
      </p:sp>
      <p:sp>
        <p:nvSpPr>
          <p:cNvPr id="135" name="Google Shape;135;p10"/>
          <p:cNvSpPr txBox="1"/>
          <p:nvPr/>
        </p:nvSpPr>
        <p:spPr>
          <a:xfrm>
            <a:off x="10053265" y="6173833"/>
            <a:ext cx="2976600" cy="1052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107" u="none" cap="none" strike="noStrike">
                <a:solidFill>
                  <a:srgbClr val="FFFFFF"/>
                </a:solidFill>
                <a:latin typeface="Fira Sans"/>
                <a:ea typeface="Fira Sans"/>
                <a:cs typeface="Fira Sans"/>
                <a:sym typeface="Fira Sans"/>
              </a:rPr>
              <a:t>Symptoms &amp; Diagnosis</a:t>
            </a:r>
            <a:endParaRPr/>
          </a:p>
        </p:txBody>
      </p:sp>
      <p:sp>
        <p:nvSpPr>
          <p:cNvPr id="136" name="Google Shape;136;p10"/>
          <p:cNvSpPr txBox="1"/>
          <p:nvPr/>
        </p:nvSpPr>
        <p:spPr>
          <a:xfrm>
            <a:off x="14639529" y="6173833"/>
            <a:ext cx="3205500" cy="1052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107" u="none" cap="none" strike="noStrike">
                <a:solidFill>
                  <a:srgbClr val="FFFFFF"/>
                </a:solidFill>
                <a:latin typeface="Fira Sans"/>
                <a:ea typeface="Fira Sans"/>
                <a:cs typeface="Fira Sans"/>
                <a:sym typeface="Fira Sans"/>
              </a:rPr>
              <a:t>Treatment</a:t>
            </a:r>
            <a:endParaRPr/>
          </a:p>
          <a:p>
            <a:pPr indent="0" lvl="0" marL="0" marR="0" rtl="0" algn="ctr">
              <a:lnSpc>
                <a:spcPct val="120000"/>
              </a:lnSpc>
              <a:spcBef>
                <a:spcPts val="0"/>
              </a:spcBef>
              <a:spcAft>
                <a:spcPts val="0"/>
              </a:spcAft>
              <a:buNone/>
            </a:pPr>
            <a:r>
              <a:rPr b="0" i="0" lang="en-US" sz="3107" u="none" cap="none" strike="noStrike">
                <a:solidFill>
                  <a:srgbClr val="FFFFFF"/>
                </a:solidFill>
                <a:latin typeface="Fira Sans"/>
                <a:ea typeface="Fira Sans"/>
                <a:cs typeface="Fira Sans"/>
                <a:sym typeface="Fira Sans"/>
              </a:rPr>
              <a:t>&amp; Rehabilitation</a:t>
            </a:r>
            <a:endParaRPr/>
          </a:p>
        </p:txBody>
      </p:sp>
      <p:cxnSp>
        <p:nvCxnSpPr>
          <p:cNvPr id="137" name="Google Shape;137;p10"/>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138" name="Google Shape;138;p10"/>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142" name="Shape 142"/>
        <p:cNvGrpSpPr/>
        <p:nvPr/>
      </p:nvGrpSpPr>
      <p:grpSpPr>
        <a:xfrm>
          <a:off x="0" y="0"/>
          <a:ext cx="0" cy="0"/>
          <a:chOff x="0" y="0"/>
          <a:chExt cx="0" cy="0"/>
        </a:xfrm>
      </p:grpSpPr>
      <p:pic>
        <p:nvPicPr>
          <p:cNvPr id="143" name="Google Shape;143;p11"/>
          <p:cNvPicPr preferRelativeResize="0"/>
          <p:nvPr/>
        </p:nvPicPr>
        <p:blipFill>
          <a:blip r:embed="rId3">
            <a:alphaModFix/>
          </a:blip>
          <a:stretch>
            <a:fillRect/>
          </a:stretch>
        </p:blipFill>
        <p:spPr>
          <a:xfrm>
            <a:off x="0" y="44648"/>
            <a:ext cx="18288000" cy="10197703"/>
          </a:xfrm>
          <a:prstGeom prst="rect">
            <a:avLst/>
          </a:prstGeom>
          <a:noFill/>
          <a:ln>
            <a:noFill/>
          </a:ln>
        </p:spPr>
      </p:pic>
      <p:pic>
        <p:nvPicPr>
          <p:cNvPr id="144" name="Google Shape;144;p11"/>
          <p:cNvPicPr preferRelativeResize="0"/>
          <p:nvPr/>
        </p:nvPicPr>
        <p:blipFill rotWithShape="1">
          <a:blip r:embed="rId4">
            <a:alphaModFix/>
          </a:blip>
          <a:srcRect b="0" l="0" r="17136" t="0"/>
          <a:stretch/>
        </p:blipFill>
        <p:spPr>
          <a:xfrm>
            <a:off x="7375824" y="5005850"/>
            <a:ext cx="10912174" cy="4822425"/>
          </a:xfrm>
          <a:prstGeom prst="rect">
            <a:avLst/>
          </a:prstGeom>
          <a:noFill/>
          <a:ln>
            <a:noFill/>
          </a:ln>
        </p:spPr>
      </p:pic>
      <p:pic>
        <p:nvPicPr>
          <p:cNvPr id="145" name="Google Shape;145;p11"/>
          <p:cNvPicPr preferRelativeResize="0"/>
          <p:nvPr/>
        </p:nvPicPr>
        <p:blipFill rotWithShape="1">
          <a:blip r:embed="rId5">
            <a:alphaModFix/>
          </a:blip>
          <a:srcRect b="0" l="38111" r="0" t="0"/>
          <a:stretch/>
        </p:blipFill>
        <p:spPr>
          <a:xfrm>
            <a:off x="24500" y="458700"/>
            <a:ext cx="6266273" cy="5360150"/>
          </a:xfrm>
          <a:prstGeom prst="rect">
            <a:avLst/>
          </a:prstGeom>
          <a:noFill/>
          <a:ln>
            <a:noFill/>
          </a:ln>
        </p:spPr>
      </p:pic>
      <p:cxnSp>
        <p:nvCxnSpPr>
          <p:cNvPr id="146" name="Google Shape;146;p11"/>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147" name="Google Shape;147;p11"/>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
        <p:nvSpPr>
          <p:cNvPr id="148" name="Google Shape;148;p11"/>
          <p:cNvSpPr txBox="1"/>
          <p:nvPr/>
        </p:nvSpPr>
        <p:spPr>
          <a:xfrm>
            <a:off x="1208918" y="6040013"/>
            <a:ext cx="4008900" cy="3236400"/>
          </a:xfrm>
          <a:prstGeom prst="rect">
            <a:avLst/>
          </a:prstGeom>
          <a:noFill/>
          <a:ln>
            <a:noFill/>
          </a:ln>
        </p:spPr>
        <p:txBody>
          <a:bodyPr anchorCtr="0" anchor="t" bIns="0" lIns="0" spcFirstLastPara="1" rIns="0" wrap="square" tIns="0">
            <a:spAutoFit/>
          </a:bodyPr>
          <a:lstStyle/>
          <a:p>
            <a:pPr indent="0" lvl="0" marL="0" marR="0" rtl="0" algn="ctr">
              <a:lnSpc>
                <a:spcPct val="167005"/>
              </a:lnSpc>
              <a:spcBef>
                <a:spcPts val="0"/>
              </a:spcBef>
              <a:spcAft>
                <a:spcPts val="0"/>
              </a:spcAft>
              <a:buNone/>
            </a:pPr>
            <a:r>
              <a:rPr b="0" i="0" lang="en-US" sz="21025" u="none" cap="none" strike="noStrike">
                <a:solidFill>
                  <a:srgbClr val="FFFFFF"/>
                </a:solidFill>
                <a:latin typeface="Fira Sans Thin"/>
                <a:ea typeface="Fira Sans Thin"/>
                <a:cs typeface="Fira Sans Thin"/>
                <a:sym typeface="Fira Sans Thin"/>
              </a:rPr>
              <a:t>01</a:t>
            </a:r>
            <a:endParaRPr/>
          </a:p>
        </p:txBody>
      </p:sp>
      <p:sp>
        <p:nvSpPr>
          <p:cNvPr id="149" name="Google Shape;149;p11"/>
          <p:cNvSpPr txBox="1"/>
          <p:nvPr/>
        </p:nvSpPr>
        <p:spPr>
          <a:xfrm>
            <a:off x="6380159" y="1168062"/>
            <a:ext cx="10983900" cy="3048300"/>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None/>
            </a:pPr>
            <a:r>
              <a:rPr b="0" i="0" lang="en-US" sz="11002" u="none" cap="none" strike="noStrike">
                <a:solidFill>
                  <a:srgbClr val="FFFFFF"/>
                </a:solidFill>
                <a:latin typeface="Courier Prime"/>
                <a:ea typeface="Courier Prime"/>
                <a:cs typeface="Courier Prime"/>
                <a:sym typeface="Courier Prime"/>
              </a:rPr>
              <a:t>INTRODUCTION TO TBI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153" name="Shape 153"/>
        <p:cNvGrpSpPr/>
        <p:nvPr/>
      </p:nvGrpSpPr>
      <p:grpSpPr>
        <a:xfrm>
          <a:off x="0" y="0"/>
          <a:ext cx="0" cy="0"/>
          <a:chOff x="0" y="0"/>
          <a:chExt cx="0" cy="0"/>
        </a:xfrm>
      </p:grpSpPr>
      <p:pic>
        <p:nvPicPr>
          <p:cNvPr id="154" name="Google Shape;154;p12"/>
          <p:cNvPicPr preferRelativeResize="0"/>
          <p:nvPr/>
        </p:nvPicPr>
        <p:blipFill>
          <a:blip r:embed="rId3">
            <a:alphaModFix/>
          </a:blip>
          <a:stretch>
            <a:fillRect/>
          </a:stretch>
        </p:blipFill>
        <p:spPr>
          <a:xfrm>
            <a:off x="0" y="44648"/>
            <a:ext cx="18288000" cy="10197703"/>
          </a:xfrm>
          <a:prstGeom prst="rect">
            <a:avLst/>
          </a:prstGeom>
          <a:noFill/>
          <a:ln>
            <a:noFill/>
          </a:ln>
        </p:spPr>
      </p:pic>
      <p:sp>
        <p:nvSpPr>
          <p:cNvPr id="155" name="Google Shape;155;p12"/>
          <p:cNvSpPr/>
          <p:nvPr/>
        </p:nvSpPr>
        <p:spPr>
          <a:xfrm>
            <a:off x="1103696" y="2707514"/>
            <a:ext cx="8147851" cy="8147851"/>
          </a:xfrm>
          <a:custGeom>
            <a:rect b="b" l="l" r="r" t="t"/>
            <a:pathLst>
              <a:path extrusionOk="0" h="8147851" w="8147851">
                <a:moveTo>
                  <a:pt x="0" y="0"/>
                </a:moveTo>
                <a:lnTo>
                  <a:pt x="8147851" y="0"/>
                </a:lnTo>
                <a:lnTo>
                  <a:pt x="8147851" y="8147850"/>
                </a:lnTo>
                <a:lnTo>
                  <a:pt x="0" y="8147850"/>
                </a:lnTo>
                <a:lnTo>
                  <a:pt x="0" y="0"/>
                </a:lnTo>
                <a:close/>
              </a:path>
            </a:pathLst>
          </a:custGeom>
          <a:blipFill rotWithShape="1">
            <a:blip r:embed="rId4">
              <a:alphaModFix amt="56000"/>
            </a:blip>
            <a:stretch>
              <a:fillRect b="0" l="0" r="0" t="0"/>
            </a:stretch>
          </a:blipFill>
          <a:ln>
            <a:noFill/>
          </a:ln>
        </p:spPr>
      </p:sp>
      <p:sp>
        <p:nvSpPr>
          <p:cNvPr id="156" name="Google Shape;156;p12"/>
          <p:cNvSpPr txBox="1"/>
          <p:nvPr/>
        </p:nvSpPr>
        <p:spPr>
          <a:xfrm>
            <a:off x="1423769" y="1023910"/>
            <a:ext cx="8255118" cy="1683603"/>
          </a:xfrm>
          <a:prstGeom prst="rect">
            <a:avLst/>
          </a:prstGeom>
          <a:noFill/>
          <a:ln>
            <a:noFill/>
          </a:ln>
        </p:spPr>
        <p:txBody>
          <a:bodyPr anchorCtr="0" anchor="t" bIns="0" lIns="0" spcFirstLastPara="1" rIns="0" wrap="square" tIns="0">
            <a:spAutoFit/>
          </a:bodyPr>
          <a:lstStyle/>
          <a:p>
            <a:pPr indent="0" lvl="0" marL="0" marR="0" rtl="0" algn="l">
              <a:lnSpc>
                <a:spcPct val="112998"/>
              </a:lnSpc>
              <a:spcBef>
                <a:spcPts val="0"/>
              </a:spcBef>
              <a:spcAft>
                <a:spcPts val="0"/>
              </a:spcAft>
              <a:buNone/>
            </a:pPr>
            <a:r>
              <a:rPr b="0" i="0" lang="en-US" sz="11524" u="none" cap="none" strike="noStrike">
                <a:solidFill>
                  <a:srgbClr val="FFFFFF"/>
                </a:solidFill>
                <a:latin typeface="Courier Prime"/>
                <a:ea typeface="Courier Prime"/>
                <a:cs typeface="Courier Prime"/>
                <a:sym typeface="Courier Prime"/>
              </a:rPr>
              <a:t>Overview</a:t>
            </a:r>
            <a:endParaRPr/>
          </a:p>
        </p:txBody>
      </p:sp>
      <p:sp>
        <p:nvSpPr>
          <p:cNvPr id="157" name="Google Shape;157;p12"/>
          <p:cNvSpPr/>
          <p:nvPr/>
        </p:nvSpPr>
        <p:spPr>
          <a:xfrm>
            <a:off x="1752439" y="3459663"/>
            <a:ext cx="6283264" cy="6797418"/>
          </a:xfrm>
          <a:custGeom>
            <a:rect b="b" l="l" r="r" t="t"/>
            <a:pathLst>
              <a:path extrusionOk="0" h="6797418" w="6283264">
                <a:moveTo>
                  <a:pt x="0" y="0"/>
                </a:moveTo>
                <a:lnTo>
                  <a:pt x="6283264" y="0"/>
                </a:lnTo>
                <a:lnTo>
                  <a:pt x="6283264" y="6797418"/>
                </a:lnTo>
                <a:lnTo>
                  <a:pt x="0" y="6797418"/>
                </a:lnTo>
                <a:lnTo>
                  <a:pt x="0" y="0"/>
                </a:lnTo>
                <a:close/>
              </a:path>
            </a:pathLst>
          </a:custGeom>
          <a:blipFill rotWithShape="1">
            <a:blip r:embed="rId5">
              <a:alphaModFix/>
            </a:blip>
            <a:stretch>
              <a:fillRect b="-30927" l="-13065" r="-99559" t="-3550"/>
            </a:stretch>
          </a:blipFill>
          <a:ln>
            <a:noFill/>
          </a:ln>
        </p:spPr>
      </p:sp>
      <p:sp>
        <p:nvSpPr>
          <p:cNvPr id="158" name="Google Shape;158;p12"/>
          <p:cNvSpPr txBox="1"/>
          <p:nvPr/>
        </p:nvSpPr>
        <p:spPr>
          <a:xfrm>
            <a:off x="11196825" y="1446794"/>
            <a:ext cx="4410758" cy="436245"/>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None/>
            </a:pPr>
            <a:r>
              <a:rPr b="1" i="0" lang="en-US" sz="3000" u="none" cap="none" strike="noStrike">
                <a:solidFill>
                  <a:srgbClr val="F5641D"/>
                </a:solidFill>
                <a:latin typeface="Fira Sans"/>
                <a:ea typeface="Fira Sans"/>
                <a:cs typeface="Fira Sans"/>
                <a:sym typeface="Fira Sans"/>
              </a:rPr>
              <a:t>What is TBI?</a:t>
            </a:r>
            <a:endParaRPr/>
          </a:p>
        </p:txBody>
      </p:sp>
      <p:sp>
        <p:nvSpPr>
          <p:cNvPr id="159" name="Google Shape;159;p12"/>
          <p:cNvSpPr txBox="1"/>
          <p:nvPr/>
        </p:nvSpPr>
        <p:spPr>
          <a:xfrm>
            <a:off x="11196825" y="6121998"/>
            <a:ext cx="5008106" cy="436245"/>
          </a:xfrm>
          <a:prstGeom prst="rect">
            <a:avLst/>
          </a:prstGeom>
          <a:noFill/>
          <a:ln>
            <a:noFill/>
          </a:ln>
        </p:spPr>
        <p:txBody>
          <a:bodyPr anchorCtr="0" anchor="t" bIns="0" lIns="0" spcFirstLastPara="1" rIns="0" wrap="square" tIns="0">
            <a:spAutoFit/>
          </a:bodyPr>
          <a:lstStyle/>
          <a:p>
            <a:pPr indent="0" lvl="0" marL="0" marR="0" rtl="0" algn="l">
              <a:lnSpc>
                <a:spcPct val="113000"/>
              </a:lnSpc>
              <a:spcBef>
                <a:spcPts val="0"/>
              </a:spcBef>
              <a:spcAft>
                <a:spcPts val="0"/>
              </a:spcAft>
              <a:buNone/>
            </a:pPr>
            <a:r>
              <a:rPr b="1" i="0" lang="en-US" sz="3000" u="none" cap="none" strike="noStrike">
                <a:solidFill>
                  <a:srgbClr val="F5641D"/>
                </a:solidFill>
                <a:latin typeface="Fira Sans"/>
                <a:ea typeface="Fira Sans"/>
                <a:cs typeface="Fira Sans"/>
                <a:sym typeface="Fira Sans"/>
              </a:rPr>
              <a:t>Statistics on prevalence</a:t>
            </a:r>
            <a:endParaRPr/>
          </a:p>
        </p:txBody>
      </p:sp>
      <p:sp>
        <p:nvSpPr>
          <p:cNvPr id="160" name="Google Shape;160;p12"/>
          <p:cNvSpPr txBox="1"/>
          <p:nvPr/>
        </p:nvSpPr>
        <p:spPr>
          <a:xfrm>
            <a:off x="11295586" y="2026658"/>
            <a:ext cx="5567100" cy="2586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161" name="Google Shape;161;p12"/>
          <p:cNvSpPr txBox="1"/>
          <p:nvPr/>
        </p:nvSpPr>
        <p:spPr>
          <a:xfrm>
            <a:off x="11295586" y="6701862"/>
            <a:ext cx="5567100" cy="2133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Duis aute irure dolor in reprehenderit in voluptate velit esse cillum dolore eu fugiat nulla pariatur. Excepteur sint occaecat cupidatat non proident, sunt in culpa qui officia deserunt mollit anim id est laborum.</a:t>
            </a:r>
            <a:endParaRPr/>
          </a:p>
        </p:txBody>
      </p:sp>
      <p:cxnSp>
        <p:nvCxnSpPr>
          <p:cNvPr id="162" name="Google Shape;162;p12"/>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163" name="Google Shape;163;p12"/>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167" name="Shape 167"/>
        <p:cNvGrpSpPr/>
        <p:nvPr/>
      </p:nvGrpSpPr>
      <p:grpSpPr>
        <a:xfrm>
          <a:off x="0" y="0"/>
          <a:ext cx="0" cy="0"/>
          <a:chOff x="0" y="0"/>
          <a:chExt cx="0" cy="0"/>
        </a:xfrm>
      </p:grpSpPr>
      <p:pic>
        <p:nvPicPr>
          <p:cNvPr id="168" name="Google Shape;168;p13"/>
          <p:cNvPicPr preferRelativeResize="0"/>
          <p:nvPr/>
        </p:nvPicPr>
        <p:blipFill>
          <a:blip r:embed="rId3">
            <a:alphaModFix/>
          </a:blip>
          <a:stretch>
            <a:fillRect/>
          </a:stretch>
        </p:blipFill>
        <p:spPr>
          <a:xfrm>
            <a:off x="0" y="44648"/>
            <a:ext cx="18288000" cy="10197703"/>
          </a:xfrm>
          <a:prstGeom prst="rect">
            <a:avLst/>
          </a:prstGeom>
          <a:noFill/>
          <a:ln>
            <a:noFill/>
          </a:ln>
        </p:spPr>
      </p:pic>
      <p:sp>
        <p:nvSpPr>
          <p:cNvPr id="169" name="Google Shape;169;p13"/>
          <p:cNvSpPr/>
          <p:nvPr/>
        </p:nvSpPr>
        <p:spPr>
          <a:xfrm>
            <a:off x="700458" y="2737266"/>
            <a:ext cx="3956466" cy="3956466"/>
          </a:xfrm>
          <a:custGeom>
            <a:rect b="b" l="l" r="r" t="t"/>
            <a:pathLst>
              <a:path extrusionOk="0" h="3956466" w="3956466">
                <a:moveTo>
                  <a:pt x="0" y="0"/>
                </a:moveTo>
                <a:lnTo>
                  <a:pt x="3956466" y="0"/>
                </a:lnTo>
                <a:lnTo>
                  <a:pt x="3956466" y="3956466"/>
                </a:lnTo>
                <a:lnTo>
                  <a:pt x="0" y="3956466"/>
                </a:lnTo>
                <a:lnTo>
                  <a:pt x="0" y="0"/>
                </a:lnTo>
                <a:close/>
              </a:path>
            </a:pathLst>
          </a:custGeom>
          <a:blipFill rotWithShape="1">
            <a:blip r:embed="rId4">
              <a:alphaModFix/>
            </a:blip>
            <a:stretch>
              <a:fillRect b="0" l="0" r="0" t="0"/>
            </a:stretch>
          </a:blipFill>
          <a:ln>
            <a:noFill/>
          </a:ln>
        </p:spPr>
      </p:sp>
      <p:sp>
        <p:nvSpPr>
          <p:cNvPr id="170" name="Google Shape;170;p13"/>
          <p:cNvSpPr/>
          <p:nvPr/>
        </p:nvSpPr>
        <p:spPr>
          <a:xfrm>
            <a:off x="5010664" y="2737266"/>
            <a:ext cx="3956466" cy="3956466"/>
          </a:xfrm>
          <a:custGeom>
            <a:rect b="b" l="l" r="r" t="t"/>
            <a:pathLst>
              <a:path extrusionOk="0" h="3956466" w="3956466">
                <a:moveTo>
                  <a:pt x="0" y="0"/>
                </a:moveTo>
                <a:lnTo>
                  <a:pt x="3956466" y="0"/>
                </a:lnTo>
                <a:lnTo>
                  <a:pt x="3956466" y="3956466"/>
                </a:lnTo>
                <a:lnTo>
                  <a:pt x="0" y="3956466"/>
                </a:lnTo>
                <a:lnTo>
                  <a:pt x="0" y="0"/>
                </a:lnTo>
                <a:close/>
              </a:path>
            </a:pathLst>
          </a:custGeom>
          <a:blipFill rotWithShape="1">
            <a:blip r:embed="rId4">
              <a:alphaModFix/>
            </a:blip>
            <a:stretch>
              <a:fillRect b="0" l="0" r="0" t="0"/>
            </a:stretch>
          </a:blipFill>
          <a:ln>
            <a:noFill/>
          </a:ln>
        </p:spPr>
      </p:sp>
      <p:sp>
        <p:nvSpPr>
          <p:cNvPr id="171" name="Google Shape;171;p13"/>
          <p:cNvSpPr/>
          <p:nvPr/>
        </p:nvSpPr>
        <p:spPr>
          <a:xfrm>
            <a:off x="9320870" y="2737266"/>
            <a:ext cx="3956466" cy="3956466"/>
          </a:xfrm>
          <a:custGeom>
            <a:rect b="b" l="l" r="r" t="t"/>
            <a:pathLst>
              <a:path extrusionOk="0" h="3956466" w="3956466">
                <a:moveTo>
                  <a:pt x="0" y="0"/>
                </a:moveTo>
                <a:lnTo>
                  <a:pt x="3956466" y="0"/>
                </a:lnTo>
                <a:lnTo>
                  <a:pt x="3956466" y="3956466"/>
                </a:lnTo>
                <a:lnTo>
                  <a:pt x="0" y="3956466"/>
                </a:lnTo>
                <a:lnTo>
                  <a:pt x="0" y="0"/>
                </a:lnTo>
                <a:close/>
              </a:path>
            </a:pathLst>
          </a:custGeom>
          <a:blipFill rotWithShape="1">
            <a:blip r:embed="rId4">
              <a:alphaModFix/>
            </a:blip>
            <a:stretch>
              <a:fillRect b="0" l="0" r="0" t="0"/>
            </a:stretch>
          </a:blipFill>
          <a:ln>
            <a:noFill/>
          </a:ln>
        </p:spPr>
      </p:sp>
      <p:sp>
        <p:nvSpPr>
          <p:cNvPr id="172" name="Google Shape;172;p13"/>
          <p:cNvSpPr/>
          <p:nvPr/>
        </p:nvSpPr>
        <p:spPr>
          <a:xfrm>
            <a:off x="13631076" y="2737266"/>
            <a:ext cx="3956466" cy="3956466"/>
          </a:xfrm>
          <a:custGeom>
            <a:rect b="b" l="l" r="r" t="t"/>
            <a:pathLst>
              <a:path extrusionOk="0" h="3956466" w="3956466">
                <a:moveTo>
                  <a:pt x="0" y="0"/>
                </a:moveTo>
                <a:lnTo>
                  <a:pt x="3956466" y="0"/>
                </a:lnTo>
                <a:lnTo>
                  <a:pt x="3956466" y="3956466"/>
                </a:lnTo>
                <a:lnTo>
                  <a:pt x="0" y="3956466"/>
                </a:lnTo>
                <a:lnTo>
                  <a:pt x="0" y="0"/>
                </a:lnTo>
                <a:close/>
              </a:path>
            </a:pathLst>
          </a:custGeom>
          <a:blipFill rotWithShape="1">
            <a:blip r:embed="rId4">
              <a:alphaModFix/>
            </a:blip>
            <a:stretch>
              <a:fillRect b="0" l="0" r="0" t="0"/>
            </a:stretch>
          </a:blipFill>
          <a:ln>
            <a:noFill/>
          </a:ln>
        </p:spPr>
      </p:sp>
      <p:sp>
        <p:nvSpPr>
          <p:cNvPr id="173" name="Google Shape;173;p13"/>
          <p:cNvSpPr/>
          <p:nvPr/>
        </p:nvSpPr>
        <p:spPr>
          <a:xfrm>
            <a:off x="6364567" y="3976907"/>
            <a:ext cx="1248661" cy="1416007"/>
          </a:xfrm>
          <a:custGeom>
            <a:rect b="b" l="l" r="r" t="t"/>
            <a:pathLst>
              <a:path extrusionOk="0" h="1416007" w="1248661">
                <a:moveTo>
                  <a:pt x="0" y="0"/>
                </a:moveTo>
                <a:lnTo>
                  <a:pt x="1248660" y="0"/>
                </a:lnTo>
                <a:lnTo>
                  <a:pt x="1248660" y="1416007"/>
                </a:lnTo>
                <a:lnTo>
                  <a:pt x="0" y="1416007"/>
                </a:lnTo>
                <a:lnTo>
                  <a:pt x="0" y="0"/>
                </a:lnTo>
                <a:close/>
              </a:path>
            </a:pathLst>
          </a:custGeom>
          <a:blipFill rotWithShape="1">
            <a:blip r:embed="rId5">
              <a:alphaModFix/>
            </a:blip>
            <a:stretch>
              <a:fillRect b="0" l="0" r="0" t="0"/>
            </a:stretch>
          </a:blipFill>
          <a:ln>
            <a:noFill/>
          </a:ln>
        </p:spPr>
      </p:sp>
      <p:sp>
        <p:nvSpPr>
          <p:cNvPr id="174" name="Google Shape;174;p13"/>
          <p:cNvSpPr txBox="1"/>
          <p:nvPr/>
        </p:nvSpPr>
        <p:spPr>
          <a:xfrm>
            <a:off x="2486182" y="641631"/>
            <a:ext cx="13315500" cy="1628100"/>
          </a:xfrm>
          <a:prstGeom prst="rect">
            <a:avLst/>
          </a:prstGeom>
          <a:noFill/>
          <a:ln>
            <a:noFill/>
          </a:ln>
        </p:spPr>
        <p:txBody>
          <a:bodyPr anchorCtr="0" anchor="t" bIns="0" lIns="0" spcFirstLastPara="1" rIns="0" wrap="square" tIns="0">
            <a:spAutoFit/>
          </a:bodyPr>
          <a:lstStyle/>
          <a:p>
            <a:pPr indent="0" lvl="0" marL="0" marR="0" rtl="0" algn="ctr">
              <a:lnSpc>
                <a:spcPct val="113008"/>
              </a:lnSpc>
              <a:spcBef>
                <a:spcPts val="0"/>
              </a:spcBef>
              <a:spcAft>
                <a:spcPts val="0"/>
              </a:spcAft>
              <a:buNone/>
            </a:pPr>
            <a:r>
              <a:rPr b="0" i="0" lang="en-US" sz="10578" u="none" cap="none" strike="noStrike">
                <a:solidFill>
                  <a:srgbClr val="FFFFFF"/>
                </a:solidFill>
                <a:latin typeface="Courier Prime"/>
                <a:ea typeface="Courier Prime"/>
                <a:cs typeface="Courier Prime"/>
                <a:sym typeface="Courier Prime"/>
              </a:rPr>
              <a:t>Types of TBI</a:t>
            </a:r>
            <a:endParaRPr/>
          </a:p>
        </p:txBody>
      </p:sp>
      <p:sp>
        <p:nvSpPr>
          <p:cNvPr id="175" name="Google Shape;175;p13"/>
          <p:cNvSpPr txBox="1"/>
          <p:nvPr/>
        </p:nvSpPr>
        <p:spPr>
          <a:xfrm>
            <a:off x="1414922" y="7249387"/>
            <a:ext cx="2527538"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Concussion</a:t>
            </a:r>
            <a:endParaRPr/>
          </a:p>
        </p:txBody>
      </p:sp>
      <p:sp>
        <p:nvSpPr>
          <p:cNvPr id="176" name="Google Shape;176;p13"/>
          <p:cNvSpPr txBox="1"/>
          <p:nvPr/>
        </p:nvSpPr>
        <p:spPr>
          <a:xfrm>
            <a:off x="5725128" y="7249387"/>
            <a:ext cx="2527538"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Contusion</a:t>
            </a:r>
            <a:endParaRPr/>
          </a:p>
        </p:txBody>
      </p:sp>
      <p:sp>
        <p:nvSpPr>
          <p:cNvPr id="177" name="Google Shape;177;p13"/>
          <p:cNvSpPr txBox="1"/>
          <p:nvPr/>
        </p:nvSpPr>
        <p:spPr>
          <a:xfrm>
            <a:off x="9533942" y="7249387"/>
            <a:ext cx="3530321"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Penetrating injuries</a:t>
            </a:r>
            <a:endParaRPr/>
          </a:p>
        </p:txBody>
      </p:sp>
      <p:sp>
        <p:nvSpPr>
          <p:cNvPr id="178" name="Google Shape;178;p13"/>
          <p:cNvSpPr txBox="1"/>
          <p:nvPr/>
        </p:nvSpPr>
        <p:spPr>
          <a:xfrm>
            <a:off x="13631076" y="7249387"/>
            <a:ext cx="3956466"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Diffuse axonal injury</a:t>
            </a:r>
            <a:endParaRPr/>
          </a:p>
        </p:txBody>
      </p:sp>
      <p:sp>
        <p:nvSpPr>
          <p:cNvPr id="179" name="Google Shape;179;p13"/>
          <p:cNvSpPr txBox="1"/>
          <p:nvPr/>
        </p:nvSpPr>
        <p:spPr>
          <a:xfrm>
            <a:off x="864620" y="7845652"/>
            <a:ext cx="3628143" cy="85572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a:t>
            </a:r>
            <a:endParaRPr/>
          </a:p>
        </p:txBody>
      </p:sp>
      <p:sp>
        <p:nvSpPr>
          <p:cNvPr id="180" name="Google Shape;180;p13"/>
          <p:cNvSpPr txBox="1"/>
          <p:nvPr/>
        </p:nvSpPr>
        <p:spPr>
          <a:xfrm>
            <a:off x="5174826" y="7845652"/>
            <a:ext cx="3628143" cy="85572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a:t>
            </a:r>
            <a:endParaRPr/>
          </a:p>
        </p:txBody>
      </p:sp>
      <p:sp>
        <p:nvSpPr>
          <p:cNvPr id="181" name="Google Shape;181;p13"/>
          <p:cNvSpPr txBox="1"/>
          <p:nvPr/>
        </p:nvSpPr>
        <p:spPr>
          <a:xfrm>
            <a:off x="9485031" y="7845652"/>
            <a:ext cx="3628143" cy="85572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a:t>
            </a:r>
            <a:endParaRPr/>
          </a:p>
        </p:txBody>
      </p:sp>
      <p:sp>
        <p:nvSpPr>
          <p:cNvPr id="182" name="Google Shape;182;p13"/>
          <p:cNvSpPr txBox="1"/>
          <p:nvPr/>
        </p:nvSpPr>
        <p:spPr>
          <a:xfrm>
            <a:off x="13795237" y="7845652"/>
            <a:ext cx="3628143" cy="85572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a:t>
            </a:r>
            <a:endParaRPr/>
          </a:p>
        </p:txBody>
      </p:sp>
      <p:cxnSp>
        <p:nvCxnSpPr>
          <p:cNvPr id="183" name="Google Shape;183;p13"/>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184" name="Google Shape;184;p13"/>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pic>
        <p:nvPicPr>
          <p:cNvPr id="185" name="Google Shape;185;p13"/>
          <p:cNvPicPr preferRelativeResize="0"/>
          <p:nvPr/>
        </p:nvPicPr>
        <p:blipFill>
          <a:blip r:embed="rId6">
            <a:alphaModFix/>
          </a:blip>
          <a:stretch>
            <a:fillRect/>
          </a:stretch>
        </p:blipFill>
        <p:spPr>
          <a:xfrm>
            <a:off x="2069000" y="3993513"/>
            <a:ext cx="1219400" cy="1325950"/>
          </a:xfrm>
          <a:prstGeom prst="rect">
            <a:avLst/>
          </a:prstGeom>
          <a:noFill/>
          <a:ln>
            <a:noFill/>
          </a:ln>
        </p:spPr>
      </p:pic>
      <p:pic>
        <p:nvPicPr>
          <p:cNvPr id="186" name="Google Shape;186;p13"/>
          <p:cNvPicPr preferRelativeResize="0"/>
          <p:nvPr/>
        </p:nvPicPr>
        <p:blipFill>
          <a:blip r:embed="rId7">
            <a:alphaModFix/>
          </a:blip>
          <a:stretch>
            <a:fillRect/>
          </a:stretch>
        </p:blipFill>
        <p:spPr>
          <a:xfrm>
            <a:off x="10665350" y="4154534"/>
            <a:ext cx="1248650" cy="1210032"/>
          </a:xfrm>
          <a:prstGeom prst="rect">
            <a:avLst/>
          </a:prstGeom>
          <a:noFill/>
          <a:ln>
            <a:noFill/>
          </a:ln>
        </p:spPr>
      </p:pic>
      <p:pic>
        <p:nvPicPr>
          <p:cNvPr id="187" name="Google Shape;187;p13"/>
          <p:cNvPicPr preferRelativeResize="0"/>
          <p:nvPr/>
        </p:nvPicPr>
        <p:blipFill>
          <a:blip r:embed="rId8">
            <a:alphaModFix/>
          </a:blip>
          <a:stretch>
            <a:fillRect/>
          </a:stretch>
        </p:blipFill>
        <p:spPr>
          <a:xfrm>
            <a:off x="14984975" y="4129104"/>
            <a:ext cx="1248650" cy="12608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191" name="Shape 191"/>
        <p:cNvGrpSpPr/>
        <p:nvPr/>
      </p:nvGrpSpPr>
      <p:grpSpPr>
        <a:xfrm>
          <a:off x="0" y="0"/>
          <a:ext cx="0" cy="0"/>
          <a:chOff x="0" y="0"/>
          <a:chExt cx="0" cy="0"/>
        </a:xfrm>
      </p:grpSpPr>
      <p:pic>
        <p:nvPicPr>
          <p:cNvPr id="192" name="Google Shape;192;p14"/>
          <p:cNvPicPr preferRelativeResize="0"/>
          <p:nvPr/>
        </p:nvPicPr>
        <p:blipFill>
          <a:blip r:embed="rId3">
            <a:alphaModFix/>
          </a:blip>
          <a:stretch>
            <a:fillRect/>
          </a:stretch>
        </p:blipFill>
        <p:spPr>
          <a:xfrm>
            <a:off x="0" y="44648"/>
            <a:ext cx="18288000" cy="10197703"/>
          </a:xfrm>
          <a:prstGeom prst="rect">
            <a:avLst/>
          </a:prstGeom>
          <a:noFill/>
          <a:ln>
            <a:noFill/>
          </a:ln>
        </p:spPr>
      </p:pic>
      <p:sp>
        <p:nvSpPr>
          <p:cNvPr id="193" name="Google Shape;193;p14"/>
          <p:cNvSpPr/>
          <p:nvPr/>
        </p:nvSpPr>
        <p:spPr>
          <a:xfrm>
            <a:off x="4464353" y="5143500"/>
            <a:ext cx="3551611" cy="3546812"/>
          </a:xfrm>
          <a:custGeom>
            <a:rect b="b" l="l" r="r" t="t"/>
            <a:pathLst>
              <a:path extrusionOk="0" h="3546812" w="3551611">
                <a:moveTo>
                  <a:pt x="0" y="0"/>
                </a:moveTo>
                <a:lnTo>
                  <a:pt x="3551611" y="0"/>
                </a:lnTo>
                <a:lnTo>
                  <a:pt x="3551611" y="3546812"/>
                </a:lnTo>
                <a:lnTo>
                  <a:pt x="0" y="3546812"/>
                </a:lnTo>
                <a:lnTo>
                  <a:pt x="0" y="0"/>
                </a:lnTo>
                <a:close/>
              </a:path>
            </a:pathLst>
          </a:custGeom>
          <a:blipFill rotWithShape="1">
            <a:blip r:embed="rId4">
              <a:alphaModFix/>
            </a:blip>
            <a:stretch>
              <a:fillRect b="0" l="0" r="0" t="0"/>
            </a:stretch>
          </a:blipFill>
          <a:ln>
            <a:noFill/>
          </a:ln>
        </p:spPr>
      </p:sp>
      <p:sp>
        <p:nvSpPr>
          <p:cNvPr id="194" name="Google Shape;194;p14"/>
          <p:cNvSpPr/>
          <p:nvPr/>
        </p:nvSpPr>
        <p:spPr>
          <a:xfrm>
            <a:off x="16512194" y="1028700"/>
            <a:ext cx="3551611" cy="3546812"/>
          </a:xfrm>
          <a:custGeom>
            <a:rect b="b" l="l" r="r" t="t"/>
            <a:pathLst>
              <a:path extrusionOk="0" h="3546812" w="3551611">
                <a:moveTo>
                  <a:pt x="0" y="0"/>
                </a:moveTo>
                <a:lnTo>
                  <a:pt x="3551612" y="0"/>
                </a:lnTo>
                <a:lnTo>
                  <a:pt x="3551612" y="3546812"/>
                </a:lnTo>
                <a:lnTo>
                  <a:pt x="0" y="3546812"/>
                </a:lnTo>
                <a:lnTo>
                  <a:pt x="0" y="0"/>
                </a:lnTo>
                <a:close/>
              </a:path>
            </a:pathLst>
          </a:custGeom>
          <a:blipFill rotWithShape="1">
            <a:blip r:embed="rId4">
              <a:alphaModFix/>
            </a:blip>
            <a:stretch>
              <a:fillRect b="0" l="0" r="0" t="0"/>
            </a:stretch>
          </a:blipFill>
          <a:ln>
            <a:noFill/>
          </a:ln>
        </p:spPr>
      </p:sp>
      <p:pic>
        <p:nvPicPr>
          <p:cNvPr id="195" name="Google Shape;195;p14"/>
          <p:cNvPicPr preferRelativeResize="0"/>
          <p:nvPr/>
        </p:nvPicPr>
        <p:blipFill rotWithShape="1">
          <a:blip r:embed="rId5">
            <a:alphaModFix/>
          </a:blip>
          <a:srcRect b="4772" l="0" r="0" t="0"/>
          <a:stretch/>
        </p:blipFill>
        <p:spPr>
          <a:xfrm>
            <a:off x="0" y="2949143"/>
            <a:ext cx="5502440" cy="3494265"/>
          </a:xfrm>
          <a:prstGeom prst="rect">
            <a:avLst/>
          </a:prstGeom>
          <a:noFill/>
          <a:ln>
            <a:noFill/>
          </a:ln>
        </p:spPr>
      </p:pic>
      <p:pic>
        <p:nvPicPr>
          <p:cNvPr id="196" name="Google Shape;196;p14"/>
          <p:cNvPicPr preferRelativeResize="0"/>
          <p:nvPr/>
        </p:nvPicPr>
        <p:blipFill rotWithShape="1">
          <a:blip r:embed="rId6">
            <a:alphaModFix/>
          </a:blip>
          <a:srcRect b="2372" l="0" r="0" t="2372"/>
          <a:stretch/>
        </p:blipFill>
        <p:spPr>
          <a:xfrm>
            <a:off x="12785560" y="2949143"/>
            <a:ext cx="5502440" cy="3494265"/>
          </a:xfrm>
          <a:prstGeom prst="rect">
            <a:avLst/>
          </a:prstGeom>
          <a:noFill/>
          <a:ln>
            <a:noFill/>
          </a:ln>
        </p:spPr>
      </p:pic>
      <p:pic>
        <p:nvPicPr>
          <p:cNvPr id="197" name="Google Shape;197;p14"/>
          <p:cNvPicPr preferRelativeResize="0"/>
          <p:nvPr/>
        </p:nvPicPr>
        <p:blipFill rotWithShape="1">
          <a:blip r:embed="rId7">
            <a:alphaModFix/>
          </a:blip>
          <a:srcRect b="2430" l="0" r="0" t="2431"/>
          <a:stretch/>
        </p:blipFill>
        <p:spPr>
          <a:xfrm>
            <a:off x="6392780" y="6008540"/>
            <a:ext cx="5502440" cy="3494265"/>
          </a:xfrm>
          <a:prstGeom prst="rect">
            <a:avLst/>
          </a:prstGeom>
          <a:noFill/>
          <a:ln>
            <a:noFill/>
          </a:ln>
        </p:spPr>
      </p:pic>
      <p:cxnSp>
        <p:nvCxnSpPr>
          <p:cNvPr id="198" name="Google Shape;198;p14"/>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199" name="Google Shape;199;p14"/>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
        <p:nvSpPr>
          <p:cNvPr id="200" name="Google Shape;200;p14"/>
          <p:cNvSpPr txBox="1"/>
          <p:nvPr/>
        </p:nvSpPr>
        <p:spPr>
          <a:xfrm>
            <a:off x="2486182" y="633950"/>
            <a:ext cx="13315500" cy="1628100"/>
          </a:xfrm>
          <a:prstGeom prst="rect">
            <a:avLst/>
          </a:prstGeom>
          <a:noFill/>
          <a:ln>
            <a:noFill/>
          </a:ln>
        </p:spPr>
        <p:txBody>
          <a:bodyPr anchorCtr="0" anchor="t" bIns="0" lIns="0" spcFirstLastPara="1" rIns="0" wrap="square" tIns="0">
            <a:spAutoFit/>
          </a:bodyPr>
          <a:lstStyle/>
          <a:p>
            <a:pPr indent="0" lvl="0" marL="0" marR="0" rtl="0" algn="ctr">
              <a:lnSpc>
                <a:spcPct val="113008"/>
              </a:lnSpc>
              <a:spcBef>
                <a:spcPts val="0"/>
              </a:spcBef>
              <a:spcAft>
                <a:spcPts val="0"/>
              </a:spcAft>
              <a:buNone/>
            </a:pPr>
            <a:r>
              <a:rPr b="0" i="0" lang="en-US" sz="10578" u="none" cap="none" strike="noStrike">
                <a:solidFill>
                  <a:srgbClr val="FFFFFF"/>
                </a:solidFill>
                <a:latin typeface="Courier Prime"/>
                <a:ea typeface="Courier Prime"/>
                <a:cs typeface="Courier Prime"/>
                <a:sym typeface="Courier Prime"/>
              </a:rPr>
              <a:t>Symptoms of TBI</a:t>
            </a:r>
            <a:endParaRPr/>
          </a:p>
        </p:txBody>
      </p:sp>
      <p:sp>
        <p:nvSpPr>
          <p:cNvPr id="201" name="Google Shape;201;p14"/>
          <p:cNvSpPr txBox="1"/>
          <p:nvPr/>
        </p:nvSpPr>
        <p:spPr>
          <a:xfrm>
            <a:off x="508011" y="7666984"/>
            <a:ext cx="39564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202" name="Google Shape;202;p14"/>
          <p:cNvSpPr txBox="1"/>
          <p:nvPr/>
        </p:nvSpPr>
        <p:spPr>
          <a:xfrm>
            <a:off x="13558609" y="7666984"/>
            <a:ext cx="39564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203" name="Google Shape;203;p14"/>
          <p:cNvSpPr txBox="1"/>
          <p:nvPr/>
        </p:nvSpPr>
        <p:spPr>
          <a:xfrm>
            <a:off x="7165829" y="3538115"/>
            <a:ext cx="3956400" cy="1507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204" name="Google Shape;204;p14"/>
          <p:cNvSpPr txBox="1"/>
          <p:nvPr/>
        </p:nvSpPr>
        <p:spPr>
          <a:xfrm>
            <a:off x="508011" y="7087537"/>
            <a:ext cx="3956343"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Physical symptoms</a:t>
            </a:r>
            <a:endParaRPr/>
          </a:p>
        </p:txBody>
      </p:sp>
      <p:sp>
        <p:nvSpPr>
          <p:cNvPr id="205" name="Google Shape;205;p14"/>
          <p:cNvSpPr txBox="1"/>
          <p:nvPr/>
        </p:nvSpPr>
        <p:spPr>
          <a:xfrm>
            <a:off x="13558609" y="7087537"/>
            <a:ext cx="3956343"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Behavioral symptoms</a:t>
            </a:r>
            <a:endParaRPr/>
          </a:p>
        </p:txBody>
      </p:sp>
      <p:sp>
        <p:nvSpPr>
          <p:cNvPr id="206" name="Google Shape;206;p14"/>
          <p:cNvSpPr txBox="1"/>
          <p:nvPr/>
        </p:nvSpPr>
        <p:spPr>
          <a:xfrm>
            <a:off x="7165829" y="2958668"/>
            <a:ext cx="3956343"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Cognitive symptoms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210" name="Shape 210"/>
        <p:cNvGrpSpPr/>
        <p:nvPr/>
      </p:nvGrpSpPr>
      <p:grpSpPr>
        <a:xfrm>
          <a:off x="0" y="0"/>
          <a:ext cx="0" cy="0"/>
          <a:chOff x="0" y="0"/>
          <a:chExt cx="0" cy="0"/>
        </a:xfrm>
      </p:grpSpPr>
      <p:pic>
        <p:nvPicPr>
          <p:cNvPr id="211" name="Google Shape;211;p15"/>
          <p:cNvPicPr preferRelativeResize="0"/>
          <p:nvPr/>
        </p:nvPicPr>
        <p:blipFill>
          <a:blip r:embed="rId3">
            <a:alphaModFix/>
          </a:blip>
          <a:stretch>
            <a:fillRect/>
          </a:stretch>
        </p:blipFill>
        <p:spPr>
          <a:xfrm>
            <a:off x="0" y="44648"/>
            <a:ext cx="18288000" cy="10197703"/>
          </a:xfrm>
          <a:prstGeom prst="rect">
            <a:avLst/>
          </a:prstGeom>
          <a:noFill/>
          <a:ln>
            <a:noFill/>
          </a:ln>
        </p:spPr>
      </p:pic>
      <p:pic>
        <p:nvPicPr>
          <p:cNvPr id="212" name="Google Shape;212;p15"/>
          <p:cNvPicPr preferRelativeResize="0"/>
          <p:nvPr/>
        </p:nvPicPr>
        <p:blipFill>
          <a:blip r:embed="rId4">
            <a:alphaModFix/>
          </a:blip>
          <a:stretch>
            <a:fillRect/>
          </a:stretch>
        </p:blipFill>
        <p:spPr>
          <a:xfrm>
            <a:off x="0" y="1925"/>
            <a:ext cx="18288000" cy="10287000"/>
          </a:xfrm>
          <a:prstGeom prst="rect">
            <a:avLst/>
          </a:prstGeom>
          <a:noFill/>
          <a:ln>
            <a:noFill/>
          </a:ln>
        </p:spPr>
      </p:pic>
      <p:pic>
        <p:nvPicPr>
          <p:cNvPr id="213" name="Google Shape;213;p15"/>
          <p:cNvPicPr preferRelativeResize="0"/>
          <p:nvPr/>
        </p:nvPicPr>
        <p:blipFill>
          <a:blip r:embed="rId5">
            <a:alphaModFix/>
          </a:blip>
          <a:stretch>
            <a:fillRect/>
          </a:stretch>
        </p:blipFill>
        <p:spPr>
          <a:xfrm>
            <a:off x="5485450" y="1491287"/>
            <a:ext cx="7317099" cy="7304426"/>
          </a:xfrm>
          <a:prstGeom prst="rect">
            <a:avLst/>
          </a:prstGeom>
          <a:noFill/>
          <a:ln>
            <a:noFill/>
          </a:ln>
        </p:spPr>
      </p:pic>
      <p:sp>
        <p:nvSpPr>
          <p:cNvPr id="214" name="Google Shape;214;p15"/>
          <p:cNvSpPr/>
          <p:nvPr/>
        </p:nvSpPr>
        <p:spPr>
          <a:xfrm>
            <a:off x="6073458" y="2026848"/>
            <a:ext cx="5940885" cy="6200886"/>
          </a:xfrm>
          <a:custGeom>
            <a:rect b="b" l="l" r="r" t="t"/>
            <a:pathLst>
              <a:path extrusionOk="0" h="6200886" w="5940885">
                <a:moveTo>
                  <a:pt x="0" y="0"/>
                </a:moveTo>
                <a:lnTo>
                  <a:pt x="5940885" y="0"/>
                </a:lnTo>
                <a:lnTo>
                  <a:pt x="5940885" y="6200886"/>
                </a:lnTo>
                <a:lnTo>
                  <a:pt x="0" y="6200886"/>
                </a:lnTo>
                <a:lnTo>
                  <a:pt x="0" y="0"/>
                </a:lnTo>
                <a:close/>
              </a:path>
            </a:pathLst>
          </a:custGeom>
          <a:blipFill rotWithShape="1">
            <a:blip r:embed="rId6">
              <a:alphaModFix/>
            </a:blip>
            <a:stretch>
              <a:fillRect b="-169576" l="-114430" r="-114430" t="-144347"/>
            </a:stretch>
          </a:blipFill>
          <a:ln>
            <a:noFill/>
          </a:ln>
        </p:spPr>
      </p:sp>
      <p:sp>
        <p:nvSpPr>
          <p:cNvPr id="215" name="Google Shape;215;p15"/>
          <p:cNvSpPr/>
          <p:nvPr/>
        </p:nvSpPr>
        <p:spPr>
          <a:xfrm>
            <a:off x="8642564" y="3135683"/>
            <a:ext cx="2981149" cy="2981149"/>
          </a:xfrm>
          <a:custGeom>
            <a:rect b="b" l="l" r="r" t="t"/>
            <a:pathLst>
              <a:path extrusionOk="0" h="2981149" w="2981149">
                <a:moveTo>
                  <a:pt x="0" y="0"/>
                </a:moveTo>
                <a:lnTo>
                  <a:pt x="2981149" y="0"/>
                </a:lnTo>
                <a:lnTo>
                  <a:pt x="2981149" y="2981149"/>
                </a:lnTo>
                <a:lnTo>
                  <a:pt x="0" y="2981149"/>
                </a:lnTo>
                <a:lnTo>
                  <a:pt x="0" y="0"/>
                </a:lnTo>
                <a:close/>
              </a:path>
            </a:pathLst>
          </a:custGeom>
          <a:blipFill rotWithShape="1">
            <a:blip r:embed="rId7">
              <a:alphaModFix amt="56000"/>
            </a:blip>
            <a:stretch>
              <a:fillRect b="0" l="0" r="0" t="0"/>
            </a:stretch>
          </a:blipFill>
          <a:ln>
            <a:noFill/>
          </a:ln>
        </p:spPr>
      </p:sp>
      <p:grpSp>
        <p:nvGrpSpPr>
          <p:cNvPr id="216" name="Google Shape;216;p15"/>
          <p:cNvGrpSpPr/>
          <p:nvPr/>
        </p:nvGrpSpPr>
        <p:grpSpPr>
          <a:xfrm>
            <a:off x="4557046" y="4061858"/>
            <a:ext cx="1837910" cy="1396222"/>
            <a:chOff x="0" y="-38100"/>
            <a:chExt cx="508628" cy="386394"/>
          </a:xfrm>
        </p:grpSpPr>
        <p:sp>
          <p:nvSpPr>
            <p:cNvPr id="217" name="Google Shape;217;p15"/>
            <p:cNvSpPr/>
            <p:nvPr/>
          </p:nvSpPr>
          <p:spPr>
            <a:xfrm>
              <a:off x="0" y="0"/>
              <a:ext cx="508627" cy="348294"/>
            </a:xfrm>
            <a:custGeom>
              <a:rect b="b" l="l" r="r" t="t"/>
              <a:pathLst>
                <a:path extrusionOk="0" h="348294" w="508627">
                  <a:moveTo>
                    <a:pt x="0" y="0"/>
                  </a:moveTo>
                  <a:lnTo>
                    <a:pt x="508627" y="0"/>
                  </a:lnTo>
                  <a:lnTo>
                    <a:pt x="508627" y="348294"/>
                  </a:lnTo>
                  <a:lnTo>
                    <a:pt x="0" y="348294"/>
                  </a:lnTo>
                  <a:close/>
                </a:path>
              </a:pathLst>
            </a:custGeom>
            <a:solidFill>
              <a:srgbClr val="101010"/>
            </a:solidFill>
            <a:ln cap="sq" cmpd="sng" w="38100">
              <a:solidFill>
                <a:srgbClr val="FFFFFF"/>
              </a:solidFill>
              <a:prstDash val="solid"/>
              <a:miter lim="8000"/>
              <a:headEnd len="sm" w="sm" type="none"/>
              <a:tailEnd len="sm" w="sm" type="none"/>
            </a:ln>
          </p:spPr>
        </p:sp>
        <p:sp>
          <p:nvSpPr>
            <p:cNvPr id="218" name="Google Shape;218;p15"/>
            <p:cNvSpPr txBox="1"/>
            <p:nvPr/>
          </p:nvSpPr>
          <p:spPr>
            <a:xfrm>
              <a:off x="0" y="-38100"/>
              <a:ext cx="508628" cy="3863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9" name="Google Shape;219;p15"/>
          <p:cNvGrpSpPr/>
          <p:nvPr/>
        </p:nvGrpSpPr>
        <p:grpSpPr>
          <a:xfrm>
            <a:off x="8215594" y="697263"/>
            <a:ext cx="1837910" cy="1396222"/>
            <a:chOff x="0" y="-38100"/>
            <a:chExt cx="508628" cy="386394"/>
          </a:xfrm>
        </p:grpSpPr>
        <p:sp>
          <p:nvSpPr>
            <p:cNvPr id="220" name="Google Shape;220;p15"/>
            <p:cNvSpPr/>
            <p:nvPr/>
          </p:nvSpPr>
          <p:spPr>
            <a:xfrm>
              <a:off x="0" y="0"/>
              <a:ext cx="508627" cy="348294"/>
            </a:xfrm>
            <a:custGeom>
              <a:rect b="b" l="l" r="r" t="t"/>
              <a:pathLst>
                <a:path extrusionOk="0" h="348294" w="508627">
                  <a:moveTo>
                    <a:pt x="0" y="0"/>
                  </a:moveTo>
                  <a:lnTo>
                    <a:pt x="508627" y="0"/>
                  </a:lnTo>
                  <a:lnTo>
                    <a:pt x="508627" y="348294"/>
                  </a:lnTo>
                  <a:lnTo>
                    <a:pt x="0" y="348294"/>
                  </a:lnTo>
                  <a:close/>
                </a:path>
              </a:pathLst>
            </a:custGeom>
            <a:solidFill>
              <a:srgbClr val="101010"/>
            </a:solidFill>
            <a:ln cap="sq" cmpd="sng" w="38100">
              <a:solidFill>
                <a:srgbClr val="FFFFFF"/>
              </a:solidFill>
              <a:prstDash val="solid"/>
              <a:miter lim="8000"/>
              <a:headEnd len="sm" w="sm" type="none"/>
              <a:tailEnd len="sm" w="sm" type="none"/>
            </a:ln>
          </p:spPr>
        </p:sp>
        <p:sp>
          <p:nvSpPr>
            <p:cNvPr id="221" name="Google Shape;221;p15"/>
            <p:cNvSpPr txBox="1"/>
            <p:nvPr/>
          </p:nvSpPr>
          <p:spPr>
            <a:xfrm>
              <a:off x="0" y="-38100"/>
              <a:ext cx="508628" cy="3863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2" name="Google Shape;222;p15"/>
          <p:cNvGrpSpPr/>
          <p:nvPr/>
        </p:nvGrpSpPr>
        <p:grpSpPr>
          <a:xfrm>
            <a:off x="8215594" y="8090061"/>
            <a:ext cx="1837910" cy="1396222"/>
            <a:chOff x="0" y="-38100"/>
            <a:chExt cx="508628" cy="386394"/>
          </a:xfrm>
        </p:grpSpPr>
        <p:sp>
          <p:nvSpPr>
            <p:cNvPr id="223" name="Google Shape;223;p15"/>
            <p:cNvSpPr/>
            <p:nvPr/>
          </p:nvSpPr>
          <p:spPr>
            <a:xfrm>
              <a:off x="0" y="0"/>
              <a:ext cx="508627" cy="348294"/>
            </a:xfrm>
            <a:custGeom>
              <a:rect b="b" l="l" r="r" t="t"/>
              <a:pathLst>
                <a:path extrusionOk="0" h="348294" w="508627">
                  <a:moveTo>
                    <a:pt x="0" y="0"/>
                  </a:moveTo>
                  <a:lnTo>
                    <a:pt x="508627" y="0"/>
                  </a:lnTo>
                  <a:lnTo>
                    <a:pt x="508627" y="348294"/>
                  </a:lnTo>
                  <a:lnTo>
                    <a:pt x="0" y="348294"/>
                  </a:lnTo>
                  <a:close/>
                </a:path>
              </a:pathLst>
            </a:custGeom>
            <a:solidFill>
              <a:srgbClr val="101010"/>
            </a:solidFill>
            <a:ln cap="sq" cmpd="sng" w="38100">
              <a:solidFill>
                <a:srgbClr val="FFFFFF"/>
              </a:solidFill>
              <a:prstDash val="solid"/>
              <a:miter lim="8000"/>
              <a:headEnd len="sm" w="sm" type="none"/>
              <a:tailEnd len="sm" w="sm" type="none"/>
            </a:ln>
          </p:spPr>
        </p:sp>
        <p:sp>
          <p:nvSpPr>
            <p:cNvPr id="224" name="Google Shape;224;p15"/>
            <p:cNvSpPr txBox="1"/>
            <p:nvPr/>
          </p:nvSpPr>
          <p:spPr>
            <a:xfrm>
              <a:off x="0" y="-38100"/>
              <a:ext cx="508628" cy="3863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15"/>
          <p:cNvGrpSpPr/>
          <p:nvPr/>
        </p:nvGrpSpPr>
        <p:grpSpPr>
          <a:xfrm>
            <a:off x="11874143" y="4061858"/>
            <a:ext cx="1837910" cy="1396222"/>
            <a:chOff x="0" y="-38100"/>
            <a:chExt cx="508628" cy="386394"/>
          </a:xfrm>
        </p:grpSpPr>
        <p:sp>
          <p:nvSpPr>
            <p:cNvPr id="226" name="Google Shape;226;p15"/>
            <p:cNvSpPr/>
            <p:nvPr/>
          </p:nvSpPr>
          <p:spPr>
            <a:xfrm>
              <a:off x="0" y="0"/>
              <a:ext cx="508627" cy="348294"/>
            </a:xfrm>
            <a:custGeom>
              <a:rect b="b" l="l" r="r" t="t"/>
              <a:pathLst>
                <a:path extrusionOk="0" h="348294" w="508627">
                  <a:moveTo>
                    <a:pt x="0" y="0"/>
                  </a:moveTo>
                  <a:lnTo>
                    <a:pt x="508627" y="0"/>
                  </a:lnTo>
                  <a:lnTo>
                    <a:pt x="508627" y="348294"/>
                  </a:lnTo>
                  <a:lnTo>
                    <a:pt x="0" y="348294"/>
                  </a:lnTo>
                  <a:close/>
                </a:path>
              </a:pathLst>
            </a:custGeom>
            <a:solidFill>
              <a:srgbClr val="101010"/>
            </a:solidFill>
            <a:ln cap="sq" cmpd="sng" w="38100">
              <a:solidFill>
                <a:srgbClr val="FFFFFF"/>
              </a:solidFill>
              <a:prstDash val="solid"/>
              <a:miter lim="8000"/>
              <a:headEnd len="sm" w="sm" type="none"/>
              <a:tailEnd len="sm" w="sm" type="none"/>
            </a:ln>
          </p:spPr>
        </p:sp>
        <p:sp>
          <p:nvSpPr>
            <p:cNvPr id="227" name="Google Shape;227;p15"/>
            <p:cNvSpPr txBox="1"/>
            <p:nvPr/>
          </p:nvSpPr>
          <p:spPr>
            <a:xfrm>
              <a:off x="0" y="-38100"/>
              <a:ext cx="508628" cy="38639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8" name="Google Shape;228;p15"/>
          <p:cNvSpPr txBox="1"/>
          <p:nvPr/>
        </p:nvSpPr>
        <p:spPr>
          <a:xfrm>
            <a:off x="4812822" y="4105304"/>
            <a:ext cx="1326300" cy="1277100"/>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8297" u="none" cap="none" strike="noStrike">
                <a:solidFill>
                  <a:srgbClr val="F5641D"/>
                </a:solidFill>
                <a:latin typeface="Courier Prime"/>
                <a:ea typeface="Courier Prime"/>
                <a:cs typeface="Courier Prime"/>
                <a:sym typeface="Courier Prime"/>
              </a:rPr>
              <a:t>02</a:t>
            </a:r>
            <a:endParaRPr/>
          </a:p>
        </p:txBody>
      </p:sp>
      <p:sp>
        <p:nvSpPr>
          <p:cNvPr id="229" name="Google Shape;229;p15"/>
          <p:cNvSpPr txBox="1"/>
          <p:nvPr/>
        </p:nvSpPr>
        <p:spPr>
          <a:xfrm>
            <a:off x="8471371" y="740708"/>
            <a:ext cx="1326300" cy="1277100"/>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8297" u="none" cap="none" strike="noStrike">
                <a:solidFill>
                  <a:srgbClr val="F5641D"/>
                </a:solidFill>
                <a:latin typeface="Courier Prime"/>
                <a:ea typeface="Courier Prime"/>
                <a:cs typeface="Courier Prime"/>
                <a:sym typeface="Courier Prime"/>
              </a:rPr>
              <a:t>01</a:t>
            </a:r>
            <a:endParaRPr/>
          </a:p>
        </p:txBody>
      </p:sp>
      <p:sp>
        <p:nvSpPr>
          <p:cNvPr id="230" name="Google Shape;230;p15"/>
          <p:cNvSpPr txBox="1"/>
          <p:nvPr/>
        </p:nvSpPr>
        <p:spPr>
          <a:xfrm>
            <a:off x="8471371" y="8133507"/>
            <a:ext cx="1326300" cy="1277100"/>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8297" u="none" cap="none" strike="noStrike">
                <a:solidFill>
                  <a:srgbClr val="F5641D"/>
                </a:solidFill>
                <a:latin typeface="Courier Prime"/>
                <a:ea typeface="Courier Prime"/>
                <a:cs typeface="Courier Prime"/>
                <a:sym typeface="Courier Prime"/>
              </a:rPr>
              <a:t>04</a:t>
            </a:r>
            <a:endParaRPr/>
          </a:p>
        </p:txBody>
      </p:sp>
      <p:sp>
        <p:nvSpPr>
          <p:cNvPr id="231" name="Google Shape;231;p15"/>
          <p:cNvSpPr txBox="1"/>
          <p:nvPr/>
        </p:nvSpPr>
        <p:spPr>
          <a:xfrm>
            <a:off x="12129919" y="4105304"/>
            <a:ext cx="1326300" cy="1277100"/>
          </a:xfrm>
          <a:prstGeom prst="rect">
            <a:avLst/>
          </a:prstGeom>
          <a:noFill/>
          <a:ln>
            <a:noFill/>
          </a:ln>
        </p:spPr>
        <p:txBody>
          <a:bodyPr anchorCtr="0" anchor="t" bIns="0" lIns="0" spcFirstLastPara="1" rIns="0" wrap="square" tIns="0">
            <a:spAutoFit/>
          </a:bodyPr>
          <a:lstStyle/>
          <a:p>
            <a:pPr indent="0" lvl="0" marL="0" marR="0" rtl="0" algn="ctr">
              <a:lnSpc>
                <a:spcPct val="120995"/>
              </a:lnSpc>
              <a:spcBef>
                <a:spcPts val="0"/>
              </a:spcBef>
              <a:spcAft>
                <a:spcPts val="0"/>
              </a:spcAft>
              <a:buNone/>
            </a:pPr>
            <a:r>
              <a:rPr b="0" i="0" lang="en-US" sz="8297" u="none" cap="none" strike="noStrike">
                <a:solidFill>
                  <a:srgbClr val="F5641D"/>
                </a:solidFill>
                <a:latin typeface="Courier Prime"/>
                <a:ea typeface="Courier Prime"/>
                <a:cs typeface="Courier Prime"/>
                <a:sym typeface="Courier Prime"/>
              </a:rPr>
              <a:t>03</a:t>
            </a:r>
            <a:endParaRPr/>
          </a:p>
        </p:txBody>
      </p:sp>
      <p:sp>
        <p:nvSpPr>
          <p:cNvPr id="232" name="Google Shape;232;p15"/>
          <p:cNvSpPr txBox="1"/>
          <p:nvPr/>
        </p:nvSpPr>
        <p:spPr>
          <a:xfrm>
            <a:off x="794399" y="1529526"/>
            <a:ext cx="2831621"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a:t>
            </a:r>
            <a:endParaRPr/>
          </a:p>
        </p:txBody>
      </p:sp>
      <p:sp>
        <p:nvSpPr>
          <p:cNvPr id="233" name="Google Shape;233;p15"/>
          <p:cNvSpPr txBox="1"/>
          <p:nvPr/>
        </p:nvSpPr>
        <p:spPr>
          <a:xfrm>
            <a:off x="1451868" y="7495585"/>
            <a:ext cx="2831621"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a:t>
            </a:r>
            <a:endParaRPr/>
          </a:p>
        </p:txBody>
      </p:sp>
      <p:sp>
        <p:nvSpPr>
          <p:cNvPr id="234" name="Google Shape;234;p15"/>
          <p:cNvSpPr txBox="1"/>
          <p:nvPr/>
        </p:nvSpPr>
        <p:spPr>
          <a:xfrm>
            <a:off x="13613226" y="1529526"/>
            <a:ext cx="2831621"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a:t>
            </a:r>
            <a:endParaRPr/>
          </a:p>
        </p:txBody>
      </p:sp>
      <p:sp>
        <p:nvSpPr>
          <p:cNvPr id="235" name="Google Shape;235;p15"/>
          <p:cNvSpPr txBox="1"/>
          <p:nvPr/>
        </p:nvSpPr>
        <p:spPr>
          <a:xfrm>
            <a:off x="14427679" y="7633221"/>
            <a:ext cx="2831621" cy="1151890"/>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a:t>
            </a:r>
            <a:endParaRPr/>
          </a:p>
        </p:txBody>
      </p:sp>
      <p:cxnSp>
        <p:nvCxnSpPr>
          <p:cNvPr id="236" name="Google Shape;236;p15"/>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237" name="Google Shape;237;p15"/>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241" name="Shape 241"/>
        <p:cNvGrpSpPr/>
        <p:nvPr/>
      </p:nvGrpSpPr>
      <p:grpSpPr>
        <a:xfrm>
          <a:off x="0" y="0"/>
          <a:ext cx="0" cy="0"/>
          <a:chOff x="0" y="0"/>
          <a:chExt cx="0" cy="0"/>
        </a:xfrm>
      </p:grpSpPr>
      <p:pic>
        <p:nvPicPr>
          <p:cNvPr id="242" name="Google Shape;242;p16"/>
          <p:cNvPicPr preferRelativeResize="0"/>
          <p:nvPr/>
        </p:nvPicPr>
        <p:blipFill>
          <a:blip r:embed="rId3">
            <a:alphaModFix/>
          </a:blip>
          <a:stretch>
            <a:fillRect/>
          </a:stretch>
        </p:blipFill>
        <p:spPr>
          <a:xfrm>
            <a:off x="0" y="44648"/>
            <a:ext cx="18288000" cy="10197703"/>
          </a:xfrm>
          <a:prstGeom prst="rect">
            <a:avLst/>
          </a:prstGeom>
          <a:noFill/>
          <a:ln>
            <a:noFill/>
          </a:ln>
        </p:spPr>
      </p:pic>
      <p:sp>
        <p:nvSpPr>
          <p:cNvPr id="243" name="Google Shape;243;p16"/>
          <p:cNvSpPr/>
          <p:nvPr/>
        </p:nvSpPr>
        <p:spPr>
          <a:xfrm>
            <a:off x="880165" y="2669327"/>
            <a:ext cx="3860402" cy="1838880"/>
          </a:xfrm>
          <a:custGeom>
            <a:rect b="b" l="l" r="r" t="t"/>
            <a:pathLst>
              <a:path extrusionOk="0" h="1838880" w="3860402">
                <a:moveTo>
                  <a:pt x="0" y="0"/>
                </a:moveTo>
                <a:lnTo>
                  <a:pt x="3860402" y="0"/>
                </a:lnTo>
                <a:lnTo>
                  <a:pt x="3860402" y="1838880"/>
                </a:lnTo>
                <a:lnTo>
                  <a:pt x="0" y="1838880"/>
                </a:lnTo>
                <a:lnTo>
                  <a:pt x="0" y="0"/>
                </a:lnTo>
                <a:close/>
              </a:path>
            </a:pathLst>
          </a:custGeom>
          <a:blipFill rotWithShape="1">
            <a:blip r:embed="rId4">
              <a:alphaModFix/>
            </a:blip>
            <a:stretch>
              <a:fillRect b="-227086" l="0" r="0" t="0"/>
            </a:stretch>
          </a:blipFill>
          <a:ln>
            <a:noFill/>
          </a:ln>
        </p:spPr>
      </p:sp>
      <p:sp>
        <p:nvSpPr>
          <p:cNvPr id="244" name="Google Shape;244;p16"/>
          <p:cNvSpPr/>
          <p:nvPr/>
        </p:nvSpPr>
        <p:spPr>
          <a:xfrm>
            <a:off x="9324788" y="2669327"/>
            <a:ext cx="3860402" cy="1838880"/>
          </a:xfrm>
          <a:custGeom>
            <a:rect b="b" l="l" r="r" t="t"/>
            <a:pathLst>
              <a:path extrusionOk="0" h="1838880" w="3860402">
                <a:moveTo>
                  <a:pt x="0" y="0"/>
                </a:moveTo>
                <a:lnTo>
                  <a:pt x="3860402" y="0"/>
                </a:lnTo>
                <a:lnTo>
                  <a:pt x="3860402" y="1838880"/>
                </a:lnTo>
                <a:lnTo>
                  <a:pt x="0" y="1838880"/>
                </a:lnTo>
                <a:lnTo>
                  <a:pt x="0" y="0"/>
                </a:lnTo>
                <a:close/>
              </a:path>
            </a:pathLst>
          </a:custGeom>
          <a:blipFill rotWithShape="1">
            <a:blip r:embed="rId4">
              <a:alphaModFix/>
            </a:blip>
            <a:stretch>
              <a:fillRect b="-227086" l="0" r="0" t="0"/>
            </a:stretch>
          </a:blipFill>
          <a:ln>
            <a:noFill/>
          </a:ln>
        </p:spPr>
      </p:sp>
      <p:sp>
        <p:nvSpPr>
          <p:cNvPr id="245" name="Google Shape;245;p16"/>
          <p:cNvSpPr/>
          <p:nvPr/>
        </p:nvSpPr>
        <p:spPr>
          <a:xfrm>
            <a:off x="5102436" y="4726743"/>
            <a:ext cx="3860402" cy="1794255"/>
          </a:xfrm>
          <a:custGeom>
            <a:rect b="b" l="l" r="r" t="t"/>
            <a:pathLst>
              <a:path extrusionOk="0" h="1794255" w="3860402">
                <a:moveTo>
                  <a:pt x="0" y="0"/>
                </a:moveTo>
                <a:lnTo>
                  <a:pt x="3860402" y="0"/>
                </a:lnTo>
                <a:lnTo>
                  <a:pt x="3860402" y="1794255"/>
                </a:lnTo>
                <a:lnTo>
                  <a:pt x="0" y="1794255"/>
                </a:lnTo>
                <a:lnTo>
                  <a:pt x="0" y="0"/>
                </a:lnTo>
                <a:close/>
              </a:path>
            </a:pathLst>
          </a:custGeom>
          <a:blipFill rotWithShape="1">
            <a:blip r:embed="rId4">
              <a:alphaModFix/>
            </a:blip>
            <a:stretch>
              <a:fillRect b="0" l="0" r="0" t="-235221"/>
            </a:stretch>
          </a:blipFill>
          <a:ln>
            <a:noFill/>
          </a:ln>
        </p:spPr>
      </p:sp>
      <p:sp>
        <p:nvSpPr>
          <p:cNvPr id="246" name="Google Shape;246;p16"/>
          <p:cNvSpPr/>
          <p:nvPr/>
        </p:nvSpPr>
        <p:spPr>
          <a:xfrm>
            <a:off x="13547059" y="4726743"/>
            <a:ext cx="3860402" cy="1794255"/>
          </a:xfrm>
          <a:custGeom>
            <a:rect b="b" l="l" r="r" t="t"/>
            <a:pathLst>
              <a:path extrusionOk="0" h="1794255" w="3860402">
                <a:moveTo>
                  <a:pt x="0" y="0"/>
                </a:moveTo>
                <a:lnTo>
                  <a:pt x="3860402" y="0"/>
                </a:lnTo>
                <a:lnTo>
                  <a:pt x="3860402" y="1794255"/>
                </a:lnTo>
                <a:lnTo>
                  <a:pt x="0" y="1794255"/>
                </a:lnTo>
                <a:lnTo>
                  <a:pt x="0" y="0"/>
                </a:lnTo>
                <a:close/>
              </a:path>
            </a:pathLst>
          </a:custGeom>
          <a:blipFill rotWithShape="1">
            <a:blip r:embed="rId4">
              <a:alphaModFix/>
            </a:blip>
            <a:stretch>
              <a:fillRect b="0" l="0" r="0" t="-235221"/>
            </a:stretch>
          </a:blipFill>
          <a:ln>
            <a:noFill/>
          </a:ln>
        </p:spPr>
      </p:sp>
      <p:sp>
        <p:nvSpPr>
          <p:cNvPr id="247" name="Google Shape;247;p16"/>
          <p:cNvSpPr txBox="1"/>
          <p:nvPr/>
        </p:nvSpPr>
        <p:spPr>
          <a:xfrm>
            <a:off x="2110499" y="3224483"/>
            <a:ext cx="1393678" cy="136979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8918" u="none" cap="none" strike="noStrike">
                <a:solidFill>
                  <a:srgbClr val="F5641D"/>
                </a:solidFill>
                <a:latin typeface="Courier Prime"/>
                <a:ea typeface="Courier Prime"/>
                <a:cs typeface="Courier Prime"/>
                <a:sym typeface="Courier Prime"/>
              </a:rPr>
              <a:t>01</a:t>
            </a:r>
            <a:endParaRPr/>
          </a:p>
        </p:txBody>
      </p:sp>
      <p:sp>
        <p:nvSpPr>
          <p:cNvPr id="248" name="Google Shape;248;p16"/>
          <p:cNvSpPr txBox="1"/>
          <p:nvPr/>
        </p:nvSpPr>
        <p:spPr>
          <a:xfrm>
            <a:off x="6335798" y="4508373"/>
            <a:ext cx="1393678" cy="136979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8918" u="none" cap="none" strike="noStrike">
                <a:solidFill>
                  <a:srgbClr val="F5641D"/>
                </a:solidFill>
                <a:latin typeface="Courier Prime"/>
                <a:ea typeface="Courier Prime"/>
                <a:cs typeface="Courier Prime"/>
                <a:sym typeface="Courier Prime"/>
              </a:rPr>
              <a:t>02</a:t>
            </a:r>
            <a:endParaRPr/>
          </a:p>
        </p:txBody>
      </p:sp>
      <p:sp>
        <p:nvSpPr>
          <p:cNvPr id="249" name="Google Shape;249;p16"/>
          <p:cNvSpPr txBox="1"/>
          <p:nvPr/>
        </p:nvSpPr>
        <p:spPr>
          <a:xfrm>
            <a:off x="10559810" y="3224483"/>
            <a:ext cx="1393678" cy="136979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8918" u="none" cap="none" strike="noStrike">
                <a:solidFill>
                  <a:srgbClr val="F5641D"/>
                </a:solidFill>
                <a:latin typeface="Courier Prime"/>
                <a:ea typeface="Courier Prime"/>
                <a:cs typeface="Courier Prime"/>
                <a:sym typeface="Courier Prime"/>
              </a:rPr>
              <a:t>03</a:t>
            </a:r>
            <a:endParaRPr/>
          </a:p>
        </p:txBody>
      </p:sp>
      <p:sp>
        <p:nvSpPr>
          <p:cNvPr id="250" name="Google Shape;250;p16"/>
          <p:cNvSpPr txBox="1"/>
          <p:nvPr/>
        </p:nvSpPr>
        <p:spPr>
          <a:xfrm>
            <a:off x="14791993" y="3934167"/>
            <a:ext cx="1393678" cy="1369799"/>
          </a:xfrm>
          <a:prstGeom prst="rect">
            <a:avLst/>
          </a:prstGeom>
          <a:noFill/>
          <a:ln>
            <a:noFill/>
          </a:ln>
        </p:spPr>
        <p:txBody>
          <a:bodyPr anchorCtr="0" anchor="t" bIns="0" lIns="0" spcFirstLastPara="1" rIns="0" wrap="square" tIns="0">
            <a:spAutoFit/>
          </a:bodyPr>
          <a:lstStyle/>
          <a:p>
            <a:pPr indent="0" lvl="0" marL="0" marR="0" rtl="0" algn="ctr">
              <a:lnSpc>
                <a:spcPct val="121002"/>
              </a:lnSpc>
              <a:spcBef>
                <a:spcPts val="0"/>
              </a:spcBef>
              <a:spcAft>
                <a:spcPts val="0"/>
              </a:spcAft>
              <a:buNone/>
            </a:pPr>
            <a:r>
              <a:rPr b="0" i="0" lang="en-US" sz="8918" u="none" cap="none" strike="noStrike">
                <a:solidFill>
                  <a:srgbClr val="F5641D"/>
                </a:solidFill>
                <a:latin typeface="Courier Prime"/>
                <a:ea typeface="Courier Prime"/>
                <a:cs typeface="Courier Prime"/>
                <a:sym typeface="Courier Prime"/>
              </a:rPr>
              <a:t>04</a:t>
            </a:r>
            <a:endParaRPr/>
          </a:p>
        </p:txBody>
      </p:sp>
      <p:sp>
        <p:nvSpPr>
          <p:cNvPr id="251" name="Google Shape;251;p16"/>
          <p:cNvSpPr txBox="1"/>
          <p:nvPr/>
        </p:nvSpPr>
        <p:spPr>
          <a:xfrm>
            <a:off x="5616827" y="6762976"/>
            <a:ext cx="2831621" cy="2323465"/>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252" name="Google Shape;252;p16"/>
          <p:cNvSpPr txBox="1"/>
          <p:nvPr/>
        </p:nvSpPr>
        <p:spPr>
          <a:xfrm>
            <a:off x="1394556" y="5220186"/>
            <a:ext cx="2831621" cy="2323465"/>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253" name="Google Shape;253;p16"/>
          <p:cNvSpPr txBox="1"/>
          <p:nvPr/>
        </p:nvSpPr>
        <p:spPr>
          <a:xfrm>
            <a:off x="9840839" y="5220186"/>
            <a:ext cx="2831621" cy="2323465"/>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254" name="Google Shape;254;p16"/>
          <p:cNvSpPr txBox="1"/>
          <p:nvPr/>
        </p:nvSpPr>
        <p:spPr>
          <a:xfrm>
            <a:off x="14073022" y="6762976"/>
            <a:ext cx="2831621" cy="2323465"/>
          </a:xfrm>
          <a:prstGeom prst="rect">
            <a:avLst/>
          </a:prstGeom>
          <a:noFill/>
          <a:ln>
            <a:noFill/>
          </a:ln>
        </p:spPr>
        <p:txBody>
          <a:bodyPr anchorCtr="0" anchor="t" bIns="0" lIns="0" spcFirstLastPara="1" rIns="0" wrap="square" tIns="0">
            <a:spAutoFit/>
          </a:bodyPr>
          <a:lstStyle/>
          <a:p>
            <a:pPr indent="0" lvl="0" marL="0" marR="0" rtl="0" algn="ctr">
              <a:lnSpc>
                <a:spcPct val="154027"/>
              </a:lnSpc>
              <a:spcBef>
                <a:spcPts val="0"/>
              </a:spcBef>
              <a:spcAft>
                <a:spcPts val="0"/>
              </a:spcAft>
              <a:buNone/>
            </a:pPr>
            <a:r>
              <a:rPr b="0" i="0" lang="en-US" sz="1999" u="none" cap="none" strike="noStrike">
                <a:solidFill>
                  <a:srgbClr val="FFFFFF"/>
                </a:solidFill>
                <a:latin typeface="Fira Sans"/>
                <a:ea typeface="Fira Sans"/>
                <a:cs typeface="Fira Sans"/>
                <a:sym typeface="Fira Sans"/>
              </a:rPr>
              <a:t>Lorem ipsum dolor sit amet, consectetur adipiscing elit, sed do eiusmod tempor incididunt ut labore et dolore magna aliqua.</a:t>
            </a:r>
            <a:endParaRPr/>
          </a:p>
        </p:txBody>
      </p:sp>
      <p:sp>
        <p:nvSpPr>
          <p:cNvPr id="255" name="Google Shape;255;p16"/>
          <p:cNvSpPr txBox="1"/>
          <p:nvPr/>
        </p:nvSpPr>
        <p:spPr>
          <a:xfrm>
            <a:off x="2486182" y="653473"/>
            <a:ext cx="13315500" cy="1628100"/>
          </a:xfrm>
          <a:prstGeom prst="rect">
            <a:avLst/>
          </a:prstGeom>
          <a:noFill/>
          <a:ln>
            <a:noFill/>
          </a:ln>
        </p:spPr>
        <p:txBody>
          <a:bodyPr anchorCtr="0" anchor="t" bIns="0" lIns="0" spcFirstLastPara="1" rIns="0" wrap="square" tIns="0">
            <a:spAutoFit/>
          </a:bodyPr>
          <a:lstStyle/>
          <a:p>
            <a:pPr indent="0" lvl="0" marL="0" marR="0" rtl="0" algn="ctr">
              <a:lnSpc>
                <a:spcPct val="113008"/>
              </a:lnSpc>
              <a:spcBef>
                <a:spcPts val="0"/>
              </a:spcBef>
              <a:spcAft>
                <a:spcPts val="0"/>
              </a:spcAft>
              <a:buNone/>
            </a:pPr>
            <a:r>
              <a:rPr b="0" i="0" lang="en-US" sz="10578" u="none" cap="none" strike="noStrike">
                <a:solidFill>
                  <a:srgbClr val="FFFFFF"/>
                </a:solidFill>
                <a:latin typeface="Courier Prime"/>
                <a:ea typeface="Courier Prime"/>
                <a:cs typeface="Courier Prime"/>
                <a:sym typeface="Courier Prime"/>
              </a:rPr>
              <a:t>Risk Factors</a:t>
            </a:r>
            <a:endParaRPr/>
          </a:p>
        </p:txBody>
      </p:sp>
      <p:cxnSp>
        <p:nvCxnSpPr>
          <p:cNvPr id="256" name="Google Shape;256;p16"/>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257" name="Google Shape;257;p16"/>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636"/>
        </a:solidFill>
      </p:bgPr>
    </p:bg>
    <p:spTree>
      <p:nvGrpSpPr>
        <p:cNvPr id="261" name="Shape 261"/>
        <p:cNvGrpSpPr/>
        <p:nvPr/>
      </p:nvGrpSpPr>
      <p:grpSpPr>
        <a:xfrm>
          <a:off x="0" y="0"/>
          <a:ext cx="0" cy="0"/>
          <a:chOff x="0" y="0"/>
          <a:chExt cx="0" cy="0"/>
        </a:xfrm>
      </p:grpSpPr>
      <p:pic>
        <p:nvPicPr>
          <p:cNvPr id="262" name="Google Shape;262;p17"/>
          <p:cNvPicPr preferRelativeResize="0"/>
          <p:nvPr/>
        </p:nvPicPr>
        <p:blipFill>
          <a:blip r:embed="rId3">
            <a:alphaModFix/>
          </a:blip>
          <a:stretch>
            <a:fillRect/>
          </a:stretch>
        </p:blipFill>
        <p:spPr>
          <a:xfrm>
            <a:off x="0" y="44648"/>
            <a:ext cx="18288000" cy="10197703"/>
          </a:xfrm>
          <a:prstGeom prst="rect">
            <a:avLst/>
          </a:prstGeom>
          <a:noFill/>
          <a:ln>
            <a:noFill/>
          </a:ln>
        </p:spPr>
      </p:pic>
      <p:pic>
        <p:nvPicPr>
          <p:cNvPr id="263" name="Google Shape;263;p17"/>
          <p:cNvPicPr preferRelativeResize="0"/>
          <p:nvPr/>
        </p:nvPicPr>
        <p:blipFill rotWithShape="1">
          <a:blip r:embed="rId4">
            <a:alphaModFix/>
          </a:blip>
          <a:srcRect b="0" l="0" r="0" t="0"/>
          <a:stretch/>
        </p:blipFill>
        <p:spPr>
          <a:xfrm>
            <a:off x="5417601" y="1979800"/>
            <a:ext cx="7638536" cy="7638536"/>
          </a:xfrm>
          <a:prstGeom prst="rect">
            <a:avLst/>
          </a:prstGeom>
          <a:noFill/>
          <a:ln>
            <a:noFill/>
          </a:ln>
        </p:spPr>
      </p:pic>
      <p:grpSp>
        <p:nvGrpSpPr>
          <p:cNvPr id="264" name="Google Shape;264;p17"/>
          <p:cNvGrpSpPr/>
          <p:nvPr/>
        </p:nvGrpSpPr>
        <p:grpSpPr>
          <a:xfrm>
            <a:off x="6917443" y="3490207"/>
            <a:ext cx="4642928" cy="4642928"/>
            <a:chOff x="0" y="0"/>
            <a:chExt cx="812800" cy="812800"/>
          </a:xfrm>
        </p:grpSpPr>
        <p:sp>
          <p:nvSpPr>
            <p:cNvPr id="265" name="Google Shape;265;p17"/>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0101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7"/>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3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17"/>
          <p:cNvGrpSpPr/>
          <p:nvPr/>
        </p:nvGrpSpPr>
        <p:grpSpPr>
          <a:xfrm>
            <a:off x="2612248" y="2442775"/>
            <a:ext cx="1637958" cy="741344"/>
            <a:chOff x="0" y="-104775"/>
            <a:chExt cx="431396" cy="195250"/>
          </a:xfrm>
        </p:grpSpPr>
        <p:sp>
          <p:nvSpPr>
            <p:cNvPr id="268" name="Google Shape;268;p17"/>
            <p:cNvSpPr/>
            <p:nvPr/>
          </p:nvSpPr>
          <p:spPr>
            <a:xfrm>
              <a:off x="0" y="0"/>
              <a:ext cx="431396" cy="90475"/>
            </a:xfrm>
            <a:custGeom>
              <a:rect b="b" l="l" r="r" t="t"/>
              <a:pathLst>
                <a:path extrusionOk="0" h="90475" w="431396">
                  <a:moveTo>
                    <a:pt x="0" y="0"/>
                  </a:moveTo>
                  <a:lnTo>
                    <a:pt x="431396" y="0"/>
                  </a:lnTo>
                  <a:lnTo>
                    <a:pt x="431396" y="90475"/>
                  </a:lnTo>
                  <a:lnTo>
                    <a:pt x="0" y="90475"/>
                  </a:lnTo>
                  <a:close/>
                </a:path>
              </a:pathLst>
            </a:custGeom>
            <a:solidFill>
              <a:srgbClr val="F4592F"/>
            </a:solidFill>
            <a:ln>
              <a:noFill/>
            </a:ln>
          </p:spPr>
        </p:sp>
        <p:sp>
          <p:nvSpPr>
            <p:cNvPr id="269" name="Google Shape;269;p17"/>
            <p:cNvSpPr txBox="1"/>
            <p:nvPr/>
          </p:nvSpPr>
          <p:spPr>
            <a:xfrm>
              <a:off x="0" y="-104775"/>
              <a:ext cx="431396" cy="195250"/>
            </a:xfrm>
            <a:prstGeom prst="rect">
              <a:avLst/>
            </a:prstGeom>
            <a:noFill/>
            <a:ln>
              <a:noFill/>
            </a:ln>
          </p:spPr>
          <p:txBody>
            <a:bodyPr anchorCtr="0" anchor="ctr" bIns="50800" lIns="50800" spcFirstLastPara="1" rIns="50800" wrap="square" tIns="50800">
              <a:noAutofit/>
            </a:bodyPr>
            <a:lstStyle/>
            <a:p>
              <a:pPr indent="0" lvl="0" marL="0" marR="0" rtl="0" algn="ctr">
                <a:lnSpc>
                  <a:spcPct val="19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0" name="Google Shape;270;p17"/>
          <p:cNvGrpSpPr/>
          <p:nvPr/>
        </p:nvGrpSpPr>
        <p:grpSpPr>
          <a:xfrm>
            <a:off x="14462088" y="2442775"/>
            <a:ext cx="1637958" cy="741344"/>
            <a:chOff x="0" y="-104775"/>
            <a:chExt cx="431396" cy="195250"/>
          </a:xfrm>
        </p:grpSpPr>
        <p:sp>
          <p:nvSpPr>
            <p:cNvPr id="271" name="Google Shape;271;p17"/>
            <p:cNvSpPr/>
            <p:nvPr/>
          </p:nvSpPr>
          <p:spPr>
            <a:xfrm>
              <a:off x="0" y="0"/>
              <a:ext cx="431396" cy="90475"/>
            </a:xfrm>
            <a:custGeom>
              <a:rect b="b" l="l" r="r" t="t"/>
              <a:pathLst>
                <a:path extrusionOk="0" h="90475" w="431396">
                  <a:moveTo>
                    <a:pt x="0" y="0"/>
                  </a:moveTo>
                  <a:lnTo>
                    <a:pt x="431396" y="0"/>
                  </a:lnTo>
                  <a:lnTo>
                    <a:pt x="431396" y="90475"/>
                  </a:lnTo>
                  <a:lnTo>
                    <a:pt x="0" y="90475"/>
                  </a:lnTo>
                  <a:close/>
                </a:path>
              </a:pathLst>
            </a:custGeom>
            <a:solidFill>
              <a:srgbClr val="FFFFFF"/>
            </a:solidFill>
            <a:ln>
              <a:noFill/>
            </a:ln>
          </p:spPr>
        </p:sp>
        <p:sp>
          <p:nvSpPr>
            <p:cNvPr id="272" name="Google Shape;272;p17"/>
            <p:cNvSpPr txBox="1"/>
            <p:nvPr/>
          </p:nvSpPr>
          <p:spPr>
            <a:xfrm>
              <a:off x="0" y="-104775"/>
              <a:ext cx="431396" cy="195250"/>
            </a:xfrm>
            <a:prstGeom prst="rect">
              <a:avLst/>
            </a:prstGeom>
            <a:noFill/>
            <a:ln>
              <a:noFill/>
            </a:ln>
          </p:spPr>
          <p:txBody>
            <a:bodyPr anchorCtr="0" anchor="ctr" bIns="50800" lIns="50800" spcFirstLastPara="1" rIns="50800" wrap="square" tIns="50800">
              <a:noAutofit/>
            </a:bodyPr>
            <a:lstStyle/>
            <a:p>
              <a:pPr indent="0" lvl="0" marL="0" marR="0" rtl="0" algn="ctr">
                <a:lnSpc>
                  <a:spcPct val="19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17"/>
          <p:cNvGrpSpPr/>
          <p:nvPr/>
        </p:nvGrpSpPr>
        <p:grpSpPr>
          <a:xfrm>
            <a:off x="2612248" y="5810578"/>
            <a:ext cx="1637958" cy="741344"/>
            <a:chOff x="0" y="-104775"/>
            <a:chExt cx="431396" cy="195250"/>
          </a:xfrm>
        </p:grpSpPr>
        <p:sp>
          <p:nvSpPr>
            <p:cNvPr id="274" name="Google Shape;274;p17"/>
            <p:cNvSpPr/>
            <p:nvPr/>
          </p:nvSpPr>
          <p:spPr>
            <a:xfrm>
              <a:off x="0" y="0"/>
              <a:ext cx="431396" cy="90475"/>
            </a:xfrm>
            <a:custGeom>
              <a:rect b="b" l="l" r="r" t="t"/>
              <a:pathLst>
                <a:path extrusionOk="0" h="90475" w="431396">
                  <a:moveTo>
                    <a:pt x="0" y="0"/>
                  </a:moveTo>
                  <a:lnTo>
                    <a:pt x="431396" y="0"/>
                  </a:lnTo>
                  <a:lnTo>
                    <a:pt x="431396" y="90475"/>
                  </a:lnTo>
                  <a:lnTo>
                    <a:pt x="0" y="90475"/>
                  </a:lnTo>
                  <a:close/>
                </a:path>
              </a:pathLst>
            </a:custGeom>
            <a:solidFill>
              <a:srgbClr val="3A3A3A"/>
            </a:solidFill>
            <a:ln>
              <a:noFill/>
            </a:ln>
          </p:spPr>
        </p:sp>
        <p:sp>
          <p:nvSpPr>
            <p:cNvPr id="275" name="Google Shape;275;p17"/>
            <p:cNvSpPr txBox="1"/>
            <p:nvPr/>
          </p:nvSpPr>
          <p:spPr>
            <a:xfrm>
              <a:off x="0" y="-104775"/>
              <a:ext cx="431396" cy="195250"/>
            </a:xfrm>
            <a:prstGeom prst="rect">
              <a:avLst/>
            </a:prstGeom>
            <a:noFill/>
            <a:ln>
              <a:noFill/>
            </a:ln>
          </p:spPr>
          <p:txBody>
            <a:bodyPr anchorCtr="0" anchor="ctr" bIns="50800" lIns="50800" spcFirstLastPara="1" rIns="50800" wrap="square" tIns="50800">
              <a:noAutofit/>
            </a:bodyPr>
            <a:lstStyle/>
            <a:p>
              <a:pPr indent="0" lvl="0" marL="0" marR="0" rtl="0" algn="ctr">
                <a:lnSpc>
                  <a:spcPct val="19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6" name="Google Shape;276;p17"/>
          <p:cNvGrpSpPr/>
          <p:nvPr/>
        </p:nvGrpSpPr>
        <p:grpSpPr>
          <a:xfrm>
            <a:off x="14462088" y="5810578"/>
            <a:ext cx="1637958" cy="741344"/>
            <a:chOff x="0" y="-104775"/>
            <a:chExt cx="431396" cy="195250"/>
          </a:xfrm>
        </p:grpSpPr>
        <p:sp>
          <p:nvSpPr>
            <p:cNvPr id="277" name="Google Shape;277;p17"/>
            <p:cNvSpPr/>
            <p:nvPr/>
          </p:nvSpPr>
          <p:spPr>
            <a:xfrm>
              <a:off x="0" y="0"/>
              <a:ext cx="431396" cy="90475"/>
            </a:xfrm>
            <a:custGeom>
              <a:rect b="b" l="l" r="r" t="t"/>
              <a:pathLst>
                <a:path extrusionOk="0" h="90475" w="431396">
                  <a:moveTo>
                    <a:pt x="0" y="0"/>
                  </a:moveTo>
                  <a:lnTo>
                    <a:pt x="431396" y="0"/>
                  </a:lnTo>
                  <a:lnTo>
                    <a:pt x="431396" y="90475"/>
                  </a:lnTo>
                  <a:lnTo>
                    <a:pt x="0" y="90475"/>
                  </a:lnTo>
                  <a:close/>
                </a:path>
              </a:pathLst>
            </a:custGeom>
            <a:solidFill>
              <a:srgbClr val="FFA53B"/>
            </a:solidFill>
            <a:ln>
              <a:noFill/>
            </a:ln>
          </p:spPr>
        </p:sp>
        <p:sp>
          <p:nvSpPr>
            <p:cNvPr id="278" name="Google Shape;278;p17"/>
            <p:cNvSpPr txBox="1"/>
            <p:nvPr/>
          </p:nvSpPr>
          <p:spPr>
            <a:xfrm>
              <a:off x="0" y="-104775"/>
              <a:ext cx="431396" cy="195250"/>
            </a:xfrm>
            <a:prstGeom prst="rect">
              <a:avLst/>
            </a:prstGeom>
            <a:noFill/>
            <a:ln>
              <a:noFill/>
            </a:ln>
          </p:spPr>
          <p:txBody>
            <a:bodyPr anchorCtr="0" anchor="ctr" bIns="50800" lIns="50800" spcFirstLastPara="1" rIns="50800" wrap="square" tIns="50800">
              <a:noAutofit/>
            </a:bodyPr>
            <a:lstStyle/>
            <a:p>
              <a:pPr indent="0" lvl="0" marL="0" marR="0" rtl="0" algn="ctr">
                <a:lnSpc>
                  <a:spcPct val="194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9" name="Google Shape;279;p17"/>
          <p:cNvSpPr txBox="1"/>
          <p:nvPr/>
        </p:nvSpPr>
        <p:spPr>
          <a:xfrm>
            <a:off x="2486182" y="560236"/>
            <a:ext cx="13315500" cy="1628100"/>
          </a:xfrm>
          <a:prstGeom prst="rect">
            <a:avLst/>
          </a:prstGeom>
          <a:noFill/>
          <a:ln>
            <a:noFill/>
          </a:ln>
        </p:spPr>
        <p:txBody>
          <a:bodyPr anchorCtr="0" anchor="t" bIns="0" lIns="0" spcFirstLastPara="1" rIns="0" wrap="square" tIns="0">
            <a:spAutoFit/>
          </a:bodyPr>
          <a:lstStyle/>
          <a:p>
            <a:pPr indent="0" lvl="0" marL="0" marR="0" rtl="0" algn="ctr">
              <a:lnSpc>
                <a:spcPct val="113008"/>
              </a:lnSpc>
              <a:spcBef>
                <a:spcPts val="0"/>
              </a:spcBef>
              <a:spcAft>
                <a:spcPts val="0"/>
              </a:spcAft>
              <a:buNone/>
            </a:pPr>
            <a:r>
              <a:rPr b="0" i="0" lang="en-US" sz="10578" u="none" cap="none" strike="noStrike">
                <a:solidFill>
                  <a:srgbClr val="FFFFFF"/>
                </a:solidFill>
                <a:latin typeface="Courier Prime"/>
                <a:ea typeface="Courier Prime"/>
                <a:cs typeface="Courier Prime"/>
                <a:sym typeface="Courier Prime"/>
              </a:rPr>
              <a:t>Common Causes</a:t>
            </a:r>
            <a:endParaRPr/>
          </a:p>
        </p:txBody>
      </p:sp>
      <p:sp>
        <p:nvSpPr>
          <p:cNvPr id="280" name="Google Shape;280;p17"/>
          <p:cNvSpPr txBox="1"/>
          <p:nvPr/>
        </p:nvSpPr>
        <p:spPr>
          <a:xfrm>
            <a:off x="13302834" y="3499732"/>
            <a:ext cx="3956466"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Common Cause 02</a:t>
            </a:r>
            <a:endParaRPr/>
          </a:p>
        </p:txBody>
      </p:sp>
      <p:sp>
        <p:nvSpPr>
          <p:cNvPr id="281" name="Google Shape;281;p17"/>
          <p:cNvSpPr txBox="1"/>
          <p:nvPr/>
        </p:nvSpPr>
        <p:spPr>
          <a:xfrm>
            <a:off x="6934588" y="3678802"/>
            <a:ext cx="603887" cy="546834"/>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1" i="0" lang="en-US" sz="3654" u="none" cap="none" strike="noStrike">
                <a:solidFill>
                  <a:srgbClr val="FFFFFF"/>
                </a:solidFill>
                <a:latin typeface="Courier Prime"/>
                <a:ea typeface="Courier Prime"/>
                <a:cs typeface="Courier Prime"/>
                <a:sym typeface="Courier Prime"/>
              </a:rPr>
              <a:t>01</a:t>
            </a:r>
            <a:endParaRPr/>
          </a:p>
        </p:txBody>
      </p:sp>
      <p:sp>
        <p:nvSpPr>
          <p:cNvPr id="282" name="Google Shape;282;p17"/>
          <p:cNvSpPr txBox="1"/>
          <p:nvPr/>
        </p:nvSpPr>
        <p:spPr>
          <a:xfrm>
            <a:off x="6879343" y="7346257"/>
            <a:ext cx="603887" cy="546834"/>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1" i="0" lang="en-US" sz="3654" u="none" cap="none" strike="noStrike">
                <a:solidFill>
                  <a:srgbClr val="FFFFFF"/>
                </a:solidFill>
                <a:latin typeface="Courier Prime"/>
                <a:ea typeface="Courier Prime"/>
                <a:cs typeface="Courier Prime"/>
                <a:sym typeface="Courier Prime"/>
              </a:rPr>
              <a:t>03</a:t>
            </a:r>
            <a:endParaRPr/>
          </a:p>
        </p:txBody>
      </p:sp>
      <p:sp>
        <p:nvSpPr>
          <p:cNvPr id="283" name="Google Shape;283;p17"/>
          <p:cNvSpPr txBox="1"/>
          <p:nvPr/>
        </p:nvSpPr>
        <p:spPr>
          <a:xfrm>
            <a:off x="1452994" y="3499732"/>
            <a:ext cx="3956466"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Common Cause 01</a:t>
            </a:r>
            <a:endParaRPr/>
          </a:p>
        </p:txBody>
      </p:sp>
      <p:sp>
        <p:nvSpPr>
          <p:cNvPr id="284" name="Google Shape;284;p17"/>
          <p:cNvSpPr txBox="1"/>
          <p:nvPr/>
        </p:nvSpPr>
        <p:spPr>
          <a:xfrm>
            <a:off x="13302834" y="6913872"/>
            <a:ext cx="3956466"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Common Cause 04</a:t>
            </a:r>
            <a:endParaRPr/>
          </a:p>
        </p:txBody>
      </p:sp>
      <p:sp>
        <p:nvSpPr>
          <p:cNvPr id="285" name="Google Shape;285;p17"/>
          <p:cNvSpPr txBox="1"/>
          <p:nvPr/>
        </p:nvSpPr>
        <p:spPr>
          <a:xfrm>
            <a:off x="1452994" y="6913872"/>
            <a:ext cx="3956466" cy="365125"/>
          </a:xfrm>
          <a:prstGeom prst="rect">
            <a:avLst/>
          </a:prstGeom>
          <a:noFill/>
          <a:ln>
            <a:noFill/>
          </a:ln>
        </p:spPr>
        <p:txBody>
          <a:bodyPr anchorCtr="0" anchor="t" bIns="0" lIns="0" spcFirstLastPara="1" rIns="0" wrap="square" tIns="0">
            <a:spAutoFit/>
          </a:bodyPr>
          <a:lstStyle/>
          <a:p>
            <a:pPr indent="0" lvl="0" marL="0" marR="0" rtl="0" algn="ctr">
              <a:lnSpc>
                <a:spcPct val="113005"/>
              </a:lnSpc>
              <a:spcBef>
                <a:spcPts val="0"/>
              </a:spcBef>
              <a:spcAft>
                <a:spcPts val="0"/>
              </a:spcAft>
              <a:buNone/>
            </a:pPr>
            <a:r>
              <a:rPr b="1" i="0" lang="en-US" sz="2499" u="none" cap="none" strike="noStrike">
                <a:solidFill>
                  <a:srgbClr val="F5641D"/>
                </a:solidFill>
                <a:latin typeface="Fira Sans"/>
                <a:ea typeface="Fira Sans"/>
                <a:cs typeface="Fira Sans"/>
                <a:sym typeface="Fira Sans"/>
              </a:rPr>
              <a:t>Common Cause 03</a:t>
            </a:r>
            <a:endParaRPr/>
          </a:p>
        </p:txBody>
      </p:sp>
      <p:sp>
        <p:nvSpPr>
          <p:cNvPr id="286" name="Google Shape;286;p17"/>
          <p:cNvSpPr txBox="1"/>
          <p:nvPr/>
        </p:nvSpPr>
        <p:spPr>
          <a:xfrm>
            <a:off x="13466996" y="4095997"/>
            <a:ext cx="3628143" cy="85572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a:t>
            </a:r>
            <a:endParaRPr/>
          </a:p>
        </p:txBody>
      </p:sp>
      <p:sp>
        <p:nvSpPr>
          <p:cNvPr id="287" name="Google Shape;287;p17"/>
          <p:cNvSpPr txBox="1"/>
          <p:nvPr/>
        </p:nvSpPr>
        <p:spPr>
          <a:xfrm>
            <a:off x="1617155" y="4095997"/>
            <a:ext cx="3628143" cy="85572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a:t>
            </a:r>
            <a:endParaRPr/>
          </a:p>
        </p:txBody>
      </p:sp>
      <p:sp>
        <p:nvSpPr>
          <p:cNvPr id="288" name="Google Shape;288;p17"/>
          <p:cNvSpPr txBox="1"/>
          <p:nvPr/>
        </p:nvSpPr>
        <p:spPr>
          <a:xfrm>
            <a:off x="13466996" y="7510137"/>
            <a:ext cx="3628143" cy="85572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a:t>
            </a:r>
            <a:endParaRPr/>
          </a:p>
        </p:txBody>
      </p:sp>
      <p:sp>
        <p:nvSpPr>
          <p:cNvPr id="289" name="Google Shape;289;p17"/>
          <p:cNvSpPr txBox="1"/>
          <p:nvPr/>
        </p:nvSpPr>
        <p:spPr>
          <a:xfrm>
            <a:off x="1617155" y="7510137"/>
            <a:ext cx="3628143" cy="855726"/>
          </a:xfrm>
          <a:prstGeom prst="rect">
            <a:avLst/>
          </a:prstGeom>
          <a:noFill/>
          <a:ln>
            <a:noFill/>
          </a:ln>
        </p:spPr>
        <p:txBody>
          <a:bodyPr anchorCtr="0" anchor="t" bIns="0" lIns="0" spcFirstLastPara="1" rIns="0" wrap="square" tIns="0">
            <a:spAutoFit/>
          </a:bodyPr>
          <a:lstStyle/>
          <a:p>
            <a:pPr indent="0" lvl="0" marL="0" marR="0" rtl="0" algn="ctr">
              <a:lnSpc>
                <a:spcPct val="167000"/>
              </a:lnSpc>
              <a:spcBef>
                <a:spcPts val="0"/>
              </a:spcBef>
              <a:spcAft>
                <a:spcPts val="0"/>
              </a:spcAft>
              <a:buNone/>
            </a:pPr>
            <a:r>
              <a:rPr b="0" i="0" lang="en-US" sz="2100" u="none" cap="none" strike="noStrike">
                <a:solidFill>
                  <a:srgbClr val="FFFFFF"/>
                </a:solidFill>
                <a:latin typeface="Fira Sans"/>
                <a:ea typeface="Fira Sans"/>
                <a:cs typeface="Fira Sans"/>
                <a:sym typeface="Fira Sans"/>
              </a:rPr>
              <a:t>Lorem ipsum dolor sit amet, consectetur adipiscing elit.</a:t>
            </a:r>
            <a:endParaRPr/>
          </a:p>
        </p:txBody>
      </p:sp>
      <p:sp>
        <p:nvSpPr>
          <p:cNvPr id="290" name="Google Shape;290;p17"/>
          <p:cNvSpPr txBox="1"/>
          <p:nvPr/>
        </p:nvSpPr>
        <p:spPr>
          <a:xfrm>
            <a:off x="10910764" y="3678802"/>
            <a:ext cx="603887" cy="546834"/>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1" i="0" lang="en-US" sz="3654" u="none" cap="none" strike="noStrike">
                <a:solidFill>
                  <a:srgbClr val="000000"/>
                </a:solidFill>
                <a:latin typeface="Courier Prime"/>
                <a:ea typeface="Courier Prime"/>
                <a:cs typeface="Courier Prime"/>
                <a:sym typeface="Courier Prime"/>
              </a:rPr>
              <a:t>02</a:t>
            </a:r>
            <a:endParaRPr/>
          </a:p>
        </p:txBody>
      </p:sp>
      <p:sp>
        <p:nvSpPr>
          <p:cNvPr id="291" name="Google Shape;291;p17"/>
          <p:cNvSpPr txBox="1"/>
          <p:nvPr/>
        </p:nvSpPr>
        <p:spPr>
          <a:xfrm>
            <a:off x="10910764" y="7346257"/>
            <a:ext cx="603887" cy="546834"/>
          </a:xfrm>
          <a:prstGeom prst="rect">
            <a:avLst/>
          </a:prstGeom>
          <a:noFill/>
          <a:ln>
            <a:noFill/>
          </a:ln>
        </p:spPr>
        <p:txBody>
          <a:bodyPr anchorCtr="0" anchor="t" bIns="0" lIns="0" spcFirstLastPara="1" rIns="0" wrap="square" tIns="0">
            <a:spAutoFit/>
          </a:bodyPr>
          <a:lstStyle/>
          <a:p>
            <a:pPr indent="0" lvl="0" marL="0" marR="0" rtl="0" algn="ctr">
              <a:lnSpc>
                <a:spcPct val="112999"/>
              </a:lnSpc>
              <a:spcBef>
                <a:spcPts val="0"/>
              </a:spcBef>
              <a:spcAft>
                <a:spcPts val="0"/>
              </a:spcAft>
              <a:buNone/>
            </a:pPr>
            <a:r>
              <a:rPr b="1" i="0" lang="en-US" sz="3654" u="none" cap="none" strike="noStrike">
                <a:solidFill>
                  <a:srgbClr val="000000"/>
                </a:solidFill>
                <a:latin typeface="Courier Prime"/>
                <a:ea typeface="Courier Prime"/>
                <a:cs typeface="Courier Prime"/>
                <a:sym typeface="Courier Prime"/>
              </a:rPr>
              <a:t>04</a:t>
            </a:r>
            <a:endParaRPr/>
          </a:p>
        </p:txBody>
      </p:sp>
      <p:cxnSp>
        <p:nvCxnSpPr>
          <p:cNvPr id="292" name="Google Shape;292;p17"/>
          <p:cNvCxnSpPr/>
          <p:nvPr/>
        </p:nvCxnSpPr>
        <p:spPr>
          <a:xfrm>
            <a:off x="24511" y="458694"/>
            <a:ext cx="18358739" cy="0"/>
          </a:xfrm>
          <a:prstGeom prst="straightConnector1">
            <a:avLst/>
          </a:prstGeom>
          <a:noFill/>
          <a:ln cap="flat" cmpd="sng" w="19050">
            <a:solidFill>
              <a:srgbClr val="FFFFFF"/>
            </a:solidFill>
            <a:prstDash val="solid"/>
            <a:round/>
            <a:headEnd len="sm" w="sm" type="none"/>
            <a:tailEnd len="sm" w="sm" type="none"/>
          </a:ln>
        </p:spPr>
      </p:cxnSp>
      <p:cxnSp>
        <p:nvCxnSpPr>
          <p:cNvPr id="293" name="Google Shape;293;p17"/>
          <p:cNvCxnSpPr/>
          <p:nvPr/>
        </p:nvCxnSpPr>
        <p:spPr>
          <a:xfrm>
            <a:off x="24511" y="9828306"/>
            <a:ext cx="18358739" cy="0"/>
          </a:xfrm>
          <a:prstGeom prst="straightConnector1">
            <a:avLst/>
          </a:prstGeom>
          <a:noFill/>
          <a:ln cap="flat" cmpd="sng" w="19050">
            <a:solidFill>
              <a:srgbClr val="FFFFFF"/>
            </a:solidFill>
            <a:prstDash val="solid"/>
            <a:round/>
            <a:headEnd len="sm" w="sm" type="none"/>
            <a:tailEnd len="sm" w="sm" type="none"/>
          </a:ln>
        </p:spPr>
      </p:cxnSp>
      <p:sp>
        <p:nvSpPr>
          <p:cNvPr id="294" name="Google Shape;294;p17"/>
          <p:cNvSpPr/>
          <p:nvPr/>
        </p:nvSpPr>
        <p:spPr>
          <a:xfrm>
            <a:off x="7676068" y="4216111"/>
            <a:ext cx="2954914" cy="3084234"/>
          </a:xfrm>
          <a:custGeom>
            <a:rect b="b" l="l" r="r" t="t"/>
            <a:pathLst>
              <a:path extrusionOk="0" h="3084234" w="2954914">
                <a:moveTo>
                  <a:pt x="0" y="0"/>
                </a:moveTo>
                <a:lnTo>
                  <a:pt x="2954914" y="0"/>
                </a:lnTo>
                <a:lnTo>
                  <a:pt x="2954914" y="3084234"/>
                </a:lnTo>
                <a:lnTo>
                  <a:pt x="0" y="3084234"/>
                </a:lnTo>
                <a:lnTo>
                  <a:pt x="0" y="0"/>
                </a:lnTo>
                <a:close/>
              </a:path>
            </a:pathLst>
          </a:custGeom>
          <a:blipFill rotWithShape="1">
            <a:blip r:embed="rId5">
              <a:alphaModFix/>
            </a:blip>
            <a:stretch>
              <a:fillRect b="-169576" l="-114430" r="-114430" t="-144347"/>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