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70AED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960950" y="491800"/>
            <a:ext cx="8097900" cy="28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0"/>
              <a:buNone/>
              <a:defRPr sz="16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6655" l="0" r="0" t="0"/>
          <a:stretch/>
        </p:blipFill>
        <p:spPr>
          <a:xfrm>
            <a:off x="738025" y="2430050"/>
            <a:ext cx="9775300" cy="78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2" type="title"/>
          </p:nvPr>
        </p:nvSpPr>
        <p:spPr>
          <a:xfrm>
            <a:off x="6910700" y="4977925"/>
            <a:ext cx="10536900" cy="4202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1pPr>
            <a:lvl2pPr lvl="1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2pPr>
            <a:lvl3pPr lvl="2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3pPr>
            <a:lvl4pPr lvl="3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4pPr>
            <a:lvl5pPr lvl="4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5pPr>
            <a:lvl6pPr lvl="5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6pPr>
            <a:lvl7pPr lvl="6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7pPr>
            <a:lvl8pPr lvl="7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8pPr>
            <a:lvl9pPr lvl="8" algn="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E7E8E9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54300" y="322325"/>
            <a:ext cx="175794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9pPr>
          </a:lstStyle>
          <a:p/>
        </p:txBody>
      </p:sp>
      <p:grpSp>
        <p:nvGrpSpPr>
          <p:cNvPr id="15" name="Google Shape;15;p4"/>
          <p:cNvGrpSpPr/>
          <p:nvPr/>
        </p:nvGrpSpPr>
        <p:grpSpPr>
          <a:xfrm>
            <a:off x="4279124" y="7108271"/>
            <a:ext cx="9729818" cy="1017349"/>
            <a:chOff x="0" y="-24834"/>
            <a:chExt cx="2562569" cy="267942"/>
          </a:xfrm>
        </p:grpSpPr>
        <p:sp>
          <p:nvSpPr>
            <p:cNvPr id="16" name="Google Shape;16;p4"/>
            <p:cNvSpPr/>
            <p:nvPr/>
          </p:nvSpPr>
          <p:spPr>
            <a:xfrm>
              <a:off x="0" y="0"/>
              <a:ext cx="2562569" cy="243108"/>
            </a:xfrm>
            <a:custGeom>
              <a:rect b="b" l="l" r="r" t="t"/>
              <a:pathLst>
                <a:path extrusionOk="0" h="243108" w="2562569">
                  <a:moveTo>
                    <a:pt x="1281284" y="0"/>
                  </a:moveTo>
                  <a:cubicBezTo>
                    <a:pt x="573651" y="0"/>
                    <a:pt x="0" y="54422"/>
                    <a:pt x="0" y="121554"/>
                  </a:cubicBezTo>
                  <a:cubicBezTo>
                    <a:pt x="0" y="188686"/>
                    <a:pt x="573651" y="243108"/>
                    <a:pt x="1281284" y="243108"/>
                  </a:cubicBezTo>
                  <a:cubicBezTo>
                    <a:pt x="1988918" y="243108"/>
                    <a:pt x="2562569" y="188686"/>
                    <a:pt x="2562569" y="121554"/>
                  </a:cubicBezTo>
                  <a:cubicBezTo>
                    <a:pt x="2562569" y="54422"/>
                    <a:pt x="1988918" y="0"/>
                    <a:pt x="1281284" y="0"/>
                  </a:cubicBezTo>
                  <a:close/>
                </a:path>
              </a:pathLst>
            </a:custGeom>
            <a:solidFill>
              <a:srgbClr val="FB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4"/>
            <p:cNvSpPr txBox="1"/>
            <p:nvPr/>
          </p:nvSpPr>
          <p:spPr>
            <a:xfrm>
              <a:off x="240241" y="-24834"/>
              <a:ext cx="20820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4"/>
          <p:cNvGrpSpPr/>
          <p:nvPr/>
        </p:nvGrpSpPr>
        <p:grpSpPr>
          <a:xfrm>
            <a:off x="6913484" y="1971928"/>
            <a:ext cx="4461032" cy="5906288"/>
            <a:chOff x="0" y="46990"/>
            <a:chExt cx="5948042" cy="7875051"/>
          </a:xfrm>
        </p:grpSpPr>
        <p:sp>
          <p:nvSpPr>
            <p:cNvPr id="19" name="Google Shape;19;p4"/>
            <p:cNvSpPr/>
            <p:nvPr/>
          </p:nvSpPr>
          <p:spPr>
            <a:xfrm>
              <a:off x="794701" y="46990"/>
              <a:ext cx="3343910" cy="2279650"/>
            </a:xfrm>
            <a:custGeom>
              <a:rect b="b" l="l" r="r" t="t"/>
              <a:pathLst>
                <a:path extrusionOk="0" h="2279650" w="3343910">
                  <a:moveTo>
                    <a:pt x="0" y="1278890"/>
                  </a:moveTo>
                  <a:cubicBezTo>
                    <a:pt x="1270" y="1276350"/>
                    <a:pt x="34290" y="1145540"/>
                    <a:pt x="54610" y="1113790"/>
                  </a:cubicBezTo>
                  <a:cubicBezTo>
                    <a:pt x="64770" y="1096010"/>
                    <a:pt x="77470" y="1094740"/>
                    <a:pt x="86360" y="1080770"/>
                  </a:cubicBezTo>
                  <a:cubicBezTo>
                    <a:pt x="99060" y="1061720"/>
                    <a:pt x="101600" y="1037590"/>
                    <a:pt x="116840" y="1009650"/>
                  </a:cubicBezTo>
                  <a:cubicBezTo>
                    <a:pt x="146050" y="962660"/>
                    <a:pt x="204470" y="887730"/>
                    <a:pt x="257810" y="829310"/>
                  </a:cubicBezTo>
                  <a:cubicBezTo>
                    <a:pt x="317500" y="765810"/>
                    <a:pt x="393700" y="709930"/>
                    <a:pt x="459740" y="643890"/>
                  </a:cubicBezTo>
                  <a:cubicBezTo>
                    <a:pt x="528320" y="575310"/>
                    <a:pt x="595630" y="497840"/>
                    <a:pt x="660400" y="427990"/>
                  </a:cubicBezTo>
                  <a:cubicBezTo>
                    <a:pt x="721360" y="363220"/>
                    <a:pt x="770890" y="289560"/>
                    <a:pt x="838200" y="238760"/>
                  </a:cubicBezTo>
                  <a:cubicBezTo>
                    <a:pt x="906780" y="186690"/>
                    <a:pt x="986790" y="148590"/>
                    <a:pt x="1068070" y="119380"/>
                  </a:cubicBezTo>
                  <a:cubicBezTo>
                    <a:pt x="1151890" y="87630"/>
                    <a:pt x="1248410" y="76200"/>
                    <a:pt x="1334770" y="57150"/>
                  </a:cubicBezTo>
                  <a:cubicBezTo>
                    <a:pt x="1416050" y="38100"/>
                    <a:pt x="1494790" y="8890"/>
                    <a:pt x="1573530" y="3810"/>
                  </a:cubicBezTo>
                  <a:cubicBezTo>
                    <a:pt x="1652270" y="0"/>
                    <a:pt x="1732280" y="8890"/>
                    <a:pt x="1807210" y="29210"/>
                  </a:cubicBezTo>
                  <a:cubicBezTo>
                    <a:pt x="1883410" y="49530"/>
                    <a:pt x="1998980" y="114300"/>
                    <a:pt x="2028190" y="127000"/>
                  </a:cubicBezTo>
                  <a:cubicBezTo>
                    <a:pt x="2035810" y="130810"/>
                    <a:pt x="2034540" y="132080"/>
                    <a:pt x="2042160" y="133350"/>
                  </a:cubicBezTo>
                  <a:cubicBezTo>
                    <a:pt x="2065020" y="137160"/>
                    <a:pt x="2139950" y="119380"/>
                    <a:pt x="2200910" y="124460"/>
                  </a:cubicBezTo>
                  <a:cubicBezTo>
                    <a:pt x="2282190" y="132080"/>
                    <a:pt x="2395220" y="158750"/>
                    <a:pt x="2485390" y="187960"/>
                  </a:cubicBezTo>
                  <a:cubicBezTo>
                    <a:pt x="2569210" y="215900"/>
                    <a:pt x="2649220" y="252730"/>
                    <a:pt x="2724150" y="293370"/>
                  </a:cubicBezTo>
                  <a:cubicBezTo>
                    <a:pt x="2795270" y="331470"/>
                    <a:pt x="2860040" y="372110"/>
                    <a:pt x="2922270" y="422910"/>
                  </a:cubicBezTo>
                  <a:cubicBezTo>
                    <a:pt x="2987040" y="474980"/>
                    <a:pt x="3048000" y="538480"/>
                    <a:pt x="3101340" y="604520"/>
                  </a:cubicBezTo>
                  <a:cubicBezTo>
                    <a:pt x="3153410" y="670560"/>
                    <a:pt x="3197860" y="742950"/>
                    <a:pt x="3235960" y="819150"/>
                  </a:cubicBezTo>
                  <a:cubicBezTo>
                    <a:pt x="3274060" y="897890"/>
                    <a:pt x="3312160" y="984250"/>
                    <a:pt x="3328670" y="1069340"/>
                  </a:cubicBezTo>
                  <a:cubicBezTo>
                    <a:pt x="3343910" y="1149350"/>
                    <a:pt x="3340100" y="1239520"/>
                    <a:pt x="3332480" y="1313180"/>
                  </a:cubicBezTo>
                  <a:cubicBezTo>
                    <a:pt x="3326130" y="1376680"/>
                    <a:pt x="3293110" y="1428750"/>
                    <a:pt x="3293110" y="1485900"/>
                  </a:cubicBezTo>
                  <a:cubicBezTo>
                    <a:pt x="3291840" y="1541780"/>
                    <a:pt x="3336290" y="1595120"/>
                    <a:pt x="3324860" y="1652270"/>
                  </a:cubicBezTo>
                  <a:cubicBezTo>
                    <a:pt x="3309620" y="1724660"/>
                    <a:pt x="3233420" y="1814830"/>
                    <a:pt x="3175000" y="1879600"/>
                  </a:cubicBezTo>
                  <a:cubicBezTo>
                    <a:pt x="3119120" y="1940560"/>
                    <a:pt x="3050540" y="1985010"/>
                    <a:pt x="2984500" y="2034540"/>
                  </a:cubicBezTo>
                  <a:cubicBezTo>
                    <a:pt x="2917190" y="2085340"/>
                    <a:pt x="2849880" y="2142490"/>
                    <a:pt x="2776220" y="2176780"/>
                  </a:cubicBezTo>
                  <a:cubicBezTo>
                    <a:pt x="2706370" y="2211070"/>
                    <a:pt x="2633980" y="2226310"/>
                    <a:pt x="2552700" y="2242820"/>
                  </a:cubicBezTo>
                  <a:cubicBezTo>
                    <a:pt x="2461260" y="2260600"/>
                    <a:pt x="2349500" y="2269490"/>
                    <a:pt x="2251710" y="2274570"/>
                  </a:cubicBezTo>
                  <a:cubicBezTo>
                    <a:pt x="2160270" y="2279650"/>
                    <a:pt x="2076450" y="2274570"/>
                    <a:pt x="1985010" y="2274570"/>
                  </a:cubicBezTo>
                  <a:cubicBezTo>
                    <a:pt x="1887220" y="2274570"/>
                    <a:pt x="1783080" y="2274570"/>
                    <a:pt x="1684020" y="2273300"/>
                  </a:cubicBezTo>
                  <a:cubicBezTo>
                    <a:pt x="1586230" y="2273300"/>
                    <a:pt x="1487170" y="2274570"/>
                    <a:pt x="1395730" y="2268220"/>
                  </a:cubicBezTo>
                  <a:cubicBezTo>
                    <a:pt x="1311910" y="2263140"/>
                    <a:pt x="1223010" y="2265680"/>
                    <a:pt x="1156970" y="2242820"/>
                  </a:cubicBezTo>
                  <a:cubicBezTo>
                    <a:pt x="1102360" y="2222500"/>
                    <a:pt x="1051560" y="2162810"/>
                    <a:pt x="1021080" y="2153920"/>
                  </a:cubicBezTo>
                  <a:cubicBezTo>
                    <a:pt x="1008380" y="2150110"/>
                    <a:pt x="1007110" y="2155190"/>
                    <a:pt x="991870" y="2153920"/>
                  </a:cubicBezTo>
                  <a:cubicBezTo>
                    <a:pt x="943610" y="2152650"/>
                    <a:pt x="787400" y="2141220"/>
                    <a:pt x="692150" y="2125980"/>
                  </a:cubicBezTo>
                  <a:cubicBezTo>
                    <a:pt x="604520" y="2112010"/>
                    <a:pt x="511810" y="2109470"/>
                    <a:pt x="441960" y="2068830"/>
                  </a:cubicBezTo>
                  <a:cubicBezTo>
                    <a:pt x="373380" y="2030730"/>
                    <a:pt x="328930" y="1948180"/>
                    <a:pt x="275590" y="1894840"/>
                  </a:cubicBezTo>
                  <a:cubicBezTo>
                    <a:pt x="229870" y="1847850"/>
                    <a:pt x="144780" y="1766570"/>
                    <a:pt x="143510" y="1765300"/>
                  </a:cubicBezTo>
                  <a:cubicBezTo>
                    <a:pt x="143510" y="1765300"/>
                    <a:pt x="139700" y="1747520"/>
                    <a:pt x="138430" y="1738630"/>
                  </a:cubicBezTo>
                  <a:cubicBezTo>
                    <a:pt x="137160" y="1729740"/>
                    <a:pt x="133350" y="1711960"/>
                    <a:pt x="133350" y="1711960"/>
                  </a:cubicBezTo>
                  <a:cubicBezTo>
                    <a:pt x="133350" y="1710690"/>
                    <a:pt x="138430" y="1692910"/>
                    <a:pt x="135890" y="1686560"/>
                  </a:cubicBezTo>
                  <a:cubicBezTo>
                    <a:pt x="130810" y="1678940"/>
                    <a:pt x="115570" y="1682750"/>
                    <a:pt x="107950" y="1671320"/>
                  </a:cubicBezTo>
                  <a:cubicBezTo>
                    <a:pt x="90170" y="1644650"/>
                    <a:pt x="99060" y="1494790"/>
                    <a:pt x="88900" y="1478280"/>
                  </a:cubicBezTo>
                  <a:cubicBezTo>
                    <a:pt x="86360" y="1475740"/>
                    <a:pt x="82550" y="1474470"/>
                    <a:pt x="82550" y="1474470"/>
                  </a:cubicBezTo>
                  <a:cubicBezTo>
                    <a:pt x="82550" y="1474470"/>
                    <a:pt x="69850" y="1461770"/>
                    <a:pt x="63500" y="1454150"/>
                  </a:cubicBezTo>
                  <a:cubicBezTo>
                    <a:pt x="57150" y="1447800"/>
                    <a:pt x="44450" y="1435100"/>
                    <a:pt x="44450" y="1435100"/>
                  </a:cubicBezTo>
                  <a:cubicBezTo>
                    <a:pt x="44450" y="1435100"/>
                    <a:pt x="35560" y="1418590"/>
                    <a:pt x="30480" y="1410970"/>
                  </a:cubicBezTo>
                  <a:cubicBezTo>
                    <a:pt x="26670" y="1403350"/>
                    <a:pt x="17780" y="1386840"/>
                    <a:pt x="16510" y="1386840"/>
                  </a:cubicBezTo>
                  <a:cubicBezTo>
                    <a:pt x="16510" y="1386840"/>
                    <a:pt x="11430" y="1369060"/>
                    <a:pt x="8890" y="1360170"/>
                  </a:cubicBezTo>
                  <a:cubicBezTo>
                    <a:pt x="6350" y="1351280"/>
                    <a:pt x="2540" y="1334770"/>
                    <a:pt x="2540" y="1333500"/>
                  </a:cubicBezTo>
                  <a:cubicBezTo>
                    <a:pt x="1270" y="1333500"/>
                    <a:pt x="1270" y="1315720"/>
                    <a:pt x="1270" y="1306830"/>
                  </a:cubicBezTo>
                  <a:cubicBezTo>
                    <a:pt x="0" y="1296670"/>
                    <a:pt x="0" y="1278890"/>
                    <a:pt x="0" y="1278890"/>
                  </a:cubicBezTo>
                </a:path>
              </a:pathLst>
            </a:custGeom>
            <a:solidFill>
              <a:srgbClr val="70AED5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794701" y="46990"/>
              <a:ext cx="3343910" cy="2279650"/>
            </a:xfrm>
            <a:custGeom>
              <a:rect b="b" l="l" r="r" t="t"/>
              <a:pathLst>
                <a:path extrusionOk="0" h="2279650" w="3343910">
                  <a:moveTo>
                    <a:pt x="0" y="1278890"/>
                  </a:moveTo>
                  <a:cubicBezTo>
                    <a:pt x="1270" y="1276350"/>
                    <a:pt x="34290" y="1145540"/>
                    <a:pt x="54610" y="1113790"/>
                  </a:cubicBezTo>
                  <a:cubicBezTo>
                    <a:pt x="64770" y="1096010"/>
                    <a:pt x="77470" y="1094740"/>
                    <a:pt x="86360" y="1080770"/>
                  </a:cubicBezTo>
                  <a:cubicBezTo>
                    <a:pt x="99060" y="1061720"/>
                    <a:pt x="101600" y="1037590"/>
                    <a:pt x="116840" y="1009650"/>
                  </a:cubicBezTo>
                  <a:cubicBezTo>
                    <a:pt x="146050" y="962660"/>
                    <a:pt x="204470" y="887730"/>
                    <a:pt x="257810" y="829310"/>
                  </a:cubicBezTo>
                  <a:cubicBezTo>
                    <a:pt x="317500" y="765810"/>
                    <a:pt x="393700" y="709930"/>
                    <a:pt x="459740" y="643890"/>
                  </a:cubicBezTo>
                  <a:cubicBezTo>
                    <a:pt x="528320" y="575310"/>
                    <a:pt x="595630" y="497840"/>
                    <a:pt x="660400" y="427990"/>
                  </a:cubicBezTo>
                  <a:cubicBezTo>
                    <a:pt x="721360" y="363220"/>
                    <a:pt x="770890" y="289560"/>
                    <a:pt x="838200" y="238760"/>
                  </a:cubicBezTo>
                  <a:cubicBezTo>
                    <a:pt x="906780" y="186690"/>
                    <a:pt x="986790" y="148590"/>
                    <a:pt x="1068070" y="119380"/>
                  </a:cubicBezTo>
                  <a:cubicBezTo>
                    <a:pt x="1151890" y="87630"/>
                    <a:pt x="1248410" y="76200"/>
                    <a:pt x="1334770" y="57150"/>
                  </a:cubicBezTo>
                  <a:cubicBezTo>
                    <a:pt x="1416050" y="38100"/>
                    <a:pt x="1494790" y="8890"/>
                    <a:pt x="1573530" y="3810"/>
                  </a:cubicBezTo>
                  <a:cubicBezTo>
                    <a:pt x="1652270" y="0"/>
                    <a:pt x="1732280" y="8890"/>
                    <a:pt x="1807210" y="29210"/>
                  </a:cubicBezTo>
                  <a:cubicBezTo>
                    <a:pt x="1883410" y="49530"/>
                    <a:pt x="1998980" y="114300"/>
                    <a:pt x="2028190" y="127000"/>
                  </a:cubicBezTo>
                  <a:cubicBezTo>
                    <a:pt x="2035810" y="130810"/>
                    <a:pt x="2034540" y="132080"/>
                    <a:pt x="2042160" y="133350"/>
                  </a:cubicBezTo>
                  <a:cubicBezTo>
                    <a:pt x="2065020" y="137160"/>
                    <a:pt x="2139950" y="119380"/>
                    <a:pt x="2200910" y="124460"/>
                  </a:cubicBezTo>
                  <a:cubicBezTo>
                    <a:pt x="2282190" y="132080"/>
                    <a:pt x="2395220" y="158750"/>
                    <a:pt x="2485390" y="187960"/>
                  </a:cubicBezTo>
                  <a:cubicBezTo>
                    <a:pt x="2569210" y="215900"/>
                    <a:pt x="2649220" y="252730"/>
                    <a:pt x="2724150" y="293370"/>
                  </a:cubicBezTo>
                  <a:cubicBezTo>
                    <a:pt x="2795270" y="331470"/>
                    <a:pt x="2860040" y="372110"/>
                    <a:pt x="2922270" y="422910"/>
                  </a:cubicBezTo>
                  <a:cubicBezTo>
                    <a:pt x="2987040" y="474980"/>
                    <a:pt x="3048000" y="538480"/>
                    <a:pt x="3101340" y="604520"/>
                  </a:cubicBezTo>
                  <a:cubicBezTo>
                    <a:pt x="3153410" y="670560"/>
                    <a:pt x="3197860" y="742950"/>
                    <a:pt x="3235960" y="819150"/>
                  </a:cubicBezTo>
                  <a:cubicBezTo>
                    <a:pt x="3274060" y="897890"/>
                    <a:pt x="3312160" y="984250"/>
                    <a:pt x="3328670" y="1069340"/>
                  </a:cubicBezTo>
                  <a:cubicBezTo>
                    <a:pt x="3343910" y="1149350"/>
                    <a:pt x="3340100" y="1239520"/>
                    <a:pt x="3332480" y="1313180"/>
                  </a:cubicBezTo>
                  <a:cubicBezTo>
                    <a:pt x="3326130" y="1376680"/>
                    <a:pt x="3293110" y="1428750"/>
                    <a:pt x="3293110" y="1485900"/>
                  </a:cubicBezTo>
                  <a:cubicBezTo>
                    <a:pt x="3291840" y="1541780"/>
                    <a:pt x="3336290" y="1595120"/>
                    <a:pt x="3324860" y="1652270"/>
                  </a:cubicBezTo>
                  <a:cubicBezTo>
                    <a:pt x="3309620" y="1724660"/>
                    <a:pt x="3233420" y="1814830"/>
                    <a:pt x="3175000" y="1879600"/>
                  </a:cubicBezTo>
                  <a:cubicBezTo>
                    <a:pt x="3119120" y="1940560"/>
                    <a:pt x="3050540" y="1985010"/>
                    <a:pt x="2984500" y="2034540"/>
                  </a:cubicBezTo>
                  <a:cubicBezTo>
                    <a:pt x="2917190" y="2085340"/>
                    <a:pt x="2849880" y="2142490"/>
                    <a:pt x="2776220" y="2176780"/>
                  </a:cubicBezTo>
                  <a:cubicBezTo>
                    <a:pt x="2706370" y="2211070"/>
                    <a:pt x="2633980" y="2226310"/>
                    <a:pt x="2552700" y="2242820"/>
                  </a:cubicBezTo>
                  <a:cubicBezTo>
                    <a:pt x="2461260" y="2260600"/>
                    <a:pt x="2349500" y="2269490"/>
                    <a:pt x="2251710" y="2274570"/>
                  </a:cubicBezTo>
                  <a:cubicBezTo>
                    <a:pt x="2160270" y="2279650"/>
                    <a:pt x="2076450" y="2274570"/>
                    <a:pt x="1985010" y="2274570"/>
                  </a:cubicBezTo>
                  <a:cubicBezTo>
                    <a:pt x="1887220" y="2274570"/>
                    <a:pt x="1783080" y="2274570"/>
                    <a:pt x="1684020" y="2273300"/>
                  </a:cubicBezTo>
                  <a:cubicBezTo>
                    <a:pt x="1586230" y="2273300"/>
                    <a:pt x="1487170" y="2274570"/>
                    <a:pt x="1395730" y="2268220"/>
                  </a:cubicBezTo>
                  <a:cubicBezTo>
                    <a:pt x="1311910" y="2263140"/>
                    <a:pt x="1223010" y="2265680"/>
                    <a:pt x="1156970" y="2242820"/>
                  </a:cubicBezTo>
                  <a:cubicBezTo>
                    <a:pt x="1102360" y="2222500"/>
                    <a:pt x="1051560" y="2162810"/>
                    <a:pt x="1021080" y="2153920"/>
                  </a:cubicBezTo>
                  <a:cubicBezTo>
                    <a:pt x="1008380" y="2150110"/>
                    <a:pt x="1007110" y="2155190"/>
                    <a:pt x="991870" y="2153920"/>
                  </a:cubicBezTo>
                  <a:cubicBezTo>
                    <a:pt x="943610" y="2152650"/>
                    <a:pt x="787400" y="2141220"/>
                    <a:pt x="692150" y="2125980"/>
                  </a:cubicBezTo>
                  <a:cubicBezTo>
                    <a:pt x="604520" y="2112010"/>
                    <a:pt x="511810" y="2109470"/>
                    <a:pt x="441960" y="2068830"/>
                  </a:cubicBezTo>
                  <a:cubicBezTo>
                    <a:pt x="373380" y="2030730"/>
                    <a:pt x="328930" y="1948180"/>
                    <a:pt x="275590" y="1894840"/>
                  </a:cubicBezTo>
                  <a:cubicBezTo>
                    <a:pt x="229870" y="1847850"/>
                    <a:pt x="144780" y="1766570"/>
                    <a:pt x="143510" y="1765300"/>
                  </a:cubicBezTo>
                  <a:cubicBezTo>
                    <a:pt x="143510" y="1765300"/>
                    <a:pt x="139700" y="1747520"/>
                    <a:pt x="138430" y="1738630"/>
                  </a:cubicBezTo>
                  <a:cubicBezTo>
                    <a:pt x="137160" y="1729740"/>
                    <a:pt x="133350" y="1711960"/>
                    <a:pt x="133350" y="1711960"/>
                  </a:cubicBezTo>
                  <a:cubicBezTo>
                    <a:pt x="133350" y="1710690"/>
                    <a:pt x="138430" y="1692910"/>
                    <a:pt x="135890" y="1686560"/>
                  </a:cubicBezTo>
                  <a:cubicBezTo>
                    <a:pt x="130810" y="1678940"/>
                    <a:pt x="115570" y="1682750"/>
                    <a:pt x="107950" y="1671320"/>
                  </a:cubicBezTo>
                  <a:cubicBezTo>
                    <a:pt x="90170" y="1644650"/>
                    <a:pt x="99060" y="1494790"/>
                    <a:pt x="88900" y="1478280"/>
                  </a:cubicBezTo>
                  <a:cubicBezTo>
                    <a:pt x="86360" y="1475740"/>
                    <a:pt x="82550" y="1474470"/>
                    <a:pt x="82550" y="1474470"/>
                  </a:cubicBezTo>
                  <a:cubicBezTo>
                    <a:pt x="82550" y="1474470"/>
                    <a:pt x="69850" y="1461770"/>
                    <a:pt x="63500" y="1454150"/>
                  </a:cubicBezTo>
                  <a:cubicBezTo>
                    <a:pt x="57150" y="1447800"/>
                    <a:pt x="44450" y="1435100"/>
                    <a:pt x="44450" y="1435100"/>
                  </a:cubicBezTo>
                  <a:cubicBezTo>
                    <a:pt x="44450" y="1435100"/>
                    <a:pt x="35560" y="1418590"/>
                    <a:pt x="30480" y="1410970"/>
                  </a:cubicBezTo>
                  <a:cubicBezTo>
                    <a:pt x="26670" y="1403350"/>
                    <a:pt x="17780" y="1386840"/>
                    <a:pt x="16510" y="1386840"/>
                  </a:cubicBezTo>
                  <a:cubicBezTo>
                    <a:pt x="16510" y="1386840"/>
                    <a:pt x="11430" y="1369060"/>
                    <a:pt x="8890" y="1360170"/>
                  </a:cubicBezTo>
                  <a:cubicBezTo>
                    <a:pt x="6350" y="1351280"/>
                    <a:pt x="2540" y="1334770"/>
                    <a:pt x="2540" y="1333500"/>
                  </a:cubicBezTo>
                  <a:cubicBezTo>
                    <a:pt x="1270" y="1333500"/>
                    <a:pt x="1270" y="1315720"/>
                    <a:pt x="1270" y="1306830"/>
                  </a:cubicBezTo>
                  <a:cubicBezTo>
                    <a:pt x="0" y="1296670"/>
                    <a:pt x="0" y="1278890"/>
                    <a:pt x="0" y="1278890"/>
                  </a:cubicBezTo>
                </a:path>
              </a:pathLst>
            </a:custGeom>
            <a:solidFill>
              <a:srgbClr val="70AED5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0" y="223738"/>
              <a:ext cx="5948042" cy="7698303"/>
            </a:xfrm>
            <a:custGeom>
              <a:rect b="b" l="l" r="r" t="t"/>
              <a:pathLst>
                <a:path extrusionOk="0" h="7698303" w="5948042">
                  <a:moveTo>
                    <a:pt x="0" y="0"/>
                  </a:moveTo>
                  <a:lnTo>
                    <a:pt x="5948042" y="0"/>
                  </a:lnTo>
                  <a:lnTo>
                    <a:pt x="5948042" y="7698304"/>
                  </a:lnTo>
                  <a:lnTo>
                    <a:pt x="0" y="76983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2" name="Google Shape;22;p4"/>
          <p:cNvSpPr txBox="1"/>
          <p:nvPr>
            <p:ph idx="2" type="title"/>
          </p:nvPr>
        </p:nvSpPr>
        <p:spPr>
          <a:xfrm>
            <a:off x="354300" y="8651650"/>
            <a:ext cx="175794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b="23582" l="0" r="19185" t="0"/>
          <a:stretch/>
        </p:blipFill>
        <p:spPr>
          <a:xfrm>
            <a:off x="8755950" y="2433602"/>
            <a:ext cx="8186399" cy="64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12195" t="0"/>
          <a:stretch/>
        </p:blipFill>
        <p:spPr>
          <a:xfrm>
            <a:off x="-6726" y="2583975"/>
            <a:ext cx="8052299" cy="688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 rot="1165925">
            <a:off x="4832060" y="4872014"/>
            <a:ext cx="1711925" cy="1941358"/>
          </a:xfrm>
          <a:custGeom>
            <a:rect b="b" l="l" r="r" t="t"/>
            <a:pathLst>
              <a:path extrusionOk="0" h="1942463" w="1712899">
                <a:moveTo>
                  <a:pt x="0" y="0"/>
                </a:moveTo>
                <a:lnTo>
                  <a:pt x="1712899" y="0"/>
                </a:lnTo>
                <a:lnTo>
                  <a:pt x="1712899" y="1942462"/>
                </a:lnTo>
                <a:lnTo>
                  <a:pt x="0" y="1942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 flipH="1" rot="163170">
            <a:off x="12038538" y="4870732"/>
            <a:ext cx="1695613" cy="1895502"/>
          </a:xfrm>
          <a:custGeom>
            <a:rect b="b" l="l" r="r" t="t"/>
            <a:pathLst>
              <a:path extrusionOk="0" h="1893367" w="1693703">
                <a:moveTo>
                  <a:pt x="1693703" y="0"/>
                </a:moveTo>
                <a:lnTo>
                  <a:pt x="0" y="0"/>
                </a:lnTo>
                <a:lnTo>
                  <a:pt x="0" y="1893367"/>
                </a:lnTo>
                <a:lnTo>
                  <a:pt x="1693703" y="1893367"/>
                </a:lnTo>
                <a:lnTo>
                  <a:pt x="169370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5"/>
          <p:cNvSpPr/>
          <p:nvPr/>
        </p:nvSpPr>
        <p:spPr>
          <a:xfrm rot="-518228">
            <a:off x="12053583" y="2642068"/>
            <a:ext cx="2868504" cy="2466913"/>
          </a:xfrm>
          <a:custGeom>
            <a:rect b="b" l="l" r="r" t="t"/>
            <a:pathLst>
              <a:path extrusionOk="0" h="2469809" w="2871871">
                <a:moveTo>
                  <a:pt x="0" y="0"/>
                </a:moveTo>
                <a:lnTo>
                  <a:pt x="2871871" y="0"/>
                </a:lnTo>
                <a:lnTo>
                  <a:pt x="2871871" y="2469810"/>
                </a:lnTo>
                <a:lnTo>
                  <a:pt x="0" y="2469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5"/>
          <p:cNvSpPr/>
          <p:nvPr/>
        </p:nvSpPr>
        <p:spPr>
          <a:xfrm flipH="1" rot="491452">
            <a:off x="4050757" y="2863417"/>
            <a:ext cx="1595213" cy="1371883"/>
          </a:xfrm>
          <a:custGeom>
            <a:rect b="b" l="l" r="r" t="t"/>
            <a:pathLst>
              <a:path extrusionOk="0" h="1371604" w="1594889">
                <a:moveTo>
                  <a:pt x="1594889" y="0"/>
                </a:moveTo>
                <a:lnTo>
                  <a:pt x="0" y="0"/>
                </a:lnTo>
                <a:lnTo>
                  <a:pt x="0" y="1371604"/>
                </a:lnTo>
                <a:lnTo>
                  <a:pt x="1594889" y="1371604"/>
                </a:lnTo>
                <a:lnTo>
                  <a:pt x="159488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" name="Google Shape;30;p5"/>
          <p:cNvGrpSpPr/>
          <p:nvPr/>
        </p:nvGrpSpPr>
        <p:grpSpPr>
          <a:xfrm>
            <a:off x="0" y="7974245"/>
            <a:ext cx="18288118" cy="2312768"/>
            <a:chOff x="0" y="-47625"/>
            <a:chExt cx="4816592" cy="60912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-47625"/>
              <a:ext cx="48165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5"/>
          <p:cNvGrpSpPr/>
          <p:nvPr/>
        </p:nvGrpSpPr>
        <p:grpSpPr>
          <a:xfrm>
            <a:off x="0" y="-180827"/>
            <a:ext cx="18288118" cy="2312768"/>
            <a:chOff x="0" y="-47625"/>
            <a:chExt cx="4816592" cy="609120"/>
          </a:xfrm>
        </p:grpSpPr>
        <p:sp>
          <p:nvSpPr>
            <p:cNvPr id="34" name="Google Shape;34;p5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35" name="Google Shape;35;p5"/>
            <p:cNvSpPr txBox="1"/>
            <p:nvPr/>
          </p:nvSpPr>
          <p:spPr>
            <a:xfrm>
              <a:off x="0" y="-47625"/>
              <a:ext cx="48165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5"/>
          <p:cNvSpPr/>
          <p:nvPr/>
        </p:nvSpPr>
        <p:spPr>
          <a:xfrm rot="3132779">
            <a:off x="7605787" y="5553190"/>
            <a:ext cx="1903399" cy="1768431"/>
          </a:xfrm>
          <a:custGeom>
            <a:rect b="b" l="l" r="r" t="t"/>
            <a:pathLst>
              <a:path extrusionOk="0" h="1769089" w="1904107">
                <a:moveTo>
                  <a:pt x="0" y="0"/>
                </a:moveTo>
                <a:lnTo>
                  <a:pt x="1904107" y="0"/>
                </a:lnTo>
                <a:lnTo>
                  <a:pt x="1904107" y="1769089"/>
                </a:lnTo>
                <a:lnTo>
                  <a:pt x="0" y="176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354300" y="275799"/>
            <a:ext cx="17579400" cy="13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50"/>
              <a:buNone/>
              <a:defRPr sz="108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title"/>
          </p:nvPr>
        </p:nvSpPr>
        <p:spPr>
          <a:xfrm>
            <a:off x="354300" y="8430858"/>
            <a:ext cx="17579400" cy="13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50"/>
              <a:buNone/>
              <a:defRPr sz="1085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bg>
      <p:bgPr>
        <a:solidFill>
          <a:srgbClr val="E7E8E9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354300" y="477275"/>
            <a:ext cx="17579400" cy="152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1pPr>
            <a:lvl2pPr lvl="1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2pPr>
            <a:lvl3pPr lvl="2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3pPr>
            <a:lvl4pPr lvl="3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4pPr>
            <a:lvl5pPr lvl="4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5pPr>
            <a:lvl6pPr lvl="5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6pPr>
            <a:lvl7pPr lvl="6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7pPr>
            <a:lvl8pPr lvl="7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8pPr>
            <a:lvl9pPr lvl="8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46537" l="15829" r="22262" t="32018"/>
          <a:stretch/>
        </p:blipFill>
        <p:spPr>
          <a:xfrm>
            <a:off x="722027" y="2715175"/>
            <a:ext cx="16802034" cy="6987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6"/>
          <p:cNvGrpSpPr/>
          <p:nvPr/>
        </p:nvGrpSpPr>
        <p:grpSpPr>
          <a:xfrm rot="440448">
            <a:off x="16481504" y="4112735"/>
            <a:ext cx="163672" cy="192030"/>
            <a:chOff x="0" y="-38100"/>
            <a:chExt cx="219900" cy="258000"/>
          </a:xfrm>
        </p:grpSpPr>
        <p:sp>
          <p:nvSpPr>
            <p:cNvPr id="43" name="Google Shape;43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" name="Google Shape;44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6"/>
          <p:cNvGrpSpPr/>
          <p:nvPr/>
        </p:nvGrpSpPr>
        <p:grpSpPr>
          <a:xfrm rot="440448">
            <a:off x="16634221" y="4132417"/>
            <a:ext cx="163672" cy="192030"/>
            <a:chOff x="0" y="-38100"/>
            <a:chExt cx="219900" cy="258000"/>
          </a:xfrm>
        </p:grpSpPr>
        <p:sp>
          <p:nvSpPr>
            <p:cNvPr id="46" name="Google Shape;46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" name="Google Shape;47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6"/>
          <p:cNvGrpSpPr/>
          <p:nvPr/>
        </p:nvGrpSpPr>
        <p:grpSpPr>
          <a:xfrm>
            <a:off x="15663776" y="4174923"/>
            <a:ext cx="493110" cy="385594"/>
            <a:chOff x="-14" y="-37501"/>
            <a:chExt cx="657480" cy="514126"/>
          </a:xfrm>
        </p:grpSpPr>
        <p:grpSp>
          <p:nvGrpSpPr>
            <p:cNvPr id="49" name="Google Shape;49;p6"/>
            <p:cNvGrpSpPr/>
            <p:nvPr/>
          </p:nvGrpSpPr>
          <p:grpSpPr>
            <a:xfrm rot="440777">
              <a:off x="423753" y="207671"/>
              <a:ext cx="218239" cy="256051"/>
              <a:chOff x="0" y="-38100"/>
              <a:chExt cx="219900" cy="258000"/>
            </a:xfrm>
          </p:grpSpPr>
          <p:sp>
            <p:nvSpPr>
              <p:cNvPr id="50" name="Google Shape;50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1" name="Google Shape;51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6"/>
            <p:cNvGrpSpPr/>
            <p:nvPr/>
          </p:nvGrpSpPr>
          <p:grpSpPr>
            <a:xfrm rot="440777">
              <a:off x="217998" y="181154"/>
              <a:ext cx="218239" cy="256051"/>
              <a:chOff x="0" y="-38100"/>
              <a:chExt cx="219900" cy="258000"/>
            </a:xfrm>
          </p:grpSpPr>
          <p:sp>
            <p:nvSpPr>
              <p:cNvPr id="53" name="Google Shape;53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4" name="Google Shape;54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6"/>
            <p:cNvGrpSpPr/>
            <p:nvPr/>
          </p:nvGrpSpPr>
          <p:grpSpPr>
            <a:xfrm rot="440777">
              <a:off x="15461" y="155051"/>
              <a:ext cx="218239" cy="256051"/>
              <a:chOff x="0" y="-38100"/>
              <a:chExt cx="219900" cy="258000"/>
            </a:xfrm>
          </p:grpSpPr>
          <p:sp>
            <p:nvSpPr>
              <p:cNvPr id="56" name="Google Shape;56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7" name="Google Shape;57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6"/>
            <p:cNvGrpSpPr/>
            <p:nvPr/>
          </p:nvGrpSpPr>
          <p:grpSpPr>
            <a:xfrm rot="440777">
              <a:off x="244516" y="-24600"/>
              <a:ext cx="218239" cy="256051"/>
              <a:chOff x="0" y="-38100"/>
              <a:chExt cx="219900" cy="258000"/>
            </a:xfrm>
          </p:grpSpPr>
          <p:sp>
            <p:nvSpPr>
              <p:cNvPr id="59" name="Google Shape;59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0" name="Google Shape;60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oogle Shape;61;p6"/>
          <p:cNvGrpSpPr/>
          <p:nvPr/>
        </p:nvGrpSpPr>
        <p:grpSpPr>
          <a:xfrm rot="-5400000">
            <a:off x="15991223" y="4610588"/>
            <a:ext cx="493110" cy="385594"/>
            <a:chOff x="-14" y="-37501"/>
            <a:chExt cx="657480" cy="514126"/>
          </a:xfrm>
        </p:grpSpPr>
        <p:grpSp>
          <p:nvGrpSpPr>
            <p:cNvPr id="62" name="Google Shape;62;p6"/>
            <p:cNvGrpSpPr/>
            <p:nvPr/>
          </p:nvGrpSpPr>
          <p:grpSpPr>
            <a:xfrm rot="440777">
              <a:off x="423753" y="207671"/>
              <a:ext cx="218239" cy="256051"/>
              <a:chOff x="0" y="-38100"/>
              <a:chExt cx="219900" cy="258000"/>
            </a:xfrm>
          </p:grpSpPr>
          <p:sp>
            <p:nvSpPr>
              <p:cNvPr id="63" name="Google Shape;63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4" name="Google Shape;64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6"/>
            <p:cNvGrpSpPr/>
            <p:nvPr/>
          </p:nvGrpSpPr>
          <p:grpSpPr>
            <a:xfrm rot="440777">
              <a:off x="217998" y="181154"/>
              <a:ext cx="218239" cy="256051"/>
              <a:chOff x="0" y="-38100"/>
              <a:chExt cx="219900" cy="258000"/>
            </a:xfrm>
          </p:grpSpPr>
          <p:sp>
            <p:nvSpPr>
              <p:cNvPr id="66" name="Google Shape;66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7" name="Google Shape;67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6"/>
            <p:cNvGrpSpPr/>
            <p:nvPr/>
          </p:nvGrpSpPr>
          <p:grpSpPr>
            <a:xfrm rot="440777">
              <a:off x="15461" y="155051"/>
              <a:ext cx="218239" cy="256051"/>
              <a:chOff x="0" y="-38100"/>
              <a:chExt cx="219900" cy="258000"/>
            </a:xfrm>
          </p:grpSpPr>
          <p:sp>
            <p:nvSpPr>
              <p:cNvPr id="69" name="Google Shape;69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0" name="Google Shape;70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6"/>
            <p:cNvGrpSpPr/>
            <p:nvPr/>
          </p:nvGrpSpPr>
          <p:grpSpPr>
            <a:xfrm rot="440777">
              <a:off x="244516" y="-24600"/>
              <a:ext cx="218239" cy="256051"/>
              <a:chOff x="0" y="-38100"/>
              <a:chExt cx="219900" cy="258000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3" name="Google Shape;73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" name="Google Shape;74;p6"/>
          <p:cNvGrpSpPr/>
          <p:nvPr/>
        </p:nvGrpSpPr>
        <p:grpSpPr>
          <a:xfrm rot="440448">
            <a:off x="16327188" y="4092847"/>
            <a:ext cx="163672" cy="192030"/>
            <a:chOff x="0" y="-38100"/>
            <a:chExt cx="219900" cy="258000"/>
          </a:xfrm>
        </p:grpSpPr>
        <p:sp>
          <p:nvSpPr>
            <p:cNvPr id="75" name="Google Shape;75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6" name="Google Shape;76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440448">
            <a:off x="16346869" y="3940140"/>
            <a:ext cx="163672" cy="192030"/>
            <a:chOff x="0" y="-38100"/>
            <a:chExt cx="219900" cy="258000"/>
          </a:xfrm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9" name="Google Shape;79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 rot="440448">
            <a:off x="16501185" y="3960028"/>
            <a:ext cx="163672" cy="192030"/>
            <a:chOff x="0" y="-38100"/>
            <a:chExt cx="219900" cy="258000"/>
          </a:xfrm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2" name="Google Shape;82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6"/>
          <p:cNvGrpSpPr/>
          <p:nvPr/>
        </p:nvGrpSpPr>
        <p:grpSpPr>
          <a:xfrm rot="440448">
            <a:off x="16366653" y="3786628"/>
            <a:ext cx="163672" cy="192030"/>
            <a:chOff x="0" y="-38100"/>
            <a:chExt cx="219900" cy="258000"/>
          </a:xfrm>
        </p:grpSpPr>
        <p:sp>
          <p:nvSpPr>
            <p:cNvPr id="84" name="Google Shape;84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5" name="Google Shape;85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rot="440448">
            <a:off x="16614231" y="4287525"/>
            <a:ext cx="163672" cy="192030"/>
            <a:chOff x="0" y="-38100"/>
            <a:chExt cx="219900" cy="258000"/>
          </a:xfrm>
        </p:grpSpPr>
        <p:sp>
          <p:nvSpPr>
            <p:cNvPr id="87" name="Google Shape;87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8" name="Google Shape;88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6"/>
          <p:cNvGrpSpPr/>
          <p:nvPr/>
        </p:nvGrpSpPr>
        <p:grpSpPr>
          <a:xfrm rot="440448">
            <a:off x="16594859" y="4437832"/>
            <a:ext cx="163672" cy="192030"/>
            <a:chOff x="0" y="-38100"/>
            <a:chExt cx="219900" cy="258000"/>
          </a:xfrm>
        </p:grpSpPr>
        <p:sp>
          <p:nvSpPr>
            <p:cNvPr id="90" name="Google Shape;90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 rot="440448">
            <a:off x="16307198" y="4247955"/>
            <a:ext cx="163672" cy="192030"/>
            <a:chOff x="0" y="-38100"/>
            <a:chExt cx="219900" cy="258000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 rot="440448">
            <a:off x="16461514" y="4267843"/>
            <a:ext cx="163672" cy="192030"/>
            <a:chOff x="0" y="-38100"/>
            <a:chExt cx="219900" cy="2580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7" name="Google Shape;97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 rot="440448">
            <a:off x="16287827" y="4398262"/>
            <a:ext cx="163672" cy="192030"/>
            <a:chOff x="0" y="-38100"/>
            <a:chExt cx="219900" cy="2580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0" name="Google Shape;100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 rot="440448">
            <a:off x="16442143" y="4418150"/>
            <a:ext cx="163672" cy="192030"/>
            <a:chOff x="0" y="-38100"/>
            <a:chExt cx="219900" cy="258000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3" name="Google Shape;103;p6"/>
            <p:cNvSpPr txBox="1"/>
            <p:nvPr/>
          </p:nvSpPr>
          <p:spPr>
            <a:xfrm>
              <a:off x="0" y="-38100"/>
              <a:ext cx="219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6"/>
          <p:cNvGrpSpPr/>
          <p:nvPr/>
        </p:nvGrpSpPr>
        <p:grpSpPr>
          <a:xfrm>
            <a:off x="16121898" y="3910582"/>
            <a:ext cx="245932" cy="669513"/>
            <a:chOff x="-14" y="-37501"/>
            <a:chExt cx="327910" cy="892684"/>
          </a:xfrm>
        </p:grpSpPr>
        <p:grpSp>
          <p:nvGrpSpPr>
            <p:cNvPr id="105" name="Google Shape;105;p6"/>
            <p:cNvGrpSpPr/>
            <p:nvPr/>
          </p:nvGrpSpPr>
          <p:grpSpPr>
            <a:xfrm rot="440777">
              <a:off x="94183" y="-24600"/>
              <a:ext cx="218239" cy="256051"/>
              <a:chOff x="0" y="-38100"/>
              <a:chExt cx="219900" cy="258000"/>
            </a:xfrm>
          </p:grpSpPr>
          <p:sp>
            <p:nvSpPr>
              <p:cNvPr id="106" name="Google Shape;106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7" name="Google Shape;107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6"/>
            <p:cNvGrpSpPr/>
            <p:nvPr/>
          </p:nvGrpSpPr>
          <p:grpSpPr>
            <a:xfrm rot="440777">
              <a:off x="67942" y="179009"/>
              <a:ext cx="218239" cy="256051"/>
              <a:chOff x="0" y="-38100"/>
              <a:chExt cx="219900" cy="258000"/>
            </a:xfrm>
          </p:grpSpPr>
          <p:sp>
            <p:nvSpPr>
              <p:cNvPr id="109" name="Google Shape;109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0" name="Google Shape;110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6"/>
            <p:cNvGrpSpPr/>
            <p:nvPr/>
          </p:nvGrpSpPr>
          <p:grpSpPr>
            <a:xfrm rot="440777">
              <a:off x="41289" y="385820"/>
              <a:ext cx="218239" cy="256051"/>
              <a:chOff x="0" y="-38100"/>
              <a:chExt cx="219900" cy="258000"/>
            </a:xfrm>
          </p:grpSpPr>
          <p:sp>
            <p:nvSpPr>
              <p:cNvPr id="112" name="Google Shape;112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3" name="Google Shape;113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6"/>
            <p:cNvGrpSpPr/>
            <p:nvPr/>
          </p:nvGrpSpPr>
          <p:grpSpPr>
            <a:xfrm rot="440777">
              <a:off x="15461" y="586229"/>
              <a:ext cx="218239" cy="256051"/>
              <a:chOff x="0" y="-38100"/>
              <a:chExt cx="219900" cy="258000"/>
            </a:xfrm>
          </p:grpSpPr>
          <p:sp>
            <p:nvSpPr>
              <p:cNvPr id="115" name="Google Shape;115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6" name="Google Shape;116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" name="Google Shape;117;p6"/>
          <p:cNvGrpSpPr/>
          <p:nvPr/>
        </p:nvGrpSpPr>
        <p:grpSpPr>
          <a:xfrm rot="-5400000">
            <a:off x="15823468" y="4273769"/>
            <a:ext cx="245932" cy="669513"/>
            <a:chOff x="-14" y="-37501"/>
            <a:chExt cx="327910" cy="892684"/>
          </a:xfrm>
        </p:grpSpPr>
        <p:grpSp>
          <p:nvGrpSpPr>
            <p:cNvPr id="118" name="Google Shape;118;p6"/>
            <p:cNvGrpSpPr/>
            <p:nvPr/>
          </p:nvGrpSpPr>
          <p:grpSpPr>
            <a:xfrm rot="440777">
              <a:off x="94183" y="-24600"/>
              <a:ext cx="218239" cy="256051"/>
              <a:chOff x="0" y="-38100"/>
              <a:chExt cx="219900" cy="25800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0" name="Google Shape;120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 rot="440777">
              <a:off x="67942" y="179009"/>
              <a:ext cx="218239" cy="256051"/>
              <a:chOff x="0" y="-38100"/>
              <a:chExt cx="219900" cy="2580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3" name="Google Shape;123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6"/>
            <p:cNvGrpSpPr/>
            <p:nvPr/>
          </p:nvGrpSpPr>
          <p:grpSpPr>
            <a:xfrm rot="440777">
              <a:off x="41289" y="385820"/>
              <a:ext cx="218239" cy="256051"/>
              <a:chOff x="0" y="-38100"/>
              <a:chExt cx="219900" cy="25800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6" name="Google Shape;126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 rot="440777">
              <a:off x="15461" y="586229"/>
              <a:ext cx="218239" cy="256051"/>
              <a:chOff x="0" y="-38100"/>
              <a:chExt cx="219900" cy="2580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9" name="Google Shape;129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" name="Google Shape;130;p6"/>
          <p:cNvGrpSpPr/>
          <p:nvPr/>
        </p:nvGrpSpPr>
        <p:grpSpPr>
          <a:xfrm rot="-174262">
            <a:off x="2287650" y="3423731"/>
            <a:ext cx="721158" cy="572502"/>
            <a:chOff x="0" y="-43228"/>
            <a:chExt cx="961591" cy="763373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238384" y="-43228"/>
              <a:ext cx="249499" cy="292727"/>
              <a:chOff x="0" y="-38100"/>
              <a:chExt cx="219900" cy="258000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BB8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3" name="Google Shape;133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471854" y="193949"/>
              <a:ext cx="249499" cy="292727"/>
              <a:chOff x="0" y="-38100"/>
              <a:chExt cx="219900" cy="2580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6" name="Google Shape;136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6"/>
            <p:cNvGrpSpPr/>
            <p:nvPr/>
          </p:nvGrpSpPr>
          <p:grpSpPr>
            <a:xfrm>
              <a:off x="481080" y="427418"/>
              <a:ext cx="249499" cy="292727"/>
              <a:chOff x="0" y="-38100"/>
              <a:chExt cx="219900" cy="258000"/>
            </a:xfrm>
          </p:grpSpPr>
          <p:sp>
            <p:nvSpPr>
              <p:cNvPr id="138" name="Google Shape;138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9" name="Google Shape;139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>
              <a:off x="712092" y="427418"/>
              <a:ext cx="249499" cy="292727"/>
              <a:chOff x="0" y="-38100"/>
              <a:chExt cx="219900" cy="25800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2" name="Google Shape;142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6"/>
            <p:cNvGrpSpPr/>
            <p:nvPr/>
          </p:nvGrpSpPr>
          <p:grpSpPr>
            <a:xfrm>
              <a:off x="238384" y="193949"/>
              <a:ext cx="249499" cy="292727"/>
              <a:chOff x="0" y="-38100"/>
              <a:chExt cx="219900" cy="258000"/>
            </a:xfrm>
          </p:grpSpPr>
          <p:sp>
            <p:nvSpPr>
              <p:cNvPr id="144" name="Google Shape;144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BB8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5" name="Google Shape;145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6"/>
            <p:cNvGrpSpPr/>
            <p:nvPr/>
          </p:nvGrpSpPr>
          <p:grpSpPr>
            <a:xfrm>
              <a:off x="0" y="193949"/>
              <a:ext cx="249499" cy="292727"/>
              <a:chOff x="0" y="-38100"/>
              <a:chExt cx="219900" cy="258000"/>
            </a:xfrm>
          </p:grpSpPr>
          <p:sp>
            <p:nvSpPr>
              <p:cNvPr id="147" name="Google Shape;147;p6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BB8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8" name="Google Shape;148;p6"/>
              <p:cNvSpPr txBox="1"/>
              <p:nvPr/>
            </p:nvSpPr>
            <p:spPr>
              <a:xfrm>
                <a:off x="0" y="-38100"/>
                <a:ext cx="2199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bg>
      <p:bgPr>
        <a:solidFill>
          <a:srgbClr val="70AED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354300" y="355700"/>
            <a:ext cx="175794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9pPr>
          </a:lstStyle>
          <a:p/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2">
            <a:alphaModFix/>
          </a:blip>
          <a:srcRect b="41876" l="0" r="0" t="8681"/>
          <a:stretch/>
        </p:blipFill>
        <p:spPr>
          <a:xfrm>
            <a:off x="0" y="2053064"/>
            <a:ext cx="18288001" cy="618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>
            <p:ph idx="2" type="title"/>
          </p:nvPr>
        </p:nvSpPr>
        <p:spPr>
          <a:xfrm>
            <a:off x="354300" y="8524032"/>
            <a:ext cx="175794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bg>
      <p:bgPr>
        <a:solidFill>
          <a:srgbClr val="E7E8E9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5521826" y="1277753"/>
            <a:ext cx="7199173" cy="5393969"/>
          </a:xfrm>
          <a:custGeom>
            <a:rect b="b" l="l" r="r" t="t"/>
            <a:pathLst>
              <a:path extrusionOk="0" h="7597140" w="10139680">
                <a:moveTo>
                  <a:pt x="0" y="4996180"/>
                </a:moveTo>
                <a:cubicBezTo>
                  <a:pt x="247650" y="4128770"/>
                  <a:pt x="405130" y="3794760"/>
                  <a:pt x="466090" y="3667760"/>
                </a:cubicBezTo>
                <a:cubicBezTo>
                  <a:pt x="490220" y="3619500"/>
                  <a:pt x="504190" y="3615690"/>
                  <a:pt x="520700" y="3567430"/>
                </a:cubicBezTo>
                <a:cubicBezTo>
                  <a:pt x="557530" y="3468370"/>
                  <a:pt x="570230" y="3256280"/>
                  <a:pt x="621030" y="3089910"/>
                </a:cubicBezTo>
                <a:cubicBezTo>
                  <a:pt x="681990" y="2895600"/>
                  <a:pt x="774700" y="2683510"/>
                  <a:pt x="875030" y="2480310"/>
                </a:cubicBezTo>
                <a:cubicBezTo>
                  <a:pt x="982980" y="2264410"/>
                  <a:pt x="1117600" y="2030730"/>
                  <a:pt x="1250950" y="1828800"/>
                </a:cubicBezTo>
                <a:cubicBezTo>
                  <a:pt x="1375410" y="1638300"/>
                  <a:pt x="1497330" y="1463040"/>
                  <a:pt x="1648460" y="1299210"/>
                </a:cubicBezTo>
                <a:cubicBezTo>
                  <a:pt x="1803400" y="1129030"/>
                  <a:pt x="1982470" y="960120"/>
                  <a:pt x="2169160" y="829310"/>
                </a:cubicBezTo>
                <a:cubicBezTo>
                  <a:pt x="2346960" y="703580"/>
                  <a:pt x="2536190" y="608330"/>
                  <a:pt x="2738120" y="523240"/>
                </a:cubicBezTo>
                <a:cubicBezTo>
                  <a:pt x="2951480" y="433070"/>
                  <a:pt x="3192780" y="361950"/>
                  <a:pt x="3417570" y="308610"/>
                </a:cubicBezTo>
                <a:cubicBezTo>
                  <a:pt x="3632200" y="259080"/>
                  <a:pt x="3877310" y="228600"/>
                  <a:pt x="4056380" y="208280"/>
                </a:cubicBezTo>
                <a:cubicBezTo>
                  <a:pt x="4187190" y="193040"/>
                  <a:pt x="4309110" y="208280"/>
                  <a:pt x="4394200" y="184150"/>
                </a:cubicBezTo>
                <a:cubicBezTo>
                  <a:pt x="4451350" y="168910"/>
                  <a:pt x="4462780" y="135890"/>
                  <a:pt x="4530090" y="114300"/>
                </a:cubicBezTo>
                <a:cubicBezTo>
                  <a:pt x="4690110" y="64770"/>
                  <a:pt x="5124450" y="12700"/>
                  <a:pt x="5394960" y="5080"/>
                </a:cubicBezTo>
                <a:cubicBezTo>
                  <a:pt x="5632450" y="0"/>
                  <a:pt x="5852160" y="2540"/>
                  <a:pt x="6066790" y="57150"/>
                </a:cubicBezTo>
                <a:cubicBezTo>
                  <a:pt x="6280150" y="111760"/>
                  <a:pt x="6479540" y="228600"/>
                  <a:pt x="6680200" y="331470"/>
                </a:cubicBezTo>
                <a:cubicBezTo>
                  <a:pt x="6884670" y="435610"/>
                  <a:pt x="7081520" y="558800"/>
                  <a:pt x="7280910" y="680720"/>
                </a:cubicBezTo>
                <a:cubicBezTo>
                  <a:pt x="7485380" y="806450"/>
                  <a:pt x="7696200" y="933450"/>
                  <a:pt x="7889240" y="1075690"/>
                </a:cubicBezTo>
                <a:cubicBezTo>
                  <a:pt x="8081010" y="1216660"/>
                  <a:pt x="8263890" y="1360170"/>
                  <a:pt x="8432800" y="1531620"/>
                </a:cubicBezTo>
                <a:cubicBezTo>
                  <a:pt x="8609330" y="1711960"/>
                  <a:pt x="8761730" y="1925320"/>
                  <a:pt x="8923020" y="2137410"/>
                </a:cubicBezTo>
                <a:cubicBezTo>
                  <a:pt x="9094470" y="2362200"/>
                  <a:pt x="9288780" y="2616200"/>
                  <a:pt x="9428480" y="2846070"/>
                </a:cubicBezTo>
                <a:cubicBezTo>
                  <a:pt x="9550400" y="3046730"/>
                  <a:pt x="9640570" y="3235960"/>
                  <a:pt x="9730740" y="3435350"/>
                </a:cubicBezTo>
                <a:cubicBezTo>
                  <a:pt x="9819640" y="3634740"/>
                  <a:pt x="9903460" y="3836670"/>
                  <a:pt x="9968230" y="4043680"/>
                </a:cubicBezTo>
                <a:cubicBezTo>
                  <a:pt x="10033000" y="4251960"/>
                  <a:pt x="10097770" y="4461510"/>
                  <a:pt x="10118090" y="4679950"/>
                </a:cubicBezTo>
                <a:cubicBezTo>
                  <a:pt x="10139680" y="4906010"/>
                  <a:pt x="10132060" y="5152390"/>
                  <a:pt x="10083800" y="5379720"/>
                </a:cubicBezTo>
                <a:cubicBezTo>
                  <a:pt x="10035540" y="5607050"/>
                  <a:pt x="9965690" y="5857240"/>
                  <a:pt x="9828530" y="6041390"/>
                </a:cubicBezTo>
                <a:cubicBezTo>
                  <a:pt x="9691370" y="6228080"/>
                  <a:pt x="9396730" y="6334760"/>
                  <a:pt x="9259570" y="6487160"/>
                </a:cubicBezTo>
                <a:cubicBezTo>
                  <a:pt x="9155430" y="6601460"/>
                  <a:pt x="9155430" y="6717030"/>
                  <a:pt x="9036050" y="6836410"/>
                </a:cubicBezTo>
                <a:cubicBezTo>
                  <a:pt x="8837930" y="7035800"/>
                  <a:pt x="8374380" y="7345680"/>
                  <a:pt x="8068310" y="7456170"/>
                </a:cubicBezTo>
                <a:cubicBezTo>
                  <a:pt x="7832090" y="7539990"/>
                  <a:pt x="7620000" y="7520940"/>
                  <a:pt x="7387590" y="7538720"/>
                </a:cubicBezTo>
                <a:cubicBezTo>
                  <a:pt x="7146290" y="7556500"/>
                  <a:pt x="6906260" y="7550150"/>
                  <a:pt x="6648450" y="7557770"/>
                </a:cubicBezTo>
                <a:cubicBezTo>
                  <a:pt x="6365240" y="7567930"/>
                  <a:pt x="6035040" y="7586980"/>
                  <a:pt x="5756910" y="7592060"/>
                </a:cubicBezTo>
                <a:cubicBezTo>
                  <a:pt x="5514340" y="7597140"/>
                  <a:pt x="5304790" y="7593330"/>
                  <a:pt x="5072380" y="7593330"/>
                </a:cubicBezTo>
                <a:cubicBezTo>
                  <a:pt x="4831080" y="7593330"/>
                  <a:pt x="4582160" y="7597140"/>
                  <a:pt x="4337050" y="7589520"/>
                </a:cubicBezTo>
                <a:cubicBezTo>
                  <a:pt x="4091940" y="7581900"/>
                  <a:pt x="3849370" y="7569200"/>
                  <a:pt x="3601720" y="7546340"/>
                </a:cubicBezTo>
                <a:cubicBezTo>
                  <a:pt x="3348990" y="7522210"/>
                  <a:pt x="2997200" y="7471410"/>
                  <a:pt x="2837180" y="7446010"/>
                </a:cubicBezTo>
                <a:cubicBezTo>
                  <a:pt x="2763520" y="7433310"/>
                  <a:pt x="2705100" y="7418070"/>
                  <a:pt x="2674620" y="7414260"/>
                </a:cubicBezTo>
                <a:cubicBezTo>
                  <a:pt x="2664460" y="7412990"/>
                  <a:pt x="2665730" y="7414260"/>
                  <a:pt x="2651760" y="7412990"/>
                </a:cubicBezTo>
                <a:cubicBezTo>
                  <a:pt x="2580640" y="7410450"/>
                  <a:pt x="2181860" y="7399020"/>
                  <a:pt x="1954530" y="7376160"/>
                </a:cubicBezTo>
                <a:cubicBezTo>
                  <a:pt x="1736090" y="7355840"/>
                  <a:pt x="1520190" y="7354570"/>
                  <a:pt x="1311910" y="7287260"/>
                </a:cubicBezTo>
                <a:cubicBezTo>
                  <a:pt x="1093470" y="7216140"/>
                  <a:pt x="850900" y="7104380"/>
                  <a:pt x="678180" y="6953250"/>
                </a:cubicBezTo>
                <a:cubicBezTo>
                  <a:pt x="510540" y="6804660"/>
                  <a:pt x="349250" y="6570980"/>
                  <a:pt x="283210" y="6393180"/>
                </a:cubicBezTo>
                <a:cubicBezTo>
                  <a:pt x="234950" y="6259830"/>
                  <a:pt x="274320" y="6056630"/>
                  <a:pt x="247650" y="6007100"/>
                </a:cubicBezTo>
                <a:cubicBezTo>
                  <a:pt x="240030" y="5993130"/>
                  <a:pt x="220980" y="5985510"/>
                  <a:pt x="220980" y="5985510"/>
                </a:cubicBezTo>
                <a:cubicBezTo>
                  <a:pt x="219710" y="5984240"/>
                  <a:pt x="186690" y="5939790"/>
                  <a:pt x="168910" y="5918200"/>
                </a:cubicBezTo>
                <a:cubicBezTo>
                  <a:pt x="152400" y="5895340"/>
                  <a:pt x="119380" y="5850890"/>
                  <a:pt x="118110" y="5850890"/>
                </a:cubicBezTo>
                <a:cubicBezTo>
                  <a:pt x="118110" y="5850890"/>
                  <a:pt x="118110" y="5850890"/>
                  <a:pt x="118110" y="5849620"/>
                </a:cubicBezTo>
                <a:cubicBezTo>
                  <a:pt x="118110" y="5849620"/>
                  <a:pt x="96520" y="5798820"/>
                  <a:pt x="85090" y="5772150"/>
                </a:cubicBezTo>
                <a:cubicBezTo>
                  <a:pt x="73660" y="5746750"/>
                  <a:pt x="52070" y="5695950"/>
                  <a:pt x="52070" y="5694680"/>
                </a:cubicBezTo>
                <a:cubicBezTo>
                  <a:pt x="52070" y="5694680"/>
                  <a:pt x="50800" y="5683250"/>
                  <a:pt x="49530" y="5683250"/>
                </a:cubicBezTo>
                <a:cubicBezTo>
                  <a:pt x="49530" y="5683250"/>
                  <a:pt x="49530" y="5684520"/>
                  <a:pt x="49530" y="5684520"/>
                </a:cubicBezTo>
                <a:cubicBezTo>
                  <a:pt x="49530" y="5684520"/>
                  <a:pt x="49530" y="5680710"/>
                  <a:pt x="48260" y="5676900"/>
                </a:cubicBezTo>
                <a:cubicBezTo>
                  <a:pt x="46990" y="5665470"/>
                  <a:pt x="41910" y="5634990"/>
                  <a:pt x="38100" y="5610860"/>
                </a:cubicBezTo>
                <a:cubicBezTo>
                  <a:pt x="34290" y="5585460"/>
                  <a:pt x="24130" y="5529580"/>
                  <a:pt x="24130" y="5528310"/>
                </a:cubicBezTo>
                <a:cubicBezTo>
                  <a:pt x="24130" y="5527040"/>
                  <a:pt x="29210" y="5458460"/>
                  <a:pt x="30480" y="5443220"/>
                </a:cubicBezTo>
                <a:cubicBezTo>
                  <a:pt x="31750" y="5438140"/>
                  <a:pt x="31750" y="5439410"/>
                  <a:pt x="31750" y="5434330"/>
                </a:cubicBezTo>
                <a:cubicBezTo>
                  <a:pt x="31750" y="5396230"/>
                  <a:pt x="0" y="4996180"/>
                  <a:pt x="0" y="4996180"/>
                </a:cubicBezTo>
              </a:path>
            </a:pathLst>
          </a:custGeom>
          <a:solidFill>
            <a:srgbClr val="FBB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5223517" y="765482"/>
            <a:ext cx="7741328" cy="6207669"/>
          </a:xfrm>
          <a:custGeom>
            <a:rect b="b" l="l" r="r" t="t"/>
            <a:pathLst>
              <a:path extrusionOk="0" h="6207669" w="7741328">
                <a:moveTo>
                  <a:pt x="0" y="0"/>
                </a:moveTo>
                <a:lnTo>
                  <a:pt x="7741328" y="0"/>
                </a:lnTo>
                <a:lnTo>
                  <a:pt x="7741328" y="6207669"/>
                </a:lnTo>
                <a:lnTo>
                  <a:pt x="0" y="6207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8048" l="-3659" r="-5539" t="-8129"/>
            </a:stretch>
          </a:blipFill>
          <a:ln>
            <a:noFill/>
          </a:ln>
        </p:spPr>
      </p:sp>
      <p:grpSp>
        <p:nvGrpSpPr>
          <p:cNvPr id="156" name="Google Shape;156;p8"/>
          <p:cNvGrpSpPr/>
          <p:nvPr/>
        </p:nvGrpSpPr>
        <p:grpSpPr>
          <a:xfrm>
            <a:off x="0" y="7601610"/>
            <a:ext cx="18288118" cy="2685927"/>
            <a:chOff x="0" y="-38100"/>
            <a:chExt cx="4816592" cy="707400"/>
          </a:xfrm>
        </p:grpSpPr>
        <p:sp>
          <p:nvSpPr>
            <p:cNvPr id="157" name="Google Shape;157;p8"/>
            <p:cNvSpPr/>
            <p:nvPr/>
          </p:nvSpPr>
          <p:spPr>
            <a:xfrm>
              <a:off x="0" y="0"/>
              <a:ext cx="4816592" cy="669163"/>
            </a:xfrm>
            <a:custGeom>
              <a:rect b="b" l="l" r="r" t="t"/>
              <a:pathLst>
                <a:path extrusionOk="0" h="66916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69163"/>
                  </a:lnTo>
                  <a:lnTo>
                    <a:pt x="0" y="669163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158" name="Google Shape;158;p8"/>
            <p:cNvSpPr txBox="1"/>
            <p:nvPr/>
          </p:nvSpPr>
          <p:spPr>
            <a:xfrm>
              <a:off x="0" y="-38100"/>
              <a:ext cx="4816500" cy="7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>
            <a:off x="13290233" y="4104323"/>
            <a:ext cx="372427" cy="713422"/>
          </a:xfrm>
          <a:custGeom>
            <a:rect b="b" l="l" r="r" t="t"/>
            <a:pathLst>
              <a:path extrusionOk="0" h="951230" w="496570">
                <a:moveTo>
                  <a:pt x="195580" y="29210"/>
                </a:moveTo>
                <a:cubicBezTo>
                  <a:pt x="393700" y="243840"/>
                  <a:pt x="440690" y="378460"/>
                  <a:pt x="464820" y="464820"/>
                </a:cubicBezTo>
                <a:cubicBezTo>
                  <a:pt x="481330" y="527050"/>
                  <a:pt x="482600" y="575310"/>
                  <a:pt x="486410" y="633730"/>
                </a:cubicBezTo>
                <a:cubicBezTo>
                  <a:pt x="491490" y="694690"/>
                  <a:pt x="496570" y="773430"/>
                  <a:pt x="488950" y="821690"/>
                </a:cubicBezTo>
                <a:cubicBezTo>
                  <a:pt x="483870" y="853440"/>
                  <a:pt x="478790" y="877570"/>
                  <a:pt x="463550" y="897890"/>
                </a:cubicBezTo>
                <a:cubicBezTo>
                  <a:pt x="448310" y="919480"/>
                  <a:pt x="420370" y="937260"/>
                  <a:pt x="396240" y="943610"/>
                </a:cubicBezTo>
                <a:cubicBezTo>
                  <a:pt x="372110" y="951230"/>
                  <a:pt x="336550" y="946150"/>
                  <a:pt x="314960" y="939800"/>
                </a:cubicBezTo>
                <a:cubicBezTo>
                  <a:pt x="300990" y="934720"/>
                  <a:pt x="290830" y="927100"/>
                  <a:pt x="280670" y="918210"/>
                </a:cubicBezTo>
                <a:cubicBezTo>
                  <a:pt x="269240" y="909320"/>
                  <a:pt x="260350" y="900430"/>
                  <a:pt x="254000" y="887730"/>
                </a:cubicBezTo>
                <a:cubicBezTo>
                  <a:pt x="243840" y="867410"/>
                  <a:pt x="233680" y="833120"/>
                  <a:pt x="236220" y="807720"/>
                </a:cubicBezTo>
                <a:cubicBezTo>
                  <a:pt x="238760" y="782320"/>
                  <a:pt x="256540" y="751840"/>
                  <a:pt x="270510" y="734060"/>
                </a:cubicBezTo>
                <a:cubicBezTo>
                  <a:pt x="279400" y="722630"/>
                  <a:pt x="290830" y="716280"/>
                  <a:pt x="302260" y="709930"/>
                </a:cubicBezTo>
                <a:cubicBezTo>
                  <a:pt x="314960" y="703580"/>
                  <a:pt x="326390" y="697230"/>
                  <a:pt x="341630" y="695960"/>
                </a:cubicBezTo>
                <a:cubicBezTo>
                  <a:pt x="363220" y="694690"/>
                  <a:pt x="401320" y="701040"/>
                  <a:pt x="421640" y="709930"/>
                </a:cubicBezTo>
                <a:cubicBezTo>
                  <a:pt x="435610" y="716280"/>
                  <a:pt x="444500" y="722630"/>
                  <a:pt x="454660" y="734060"/>
                </a:cubicBezTo>
                <a:cubicBezTo>
                  <a:pt x="468630" y="751840"/>
                  <a:pt x="485140" y="782320"/>
                  <a:pt x="488950" y="807720"/>
                </a:cubicBezTo>
                <a:cubicBezTo>
                  <a:pt x="491490" y="833120"/>
                  <a:pt x="481330" y="867410"/>
                  <a:pt x="471170" y="887730"/>
                </a:cubicBezTo>
                <a:cubicBezTo>
                  <a:pt x="463550" y="900430"/>
                  <a:pt x="457200" y="909320"/>
                  <a:pt x="444500" y="918210"/>
                </a:cubicBezTo>
                <a:cubicBezTo>
                  <a:pt x="426720" y="930910"/>
                  <a:pt x="394970" y="947420"/>
                  <a:pt x="369570" y="948690"/>
                </a:cubicBezTo>
                <a:cubicBezTo>
                  <a:pt x="344170" y="949960"/>
                  <a:pt x="312420" y="941070"/>
                  <a:pt x="290830" y="927100"/>
                </a:cubicBezTo>
                <a:cubicBezTo>
                  <a:pt x="269240" y="911860"/>
                  <a:pt x="254000" y="895350"/>
                  <a:pt x="242570" y="862330"/>
                </a:cubicBezTo>
                <a:cubicBezTo>
                  <a:pt x="217170" y="792480"/>
                  <a:pt x="240030" y="593090"/>
                  <a:pt x="223520" y="501650"/>
                </a:cubicBezTo>
                <a:cubicBezTo>
                  <a:pt x="212090" y="443230"/>
                  <a:pt x="199390" y="402590"/>
                  <a:pt x="179070" y="360680"/>
                </a:cubicBezTo>
                <a:cubicBezTo>
                  <a:pt x="160020" y="323850"/>
                  <a:pt x="133350" y="293370"/>
                  <a:pt x="107950" y="264160"/>
                </a:cubicBezTo>
                <a:cubicBezTo>
                  <a:pt x="82550" y="236220"/>
                  <a:pt x="40640" y="212090"/>
                  <a:pt x="24130" y="186690"/>
                </a:cubicBezTo>
                <a:cubicBezTo>
                  <a:pt x="11430" y="170180"/>
                  <a:pt x="5080" y="152400"/>
                  <a:pt x="2540" y="134620"/>
                </a:cubicBezTo>
                <a:cubicBezTo>
                  <a:pt x="0" y="116840"/>
                  <a:pt x="1270" y="96520"/>
                  <a:pt x="8890" y="78740"/>
                </a:cubicBezTo>
                <a:cubicBezTo>
                  <a:pt x="17780" y="57150"/>
                  <a:pt x="43180" y="27940"/>
                  <a:pt x="63500" y="15240"/>
                </a:cubicBezTo>
                <a:cubicBezTo>
                  <a:pt x="80010" y="5080"/>
                  <a:pt x="97790" y="0"/>
                  <a:pt x="118110" y="1270"/>
                </a:cubicBezTo>
                <a:cubicBezTo>
                  <a:pt x="140970" y="2540"/>
                  <a:pt x="195580" y="29210"/>
                  <a:pt x="195580" y="2921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13398817" y="3629978"/>
            <a:ext cx="669608" cy="1268730"/>
          </a:xfrm>
          <a:custGeom>
            <a:rect b="b" l="l" r="r" t="t"/>
            <a:pathLst>
              <a:path extrusionOk="0" h="1691640" w="892810">
                <a:moveTo>
                  <a:pt x="185420" y="22860"/>
                </a:moveTo>
                <a:cubicBezTo>
                  <a:pt x="483870" y="271780"/>
                  <a:pt x="509270" y="285750"/>
                  <a:pt x="542290" y="335280"/>
                </a:cubicBezTo>
                <a:cubicBezTo>
                  <a:pt x="598170" y="415290"/>
                  <a:pt x="657860" y="562610"/>
                  <a:pt x="706120" y="698500"/>
                </a:cubicBezTo>
                <a:cubicBezTo>
                  <a:pt x="763270" y="859790"/>
                  <a:pt x="820420" y="1088390"/>
                  <a:pt x="849630" y="1248410"/>
                </a:cubicBezTo>
                <a:cubicBezTo>
                  <a:pt x="872490" y="1366520"/>
                  <a:pt x="892810" y="1494790"/>
                  <a:pt x="885190" y="1563370"/>
                </a:cubicBezTo>
                <a:cubicBezTo>
                  <a:pt x="881380" y="1597660"/>
                  <a:pt x="875030" y="1619250"/>
                  <a:pt x="859790" y="1639570"/>
                </a:cubicBezTo>
                <a:cubicBezTo>
                  <a:pt x="844550" y="1659890"/>
                  <a:pt x="812800" y="1677670"/>
                  <a:pt x="792480" y="1685290"/>
                </a:cubicBezTo>
                <a:cubicBezTo>
                  <a:pt x="778510" y="1690370"/>
                  <a:pt x="767080" y="1691640"/>
                  <a:pt x="751840" y="1690370"/>
                </a:cubicBezTo>
                <a:cubicBezTo>
                  <a:pt x="730250" y="1686560"/>
                  <a:pt x="695960" y="1676400"/>
                  <a:pt x="676910" y="1659890"/>
                </a:cubicBezTo>
                <a:cubicBezTo>
                  <a:pt x="657860" y="1643380"/>
                  <a:pt x="641350" y="1611630"/>
                  <a:pt x="635000" y="1591310"/>
                </a:cubicBezTo>
                <a:cubicBezTo>
                  <a:pt x="629920" y="1576070"/>
                  <a:pt x="631190" y="1563370"/>
                  <a:pt x="632460" y="1550670"/>
                </a:cubicBezTo>
                <a:cubicBezTo>
                  <a:pt x="633730" y="1536700"/>
                  <a:pt x="636270" y="1524000"/>
                  <a:pt x="643890" y="1511300"/>
                </a:cubicBezTo>
                <a:cubicBezTo>
                  <a:pt x="654050" y="1492250"/>
                  <a:pt x="676910" y="1464310"/>
                  <a:pt x="698500" y="1451610"/>
                </a:cubicBezTo>
                <a:cubicBezTo>
                  <a:pt x="721360" y="1440180"/>
                  <a:pt x="756920" y="1436370"/>
                  <a:pt x="778510" y="1438910"/>
                </a:cubicBezTo>
                <a:cubicBezTo>
                  <a:pt x="793750" y="1440180"/>
                  <a:pt x="803910" y="1442720"/>
                  <a:pt x="817880" y="1451610"/>
                </a:cubicBezTo>
                <a:cubicBezTo>
                  <a:pt x="835660" y="1463040"/>
                  <a:pt x="862330" y="1487170"/>
                  <a:pt x="873760" y="1510030"/>
                </a:cubicBezTo>
                <a:cubicBezTo>
                  <a:pt x="883920" y="1532890"/>
                  <a:pt x="885190" y="1568450"/>
                  <a:pt x="882650" y="1590040"/>
                </a:cubicBezTo>
                <a:cubicBezTo>
                  <a:pt x="880110" y="1605280"/>
                  <a:pt x="876300" y="1615440"/>
                  <a:pt x="867410" y="1628140"/>
                </a:cubicBezTo>
                <a:cubicBezTo>
                  <a:pt x="854710" y="1645920"/>
                  <a:pt x="829310" y="1671320"/>
                  <a:pt x="805180" y="1681480"/>
                </a:cubicBezTo>
                <a:cubicBezTo>
                  <a:pt x="782320" y="1690370"/>
                  <a:pt x="746760" y="1689100"/>
                  <a:pt x="725170" y="1685290"/>
                </a:cubicBezTo>
                <a:cubicBezTo>
                  <a:pt x="709930" y="1682750"/>
                  <a:pt x="699770" y="1677670"/>
                  <a:pt x="688340" y="1668780"/>
                </a:cubicBezTo>
                <a:cubicBezTo>
                  <a:pt x="670560" y="1654810"/>
                  <a:pt x="652780" y="1638300"/>
                  <a:pt x="638810" y="1604010"/>
                </a:cubicBezTo>
                <a:cubicBezTo>
                  <a:pt x="604520" y="1521460"/>
                  <a:pt x="603250" y="1271270"/>
                  <a:pt x="574040" y="1129030"/>
                </a:cubicBezTo>
                <a:cubicBezTo>
                  <a:pt x="549910" y="1010920"/>
                  <a:pt x="523240" y="916940"/>
                  <a:pt x="487680" y="807720"/>
                </a:cubicBezTo>
                <a:cubicBezTo>
                  <a:pt x="449580" y="689610"/>
                  <a:pt x="403860" y="528320"/>
                  <a:pt x="347980" y="444500"/>
                </a:cubicBezTo>
                <a:cubicBezTo>
                  <a:pt x="309880" y="388620"/>
                  <a:pt x="269240" y="365760"/>
                  <a:pt x="222250" y="327660"/>
                </a:cubicBezTo>
                <a:cubicBezTo>
                  <a:pt x="170180" y="285750"/>
                  <a:pt x="85090" y="243840"/>
                  <a:pt x="48260" y="205740"/>
                </a:cubicBezTo>
                <a:cubicBezTo>
                  <a:pt x="25400" y="181610"/>
                  <a:pt x="10160" y="162560"/>
                  <a:pt x="5080" y="137160"/>
                </a:cubicBezTo>
                <a:cubicBezTo>
                  <a:pt x="0" y="113030"/>
                  <a:pt x="6350" y="78740"/>
                  <a:pt x="17780" y="57150"/>
                </a:cubicBezTo>
                <a:cubicBezTo>
                  <a:pt x="25400" y="40640"/>
                  <a:pt x="40640" y="26670"/>
                  <a:pt x="54610" y="17780"/>
                </a:cubicBezTo>
                <a:cubicBezTo>
                  <a:pt x="69850" y="7620"/>
                  <a:pt x="87630" y="0"/>
                  <a:pt x="106680" y="0"/>
                </a:cubicBezTo>
                <a:cubicBezTo>
                  <a:pt x="130810" y="0"/>
                  <a:pt x="185420" y="22860"/>
                  <a:pt x="185420" y="2286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4493895" y="4872990"/>
            <a:ext cx="270510" cy="604838"/>
          </a:xfrm>
          <a:custGeom>
            <a:rect b="b" l="l" r="r" t="t"/>
            <a:pathLst>
              <a:path extrusionOk="0" h="806450" w="360680">
                <a:moveTo>
                  <a:pt x="260350" y="130810"/>
                </a:moveTo>
                <a:cubicBezTo>
                  <a:pt x="254000" y="478790"/>
                  <a:pt x="353060" y="629920"/>
                  <a:pt x="358140" y="683260"/>
                </a:cubicBezTo>
                <a:cubicBezTo>
                  <a:pt x="359410" y="702310"/>
                  <a:pt x="356870" y="708660"/>
                  <a:pt x="350520" y="722630"/>
                </a:cubicBezTo>
                <a:cubicBezTo>
                  <a:pt x="341630" y="742950"/>
                  <a:pt x="321310" y="770890"/>
                  <a:pt x="300990" y="784860"/>
                </a:cubicBezTo>
                <a:cubicBezTo>
                  <a:pt x="279400" y="798830"/>
                  <a:pt x="245110" y="803910"/>
                  <a:pt x="223520" y="803910"/>
                </a:cubicBezTo>
                <a:cubicBezTo>
                  <a:pt x="208280" y="803910"/>
                  <a:pt x="198120" y="801370"/>
                  <a:pt x="185420" y="795020"/>
                </a:cubicBezTo>
                <a:cubicBezTo>
                  <a:pt x="166370" y="784860"/>
                  <a:pt x="138430" y="763270"/>
                  <a:pt x="125730" y="741680"/>
                </a:cubicBezTo>
                <a:cubicBezTo>
                  <a:pt x="113030" y="720090"/>
                  <a:pt x="109220" y="685800"/>
                  <a:pt x="110490" y="664210"/>
                </a:cubicBezTo>
                <a:cubicBezTo>
                  <a:pt x="111760" y="648970"/>
                  <a:pt x="114300" y="638810"/>
                  <a:pt x="121920" y="626110"/>
                </a:cubicBezTo>
                <a:cubicBezTo>
                  <a:pt x="133350" y="607060"/>
                  <a:pt x="156210" y="580390"/>
                  <a:pt x="177800" y="570230"/>
                </a:cubicBezTo>
                <a:cubicBezTo>
                  <a:pt x="200660" y="558800"/>
                  <a:pt x="232410" y="553720"/>
                  <a:pt x="256540" y="558800"/>
                </a:cubicBezTo>
                <a:cubicBezTo>
                  <a:pt x="280670" y="563880"/>
                  <a:pt x="309880" y="582930"/>
                  <a:pt x="325120" y="596900"/>
                </a:cubicBezTo>
                <a:cubicBezTo>
                  <a:pt x="336550" y="608330"/>
                  <a:pt x="342900" y="617220"/>
                  <a:pt x="347980" y="631190"/>
                </a:cubicBezTo>
                <a:cubicBezTo>
                  <a:pt x="354330" y="651510"/>
                  <a:pt x="360680" y="685800"/>
                  <a:pt x="354330" y="709930"/>
                </a:cubicBezTo>
                <a:cubicBezTo>
                  <a:pt x="347980" y="734060"/>
                  <a:pt x="331470" y="760730"/>
                  <a:pt x="311150" y="777240"/>
                </a:cubicBezTo>
                <a:cubicBezTo>
                  <a:pt x="292100" y="792480"/>
                  <a:pt x="259080" y="802640"/>
                  <a:pt x="237490" y="805180"/>
                </a:cubicBezTo>
                <a:cubicBezTo>
                  <a:pt x="222250" y="806450"/>
                  <a:pt x="212090" y="805180"/>
                  <a:pt x="198120" y="798830"/>
                </a:cubicBezTo>
                <a:cubicBezTo>
                  <a:pt x="177800" y="791210"/>
                  <a:pt x="154940" y="778510"/>
                  <a:pt x="133350" y="753110"/>
                </a:cubicBezTo>
                <a:cubicBezTo>
                  <a:pt x="93980" y="707390"/>
                  <a:pt x="35560" y="588010"/>
                  <a:pt x="15240" y="518160"/>
                </a:cubicBezTo>
                <a:cubicBezTo>
                  <a:pt x="0" y="466090"/>
                  <a:pt x="2540" y="429260"/>
                  <a:pt x="2540" y="374650"/>
                </a:cubicBezTo>
                <a:cubicBezTo>
                  <a:pt x="2540" y="298450"/>
                  <a:pt x="10160" y="163830"/>
                  <a:pt x="27940" y="104140"/>
                </a:cubicBezTo>
                <a:cubicBezTo>
                  <a:pt x="38100" y="69850"/>
                  <a:pt x="46990" y="46990"/>
                  <a:pt x="66040" y="29210"/>
                </a:cubicBezTo>
                <a:cubicBezTo>
                  <a:pt x="85090" y="12700"/>
                  <a:pt x="116840" y="0"/>
                  <a:pt x="143510" y="0"/>
                </a:cubicBezTo>
                <a:cubicBezTo>
                  <a:pt x="168910" y="0"/>
                  <a:pt x="201930" y="13970"/>
                  <a:pt x="220980" y="29210"/>
                </a:cubicBezTo>
                <a:cubicBezTo>
                  <a:pt x="236220" y="40640"/>
                  <a:pt x="246380" y="57150"/>
                  <a:pt x="254000" y="74930"/>
                </a:cubicBezTo>
                <a:cubicBezTo>
                  <a:pt x="260350" y="91440"/>
                  <a:pt x="260350" y="130810"/>
                  <a:pt x="260350" y="13081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4049078" y="4828223"/>
            <a:ext cx="452438" cy="930593"/>
          </a:xfrm>
          <a:custGeom>
            <a:rect b="b" l="l" r="r" t="t"/>
            <a:pathLst>
              <a:path extrusionOk="0" h="1240790" w="603250">
                <a:moveTo>
                  <a:pt x="299720" y="149860"/>
                </a:moveTo>
                <a:cubicBezTo>
                  <a:pt x="252730" y="438150"/>
                  <a:pt x="266700" y="482600"/>
                  <a:pt x="279400" y="525780"/>
                </a:cubicBezTo>
                <a:cubicBezTo>
                  <a:pt x="290830" y="563880"/>
                  <a:pt x="313690" y="593090"/>
                  <a:pt x="326390" y="629920"/>
                </a:cubicBezTo>
                <a:cubicBezTo>
                  <a:pt x="340360" y="669290"/>
                  <a:pt x="341630" y="713740"/>
                  <a:pt x="356870" y="754380"/>
                </a:cubicBezTo>
                <a:cubicBezTo>
                  <a:pt x="373380" y="797560"/>
                  <a:pt x="394970" y="839470"/>
                  <a:pt x="426720" y="882650"/>
                </a:cubicBezTo>
                <a:cubicBezTo>
                  <a:pt x="466090" y="937260"/>
                  <a:pt x="563880" y="1002030"/>
                  <a:pt x="586740" y="1052830"/>
                </a:cubicBezTo>
                <a:cubicBezTo>
                  <a:pt x="601980" y="1082040"/>
                  <a:pt x="603250" y="1108710"/>
                  <a:pt x="598170" y="1134110"/>
                </a:cubicBezTo>
                <a:cubicBezTo>
                  <a:pt x="594360" y="1159510"/>
                  <a:pt x="577850" y="1187450"/>
                  <a:pt x="558800" y="1205230"/>
                </a:cubicBezTo>
                <a:cubicBezTo>
                  <a:pt x="539750" y="1223010"/>
                  <a:pt x="505460" y="1234440"/>
                  <a:pt x="483870" y="1238250"/>
                </a:cubicBezTo>
                <a:cubicBezTo>
                  <a:pt x="467360" y="1240790"/>
                  <a:pt x="457200" y="1239520"/>
                  <a:pt x="441960" y="1234440"/>
                </a:cubicBezTo>
                <a:cubicBezTo>
                  <a:pt x="421640" y="1228090"/>
                  <a:pt x="388620" y="1210310"/>
                  <a:pt x="373380" y="1189990"/>
                </a:cubicBezTo>
                <a:cubicBezTo>
                  <a:pt x="356870" y="1170940"/>
                  <a:pt x="346710" y="1135380"/>
                  <a:pt x="344170" y="1113790"/>
                </a:cubicBezTo>
                <a:cubicBezTo>
                  <a:pt x="342900" y="1098550"/>
                  <a:pt x="344170" y="1087120"/>
                  <a:pt x="349250" y="1073150"/>
                </a:cubicBezTo>
                <a:cubicBezTo>
                  <a:pt x="358140" y="1051560"/>
                  <a:pt x="375920" y="1021080"/>
                  <a:pt x="397510" y="1005840"/>
                </a:cubicBezTo>
                <a:cubicBezTo>
                  <a:pt x="417830" y="990600"/>
                  <a:pt x="449580" y="980440"/>
                  <a:pt x="476250" y="981710"/>
                </a:cubicBezTo>
                <a:cubicBezTo>
                  <a:pt x="501650" y="981710"/>
                  <a:pt x="532130" y="993140"/>
                  <a:pt x="552450" y="1009650"/>
                </a:cubicBezTo>
                <a:cubicBezTo>
                  <a:pt x="572770" y="1026160"/>
                  <a:pt x="590550" y="1052830"/>
                  <a:pt x="596900" y="1078230"/>
                </a:cubicBezTo>
                <a:cubicBezTo>
                  <a:pt x="603250" y="1103630"/>
                  <a:pt x="600710" y="1136650"/>
                  <a:pt x="590550" y="1160780"/>
                </a:cubicBezTo>
                <a:cubicBezTo>
                  <a:pt x="580390" y="1183640"/>
                  <a:pt x="553720" y="1209040"/>
                  <a:pt x="535940" y="1221740"/>
                </a:cubicBezTo>
                <a:cubicBezTo>
                  <a:pt x="523240" y="1230630"/>
                  <a:pt x="513080" y="1234440"/>
                  <a:pt x="497840" y="1235710"/>
                </a:cubicBezTo>
                <a:cubicBezTo>
                  <a:pt x="474980" y="1238250"/>
                  <a:pt x="444500" y="1238250"/>
                  <a:pt x="416560" y="1225550"/>
                </a:cubicBezTo>
                <a:cubicBezTo>
                  <a:pt x="373380" y="1205230"/>
                  <a:pt x="320040" y="1140460"/>
                  <a:pt x="280670" y="1098550"/>
                </a:cubicBezTo>
                <a:cubicBezTo>
                  <a:pt x="247650" y="1061720"/>
                  <a:pt x="220980" y="1027430"/>
                  <a:pt x="196850" y="989330"/>
                </a:cubicBezTo>
                <a:cubicBezTo>
                  <a:pt x="173990" y="952500"/>
                  <a:pt x="156210" y="913130"/>
                  <a:pt x="140970" y="871220"/>
                </a:cubicBezTo>
                <a:cubicBezTo>
                  <a:pt x="125730" y="830580"/>
                  <a:pt x="123190" y="789940"/>
                  <a:pt x="106680" y="740410"/>
                </a:cubicBezTo>
                <a:cubicBezTo>
                  <a:pt x="85090" y="673100"/>
                  <a:pt x="25400" y="588010"/>
                  <a:pt x="12700" y="501650"/>
                </a:cubicBezTo>
                <a:cubicBezTo>
                  <a:pt x="0" y="410210"/>
                  <a:pt x="24130" y="288290"/>
                  <a:pt x="43180" y="204470"/>
                </a:cubicBezTo>
                <a:cubicBezTo>
                  <a:pt x="57150" y="139700"/>
                  <a:pt x="72390" y="72390"/>
                  <a:pt x="101600" y="39370"/>
                </a:cubicBezTo>
                <a:cubicBezTo>
                  <a:pt x="120650" y="17780"/>
                  <a:pt x="149860" y="5080"/>
                  <a:pt x="175260" y="2540"/>
                </a:cubicBezTo>
                <a:cubicBezTo>
                  <a:pt x="200660" y="0"/>
                  <a:pt x="234950" y="10160"/>
                  <a:pt x="255270" y="25400"/>
                </a:cubicBezTo>
                <a:cubicBezTo>
                  <a:pt x="276860" y="40640"/>
                  <a:pt x="294640" y="71120"/>
                  <a:pt x="300990" y="93980"/>
                </a:cubicBezTo>
                <a:cubicBezTo>
                  <a:pt x="306070" y="113030"/>
                  <a:pt x="299720" y="149860"/>
                  <a:pt x="299720" y="14986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10910887" y="756285"/>
            <a:ext cx="760095" cy="489585"/>
          </a:xfrm>
          <a:custGeom>
            <a:rect b="b" l="l" r="r" t="t"/>
            <a:pathLst>
              <a:path extrusionOk="0" h="652780" w="1013460">
                <a:moveTo>
                  <a:pt x="116840" y="0"/>
                </a:moveTo>
                <a:cubicBezTo>
                  <a:pt x="412750" y="24130"/>
                  <a:pt x="439420" y="36830"/>
                  <a:pt x="485140" y="58420"/>
                </a:cubicBezTo>
                <a:cubicBezTo>
                  <a:pt x="548640" y="87630"/>
                  <a:pt x="627380" y="130810"/>
                  <a:pt x="702310" y="186690"/>
                </a:cubicBezTo>
                <a:cubicBezTo>
                  <a:pt x="796290" y="257810"/>
                  <a:pt x="963930" y="408940"/>
                  <a:pt x="998220" y="463550"/>
                </a:cubicBezTo>
                <a:cubicBezTo>
                  <a:pt x="1008380" y="480060"/>
                  <a:pt x="1009650" y="487680"/>
                  <a:pt x="1010920" y="502920"/>
                </a:cubicBezTo>
                <a:cubicBezTo>
                  <a:pt x="1012190" y="524510"/>
                  <a:pt x="1004570" y="563880"/>
                  <a:pt x="995680" y="584200"/>
                </a:cubicBezTo>
                <a:cubicBezTo>
                  <a:pt x="989330" y="598170"/>
                  <a:pt x="982980" y="607060"/>
                  <a:pt x="970280" y="617220"/>
                </a:cubicBezTo>
                <a:cubicBezTo>
                  <a:pt x="952500" y="629920"/>
                  <a:pt x="920750" y="647700"/>
                  <a:pt x="895350" y="650240"/>
                </a:cubicBezTo>
                <a:cubicBezTo>
                  <a:pt x="868680" y="652780"/>
                  <a:pt x="834390" y="641350"/>
                  <a:pt x="815340" y="631190"/>
                </a:cubicBezTo>
                <a:cubicBezTo>
                  <a:pt x="801370" y="623570"/>
                  <a:pt x="792480" y="617220"/>
                  <a:pt x="783590" y="603250"/>
                </a:cubicBezTo>
                <a:cubicBezTo>
                  <a:pt x="770890" y="585470"/>
                  <a:pt x="756920" y="548640"/>
                  <a:pt x="754380" y="527050"/>
                </a:cubicBezTo>
                <a:cubicBezTo>
                  <a:pt x="751840" y="511810"/>
                  <a:pt x="755650" y="499110"/>
                  <a:pt x="759460" y="485140"/>
                </a:cubicBezTo>
                <a:cubicBezTo>
                  <a:pt x="763270" y="472440"/>
                  <a:pt x="767080" y="459740"/>
                  <a:pt x="777240" y="448310"/>
                </a:cubicBezTo>
                <a:cubicBezTo>
                  <a:pt x="791210" y="430530"/>
                  <a:pt x="819150" y="407670"/>
                  <a:pt x="843280" y="398780"/>
                </a:cubicBezTo>
                <a:cubicBezTo>
                  <a:pt x="868680" y="391160"/>
                  <a:pt x="904240" y="394970"/>
                  <a:pt x="925830" y="400050"/>
                </a:cubicBezTo>
                <a:cubicBezTo>
                  <a:pt x="941070" y="403860"/>
                  <a:pt x="951230" y="411480"/>
                  <a:pt x="962660" y="420370"/>
                </a:cubicBezTo>
                <a:cubicBezTo>
                  <a:pt x="972820" y="429260"/>
                  <a:pt x="982980" y="436880"/>
                  <a:pt x="990600" y="450850"/>
                </a:cubicBezTo>
                <a:cubicBezTo>
                  <a:pt x="1000760" y="469900"/>
                  <a:pt x="1013460" y="504190"/>
                  <a:pt x="1012190" y="530860"/>
                </a:cubicBezTo>
                <a:cubicBezTo>
                  <a:pt x="1009650" y="556260"/>
                  <a:pt x="996950" y="586740"/>
                  <a:pt x="980440" y="607060"/>
                </a:cubicBezTo>
                <a:cubicBezTo>
                  <a:pt x="962660" y="626110"/>
                  <a:pt x="934720" y="642620"/>
                  <a:pt x="909320" y="647700"/>
                </a:cubicBezTo>
                <a:cubicBezTo>
                  <a:pt x="883920" y="652780"/>
                  <a:pt x="848360" y="646430"/>
                  <a:pt x="826770" y="637540"/>
                </a:cubicBezTo>
                <a:cubicBezTo>
                  <a:pt x="812800" y="632460"/>
                  <a:pt x="805180" y="626110"/>
                  <a:pt x="792480" y="614680"/>
                </a:cubicBezTo>
                <a:cubicBezTo>
                  <a:pt x="770890" y="593090"/>
                  <a:pt x="749300" y="547370"/>
                  <a:pt x="713740" y="510540"/>
                </a:cubicBezTo>
                <a:cubicBezTo>
                  <a:pt x="664210" y="458470"/>
                  <a:pt x="574040" y="389890"/>
                  <a:pt x="508000" y="344170"/>
                </a:cubicBezTo>
                <a:cubicBezTo>
                  <a:pt x="453390" y="306070"/>
                  <a:pt x="414020" y="267970"/>
                  <a:pt x="351790" y="248920"/>
                </a:cubicBezTo>
                <a:cubicBezTo>
                  <a:pt x="278130" y="224790"/>
                  <a:pt x="140970" y="245110"/>
                  <a:pt x="88900" y="229870"/>
                </a:cubicBezTo>
                <a:cubicBezTo>
                  <a:pt x="64770" y="223520"/>
                  <a:pt x="52070" y="215900"/>
                  <a:pt x="39370" y="204470"/>
                </a:cubicBezTo>
                <a:cubicBezTo>
                  <a:pt x="25400" y="193040"/>
                  <a:pt x="12700" y="176530"/>
                  <a:pt x="7620" y="158750"/>
                </a:cubicBezTo>
                <a:cubicBezTo>
                  <a:pt x="0" y="135890"/>
                  <a:pt x="0" y="97790"/>
                  <a:pt x="7620" y="76200"/>
                </a:cubicBezTo>
                <a:cubicBezTo>
                  <a:pt x="12700" y="57150"/>
                  <a:pt x="24130" y="41910"/>
                  <a:pt x="39370" y="29210"/>
                </a:cubicBezTo>
                <a:cubicBezTo>
                  <a:pt x="57150" y="15240"/>
                  <a:pt x="116840" y="0"/>
                  <a:pt x="116840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11249978" y="489585"/>
            <a:ext cx="1191577" cy="976313"/>
          </a:xfrm>
          <a:custGeom>
            <a:rect b="b" l="l" r="r" t="t"/>
            <a:pathLst>
              <a:path extrusionOk="0" h="1301750" w="1588770">
                <a:moveTo>
                  <a:pt x="139700" y="0"/>
                </a:moveTo>
                <a:cubicBezTo>
                  <a:pt x="627380" y="121920"/>
                  <a:pt x="770890" y="191770"/>
                  <a:pt x="849630" y="240030"/>
                </a:cubicBezTo>
                <a:cubicBezTo>
                  <a:pt x="896620" y="269240"/>
                  <a:pt x="915670" y="287020"/>
                  <a:pt x="953770" y="321310"/>
                </a:cubicBezTo>
                <a:cubicBezTo>
                  <a:pt x="1005840" y="369570"/>
                  <a:pt x="1061720" y="425450"/>
                  <a:pt x="1127760" y="502920"/>
                </a:cubicBezTo>
                <a:cubicBezTo>
                  <a:pt x="1229360" y="623570"/>
                  <a:pt x="1407160" y="869950"/>
                  <a:pt x="1487170" y="985520"/>
                </a:cubicBezTo>
                <a:cubicBezTo>
                  <a:pt x="1529080" y="1046480"/>
                  <a:pt x="1567180" y="1088390"/>
                  <a:pt x="1579880" y="1131570"/>
                </a:cubicBezTo>
                <a:cubicBezTo>
                  <a:pt x="1587500" y="1160780"/>
                  <a:pt x="1587500" y="1188720"/>
                  <a:pt x="1578610" y="1212850"/>
                </a:cubicBezTo>
                <a:cubicBezTo>
                  <a:pt x="1570990" y="1236980"/>
                  <a:pt x="1550670" y="1263650"/>
                  <a:pt x="1529080" y="1277620"/>
                </a:cubicBezTo>
                <a:cubicBezTo>
                  <a:pt x="1507490" y="1292860"/>
                  <a:pt x="1471930" y="1299210"/>
                  <a:pt x="1450340" y="1299210"/>
                </a:cubicBezTo>
                <a:cubicBezTo>
                  <a:pt x="1435100" y="1299210"/>
                  <a:pt x="1423670" y="1296670"/>
                  <a:pt x="1409700" y="1290320"/>
                </a:cubicBezTo>
                <a:cubicBezTo>
                  <a:pt x="1390650" y="1280160"/>
                  <a:pt x="1360170" y="1254760"/>
                  <a:pt x="1347470" y="1236980"/>
                </a:cubicBezTo>
                <a:cubicBezTo>
                  <a:pt x="1338580" y="1224280"/>
                  <a:pt x="1334770" y="1214120"/>
                  <a:pt x="1332230" y="1198880"/>
                </a:cubicBezTo>
                <a:cubicBezTo>
                  <a:pt x="1329690" y="1177290"/>
                  <a:pt x="1330960" y="1140460"/>
                  <a:pt x="1342390" y="1117600"/>
                </a:cubicBezTo>
                <a:cubicBezTo>
                  <a:pt x="1352550" y="1093470"/>
                  <a:pt x="1379220" y="1069340"/>
                  <a:pt x="1398270" y="1057910"/>
                </a:cubicBezTo>
                <a:cubicBezTo>
                  <a:pt x="1410970" y="1050290"/>
                  <a:pt x="1422400" y="1046480"/>
                  <a:pt x="1437640" y="1045210"/>
                </a:cubicBezTo>
                <a:cubicBezTo>
                  <a:pt x="1459230" y="1043940"/>
                  <a:pt x="1496060" y="1046480"/>
                  <a:pt x="1517650" y="1059180"/>
                </a:cubicBezTo>
                <a:cubicBezTo>
                  <a:pt x="1540510" y="1070610"/>
                  <a:pt x="1563370" y="1094740"/>
                  <a:pt x="1574800" y="1118870"/>
                </a:cubicBezTo>
                <a:cubicBezTo>
                  <a:pt x="1584960" y="1141730"/>
                  <a:pt x="1588770" y="1174750"/>
                  <a:pt x="1582420" y="1200150"/>
                </a:cubicBezTo>
                <a:cubicBezTo>
                  <a:pt x="1577340" y="1224280"/>
                  <a:pt x="1555750" y="1253490"/>
                  <a:pt x="1540510" y="1270000"/>
                </a:cubicBezTo>
                <a:cubicBezTo>
                  <a:pt x="1529080" y="1280160"/>
                  <a:pt x="1518920" y="1286510"/>
                  <a:pt x="1504950" y="1290320"/>
                </a:cubicBezTo>
                <a:cubicBezTo>
                  <a:pt x="1483360" y="1296670"/>
                  <a:pt x="1447800" y="1301750"/>
                  <a:pt x="1422400" y="1294130"/>
                </a:cubicBezTo>
                <a:cubicBezTo>
                  <a:pt x="1398270" y="1287780"/>
                  <a:pt x="1376680" y="1271270"/>
                  <a:pt x="1355090" y="1248410"/>
                </a:cubicBezTo>
                <a:cubicBezTo>
                  <a:pt x="1324610" y="1216660"/>
                  <a:pt x="1306830" y="1167130"/>
                  <a:pt x="1266190" y="1108710"/>
                </a:cubicBezTo>
                <a:cubicBezTo>
                  <a:pt x="1196340" y="1007110"/>
                  <a:pt x="1041400" y="810260"/>
                  <a:pt x="955040" y="701040"/>
                </a:cubicBezTo>
                <a:cubicBezTo>
                  <a:pt x="896620" y="626110"/>
                  <a:pt x="849630" y="560070"/>
                  <a:pt x="803910" y="513080"/>
                </a:cubicBezTo>
                <a:cubicBezTo>
                  <a:pt x="773430" y="480060"/>
                  <a:pt x="753110" y="459740"/>
                  <a:pt x="718820" y="436880"/>
                </a:cubicBezTo>
                <a:cubicBezTo>
                  <a:pt x="678180" y="410210"/>
                  <a:pt x="614680" y="393700"/>
                  <a:pt x="570230" y="369570"/>
                </a:cubicBezTo>
                <a:cubicBezTo>
                  <a:pt x="530860" y="346710"/>
                  <a:pt x="511810" y="317500"/>
                  <a:pt x="463550" y="297180"/>
                </a:cubicBezTo>
                <a:cubicBezTo>
                  <a:pt x="379730" y="262890"/>
                  <a:pt x="160020" y="245110"/>
                  <a:pt x="93980" y="223520"/>
                </a:cubicBezTo>
                <a:cubicBezTo>
                  <a:pt x="69850" y="215900"/>
                  <a:pt x="58420" y="213360"/>
                  <a:pt x="44450" y="200660"/>
                </a:cubicBezTo>
                <a:cubicBezTo>
                  <a:pt x="27940" y="185420"/>
                  <a:pt x="7620" y="156210"/>
                  <a:pt x="3810" y="130810"/>
                </a:cubicBezTo>
                <a:cubicBezTo>
                  <a:pt x="0" y="105410"/>
                  <a:pt x="8890" y="71120"/>
                  <a:pt x="20320" y="50800"/>
                </a:cubicBezTo>
                <a:cubicBezTo>
                  <a:pt x="29210" y="34290"/>
                  <a:pt x="41910" y="21590"/>
                  <a:pt x="59690" y="12700"/>
                </a:cubicBezTo>
                <a:cubicBezTo>
                  <a:pt x="80010" y="2540"/>
                  <a:pt x="139700" y="0"/>
                  <a:pt x="139700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5133976" y="1092518"/>
            <a:ext cx="566738" cy="648653"/>
          </a:xfrm>
          <a:custGeom>
            <a:rect b="b" l="l" r="r" t="t"/>
            <a:pathLst>
              <a:path extrusionOk="0" h="864870" w="755650">
                <a:moveTo>
                  <a:pt x="689610" y="224790"/>
                </a:moveTo>
                <a:cubicBezTo>
                  <a:pt x="464820" y="373380"/>
                  <a:pt x="407670" y="454660"/>
                  <a:pt x="369570" y="509270"/>
                </a:cubicBezTo>
                <a:cubicBezTo>
                  <a:pt x="344170" y="546100"/>
                  <a:pt x="331470" y="570230"/>
                  <a:pt x="312420" y="610870"/>
                </a:cubicBezTo>
                <a:cubicBezTo>
                  <a:pt x="287020" y="665480"/>
                  <a:pt x="260350" y="770890"/>
                  <a:pt x="237490" y="806450"/>
                </a:cubicBezTo>
                <a:cubicBezTo>
                  <a:pt x="227330" y="821690"/>
                  <a:pt x="222250" y="828040"/>
                  <a:pt x="209550" y="836930"/>
                </a:cubicBezTo>
                <a:cubicBezTo>
                  <a:pt x="190500" y="848360"/>
                  <a:pt x="153670" y="861060"/>
                  <a:pt x="132080" y="863600"/>
                </a:cubicBezTo>
                <a:cubicBezTo>
                  <a:pt x="115570" y="864870"/>
                  <a:pt x="105410" y="863600"/>
                  <a:pt x="90170" y="857250"/>
                </a:cubicBezTo>
                <a:cubicBezTo>
                  <a:pt x="69850" y="848360"/>
                  <a:pt x="39370" y="829310"/>
                  <a:pt x="24130" y="807720"/>
                </a:cubicBezTo>
                <a:cubicBezTo>
                  <a:pt x="10160" y="786130"/>
                  <a:pt x="0" y="754380"/>
                  <a:pt x="1270" y="728980"/>
                </a:cubicBezTo>
                <a:cubicBezTo>
                  <a:pt x="2540" y="702310"/>
                  <a:pt x="19050" y="670560"/>
                  <a:pt x="31750" y="651510"/>
                </a:cubicBezTo>
                <a:cubicBezTo>
                  <a:pt x="40640" y="638810"/>
                  <a:pt x="49530" y="632460"/>
                  <a:pt x="63500" y="624840"/>
                </a:cubicBezTo>
                <a:cubicBezTo>
                  <a:pt x="82550" y="614680"/>
                  <a:pt x="118110" y="603250"/>
                  <a:pt x="143510" y="607060"/>
                </a:cubicBezTo>
                <a:cubicBezTo>
                  <a:pt x="168910" y="609600"/>
                  <a:pt x="199390" y="622300"/>
                  <a:pt x="218440" y="640080"/>
                </a:cubicBezTo>
                <a:cubicBezTo>
                  <a:pt x="237490" y="657860"/>
                  <a:pt x="251460" y="690880"/>
                  <a:pt x="257810" y="712470"/>
                </a:cubicBezTo>
                <a:cubicBezTo>
                  <a:pt x="261620" y="727710"/>
                  <a:pt x="261620" y="739140"/>
                  <a:pt x="257810" y="754380"/>
                </a:cubicBezTo>
                <a:cubicBezTo>
                  <a:pt x="252730" y="775970"/>
                  <a:pt x="234950" y="811530"/>
                  <a:pt x="219710" y="828040"/>
                </a:cubicBezTo>
                <a:cubicBezTo>
                  <a:pt x="209550" y="839470"/>
                  <a:pt x="200660" y="845820"/>
                  <a:pt x="185420" y="850900"/>
                </a:cubicBezTo>
                <a:cubicBezTo>
                  <a:pt x="165100" y="858520"/>
                  <a:pt x="125730" y="863600"/>
                  <a:pt x="104140" y="861060"/>
                </a:cubicBezTo>
                <a:cubicBezTo>
                  <a:pt x="87630" y="858520"/>
                  <a:pt x="77470" y="854710"/>
                  <a:pt x="64770" y="845820"/>
                </a:cubicBezTo>
                <a:cubicBezTo>
                  <a:pt x="46990" y="833120"/>
                  <a:pt x="20320" y="807720"/>
                  <a:pt x="11430" y="783590"/>
                </a:cubicBezTo>
                <a:cubicBezTo>
                  <a:pt x="1270" y="759460"/>
                  <a:pt x="1270" y="731520"/>
                  <a:pt x="6350" y="701040"/>
                </a:cubicBezTo>
                <a:cubicBezTo>
                  <a:pt x="12700" y="659130"/>
                  <a:pt x="38100" y="603250"/>
                  <a:pt x="59690" y="556260"/>
                </a:cubicBezTo>
                <a:cubicBezTo>
                  <a:pt x="81280" y="509270"/>
                  <a:pt x="101600" y="471170"/>
                  <a:pt x="133350" y="422910"/>
                </a:cubicBezTo>
                <a:cubicBezTo>
                  <a:pt x="175260" y="356870"/>
                  <a:pt x="248920" y="257810"/>
                  <a:pt x="299720" y="200660"/>
                </a:cubicBezTo>
                <a:cubicBezTo>
                  <a:pt x="336550" y="161290"/>
                  <a:pt x="361950" y="134620"/>
                  <a:pt x="403860" y="106680"/>
                </a:cubicBezTo>
                <a:cubicBezTo>
                  <a:pt x="453390" y="71120"/>
                  <a:pt x="542290" y="30480"/>
                  <a:pt x="585470" y="13970"/>
                </a:cubicBezTo>
                <a:cubicBezTo>
                  <a:pt x="608330" y="6350"/>
                  <a:pt x="621030" y="0"/>
                  <a:pt x="640080" y="2540"/>
                </a:cubicBezTo>
                <a:cubicBezTo>
                  <a:pt x="664210" y="3810"/>
                  <a:pt x="698500" y="17780"/>
                  <a:pt x="717550" y="33020"/>
                </a:cubicBezTo>
                <a:cubicBezTo>
                  <a:pt x="732790" y="45720"/>
                  <a:pt x="742950" y="60960"/>
                  <a:pt x="748030" y="80010"/>
                </a:cubicBezTo>
                <a:cubicBezTo>
                  <a:pt x="754380" y="102870"/>
                  <a:pt x="755650" y="139700"/>
                  <a:pt x="746760" y="163830"/>
                </a:cubicBezTo>
                <a:cubicBezTo>
                  <a:pt x="736600" y="187960"/>
                  <a:pt x="689610" y="224790"/>
                  <a:pt x="689610" y="22479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4771073" y="896302"/>
            <a:ext cx="707707" cy="936308"/>
          </a:xfrm>
          <a:custGeom>
            <a:rect b="b" l="l" r="r" t="t"/>
            <a:pathLst>
              <a:path extrusionOk="0" h="1248410" w="943610">
                <a:moveTo>
                  <a:pt x="839470" y="237490"/>
                </a:moveTo>
                <a:cubicBezTo>
                  <a:pt x="717550" y="261620"/>
                  <a:pt x="673100" y="284480"/>
                  <a:pt x="632460" y="326390"/>
                </a:cubicBezTo>
                <a:cubicBezTo>
                  <a:pt x="568960" y="392430"/>
                  <a:pt x="497840" y="539750"/>
                  <a:pt x="444500" y="642620"/>
                </a:cubicBezTo>
                <a:cubicBezTo>
                  <a:pt x="398780" y="734060"/>
                  <a:pt x="360680" y="822960"/>
                  <a:pt x="328930" y="910590"/>
                </a:cubicBezTo>
                <a:cubicBezTo>
                  <a:pt x="300990" y="990600"/>
                  <a:pt x="284480" y="1090930"/>
                  <a:pt x="260350" y="1145540"/>
                </a:cubicBezTo>
                <a:cubicBezTo>
                  <a:pt x="246380" y="1177290"/>
                  <a:pt x="236220" y="1200150"/>
                  <a:pt x="215900" y="1216660"/>
                </a:cubicBezTo>
                <a:cubicBezTo>
                  <a:pt x="195580" y="1233170"/>
                  <a:pt x="165100" y="1245870"/>
                  <a:pt x="138430" y="1247140"/>
                </a:cubicBezTo>
                <a:cubicBezTo>
                  <a:pt x="111760" y="1248410"/>
                  <a:pt x="80010" y="1238250"/>
                  <a:pt x="57150" y="1223010"/>
                </a:cubicBezTo>
                <a:cubicBezTo>
                  <a:pt x="35560" y="1207770"/>
                  <a:pt x="16510" y="1177290"/>
                  <a:pt x="7620" y="1155700"/>
                </a:cubicBezTo>
                <a:cubicBezTo>
                  <a:pt x="2540" y="1141730"/>
                  <a:pt x="0" y="1130300"/>
                  <a:pt x="1270" y="1113790"/>
                </a:cubicBezTo>
                <a:cubicBezTo>
                  <a:pt x="3810" y="1092200"/>
                  <a:pt x="17780" y="1054100"/>
                  <a:pt x="29210" y="1035050"/>
                </a:cubicBezTo>
                <a:cubicBezTo>
                  <a:pt x="38100" y="1022350"/>
                  <a:pt x="46990" y="1013460"/>
                  <a:pt x="60960" y="1005840"/>
                </a:cubicBezTo>
                <a:cubicBezTo>
                  <a:pt x="81280" y="995680"/>
                  <a:pt x="115570" y="982980"/>
                  <a:pt x="142240" y="985520"/>
                </a:cubicBezTo>
                <a:cubicBezTo>
                  <a:pt x="167640" y="986790"/>
                  <a:pt x="200660" y="1003300"/>
                  <a:pt x="219710" y="1017270"/>
                </a:cubicBezTo>
                <a:cubicBezTo>
                  <a:pt x="232410" y="1027430"/>
                  <a:pt x="238760" y="1035050"/>
                  <a:pt x="246380" y="1050290"/>
                </a:cubicBezTo>
                <a:cubicBezTo>
                  <a:pt x="255270" y="1070610"/>
                  <a:pt x="264160" y="1109980"/>
                  <a:pt x="262890" y="1131570"/>
                </a:cubicBezTo>
                <a:cubicBezTo>
                  <a:pt x="261620" y="1148080"/>
                  <a:pt x="259080" y="1158240"/>
                  <a:pt x="251460" y="1172210"/>
                </a:cubicBezTo>
                <a:cubicBezTo>
                  <a:pt x="240030" y="1192530"/>
                  <a:pt x="212090" y="1220470"/>
                  <a:pt x="193040" y="1233170"/>
                </a:cubicBezTo>
                <a:cubicBezTo>
                  <a:pt x="179070" y="1240790"/>
                  <a:pt x="166370" y="1243330"/>
                  <a:pt x="152400" y="1245870"/>
                </a:cubicBezTo>
                <a:cubicBezTo>
                  <a:pt x="138430" y="1247140"/>
                  <a:pt x="125730" y="1248410"/>
                  <a:pt x="109220" y="1244600"/>
                </a:cubicBezTo>
                <a:cubicBezTo>
                  <a:pt x="87630" y="1239520"/>
                  <a:pt x="53340" y="1220470"/>
                  <a:pt x="36830" y="1205230"/>
                </a:cubicBezTo>
                <a:cubicBezTo>
                  <a:pt x="24130" y="1193800"/>
                  <a:pt x="19050" y="1184910"/>
                  <a:pt x="12700" y="1169670"/>
                </a:cubicBezTo>
                <a:cubicBezTo>
                  <a:pt x="5080" y="1148080"/>
                  <a:pt x="1270" y="1122680"/>
                  <a:pt x="5080" y="1085850"/>
                </a:cubicBezTo>
                <a:cubicBezTo>
                  <a:pt x="15240" y="1003300"/>
                  <a:pt x="85090" y="824230"/>
                  <a:pt x="138430" y="701040"/>
                </a:cubicBezTo>
                <a:cubicBezTo>
                  <a:pt x="190500" y="577850"/>
                  <a:pt x="255270" y="445770"/>
                  <a:pt x="323850" y="344170"/>
                </a:cubicBezTo>
                <a:cubicBezTo>
                  <a:pt x="382270" y="257810"/>
                  <a:pt x="455930" y="176530"/>
                  <a:pt x="511810" y="123190"/>
                </a:cubicBezTo>
                <a:cubicBezTo>
                  <a:pt x="548640" y="87630"/>
                  <a:pt x="576580" y="62230"/>
                  <a:pt x="614680" y="44450"/>
                </a:cubicBezTo>
                <a:cubicBezTo>
                  <a:pt x="650240" y="26670"/>
                  <a:pt x="688340" y="20320"/>
                  <a:pt x="728980" y="13970"/>
                </a:cubicBezTo>
                <a:cubicBezTo>
                  <a:pt x="773430" y="8890"/>
                  <a:pt x="834390" y="0"/>
                  <a:pt x="869950" y="12700"/>
                </a:cubicBezTo>
                <a:cubicBezTo>
                  <a:pt x="896620" y="22860"/>
                  <a:pt x="919480" y="48260"/>
                  <a:pt x="930910" y="68580"/>
                </a:cubicBezTo>
                <a:cubicBezTo>
                  <a:pt x="941070" y="85090"/>
                  <a:pt x="943610" y="105410"/>
                  <a:pt x="943610" y="123190"/>
                </a:cubicBezTo>
                <a:cubicBezTo>
                  <a:pt x="943610" y="140970"/>
                  <a:pt x="938530" y="161290"/>
                  <a:pt x="929640" y="176530"/>
                </a:cubicBezTo>
                <a:cubicBezTo>
                  <a:pt x="920750" y="193040"/>
                  <a:pt x="906780" y="208280"/>
                  <a:pt x="892810" y="218440"/>
                </a:cubicBezTo>
                <a:cubicBezTo>
                  <a:pt x="877570" y="228600"/>
                  <a:pt x="839470" y="237490"/>
                  <a:pt x="839470" y="23749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 txBox="1"/>
          <p:nvPr>
            <p:ph type="title"/>
          </p:nvPr>
        </p:nvSpPr>
        <p:spPr>
          <a:xfrm>
            <a:off x="354300" y="8198625"/>
            <a:ext cx="17579400" cy="177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50"/>
              <a:buNone/>
              <a:defRPr sz="104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3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4300" y="801550"/>
            <a:ext cx="1757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0"/>
              <a:buFont typeface="Oswald"/>
              <a:buNone/>
              <a:defRPr b="1" i="0" sz="935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350"/>
              <a:buFont typeface="Oswald"/>
              <a:buNone/>
              <a:defRPr b="1" sz="935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88051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4191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–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4191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419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–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419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»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  <a:defRPr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jpg"/><Relationship Id="rId4" Type="http://schemas.openxmlformats.org/officeDocument/2006/relationships/image" Target="../media/image18.png"/><Relationship Id="rId5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0.png"/><Relationship Id="rId13" Type="http://schemas.openxmlformats.org/officeDocument/2006/relationships/image" Target="../media/image8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5" Type="http://schemas.openxmlformats.org/officeDocument/2006/relationships/image" Target="../media/image15.png"/><Relationship Id="rId1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AED5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/>
          <p:nvPr/>
        </p:nvSpPr>
        <p:spPr>
          <a:xfrm>
            <a:off x="1162225" y="408475"/>
            <a:ext cx="13944880" cy="27611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762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Oswald"/>
              </a:rPr>
              <a:t>BIG BRAIN</a:t>
            </a:r>
          </a:p>
        </p:txBody>
      </p:sp>
      <p:sp>
        <p:nvSpPr>
          <p:cNvPr id="173" name="Google Shape;173;p9"/>
          <p:cNvSpPr txBox="1"/>
          <p:nvPr/>
        </p:nvSpPr>
        <p:spPr>
          <a:xfrm>
            <a:off x="7977956" y="5229996"/>
            <a:ext cx="9469800" cy="46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885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MEME SLIDES</a:t>
            </a:r>
            <a:endParaRPr/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6655" l="0" r="0" t="0"/>
          <a:stretch/>
        </p:blipFill>
        <p:spPr>
          <a:xfrm>
            <a:off x="738025" y="2430050"/>
            <a:ext cx="9775300" cy="78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8"/>
          <p:cNvPicPr preferRelativeResize="0"/>
          <p:nvPr/>
        </p:nvPicPr>
        <p:blipFill rotWithShape="1">
          <a:blip r:embed="rId3">
            <a:alphaModFix/>
          </a:blip>
          <a:srcRect b="49834" l="0" r="0" t="2029"/>
          <a:stretch/>
        </p:blipFill>
        <p:spPr>
          <a:xfrm>
            <a:off x="0" y="2131928"/>
            <a:ext cx="18288000" cy="6023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18"/>
          <p:cNvGrpSpPr/>
          <p:nvPr/>
        </p:nvGrpSpPr>
        <p:grpSpPr>
          <a:xfrm>
            <a:off x="0" y="7974246"/>
            <a:ext cx="18288000" cy="2312754"/>
            <a:chOff x="0" y="-47625"/>
            <a:chExt cx="4816593" cy="609120"/>
          </a:xfrm>
        </p:grpSpPr>
        <p:sp>
          <p:nvSpPr>
            <p:cNvPr id="398" name="Google Shape;398;p18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399" name="Google Shape;399;p18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8"/>
          <p:cNvGrpSpPr/>
          <p:nvPr/>
        </p:nvGrpSpPr>
        <p:grpSpPr>
          <a:xfrm>
            <a:off x="0" y="-180826"/>
            <a:ext cx="18288000" cy="2312754"/>
            <a:chOff x="0" y="-47625"/>
            <a:chExt cx="4816593" cy="609120"/>
          </a:xfrm>
        </p:grpSpPr>
        <p:sp>
          <p:nvSpPr>
            <p:cNvPr id="401" name="Google Shape;401;p18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402" name="Google Shape;402;p18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8"/>
          <p:cNvSpPr txBox="1"/>
          <p:nvPr/>
        </p:nvSpPr>
        <p:spPr>
          <a:xfrm>
            <a:off x="0" y="8690292"/>
            <a:ext cx="18288000" cy="1174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BUT YOU SOLVE IT IN 3 MONTHS</a:t>
            </a:r>
            <a:endParaRPr/>
          </a:p>
        </p:txBody>
      </p:sp>
      <p:sp>
        <p:nvSpPr>
          <p:cNvPr id="404" name="Google Shape;404;p18"/>
          <p:cNvSpPr txBox="1"/>
          <p:nvPr/>
        </p:nvSpPr>
        <p:spPr>
          <a:xfrm>
            <a:off x="0" y="497507"/>
            <a:ext cx="1828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WHEN THE PUZZLE SAYS 4-8 YEARS,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19"/>
          <p:cNvGrpSpPr/>
          <p:nvPr/>
        </p:nvGrpSpPr>
        <p:grpSpPr>
          <a:xfrm>
            <a:off x="6501637" y="2634924"/>
            <a:ext cx="5284725" cy="5284725"/>
            <a:chOff x="0" y="0"/>
            <a:chExt cx="812800" cy="812800"/>
          </a:xfrm>
        </p:grpSpPr>
        <p:sp>
          <p:nvSpPr>
            <p:cNvPr id="410" name="Google Shape;410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0">
              <a:solidFill>
                <a:srgbClr val="70AE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9"/>
          <p:cNvSpPr/>
          <p:nvPr/>
        </p:nvSpPr>
        <p:spPr>
          <a:xfrm>
            <a:off x="6987853" y="3123835"/>
            <a:ext cx="4312294" cy="4306904"/>
          </a:xfrm>
          <a:custGeom>
            <a:rect b="b" l="l" r="r" t="t"/>
            <a:pathLst>
              <a:path extrusionOk="0" h="4306904" w="4312294">
                <a:moveTo>
                  <a:pt x="0" y="0"/>
                </a:moveTo>
                <a:lnTo>
                  <a:pt x="4312294" y="0"/>
                </a:lnTo>
                <a:lnTo>
                  <a:pt x="4312294" y="4306904"/>
                </a:lnTo>
                <a:lnTo>
                  <a:pt x="0" y="4306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9"/>
          <p:cNvSpPr txBox="1"/>
          <p:nvPr/>
        </p:nvSpPr>
        <p:spPr>
          <a:xfrm>
            <a:off x="3556088" y="3525158"/>
            <a:ext cx="2493983" cy="929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31" u="none" cap="none" strike="noStrike">
                <a:solidFill>
                  <a:srgbClr val="979CAC"/>
                </a:solidFill>
                <a:latin typeface="Oswald"/>
                <a:ea typeface="Oswald"/>
                <a:cs typeface="Oswald"/>
                <a:sym typeface="Oswald"/>
              </a:rPr>
              <a:t>Small</a:t>
            </a:r>
            <a:endParaRPr/>
          </a:p>
        </p:txBody>
      </p:sp>
      <p:sp>
        <p:nvSpPr>
          <p:cNvPr id="414" name="Google Shape;414;p19"/>
          <p:cNvSpPr txBox="1"/>
          <p:nvPr/>
        </p:nvSpPr>
        <p:spPr>
          <a:xfrm>
            <a:off x="12237929" y="3525158"/>
            <a:ext cx="2493983" cy="93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31" u="none" cap="none" strike="noStrike">
                <a:solidFill>
                  <a:srgbClr val="979CAC"/>
                </a:solidFill>
                <a:latin typeface="Oswald"/>
                <a:ea typeface="Oswald"/>
                <a:cs typeface="Oswald"/>
                <a:sym typeface="Oswald"/>
              </a:rPr>
              <a:t>Mega</a:t>
            </a:r>
            <a:endParaRPr/>
          </a:p>
        </p:txBody>
      </p:sp>
      <p:sp>
        <p:nvSpPr>
          <p:cNvPr id="415" name="Google Shape;415;p19"/>
          <p:cNvSpPr txBox="1"/>
          <p:nvPr/>
        </p:nvSpPr>
        <p:spPr>
          <a:xfrm>
            <a:off x="7381255" y="994536"/>
            <a:ext cx="3525489" cy="93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31" u="none" cap="none" strike="noStrike">
                <a:solidFill>
                  <a:srgbClr val="979CAC"/>
                </a:solidFill>
                <a:latin typeface="Oswald"/>
                <a:ea typeface="Oswald"/>
                <a:cs typeface="Oswald"/>
                <a:sym typeface="Oswald"/>
              </a:rPr>
              <a:t>Medium</a:t>
            </a:r>
            <a:endParaRPr/>
          </a:p>
        </p:txBody>
      </p:sp>
      <p:sp>
        <p:nvSpPr>
          <p:cNvPr id="416" name="Google Shape;416;p19"/>
          <p:cNvSpPr txBox="1"/>
          <p:nvPr/>
        </p:nvSpPr>
        <p:spPr>
          <a:xfrm>
            <a:off x="5996680" y="8157774"/>
            <a:ext cx="6294640" cy="1088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57" u="none" cap="none" strike="noStrike">
                <a:solidFill>
                  <a:srgbClr val="70AED5"/>
                </a:solidFill>
                <a:latin typeface="Oswald"/>
                <a:ea typeface="Oswald"/>
                <a:cs typeface="Oswald"/>
                <a:sym typeface="Oswald"/>
              </a:rPr>
              <a:t>BRAIN SIZE</a:t>
            </a:r>
            <a:endParaRPr/>
          </a:p>
        </p:txBody>
      </p:sp>
      <p:cxnSp>
        <p:nvCxnSpPr>
          <p:cNvPr id="417" name="Google Shape;417;p19"/>
          <p:cNvCxnSpPr/>
          <p:nvPr/>
        </p:nvCxnSpPr>
        <p:spPr>
          <a:xfrm rot="10800000">
            <a:off x="9144000" y="2139206"/>
            <a:ext cx="0" cy="984629"/>
          </a:xfrm>
          <a:prstGeom prst="straightConnector1">
            <a:avLst/>
          </a:prstGeom>
          <a:noFill/>
          <a:ln cap="rnd" cmpd="sng" w="133350">
            <a:solidFill>
              <a:srgbClr val="70AED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19"/>
          <p:cNvCxnSpPr/>
          <p:nvPr/>
        </p:nvCxnSpPr>
        <p:spPr>
          <a:xfrm flipH="1">
            <a:off x="11136628" y="4013106"/>
            <a:ext cx="1021527" cy="583307"/>
          </a:xfrm>
          <a:prstGeom prst="straightConnector1">
            <a:avLst/>
          </a:prstGeom>
          <a:noFill/>
          <a:ln cap="rnd" cmpd="sng" w="133350">
            <a:solidFill>
              <a:srgbClr val="70AED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19"/>
          <p:cNvCxnSpPr/>
          <p:nvPr/>
        </p:nvCxnSpPr>
        <p:spPr>
          <a:xfrm rot="10800000">
            <a:off x="6149979" y="4010190"/>
            <a:ext cx="1019800" cy="586321"/>
          </a:xfrm>
          <a:prstGeom prst="straightConnector1">
            <a:avLst/>
          </a:prstGeom>
          <a:noFill/>
          <a:ln cap="rnd" cmpd="sng" w="133350">
            <a:solidFill>
              <a:srgbClr val="70AED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0" name="Google Shape;420;p19"/>
          <p:cNvSpPr/>
          <p:nvPr/>
        </p:nvSpPr>
        <p:spPr>
          <a:xfrm rot="9366362">
            <a:off x="9062863" y="4705640"/>
            <a:ext cx="1514649" cy="718223"/>
          </a:xfrm>
          <a:custGeom>
            <a:rect b="b" l="l" r="r" t="t"/>
            <a:pathLst>
              <a:path extrusionOk="0" h="718223" w="1514649">
                <a:moveTo>
                  <a:pt x="0" y="0"/>
                </a:moveTo>
                <a:lnTo>
                  <a:pt x="1514649" y="0"/>
                </a:lnTo>
                <a:lnTo>
                  <a:pt x="1514649" y="718223"/>
                </a:lnTo>
                <a:lnTo>
                  <a:pt x="0" y="718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0106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AED5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0"/>
          <p:cNvPicPr preferRelativeResize="0"/>
          <p:nvPr/>
        </p:nvPicPr>
        <p:blipFill rotWithShape="1">
          <a:blip r:embed="rId3">
            <a:alphaModFix/>
          </a:blip>
          <a:srcRect b="16170" l="0" r="0" t="0"/>
          <a:stretch/>
        </p:blipFill>
        <p:spPr>
          <a:xfrm>
            <a:off x="7855100" y="1418625"/>
            <a:ext cx="10181752" cy="88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0"/>
          <p:cNvSpPr txBox="1"/>
          <p:nvPr/>
        </p:nvSpPr>
        <p:spPr>
          <a:xfrm>
            <a:off x="864413" y="667312"/>
            <a:ext cx="9093300" cy="57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54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HEY YOU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54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DROPPED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54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THIS</a:t>
            </a:r>
            <a:endParaRPr/>
          </a:p>
        </p:txBody>
      </p:sp>
      <p:sp>
        <p:nvSpPr>
          <p:cNvPr id="427" name="Google Shape;427;p20"/>
          <p:cNvSpPr/>
          <p:nvPr/>
        </p:nvSpPr>
        <p:spPr>
          <a:xfrm>
            <a:off x="6467921" y="3597510"/>
            <a:ext cx="3406313" cy="2866980"/>
          </a:xfrm>
          <a:custGeom>
            <a:rect b="b" l="l" r="r" t="t"/>
            <a:pathLst>
              <a:path extrusionOk="0" h="2866980" w="3406313">
                <a:moveTo>
                  <a:pt x="0" y="0"/>
                </a:moveTo>
                <a:lnTo>
                  <a:pt x="3406314" y="0"/>
                </a:lnTo>
                <a:lnTo>
                  <a:pt x="3406314" y="2866981"/>
                </a:lnTo>
                <a:lnTo>
                  <a:pt x="0" y="2866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21"/>
          <p:cNvPicPr preferRelativeResize="0"/>
          <p:nvPr/>
        </p:nvPicPr>
        <p:blipFill rotWithShape="1">
          <a:blip r:embed="rId3">
            <a:alphaModFix/>
          </a:blip>
          <a:srcRect b="36669" l="17252" r="12330" t="3917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1"/>
          <p:cNvGrpSpPr/>
          <p:nvPr/>
        </p:nvGrpSpPr>
        <p:grpSpPr>
          <a:xfrm>
            <a:off x="1780628" y="7989135"/>
            <a:ext cx="14726744" cy="1611628"/>
            <a:chOff x="0" y="-47625"/>
            <a:chExt cx="3298588" cy="360983"/>
          </a:xfrm>
        </p:grpSpPr>
        <p:sp>
          <p:nvSpPr>
            <p:cNvPr id="434" name="Google Shape;434;p21"/>
            <p:cNvSpPr/>
            <p:nvPr/>
          </p:nvSpPr>
          <p:spPr>
            <a:xfrm>
              <a:off x="0" y="0"/>
              <a:ext cx="3298588" cy="313358"/>
            </a:xfrm>
            <a:custGeom>
              <a:rect b="b" l="l" r="r" t="t"/>
              <a:pathLst>
                <a:path extrusionOk="0" h="313358" w="3298588">
                  <a:moveTo>
                    <a:pt x="0" y="0"/>
                  </a:moveTo>
                  <a:lnTo>
                    <a:pt x="3298588" y="0"/>
                  </a:lnTo>
                  <a:lnTo>
                    <a:pt x="3298588" y="313358"/>
                  </a:lnTo>
                  <a:lnTo>
                    <a:pt x="0" y="313358"/>
                  </a:lnTo>
                  <a:close/>
                </a:path>
              </a:pathLst>
            </a:custGeom>
            <a:solidFill>
              <a:srgbClr val="000000">
                <a:alpha val="30588"/>
              </a:srgbClr>
            </a:solidFill>
            <a:ln>
              <a:noFill/>
            </a:ln>
          </p:spPr>
        </p:sp>
        <p:sp>
          <p:nvSpPr>
            <p:cNvPr id="435" name="Google Shape;435;p21"/>
            <p:cNvSpPr txBox="1"/>
            <p:nvPr/>
          </p:nvSpPr>
          <p:spPr>
            <a:xfrm>
              <a:off x="0" y="-47625"/>
              <a:ext cx="3298588" cy="360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21"/>
          <p:cNvSpPr/>
          <p:nvPr/>
        </p:nvSpPr>
        <p:spPr>
          <a:xfrm>
            <a:off x="2925795" y="464876"/>
            <a:ext cx="3969927" cy="2930528"/>
          </a:xfrm>
          <a:custGeom>
            <a:rect b="b" l="l" r="r" t="t"/>
            <a:pathLst>
              <a:path extrusionOk="0" h="2930528" w="3969927">
                <a:moveTo>
                  <a:pt x="0" y="0"/>
                </a:moveTo>
                <a:lnTo>
                  <a:pt x="3969927" y="0"/>
                </a:lnTo>
                <a:lnTo>
                  <a:pt x="3969927" y="2930528"/>
                </a:lnTo>
                <a:lnTo>
                  <a:pt x="0" y="293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21"/>
          <p:cNvSpPr/>
          <p:nvPr/>
        </p:nvSpPr>
        <p:spPr>
          <a:xfrm>
            <a:off x="3925283" y="893731"/>
            <a:ext cx="1970952" cy="1785814"/>
          </a:xfrm>
          <a:custGeom>
            <a:rect b="b" l="l" r="r" t="t"/>
            <a:pathLst>
              <a:path extrusionOk="0" h="1785814" w="1970952">
                <a:moveTo>
                  <a:pt x="0" y="0"/>
                </a:moveTo>
                <a:lnTo>
                  <a:pt x="1970952" y="0"/>
                </a:lnTo>
                <a:lnTo>
                  <a:pt x="1970952" y="1785814"/>
                </a:lnTo>
                <a:lnTo>
                  <a:pt x="0" y="1785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p21"/>
          <p:cNvSpPr txBox="1"/>
          <p:nvPr/>
        </p:nvSpPr>
        <p:spPr>
          <a:xfrm>
            <a:off x="2115073" y="8299602"/>
            <a:ext cx="140580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4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YEAH, THIS IS BIG BRAIN TIME.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2"/>
          <p:cNvGrpSpPr/>
          <p:nvPr/>
        </p:nvGrpSpPr>
        <p:grpSpPr>
          <a:xfrm>
            <a:off x="0" y="1669486"/>
            <a:ext cx="18288000" cy="6803366"/>
            <a:chOff x="0" y="-38100"/>
            <a:chExt cx="4816593" cy="1791833"/>
          </a:xfrm>
        </p:grpSpPr>
        <p:sp>
          <p:nvSpPr>
            <p:cNvPr id="444" name="Google Shape;444;p22"/>
            <p:cNvSpPr/>
            <p:nvPr/>
          </p:nvSpPr>
          <p:spPr>
            <a:xfrm>
              <a:off x="0" y="0"/>
              <a:ext cx="4816592" cy="1753733"/>
            </a:xfrm>
            <a:custGeom>
              <a:rect b="b" l="l" r="r" t="t"/>
              <a:pathLst>
                <a:path extrusionOk="0" h="17537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53733"/>
                  </a:lnTo>
                  <a:lnTo>
                    <a:pt x="0" y="1753733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445" name="Google Shape;445;p22"/>
            <p:cNvSpPr txBox="1"/>
            <p:nvPr/>
          </p:nvSpPr>
          <p:spPr>
            <a:xfrm>
              <a:off x="0" y="-38100"/>
              <a:ext cx="4816593" cy="1791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22"/>
          <p:cNvSpPr/>
          <p:nvPr/>
        </p:nvSpPr>
        <p:spPr>
          <a:xfrm>
            <a:off x="6161807" y="2296111"/>
            <a:ext cx="5964386" cy="5732877"/>
          </a:xfrm>
          <a:custGeom>
            <a:rect b="b" l="l" r="r" t="t"/>
            <a:pathLst>
              <a:path extrusionOk="0" h="5732877" w="5964386">
                <a:moveTo>
                  <a:pt x="0" y="0"/>
                </a:moveTo>
                <a:lnTo>
                  <a:pt x="5964386" y="0"/>
                </a:lnTo>
                <a:lnTo>
                  <a:pt x="5964386" y="5732878"/>
                </a:lnTo>
                <a:lnTo>
                  <a:pt x="0" y="5732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2"/>
          <p:cNvSpPr txBox="1"/>
          <p:nvPr/>
        </p:nvSpPr>
        <p:spPr>
          <a:xfrm>
            <a:off x="1028700" y="8674382"/>
            <a:ext cx="162306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38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PASSWORD ON MONDAY MORNING</a:t>
            </a:r>
            <a:endParaRPr/>
          </a:p>
        </p:txBody>
      </p:sp>
      <p:sp>
        <p:nvSpPr>
          <p:cNvPr id="448" name="Google Shape;448;p22"/>
          <p:cNvSpPr txBox="1"/>
          <p:nvPr/>
        </p:nvSpPr>
        <p:spPr>
          <a:xfrm>
            <a:off x="0" y="158592"/>
            <a:ext cx="182880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313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WHEN I REMEMBER MY WORK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3"/>
          <p:cNvGrpSpPr/>
          <p:nvPr/>
        </p:nvGrpSpPr>
        <p:grpSpPr>
          <a:xfrm>
            <a:off x="4265542" y="2296144"/>
            <a:ext cx="9192436" cy="6675326"/>
            <a:chOff x="0" y="0"/>
            <a:chExt cx="12256581" cy="8900435"/>
          </a:xfrm>
        </p:grpSpPr>
        <p:sp>
          <p:nvSpPr>
            <p:cNvPr id="454" name="Google Shape;454;p23"/>
            <p:cNvSpPr/>
            <p:nvPr/>
          </p:nvSpPr>
          <p:spPr>
            <a:xfrm>
              <a:off x="0" y="0"/>
              <a:ext cx="12256581" cy="8900435"/>
            </a:xfrm>
            <a:custGeom>
              <a:rect b="b" l="l" r="r" t="t"/>
              <a:pathLst>
                <a:path extrusionOk="0" h="8900435" w="12256581">
                  <a:moveTo>
                    <a:pt x="0" y="0"/>
                  </a:moveTo>
                  <a:lnTo>
                    <a:pt x="12256581" y="0"/>
                  </a:lnTo>
                  <a:lnTo>
                    <a:pt x="12256581" y="8900435"/>
                  </a:lnTo>
                  <a:lnTo>
                    <a:pt x="0" y="8900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59418" l="0" r="0" t="0"/>
              </a:stretch>
            </a:blipFill>
            <a:ln>
              <a:noFill/>
            </a:ln>
          </p:spPr>
        </p:sp>
        <p:grpSp>
          <p:nvGrpSpPr>
            <p:cNvPr id="455" name="Google Shape;455;p23"/>
            <p:cNvGrpSpPr/>
            <p:nvPr/>
          </p:nvGrpSpPr>
          <p:grpSpPr>
            <a:xfrm>
              <a:off x="5306144" y="532559"/>
              <a:ext cx="2691480" cy="1793701"/>
              <a:chOff x="0" y="-3614"/>
              <a:chExt cx="557383" cy="371460"/>
            </a:xfrm>
          </p:grpSpPr>
          <p:sp>
            <p:nvSpPr>
              <p:cNvPr id="456" name="Google Shape;456;p23"/>
              <p:cNvSpPr/>
              <p:nvPr/>
            </p:nvSpPr>
            <p:spPr>
              <a:xfrm>
                <a:off x="0" y="0"/>
                <a:ext cx="557383" cy="367846"/>
              </a:xfrm>
              <a:custGeom>
                <a:rect b="b" l="l" r="r" t="t"/>
                <a:pathLst>
                  <a:path extrusionOk="0" h="367846" w="557383">
                    <a:moveTo>
                      <a:pt x="278691" y="0"/>
                    </a:moveTo>
                    <a:cubicBezTo>
                      <a:pt x="124774" y="0"/>
                      <a:pt x="0" y="82345"/>
                      <a:pt x="0" y="183923"/>
                    </a:cubicBezTo>
                    <a:cubicBezTo>
                      <a:pt x="0" y="285501"/>
                      <a:pt x="124774" y="367846"/>
                      <a:pt x="278691" y="367846"/>
                    </a:cubicBezTo>
                    <a:cubicBezTo>
                      <a:pt x="432608" y="367846"/>
                      <a:pt x="557383" y="285501"/>
                      <a:pt x="557383" y="183923"/>
                    </a:cubicBezTo>
                    <a:cubicBezTo>
                      <a:pt x="557383" y="82345"/>
                      <a:pt x="432608" y="0"/>
                      <a:pt x="278691" y="0"/>
                    </a:cubicBez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3"/>
              <p:cNvSpPr txBox="1"/>
              <p:nvPr/>
            </p:nvSpPr>
            <p:spPr>
              <a:xfrm>
                <a:off x="52255" y="-3614"/>
                <a:ext cx="452874" cy="336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8" name="Google Shape;458;p23"/>
          <p:cNvGrpSpPr/>
          <p:nvPr/>
        </p:nvGrpSpPr>
        <p:grpSpPr>
          <a:xfrm>
            <a:off x="0" y="7974246"/>
            <a:ext cx="18288000" cy="2312754"/>
            <a:chOff x="0" y="-47625"/>
            <a:chExt cx="4816593" cy="609120"/>
          </a:xfrm>
        </p:grpSpPr>
        <p:sp>
          <p:nvSpPr>
            <p:cNvPr id="459" name="Google Shape;459;p23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460" name="Google Shape;460;p23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23"/>
          <p:cNvGrpSpPr/>
          <p:nvPr/>
        </p:nvGrpSpPr>
        <p:grpSpPr>
          <a:xfrm>
            <a:off x="0" y="-180826"/>
            <a:ext cx="18288000" cy="2312754"/>
            <a:chOff x="0" y="-47625"/>
            <a:chExt cx="4816593" cy="609120"/>
          </a:xfrm>
        </p:grpSpPr>
        <p:sp>
          <p:nvSpPr>
            <p:cNvPr id="462" name="Google Shape;462;p23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463" name="Google Shape;463;p23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23"/>
          <p:cNvSpPr/>
          <p:nvPr/>
        </p:nvSpPr>
        <p:spPr>
          <a:xfrm>
            <a:off x="8185403" y="2491180"/>
            <a:ext cx="2043657" cy="1735639"/>
          </a:xfrm>
          <a:custGeom>
            <a:rect b="b" l="l" r="r" t="t"/>
            <a:pathLst>
              <a:path extrusionOk="0" h="1735639" w="2043657">
                <a:moveTo>
                  <a:pt x="0" y="0"/>
                </a:moveTo>
                <a:lnTo>
                  <a:pt x="2043657" y="0"/>
                </a:lnTo>
                <a:lnTo>
                  <a:pt x="2043657" y="1735639"/>
                </a:lnTo>
                <a:lnTo>
                  <a:pt x="0" y="173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23"/>
          <p:cNvSpPr txBox="1"/>
          <p:nvPr/>
        </p:nvSpPr>
        <p:spPr>
          <a:xfrm>
            <a:off x="-1662371" y="450816"/>
            <a:ext cx="21612743" cy="1193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37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I’VE TRAINED MY MEMORY TO REMEMBER</a:t>
            </a:r>
            <a:endParaRPr/>
          </a:p>
        </p:txBody>
      </p:sp>
      <p:sp>
        <p:nvSpPr>
          <p:cNvPr id="466" name="Google Shape;466;p23"/>
          <p:cNvSpPr txBox="1"/>
          <p:nvPr/>
        </p:nvSpPr>
        <p:spPr>
          <a:xfrm>
            <a:off x="813205" y="8643152"/>
            <a:ext cx="16661589" cy="1193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37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EVERYTHING WITHOUT REMINDERS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24"/>
          <p:cNvGrpSpPr/>
          <p:nvPr/>
        </p:nvGrpSpPr>
        <p:grpSpPr>
          <a:xfrm>
            <a:off x="1445113" y="8283652"/>
            <a:ext cx="1221374" cy="1076155"/>
            <a:chOff x="0" y="0"/>
            <a:chExt cx="1628498" cy="1434873"/>
          </a:xfrm>
        </p:grpSpPr>
        <p:grpSp>
          <p:nvGrpSpPr>
            <p:cNvPr id="472" name="Google Shape;472;p24"/>
            <p:cNvGrpSpPr/>
            <p:nvPr/>
          </p:nvGrpSpPr>
          <p:grpSpPr>
            <a:xfrm>
              <a:off x="431756" y="0"/>
              <a:ext cx="764985" cy="764985"/>
              <a:chOff x="0" y="0"/>
              <a:chExt cx="812800" cy="812800"/>
            </a:xfrm>
          </p:grpSpPr>
          <p:sp>
            <p:nvSpPr>
              <p:cNvPr id="473" name="Google Shape;473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8E9"/>
              </a:solidFill>
              <a:ln cap="sq" cmpd="sng" w="381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5" name="Google Shape;475;p24"/>
            <p:cNvSpPr txBox="1"/>
            <p:nvPr/>
          </p:nvSpPr>
          <p:spPr>
            <a:xfrm>
              <a:off x="0" y="1025721"/>
              <a:ext cx="1628498" cy="409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#E7E8E9</a:t>
              </a:r>
              <a:endParaRPr/>
            </a:p>
          </p:txBody>
        </p:sp>
      </p:grpSp>
      <p:grpSp>
        <p:nvGrpSpPr>
          <p:cNvPr id="476" name="Google Shape;476;p24"/>
          <p:cNvGrpSpPr/>
          <p:nvPr/>
        </p:nvGrpSpPr>
        <p:grpSpPr>
          <a:xfrm>
            <a:off x="2890919" y="8283652"/>
            <a:ext cx="1221374" cy="1076155"/>
            <a:chOff x="0" y="0"/>
            <a:chExt cx="1628498" cy="1434873"/>
          </a:xfrm>
        </p:grpSpPr>
        <p:grpSp>
          <p:nvGrpSpPr>
            <p:cNvPr id="477" name="Google Shape;477;p24"/>
            <p:cNvGrpSpPr/>
            <p:nvPr/>
          </p:nvGrpSpPr>
          <p:grpSpPr>
            <a:xfrm>
              <a:off x="431756" y="0"/>
              <a:ext cx="764985" cy="764985"/>
              <a:chOff x="0" y="0"/>
              <a:chExt cx="812800" cy="812800"/>
            </a:xfrm>
          </p:grpSpPr>
          <p:sp>
            <p:nvSpPr>
              <p:cNvPr id="478" name="Google Shape;478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AED5"/>
              </a:solidFill>
              <a:ln cap="sq" cmpd="sng" w="381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0" name="Google Shape;480;p24"/>
            <p:cNvSpPr txBox="1"/>
            <p:nvPr/>
          </p:nvSpPr>
          <p:spPr>
            <a:xfrm>
              <a:off x="0" y="1025721"/>
              <a:ext cx="1628498" cy="409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#70AED5</a:t>
              </a:r>
              <a:endParaRPr/>
            </a:p>
          </p:txBody>
        </p:sp>
      </p:grpSp>
      <p:grpSp>
        <p:nvGrpSpPr>
          <p:cNvPr id="481" name="Google Shape;481;p24"/>
          <p:cNvGrpSpPr/>
          <p:nvPr/>
        </p:nvGrpSpPr>
        <p:grpSpPr>
          <a:xfrm>
            <a:off x="4336726" y="8283652"/>
            <a:ext cx="1221374" cy="1076155"/>
            <a:chOff x="0" y="0"/>
            <a:chExt cx="1628498" cy="1434873"/>
          </a:xfrm>
        </p:grpSpPr>
        <p:grpSp>
          <p:nvGrpSpPr>
            <p:cNvPr id="482" name="Google Shape;482;p24"/>
            <p:cNvGrpSpPr/>
            <p:nvPr/>
          </p:nvGrpSpPr>
          <p:grpSpPr>
            <a:xfrm>
              <a:off x="431756" y="0"/>
              <a:ext cx="764985" cy="764985"/>
              <a:chOff x="0" y="0"/>
              <a:chExt cx="812800" cy="812800"/>
            </a:xfrm>
          </p:grpSpPr>
          <p:sp>
            <p:nvSpPr>
              <p:cNvPr id="483" name="Google Shape;483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B8FF"/>
              </a:solidFill>
              <a:ln cap="sq" cmpd="sng" w="381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5" name="Google Shape;485;p24"/>
            <p:cNvSpPr txBox="1"/>
            <p:nvPr/>
          </p:nvSpPr>
          <p:spPr>
            <a:xfrm>
              <a:off x="0" y="1025721"/>
              <a:ext cx="1628498" cy="409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#FBB8FF</a:t>
              </a:r>
              <a:endParaRPr/>
            </a:p>
          </p:txBody>
        </p:sp>
      </p:grpSp>
      <p:sp>
        <p:nvSpPr>
          <p:cNvPr id="486" name="Google Shape;486;p24"/>
          <p:cNvSpPr txBox="1"/>
          <p:nvPr/>
        </p:nvSpPr>
        <p:spPr>
          <a:xfrm>
            <a:off x="3266337" y="400604"/>
            <a:ext cx="11755326" cy="1459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98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RESOURCE PAGE</a:t>
            </a:r>
            <a:endParaRPr/>
          </a:p>
        </p:txBody>
      </p:sp>
      <p:sp>
        <p:nvSpPr>
          <p:cNvPr id="487" name="Google Shape;487;p24"/>
          <p:cNvSpPr txBox="1"/>
          <p:nvPr/>
        </p:nvSpPr>
        <p:spPr>
          <a:xfrm>
            <a:off x="4219800" y="1891137"/>
            <a:ext cx="9848399" cy="365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5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Use these design resources in your Canva Presentation.</a:t>
            </a:r>
            <a:endParaRPr/>
          </a:p>
        </p:txBody>
      </p:sp>
      <p:sp>
        <p:nvSpPr>
          <p:cNvPr id="488" name="Google Shape;488;p24"/>
          <p:cNvSpPr txBox="1"/>
          <p:nvPr/>
        </p:nvSpPr>
        <p:spPr>
          <a:xfrm>
            <a:off x="1926338" y="7070800"/>
            <a:ext cx="3150536" cy="955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COLORS</a:t>
            </a:r>
            <a:endParaRPr/>
          </a:p>
        </p:txBody>
      </p:sp>
      <p:sp>
        <p:nvSpPr>
          <p:cNvPr id="489" name="Google Shape;489;p24"/>
          <p:cNvSpPr txBox="1"/>
          <p:nvPr/>
        </p:nvSpPr>
        <p:spPr>
          <a:xfrm>
            <a:off x="1152213" y="6647255"/>
            <a:ext cx="4698786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You can find these fonts online too.</a:t>
            </a:r>
            <a:endParaRPr/>
          </a:p>
        </p:txBody>
      </p:sp>
      <p:sp>
        <p:nvSpPr>
          <p:cNvPr id="490" name="Google Shape;490;p24"/>
          <p:cNvSpPr txBox="1"/>
          <p:nvPr/>
        </p:nvSpPr>
        <p:spPr>
          <a:xfrm>
            <a:off x="1651287" y="3259854"/>
            <a:ext cx="3700639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This presentation template uses the following free fonts:</a:t>
            </a:r>
            <a:endParaRPr/>
          </a:p>
        </p:txBody>
      </p:sp>
      <p:sp>
        <p:nvSpPr>
          <p:cNvPr id="491" name="Google Shape;491;p24"/>
          <p:cNvSpPr txBox="1"/>
          <p:nvPr/>
        </p:nvSpPr>
        <p:spPr>
          <a:xfrm>
            <a:off x="2146850" y="4159382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Titles :</a:t>
            </a:r>
            <a:endParaRPr/>
          </a:p>
        </p:txBody>
      </p:sp>
      <p:sp>
        <p:nvSpPr>
          <p:cNvPr id="492" name="Google Shape;492;p24"/>
          <p:cNvSpPr txBox="1"/>
          <p:nvPr/>
        </p:nvSpPr>
        <p:spPr>
          <a:xfrm>
            <a:off x="2146850" y="4922674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Headers :</a:t>
            </a:r>
            <a:endParaRPr/>
          </a:p>
        </p:txBody>
      </p:sp>
      <p:sp>
        <p:nvSpPr>
          <p:cNvPr id="493" name="Google Shape;493;p24"/>
          <p:cNvSpPr txBox="1"/>
          <p:nvPr/>
        </p:nvSpPr>
        <p:spPr>
          <a:xfrm>
            <a:off x="2146850" y="5685966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Body Copy :</a:t>
            </a:r>
            <a:endParaRPr/>
          </a:p>
        </p:txBody>
      </p:sp>
      <p:sp>
        <p:nvSpPr>
          <p:cNvPr id="494" name="Google Shape;494;p24"/>
          <p:cNvSpPr txBox="1"/>
          <p:nvPr/>
        </p:nvSpPr>
        <p:spPr>
          <a:xfrm>
            <a:off x="2146850" y="4563776"/>
            <a:ext cx="270951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Oswald</a:t>
            </a:r>
            <a:endParaRPr/>
          </a:p>
        </p:txBody>
      </p:sp>
      <p:sp>
        <p:nvSpPr>
          <p:cNvPr id="495" name="Google Shape;495;p24"/>
          <p:cNvSpPr txBox="1"/>
          <p:nvPr/>
        </p:nvSpPr>
        <p:spPr>
          <a:xfrm>
            <a:off x="1861525" y="5327068"/>
            <a:ext cx="3280161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Oswald</a:t>
            </a:r>
            <a:endParaRPr/>
          </a:p>
        </p:txBody>
      </p:sp>
      <p:sp>
        <p:nvSpPr>
          <p:cNvPr id="496" name="Google Shape;496;p24"/>
          <p:cNvSpPr txBox="1"/>
          <p:nvPr/>
        </p:nvSpPr>
        <p:spPr>
          <a:xfrm>
            <a:off x="1651287" y="6090360"/>
            <a:ext cx="3700639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Oswald</a:t>
            </a:r>
            <a:endParaRPr/>
          </a:p>
        </p:txBody>
      </p:sp>
      <p:sp>
        <p:nvSpPr>
          <p:cNvPr id="497" name="Google Shape;497;p24"/>
          <p:cNvSpPr txBox="1"/>
          <p:nvPr/>
        </p:nvSpPr>
        <p:spPr>
          <a:xfrm>
            <a:off x="1926338" y="2266077"/>
            <a:ext cx="3150536" cy="955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FONTS</a:t>
            </a:r>
            <a:endParaRPr/>
          </a:p>
        </p:txBody>
      </p:sp>
      <p:sp>
        <p:nvSpPr>
          <p:cNvPr id="498" name="Google Shape;498;p24"/>
          <p:cNvSpPr/>
          <p:nvPr/>
        </p:nvSpPr>
        <p:spPr>
          <a:xfrm>
            <a:off x="6331870" y="3126228"/>
            <a:ext cx="869958" cy="3127302"/>
          </a:xfrm>
          <a:custGeom>
            <a:rect b="b" l="l" r="r" t="t"/>
            <a:pathLst>
              <a:path extrusionOk="0" h="3127302" w="869958">
                <a:moveTo>
                  <a:pt x="0" y="0"/>
                </a:moveTo>
                <a:lnTo>
                  <a:pt x="869959" y="0"/>
                </a:lnTo>
                <a:lnTo>
                  <a:pt x="869959" y="3127301"/>
                </a:lnTo>
                <a:lnTo>
                  <a:pt x="0" y="3127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4"/>
          <p:cNvSpPr/>
          <p:nvPr/>
        </p:nvSpPr>
        <p:spPr>
          <a:xfrm>
            <a:off x="7570051" y="3166226"/>
            <a:ext cx="740953" cy="3087303"/>
          </a:xfrm>
          <a:custGeom>
            <a:rect b="b" l="l" r="r" t="t"/>
            <a:pathLst>
              <a:path extrusionOk="0" h="3087303" w="740953">
                <a:moveTo>
                  <a:pt x="0" y="0"/>
                </a:moveTo>
                <a:lnTo>
                  <a:pt x="740953" y="0"/>
                </a:lnTo>
                <a:lnTo>
                  <a:pt x="740953" y="3087303"/>
                </a:lnTo>
                <a:lnTo>
                  <a:pt x="0" y="3087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24"/>
          <p:cNvSpPr/>
          <p:nvPr/>
        </p:nvSpPr>
        <p:spPr>
          <a:xfrm rot="5400000">
            <a:off x="9082430" y="3191768"/>
            <a:ext cx="1664756" cy="1658703"/>
          </a:xfrm>
          <a:custGeom>
            <a:rect b="b" l="l" r="r" t="t"/>
            <a:pathLst>
              <a:path extrusionOk="0" h="1658703" w="1664756">
                <a:moveTo>
                  <a:pt x="0" y="0"/>
                </a:moveTo>
                <a:lnTo>
                  <a:pt x="1664757" y="0"/>
                </a:lnTo>
                <a:lnTo>
                  <a:pt x="1664757" y="1658702"/>
                </a:lnTo>
                <a:lnTo>
                  <a:pt x="0" y="1658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24"/>
          <p:cNvSpPr/>
          <p:nvPr/>
        </p:nvSpPr>
        <p:spPr>
          <a:xfrm>
            <a:off x="11385426" y="3073326"/>
            <a:ext cx="2198227" cy="1622691"/>
          </a:xfrm>
          <a:custGeom>
            <a:rect b="b" l="l" r="r" t="t"/>
            <a:pathLst>
              <a:path extrusionOk="0" h="1622691" w="2198227">
                <a:moveTo>
                  <a:pt x="0" y="0"/>
                </a:moveTo>
                <a:lnTo>
                  <a:pt x="2198227" y="0"/>
                </a:lnTo>
                <a:lnTo>
                  <a:pt x="2198227" y="1622692"/>
                </a:lnTo>
                <a:lnTo>
                  <a:pt x="0" y="1622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4"/>
          <p:cNvSpPr/>
          <p:nvPr/>
        </p:nvSpPr>
        <p:spPr>
          <a:xfrm>
            <a:off x="6297622" y="6811649"/>
            <a:ext cx="2046238" cy="2368881"/>
          </a:xfrm>
          <a:custGeom>
            <a:rect b="b" l="l" r="r" t="t"/>
            <a:pathLst>
              <a:path extrusionOk="0" h="2368881" w="2046238">
                <a:moveTo>
                  <a:pt x="0" y="0"/>
                </a:moveTo>
                <a:lnTo>
                  <a:pt x="2046238" y="0"/>
                </a:lnTo>
                <a:lnTo>
                  <a:pt x="2046238" y="2368881"/>
                </a:lnTo>
                <a:lnTo>
                  <a:pt x="0" y="2368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4"/>
          <p:cNvSpPr/>
          <p:nvPr/>
        </p:nvSpPr>
        <p:spPr>
          <a:xfrm>
            <a:off x="8917881" y="5256980"/>
            <a:ext cx="1926955" cy="1621854"/>
          </a:xfrm>
          <a:custGeom>
            <a:rect b="b" l="l" r="r" t="t"/>
            <a:pathLst>
              <a:path extrusionOk="0" h="1621854" w="1926955">
                <a:moveTo>
                  <a:pt x="0" y="0"/>
                </a:moveTo>
                <a:lnTo>
                  <a:pt x="1926955" y="0"/>
                </a:lnTo>
                <a:lnTo>
                  <a:pt x="1926955" y="1621854"/>
                </a:lnTo>
                <a:lnTo>
                  <a:pt x="0" y="162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4"/>
          <p:cNvSpPr/>
          <p:nvPr/>
        </p:nvSpPr>
        <p:spPr>
          <a:xfrm>
            <a:off x="11532331" y="5161843"/>
            <a:ext cx="1904417" cy="1902036"/>
          </a:xfrm>
          <a:custGeom>
            <a:rect b="b" l="l" r="r" t="t"/>
            <a:pathLst>
              <a:path extrusionOk="0" h="1902036" w="1904417">
                <a:moveTo>
                  <a:pt x="0" y="0"/>
                </a:moveTo>
                <a:lnTo>
                  <a:pt x="1904417" y="0"/>
                </a:lnTo>
                <a:lnTo>
                  <a:pt x="1904417" y="1902036"/>
                </a:lnTo>
                <a:lnTo>
                  <a:pt x="0" y="1902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4"/>
          <p:cNvSpPr/>
          <p:nvPr/>
        </p:nvSpPr>
        <p:spPr>
          <a:xfrm>
            <a:off x="9224600" y="7121447"/>
            <a:ext cx="1620236" cy="2059083"/>
          </a:xfrm>
          <a:custGeom>
            <a:rect b="b" l="l" r="r" t="t"/>
            <a:pathLst>
              <a:path extrusionOk="0" h="2059083" w="1620236">
                <a:moveTo>
                  <a:pt x="0" y="0"/>
                </a:moveTo>
                <a:lnTo>
                  <a:pt x="1620236" y="0"/>
                </a:lnTo>
                <a:lnTo>
                  <a:pt x="1620236" y="2059083"/>
                </a:lnTo>
                <a:lnTo>
                  <a:pt x="0" y="2059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24"/>
          <p:cNvSpPr/>
          <p:nvPr/>
        </p:nvSpPr>
        <p:spPr>
          <a:xfrm>
            <a:off x="11610748" y="7529704"/>
            <a:ext cx="2009995" cy="1728596"/>
          </a:xfrm>
          <a:custGeom>
            <a:rect b="b" l="l" r="r" t="t"/>
            <a:pathLst>
              <a:path extrusionOk="0" h="1728596" w="2009995">
                <a:moveTo>
                  <a:pt x="0" y="0"/>
                </a:moveTo>
                <a:lnTo>
                  <a:pt x="2009995" y="0"/>
                </a:lnTo>
                <a:lnTo>
                  <a:pt x="2009995" y="1728596"/>
                </a:lnTo>
                <a:lnTo>
                  <a:pt x="0" y="1728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24"/>
          <p:cNvSpPr/>
          <p:nvPr/>
        </p:nvSpPr>
        <p:spPr>
          <a:xfrm flipH="1">
            <a:off x="14532140" y="3214211"/>
            <a:ext cx="1120878" cy="1253014"/>
          </a:xfrm>
          <a:custGeom>
            <a:rect b="b" l="l" r="r" t="t"/>
            <a:pathLst>
              <a:path extrusionOk="0" h="1253014" w="1120878">
                <a:moveTo>
                  <a:pt x="1120878" y="0"/>
                </a:moveTo>
                <a:lnTo>
                  <a:pt x="0" y="0"/>
                </a:lnTo>
                <a:lnTo>
                  <a:pt x="0" y="1253015"/>
                </a:lnTo>
                <a:lnTo>
                  <a:pt x="1120878" y="1253015"/>
                </a:lnTo>
                <a:lnTo>
                  <a:pt x="1120878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24"/>
          <p:cNvSpPr/>
          <p:nvPr/>
        </p:nvSpPr>
        <p:spPr>
          <a:xfrm>
            <a:off x="14581885" y="5375474"/>
            <a:ext cx="1133582" cy="1285506"/>
          </a:xfrm>
          <a:custGeom>
            <a:rect b="b" l="l" r="r" t="t"/>
            <a:pathLst>
              <a:path extrusionOk="0" h="1285506" w="1133582">
                <a:moveTo>
                  <a:pt x="0" y="0"/>
                </a:moveTo>
                <a:lnTo>
                  <a:pt x="1133582" y="0"/>
                </a:lnTo>
                <a:lnTo>
                  <a:pt x="1133582" y="1285506"/>
                </a:lnTo>
                <a:lnTo>
                  <a:pt x="0" y="1285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24"/>
          <p:cNvSpPr/>
          <p:nvPr/>
        </p:nvSpPr>
        <p:spPr>
          <a:xfrm>
            <a:off x="14702309" y="7432249"/>
            <a:ext cx="1260122" cy="1170768"/>
          </a:xfrm>
          <a:custGeom>
            <a:rect b="b" l="l" r="r" t="t"/>
            <a:pathLst>
              <a:path extrusionOk="0" h="1170768" w="1260122">
                <a:moveTo>
                  <a:pt x="0" y="0"/>
                </a:moveTo>
                <a:lnTo>
                  <a:pt x="1260122" y="0"/>
                </a:lnTo>
                <a:lnTo>
                  <a:pt x="1260122" y="1170769"/>
                </a:lnTo>
                <a:lnTo>
                  <a:pt x="0" y="1170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24"/>
          <p:cNvSpPr/>
          <p:nvPr/>
        </p:nvSpPr>
        <p:spPr>
          <a:xfrm rot="-5400000">
            <a:off x="14151565" y="5447065"/>
            <a:ext cx="6121688" cy="964166"/>
          </a:xfrm>
          <a:custGeom>
            <a:rect b="b" l="l" r="r" t="t"/>
            <a:pathLst>
              <a:path extrusionOk="0" h="964166" w="6121688">
                <a:moveTo>
                  <a:pt x="0" y="0"/>
                </a:moveTo>
                <a:lnTo>
                  <a:pt x="6121688" y="0"/>
                </a:lnTo>
                <a:lnTo>
                  <a:pt x="6121688" y="964166"/>
                </a:lnTo>
                <a:lnTo>
                  <a:pt x="0" y="964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194" y="4667463"/>
            <a:ext cx="5689613" cy="14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5"/>
          <p:cNvSpPr txBox="1"/>
          <p:nvPr/>
        </p:nvSpPr>
        <p:spPr>
          <a:xfrm>
            <a:off x="4934916" y="662408"/>
            <a:ext cx="8418168" cy="21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184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CREDITS</a:t>
            </a:r>
            <a:endParaRPr/>
          </a:p>
        </p:txBody>
      </p:sp>
      <p:sp>
        <p:nvSpPr>
          <p:cNvPr id="517" name="Google Shape;517;p25"/>
          <p:cNvSpPr txBox="1"/>
          <p:nvPr/>
        </p:nvSpPr>
        <p:spPr>
          <a:xfrm>
            <a:off x="6493578" y="2963128"/>
            <a:ext cx="5300843" cy="1042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5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18" name="Google Shape;518;p25"/>
          <p:cNvSpPr txBox="1"/>
          <p:nvPr/>
        </p:nvSpPr>
        <p:spPr>
          <a:xfrm>
            <a:off x="6493578" y="8342227"/>
            <a:ext cx="5300843" cy="562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1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for the photos</a:t>
            </a:r>
            <a:endParaRPr/>
          </a:p>
        </p:txBody>
      </p:sp>
      <p:sp>
        <p:nvSpPr>
          <p:cNvPr id="519" name="Google Shape;519;p25"/>
          <p:cNvSpPr txBox="1"/>
          <p:nvPr/>
        </p:nvSpPr>
        <p:spPr>
          <a:xfrm>
            <a:off x="5114305" y="7541563"/>
            <a:ext cx="8059390" cy="863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8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PEXELS &amp; PIXABAY</a:t>
            </a:r>
            <a:endParaRPr/>
          </a:p>
        </p:txBody>
      </p:sp>
      <p:sp>
        <p:nvSpPr>
          <p:cNvPr id="520" name="Google Shape;520;p25"/>
          <p:cNvSpPr txBox="1"/>
          <p:nvPr/>
        </p:nvSpPr>
        <p:spPr>
          <a:xfrm>
            <a:off x="6286555" y="6227973"/>
            <a:ext cx="5714890" cy="562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1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for the presentation template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0"/>
          <p:cNvGrpSpPr/>
          <p:nvPr/>
        </p:nvGrpSpPr>
        <p:grpSpPr>
          <a:xfrm>
            <a:off x="4279124" y="7108271"/>
            <a:ext cx="9729753" cy="1017342"/>
            <a:chOff x="0" y="-24834"/>
            <a:chExt cx="2562569" cy="267942"/>
          </a:xfrm>
        </p:grpSpPr>
        <p:sp>
          <p:nvSpPr>
            <p:cNvPr id="180" name="Google Shape;180;p10"/>
            <p:cNvSpPr/>
            <p:nvPr/>
          </p:nvSpPr>
          <p:spPr>
            <a:xfrm>
              <a:off x="0" y="0"/>
              <a:ext cx="2562569" cy="243108"/>
            </a:xfrm>
            <a:custGeom>
              <a:rect b="b" l="l" r="r" t="t"/>
              <a:pathLst>
                <a:path extrusionOk="0" h="243108" w="2562569">
                  <a:moveTo>
                    <a:pt x="1281284" y="0"/>
                  </a:moveTo>
                  <a:cubicBezTo>
                    <a:pt x="573651" y="0"/>
                    <a:pt x="0" y="54422"/>
                    <a:pt x="0" y="121554"/>
                  </a:cubicBezTo>
                  <a:cubicBezTo>
                    <a:pt x="0" y="188686"/>
                    <a:pt x="573651" y="243108"/>
                    <a:pt x="1281284" y="243108"/>
                  </a:cubicBezTo>
                  <a:cubicBezTo>
                    <a:pt x="1988918" y="243108"/>
                    <a:pt x="2562569" y="188686"/>
                    <a:pt x="2562569" y="121554"/>
                  </a:cubicBezTo>
                  <a:cubicBezTo>
                    <a:pt x="2562569" y="54422"/>
                    <a:pt x="1988918" y="0"/>
                    <a:pt x="1281284" y="0"/>
                  </a:cubicBezTo>
                  <a:close/>
                </a:path>
              </a:pathLst>
            </a:custGeom>
            <a:solidFill>
              <a:srgbClr val="FB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 txBox="1"/>
            <p:nvPr/>
          </p:nvSpPr>
          <p:spPr>
            <a:xfrm>
              <a:off x="240241" y="-24834"/>
              <a:ext cx="2082087" cy="245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0"/>
          <p:cNvGrpSpPr/>
          <p:nvPr/>
        </p:nvGrpSpPr>
        <p:grpSpPr>
          <a:xfrm>
            <a:off x="6913484" y="1971927"/>
            <a:ext cx="4461032" cy="5906288"/>
            <a:chOff x="0" y="46990"/>
            <a:chExt cx="5948042" cy="7875051"/>
          </a:xfrm>
        </p:grpSpPr>
        <p:sp>
          <p:nvSpPr>
            <p:cNvPr id="183" name="Google Shape;183;p10"/>
            <p:cNvSpPr/>
            <p:nvPr/>
          </p:nvSpPr>
          <p:spPr>
            <a:xfrm>
              <a:off x="794701" y="46990"/>
              <a:ext cx="3343910" cy="2279650"/>
            </a:xfrm>
            <a:custGeom>
              <a:rect b="b" l="l" r="r" t="t"/>
              <a:pathLst>
                <a:path extrusionOk="0" h="2279650" w="3343910">
                  <a:moveTo>
                    <a:pt x="0" y="1278890"/>
                  </a:moveTo>
                  <a:cubicBezTo>
                    <a:pt x="1270" y="1276350"/>
                    <a:pt x="34290" y="1145540"/>
                    <a:pt x="54610" y="1113790"/>
                  </a:cubicBezTo>
                  <a:cubicBezTo>
                    <a:pt x="64770" y="1096010"/>
                    <a:pt x="77470" y="1094740"/>
                    <a:pt x="86360" y="1080770"/>
                  </a:cubicBezTo>
                  <a:cubicBezTo>
                    <a:pt x="99060" y="1061720"/>
                    <a:pt x="101600" y="1037590"/>
                    <a:pt x="116840" y="1009650"/>
                  </a:cubicBezTo>
                  <a:cubicBezTo>
                    <a:pt x="146050" y="962660"/>
                    <a:pt x="204470" y="887730"/>
                    <a:pt x="257810" y="829310"/>
                  </a:cubicBezTo>
                  <a:cubicBezTo>
                    <a:pt x="317500" y="765810"/>
                    <a:pt x="393700" y="709930"/>
                    <a:pt x="459740" y="643890"/>
                  </a:cubicBezTo>
                  <a:cubicBezTo>
                    <a:pt x="528320" y="575310"/>
                    <a:pt x="595630" y="497840"/>
                    <a:pt x="660400" y="427990"/>
                  </a:cubicBezTo>
                  <a:cubicBezTo>
                    <a:pt x="721360" y="363220"/>
                    <a:pt x="770890" y="289560"/>
                    <a:pt x="838200" y="238760"/>
                  </a:cubicBezTo>
                  <a:cubicBezTo>
                    <a:pt x="906780" y="186690"/>
                    <a:pt x="986790" y="148590"/>
                    <a:pt x="1068070" y="119380"/>
                  </a:cubicBezTo>
                  <a:cubicBezTo>
                    <a:pt x="1151890" y="87630"/>
                    <a:pt x="1248410" y="76200"/>
                    <a:pt x="1334770" y="57150"/>
                  </a:cubicBezTo>
                  <a:cubicBezTo>
                    <a:pt x="1416050" y="38100"/>
                    <a:pt x="1494790" y="8890"/>
                    <a:pt x="1573530" y="3810"/>
                  </a:cubicBezTo>
                  <a:cubicBezTo>
                    <a:pt x="1652270" y="0"/>
                    <a:pt x="1732280" y="8890"/>
                    <a:pt x="1807210" y="29210"/>
                  </a:cubicBezTo>
                  <a:cubicBezTo>
                    <a:pt x="1883410" y="49530"/>
                    <a:pt x="1998980" y="114300"/>
                    <a:pt x="2028190" y="127000"/>
                  </a:cubicBezTo>
                  <a:cubicBezTo>
                    <a:pt x="2035810" y="130810"/>
                    <a:pt x="2034540" y="132080"/>
                    <a:pt x="2042160" y="133350"/>
                  </a:cubicBezTo>
                  <a:cubicBezTo>
                    <a:pt x="2065020" y="137160"/>
                    <a:pt x="2139950" y="119380"/>
                    <a:pt x="2200910" y="124460"/>
                  </a:cubicBezTo>
                  <a:cubicBezTo>
                    <a:pt x="2282190" y="132080"/>
                    <a:pt x="2395220" y="158750"/>
                    <a:pt x="2485390" y="187960"/>
                  </a:cubicBezTo>
                  <a:cubicBezTo>
                    <a:pt x="2569210" y="215900"/>
                    <a:pt x="2649220" y="252730"/>
                    <a:pt x="2724150" y="293370"/>
                  </a:cubicBezTo>
                  <a:cubicBezTo>
                    <a:pt x="2795270" y="331470"/>
                    <a:pt x="2860040" y="372110"/>
                    <a:pt x="2922270" y="422910"/>
                  </a:cubicBezTo>
                  <a:cubicBezTo>
                    <a:pt x="2987040" y="474980"/>
                    <a:pt x="3048000" y="538480"/>
                    <a:pt x="3101340" y="604520"/>
                  </a:cubicBezTo>
                  <a:cubicBezTo>
                    <a:pt x="3153410" y="670560"/>
                    <a:pt x="3197860" y="742950"/>
                    <a:pt x="3235960" y="819150"/>
                  </a:cubicBezTo>
                  <a:cubicBezTo>
                    <a:pt x="3274060" y="897890"/>
                    <a:pt x="3312160" y="984250"/>
                    <a:pt x="3328670" y="1069340"/>
                  </a:cubicBezTo>
                  <a:cubicBezTo>
                    <a:pt x="3343910" y="1149350"/>
                    <a:pt x="3340100" y="1239520"/>
                    <a:pt x="3332480" y="1313180"/>
                  </a:cubicBezTo>
                  <a:cubicBezTo>
                    <a:pt x="3326130" y="1376680"/>
                    <a:pt x="3293110" y="1428750"/>
                    <a:pt x="3293110" y="1485900"/>
                  </a:cubicBezTo>
                  <a:cubicBezTo>
                    <a:pt x="3291840" y="1541780"/>
                    <a:pt x="3336290" y="1595120"/>
                    <a:pt x="3324860" y="1652270"/>
                  </a:cubicBezTo>
                  <a:cubicBezTo>
                    <a:pt x="3309620" y="1724660"/>
                    <a:pt x="3233420" y="1814830"/>
                    <a:pt x="3175000" y="1879600"/>
                  </a:cubicBezTo>
                  <a:cubicBezTo>
                    <a:pt x="3119120" y="1940560"/>
                    <a:pt x="3050540" y="1985010"/>
                    <a:pt x="2984500" y="2034540"/>
                  </a:cubicBezTo>
                  <a:cubicBezTo>
                    <a:pt x="2917190" y="2085340"/>
                    <a:pt x="2849880" y="2142490"/>
                    <a:pt x="2776220" y="2176780"/>
                  </a:cubicBezTo>
                  <a:cubicBezTo>
                    <a:pt x="2706370" y="2211070"/>
                    <a:pt x="2633980" y="2226310"/>
                    <a:pt x="2552700" y="2242820"/>
                  </a:cubicBezTo>
                  <a:cubicBezTo>
                    <a:pt x="2461260" y="2260600"/>
                    <a:pt x="2349500" y="2269490"/>
                    <a:pt x="2251710" y="2274570"/>
                  </a:cubicBezTo>
                  <a:cubicBezTo>
                    <a:pt x="2160270" y="2279650"/>
                    <a:pt x="2076450" y="2274570"/>
                    <a:pt x="1985010" y="2274570"/>
                  </a:cubicBezTo>
                  <a:cubicBezTo>
                    <a:pt x="1887220" y="2274570"/>
                    <a:pt x="1783080" y="2274570"/>
                    <a:pt x="1684020" y="2273300"/>
                  </a:cubicBezTo>
                  <a:cubicBezTo>
                    <a:pt x="1586230" y="2273300"/>
                    <a:pt x="1487170" y="2274570"/>
                    <a:pt x="1395730" y="2268220"/>
                  </a:cubicBezTo>
                  <a:cubicBezTo>
                    <a:pt x="1311910" y="2263140"/>
                    <a:pt x="1223010" y="2265680"/>
                    <a:pt x="1156970" y="2242820"/>
                  </a:cubicBezTo>
                  <a:cubicBezTo>
                    <a:pt x="1102360" y="2222500"/>
                    <a:pt x="1051560" y="2162810"/>
                    <a:pt x="1021080" y="2153920"/>
                  </a:cubicBezTo>
                  <a:cubicBezTo>
                    <a:pt x="1008380" y="2150110"/>
                    <a:pt x="1007110" y="2155190"/>
                    <a:pt x="991870" y="2153920"/>
                  </a:cubicBezTo>
                  <a:cubicBezTo>
                    <a:pt x="943610" y="2152650"/>
                    <a:pt x="787400" y="2141220"/>
                    <a:pt x="692150" y="2125980"/>
                  </a:cubicBezTo>
                  <a:cubicBezTo>
                    <a:pt x="604520" y="2112010"/>
                    <a:pt x="511810" y="2109470"/>
                    <a:pt x="441960" y="2068830"/>
                  </a:cubicBezTo>
                  <a:cubicBezTo>
                    <a:pt x="373380" y="2030730"/>
                    <a:pt x="328930" y="1948180"/>
                    <a:pt x="275590" y="1894840"/>
                  </a:cubicBezTo>
                  <a:cubicBezTo>
                    <a:pt x="229870" y="1847850"/>
                    <a:pt x="144780" y="1766570"/>
                    <a:pt x="143510" y="1765300"/>
                  </a:cubicBezTo>
                  <a:cubicBezTo>
                    <a:pt x="143510" y="1765300"/>
                    <a:pt x="139700" y="1747520"/>
                    <a:pt x="138430" y="1738630"/>
                  </a:cubicBezTo>
                  <a:cubicBezTo>
                    <a:pt x="137160" y="1729740"/>
                    <a:pt x="133350" y="1711960"/>
                    <a:pt x="133350" y="1711960"/>
                  </a:cubicBezTo>
                  <a:cubicBezTo>
                    <a:pt x="133350" y="1710690"/>
                    <a:pt x="138430" y="1692910"/>
                    <a:pt x="135890" y="1686560"/>
                  </a:cubicBezTo>
                  <a:cubicBezTo>
                    <a:pt x="130810" y="1678940"/>
                    <a:pt x="115570" y="1682750"/>
                    <a:pt x="107950" y="1671320"/>
                  </a:cubicBezTo>
                  <a:cubicBezTo>
                    <a:pt x="90170" y="1644650"/>
                    <a:pt x="99060" y="1494790"/>
                    <a:pt x="88900" y="1478280"/>
                  </a:cubicBezTo>
                  <a:cubicBezTo>
                    <a:pt x="86360" y="1475740"/>
                    <a:pt x="82550" y="1474470"/>
                    <a:pt x="82550" y="1474470"/>
                  </a:cubicBezTo>
                  <a:cubicBezTo>
                    <a:pt x="82550" y="1474470"/>
                    <a:pt x="69850" y="1461770"/>
                    <a:pt x="63500" y="1454150"/>
                  </a:cubicBezTo>
                  <a:cubicBezTo>
                    <a:pt x="57150" y="1447800"/>
                    <a:pt x="44450" y="1435100"/>
                    <a:pt x="44450" y="1435100"/>
                  </a:cubicBezTo>
                  <a:cubicBezTo>
                    <a:pt x="44450" y="1435100"/>
                    <a:pt x="35560" y="1418590"/>
                    <a:pt x="30480" y="1410970"/>
                  </a:cubicBezTo>
                  <a:cubicBezTo>
                    <a:pt x="26670" y="1403350"/>
                    <a:pt x="17780" y="1386840"/>
                    <a:pt x="16510" y="1386840"/>
                  </a:cubicBezTo>
                  <a:cubicBezTo>
                    <a:pt x="16510" y="1386840"/>
                    <a:pt x="11430" y="1369060"/>
                    <a:pt x="8890" y="1360170"/>
                  </a:cubicBezTo>
                  <a:cubicBezTo>
                    <a:pt x="6350" y="1351280"/>
                    <a:pt x="2540" y="1334770"/>
                    <a:pt x="2540" y="1333500"/>
                  </a:cubicBezTo>
                  <a:cubicBezTo>
                    <a:pt x="1270" y="1333500"/>
                    <a:pt x="1270" y="1315720"/>
                    <a:pt x="1270" y="1306830"/>
                  </a:cubicBezTo>
                  <a:cubicBezTo>
                    <a:pt x="0" y="1296670"/>
                    <a:pt x="0" y="1278890"/>
                    <a:pt x="0" y="1278890"/>
                  </a:cubicBezTo>
                </a:path>
              </a:pathLst>
            </a:custGeom>
            <a:solidFill>
              <a:srgbClr val="70AED5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794701" y="46990"/>
              <a:ext cx="3343910" cy="2279650"/>
            </a:xfrm>
            <a:custGeom>
              <a:rect b="b" l="l" r="r" t="t"/>
              <a:pathLst>
                <a:path extrusionOk="0" h="2279650" w="3343910">
                  <a:moveTo>
                    <a:pt x="0" y="1278890"/>
                  </a:moveTo>
                  <a:cubicBezTo>
                    <a:pt x="1270" y="1276350"/>
                    <a:pt x="34290" y="1145540"/>
                    <a:pt x="54610" y="1113790"/>
                  </a:cubicBezTo>
                  <a:cubicBezTo>
                    <a:pt x="64770" y="1096010"/>
                    <a:pt x="77470" y="1094740"/>
                    <a:pt x="86360" y="1080770"/>
                  </a:cubicBezTo>
                  <a:cubicBezTo>
                    <a:pt x="99060" y="1061720"/>
                    <a:pt x="101600" y="1037590"/>
                    <a:pt x="116840" y="1009650"/>
                  </a:cubicBezTo>
                  <a:cubicBezTo>
                    <a:pt x="146050" y="962660"/>
                    <a:pt x="204470" y="887730"/>
                    <a:pt x="257810" y="829310"/>
                  </a:cubicBezTo>
                  <a:cubicBezTo>
                    <a:pt x="317500" y="765810"/>
                    <a:pt x="393700" y="709930"/>
                    <a:pt x="459740" y="643890"/>
                  </a:cubicBezTo>
                  <a:cubicBezTo>
                    <a:pt x="528320" y="575310"/>
                    <a:pt x="595630" y="497840"/>
                    <a:pt x="660400" y="427990"/>
                  </a:cubicBezTo>
                  <a:cubicBezTo>
                    <a:pt x="721360" y="363220"/>
                    <a:pt x="770890" y="289560"/>
                    <a:pt x="838200" y="238760"/>
                  </a:cubicBezTo>
                  <a:cubicBezTo>
                    <a:pt x="906780" y="186690"/>
                    <a:pt x="986790" y="148590"/>
                    <a:pt x="1068070" y="119380"/>
                  </a:cubicBezTo>
                  <a:cubicBezTo>
                    <a:pt x="1151890" y="87630"/>
                    <a:pt x="1248410" y="76200"/>
                    <a:pt x="1334770" y="57150"/>
                  </a:cubicBezTo>
                  <a:cubicBezTo>
                    <a:pt x="1416050" y="38100"/>
                    <a:pt x="1494790" y="8890"/>
                    <a:pt x="1573530" y="3810"/>
                  </a:cubicBezTo>
                  <a:cubicBezTo>
                    <a:pt x="1652270" y="0"/>
                    <a:pt x="1732280" y="8890"/>
                    <a:pt x="1807210" y="29210"/>
                  </a:cubicBezTo>
                  <a:cubicBezTo>
                    <a:pt x="1883410" y="49530"/>
                    <a:pt x="1998980" y="114300"/>
                    <a:pt x="2028190" y="127000"/>
                  </a:cubicBezTo>
                  <a:cubicBezTo>
                    <a:pt x="2035810" y="130810"/>
                    <a:pt x="2034540" y="132080"/>
                    <a:pt x="2042160" y="133350"/>
                  </a:cubicBezTo>
                  <a:cubicBezTo>
                    <a:pt x="2065020" y="137160"/>
                    <a:pt x="2139950" y="119380"/>
                    <a:pt x="2200910" y="124460"/>
                  </a:cubicBezTo>
                  <a:cubicBezTo>
                    <a:pt x="2282190" y="132080"/>
                    <a:pt x="2395220" y="158750"/>
                    <a:pt x="2485390" y="187960"/>
                  </a:cubicBezTo>
                  <a:cubicBezTo>
                    <a:pt x="2569210" y="215900"/>
                    <a:pt x="2649220" y="252730"/>
                    <a:pt x="2724150" y="293370"/>
                  </a:cubicBezTo>
                  <a:cubicBezTo>
                    <a:pt x="2795270" y="331470"/>
                    <a:pt x="2860040" y="372110"/>
                    <a:pt x="2922270" y="422910"/>
                  </a:cubicBezTo>
                  <a:cubicBezTo>
                    <a:pt x="2987040" y="474980"/>
                    <a:pt x="3048000" y="538480"/>
                    <a:pt x="3101340" y="604520"/>
                  </a:cubicBezTo>
                  <a:cubicBezTo>
                    <a:pt x="3153410" y="670560"/>
                    <a:pt x="3197860" y="742950"/>
                    <a:pt x="3235960" y="819150"/>
                  </a:cubicBezTo>
                  <a:cubicBezTo>
                    <a:pt x="3274060" y="897890"/>
                    <a:pt x="3312160" y="984250"/>
                    <a:pt x="3328670" y="1069340"/>
                  </a:cubicBezTo>
                  <a:cubicBezTo>
                    <a:pt x="3343910" y="1149350"/>
                    <a:pt x="3340100" y="1239520"/>
                    <a:pt x="3332480" y="1313180"/>
                  </a:cubicBezTo>
                  <a:cubicBezTo>
                    <a:pt x="3326130" y="1376680"/>
                    <a:pt x="3293110" y="1428750"/>
                    <a:pt x="3293110" y="1485900"/>
                  </a:cubicBezTo>
                  <a:cubicBezTo>
                    <a:pt x="3291840" y="1541780"/>
                    <a:pt x="3336290" y="1595120"/>
                    <a:pt x="3324860" y="1652270"/>
                  </a:cubicBezTo>
                  <a:cubicBezTo>
                    <a:pt x="3309620" y="1724660"/>
                    <a:pt x="3233420" y="1814830"/>
                    <a:pt x="3175000" y="1879600"/>
                  </a:cubicBezTo>
                  <a:cubicBezTo>
                    <a:pt x="3119120" y="1940560"/>
                    <a:pt x="3050540" y="1985010"/>
                    <a:pt x="2984500" y="2034540"/>
                  </a:cubicBezTo>
                  <a:cubicBezTo>
                    <a:pt x="2917190" y="2085340"/>
                    <a:pt x="2849880" y="2142490"/>
                    <a:pt x="2776220" y="2176780"/>
                  </a:cubicBezTo>
                  <a:cubicBezTo>
                    <a:pt x="2706370" y="2211070"/>
                    <a:pt x="2633980" y="2226310"/>
                    <a:pt x="2552700" y="2242820"/>
                  </a:cubicBezTo>
                  <a:cubicBezTo>
                    <a:pt x="2461260" y="2260600"/>
                    <a:pt x="2349500" y="2269490"/>
                    <a:pt x="2251710" y="2274570"/>
                  </a:cubicBezTo>
                  <a:cubicBezTo>
                    <a:pt x="2160270" y="2279650"/>
                    <a:pt x="2076450" y="2274570"/>
                    <a:pt x="1985010" y="2274570"/>
                  </a:cubicBezTo>
                  <a:cubicBezTo>
                    <a:pt x="1887220" y="2274570"/>
                    <a:pt x="1783080" y="2274570"/>
                    <a:pt x="1684020" y="2273300"/>
                  </a:cubicBezTo>
                  <a:cubicBezTo>
                    <a:pt x="1586230" y="2273300"/>
                    <a:pt x="1487170" y="2274570"/>
                    <a:pt x="1395730" y="2268220"/>
                  </a:cubicBezTo>
                  <a:cubicBezTo>
                    <a:pt x="1311910" y="2263140"/>
                    <a:pt x="1223010" y="2265680"/>
                    <a:pt x="1156970" y="2242820"/>
                  </a:cubicBezTo>
                  <a:cubicBezTo>
                    <a:pt x="1102360" y="2222500"/>
                    <a:pt x="1051560" y="2162810"/>
                    <a:pt x="1021080" y="2153920"/>
                  </a:cubicBezTo>
                  <a:cubicBezTo>
                    <a:pt x="1008380" y="2150110"/>
                    <a:pt x="1007110" y="2155190"/>
                    <a:pt x="991870" y="2153920"/>
                  </a:cubicBezTo>
                  <a:cubicBezTo>
                    <a:pt x="943610" y="2152650"/>
                    <a:pt x="787400" y="2141220"/>
                    <a:pt x="692150" y="2125980"/>
                  </a:cubicBezTo>
                  <a:cubicBezTo>
                    <a:pt x="604520" y="2112010"/>
                    <a:pt x="511810" y="2109470"/>
                    <a:pt x="441960" y="2068830"/>
                  </a:cubicBezTo>
                  <a:cubicBezTo>
                    <a:pt x="373380" y="2030730"/>
                    <a:pt x="328930" y="1948180"/>
                    <a:pt x="275590" y="1894840"/>
                  </a:cubicBezTo>
                  <a:cubicBezTo>
                    <a:pt x="229870" y="1847850"/>
                    <a:pt x="144780" y="1766570"/>
                    <a:pt x="143510" y="1765300"/>
                  </a:cubicBezTo>
                  <a:cubicBezTo>
                    <a:pt x="143510" y="1765300"/>
                    <a:pt x="139700" y="1747520"/>
                    <a:pt x="138430" y="1738630"/>
                  </a:cubicBezTo>
                  <a:cubicBezTo>
                    <a:pt x="137160" y="1729740"/>
                    <a:pt x="133350" y="1711960"/>
                    <a:pt x="133350" y="1711960"/>
                  </a:cubicBezTo>
                  <a:cubicBezTo>
                    <a:pt x="133350" y="1710690"/>
                    <a:pt x="138430" y="1692910"/>
                    <a:pt x="135890" y="1686560"/>
                  </a:cubicBezTo>
                  <a:cubicBezTo>
                    <a:pt x="130810" y="1678940"/>
                    <a:pt x="115570" y="1682750"/>
                    <a:pt x="107950" y="1671320"/>
                  </a:cubicBezTo>
                  <a:cubicBezTo>
                    <a:pt x="90170" y="1644650"/>
                    <a:pt x="99060" y="1494790"/>
                    <a:pt x="88900" y="1478280"/>
                  </a:cubicBezTo>
                  <a:cubicBezTo>
                    <a:pt x="86360" y="1475740"/>
                    <a:pt x="82550" y="1474470"/>
                    <a:pt x="82550" y="1474470"/>
                  </a:cubicBezTo>
                  <a:cubicBezTo>
                    <a:pt x="82550" y="1474470"/>
                    <a:pt x="69850" y="1461770"/>
                    <a:pt x="63500" y="1454150"/>
                  </a:cubicBezTo>
                  <a:cubicBezTo>
                    <a:pt x="57150" y="1447800"/>
                    <a:pt x="44450" y="1435100"/>
                    <a:pt x="44450" y="1435100"/>
                  </a:cubicBezTo>
                  <a:cubicBezTo>
                    <a:pt x="44450" y="1435100"/>
                    <a:pt x="35560" y="1418590"/>
                    <a:pt x="30480" y="1410970"/>
                  </a:cubicBezTo>
                  <a:cubicBezTo>
                    <a:pt x="26670" y="1403350"/>
                    <a:pt x="17780" y="1386840"/>
                    <a:pt x="16510" y="1386840"/>
                  </a:cubicBezTo>
                  <a:cubicBezTo>
                    <a:pt x="16510" y="1386840"/>
                    <a:pt x="11430" y="1369060"/>
                    <a:pt x="8890" y="1360170"/>
                  </a:cubicBezTo>
                  <a:cubicBezTo>
                    <a:pt x="6350" y="1351280"/>
                    <a:pt x="2540" y="1334770"/>
                    <a:pt x="2540" y="1333500"/>
                  </a:cubicBezTo>
                  <a:cubicBezTo>
                    <a:pt x="1270" y="1333500"/>
                    <a:pt x="1270" y="1315720"/>
                    <a:pt x="1270" y="1306830"/>
                  </a:cubicBezTo>
                  <a:cubicBezTo>
                    <a:pt x="0" y="1296670"/>
                    <a:pt x="0" y="1278890"/>
                    <a:pt x="0" y="1278890"/>
                  </a:cubicBezTo>
                </a:path>
              </a:pathLst>
            </a:custGeom>
            <a:solidFill>
              <a:srgbClr val="70AED5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223738"/>
              <a:ext cx="5948042" cy="7698303"/>
            </a:xfrm>
            <a:custGeom>
              <a:rect b="b" l="l" r="r" t="t"/>
              <a:pathLst>
                <a:path extrusionOk="0" h="7698303" w="5948042">
                  <a:moveTo>
                    <a:pt x="0" y="0"/>
                  </a:moveTo>
                  <a:lnTo>
                    <a:pt x="5948042" y="0"/>
                  </a:lnTo>
                  <a:lnTo>
                    <a:pt x="5948042" y="7698304"/>
                  </a:lnTo>
                  <a:lnTo>
                    <a:pt x="0" y="76983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86" name="Google Shape;186;p10"/>
          <p:cNvSpPr txBox="1"/>
          <p:nvPr/>
        </p:nvSpPr>
        <p:spPr>
          <a:xfrm>
            <a:off x="221565" y="407951"/>
            <a:ext cx="17844870" cy="138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358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WHEN THE PUZZLE SAYS 6+ YEARS</a:t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221565" y="8384830"/>
            <a:ext cx="17844870" cy="1630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948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BUT YOU SOLVE IT IN 1 YEAR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 b="23582" l="0" r="19185" t="0"/>
          <a:stretch/>
        </p:blipFill>
        <p:spPr>
          <a:xfrm>
            <a:off x="8755950" y="2433602"/>
            <a:ext cx="8186399" cy="64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 rotWithShape="1">
          <a:blip r:embed="rId4">
            <a:alphaModFix/>
          </a:blip>
          <a:srcRect b="0" l="0" r="12195" t="0"/>
          <a:stretch/>
        </p:blipFill>
        <p:spPr>
          <a:xfrm>
            <a:off x="-6726" y="2583975"/>
            <a:ext cx="8052299" cy="688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 rot="1161701">
            <a:off x="4833324" y="4871548"/>
            <a:ext cx="1712899" cy="1942463"/>
          </a:xfrm>
          <a:custGeom>
            <a:rect b="b" l="l" r="r" t="t"/>
            <a:pathLst>
              <a:path extrusionOk="0" h="1942463" w="1712899">
                <a:moveTo>
                  <a:pt x="0" y="0"/>
                </a:moveTo>
                <a:lnTo>
                  <a:pt x="1712899" y="0"/>
                </a:lnTo>
                <a:lnTo>
                  <a:pt x="1712899" y="1942462"/>
                </a:lnTo>
                <a:lnTo>
                  <a:pt x="0" y="1942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1"/>
          <p:cNvSpPr/>
          <p:nvPr/>
        </p:nvSpPr>
        <p:spPr>
          <a:xfrm flipH="1" rot="160481">
            <a:off x="12041206" y="4871475"/>
            <a:ext cx="1693703" cy="1893367"/>
          </a:xfrm>
          <a:custGeom>
            <a:rect b="b" l="l" r="r" t="t"/>
            <a:pathLst>
              <a:path extrusionOk="0" h="1893367" w="1693703">
                <a:moveTo>
                  <a:pt x="1693703" y="0"/>
                </a:moveTo>
                <a:lnTo>
                  <a:pt x="0" y="0"/>
                </a:lnTo>
                <a:lnTo>
                  <a:pt x="0" y="1893367"/>
                </a:lnTo>
                <a:lnTo>
                  <a:pt x="1693703" y="1893367"/>
                </a:lnTo>
                <a:lnTo>
                  <a:pt x="169370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1"/>
          <p:cNvSpPr/>
          <p:nvPr/>
        </p:nvSpPr>
        <p:spPr>
          <a:xfrm rot="-519950">
            <a:off x="12054285" y="2640995"/>
            <a:ext cx="2871871" cy="2469809"/>
          </a:xfrm>
          <a:custGeom>
            <a:rect b="b" l="l" r="r" t="t"/>
            <a:pathLst>
              <a:path extrusionOk="0" h="2469809" w="2871871">
                <a:moveTo>
                  <a:pt x="0" y="0"/>
                </a:moveTo>
                <a:lnTo>
                  <a:pt x="2871871" y="0"/>
                </a:lnTo>
                <a:lnTo>
                  <a:pt x="2871871" y="2469810"/>
                </a:lnTo>
                <a:lnTo>
                  <a:pt x="0" y="2469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1"/>
          <p:cNvSpPr/>
          <p:nvPr/>
        </p:nvSpPr>
        <p:spPr>
          <a:xfrm flipH="1" rot="495253">
            <a:off x="4050475" y="2862460"/>
            <a:ext cx="1594889" cy="1371604"/>
          </a:xfrm>
          <a:custGeom>
            <a:rect b="b" l="l" r="r" t="t"/>
            <a:pathLst>
              <a:path extrusionOk="0" h="1371604" w="1594889">
                <a:moveTo>
                  <a:pt x="1594889" y="0"/>
                </a:moveTo>
                <a:lnTo>
                  <a:pt x="0" y="0"/>
                </a:lnTo>
                <a:lnTo>
                  <a:pt x="0" y="1371604"/>
                </a:lnTo>
                <a:lnTo>
                  <a:pt x="1594889" y="1371604"/>
                </a:lnTo>
                <a:lnTo>
                  <a:pt x="159488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8" name="Google Shape;198;p11"/>
          <p:cNvGrpSpPr/>
          <p:nvPr/>
        </p:nvGrpSpPr>
        <p:grpSpPr>
          <a:xfrm>
            <a:off x="0" y="7974246"/>
            <a:ext cx="18288000" cy="2312754"/>
            <a:chOff x="0" y="-47625"/>
            <a:chExt cx="4816593" cy="609120"/>
          </a:xfrm>
        </p:grpSpPr>
        <p:sp>
          <p:nvSpPr>
            <p:cNvPr id="199" name="Google Shape;199;p11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200" name="Google Shape;200;p11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0" y="-180826"/>
            <a:ext cx="18288000" cy="2312754"/>
            <a:chOff x="0" y="-47625"/>
            <a:chExt cx="4816593" cy="609120"/>
          </a:xfrm>
        </p:grpSpPr>
        <p:sp>
          <p:nvSpPr>
            <p:cNvPr id="202" name="Google Shape;202;p11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203" name="Google Shape;203;p11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1"/>
          <p:cNvSpPr/>
          <p:nvPr/>
        </p:nvSpPr>
        <p:spPr>
          <a:xfrm rot="3132195">
            <a:off x="7605610" y="5553362"/>
            <a:ext cx="1904107" cy="1769089"/>
          </a:xfrm>
          <a:custGeom>
            <a:rect b="b" l="l" r="r" t="t"/>
            <a:pathLst>
              <a:path extrusionOk="0" h="1769089" w="1904107">
                <a:moveTo>
                  <a:pt x="0" y="0"/>
                </a:moveTo>
                <a:lnTo>
                  <a:pt x="1904107" y="0"/>
                </a:lnTo>
                <a:lnTo>
                  <a:pt x="1904107" y="1769089"/>
                </a:lnTo>
                <a:lnTo>
                  <a:pt x="0" y="1769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1"/>
          <p:cNvSpPr txBox="1"/>
          <p:nvPr/>
        </p:nvSpPr>
        <p:spPr>
          <a:xfrm>
            <a:off x="0" y="253793"/>
            <a:ext cx="18288000" cy="1607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99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THIS IS WHY</a:t>
            </a:r>
            <a:endParaRPr/>
          </a:p>
        </p:txBody>
      </p:sp>
      <p:sp>
        <p:nvSpPr>
          <p:cNvPr id="206" name="Google Shape;206;p11"/>
          <p:cNvSpPr txBox="1"/>
          <p:nvPr/>
        </p:nvSpPr>
        <p:spPr>
          <a:xfrm>
            <a:off x="0" y="8373263"/>
            <a:ext cx="18288000" cy="1607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99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DON’T ARGUE BACK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 b="46537" l="15828" r="22263" t="32018"/>
          <a:stretch/>
        </p:blipFill>
        <p:spPr>
          <a:xfrm>
            <a:off x="722027" y="2715175"/>
            <a:ext cx="16802036" cy="69871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2"/>
          <p:cNvGrpSpPr/>
          <p:nvPr/>
        </p:nvGrpSpPr>
        <p:grpSpPr>
          <a:xfrm rot="440622">
            <a:off x="16481501" y="4112737"/>
            <a:ext cx="163653" cy="192011"/>
            <a:chOff x="0" y="-38100"/>
            <a:chExt cx="219874" cy="257974"/>
          </a:xfrm>
        </p:grpSpPr>
        <p:sp>
          <p:nvSpPr>
            <p:cNvPr id="213" name="Google Shape;213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4" name="Google Shape;214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2"/>
          <p:cNvGrpSpPr/>
          <p:nvPr/>
        </p:nvGrpSpPr>
        <p:grpSpPr>
          <a:xfrm rot="440622">
            <a:off x="16634218" y="4132419"/>
            <a:ext cx="163653" cy="192011"/>
            <a:chOff x="0" y="-38100"/>
            <a:chExt cx="219874" cy="257974"/>
          </a:xfrm>
        </p:grpSpPr>
        <p:sp>
          <p:nvSpPr>
            <p:cNvPr id="216" name="Google Shape;216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2"/>
          <p:cNvGrpSpPr/>
          <p:nvPr/>
        </p:nvGrpSpPr>
        <p:grpSpPr>
          <a:xfrm>
            <a:off x="15663786" y="4174924"/>
            <a:ext cx="493073" cy="385558"/>
            <a:chOff x="0" y="-37500"/>
            <a:chExt cx="657430" cy="514077"/>
          </a:xfrm>
        </p:grpSpPr>
        <p:grpSp>
          <p:nvGrpSpPr>
            <p:cNvPr id="219" name="Google Shape;219;p12"/>
            <p:cNvGrpSpPr/>
            <p:nvPr/>
          </p:nvGrpSpPr>
          <p:grpSpPr>
            <a:xfrm rot="440622">
              <a:off x="423759" y="207666"/>
              <a:ext cx="218204" cy="256015"/>
              <a:chOff x="0" y="-38100"/>
              <a:chExt cx="219874" cy="257974"/>
            </a:xfrm>
          </p:grpSpPr>
          <p:sp>
            <p:nvSpPr>
              <p:cNvPr id="220" name="Google Shape;220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1" name="Google Shape;221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2"/>
            <p:cNvGrpSpPr/>
            <p:nvPr/>
          </p:nvGrpSpPr>
          <p:grpSpPr>
            <a:xfrm rot="440622">
              <a:off x="218004" y="181149"/>
              <a:ext cx="218204" cy="256015"/>
              <a:chOff x="0" y="-38100"/>
              <a:chExt cx="219874" cy="257974"/>
            </a:xfrm>
          </p:grpSpPr>
          <p:sp>
            <p:nvSpPr>
              <p:cNvPr id="223" name="Google Shape;223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4" name="Google Shape;224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2"/>
            <p:cNvGrpSpPr/>
            <p:nvPr/>
          </p:nvGrpSpPr>
          <p:grpSpPr>
            <a:xfrm rot="440622">
              <a:off x="15467" y="155046"/>
              <a:ext cx="218204" cy="256015"/>
              <a:chOff x="0" y="-38100"/>
              <a:chExt cx="219874" cy="257974"/>
            </a:xfrm>
          </p:grpSpPr>
          <p:sp>
            <p:nvSpPr>
              <p:cNvPr id="226" name="Google Shape;226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7" name="Google Shape;227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12"/>
            <p:cNvGrpSpPr/>
            <p:nvPr/>
          </p:nvGrpSpPr>
          <p:grpSpPr>
            <a:xfrm rot="440622">
              <a:off x="244522" y="-24605"/>
              <a:ext cx="218204" cy="256015"/>
              <a:chOff x="0" y="-38100"/>
              <a:chExt cx="219874" cy="257974"/>
            </a:xfrm>
          </p:grpSpPr>
          <p:sp>
            <p:nvSpPr>
              <p:cNvPr id="229" name="Google Shape;229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00BF63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0" name="Google Shape;230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1" name="Google Shape;231;p12"/>
          <p:cNvGrpSpPr/>
          <p:nvPr/>
        </p:nvGrpSpPr>
        <p:grpSpPr>
          <a:xfrm rot="-5400000">
            <a:off x="15991224" y="4610614"/>
            <a:ext cx="493073" cy="385558"/>
            <a:chOff x="0" y="-37500"/>
            <a:chExt cx="657430" cy="514077"/>
          </a:xfrm>
        </p:grpSpPr>
        <p:grpSp>
          <p:nvGrpSpPr>
            <p:cNvPr id="232" name="Google Shape;232;p12"/>
            <p:cNvGrpSpPr/>
            <p:nvPr/>
          </p:nvGrpSpPr>
          <p:grpSpPr>
            <a:xfrm rot="440622">
              <a:off x="423759" y="207666"/>
              <a:ext cx="218204" cy="256015"/>
              <a:chOff x="0" y="-38100"/>
              <a:chExt cx="219874" cy="257974"/>
            </a:xfrm>
          </p:grpSpPr>
          <p:sp>
            <p:nvSpPr>
              <p:cNvPr id="233" name="Google Shape;233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4" name="Google Shape;234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2"/>
            <p:cNvGrpSpPr/>
            <p:nvPr/>
          </p:nvGrpSpPr>
          <p:grpSpPr>
            <a:xfrm rot="440622">
              <a:off x="218004" y="181149"/>
              <a:ext cx="218204" cy="256015"/>
              <a:chOff x="0" y="-38100"/>
              <a:chExt cx="219874" cy="257974"/>
            </a:xfrm>
          </p:grpSpPr>
          <p:sp>
            <p:nvSpPr>
              <p:cNvPr id="236" name="Google Shape;236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7" name="Google Shape;237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12"/>
            <p:cNvGrpSpPr/>
            <p:nvPr/>
          </p:nvGrpSpPr>
          <p:grpSpPr>
            <a:xfrm rot="440622">
              <a:off x="15467" y="155046"/>
              <a:ext cx="218204" cy="256015"/>
              <a:chOff x="0" y="-38100"/>
              <a:chExt cx="219874" cy="257974"/>
            </a:xfrm>
          </p:grpSpPr>
          <p:sp>
            <p:nvSpPr>
              <p:cNvPr id="239" name="Google Shape;239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0" name="Google Shape;240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12"/>
            <p:cNvGrpSpPr/>
            <p:nvPr/>
          </p:nvGrpSpPr>
          <p:grpSpPr>
            <a:xfrm rot="440622">
              <a:off x="244522" y="-24605"/>
              <a:ext cx="218204" cy="256015"/>
              <a:chOff x="0" y="-38100"/>
              <a:chExt cx="219874" cy="257974"/>
            </a:xfrm>
          </p:grpSpPr>
          <p:sp>
            <p:nvSpPr>
              <p:cNvPr id="242" name="Google Shape;242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3" name="Google Shape;243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" name="Google Shape;244;p12"/>
          <p:cNvGrpSpPr/>
          <p:nvPr/>
        </p:nvGrpSpPr>
        <p:grpSpPr>
          <a:xfrm rot="440622">
            <a:off x="16327185" y="4092849"/>
            <a:ext cx="163653" cy="192011"/>
            <a:chOff x="0" y="-38100"/>
            <a:chExt cx="219874" cy="257974"/>
          </a:xfrm>
        </p:grpSpPr>
        <p:sp>
          <p:nvSpPr>
            <p:cNvPr id="245" name="Google Shape;245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6" name="Google Shape;246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2"/>
          <p:cNvGrpSpPr/>
          <p:nvPr/>
        </p:nvGrpSpPr>
        <p:grpSpPr>
          <a:xfrm rot="440622">
            <a:off x="16346866" y="3940142"/>
            <a:ext cx="163653" cy="192011"/>
            <a:chOff x="0" y="-38100"/>
            <a:chExt cx="219874" cy="257974"/>
          </a:xfrm>
        </p:grpSpPr>
        <p:sp>
          <p:nvSpPr>
            <p:cNvPr id="248" name="Google Shape;248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9" name="Google Shape;249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2"/>
          <p:cNvGrpSpPr/>
          <p:nvPr/>
        </p:nvGrpSpPr>
        <p:grpSpPr>
          <a:xfrm rot="440622">
            <a:off x="16501182" y="3960030"/>
            <a:ext cx="163653" cy="192011"/>
            <a:chOff x="0" y="-38100"/>
            <a:chExt cx="219874" cy="257974"/>
          </a:xfrm>
        </p:grpSpPr>
        <p:sp>
          <p:nvSpPr>
            <p:cNvPr id="251" name="Google Shape;251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2" name="Google Shape;252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2"/>
          <p:cNvGrpSpPr/>
          <p:nvPr/>
        </p:nvGrpSpPr>
        <p:grpSpPr>
          <a:xfrm rot="440622">
            <a:off x="16366650" y="3786630"/>
            <a:ext cx="163653" cy="192011"/>
            <a:chOff x="0" y="-38100"/>
            <a:chExt cx="219874" cy="257974"/>
          </a:xfrm>
        </p:grpSpPr>
        <p:sp>
          <p:nvSpPr>
            <p:cNvPr id="254" name="Google Shape;254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FF66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5" name="Google Shape;255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2"/>
          <p:cNvGrpSpPr/>
          <p:nvPr/>
        </p:nvGrpSpPr>
        <p:grpSpPr>
          <a:xfrm rot="440622">
            <a:off x="16614228" y="4287527"/>
            <a:ext cx="163653" cy="192011"/>
            <a:chOff x="0" y="-38100"/>
            <a:chExt cx="219874" cy="257974"/>
          </a:xfrm>
        </p:grpSpPr>
        <p:sp>
          <p:nvSpPr>
            <p:cNvPr id="257" name="Google Shape;257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8" name="Google Shape;258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2"/>
          <p:cNvGrpSpPr/>
          <p:nvPr/>
        </p:nvGrpSpPr>
        <p:grpSpPr>
          <a:xfrm rot="440622">
            <a:off x="16594856" y="4437834"/>
            <a:ext cx="163653" cy="192011"/>
            <a:chOff x="0" y="-38100"/>
            <a:chExt cx="219874" cy="257974"/>
          </a:xfrm>
        </p:grpSpPr>
        <p:sp>
          <p:nvSpPr>
            <p:cNvPr id="260" name="Google Shape;260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00BF6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1" name="Google Shape;261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2"/>
          <p:cNvGrpSpPr/>
          <p:nvPr/>
        </p:nvGrpSpPr>
        <p:grpSpPr>
          <a:xfrm rot="440622">
            <a:off x="16307195" y="4247957"/>
            <a:ext cx="163653" cy="192011"/>
            <a:chOff x="0" y="-38100"/>
            <a:chExt cx="219874" cy="257974"/>
          </a:xfrm>
        </p:grpSpPr>
        <p:sp>
          <p:nvSpPr>
            <p:cNvPr id="263" name="Google Shape;263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4" name="Google Shape;264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2"/>
          <p:cNvGrpSpPr/>
          <p:nvPr/>
        </p:nvGrpSpPr>
        <p:grpSpPr>
          <a:xfrm rot="440622">
            <a:off x="16461511" y="4267845"/>
            <a:ext cx="163653" cy="192011"/>
            <a:chOff x="0" y="-38100"/>
            <a:chExt cx="219874" cy="257974"/>
          </a:xfrm>
        </p:grpSpPr>
        <p:sp>
          <p:nvSpPr>
            <p:cNvPr id="266" name="Google Shape;266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7" name="Google Shape;267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2"/>
          <p:cNvGrpSpPr/>
          <p:nvPr/>
        </p:nvGrpSpPr>
        <p:grpSpPr>
          <a:xfrm rot="440622">
            <a:off x="16287824" y="4398264"/>
            <a:ext cx="163653" cy="192011"/>
            <a:chOff x="0" y="-38100"/>
            <a:chExt cx="219874" cy="257974"/>
          </a:xfrm>
        </p:grpSpPr>
        <p:sp>
          <p:nvSpPr>
            <p:cNvPr id="269" name="Google Shape;269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0" name="Google Shape;270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2"/>
          <p:cNvGrpSpPr/>
          <p:nvPr/>
        </p:nvGrpSpPr>
        <p:grpSpPr>
          <a:xfrm rot="440622">
            <a:off x="16442140" y="4418152"/>
            <a:ext cx="163653" cy="192011"/>
            <a:chOff x="0" y="-38100"/>
            <a:chExt cx="219874" cy="257974"/>
          </a:xfrm>
        </p:grpSpPr>
        <p:sp>
          <p:nvSpPr>
            <p:cNvPr id="272" name="Google Shape;272;p12"/>
            <p:cNvSpPr/>
            <p:nvPr/>
          </p:nvSpPr>
          <p:spPr>
            <a:xfrm>
              <a:off x="0" y="0"/>
              <a:ext cx="219874" cy="219874"/>
            </a:xfrm>
            <a:custGeom>
              <a:rect b="b" l="l" r="r" t="t"/>
              <a:pathLst>
                <a:path extrusionOk="0" h="219874" w="219874">
                  <a:moveTo>
                    <a:pt x="0" y="0"/>
                  </a:moveTo>
                  <a:lnTo>
                    <a:pt x="219874" y="0"/>
                  </a:lnTo>
                  <a:lnTo>
                    <a:pt x="219874" y="219874"/>
                  </a:lnTo>
                  <a:lnTo>
                    <a:pt x="0" y="219874"/>
                  </a:lnTo>
                  <a:close/>
                </a:path>
              </a:pathLst>
            </a:custGeom>
            <a:solidFill>
              <a:srgbClr val="CB6C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3" name="Google Shape;273;p12"/>
            <p:cNvSpPr txBox="1"/>
            <p:nvPr/>
          </p:nvSpPr>
          <p:spPr>
            <a:xfrm>
              <a:off x="0" y="-38100"/>
              <a:ext cx="219874" cy="257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0" lIns="9950" spcFirstLastPara="1" rIns="9950" wrap="square" tIns="99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2"/>
          <p:cNvGrpSpPr/>
          <p:nvPr/>
        </p:nvGrpSpPr>
        <p:grpSpPr>
          <a:xfrm>
            <a:off x="16121908" y="3910583"/>
            <a:ext cx="245895" cy="669476"/>
            <a:chOff x="0" y="-37500"/>
            <a:chExt cx="327860" cy="892635"/>
          </a:xfrm>
        </p:grpSpPr>
        <p:grpSp>
          <p:nvGrpSpPr>
            <p:cNvPr id="275" name="Google Shape;275;p12"/>
            <p:cNvGrpSpPr/>
            <p:nvPr/>
          </p:nvGrpSpPr>
          <p:grpSpPr>
            <a:xfrm rot="440622">
              <a:off x="94189" y="-24605"/>
              <a:ext cx="218204" cy="256015"/>
              <a:chOff x="0" y="-38100"/>
              <a:chExt cx="219874" cy="257974"/>
            </a:xfrm>
          </p:grpSpPr>
          <p:sp>
            <p:nvSpPr>
              <p:cNvPr id="276" name="Google Shape;276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7" name="Google Shape;277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278;p12"/>
            <p:cNvGrpSpPr/>
            <p:nvPr/>
          </p:nvGrpSpPr>
          <p:grpSpPr>
            <a:xfrm rot="440622">
              <a:off x="67948" y="179004"/>
              <a:ext cx="218204" cy="256015"/>
              <a:chOff x="0" y="-38100"/>
              <a:chExt cx="219874" cy="257974"/>
            </a:xfrm>
          </p:grpSpPr>
          <p:sp>
            <p:nvSpPr>
              <p:cNvPr id="279" name="Google Shape;279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0" name="Google Shape;280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p12"/>
            <p:cNvGrpSpPr/>
            <p:nvPr/>
          </p:nvGrpSpPr>
          <p:grpSpPr>
            <a:xfrm rot="440622">
              <a:off x="41295" y="385815"/>
              <a:ext cx="218204" cy="256015"/>
              <a:chOff x="0" y="-38100"/>
              <a:chExt cx="219874" cy="257974"/>
            </a:xfrm>
          </p:grpSpPr>
          <p:sp>
            <p:nvSpPr>
              <p:cNvPr id="282" name="Google Shape;282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3" name="Google Shape;283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2"/>
            <p:cNvGrpSpPr/>
            <p:nvPr/>
          </p:nvGrpSpPr>
          <p:grpSpPr>
            <a:xfrm rot="440622">
              <a:off x="15467" y="586224"/>
              <a:ext cx="218204" cy="256015"/>
              <a:chOff x="0" y="-38100"/>
              <a:chExt cx="219874" cy="257974"/>
            </a:xfrm>
          </p:grpSpPr>
          <p:sp>
            <p:nvSpPr>
              <p:cNvPr id="285" name="Google Shape;285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6" name="Google Shape;286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12"/>
          <p:cNvGrpSpPr/>
          <p:nvPr/>
        </p:nvGrpSpPr>
        <p:grpSpPr>
          <a:xfrm rot="-5400000">
            <a:off x="15823469" y="4273795"/>
            <a:ext cx="245895" cy="669476"/>
            <a:chOff x="0" y="-37500"/>
            <a:chExt cx="327860" cy="892635"/>
          </a:xfrm>
        </p:grpSpPr>
        <p:grpSp>
          <p:nvGrpSpPr>
            <p:cNvPr id="288" name="Google Shape;288;p12"/>
            <p:cNvGrpSpPr/>
            <p:nvPr/>
          </p:nvGrpSpPr>
          <p:grpSpPr>
            <a:xfrm rot="440622">
              <a:off x="94189" y="-24605"/>
              <a:ext cx="218204" cy="256015"/>
              <a:chOff x="0" y="-38100"/>
              <a:chExt cx="219874" cy="257974"/>
            </a:xfrm>
          </p:grpSpPr>
          <p:sp>
            <p:nvSpPr>
              <p:cNvPr id="289" name="Google Shape;289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0" name="Google Shape;290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12"/>
            <p:cNvGrpSpPr/>
            <p:nvPr/>
          </p:nvGrpSpPr>
          <p:grpSpPr>
            <a:xfrm rot="440622">
              <a:off x="67948" y="179004"/>
              <a:ext cx="218204" cy="256015"/>
              <a:chOff x="0" y="-38100"/>
              <a:chExt cx="219874" cy="257974"/>
            </a:xfrm>
          </p:grpSpPr>
          <p:sp>
            <p:nvSpPr>
              <p:cNvPr id="292" name="Google Shape;292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3" name="Google Shape;293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12"/>
            <p:cNvGrpSpPr/>
            <p:nvPr/>
          </p:nvGrpSpPr>
          <p:grpSpPr>
            <a:xfrm rot="440622">
              <a:off x="41295" y="385815"/>
              <a:ext cx="218204" cy="256015"/>
              <a:chOff x="0" y="-38100"/>
              <a:chExt cx="219874" cy="257974"/>
            </a:xfrm>
          </p:grpSpPr>
          <p:sp>
            <p:nvSpPr>
              <p:cNvPr id="295" name="Google Shape;295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6" name="Google Shape;296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12"/>
            <p:cNvGrpSpPr/>
            <p:nvPr/>
          </p:nvGrpSpPr>
          <p:grpSpPr>
            <a:xfrm rot="440622">
              <a:off x="15467" y="586224"/>
              <a:ext cx="218204" cy="256015"/>
              <a:chOff x="0" y="-38100"/>
              <a:chExt cx="219874" cy="257974"/>
            </a:xfrm>
          </p:grpSpPr>
          <p:sp>
            <p:nvSpPr>
              <p:cNvPr id="298" name="Google Shape;298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66C4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9" name="Google Shape;299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50" lIns="9950" spcFirstLastPara="1" rIns="9950" wrap="square" tIns="99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0" name="Google Shape;300;p12"/>
          <p:cNvGrpSpPr/>
          <p:nvPr/>
        </p:nvGrpSpPr>
        <p:grpSpPr>
          <a:xfrm rot="-174420">
            <a:off x="2287661" y="3423712"/>
            <a:ext cx="721167" cy="572504"/>
            <a:chOff x="0" y="-43228"/>
            <a:chExt cx="961557" cy="763339"/>
          </a:xfrm>
        </p:grpSpPr>
        <p:grpSp>
          <p:nvGrpSpPr>
            <p:cNvPr id="301" name="Google Shape;301;p12"/>
            <p:cNvGrpSpPr/>
            <p:nvPr/>
          </p:nvGrpSpPr>
          <p:grpSpPr>
            <a:xfrm>
              <a:off x="238384" y="-43228"/>
              <a:ext cx="249465" cy="292693"/>
              <a:chOff x="0" y="-38100"/>
              <a:chExt cx="219874" cy="257974"/>
            </a:xfrm>
          </p:grpSpPr>
          <p:sp>
            <p:nvSpPr>
              <p:cNvPr id="302" name="Google Shape;302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BB8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3" name="Google Shape;303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12"/>
            <p:cNvGrpSpPr/>
            <p:nvPr/>
          </p:nvGrpSpPr>
          <p:grpSpPr>
            <a:xfrm>
              <a:off x="471854" y="193949"/>
              <a:ext cx="249465" cy="292693"/>
              <a:chOff x="0" y="-38100"/>
              <a:chExt cx="219874" cy="257974"/>
            </a:xfrm>
          </p:grpSpPr>
          <p:sp>
            <p:nvSpPr>
              <p:cNvPr id="305" name="Google Shape;305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6" name="Google Shape;306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12"/>
            <p:cNvGrpSpPr/>
            <p:nvPr/>
          </p:nvGrpSpPr>
          <p:grpSpPr>
            <a:xfrm>
              <a:off x="481080" y="427418"/>
              <a:ext cx="249465" cy="292693"/>
              <a:chOff x="0" y="-38100"/>
              <a:chExt cx="219874" cy="257974"/>
            </a:xfrm>
          </p:grpSpPr>
          <p:sp>
            <p:nvSpPr>
              <p:cNvPr id="308" name="Google Shape;308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9" name="Google Shape;309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12"/>
            <p:cNvGrpSpPr/>
            <p:nvPr/>
          </p:nvGrpSpPr>
          <p:grpSpPr>
            <a:xfrm>
              <a:off x="712092" y="427418"/>
              <a:ext cx="249465" cy="292693"/>
              <a:chOff x="0" y="-38100"/>
              <a:chExt cx="219874" cy="257974"/>
            </a:xfrm>
          </p:grpSpPr>
          <p:sp>
            <p:nvSpPr>
              <p:cNvPr id="311" name="Google Shape;311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FDE59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2" name="Google Shape;312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2"/>
            <p:cNvGrpSpPr/>
            <p:nvPr/>
          </p:nvGrpSpPr>
          <p:grpSpPr>
            <a:xfrm>
              <a:off x="238384" y="193949"/>
              <a:ext cx="249465" cy="292693"/>
              <a:chOff x="0" y="-38100"/>
              <a:chExt cx="219874" cy="257974"/>
            </a:xfrm>
          </p:grpSpPr>
          <p:sp>
            <p:nvSpPr>
              <p:cNvPr id="314" name="Google Shape;314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BB8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5" name="Google Shape;315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2"/>
            <p:cNvGrpSpPr/>
            <p:nvPr/>
          </p:nvGrpSpPr>
          <p:grpSpPr>
            <a:xfrm>
              <a:off x="0" y="193949"/>
              <a:ext cx="249465" cy="292693"/>
              <a:chOff x="0" y="-38100"/>
              <a:chExt cx="219874" cy="257974"/>
            </a:xfrm>
          </p:grpSpPr>
          <p:sp>
            <p:nvSpPr>
              <p:cNvPr id="317" name="Google Shape;317;p12"/>
              <p:cNvSpPr/>
              <p:nvPr/>
            </p:nvSpPr>
            <p:spPr>
              <a:xfrm>
                <a:off x="0" y="0"/>
                <a:ext cx="219874" cy="219874"/>
              </a:xfrm>
              <a:custGeom>
                <a:rect b="b" l="l" r="r" t="t"/>
                <a:pathLst>
                  <a:path extrusionOk="0" h="219874" w="219874">
                    <a:moveTo>
                      <a:pt x="0" y="0"/>
                    </a:moveTo>
                    <a:lnTo>
                      <a:pt x="219874" y="0"/>
                    </a:lnTo>
                    <a:lnTo>
                      <a:pt x="219874" y="219874"/>
                    </a:lnTo>
                    <a:lnTo>
                      <a:pt x="0" y="219874"/>
                    </a:lnTo>
                    <a:close/>
                  </a:path>
                </a:pathLst>
              </a:custGeom>
              <a:solidFill>
                <a:srgbClr val="FBB8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8" name="Google Shape;318;p12"/>
              <p:cNvSpPr txBox="1"/>
              <p:nvPr/>
            </p:nvSpPr>
            <p:spPr>
              <a:xfrm>
                <a:off x="0" y="-38100"/>
                <a:ext cx="219874" cy="257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50" lIns="11750" spcFirstLastPara="1" rIns="11750" wrap="square" tIns="117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9" name="Google Shape;319;p12"/>
          <p:cNvSpPr txBox="1"/>
          <p:nvPr/>
        </p:nvSpPr>
        <p:spPr>
          <a:xfrm>
            <a:off x="244292" y="652436"/>
            <a:ext cx="5967280" cy="1607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YOU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12949089" y="652436"/>
            <a:ext cx="4310211" cy="1607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AED5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3"/>
          <p:cNvPicPr preferRelativeResize="0"/>
          <p:nvPr/>
        </p:nvPicPr>
        <p:blipFill rotWithShape="1">
          <a:blip r:embed="rId3">
            <a:alphaModFix/>
          </a:blip>
          <a:srcRect b="41877" l="0" r="0" t="8680"/>
          <a:stretch/>
        </p:blipFill>
        <p:spPr>
          <a:xfrm>
            <a:off x="0" y="2053064"/>
            <a:ext cx="18288000" cy="618087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 txBox="1"/>
          <p:nvPr/>
        </p:nvSpPr>
        <p:spPr>
          <a:xfrm>
            <a:off x="221565" y="450830"/>
            <a:ext cx="17844870" cy="1173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WHEN I FIND THE ANSWER TO A PROBLEM</a:t>
            </a:r>
            <a:endParaRPr/>
          </a:p>
        </p:txBody>
      </p:sp>
      <p:sp>
        <p:nvSpPr>
          <p:cNvPr id="327" name="Google Shape;327;p13"/>
          <p:cNvSpPr txBox="1"/>
          <p:nvPr/>
        </p:nvSpPr>
        <p:spPr>
          <a:xfrm>
            <a:off x="3045067" y="8472061"/>
            <a:ext cx="12197865" cy="1549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3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WITHOUT GOOGLING 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/>
          <p:nvPr/>
        </p:nvSpPr>
        <p:spPr>
          <a:xfrm>
            <a:off x="5521826" y="1277753"/>
            <a:ext cx="7195006" cy="5390847"/>
          </a:xfrm>
          <a:custGeom>
            <a:rect b="b" l="l" r="r" t="t"/>
            <a:pathLst>
              <a:path extrusionOk="0" h="7597140" w="10139680">
                <a:moveTo>
                  <a:pt x="0" y="4996180"/>
                </a:moveTo>
                <a:cubicBezTo>
                  <a:pt x="247650" y="4128770"/>
                  <a:pt x="405130" y="3794760"/>
                  <a:pt x="466090" y="3667760"/>
                </a:cubicBezTo>
                <a:cubicBezTo>
                  <a:pt x="490220" y="3619500"/>
                  <a:pt x="504190" y="3615690"/>
                  <a:pt x="520700" y="3567430"/>
                </a:cubicBezTo>
                <a:cubicBezTo>
                  <a:pt x="557530" y="3468370"/>
                  <a:pt x="570230" y="3256280"/>
                  <a:pt x="621030" y="3089910"/>
                </a:cubicBezTo>
                <a:cubicBezTo>
                  <a:pt x="681990" y="2895600"/>
                  <a:pt x="774700" y="2683510"/>
                  <a:pt x="875030" y="2480310"/>
                </a:cubicBezTo>
                <a:cubicBezTo>
                  <a:pt x="982980" y="2264410"/>
                  <a:pt x="1117600" y="2030730"/>
                  <a:pt x="1250950" y="1828800"/>
                </a:cubicBezTo>
                <a:cubicBezTo>
                  <a:pt x="1375410" y="1638300"/>
                  <a:pt x="1497330" y="1463040"/>
                  <a:pt x="1648460" y="1299210"/>
                </a:cubicBezTo>
                <a:cubicBezTo>
                  <a:pt x="1803400" y="1129030"/>
                  <a:pt x="1982470" y="960120"/>
                  <a:pt x="2169160" y="829310"/>
                </a:cubicBezTo>
                <a:cubicBezTo>
                  <a:pt x="2346960" y="703580"/>
                  <a:pt x="2536190" y="608330"/>
                  <a:pt x="2738120" y="523240"/>
                </a:cubicBezTo>
                <a:cubicBezTo>
                  <a:pt x="2951480" y="433070"/>
                  <a:pt x="3192780" y="361950"/>
                  <a:pt x="3417570" y="308610"/>
                </a:cubicBezTo>
                <a:cubicBezTo>
                  <a:pt x="3632200" y="259080"/>
                  <a:pt x="3877310" y="228600"/>
                  <a:pt x="4056380" y="208280"/>
                </a:cubicBezTo>
                <a:cubicBezTo>
                  <a:pt x="4187190" y="193040"/>
                  <a:pt x="4309110" y="208280"/>
                  <a:pt x="4394200" y="184150"/>
                </a:cubicBezTo>
                <a:cubicBezTo>
                  <a:pt x="4451350" y="168910"/>
                  <a:pt x="4462780" y="135890"/>
                  <a:pt x="4530090" y="114300"/>
                </a:cubicBezTo>
                <a:cubicBezTo>
                  <a:pt x="4690110" y="64770"/>
                  <a:pt x="5124450" y="12700"/>
                  <a:pt x="5394960" y="5080"/>
                </a:cubicBezTo>
                <a:cubicBezTo>
                  <a:pt x="5632450" y="0"/>
                  <a:pt x="5852160" y="2540"/>
                  <a:pt x="6066790" y="57150"/>
                </a:cubicBezTo>
                <a:cubicBezTo>
                  <a:pt x="6280150" y="111760"/>
                  <a:pt x="6479540" y="228600"/>
                  <a:pt x="6680200" y="331470"/>
                </a:cubicBezTo>
                <a:cubicBezTo>
                  <a:pt x="6884670" y="435610"/>
                  <a:pt x="7081520" y="558800"/>
                  <a:pt x="7280910" y="680720"/>
                </a:cubicBezTo>
                <a:cubicBezTo>
                  <a:pt x="7485380" y="806450"/>
                  <a:pt x="7696200" y="933450"/>
                  <a:pt x="7889240" y="1075690"/>
                </a:cubicBezTo>
                <a:cubicBezTo>
                  <a:pt x="8081010" y="1216660"/>
                  <a:pt x="8263890" y="1360170"/>
                  <a:pt x="8432800" y="1531620"/>
                </a:cubicBezTo>
                <a:cubicBezTo>
                  <a:pt x="8609330" y="1711960"/>
                  <a:pt x="8761730" y="1925320"/>
                  <a:pt x="8923020" y="2137410"/>
                </a:cubicBezTo>
                <a:cubicBezTo>
                  <a:pt x="9094470" y="2362200"/>
                  <a:pt x="9288780" y="2616200"/>
                  <a:pt x="9428480" y="2846070"/>
                </a:cubicBezTo>
                <a:cubicBezTo>
                  <a:pt x="9550400" y="3046730"/>
                  <a:pt x="9640570" y="3235960"/>
                  <a:pt x="9730740" y="3435350"/>
                </a:cubicBezTo>
                <a:cubicBezTo>
                  <a:pt x="9819640" y="3634740"/>
                  <a:pt x="9903460" y="3836670"/>
                  <a:pt x="9968230" y="4043680"/>
                </a:cubicBezTo>
                <a:cubicBezTo>
                  <a:pt x="10033000" y="4251960"/>
                  <a:pt x="10097770" y="4461510"/>
                  <a:pt x="10118090" y="4679950"/>
                </a:cubicBezTo>
                <a:cubicBezTo>
                  <a:pt x="10139680" y="4906010"/>
                  <a:pt x="10132060" y="5152390"/>
                  <a:pt x="10083800" y="5379720"/>
                </a:cubicBezTo>
                <a:cubicBezTo>
                  <a:pt x="10035540" y="5607050"/>
                  <a:pt x="9965690" y="5857240"/>
                  <a:pt x="9828530" y="6041390"/>
                </a:cubicBezTo>
                <a:cubicBezTo>
                  <a:pt x="9691370" y="6228080"/>
                  <a:pt x="9396730" y="6334760"/>
                  <a:pt x="9259570" y="6487160"/>
                </a:cubicBezTo>
                <a:cubicBezTo>
                  <a:pt x="9155430" y="6601460"/>
                  <a:pt x="9155430" y="6717030"/>
                  <a:pt x="9036050" y="6836410"/>
                </a:cubicBezTo>
                <a:cubicBezTo>
                  <a:pt x="8837930" y="7035800"/>
                  <a:pt x="8374380" y="7345680"/>
                  <a:pt x="8068310" y="7456170"/>
                </a:cubicBezTo>
                <a:cubicBezTo>
                  <a:pt x="7832090" y="7539990"/>
                  <a:pt x="7620000" y="7520940"/>
                  <a:pt x="7387590" y="7538720"/>
                </a:cubicBezTo>
                <a:cubicBezTo>
                  <a:pt x="7146290" y="7556500"/>
                  <a:pt x="6906260" y="7550150"/>
                  <a:pt x="6648450" y="7557770"/>
                </a:cubicBezTo>
                <a:cubicBezTo>
                  <a:pt x="6365240" y="7567930"/>
                  <a:pt x="6035040" y="7586980"/>
                  <a:pt x="5756910" y="7592060"/>
                </a:cubicBezTo>
                <a:cubicBezTo>
                  <a:pt x="5514340" y="7597140"/>
                  <a:pt x="5304790" y="7593330"/>
                  <a:pt x="5072380" y="7593330"/>
                </a:cubicBezTo>
                <a:cubicBezTo>
                  <a:pt x="4831080" y="7593330"/>
                  <a:pt x="4582160" y="7597140"/>
                  <a:pt x="4337050" y="7589520"/>
                </a:cubicBezTo>
                <a:cubicBezTo>
                  <a:pt x="4091940" y="7581900"/>
                  <a:pt x="3849370" y="7569200"/>
                  <a:pt x="3601720" y="7546340"/>
                </a:cubicBezTo>
                <a:cubicBezTo>
                  <a:pt x="3348990" y="7522210"/>
                  <a:pt x="2997200" y="7471410"/>
                  <a:pt x="2837180" y="7446010"/>
                </a:cubicBezTo>
                <a:cubicBezTo>
                  <a:pt x="2763520" y="7433310"/>
                  <a:pt x="2705100" y="7418070"/>
                  <a:pt x="2674620" y="7414260"/>
                </a:cubicBezTo>
                <a:cubicBezTo>
                  <a:pt x="2664460" y="7412990"/>
                  <a:pt x="2665730" y="7414260"/>
                  <a:pt x="2651760" y="7412990"/>
                </a:cubicBezTo>
                <a:cubicBezTo>
                  <a:pt x="2580640" y="7410450"/>
                  <a:pt x="2181860" y="7399020"/>
                  <a:pt x="1954530" y="7376160"/>
                </a:cubicBezTo>
                <a:cubicBezTo>
                  <a:pt x="1736090" y="7355840"/>
                  <a:pt x="1520190" y="7354570"/>
                  <a:pt x="1311910" y="7287260"/>
                </a:cubicBezTo>
                <a:cubicBezTo>
                  <a:pt x="1093470" y="7216140"/>
                  <a:pt x="850900" y="7104380"/>
                  <a:pt x="678180" y="6953250"/>
                </a:cubicBezTo>
                <a:cubicBezTo>
                  <a:pt x="510540" y="6804660"/>
                  <a:pt x="349250" y="6570980"/>
                  <a:pt x="283210" y="6393180"/>
                </a:cubicBezTo>
                <a:cubicBezTo>
                  <a:pt x="234950" y="6259830"/>
                  <a:pt x="274320" y="6056630"/>
                  <a:pt x="247650" y="6007100"/>
                </a:cubicBezTo>
                <a:cubicBezTo>
                  <a:pt x="240030" y="5993130"/>
                  <a:pt x="220980" y="5985510"/>
                  <a:pt x="220980" y="5985510"/>
                </a:cubicBezTo>
                <a:cubicBezTo>
                  <a:pt x="219710" y="5984240"/>
                  <a:pt x="186690" y="5939790"/>
                  <a:pt x="168910" y="5918200"/>
                </a:cubicBezTo>
                <a:cubicBezTo>
                  <a:pt x="152400" y="5895340"/>
                  <a:pt x="119380" y="5850890"/>
                  <a:pt x="118110" y="5850890"/>
                </a:cubicBezTo>
                <a:cubicBezTo>
                  <a:pt x="118110" y="5850890"/>
                  <a:pt x="118110" y="5850890"/>
                  <a:pt x="118110" y="5849620"/>
                </a:cubicBezTo>
                <a:cubicBezTo>
                  <a:pt x="118110" y="5849620"/>
                  <a:pt x="96520" y="5798820"/>
                  <a:pt x="85090" y="5772150"/>
                </a:cubicBezTo>
                <a:cubicBezTo>
                  <a:pt x="73660" y="5746750"/>
                  <a:pt x="52070" y="5695950"/>
                  <a:pt x="52070" y="5694680"/>
                </a:cubicBezTo>
                <a:cubicBezTo>
                  <a:pt x="52070" y="5694680"/>
                  <a:pt x="50800" y="5683250"/>
                  <a:pt x="49530" y="5683250"/>
                </a:cubicBezTo>
                <a:cubicBezTo>
                  <a:pt x="49530" y="5683250"/>
                  <a:pt x="49530" y="5684520"/>
                  <a:pt x="49530" y="5684520"/>
                </a:cubicBezTo>
                <a:cubicBezTo>
                  <a:pt x="49530" y="5684520"/>
                  <a:pt x="49530" y="5680710"/>
                  <a:pt x="48260" y="5676900"/>
                </a:cubicBezTo>
                <a:cubicBezTo>
                  <a:pt x="46990" y="5665470"/>
                  <a:pt x="41910" y="5634990"/>
                  <a:pt x="38100" y="5610860"/>
                </a:cubicBezTo>
                <a:cubicBezTo>
                  <a:pt x="34290" y="5585460"/>
                  <a:pt x="24130" y="5529580"/>
                  <a:pt x="24130" y="5528310"/>
                </a:cubicBezTo>
                <a:cubicBezTo>
                  <a:pt x="24130" y="5527040"/>
                  <a:pt x="29210" y="5458460"/>
                  <a:pt x="30480" y="5443220"/>
                </a:cubicBezTo>
                <a:cubicBezTo>
                  <a:pt x="31750" y="5438140"/>
                  <a:pt x="31750" y="5439410"/>
                  <a:pt x="31750" y="5434330"/>
                </a:cubicBezTo>
                <a:cubicBezTo>
                  <a:pt x="31750" y="5396230"/>
                  <a:pt x="0" y="4996180"/>
                  <a:pt x="0" y="4996180"/>
                </a:cubicBezTo>
              </a:path>
            </a:pathLst>
          </a:custGeom>
          <a:solidFill>
            <a:srgbClr val="FBB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4"/>
          <p:cNvSpPr/>
          <p:nvPr/>
        </p:nvSpPr>
        <p:spPr>
          <a:xfrm>
            <a:off x="5223517" y="765482"/>
            <a:ext cx="7741328" cy="6207669"/>
          </a:xfrm>
          <a:custGeom>
            <a:rect b="b" l="l" r="r" t="t"/>
            <a:pathLst>
              <a:path extrusionOk="0" h="6207669" w="7741328">
                <a:moveTo>
                  <a:pt x="0" y="0"/>
                </a:moveTo>
                <a:lnTo>
                  <a:pt x="7741328" y="0"/>
                </a:lnTo>
                <a:lnTo>
                  <a:pt x="7741328" y="6207669"/>
                </a:lnTo>
                <a:lnTo>
                  <a:pt x="0" y="6207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052" l="-3658" r="-5541" t="-8125"/>
            </a:stretch>
          </a:blipFill>
          <a:ln>
            <a:noFill/>
          </a:ln>
        </p:spPr>
      </p:sp>
      <p:grpSp>
        <p:nvGrpSpPr>
          <p:cNvPr id="334" name="Google Shape;334;p14"/>
          <p:cNvGrpSpPr/>
          <p:nvPr/>
        </p:nvGrpSpPr>
        <p:grpSpPr>
          <a:xfrm>
            <a:off x="0" y="7601611"/>
            <a:ext cx="18288000" cy="2685389"/>
            <a:chOff x="0" y="-38100"/>
            <a:chExt cx="4816593" cy="707263"/>
          </a:xfrm>
        </p:grpSpPr>
        <p:sp>
          <p:nvSpPr>
            <p:cNvPr id="335" name="Google Shape;335;p14"/>
            <p:cNvSpPr/>
            <p:nvPr/>
          </p:nvSpPr>
          <p:spPr>
            <a:xfrm>
              <a:off x="0" y="0"/>
              <a:ext cx="4816592" cy="669163"/>
            </a:xfrm>
            <a:custGeom>
              <a:rect b="b" l="l" r="r" t="t"/>
              <a:pathLst>
                <a:path extrusionOk="0" h="66916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69163"/>
                  </a:lnTo>
                  <a:lnTo>
                    <a:pt x="0" y="669163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336" name="Google Shape;336;p14"/>
            <p:cNvSpPr txBox="1"/>
            <p:nvPr/>
          </p:nvSpPr>
          <p:spPr>
            <a:xfrm>
              <a:off x="0" y="-38100"/>
              <a:ext cx="4816593" cy="707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14"/>
          <p:cNvSpPr txBox="1"/>
          <p:nvPr/>
        </p:nvSpPr>
        <p:spPr>
          <a:xfrm>
            <a:off x="615356" y="7966563"/>
            <a:ext cx="16467900" cy="22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532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100% OF THE BRAIN</a:t>
            </a: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13290233" y="4104322"/>
            <a:ext cx="372427" cy="713422"/>
          </a:xfrm>
          <a:custGeom>
            <a:rect b="b" l="l" r="r" t="t"/>
            <a:pathLst>
              <a:path extrusionOk="0" h="951230" w="496570">
                <a:moveTo>
                  <a:pt x="195580" y="29210"/>
                </a:moveTo>
                <a:cubicBezTo>
                  <a:pt x="393700" y="243840"/>
                  <a:pt x="440690" y="378460"/>
                  <a:pt x="464820" y="464820"/>
                </a:cubicBezTo>
                <a:cubicBezTo>
                  <a:pt x="481330" y="527050"/>
                  <a:pt x="482600" y="575310"/>
                  <a:pt x="486410" y="633730"/>
                </a:cubicBezTo>
                <a:cubicBezTo>
                  <a:pt x="491490" y="694690"/>
                  <a:pt x="496570" y="773430"/>
                  <a:pt x="488950" y="821690"/>
                </a:cubicBezTo>
                <a:cubicBezTo>
                  <a:pt x="483870" y="853440"/>
                  <a:pt x="478790" y="877570"/>
                  <a:pt x="463550" y="897890"/>
                </a:cubicBezTo>
                <a:cubicBezTo>
                  <a:pt x="448310" y="919480"/>
                  <a:pt x="420370" y="937260"/>
                  <a:pt x="396240" y="943610"/>
                </a:cubicBezTo>
                <a:cubicBezTo>
                  <a:pt x="372110" y="951230"/>
                  <a:pt x="336550" y="946150"/>
                  <a:pt x="314960" y="939800"/>
                </a:cubicBezTo>
                <a:cubicBezTo>
                  <a:pt x="300990" y="934720"/>
                  <a:pt x="290830" y="927100"/>
                  <a:pt x="280670" y="918210"/>
                </a:cubicBezTo>
                <a:cubicBezTo>
                  <a:pt x="269240" y="909320"/>
                  <a:pt x="260350" y="900430"/>
                  <a:pt x="254000" y="887730"/>
                </a:cubicBezTo>
                <a:cubicBezTo>
                  <a:pt x="243840" y="867410"/>
                  <a:pt x="233680" y="833120"/>
                  <a:pt x="236220" y="807720"/>
                </a:cubicBezTo>
                <a:cubicBezTo>
                  <a:pt x="238760" y="782320"/>
                  <a:pt x="256540" y="751840"/>
                  <a:pt x="270510" y="734060"/>
                </a:cubicBezTo>
                <a:cubicBezTo>
                  <a:pt x="279400" y="722630"/>
                  <a:pt x="290830" y="716280"/>
                  <a:pt x="302260" y="709930"/>
                </a:cubicBezTo>
                <a:cubicBezTo>
                  <a:pt x="314960" y="703580"/>
                  <a:pt x="326390" y="697230"/>
                  <a:pt x="341630" y="695960"/>
                </a:cubicBezTo>
                <a:cubicBezTo>
                  <a:pt x="363220" y="694690"/>
                  <a:pt x="401320" y="701040"/>
                  <a:pt x="421640" y="709930"/>
                </a:cubicBezTo>
                <a:cubicBezTo>
                  <a:pt x="435610" y="716280"/>
                  <a:pt x="444500" y="722630"/>
                  <a:pt x="454660" y="734060"/>
                </a:cubicBezTo>
                <a:cubicBezTo>
                  <a:pt x="468630" y="751840"/>
                  <a:pt x="485140" y="782320"/>
                  <a:pt x="488950" y="807720"/>
                </a:cubicBezTo>
                <a:cubicBezTo>
                  <a:pt x="491490" y="833120"/>
                  <a:pt x="481330" y="867410"/>
                  <a:pt x="471170" y="887730"/>
                </a:cubicBezTo>
                <a:cubicBezTo>
                  <a:pt x="463550" y="900430"/>
                  <a:pt x="457200" y="909320"/>
                  <a:pt x="444500" y="918210"/>
                </a:cubicBezTo>
                <a:cubicBezTo>
                  <a:pt x="426720" y="930910"/>
                  <a:pt x="394970" y="947420"/>
                  <a:pt x="369570" y="948690"/>
                </a:cubicBezTo>
                <a:cubicBezTo>
                  <a:pt x="344170" y="949960"/>
                  <a:pt x="312420" y="941070"/>
                  <a:pt x="290830" y="927100"/>
                </a:cubicBezTo>
                <a:cubicBezTo>
                  <a:pt x="269240" y="911860"/>
                  <a:pt x="254000" y="895350"/>
                  <a:pt x="242570" y="862330"/>
                </a:cubicBezTo>
                <a:cubicBezTo>
                  <a:pt x="217170" y="792480"/>
                  <a:pt x="240030" y="593090"/>
                  <a:pt x="223520" y="501650"/>
                </a:cubicBezTo>
                <a:cubicBezTo>
                  <a:pt x="212090" y="443230"/>
                  <a:pt x="199390" y="402590"/>
                  <a:pt x="179070" y="360680"/>
                </a:cubicBezTo>
                <a:cubicBezTo>
                  <a:pt x="160020" y="323850"/>
                  <a:pt x="133350" y="293370"/>
                  <a:pt x="107950" y="264160"/>
                </a:cubicBezTo>
                <a:cubicBezTo>
                  <a:pt x="82550" y="236220"/>
                  <a:pt x="40640" y="212090"/>
                  <a:pt x="24130" y="186690"/>
                </a:cubicBezTo>
                <a:cubicBezTo>
                  <a:pt x="11430" y="170180"/>
                  <a:pt x="5080" y="152400"/>
                  <a:pt x="2540" y="134620"/>
                </a:cubicBezTo>
                <a:cubicBezTo>
                  <a:pt x="0" y="116840"/>
                  <a:pt x="1270" y="96520"/>
                  <a:pt x="8890" y="78740"/>
                </a:cubicBezTo>
                <a:cubicBezTo>
                  <a:pt x="17780" y="57150"/>
                  <a:pt x="43180" y="27940"/>
                  <a:pt x="63500" y="15240"/>
                </a:cubicBezTo>
                <a:cubicBezTo>
                  <a:pt x="80010" y="5080"/>
                  <a:pt x="97790" y="0"/>
                  <a:pt x="118110" y="1270"/>
                </a:cubicBezTo>
                <a:cubicBezTo>
                  <a:pt x="140970" y="2540"/>
                  <a:pt x="195580" y="29210"/>
                  <a:pt x="195580" y="2921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13398817" y="3629978"/>
            <a:ext cx="669608" cy="1268730"/>
          </a:xfrm>
          <a:custGeom>
            <a:rect b="b" l="l" r="r" t="t"/>
            <a:pathLst>
              <a:path extrusionOk="0" h="1691640" w="892810">
                <a:moveTo>
                  <a:pt x="185420" y="22860"/>
                </a:moveTo>
                <a:cubicBezTo>
                  <a:pt x="483870" y="271780"/>
                  <a:pt x="509270" y="285750"/>
                  <a:pt x="542290" y="335280"/>
                </a:cubicBezTo>
                <a:cubicBezTo>
                  <a:pt x="598170" y="415290"/>
                  <a:pt x="657860" y="562610"/>
                  <a:pt x="706120" y="698500"/>
                </a:cubicBezTo>
                <a:cubicBezTo>
                  <a:pt x="763270" y="859790"/>
                  <a:pt x="820420" y="1088390"/>
                  <a:pt x="849630" y="1248410"/>
                </a:cubicBezTo>
                <a:cubicBezTo>
                  <a:pt x="872490" y="1366520"/>
                  <a:pt x="892810" y="1494790"/>
                  <a:pt x="885190" y="1563370"/>
                </a:cubicBezTo>
                <a:cubicBezTo>
                  <a:pt x="881380" y="1597660"/>
                  <a:pt x="875030" y="1619250"/>
                  <a:pt x="859790" y="1639570"/>
                </a:cubicBezTo>
                <a:cubicBezTo>
                  <a:pt x="844550" y="1659890"/>
                  <a:pt x="812800" y="1677670"/>
                  <a:pt x="792480" y="1685290"/>
                </a:cubicBezTo>
                <a:cubicBezTo>
                  <a:pt x="778510" y="1690370"/>
                  <a:pt x="767080" y="1691640"/>
                  <a:pt x="751840" y="1690370"/>
                </a:cubicBezTo>
                <a:cubicBezTo>
                  <a:pt x="730250" y="1686560"/>
                  <a:pt x="695960" y="1676400"/>
                  <a:pt x="676910" y="1659890"/>
                </a:cubicBezTo>
                <a:cubicBezTo>
                  <a:pt x="657860" y="1643380"/>
                  <a:pt x="641350" y="1611630"/>
                  <a:pt x="635000" y="1591310"/>
                </a:cubicBezTo>
                <a:cubicBezTo>
                  <a:pt x="629920" y="1576070"/>
                  <a:pt x="631190" y="1563370"/>
                  <a:pt x="632460" y="1550670"/>
                </a:cubicBezTo>
                <a:cubicBezTo>
                  <a:pt x="633730" y="1536700"/>
                  <a:pt x="636270" y="1524000"/>
                  <a:pt x="643890" y="1511300"/>
                </a:cubicBezTo>
                <a:cubicBezTo>
                  <a:pt x="654050" y="1492250"/>
                  <a:pt x="676910" y="1464310"/>
                  <a:pt x="698500" y="1451610"/>
                </a:cubicBezTo>
                <a:cubicBezTo>
                  <a:pt x="721360" y="1440180"/>
                  <a:pt x="756920" y="1436370"/>
                  <a:pt x="778510" y="1438910"/>
                </a:cubicBezTo>
                <a:cubicBezTo>
                  <a:pt x="793750" y="1440180"/>
                  <a:pt x="803910" y="1442720"/>
                  <a:pt x="817880" y="1451610"/>
                </a:cubicBezTo>
                <a:cubicBezTo>
                  <a:pt x="835660" y="1463040"/>
                  <a:pt x="862330" y="1487170"/>
                  <a:pt x="873760" y="1510030"/>
                </a:cubicBezTo>
                <a:cubicBezTo>
                  <a:pt x="883920" y="1532890"/>
                  <a:pt x="885190" y="1568450"/>
                  <a:pt x="882650" y="1590040"/>
                </a:cubicBezTo>
                <a:cubicBezTo>
                  <a:pt x="880110" y="1605280"/>
                  <a:pt x="876300" y="1615440"/>
                  <a:pt x="867410" y="1628140"/>
                </a:cubicBezTo>
                <a:cubicBezTo>
                  <a:pt x="854710" y="1645920"/>
                  <a:pt x="829310" y="1671320"/>
                  <a:pt x="805180" y="1681480"/>
                </a:cubicBezTo>
                <a:cubicBezTo>
                  <a:pt x="782320" y="1690370"/>
                  <a:pt x="746760" y="1689100"/>
                  <a:pt x="725170" y="1685290"/>
                </a:cubicBezTo>
                <a:cubicBezTo>
                  <a:pt x="709930" y="1682750"/>
                  <a:pt x="699770" y="1677670"/>
                  <a:pt x="688340" y="1668780"/>
                </a:cubicBezTo>
                <a:cubicBezTo>
                  <a:pt x="670560" y="1654810"/>
                  <a:pt x="652780" y="1638300"/>
                  <a:pt x="638810" y="1604010"/>
                </a:cubicBezTo>
                <a:cubicBezTo>
                  <a:pt x="604520" y="1521460"/>
                  <a:pt x="603250" y="1271270"/>
                  <a:pt x="574040" y="1129030"/>
                </a:cubicBezTo>
                <a:cubicBezTo>
                  <a:pt x="549910" y="1010920"/>
                  <a:pt x="523240" y="916940"/>
                  <a:pt x="487680" y="807720"/>
                </a:cubicBezTo>
                <a:cubicBezTo>
                  <a:pt x="449580" y="689610"/>
                  <a:pt x="403860" y="528320"/>
                  <a:pt x="347980" y="444500"/>
                </a:cubicBezTo>
                <a:cubicBezTo>
                  <a:pt x="309880" y="388620"/>
                  <a:pt x="269240" y="365760"/>
                  <a:pt x="222250" y="327660"/>
                </a:cubicBezTo>
                <a:cubicBezTo>
                  <a:pt x="170180" y="285750"/>
                  <a:pt x="85090" y="243840"/>
                  <a:pt x="48260" y="205740"/>
                </a:cubicBezTo>
                <a:cubicBezTo>
                  <a:pt x="25400" y="181610"/>
                  <a:pt x="10160" y="162560"/>
                  <a:pt x="5080" y="137160"/>
                </a:cubicBezTo>
                <a:cubicBezTo>
                  <a:pt x="0" y="113030"/>
                  <a:pt x="6350" y="78740"/>
                  <a:pt x="17780" y="57150"/>
                </a:cubicBezTo>
                <a:cubicBezTo>
                  <a:pt x="25400" y="40640"/>
                  <a:pt x="40640" y="26670"/>
                  <a:pt x="54610" y="17780"/>
                </a:cubicBezTo>
                <a:cubicBezTo>
                  <a:pt x="69850" y="7620"/>
                  <a:pt x="87630" y="0"/>
                  <a:pt x="106680" y="0"/>
                </a:cubicBezTo>
                <a:cubicBezTo>
                  <a:pt x="130810" y="0"/>
                  <a:pt x="185420" y="22860"/>
                  <a:pt x="185420" y="2286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4"/>
          <p:cNvSpPr/>
          <p:nvPr/>
        </p:nvSpPr>
        <p:spPr>
          <a:xfrm>
            <a:off x="4493895" y="4872990"/>
            <a:ext cx="270510" cy="604838"/>
          </a:xfrm>
          <a:custGeom>
            <a:rect b="b" l="l" r="r" t="t"/>
            <a:pathLst>
              <a:path extrusionOk="0" h="806450" w="360680">
                <a:moveTo>
                  <a:pt x="260350" y="130810"/>
                </a:moveTo>
                <a:cubicBezTo>
                  <a:pt x="254000" y="478790"/>
                  <a:pt x="353060" y="629920"/>
                  <a:pt x="358140" y="683260"/>
                </a:cubicBezTo>
                <a:cubicBezTo>
                  <a:pt x="359410" y="702310"/>
                  <a:pt x="356870" y="708660"/>
                  <a:pt x="350520" y="722630"/>
                </a:cubicBezTo>
                <a:cubicBezTo>
                  <a:pt x="341630" y="742950"/>
                  <a:pt x="321310" y="770890"/>
                  <a:pt x="300990" y="784860"/>
                </a:cubicBezTo>
                <a:cubicBezTo>
                  <a:pt x="279400" y="798830"/>
                  <a:pt x="245110" y="803910"/>
                  <a:pt x="223520" y="803910"/>
                </a:cubicBezTo>
                <a:cubicBezTo>
                  <a:pt x="208280" y="803910"/>
                  <a:pt x="198120" y="801370"/>
                  <a:pt x="185420" y="795020"/>
                </a:cubicBezTo>
                <a:cubicBezTo>
                  <a:pt x="166370" y="784860"/>
                  <a:pt x="138430" y="763270"/>
                  <a:pt x="125730" y="741680"/>
                </a:cubicBezTo>
                <a:cubicBezTo>
                  <a:pt x="113030" y="720090"/>
                  <a:pt x="109220" y="685800"/>
                  <a:pt x="110490" y="664210"/>
                </a:cubicBezTo>
                <a:cubicBezTo>
                  <a:pt x="111760" y="648970"/>
                  <a:pt x="114300" y="638810"/>
                  <a:pt x="121920" y="626110"/>
                </a:cubicBezTo>
                <a:cubicBezTo>
                  <a:pt x="133350" y="607060"/>
                  <a:pt x="156210" y="580390"/>
                  <a:pt x="177800" y="570230"/>
                </a:cubicBezTo>
                <a:cubicBezTo>
                  <a:pt x="200660" y="558800"/>
                  <a:pt x="232410" y="553720"/>
                  <a:pt x="256540" y="558800"/>
                </a:cubicBezTo>
                <a:cubicBezTo>
                  <a:pt x="280670" y="563880"/>
                  <a:pt x="309880" y="582930"/>
                  <a:pt x="325120" y="596900"/>
                </a:cubicBezTo>
                <a:cubicBezTo>
                  <a:pt x="336550" y="608330"/>
                  <a:pt x="342900" y="617220"/>
                  <a:pt x="347980" y="631190"/>
                </a:cubicBezTo>
                <a:cubicBezTo>
                  <a:pt x="354330" y="651510"/>
                  <a:pt x="360680" y="685800"/>
                  <a:pt x="354330" y="709930"/>
                </a:cubicBezTo>
                <a:cubicBezTo>
                  <a:pt x="347980" y="734060"/>
                  <a:pt x="331470" y="760730"/>
                  <a:pt x="311150" y="777240"/>
                </a:cubicBezTo>
                <a:cubicBezTo>
                  <a:pt x="292100" y="792480"/>
                  <a:pt x="259080" y="802640"/>
                  <a:pt x="237490" y="805180"/>
                </a:cubicBezTo>
                <a:cubicBezTo>
                  <a:pt x="222250" y="806450"/>
                  <a:pt x="212090" y="805180"/>
                  <a:pt x="198120" y="798830"/>
                </a:cubicBezTo>
                <a:cubicBezTo>
                  <a:pt x="177800" y="791210"/>
                  <a:pt x="154940" y="778510"/>
                  <a:pt x="133350" y="753110"/>
                </a:cubicBezTo>
                <a:cubicBezTo>
                  <a:pt x="93980" y="707390"/>
                  <a:pt x="35560" y="588010"/>
                  <a:pt x="15240" y="518160"/>
                </a:cubicBezTo>
                <a:cubicBezTo>
                  <a:pt x="0" y="466090"/>
                  <a:pt x="2540" y="429260"/>
                  <a:pt x="2540" y="374650"/>
                </a:cubicBezTo>
                <a:cubicBezTo>
                  <a:pt x="2540" y="298450"/>
                  <a:pt x="10160" y="163830"/>
                  <a:pt x="27940" y="104140"/>
                </a:cubicBezTo>
                <a:cubicBezTo>
                  <a:pt x="38100" y="69850"/>
                  <a:pt x="46990" y="46990"/>
                  <a:pt x="66040" y="29210"/>
                </a:cubicBezTo>
                <a:cubicBezTo>
                  <a:pt x="85090" y="12700"/>
                  <a:pt x="116840" y="0"/>
                  <a:pt x="143510" y="0"/>
                </a:cubicBezTo>
                <a:cubicBezTo>
                  <a:pt x="168910" y="0"/>
                  <a:pt x="201930" y="13970"/>
                  <a:pt x="220980" y="29210"/>
                </a:cubicBezTo>
                <a:cubicBezTo>
                  <a:pt x="236220" y="40640"/>
                  <a:pt x="246380" y="57150"/>
                  <a:pt x="254000" y="74930"/>
                </a:cubicBezTo>
                <a:cubicBezTo>
                  <a:pt x="260350" y="91440"/>
                  <a:pt x="260350" y="130810"/>
                  <a:pt x="260350" y="13081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4049078" y="4828223"/>
            <a:ext cx="452438" cy="930592"/>
          </a:xfrm>
          <a:custGeom>
            <a:rect b="b" l="l" r="r" t="t"/>
            <a:pathLst>
              <a:path extrusionOk="0" h="1240790" w="603250">
                <a:moveTo>
                  <a:pt x="299720" y="149860"/>
                </a:moveTo>
                <a:cubicBezTo>
                  <a:pt x="252730" y="438150"/>
                  <a:pt x="266700" y="482600"/>
                  <a:pt x="279400" y="525780"/>
                </a:cubicBezTo>
                <a:cubicBezTo>
                  <a:pt x="290830" y="563880"/>
                  <a:pt x="313690" y="593090"/>
                  <a:pt x="326390" y="629920"/>
                </a:cubicBezTo>
                <a:cubicBezTo>
                  <a:pt x="340360" y="669290"/>
                  <a:pt x="341630" y="713740"/>
                  <a:pt x="356870" y="754380"/>
                </a:cubicBezTo>
                <a:cubicBezTo>
                  <a:pt x="373380" y="797560"/>
                  <a:pt x="394970" y="839470"/>
                  <a:pt x="426720" y="882650"/>
                </a:cubicBezTo>
                <a:cubicBezTo>
                  <a:pt x="466090" y="937260"/>
                  <a:pt x="563880" y="1002030"/>
                  <a:pt x="586740" y="1052830"/>
                </a:cubicBezTo>
                <a:cubicBezTo>
                  <a:pt x="601980" y="1082040"/>
                  <a:pt x="603250" y="1108710"/>
                  <a:pt x="598170" y="1134110"/>
                </a:cubicBezTo>
                <a:cubicBezTo>
                  <a:pt x="594360" y="1159510"/>
                  <a:pt x="577850" y="1187450"/>
                  <a:pt x="558800" y="1205230"/>
                </a:cubicBezTo>
                <a:cubicBezTo>
                  <a:pt x="539750" y="1223010"/>
                  <a:pt x="505460" y="1234440"/>
                  <a:pt x="483870" y="1238250"/>
                </a:cubicBezTo>
                <a:cubicBezTo>
                  <a:pt x="467360" y="1240790"/>
                  <a:pt x="457200" y="1239520"/>
                  <a:pt x="441960" y="1234440"/>
                </a:cubicBezTo>
                <a:cubicBezTo>
                  <a:pt x="421640" y="1228090"/>
                  <a:pt x="388620" y="1210310"/>
                  <a:pt x="373380" y="1189990"/>
                </a:cubicBezTo>
                <a:cubicBezTo>
                  <a:pt x="356870" y="1170940"/>
                  <a:pt x="346710" y="1135380"/>
                  <a:pt x="344170" y="1113790"/>
                </a:cubicBezTo>
                <a:cubicBezTo>
                  <a:pt x="342900" y="1098550"/>
                  <a:pt x="344170" y="1087120"/>
                  <a:pt x="349250" y="1073150"/>
                </a:cubicBezTo>
                <a:cubicBezTo>
                  <a:pt x="358140" y="1051560"/>
                  <a:pt x="375920" y="1021080"/>
                  <a:pt x="397510" y="1005840"/>
                </a:cubicBezTo>
                <a:cubicBezTo>
                  <a:pt x="417830" y="990600"/>
                  <a:pt x="449580" y="980440"/>
                  <a:pt x="476250" y="981710"/>
                </a:cubicBezTo>
                <a:cubicBezTo>
                  <a:pt x="501650" y="981710"/>
                  <a:pt x="532130" y="993140"/>
                  <a:pt x="552450" y="1009650"/>
                </a:cubicBezTo>
                <a:cubicBezTo>
                  <a:pt x="572770" y="1026160"/>
                  <a:pt x="590550" y="1052830"/>
                  <a:pt x="596900" y="1078230"/>
                </a:cubicBezTo>
                <a:cubicBezTo>
                  <a:pt x="603250" y="1103630"/>
                  <a:pt x="600710" y="1136650"/>
                  <a:pt x="590550" y="1160780"/>
                </a:cubicBezTo>
                <a:cubicBezTo>
                  <a:pt x="580390" y="1183640"/>
                  <a:pt x="553720" y="1209040"/>
                  <a:pt x="535940" y="1221740"/>
                </a:cubicBezTo>
                <a:cubicBezTo>
                  <a:pt x="523240" y="1230630"/>
                  <a:pt x="513080" y="1234440"/>
                  <a:pt x="497840" y="1235710"/>
                </a:cubicBezTo>
                <a:cubicBezTo>
                  <a:pt x="474980" y="1238250"/>
                  <a:pt x="444500" y="1238250"/>
                  <a:pt x="416560" y="1225550"/>
                </a:cubicBezTo>
                <a:cubicBezTo>
                  <a:pt x="373380" y="1205230"/>
                  <a:pt x="320040" y="1140460"/>
                  <a:pt x="280670" y="1098550"/>
                </a:cubicBezTo>
                <a:cubicBezTo>
                  <a:pt x="247650" y="1061720"/>
                  <a:pt x="220980" y="1027430"/>
                  <a:pt x="196850" y="989330"/>
                </a:cubicBezTo>
                <a:cubicBezTo>
                  <a:pt x="173990" y="952500"/>
                  <a:pt x="156210" y="913130"/>
                  <a:pt x="140970" y="871220"/>
                </a:cubicBezTo>
                <a:cubicBezTo>
                  <a:pt x="125730" y="830580"/>
                  <a:pt x="123190" y="789940"/>
                  <a:pt x="106680" y="740410"/>
                </a:cubicBezTo>
                <a:cubicBezTo>
                  <a:pt x="85090" y="673100"/>
                  <a:pt x="25400" y="588010"/>
                  <a:pt x="12700" y="501650"/>
                </a:cubicBezTo>
                <a:cubicBezTo>
                  <a:pt x="0" y="410210"/>
                  <a:pt x="24130" y="288290"/>
                  <a:pt x="43180" y="204470"/>
                </a:cubicBezTo>
                <a:cubicBezTo>
                  <a:pt x="57150" y="139700"/>
                  <a:pt x="72390" y="72390"/>
                  <a:pt x="101600" y="39370"/>
                </a:cubicBezTo>
                <a:cubicBezTo>
                  <a:pt x="120650" y="17780"/>
                  <a:pt x="149860" y="5080"/>
                  <a:pt x="175260" y="2540"/>
                </a:cubicBezTo>
                <a:cubicBezTo>
                  <a:pt x="200660" y="0"/>
                  <a:pt x="234950" y="10160"/>
                  <a:pt x="255270" y="25400"/>
                </a:cubicBezTo>
                <a:cubicBezTo>
                  <a:pt x="276860" y="40640"/>
                  <a:pt x="294640" y="71120"/>
                  <a:pt x="300990" y="93980"/>
                </a:cubicBezTo>
                <a:cubicBezTo>
                  <a:pt x="306070" y="113030"/>
                  <a:pt x="299720" y="149860"/>
                  <a:pt x="299720" y="14986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4"/>
          <p:cNvSpPr/>
          <p:nvPr/>
        </p:nvSpPr>
        <p:spPr>
          <a:xfrm>
            <a:off x="10910887" y="756285"/>
            <a:ext cx="760095" cy="489585"/>
          </a:xfrm>
          <a:custGeom>
            <a:rect b="b" l="l" r="r" t="t"/>
            <a:pathLst>
              <a:path extrusionOk="0" h="652780" w="1013460">
                <a:moveTo>
                  <a:pt x="116840" y="0"/>
                </a:moveTo>
                <a:cubicBezTo>
                  <a:pt x="412750" y="24130"/>
                  <a:pt x="439420" y="36830"/>
                  <a:pt x="485140" y="58420"/>
                </a:cubicBezTo>
                <a:cubicBezTo>
                  <a:pt x="548640" y="87630"/>
                  <a:pt x="627380" y="130810"/>
                  <a:pt x="702310" y="186690"/>
                </a:cubicBezTo>
                <a:cubicBezTo>
                  <a:pt x="796290" y="257810"/>
                  <a:pt x="963930" y="408940"/>
                  <a:pt x="998220" y="463550"/>
                </a:cubicBezTo>
                <a:cubicBezTo>
                  <a:pt x="1008380" y="480060"/>
                  <a:pt x="1009650" y="487680"/>
                  <a:pt x="1010920" y="502920"/>
                </a:cubicBezTo>
                <a:cubicBezTo>
                  <a:pt x="1012190" y="524510"/>
                  <a:pt x="1004570" y="563880"/>
                  <a:pt x="995680" y="584200"/>
                </a:cubicBezTo>
                <a:cubicBezTo>
                  <a:pt x="989330" y="598170"/>
                  <a:pt x="982980" y="607060"/>
                  <a:pt x="970280" y="617220"/>
                </a:cubicBezTo>
                <a:cubicBezTo>
                  <a:pt x="952500" y="629920"/>
                  <a:pt x="920750" y="647700"/>
                  <a:pt x="895350" y="650240"/>
                </a:cubicBezTo>
                <a:cubicBezTo>
                  <a:pt x="868680" y="652780"/>
                  <a:pt x="834390" y="641350"/>
                  <a:pt x="815340" y="631190"/>
                </a:cubicBezTo>
                <a:cubicBezTo>
                  <a:pt x="801370" y="623570"/>
                  <a:pt x="792480" y="617220"/>
                  <a:pt x="783590" y="603250"/>
                </a:cubicBezTo>
                <a:cubicBezTo>
                  <a:pt x="770890" y="585470"/>
                  <a:pt x="756920" y="548640"/>
                  <a:pt x="754380" y="527050"/>
                </a:cubicBezTo>
                <a:cubicBezTo>
                  <a:pt x="751840" y="511810"/>
                  <a:pt x="755650" y="499110"/>
                  <a:pt x="759460" y="485140"/>
                </a:cubicBezTo>
                <a:cubicBezTo>
                  <a:pt x="763270" y="472440"/>
                  <a:pt x="767080" y="459740"/>
                  <a:pt x="777240" y="448310"/>
                </a:cubicBezTo>
                <a:cubicBezTo>
                  <a:pt x="791210" y="430530"/>
                  <a:pt x="819150" y="407670"/>
                  <a:pt x="843280" y="398780"/>
                </a:cubicBezTo>
                <a:cubicBezTo>
                  <a:pt x="868680" y="391160"/>
                  <a:pt x="904240" y="394970"/>
                  <a:pt x="925830" y="400050"/>
                </a:cubicBezTo>
                <a:cubicBezTo>
                  <a:pt x="941070" y="403860"/>
                  <a:pt x="951230" y="411480"/>
                  <a:pt x="962660" y="420370"/>
                </a:cubicBezTo>
                <a:cubicBezTo>
                  <a:pt x="972820" y="429260"/>
                  <a:pt x="982980" y="436880"/>
                  <a:pt x="990600" y="450850"/>
                </a:cubicBezTo>
                <a:cubicBezTo>
                  <a:pt x="1000760" y="469900"/>
                  <a:pt x="1013460" y="504190"/>
                  <a:pt x="1012190" y="530860"/>
                </a:cubicBezTo>
                <a:cubicBezTo>
                  <a:pt x="1009650" y="556260"/>
                  <a:pt x="996950" y="586740"/>
                  <a:pt x="980440" y="607060"/>
                </a:cubicBezTo>
                <a:cubicBezTo>
                  <a:pt x="962660" y="626110"/>
                  <a:pt x="934720" y="642620"/>
                  <a:pt x="909320" y="647700"/>
                </a:cubicBezTo>
                <a:cubicBezTo>
                  <a:pt x="883920" y="652780"/>
                  <a:pt x="848360" y="646430"/>
                  <a:pt x="826770" y="637540"/>
                </a:cubicBezTo>
                <a:cubicBezTo>
                  <a:pt x="812800" y="632460"/>
                  <a:pt x="805180" y="626110"/>
                  <a:pt x="792480" y="614680"/>
                </a:cubicBezTo>
                <a:cubicBezTo>
                  <a:pt x="770890" y="593090"/>
                  <a:pt x="749300" y="547370"/>
                  <a:pt x="713740" y="510540"/>
                </a:cubicBezTo>
                <a:cubicBezTo>
                  <a:pt x="664210" y="458470"/>
                  <a:pt x="574040" y="389890"/>
                  <a:pt x="508000" y="344170"/>
                </a:cubicBezTo>
                <a:cubicBezTo>
                  <a:pt x="453390" y="306070"/>
                  <a:pt x="414020" y="267970"/>
                  <a:pt x="351790" y="248920"/>
                </a:cubicBezTo>
                <a:cubicBezTo>
                  <a:pt x="278130" y="224790"/>
                  <a:pt x="140970" y="245110"/>
                  <a:pt x="88900" y="229870"/>
                </a:cubicBezTo>
                <a:cubicBezTo>
                  <a:pt x="64770" y="223520"/>
                  <a:pt x="52070" y="215900"/>
                  <a:pt x="39370" y="204470"/>
                </a:cubicBezTo>
                <a:cubicBezTo>
                  <a:pt x="25400" y="193040"/>
                  <a:pt x="12700" y="176530"/>
                  <a:pt x="7620" y="158750"/>
                </a:cubicBezTo>
                <a:cubicBezTo>
                  <a:pt x="0" y="135890"/>
                  <a:pt x="0" y="97790"/>
                  <a:pt x="7620" y="76200"/>
                </a:cubicBezTo>
                <a:cubicBezTo>
                  <a:pt x="12700" y="57150"/>
                  <a:pt x="24130" y="41910"/>
                  <a:pt x="39370" y="29210"/>
                </a:cubicBezTo>
                <a:cubicBezTo>
                  <a:pt x="57150" y="15240"/>
                  <a:pt x="116840" y="0"/>
                  <a:pt x="116840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"/>
          <p:cNvSpPr/>
          <p:nvPr/>
        </p:nvSpPr>
        <p:spPr>
          <a:xfrm>
            <a:off x="11249978" y="489585"/>
            <a:ext cx="1191577" cy="976313"/>
          </a:xfrm>
          <a:custGeom>
            <a:rect b="b" l="l" r="r" t="t"/>
            <a:pathLst>
              <a:path extrusionOk="0" h="1301750" w="1588770">
                <a:moveTo>
                  <a:pt x="139700" y="0"/>
                </a:moveTo>
                <a:cubicBezTo>
                  <a:pt x="627380" y="121920"/>
                  <a:pt x="770890" y="191770"/>
                  <a:pt x="849630" y="240030"/>
                </a:cubicBezTo>
                <a:cubicBezTo>
                  <a:pt x="896620" y="269240"/>
                  <a:pt x="915670" y="287020"/>
                  <a:pt x="953770" y="321310"/>
                </a:cubicBezTo>
                <a:cubicBezTo>
                  <a:pt x="1005840" y="369570"/>
                  <a:pt x="1061720" y="425450"/>
                  <a:pt x="1127760" y="502920"/>
                </a:cubicBezTo>
                <a:cubicBezTo>
                  <a:pt x="1229360" y="623570"/>
                  <a:pt x="1407160" y="869950"/>
                  <a:pt x="1487170" y="985520"/>
                </a:cubicBezTo>
                <a:cubicBezTo>
                  <a:pt x="1529080" y="1046480"/>
                  <a:pt x="1567180" y="1088390"/>
                  <a:pt x="1579880" y="1131570"/>
                </a:cubicBezTo>
                <a:cubicBezTo>
                  <a:pt x="1587500" y="1160780"/>
                  <a:pt x="1587500" y="1188720"/>
                  <a:pt x="1578610" y="1212850"/>
                </a:cubicBezTo>
                <a:cubicBezTo>
                  <a:pt x="1570990" y="1236980"/>
                  <a:pt x="1550670" y="1263650"/>
                  <a:pt x="1529080" y="1277620"/>
                </a:cubicBezTo>
                <a:cubicBezTo>
                  <a:pt x="1507490" y="1292860"/>
                  <a:pt x="1471930" y="1299210"/>
                  <a:pt x="1450340" y="1299210"/>
                </a:cubicBezTo>
                <a:cubicBezTo>
                  <a:pt x="1435100" y="1299210"/>
                  <a:pt x="1423670" y="1296670"/>
                  <a:pt x="1409700" y="1290320"/>
                </a:cubicBezTo>
                <a:cubicBezTo>
                  <a:pt x="1390650" y="1280160"/>
                  <a:pt x="1360170" y="1254760"/>
                  <a:pt x="1347470" y="1236980"/>
                </a:cubicBezTo>
                <a:cubicBezTo>
                  <a:pt x="1338580" y="1224280"/>
                  <a:pt x="1334770" y="1214120"/>
                  <a:pt x="1332230" y="1198880"/>
                </a:cubicBezTo>
                <a:cubicBezTo>
                  <a:pt x="1329690" y="1177290"/>
                  <a:pt x="1330960" y="1140460"/>
                  <a:pt x="1342390" y="1117600"/>
                </a:cubicBezTo>
                <a:cubicBezTo>
                  <a:pt x="1352550" y="1093470"/>
                  <a:pt x="1379220" y="1069340"/>
                  <a:pt x="1398270" y="1057910"/>
                </a:cubicBezTo>
                <a:cubicBezTo>
                  <a:pt x="1410970" y="1050290"/>
                  <a:pt x="1422400" y="1046480"/>
                  <a:pt x="1437640" y="1045210"/>
                </a:cubicBezTo>
                <a:cubicBezTo>
                  <a:pt x="1459230" y="1043940"/>
                  <a:pt x="1496060" y="1046480"/>
                  <a:pt x="1517650" y="1059180"/>
                </a:cubicBezTo>
                <a:cubicBezTo>
                  <a:pt x="1540510" y="1070610"/>
                  <a:pt x="1563370" y="1094740"/>
                  <a:pt x="1574800" y="1118870"/>
                </a:cubicBezTo>
                <a:cubicBezTo>
                  <a:pt x="1584960" y="1141730"/>
                  <a:pt x="1588770" y="1174750"/>
                  <a:pt x="1582420" y="1200150"/>
                </a:cubicBezTo>
                <a:cubicBezTo>
                  <a:pt x="1577340" y="1224280"/>
                  <a:pt x="1555750" y="1253490"/>
                  <a:pt x="1540510" y="1270000"/>
                </a:cubicBezTo>
                <a:cubicBezTo>
                  <a:pt x="1529080" y="1280160"/>
                  <a:pt x="1518920" y="1286510"/>
                  <a:pt x="1504950" y="1290320"/>
                </a:cubicBezTo>
                <a:cubicBezTo>
                  <a:pt x="1483360" y="1296670"/>
                  <a:pt x="1447800" y="1301750"/>
                  <a:pt x="1422400" y="1294130"/>
                </a:cubicBezTo>
                <a:cubicBezTo>
                  <a:pt x="1398270" y="1287780"/>
                  <a:pt x="1376680" y="1271270"/>
                  <a:pt x="1355090" y="1248410"/>
                </a:cubicBezTo>
                <a:cubicBezTo>
                  <a:pt x="1324610" y="1216660"/>
                  <a:pt x="1306830" y="1167130"/>
                  <a:pt x="1266190" y="1108710"/>
                </a:cubicBezTo>
                <a:cubicBezTo>
                  <a:pt x="1196340" y="1007110"/>
                  <a:pt x="1041400" y="810260"/>
                  <a:pt x="955040" y="701040"/>
                </a:cubicBezTo>
                <a:cubicBezTo>
                  <a:pt x="896620" y="626110"/>
                  <a:pt x="849630" y="560070"/>
                  <a:pt x="803910" y="513080"/>
                </a:cubicBezTo>
                <a:cubicBezTo>
                  <a:pt x="773430" y="480060"/>
                  <a:pt x="753110" y="459740"/>
                  <a:pt x="718820" y="436880"/>
                </a:cubicBezTo>
                <a:cubicBezTo>
                  <a:pt x="678180" y="410210"/>
                  <a:pt x="614680" y="393700"/>
                  <a:pt x="570230" y="369570"/>
                </a:cubicBezTo>
                <a:cubicBezTo>
                  <a:pt x="530860" y="346710"/>
                  <a:pt x="511810" y="317500"/>
                  <a:pt x="463550" y="297180"/>
                </a:cubicBezTo>
                <a:cubicBezTo>
                  <a:pt x="379730" y="262890"/>
                  <a:pt x="160020" y="245110"/>
                  <a:pt x="93980" y="223520"/>
                </a:cubicBezTo>
                <a:cubicBezTo>
                  <a:pt x="69850" y="215900"/>
                  <a:pt x="58420" y="213360"/>
                  <a:pt x="44450" y="200660"/>
                </a:cubicBezTo>
                <a:cubicBezTo>
                  <a:pt x="27940" y="185420"/>
                  <a:pt x="7620" y="156210"/>
                  <a:pt x="3810" y="130810"/>
                </a:cubicBezTo>
                <a:cubicBezTo>
                  <a:pt x="0" y="105410"/>
                  <a:pt x="8890" y="71120"/>
                  <a:pt x="20320" y="50800"/>
                </a:cubicBezTo>
                <a:cubicBezTo>
                  <a:pt x="29210" y="34290"/>
                  <a:pt x="41910" y="21590"/>
                  <a:pt x="59690" y="12700"/>
                </a:cubicBezTo>
                <a:cubicBezTo>
                  <a:pt x="80010" y="2540"/>
                  <a:pt x="139700" y="0"/>
                  <a:pt x="139700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4"/>
          <p:cNvSpPr/>
          <p:nvPr/>
        </p:nvSpPr>
        <p:spPr>
          <a:xfrm>
            <a:off x="5133976" y="1092518"/>
            <a:ext cx="566738" cy="648653"/>
          </a:xfrm>
          <a:custGeom>
            <a:rect b="b" l="l" r="r" t="t"/>
            <a:pathLst>
              <a:path extrusionOk="0" h="864870" w="755650">
                <a:moveTo>
                  <a:pt x="689610" y="224790"/>
                </a:moveTo>
                <a:cubicBezTo>
                  <a:pt x="464820" y="373380"/>
                  <a:pt x="407670" y="454660"/>
                  <a:pt x="369570" y="509270"/>
                </a:cubicBezTo>
                <a:cubicBezTo>
                  <a:pt x="344170" y="546100"/>
                  <a:pt x="331470" y="570230"/>
                  <a:pt x="312420" y="610870"/>
                </a:cubicBezTo>
                <a:cubicBezTo>
                  <a:pt x="287020" y="665480"/>
                  <a:pt x="260350" y="770890"/>
                  <a:pt x="237490" y="806450"/>
                </a:cubicBezTo>
                <a:cubicBezTo>
                  <a:pt x="227330" y="821690"/>
                  <a:pt x="222250" y="828040"/>
                  <a:pt x="209550" y="836930"/>
                </a:cubicBezTo>
                <a:cubicBezTo>
                  <a:pt x="190500" y="848360"/>
                  <a:pt x="153670" y="861060"/>
                  <a:pt x="132080" y="863600"/>
                </a:cubicBezTo>
                <a:cubicBezTo>
                  <a:pt x="115570" y="864870"/>
                  <a:pt x="105410" y="863600"/>
                  <a:pt x="90170" y="857250"/>
                </a:cubicBezTo>
                <a:cubicBezTo>
                  <a:pt x="69850" y="848360"/>
                  <a:pt x="39370" y="829310"/>
                  <a:pt x="24130" y="807720"/>
                </a:cubicBezTo>
                <a:cubicBezTo>
                  <a:pt x="10160" y="786130"/>
                  <a:pt x="0" y="754380"/>
                  <a:pt x="1270" y="728980"/>
                </a:cubicBezTo>
                <a:cubicBezTo>
                  <a:pt x="2540" y="702310"/>
                  <a:pt x="19050" y="670560"/>
                  <a:pt x="31750" y="651510"/>
                </a:cubicBezTo>
                <a:cubicBezTo>
                  <a:pt x="40640" y="638810"/>
                  <a:pt x="49530" y="632460"/>
                  <a:pt x="63500" y="624840"/>
                </a:cubicBezTo>
                <a:cubicBezTo>
                  <a:pt x="82550" y="614680"/>
                  <a:pt x="118110" y="603250"/>
                  <a:pt x="143510" y="607060"/>
                </a:cubicBezTo>
                <a:cubicBezTo>
                  <a:pt x="168910" y="609600"/>
                  <a:pt x="199390" y="622300"/>
                  <a:pt x="218440" y="640080"/>
                </a:cubicBezTo>
                <a:cubicBezTo>
                  <a:pt x="237490" y="657860"/>
                  <a:pt x="251460" y="690880"/>
                  <a:pt x="257810" y="712470"/>
                </a:cubicBezTo>
                <a:cubicBezTo>
                  <a:pt x="261620" y="727710"/>
                  <a:pt x="261620" y="739140"/>
                  <a:pt x="257810" y="754380"/>
                </a:cubicBezTo>
                <a:cubicBezTo>
                  <a:pt x="252730" y="775970"/>
                  <a:pt x="234950" y="811530"/>
                  <a:pt x="219710" y="828040"/>
                </a:cubicBezTo>
                <a:cubicBezTo>
                  <a:pt x="209550" y="839470"/>
                  <a:pt x="200660" y="845820"/>
                  <a:pt x="185420" y="850900"/>
                </a:cubicBezTo>
                <a:cubicBezTo>
                  <a:pt x="165100" y="858520"/>
                  <a:pt x="125730" y="863600"/>
                  <a:pt x="104140" y="861060"/>
                </a:cubicBezTo>
                <a:cubicBezTo>
                  <a:pt x="87630" y="858520"/>
                  <a:pt x="77470" y="854710"/>
                  <a:pt x="64770" y="845820"/>
                </a:cubicBezTo>
                <a:cubicBezTo>
                  <a:pt x="46990" y="833120"/>
                  <a:pt x="20320" y="807720"/>
                  <a:pt x="11430" y="783590"/>
                </a:cubicBezTo>
                <a:cubicBezTo>
                  <a:pt x="1270" y="759460"/>
                  <a:pt x="1270" y="731520"/>
                  <a:pt x="6350" y="701040"/>
                </a:cubicBezTo>
                <a:cubicBezTo>
                  <a:pt x="12700" y="659130"/>
                  <a:pt x="38100" y="603250"/>
                  <a:pt x="59690" y="556260"/>
                </a:cubicBezTo>
                <a:cubicBezTo>
                  <a:pt x="81280" y="509270"/>
                  <a:pt x="101600" y="471170"/>
                  <a:pt x="133350" y="422910"/>
                </a:cubicBezTo>
                <a:cubicBezTo>
                  <a:pt x="175260" y="356870"/>
                  <a:pt x="248920" y="257810"/>
                  <a:pt x="299720" y="200660"/>
                </a:cubicBezTo>
                <a:cubicBezTo>
                  <a:pt x="336550" y="161290"/>
                  <a:pt x="361950" y="134620"/>
                  <a:pt x="403860" y="106680"/>
                </a:cubicBezTo>
                <a:cubicBezTo>
                  <a:pt x="453390" y="71120"/>
                  <a:pt x="542290" y="30480"/>
                  <a:pt x="585470" y="13970"/>
                </a:cubicBezTo>
                <a:cubicBezTo>
                  <a:pt x="608330" y="6350"/>
                  <a:pt x="621030" y="0"/>
                  <a:pt x="640080" y="2540"/>
                </a:cubicBezTo>
                <a:cubicBezTo>
                  <a:pt x="664210" y="3810"/>
                  <a:pt x="698500" y="17780"/>
                  <a:pt x="717550" y="33020"/>
                </a:cubicBezTo>
                <a:cubicBezTo>
                  <a:pt x="732790" y="45720"/>
                  <a:pt x="742950" y="60960"/>
                  <a:pt x="748030" y="80010"/>
                </a:cubicBezTo>
                <a:cubicBezTo>
                  <a:pt x="754380" y="102870"/>
                  <a:pt x="755650" y="139700"/>
                  <a:pt x="746760" y="163830"/>
                </a:cubicBezTo>
                <a:cubicBezTo>
                  <a:pt x="736600" y="187960"/>
                  <a:pt x="689610" y="224790"/>
                  <a:pt x="689610" y="22479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4"/>
          <p:cNvSpPr/>
          <p:nvPr/>
        </p:nvSpPr>
        <p:spPr>
          <a:xfrm>
            <a:off x="4771073" y="896302"/>
            <a:ext cx="707707" cy="936308"/>
          </a:xfrm>
          <a:custGeom>
            <a:rect b="b" l="l" r="r" t="t"/>
            <a:pathLst>
              <a:path extrusionOk="0" h="1248410" w="943610">
                <a:moveTo>
                  <a:pt x="839470" y="237490"/>
                </a:moveTo>
                <a:cubicBezTo>
                  <a:pt x="717550" y="261620"/>
                  <a:pt x="673100" y="284480"/>
                  <a:pt x="632460" y="326390"/>
                </a:cubicBezTo>
                <a:cubicBezTo>
                  <a:pt x="568960" y="392430"/>
                  <a:pt x="497840" y="539750"/>
                  <a:pt x="444500" y="642620"/>
                </a:cubicBezTo>
                <a:cubicBezTo>
                  <a:pt x="398780" y="734060"/>
                  <a:pt x="360680" y="822960"/>
                  <a:pt x="328930" y="910590"/>
                </a:cubicBezTo>
                <a:cubicBezTo>
                  <a:pt x="300990" y="990600"/>
                  <a:pt x="284480" y="1090930"/>
                  <a:pt x="260350" y="1145540"/>
                </a:cubicBezTo>
                <a:cubicBezTo>
                  <a:pt x="246380" y="1177290"/>
                  <a:pt x="236220" y="1200150"/>
                  <a:pt x="215900" y="1216660"/>
                </a:cubicBezTo>
                <a:cubicBezTo>
                  <a:pt x="195580" y="1233170"/>
                  <a:pt x="165100" y="1245870"/>
                  <a:pt x="138430" y="1247140"/>
                </a:cubicBezTo>
                <a:cubicBezTo>
                  <a:pt x="111760" y="1248410"/>
                  <a:pt x="80010" y="1238250"/>
                  <a:pt x="57150" y="1223010"/>
                </a:cubicBezTo>
                <a:cubicBezTo>
                  <a:pt x="35560" y="1207770"/>
                  <a:pt x="16510" y="1177290"/>
                  <a:pt x="7620" y="1155700"/>
                </a:cubicBezTo>
                <a:cubicBezTo>
                  <a:pt x="2540" y="1141730"/>
                  <a:pt x="0" y="1130300"/>
                  <a:pt x="1270" y="1113790"/>
                </a:cubicBezTo>
                <a:cubicBezTo>
                  <a:pt x="3810" y="1092200"/>
                  <a:pt x="17780" y="1054100"/>
                  <a:pt x="29210" y="1035050"/>
                </a:cubicBezTo>
                <a:cubicBezTo>
                  <a:pt x="38100" y="1022350"/>
                  <a:pt x="46990" y="1013460"/>
                  <a:pt x="60960" y="1005840"/>
                </a:cubicBezTo>
                <a:cubicBezTo>
                  <a:pt x="81280" y="995680"/>
                  <a:pt x="115570" y="982980"/>
                  <a:pt x="142240" y="985520"/>
                </a:cubicBezTo>
                <a:cubicBezTo>
                  <a:pt x="167640" y="986790"/>
                  <a:pt x="200660" y="1003300"/>
                  <a:pt x="219710" y="1017270"/>
                </a:cubicBezTo>
                <a:cubicBezTo>
                  <a:pt x="232410" y="1027430"/>
                  <a:pt x="238760" y="1035050"/>
                  <a:pt x="246380" y="1050290"/>
                </a:cubicBezTo>
                <a:cubicBezTo>
                  <a:pt x="255270" y="1070610"/>
                  <a:pt x="264160" y="1109980"/>
                  <a:pt x="262890" y="1131570"/>
                </a:cubicBezTo>
                <a:cubicBezTo>
                  <a:pt x="261620" y="1148080"/>
                  <a:pt x="259080" y="1158240"/>
                  <a:pt x="251460" y="1172210"/>
                </a:cubicBezTo>
                <a:cubicBezTo>
                  <a:pt x="240030" y="1192530"/>
                  <a:pt x="212090" y="1220470"/>
                  <a:pt x="193040" y="1233170"/>
                </a:cubicBezTo>
                <a:cubicBezTo>
                  <a:pt x="179070" y="1240790"/>
                  <a:pt x="166370" y="1243330"/>
                  <a:pt x="152400" y="1245870"/>
                </a:cubicBezTo>
                <a:cubicBezTo>
                  <a:pt x="138430" y="1247140"/>
                  <a:pt x="125730" y="1248410"/>
                  <a:pt x="109220" y="1244600"/>
                </a:cubicBezTo>
                <a:cubicBezTo>
                  <a:pt x="87630" y="1239520"/>
                  <a:pt x="53340" y="1220470"/>
                  <a:pt x="36830" y="1205230"/>
                </a:cubicBezTo>
                <a:cubicBezTo>
                  <a:pt x="24130" y="1193800"/>
                  <a:pt x="19050" y="1184910"/>
                  <a:pt x="12700" y="1169670"/>
                </a:cubicBezTo>
                <a:cubicBezTo>
                  <a:pt x="5080" y="1148080"/>
                  <a:pt x="1270" y="1122680"/>
                  <a:pt x="5080" y="1085850"/>
                </a:cubicBezTo>
                <a:cubicBezTo>
                  <a:pt x="15240" y="1003300"/>
                  <a:pt x="85090" y="824230"/>
                  <a:pt x="138430" y="701040"/>
                </a:cubicBezTo>
                <a:cubicBezTo>
                  <a:pt x="190500" y="577850"/>
                  <a:pt x="255270" y="445770"/>
                  <a:pt x="323850" y="344170"/>
                </a:cubicBezTo>
                <a:cubicBezTo>
                  <a:pt x="382270" y="257810"/>
                  <a:pt x="455930" y="176530"/>
                  <a:pt x="511810" y="123190"/>
                </a:cubicBezTo>
                <a:cubicBezTo>
                  <a:pt x="548640" y="87630"/>
                  <a:pt x="576580" y="62230"/>
                  <a:pt x="614680" y="44450"/>
                </a:cubicBezTo>
                <a:cubicBezTo>
                  <a:pt x="650240" y="26670"/>
                  <a:pt x="688340" y="20320"/>
                  <a:pt x="728980" y="13970"/>
                </a:cubicBezTo>
                <a:cubicBezTo>
                  <a:pt x="773430" y="8890"/>
                  <a:pt x="834390" y="0"/>
                  <a:pt x="869950" y="12700"/>
                </a:cubicBezTo>
                <a:cubicBezTo>
                  <a:pt x="896620" y="22860"/>
                  <a:pt x="919480" y="48260"/>
                  <a:pt x="930910" y="68580"/>
                </a:cubicBezTo>
                <a:cubicBezTo>
                  <a:pt x="941070" y="85090"/>
                  <a:pt x="943610" y="105410"/>
                  <a:pt x="943610" y="123190"/>
                </a:cubicBezTo>
                <a:cubicBezTo>
                  <a:pt x="943610" y="140970"/>
                  <a:pt x="938530" y="161290"/>
                  <a:pt x="929640" y="176530"/>
                </a:cubicBezTo>
                <a:cubicBezTo>
                  <a:pt x="920750" y="193040"/>
                  <a:pt x="906780" y="208280"/>
                  <a:pt x="892810" y="218440"/>
                </a:cubicBezTo>
                <a:cubicBezTo>
                  <a:pt x="877570" y="228600"/>
                  <a:pt x="839470" y="237490"/>
                  <a:pt x="839470" y="23749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AED5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5"/>
          <p:cNvPicPr preferRelativeResize="0"/>
          <p:nvPr/>
        </p:nvPicPr>
        <p:blipFill rotWithShape="1">
          <a:blip r:embed="rId3">
            <a:alphaModFix/>
          </a:blip>
          <a:srcRect b="5810" l="0" r="3213" t="4800"/>
          <a:stretch/>
        </p:blipFill>
        <p:spPr>
          <a:xfrm>
            <a:off x="3091375" y="0"/>
            <a:ext cx="15196626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5"/>
          <p:cNvSpPr txBox="1"/>
          <p:nvPr/>
        </p:nvSpPr>
        <p:spPr>
          <a:xfrm>
            <a:off x="1248904" y="2043305"/>
            <a:ext cx="68106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IT’S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TIME!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6"/>
          <p:cNvGrpSpPr/>
          <p:nvPr/>
        </p:nvGrpSpPr>
        <p:grpSpPr>
          <a:xfrm>
            <a:off x="6127391" y="1028700"/>
            <a:ext cx="5682319" cy="7249466"/>
            <a:chOff x="0" y="0"/>
            <a:chExt cx="7576425" cy="9665955"/>
          </a:xfrm>
        </p:grpSpPr>
        <p:sp>
          <p:nvSpPr>
            <p:cNvPr id="357" name="Google Shape;357;p16"/>
            <p:cNvSpPr/>
            <p:nvPr/>
          </p:nvSpPr>
          <p:spPr>
            <a:xfrm rot="2700000">
              <a:off x="1104663" y="1114421"/>
              <a:ext cx="5367100" cy="5347583"/>
            </a:xfrm>
            <a:custGeom>
              <a:rect b="b" l="l" r="r" t="t"/>
              <a:pathLst>
                <a:path extrusionOk="0" h="5347583" w="5367100">
                  <a:moveTo>
                    <a:pt x="0" y="0"/>
                  </a:moveTo>
                  <a:lnTo>
                    <a:pt x="5367100" y="0"/>
                  </a:lnTo>
                  <a:lnTo>
                    <a:pt x="5367100" y="5347583"/>
                  </a:lnTo>
                  <a:lnTo>
                    <a:pt x="0" y="53475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8" name="Google Shape;358;p16"/>
            <p:cNvSpPr/>
            <p:nvPr/>
          </p:nvSpPr>
          <p:spPr>
            <a:xfrm>
              <a:off x="765103" y="5070812"/>
              <a:ext cx="6447006" cy="4595143"/>
            </a:xfrm>
            <a:custGeom>
              <a:rect b="b" l="l" r="r" t="t"/>
              <a:pathLst>
                <a:path extrusionOk="0" h="4595143" w="6447006">
                  <a:moveTo>
                    <a:pt x="0" y="0"/>
                  </a:moveTo>
                  <a:lnTo>
                    <a:pt x="6447006" y="0"/>
                  </a:lnTo>
                  <a:lnTo>
                    <a:pt x="6447006" y="4595143"/>
                  </a:lnTo>
                  <a:lnTo>
                    <a:pt x="0" y="45951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5659" l="0" r="0" t="-27911"/>
              </a:stretch>
            </a:blipFill>
            <a:ln>
              <a:noFill/>
            </a:ln>
          </p:spPr>
        </p:sp>
        <p:sp>
          <p:nvSpPr>
            <p:cNvPr id="359" name="Google Shape;359;p16"/>
            <p:cNvSpPr/>
            <p:nvPr/>
          </p:nvSpPr>
          <p:spPr>
            <a:xfrm>
              <a:off x="1862811" y="2687162"/>
              <a:ext cx="149045" cy="760456"/>
            </a:xfrm>
            <a:custGeom>
              <a:rect b="b" l="l" r="r" t="t"/>
              <a:pathLst>
                <a:path extrusionOk="0" h="887730" w="173990">
                  <a:moveTo>
                    <a:pt x="173990" y="36830"/>
                  </a:moveTo>
                  <a:cubicBezTo>
                    <a:pt x="88900" y="297180"/>
                    <a:pt x="81280" y="335280"/>
                    <a:pt x="74930" y="400050"/>
                  </a:cubicBezTo>
                  <a:cubicBezTo>
                    <a:pt x="66040" y="501650"/>
                    <a:pt x="58420" y="716280"/>
                    <a:pt x="68580" y="795020"/>
                  </a:cubicBezTo>
                  <a:cubicBezTo>
                    <a:pt x="73660" y="830580"/>
                    <a:pt x="92710" y="854710"/>
                    <a:pt x="88900" y="869950"/>
                  </a:cubicBezTo>
                  <a:cubicBezTo>
                    <a:pt x="86360" y="877570"/>
                    <a:pt x="78740" y="883920"/>
                    <a:pt x="71120" y="885190"/>
                  </a:cubicBezTo>
                  <a:cubicBezTo>
                    <a:pt x="64770" y="887730"/>
                    <a:pt x="53340" y="885190"/>
                    <a:pt x="48260" y="880110"/>
                  </a:cubicBezTo>
                  <a:cubicBezTo>
                    <a:pt x="43180" y="875030"/>
                    <a:pt x="39370" y="864870"/>
                    <a:pt x="39370" y="858520"/>
                  </a:cubicBezTo>
                  <a:cubicBezTo>
                    <a:pt x="40640" y="850900"/>
                    <a:pt x="46990" y="842010"/>
                    <a:pt x="53340" y="838200"/>
                  </a:cubicBezTo>
                  <a:cubicBezTo>
                    <a:pt x="59690" y="835660"/>
                    <a:pt x="71120" y="835660"/>
                    <a:pt x="77470" y="838200"/>
                  </a:cubicBezTo>
                  <a:cubicBezTo>
                    <a:pt x="83820" y="842010"/>
                    <a:pt x="90170" y="850900"/>
                    <a:pt x="90170" y="858520"/>
                  </a:cubicBezTo>
                  <a:cubicBezTo>
                    <a:pt x="91440" y="864870"/>
                    <a:pt x="87630" y="876300"/>
                    <a:pt x="81280" y="880110"/>
                  </a:cubicBezTo>
                  <a:cubicBezTo>
                    <a:pt x="74930" y="885190"/>
                    <a:pt x="59690" y="886460"/>
                    <a:pt x="50800" y="881380"/>
                  </a:cubicBezTo>
                  <a:cubicBezTo>
                    <a:pt x="36830" y="873760"/>
                    <a:pt x="25400" y="852170"/>
                    <a:pt x="19050" y="821690"/>
                  </a:cubicBezTo>
                  <a:cubicBezTo>
                    <a:pt x="0" y="745490"/>
                    <a:pt x="8890" y="524510"/>
                    <a:pt x="24130" y="393700"/>
                  </a:cubicBezTo>
                  <a:cubicBezTo>
                    <a:pt x="38100" y="279400"/>
                    <a:pt x="71120" y="144780"/>
                    <a:pt x="97790" y="77470"/>
                  </a:cubicBezTo>
                  <a:cubicBezTo>
                    <a:pt x="110490" y="43180"/>
                    <a:pt x="123190" y="11430"/>
                    <a:pt x="138430" y="3810"/>
                  </a:cubicBezTo>
                  <a:cubicBezTo>
                    <a:pt x="147320" y="0"/>
                    <a:pt x="161290" y="2540"/>
                    <a:pt x="167640" y="8890"/>
                  </a:cubicBezTo>
                  <a:cubicBezTo>
                    <a:pt x="172720" y="13970"/>
                    <a:pt x="173990" y="36830"/>
                    <a:pt x="173990" y="368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066252" y="2496776"/>
              <a:ext cx="299178" cy="467806"/>
            </a:xfrm>
            <a:custGeom>
              <a:rect b="b" l="l" r="r" t="t"/>
              <a:pathLst>
                <a:path extrusionOk="0" h="546100" w="349250">
                  <a:moveTo>
                    <a:pt x="328930" y="55880"/>
                  </a:moveTo>
                  <a:cubicBezTo>
                    <a:pt x="266700" y="71120"/>
                    <a:pt x="251460" y="80010"/>
                    <a:pt x="234950" y="95250"/>
                  </a:cubicBezTo>
                  <a:cubicBezTo>
                    <a:pt x="209550" y="119380"/>
                    <a:pt x="175260" y="167640"/>
                    <a:pt x="151130" y="204470"/>
                  </a:cubicBezTo>
                  <a:cubicBezTo>
                    <a:pt x="129540" y="240030"/>
                    <a:pt x="110490" y="270510"/>
                    <a:pt x="97790" y="311150"/>
                  </a:cubicBezTo>
                  <a:cubicBezTo>
                    <a:pt x="82550" y="363220"/>
                    <a:pt x="93980" y="454660"/>
                    <a:pt x="74930" y="494030"/>
                  </a:cubicBezTo>
                  <a:cubicBezTo>
                    <a:pt x="64770" y="519430"/>
                    <a:pt x="43180" y="542290"/>
                    <a:pt x="29210" y="544830"/>
                  </a:cubicBezTo>
                  <a:cubicBezTo>
                    <a:pt x="21590" y="546100"/>
                    <a:pt x="11430" y="541020"/>
                    <a:pt x="7620" y="534670"/>
                  </a:cubicBezTo>
                  <a:cubicBezTo>
                    <a:pt x="2540" y="529590"/>
                    <a:pt x="0" y="518160"/>
                    <a:pt x="2540" y="511810"/>
                  </a:cubicBezTo>
                  <a:cubicBezTo>
                    <a:pt x="5080" y="504190"/>
                    <a:pt x="19050" y="494030"/>
                    <a:pt x="27940" y="494030"/>
                  </a:cubicBezTo>
                  <a:cubicBezTo>
                    <a:pt x="34290" y="494030"/>
                    <a:pt x="44450" y="499110"/>
                    <a:pt x="48260" y="505460"/>
                  </a:cubicBezTo>
                  <a:cubicBezTo>
                    <a:pt x="52070" y="511810"/>
                    <a:pt x="53340" y="523240"/>
                    <a:pt x="50800" y="529590"/>
                  </a:cubicBezTo>
                  <a:cubicBezTo>
                    <a:pt x="48260" y="535940"/>
                    <a:pt x="39370" y="543560"/>
                    <a:pt x="31750" y="544830"/>
                  </a:cubicBezTo>
                  <a:cubicBezTo>
                    <a:pt x="25400" y="546100"/>
                    <a:pt x="13970" y="542290"/>
                    <a:pt x="8890" y="537210"/>
                  </a:cubicBezTo>
                  <a:cubicBezTo>
                    <a:pt x="3810" y="532130"/>
                    <a:pt x="1270" y="523240"/>
                    <a:pt x="2540" y="514350"/>
                  </a:cubicBezTo>
                  <a:cubicBezTo>
                    <a:pt x="3810" y="500380"/>
                    <a:pt x="26670" y="486410"/>
                    <a:pt x="34290" y="462280"/>
                  </a:cubicBezTo>
                  <a:cubicBezTo>
                    <a:pt x="46990" y="424180"/>
                    <a:pt x="35560" y="344170"/>
                    <a:pt x="49530" y="297180"/>
                  </a:cubicBezTo>
                  <a:cubicBezTo>
                    <a:pt x="60960" y="256540"/>
                    <a:pt x="83820" y="226060"/>
                    <a:pt x="104140" y="190500"/>
                  </a:cubicBezTo>
                  <a:cubicBezTo>
                    <a:pt x="127000" y="152400"/>
                    <a:pt x="154940" y="104140"/>
                    <a:pt x="180340" y="76200"/>
                  </a:cubicBezTo>
                  <a:cubicBezTo>
                    <a:pt x="198120" y="57150"/>
                    <a:pt x="212090" y="44450"/>
                    <a:pt x="234950" y="33020"/>
                  </a:cubicBezTo>
                  <a:cubicBezTo>
                    <a:pt x="261620" y="19050"/>
                    <a:pt x="312420" y="0"/>
                    <a:pt x="331470" y="6350"/>
                  </a:cubicBezTo>
                  <a:cubicBezTo>
                    <a:pt x="341630" y="8890"/>
                    <a:pt x="349250" y="20320"/>
                    <a:pt x="349250" y="29210"/>
                  </a:cubicBezTo>
                  <a:cubicBezTo>
                    <a:pt x="349250" y="36830"/>
                    <a:pt x="328930" y="55880"/>
                    <a:pt x="328930" y="558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4029947" y="1871222"/>
              <a:ext cx="676686" cy="428640"/>
            </a:xfrm>
            <a:custGeom>
              <a:rect b="b" l="l" r="r" t="t"/>
              <a:pathLst>
                <a:path extrusionOk="0" h="500380" w="789940">
                  <a:moveTo>
                    <a:pt x="25400" y="8890"/>
                  </a:moveTo>
                  <a:cubicBezTo>
                    <a:pt x="321310" y="1270"/>
                    <a:pt x="336550" y="0"/>
                    <a:pt x="367030" y="16510"/>
                  </a:cubicBezTo>
                  <a:cubicBezTo>
                    <a:pt x="426720" y="49530"/>
                    <a:pt x="542290" y="179070"/>
                    <a:pt x="591820" y="245110"/>
                  </a:cubicBezTo>
                  <a:cubicBezTo>
                    <a:pt x="624840" y="288290"/>
                    <a:pt x="629920" y="336550"/>
                    <a:pt x="657860" y="364490"/>
                  </a:cubicBezTo>
                  <a:cubicBezTo>
                    <a:pt x="679450" y="384810"/>
                    <a:pt x="712470" y="386080"/>
                    <a:pt x="734060" y="403860"/>
                  </a:cubicBezTo>
                  <a:cubicBezTo>
                    <a:pt x="755650" y="420370"/>
                    <a:pt x="783590" y="448310"/>
                    <a:pt x="787400" y="466090"/>
                  </a:cubicBezTo>
                  <a:cubicBezTo>
                    <a:pt x="789940" y="476250"/>
                    <a:pt x="784860" y="490220"/>
                    <a:pt x="778510" y="495300"/>
                  </a:cubicBezTo>
                  <a:cubicBezTo>
                    <a:pt x="772160" y="500380"/>
                    <a:pt x="754380" y="500380"/>
                    <a:pt x="748030" y="494030"/>
                  </a:cubicBezTo>
                  <a:cubicBezTo>
                    <a:pt x="741680" y="488950"/>
                    <a:pt x="739140" y="464820"/>
                    <a:pt x="744220" y="458470"/>
                  </a:cubicBezTo>
                  <a:cubicBezTo>
                    <a:pt x="750570" y="452120"/>
                    <a:pt x="774700" y="450850"/>
                    <a:pt x="781050" y="455930"/>
                  </a:cubicBezTo>
                  <a:cubicBezTo>
                    <a:pt x="787400" y="462280"/>
                    <a:pt x="789940" y="480060"/>
                    <a:pt x="786130" y="486410"/>
                  </a:cubicBezTo>
                  <a:cubicBezTo>
                    <a:pt x="783590" y="494030"/>
                    <a:pt x="773430" y="499110"/>
                    <a:pt x="765810" y="500380"/>
                  </a:cubicBezTo>
                  <a:cubicBezTo>
                    <a:pt x="759460" y="500380"/>
                    <a:pt x="750570" y="496570"/>
                    <a:pt x="744220" y="490220"/>
                  </a:cubicBezTo>
                  <a:cubicBezTo>
                    <a:pt x="736600" y="483870"/>
                    <a:pt x="737870" y="468630"/>
                    <a:pt x="727710" y="457200"/>
                  </a:cubicBezTo>
                  <a:cubicBezTo>
                    <a:pt x="707390" y="436880"/>
                    <a:pt x="650240" y="427990"/>
                    <a:pt x="619760" y="397510"/>
                  </a:cubicBezTo>
                  <a:cubicBezTo>
                    <a:pt x="582930" y="361950"/>
                    <a:pt x="568960" y="297180"/>
                    <a:pt x="529590" y="247650"/>
                  </a:cubicBezTo>
                  <a:cubicBezTo>
                    <a:pt x="482600" y="186690"/>
                    <a:pt x="391160" y="87630"/>
                    <a:pt x="344170" y="62230"/>
                  </a:cubicBezTo>
                  <a:cubicBezTo>
                    <a:pt x="322580" y="49530"/>
                    <a:pt x="313690" y="52070"/>
                    <a:pt x="288290" y="49530"/>
                  </a:cubicBezTo>
                  <a:cubicBezTo>
                    <a:pt x="232410" y="44450"/>
                    <a:pt x="58420" y="76200"/>
                    <a:pt x="21590" y="58420"/>
                  </a:cubicBezTo>
                  <a:cubicBezTo>
                    <a:pt x="7620" y="52070"/>
                    <a:pt x="0" y="40640"/>
                    <a:pt x="1270" y="31750"/>
                  </a:cubicBezTo>
                  <a:cubicBezTo>
                    <a:pt x="1270" y="24130"/>
                    <a:pt x="25400" y="8890"/>
                    <a:pt x="25400" y="88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4012540" y="1997421"/>
              <a:ext cx="403618" cy="142517"/>
            </a:xfrm>
            <a:custGeom>
              <a:rect b="b" l="l" r="r" t="t"/>
              <a:pathLst>
                <a:path extrusionOk="0" h="166370" w="471170">
                  <a:moveTo>
                    <a:pt x="25400" y="97790"/>
                  </a:moveTo>
                  <a:cubicBezTo>
                    <a:pt x="373380" y="50800"/>
                    <a:pt x="389890" y="49530"/>
                    <a:pt x="406400" y="39370"/>
                  </a:cubicBezTo>
                  <a:cubicBezTo>
                    <a:pt x="420370" y="29210"/>
                    <a:pt x="427990" y="2540"/>
                    <a:pt x="439420" y="1270"/>
                  </a:cubicBezTo>
                  <a:cubicBezTo>
                    <a:pt x="449580" y="0"/>
                    <a:pt x="468630" y="13970"/>
                    <a:pt x="469900" y="22860"/>
                  </a:cubicBezTo>
                  <a:cubicBezTo>
                    <a:pt x="471170" y="30480"/>
                    <a:pt x="454660" y="50800"/>
                    <a:pt x="447040" y="50800"/>
                  </a:cubicBezTo>
                  <a:cubicBezTo>
                    <a:pt x="438150" y="52070"/>
                    <a:pt x="419100" y="35560"/>
                    <a:pt x="419100" y="26670"/>
                  </a:cubicBezTo>
                  <a:cubicBezTo>
                    <a:pt x="419100" y="17780"/>
                    <a:pt x="436880" y="1270"/>
                    <a:pt x="445770" y="0"/>
                  </a:cubicBezTo>
                  <a:cubicBezTo>
                    <a:pt x="452120" y="0"/>
                    <a:pt x="462280" y="6350"/>
                    <a:pt x="466090" y="12700"/>
                  </a:cubicBezTo>
                  <a:cubicBezTo>
                    <a:pt x="469900" y="17780"/>
                    <a:pt x="471170" y="27940"/>
                    <a:pt x="468630" y="35560"/>
                  </a:cubicBezTo>
                  <a:cubicBezTo>
                    <a:pt x="462280" y="49530"/>
                    <a:pt x="435610" y="67310"/>
                    <a:pt x="416560" y="80010"/>
                  </a:cubicBezTo>
                  <a:cubicBezTo>
                    <a:pt x="397510" y="91440"/>
                    <a:pt x="383540" y="99060"/>
                    <a:pt x="353060" y="106680"/>
                  </a:cubicBezTo>
                  <a:cubicBezTo>
                    <a:pt x="285750" y="124460"/>
                    <a:pt x="71120" y="166370"/>
                    <a:pt x="25400" y="148590"/>
                  </a:cubicBezTo>
                  <a:cubicBezTo>
                    <a:pt x="10160" y="143510"/>
                    <a:pt x="0" y="129540"/>
                    <a:pt x="0" y="120650"/>
                  </a:cubicBezTo>
                  <a:cubicBezTo>
                    <a:pt x="1270" y="113030"/>
                    <a:pt x="25400" y="97790"/>
                    <a:pt x="25400" y="977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6086116" y="3412805"/>
              <a:ext cx="118583" cy="477596"/>
            </a:xfrm>
            <a:custGeom>
              <a:rect b="b" l="l" r="r" t="t"/>
              <a:pathLst>
                <a:path extrusionOk="0" h="557530" w="138430">
                  <a:moveTo>
                    <a:pt x="138430" y="26670"/>
                  </a:moveTo>
                  <a:cubicBezTo>
                    <a:pt x="121920" y="436880"/>
                    <a:pt x="69850" y="523240"/>
                    <a:pt x="46990" y="547370"/>
                  </a:cubicBezTo>
                  <a:cubicBezTo>
                    <a:pt x="39370" y="554990"/>
                    <a:pt x="33020" y="557530"/>
                    <a:pt x="25400" y="557530"/>
                  </a:cubicBezTo>
                  <a:cubicBezTo>
                    <a:pt x="19050" y="556260"/>
                    <a:pt x="8890" y="551180"/>
                    <a:pt x="5080" y="544830"/>
                  </a:cubicBezTo>
                  <a:cubicBezTo>
                    <a:pt x="1270" y="539750"/>
                    <a:pt x="0" y="528320"/>
                    <a:pt x="3810" y="521970"/>
                  </a:cubicBezTo>
                  <a:cubicBezTo>
                    <a:pt x="7620" y="514350"/>
                    <a:pt x="21590" y="505460"/>
                    <a:pt x="30480" y="506730"/>
                  </a:cubicBezTo>
                  <a:cubicBezTo>
                    <a:pt x="38100" y="508000"/>
                    <a:pt x="49530" y="520700"/>
                    <a:pt x="52070" y="528320"/>
                  </a:cubicBezTo>
                  <a:cubicBezTo>
                    <a:pt x="53340" y="535940"/>
                    <a:pt x="48260" y="546100"/>
                    <a:pt x="43180" y="551180"/>
                  </a:cubicBezTo>
                  <a:cubicBezTo>
                    <a:pt x="36830" y="556260"/>
                    <a:pt x="19050" y="556260"/>
                    <a:pt x="12700" y="552450"/>
                  </a:cubicBezTo>
                  <a:cubicBezTo>
                    <a:pt x="6350" y="549910"/>
                    <a:pt x="1270" y="542290"/>
                    <a:pt x="1270" y="532130"/>
                  </a:cubicBezTo>
                  <a:cubicBezTo>
                    <a:pt x="1270" y="502920"/>
                    <a:pt x="71120" y="431800"/>
                    <a:pt x="87630" y="364490"/>
                  </a:cubicBezTo>
                  <a:cubicBezTo>
                    <a:pt x="110490" y="271780"/>
                    <a:pt x="66040" y="63500"/>
                    <a:pt x="88900" y="20320"/>
                  </a:cubicBezTo>
                  <a:cubicBezTo>
                    <a:pt x="95250" y="7620"/>
                    <a:pt x="107950" y="0"/>
                    <a:pt x="116840" y="1270"/>
                  </a:cubicBezTo>
                  <a:cubicBezTo>
                    <a:pt x="124460" y="2540"/>
                    <a:pt x="138430" y="26670"/>
                    <a:pt x="138430" y="266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6142687" y="3245265"/>
              <a:ext cx="218672" cy="898621"/>
            </a:xfrm>
            <a:custGeom>
              <a:rect b="b" l="l" r="r" t="t"/>
              <a:pathLst>
                <a:path extrusionOk="0" h="1049020" w="255270">
                  <a:moveTo>
                    <a:pt x="33020" y="0"/>
                  </a:moveTo>
                  <a:cubicBezTo>
                    <a:pt x="134620" y="34290"/>
                    <a:pt x="140970" y="44450"/>
                    <a:pt x="152400" y="67310"/>
                  </a:cubicBezTo>
                  <a:cubicBezTo>
                    <a:pt x="180340" y="119380"/>
                    <a:pt x="238760" y="262890"/>
                    <a:pt x="247650" y="349250"/>
                  </a:cubicBezTo>
                  <a:cubicBezTo>
                    <a:pt x="255270" y="419100"/>
                    <a:pt x="229870" y="472440"/>
                    <a:pt x="226060" y="544830"/>
                  </a:cubicBezTo>
                  <a:cubicBezTo>
                    <a:pt x="219710" y="636270"/>
                    <a:pt x="232410" y="765810"/>
                    <a:pt x="224790" y="854710"/>
                  </a:cubicBezTo>
                  <a:cubicBezTo>
                    <a:pt x="218440" y="923290"/>
                    <a:pt x="213360" y="1007110"/>
                    <a:pt x="195580" y="1032510"/>
                  </a:cubicBezTo>
                  <a:cubicBezTo>
                    <a:pt x="187960" y="1043940"/>
                    <a:pt x="176530" y="1049020"/>
                    <a:pt x="168910" y="1047750"/>
                  </a:cubicBezTo>
                  <a:cubicBezTo>
                    <a:pt x="160020" y="1046480"/>
                    <a:pt x="148590" y="1033780"/>
                    <a:pt x="147320" y="1024890"/>
                  </a:cubicBezTo>
                  <a:cubicBezTo>
                    <a:pt x="146050" y="1018540"/>
                    <a:pt x="149860" y="1007110"/>
                    <a:pt x="156210" y="1003300"/>
                  </a:cubicBezTo>
                  <a:cubicBezTo>
                    <a:pt x="162560" y="998220"/>
                    <a:pt x="179070" y="996950"/>
                    <a:pt x="186690" y="1002030"/>
                  </a:cubicBezTo>
                  <a:cubicBezTo>
                    <a:pt x="193040" y="1004570"/>
                    <a:pt x="199390" y="1016000"/>
                    <a:pt x="198120" y="1022350"/>
                  </a:cubicBezTo>
                  <a:cubicBezTo>
                    <a:pt x="196850" y="1031240"/>
                    <a:pt x="179070" y="1047750"/>
                    <a:pt x="171450" y="1047750"/>
                  </a:cubicBezTo>
                  <a:cubicBezTo>
                    <a:pt x="162560" y="1047750"/>
                    <a:pt x="151130" y="1035050"/>
                    <a:pt x="147320" y="1019810"/>
                  </a:cubicBezTo>
                  <a:cubicBezTo>
                    <a:pt x="138430" y="989330"/>
                    <a:pt x="168910" y="918210"/>
                    <a:pt x="173990" y="854710"/>
                  </a:cubicBezTo>
                  <a:cubicBezTo>
                    <a:pt x="180340" y="767080"/>
                    <a:pt x="168910" y="632460"/>
                    <a:pt x="175260" y="542290"/>
                  </a:cubicBezTo>
                  <a:cubicBezTo>
                    <a:pt x="179070" y="472440"/>
                    <a:pt x="203200" y="416560"/>
                    <a:pt x="198120" y="355600"/>
                  </a:cubicBezTo>
                  <a:cubicBezTo>
                    <a:pt x="193040" y="294640"/>
                    <a:pt x="165100" y="226060"/>
                    <a:pt x="144780" y="175260"/>
                  </a:cubicBezTo>
                  <a:cubicBezTo>
                    <a:pt x="129540" y="133350"/>
                    <a:pt x="120650" y="91440"/>
                    <a:pt x="93980" y="68580"/>
                  </a:cubicBezTo>
                  <a:cubicBezTo>
                    <a:pt x="71120" y="46990"/>
                    <a:pt x="12700" y="49530"/>
                    <a:pt x="3810" y="34290"/>
                  </a:cubicBezTo>
                  <a:cubicBezTo>
                    <a:pt x="0" y="26670"/>
                    <a:pt x="5080" y="11430"/>
                    <a:pt x="10160" y="6350"/>
                  </a:cubicBezTo>
                  <a:cubicBezTo>
                    <a:pt x="15240" y="1270"/>
                    <a:pt x="33020" y="0"/>
                    <a:pt x="3302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857371" y="4261382"/>
              <a:ext cx="529817" cy="398179"/>
            </a:xfrm>
            <a:custGeom>
              <a:rect b="b" l="l" r="r" t="t"/>
              <a:pathLst>
                <a:path extrusionOk="0" h="464820" w="618490">
                  <a:moveTo>
                    <a:pt x="45720" y="11430"/>
                  </a:moveTo>
                  <a:cubicBezTo>
                    <a:pt x="261620" y="234950"/>
                    <a:pt x="407670" y="274320"/>
                    <a:pt x="485140" y="323850"/>
                  </a:cubicBezTo>
                  <a:cubicBezTo>
                    <a:pt x="539750" y="358140"/>
                    <a:pt x="603250" y="398780"/>
                    <a:pt x="613410" y="425450"/>
                  </a:cubicBezTo>
                  <a:cubicBezTo>
                    <a:pt x="618490" y="436880"/>
                    <a:pt x="615950" y="449580"/>
                    <a:pt x="610870" y="455930"/>
                  </a:cubicBezTo>
                  <a:cubicBezTo>
                    <a:pt x="604520" y="461010"/>
                    <a:pt x="586740" y="464820"/>
                    <a:pt x="580390" y="461010"/>
                  </a:cubicBezTo>
                  <a:cubicBezTo>
                    <a:pt x="572770" y="455930"/>
                    <a:pt x="567690" y="433070"/>
                    <a:pt x="570230" y="425450"/>
                  </a:cubicBezTo>
                  <a:cubicBezTo>
                    <a:pt x="572770" y="419100"/>
                    <a:pt x="584200" y="412750"/>
                    <a:pt x="590550" y="412750"/>
                  </a:cubicBezTo>
                  <a:cubicBezTo>
                    <a:pt x="598170" y="412750"/>
                    <a:pt x="608330" y="416560"/>
                    <a:pt x="612140" y="422910"/>
                  </a:cubicBezTo>
                  <a:cubicBezTo>
                    <a:pt x="617220" y="429260"/>
                    <a:pt x="617220" y="447040"/>
                    <a:pt x="612140" y="453390"/>
                  </a:cubicBezTo>
                  <a:cubicBezTo>
                    <a:pt x="607060" y="459740"/>
                    <a:pt x="595630" y="464820"/>
                    <a:pt x="582930" y="462280"/>
                  </a:cubicBezTo>
                  <a:cubicBezTo>
                    <a:pt x="551180" y="455930"/>
                    <a:pt x="490220" y="382270"/>
                    <a:pt x="436880" y="351790"/>
                  </a:cubicBezTo>
                  <a:cubicBezTo>
                    <a:pt x="378460" y="318770"/>
                    <a:pt x="297180" y="298450"/>
                    <a:pt x="245110" y="270510"/>
                  </a:cubicBezTo>
                  <a:cubicBezTo>
                    <a:pt x="205740" y="250190"/>
                    <a:pt x="180340" y="238760"/>
                    <a:pt x="147320" y="209550"/>
                  </a:cubicBezTo>
                  <a:cubicBezTo>
                    <a:pt x="100330" y="168910"/>
                    <a:pt x="8890" y="72390"/>
                    <a:pt x="2540" y="36830"/>
                  </a:cubicBezTo>
                  <a:cubicBezTo>
                    <a:pt x="0" y="22860"/>
                    <a:pt x="6350" y="8890"/>
                    <a:pt x="12700" y="5080"/>
                  </a:cubicBezTo>
                  <a:cubicBezTo>
                    <a:pt x="20320" y="0"/>
                    <a:pt x="45720" y="11430"/>
                    <a:pt x="45720" y="114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921558" y="4020952"/>
              <a:ext cx="300266" cy="365541"/>
            </a:xfrm>
            <a:custGeom>
              <a:rect b="b" l="l" r="r" t="t"/>
              <a:pathLst>
                <a:path extrusionOk="0" h="426720" w="350520">
                  <a:moveTo>
                    <a:pt x="26670" y="234950"/>
                  </a:moveTo>
                  <a:cubicBezTo>
                    <a:pt x="152400" y="237490"/>
                    <a:pt x="158750" y="240030"/>
                    <a:pt x="172720" y="250190"/>
                  </a:cubicBezTo>
                  <a:cubicBezTo>
                    <a:pt x="199390" y="271780"/>
                    <a:pt x="273050" y="347980"/>
                    <a:pt x="273050" y="372110"/>
                  </a:cubicBezTo>
                  <a:cubicBezTo>
                    <a:pt x="271780" y="382270"/>
                    <a:pt x="257810" y="394970"/>
                    <a:pt x="252730" y="392430"/>
                  </a:cubicBezTo>
                  <a:cubicBezTo>
                    <a:pt x="238760" y="386080"/>
                    <a:pt x="248920" y="214630"/>
                    <a:pt x="260350" y="144780"/>
                  </a:cubicBezTo>
                  <a:cubicBezTo>
                    <a:pt x="267970" y="92710"/>
                    <a:pt x="278130" y="24130"/>
                    <a:pt x="298450" y="8890"/>
                  </a:cubicBezTo>
                  <a:cubicBezTo>
                    <a:pt x="309880" y="1270"/>
                    <a:pt x="328930" y="3810"/>
                    <a:pt x="335280" y="8890"/>
                  </a:cubicBezTo>
                  <a:cubicBezTo>
                    <a:pt x="341630" y="13970"/>
                    <a:pt x="342900" y="33020"/>
                    <a:pt x="339090" y="39370"/>
                  </a:cubicBezTo>
                  <a:cubicBezTo>
                    <a:pt x="335280" y="45720"/>
                    <a:pt x="325120" y="52070"/>
                    <a:pt x="318770" y="52070"/>
                  </a:cubicBezTo>
                  <a:cubicBezTo>
                    <a:pt x="311150" y="52070"/>
                    <a:pt x="300990" y="46990"/>
                    <a:pt x="297180" y="41910"/>
                  </a:cubicBezTo>
                  <a:cubicBezTo>
                    <a:pt x="293370" y="36830"/>
                    <a:pt x="290830" y="25400"/>
                    <a:pt x="293370" y="19050"/>
                  </a:cubicBezTo>
                  <a:cubicBezTo>
                    <a:pt x="295910" y="11430"/>
                    <a:pt x="311150" y="0"/>
                    <a:pt x="318770" y="1270"/>
                  </a:cubicBezTo>
                  <a:cubicBezTo>
                    <a:pt x="327660" y="2540"/>
                    <a:pt x="339090" y="13970"/>
                    <a:pt x="342900" y="29210"/>
                  </a:cubicBezTo>
                  <a:cubicBezTo>
                    <a:pt x="350520" y="63500"/>
                    <a:pt x="307340" y="157480"/>
                    <a:pt x="299720" y="219710"/>
                  </a:cubicBezTo>
                  <a:cubicBezTo>
                    <a:pt x="293370" y="279400"/>
                    <a:pt x="306070" y="367030"/>
                    <a:pt x="298450" y="398780"/>
                  </a:cubicBezTo>
                  <a:cubicBezTo>
                    <a:pt x="294640" y="411480"/>
                    <a:pt x="292100" y="420370"/>
                    <a:pt x="285750" y="422910"/>
                  </a:cubicBezTo>
                  <a:cubicBezTo>
                    <a:pt x="274320" y="426720"/>
                    <a:pt x="250190" y="410210"/>
                    <a:pt x="232410" y="394970"/>
                  </a:cubicBezTo>
                  <a:cubicBezTo>
                    <a:pt x="203200" y="372110"/>
                    <a:pt x="175260" y="303530"/>
                    <a:pt x="137160" y="285750"/>
                  </a:cubicBezTo>
                  <a:cubicBezTo>
                    <a:pt x="100330" y="267970"/>
                    <a:pt x="26670" y="293370"/>
                    <a:pt x="10160" y="279400"/>
                  </a:cubicBezTo>
                  <a:cubicBezTo>
                    <a:pt x="2540" y="271780"/>
                    <a:pt x="0" y="257810"/>
                    <a:pt x="3810" y="250190"/>
                  </a:cubicBezTo>
                  <a:cubicBezTo>
                    <a:pt x="6350" y="243840"/>
                    <a:pt x="26670" y="234950"/>
                    <a:pt x="26670" y="2349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2229440" y="4366910"/>
              <a:ext cx="411234" cy="221936"/>
            </a:xfrm>
            <a:custGeom>
              <a:rect b="b" l="l" r="r" t="t"/>
              <a:pathLst>
                <a:path extrusionOk="0" h="259080" w="480060">
                  <a:moveTo>
                    <a:pt x="45720" y="10160"/>
                  </a:moveTo>
                  <a:cubicBezTo>
                    <a:pt x="111760" y="85090"/>
                    <a:pt x="154940" y="78740"/>
                    <a:pt x="195580" y="93980"/>
                  </a:cubicBezTo>
                  <a:cubicBezTo>
                    <a:pt x="252730" y="115570"/>
                    <a:pt x="340360" y="182880"/>
                    <a:pt x="393700" y="200660"/>
                  </a:cubicBezTo>
                  <a:cubicBezTo>
                    <a:pt x="425450" y="210820"/>
                    <a:pt x="463550" y="201930"/>
                    <a:pt x="473710" y="212090"/>
                  </a:cubicBezTo>
                  <a:cubicBezTo>
                    <a:pt x="480060" y="218440"/>
                    <a:pt x="478790" y="229870"/>
                    <a:pt x="476250" y="236220"/>
                  </a:cubicBezTo>
                  <a:cubicBezTo>
                    <a:pt x="473710" y="242570"/>
                    <a:pt x="466090" y="250190"/>
                    <a:pt x="458470" y="251460"/>
                  </a:cubicBezTo>
                  <a:cubicBezTo>
                    <a:pt x="450850" y="252730"/>
                    <a:pt x="434340" y="245110"/>
                    <a:pt x="430530" y="238760"/>
                  </a:cubicBezTo>
                  <a:cubicBezTo>
                    <a:pt x="426720" y="232410"/>
                    <a:pt x="426720" y="220980"/>
                    <a:pt x="430530" y="214630"/>
                  </a:cubicBezTo>
                  <a:cubicBezTo>
                    <a:pt x="434340" y="208280"/>
                    <a:pt x="443230" y="201930"/>
                    <a:pt x="450850" y="201930"/>
                  </a:cubicBezTo>
                  <a:cubicBezTo>
                    <a:pt x="457200" y="200660"/>
                    <a:pt x="467360" y="204470"/>
                    <a:pt x="472440" y="209550"/>
                  </a:cubicBezTo>
                  <a:cubicBezTo>
                    <a:pt x="477520" y="215900"/>
                    <a:pt x="478790" y="226060"/>
                    <a:pt x="477520" y="233680"/>
                  </a:cubicBezTo>
                  <a:cubicBezTo>
                    <a:pt x="474980" y="240030"/>
                    <a:pt x="469900" y="246380"/>
                    <a:pt x="461010" y="250190"/>
                  </a:cubicBezTo>
                  <a:cubicBezTo>
                    <a:pt x="444500" y="257810"/>
                    <a:pt x="408940" y="259080"/>
                    <a:pt x="375920" y="250190"/>
                  </a:cubicBezTo>
                  <a:cubicBezTo>
                    <a:pt x="320040" y="236220"/>
                    <a:pt x="223520" y="158750"/>
                    <a:pt x="166370" y="135890"/>
                  </a:cubicBezTo>
                  <a:cubicBezTo>
                    <a:pt x="130810" y="121920"/>
                    <a:pt x="99060" y="121920"/>
                    <a:pt x="76200" y="113030"/>
                  </a:cubicBezTo>
                  <a:cubicBezTo>
                    <a:pt x="62230" y="106680"/>
                    <a:pt x="53340" y="102870"/>
                    <a:pt x="43180" y="92710"/>
                  </a:cubicBezTo>
                  <a:cubicBezTo>
                    <a:pt x="27940" y="80010"/>
                    <a:pt x="5080" y="52070"/>
                    <a:pt x="2540" y="35560"/>
                  </a:cubicBezTo>
                  <a:cubicBezTo>
                    <a:pt x="0" y="24130"/>
                    <a:pt x="6350" y="7620"/>
                    <a:pt x="12700" y="3810"/>
                  </a:cubicBezTo>
                  <a:cubicBezTo>
                    <a:pt x="20320" y="0"/>
                    <a:pt x="45720" y="10160"/>
                    <a:pt x="45720" y="101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2925708" y="3199572"/>
              <a:ext cx="191474" cy="374244"/>
            </a:xfrm>
            <a:custGeom>
              <a:rect b="b" l="l" r="r" t="t"/>
              <a:pathLst>
                <a:path extrusionOk="0" h="436880" w="223520">
                  <a:moveTo>
                    <a:pt x="208280" y="50800"/>
                  </a:moveTo>
                  <a:cubicBezTo>
                    <a:pt x="127000" y="106680"/>
                    <a:pt x="109220" y="137160"/>
                    <a:pt x="93980" y="177800"/>
                  </a:cubicBezTo>
                  <a:cubicBezTo>
                    <a:pt x="71120" y="240030"/>
                    <a:pt x="69850" y="410210"/>
                    <a:pt x="46990" y="430530"/>
                  </a:cubicBezTo>
                  <a:cubicBezTo>
                    <a:pt x="39370" y="436880"/>
                    <a:pt x="29210" y="434340"/>
                    <a:pt x="22860" y="431800"/>
                  </a:cubicBezTo>
                  <a:cubicBezTo>
                    <a:pt x="16510" y="427990"/>
                    <a:pt x="8890" y="419100"/>
                    <a:pt x="8890" y="411480"/>
                  </a:cubicBezTo>
                  <a:cubicBezTo>
                    <a:pt x="8890" y="403860"/>
                    <a:pt x="16510" y="388620"/>
                    <a:pt x="24130" y="384810"/>
                  </a:cubicBezTo>
                  <a:cubicBezTo>
                    <a:pt x="30480" y="382270"/>
                    <a:pt x="41910" y="383540"/>
                    <a:pt x="48260" y="387350"/>
                  </a:cubicBezTo>
                  <a:cubicBezTo>
                    <a:pt x="53340" y="391160"/>
                    <a:pt x="59690" y="401320"/>
                    <a:pt x="59690" y="407670"/>
                  </a:cubicBezTo>
                  <a:cubicBezTo>
                    <a:pt x="59690" y="415290"/>
                    <a:pt x="54610" y="425450"/>
                    <a:pt x="48260" y="429260"/>
                  </a:cubicBezTo>
                  <a:cubicBezTo>
                    <a:pt x="43180" y="433070"/>
                    <a:pt x="31750" y="435610"/>
                    <a:pt x="25400" y="433070"/>
                  </a:cubicBezTo>
                  <a:cubicBezTo>
                    <a:pt x="17780" y="429260"/>
                    <a:pt x="11430" y="420370"/>
                    <a:pt x="8890" y="406400"/>
                  </a:cubicBezTo>
                  <a:cubicBezTo>
                    <a:pt x="0" y="367030"/>
                    <a:pt x="21590" y="226060"/>
                    <a:pt x="45720" y="161290"/>
                  </a:cubicBezTo>
                  <a:cubicBezTo>
                    <a:pt x="64770" y="111760"/>
                    <a:pt x="92710" y="67310"/>
                    <a:pt x="123190" y="40640"/>
                  </a:cubicBezTo>
                  <a:cubicBezTo>
                    <a:pt x="144780" y="20320"/>
                    <a:pt x="180340" y="0"/>
                    <a:pt x="198120" y="2540"/>
                  </a:cubicBezTo>
                  <a:cubicBezTo>
                    <a:pt x="208280" y="3810"/>
                    <a:pt x="220980" y="16510"/>
                    <a:pt x="222250" y="25400"/>
                  </a:cubicBezTo>
                  <a:cubicBezTo>
                    <a:pt x="223520" y="33020"/>
                    <a:pt x="208280" y="50800"/>
                    <a:pt x="208280" y="508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5104812" y="3738093"/>
              <a:ext cx="167540" cy="951930"/>
            </a:xfrm>
            <a:custGeom>
              <a:rect b="b" l="l" r="r" t="t"/>
              <a:pathLst>
                <a:path extrusionOk="0" h="1111250" w="195580">
                  <a:moveTo>
                    <a:pt x="134620" y="26670"/>
                  </a:moveTo>
                  <a:cubicBezTo>
                    <a:pt x="128270" y="119380"/>
                    <a:pt x="97790" y="184150"/>
                    <a:pt x="90170" y="220980"/>
                  </a:cubicBezTo>
                  <a:cubicBezTo>
                    <a:pt x="86360" y="246380"/>
                    <a:pt x="78740" y="260350"/>
                    <a:pt x="86360" y="284480"/>
                  </a:cubicBezTo>
                  <a:cubicBezTo>
                    <a:pt x="96520" y="325120"/>
                    <a:pt x="172720" y="389890"/>
                    <a:pt x="186690" y="429260"/>
                  </a:cubicBezTo>
                  <a:cubicBezTo>
                    <a:pt x="195580" y="452120"/>
                    <a:pt x="194310" y="463550"/>
                    <a:pt x="191770" y="488950"/>
                  </a:cubicBezTo>
                  <a:cubicBezTo>
                    <a:pt x="187960" y="538480"/>
                    <a:pt x="160020" y="648970"/>
                    <a:pt x="138430" y="701040"/>
                  </a:cubicBezTo>
                  <a:cubicBezTo>
                    <a:pt x="124460" y="734060"/>
                    <a:pt x="99060" y="749300"/>
                    <a:pt x="91440" y="777240"/>
                  </a:cubicBezTo>
                  <a:cubicBezTo>
                    <a:pt x="82550" y="803910"/>
                    <a:pt x="86360" y="834390"/>
                    <a:pt x="90170" y="863600"/>
                  </a:cubicBezTo>
                  <a:cubicBezTo>
                    <a:pt x="92710" y="896620"/>
                    <a:pt x="110490" y="935990"/>
                    <a:pt x="110490" y="962660"/>
                  </a:cubicBezTo>
                  <a:cubicBezTo>
                    <a:pt x="110490" y="981710"/>
                    <a:pt x="109220" y="995680"/>
                    <a:pt x="101600" y="1009650"/>
                  </a:cubicBezTo>
                  <a:cubicBezTo>
                    <a:pt x="92710" y="1024890"/>
                    <a:pt x="58420" y="1040130"/>
                    <a:pt x="60960" y="1047750"/>
                  </a:cubicBezTo>
                  <a:cubicBezTo>
                    <a:pt x="62230" y="1056640"/>
                    <a:pt x="102870" y="1052830"/>
                    <a:pt x="111760" y="1060450"/>
                  </a:cubicBezTo>
                  <a:cubicBezTo>
                    <a:pt x="118110" y="1065530"/>
                    <a:pt x="121920" y="1075690"/>
                    <a:pt x="121920" y="1082040"/>
                  </a:cubicBezTo>
                  <a:cubicBezTo>
                    <a:pt x="120650" y="1089660"/>
                    <a:pt x="115570" y="1099820"/>
                    <a:pt x="107950" y="1102360"/>
                  </a:cubicBezTo>
                  <a:cubicBezTo>
                    <a:pt x="101600" y="1106170"/>
                    <a:pt x="83820" y="1103630"/>
                    <a:pt x="78740" y="1098550"/>
                  </a:cubicBezTo>
                  <a:cubicBezTo>
                    <a:pt x="72390" y="1093470"/>
                    <a:pt x="69850" y="1082040"/>
                    <a:pt x="71120" y="1075690"/>
                  </a:cubicBezTo>
                  <a:cubicBezTo>
                    <a:pt x="73660" y="1068070"/>
                    <a:pt x="86360" y="1055370"/>
                    <a:pt x="93980" y="1055370"/>
                  </a:cubicBezTo>
                  <a:cubicBezTo>
                    <a:pt x="102870" y="1055370"/>
                    <a:pt x="120650" y="1070610"/>
                    <a:pt x="121920" y="1079500"/>
                  </a:cubicBezTo>
                  <a:cubicBezTo>
                    <a:pt x="121920" y="1087120"/>
                    <a:pt x="113030" y="1099820"/>
                    <a:pt x="104140" y="1104900"/>
                  </a:cubicBezTo>
                  <a:cubicBezTo>
                    <a:pt x="91440" y="1111250"/>
                    <a:pt x="64770" y="1108710"/>
                    <a:pt x="48260" y="1103630"/>
                  </a:cubicBezTo>
                  <a:cubicBezTo>
                    <a:pt x="33020" y="1099820"/>
                    <a:pt x="13970" y="1093470"/>
                    <a:pt x="6350" y="1082040"/>
                  </a:cubicBezTo>
                  <a:cubicBezTo>
                    <a:pt x="0" y="1069340"/>
                    <a:pt x="5080" y="1047750"/>
                    <a:pt x="11430" y="1029970"/>
                  </a:cubicBezTo>
                  <a:cubicBezTo>
                    <a:pt x="19050" y="1008380"/>
                    <a:pt x="54610" y="990600"/>
                    <a:pt x="59690" y="965200"/>
                  </a:cubicBezTo>
                  <a:cubicBezTo>
                    <a:pt x="66040" y="935990"/>
                    <a:pt x="41910" y="897890"/>
                    <a:pt x="39370" y="864870"/>
                  </a:cubicBezTo>
                  <a:cubicBezTo>
                    <a:pt x="36830" y="830580"/>
                    <a:pt x="34290" y="795020"/>
                    <a:pt x="43180" y="762000"/>
                  </a:cubicBezTo>
                  <a:cubicBezTo>
                    <a:pt x="53340" y="727710"/>
                    <a:pt x="81280" y="701040"/>
                    <a:pt x="96520" y="664210"/>
                  </a:cubicBezTo>
                  <a:cubicBezTo>
                    <a:pt x="114300" y="617220"/>
                    <a:pt x="137160" y="543560"/>
                    <a:pt x="142240" y="502920"/>
                  </a:cubicBezTo>
                  <a:cubicBezTo>
                    <a:pt x="144780" y="477520"/>
                    <a:pt x="147320" y="464820"/>
                    <a:pt x="138430" y="443230"/>
                  </a:cubicBezTo>
                  <a:cubicBezTo>
                    <a:pt x="125730" y="407670"/>
                    <a:pt x="58420" y="363220"/>
                    <a:pt x="43180" y="321310"/>
                  </a:cubicBezTo>
                  <a:cubicBezTo>
                    <a:pt x="30480" y="288290"/>
                    <a:pt x="34290" y="255270"/>
                    <a:pt x="38100" y="222250"/>
                  </a:cubicBezTo>
                  <a:cubicBezTo>
                    <a:pt x="43180" y="186690"/>
                    <a:pt x="67310" y="149860"/>
                    <a:pt x="74930" y="114300"/>
                  </a:cubicBezTo>
                  <a:cubicBezTo>
                    <a:pt x="82550" y="81280"/>
                    <a:pt x="73660" y="31750"/>
                    <a:pt x="86360" y="15240"/>
                  </a:cubicBezTo>
                  <a:cubicBezTo>
                    <a:pt x="93980" y="5080"/>
                    <a:pt x="109220" y="0"/>
                    <a:pt x="118110" y="2540"/>
                  </a:cubicBezTo>
                  <a:cubicBezTo>
                    <a:pt x="125730" y="5080"/>
                    <a:pt x="134620" y="26670"/>
                    <a:pt x="134620" y="266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5289758" y="3608630"/>
              <a:ext cx="122935" cy="772423"/>
            </a:xfrm>
            <a:custGeom>
              <a:rect b="b" l="l" r="r" t="t"/>
              <a:pathLst>
                <a:path extrusionOk="0" h="901700" w="143510">
                  <a:moveTo>
                    <a:pt x="134620" y="43180"/>
                  </a:moveTo>
                  <a:cubicBezTo>
                    <a:pt x="78740" y="109220"/>
                    <a:pt x="69850" y="130810"/>
                    <a:pt x="63500" y="160020"/>
                  </a:cubicBezTo>
                  <a:cubicBezTo>
                    <a:pt x="55880" y="201930"/>
                    <a:pt x="50800" y="271780"/>
                    <a:pt x="60960" y="321310"/>
                  </a:cubicBezTo>
                  <a:cubicBezTo>
                    <a:pt x="71120" y="369570"/>
                    <a:pt x="110490" y="402590"/>
                    <a:pt x="121920" y="454660"/>
                  </a:cubicBezTo>
                  <a:cubicBezTo>
                    <a:pt x="137160" y="520700"/>
                    <a:pt x="132080" y="628650"/>
                    <a:pt x="125730" y="692150"/>
                  </a:cubicBezTo>
                  <a:cubicBezTo>
                    <a:pt x="120650" y="736600"/>
                    <a:pt x="113030" y="769620"/>
                    <a:pt x="100330" y="803910"/>
                  </a:cubicBezTo>
                  <a:cubicBezTo>
                    <a:pt x="87630" y="835660"/>
                    <a:pt x="64770" y="877570"/>
                    <a:pt x="49530" y="891540"/>
                  </a:cubicBezTo>
                  <a:cubicBezTo>
                    <a:pt x="41910" y="897890"/>
                    <a:pt x="34290" y="901700"/>
                    <a:pt x="27940" y="900430"/>
                  </a:cubicBezTo>
                  <a:cubicBezTo>
                    <a:pt x="20320" y="900430"/>
                    <a:pt x="11430" y="894080"/>
                    <a:pt x="7620" y="887730"/>
                  </a:cubicBezTo>
                  <a:cubicBezTo>
                    <a:pt x="3810" y="881380"/>
                    <a:pt x="3810" y="869950"/>
                    <a:pt x="7620" y="863600"/>
                  </a:cubicBezTo>
                  <a:cubicBezTo>
                    <a:pt x="11430" y="857250"/>
                    <a:pt x="26670" y="849630"/>
                    <a:pt x="34290" y="850900"/>
                  </a:cubicBezTo>
                  <a:cubicBezTo>
                    <a:pt x="41910" y="850900"/>
                    <a:pt x="50800" y="858520"/>
                    <a:pt x="53340" y="866140"/>
                  </a:cubicBezTo>
                  <a:cubicBezTo>
                    <a:pt x="55880" y="873760"/>
                    <a:pt x="52070" y="890270"/>
                    <a:pt x="45720" y="895350"/>
                  </a:cubicBezTo>
                  <a:cubicBezTo>
                    <a:pt x="39370" y="900430"/>
                    <a:pt x="21590" y="900430"/>
                    <a:pt x="15240" y="895350"/>
                  </a:cubicBezTo>
                  <a:cubicBezTo>
                    <a:pt x="8890" y="891540"/>
                    <a:pt x="3810" y="883920"/>
                    <a:pt x="3810" y="873760"/>
                  </a:cubicBezTo>
                  <a:cubicBezTo>
                    <a:pt x="5080" y="855980"/>
                    <a:pt x="38100" y="825500"/>
                    <a:pt x="49530" y="796290"/>
                  </a:cubicBezTo>
                  <a:cubicBezTo>
                    <a:pt x="62230" y="765810"/>
                    <a:pt x="69850" y="735330"/>
                    <a:pt x="74930" y="692150"/>
                  </a:cubicBezTo>
                  <a:cubicBezTo>
                    <a:pt x="81280" y="629920"/>
                    <a:pt x="85090" y="521970"/>
                    <a:pt x="71120" y="454660"/>
                  </a:cubicBezTo>
                  <a:cubicBezTo>
                    <a:pt x="58420" y="402590"/>
                    <a:pt x="20320" y="369570"/>
                    <a:pt x="10160" y="321310"/>
                  </a:cubicBezTo>
                  <a:cubicBezTo>
                    <a:pt x="0" y="271780"/>
                    <a:pt x="3810" y="209550"/>
                    <a:pt x="12700" y="161290"/>
                  </a:cubicBezTo>
                  <a:cubicBezTo>
                    <a:pt x="21590" y="119380"/>
                    <a:pt x="35560" y="76200"/>
                    <a:pt x="55880" y="48260"/>
                  </a:cubicBezTo>
                  <a:cubicBezTo>
                    <a:pt x="72390" y="25400"/>
                    <a:pt x="99060" y="1270"/>
                    <a:pt x="115570" y="0"/>
                  </a:cubicBezTo>
                  <a:cubicBezTo>
                    <a:pt x="124460" y="0"/>
                    <a:pt x="135890" y="7620"/>
                    <a:pt x="139700" y="15240"/>
                  </a:cubicBezTo>
                  <a:cubicBezTo>
                    <a:pt x="143510" y="22860"/>
                    <a:pt x="134620" y="43180"/>
                    <a:pt x="134620" y="431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5394199" y="3781609"/>
              <a:ext cx="237166" cy="350310"/>
            </a:xfrm>
            <a:custGeom>
              <a:rect b="b" l="l" r="r" t="t"/>
              <a:pathLst>
                <a:path extrusionOk="0" h="408940" w="276860">
                  <a:moveTo>
                    <a:pt x="0" y="378460"/>
                  </a:moveTo>
                  <a:cubicBezTo>
                    <a:pt x="49530" y="231140"/>
                    <a:pt x="87630" y="165100"/>
                    <a:pt x="124460" y="118110"/>
                  </a:cubicBezTo>
                  <a:cubicBezTo>
                    <a:pt x="157480" y="74930"/>
                    <a:pt x="209550" y="15240"/>
                    <a:pt x="237490" y="6350"/>
                  </a:cubicBezTo>
                  <a:cubicBezTo>
                    <a:pt x="248920" y="1270"/>
                    <a:pt x="261620" y="3810"/>
                    <a:pt x="267970" y="8890"/>
                  </a:cubicBezTo>
                  <a:cubicBezTo>
                    <a:pt x="273050" y="13970"/>
                    <a:pt x="276860" y="25400"/>
                    <a:pt x="275590" y="31750"/>
                  </a:cubicBezTo>
                  <a:cubicBezTo>
                    <a:pt x="274320" y="39370"/>
                    <a:pt x="266700" y="48260"/>
                    <a:pt x="260350" y="50800"/>
                  </a:cubicBezTo>
                  <a:cubicBezTo>
                    <a:pt x="254000" y="53340"/>
                    <a:pt x="242570" y="54610"/>
                    <a:pt x="237490" y="49530"/>
                  </a:cubicBezTo>
                  <a:cubicBezTo>
                    <a:pt x="229870" y="43180"/>
                    <a:pt x="224790" y="20320"/>
                    <a:pt x="229870" y="13970"/>
                  </a:cubicBezTo>
                  <a:cubicBezTo>
                    <a:pt x="233680" y="6350"/>
                    <a:pt x="251460" y="0"/>
                    <a:pt x="259080" y="3810"/>
                  </a:cubicBezTo>
                  <a:cubicBezTo>
                    <a:pt x="266700" y="7620"/>
                    <a:pt x="275590" y="22860"/>
                    <a:pt x="274320" y="36830"/>
                  </a:cubicBezTo>
                  <a:cubicBezTo>
                    <a:pt x="267970" y="71120"/>
                    <a:pt x="166370" y="132080"/>
                    <a:pt x="129540" y="190500"/>
                  </a:cubicBezTo>
                  <a:cubicBezTo>
                    <a:pt x="90170" y="251460"/>
                    <a:pt x="73660" y="375920"/>
                    <a:pt x="44450" y="398780"/>
                  </a:cubicBezTo>
                  <a:cubicBezTo>
                    <a:pt x="34290" y="407670"/>
                    <a:pt x="19050" y="408940"/>
                    <a:pt x="11430" y="405130"/>
                  </a:cubicBezTo>
                  <a:cubicBezTo>
                    <a:pt x="5080" y="401320"/>
                    <a:pt x="0" y="378460"/>
                    <a:pt x="0" y="3784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5240802" y="4323393"/>
              <a:ext cx="118583" cy="407970"/>
            </a:xfrm>
            <a:custGeom>
              <a:rect b="b" l="l" r="r" t="t"/>
              <a:pathLst>
                <a:path extrusionOk="0" h="476250" w="138430">
                  <a:moveTo>
                    <a:pt x="138430" y="35560"/>
                  </a:moveTo>
                  <a:cubicBezTo>
                    <a:pt x="57150" y="330200"/>
                    <a:pt x="78740" y="429260"/>
                    <a:pt x="63500" y="457200"/>
                  </a:cubicBezTo>
                  <a:cubicBezTo>
                    <a:pt x="57150" y="468630"/>
                    <a:pt x="45720" y="474980"/>
                    <a:pt x="38100" y="474980"/>
                  </a:cubicBezTo>
                  <a:cubicBezTo>
                    <a:pt x="29210" y="474980"/>
                    <a:pt x="15240" y="463550"/>
                    <a:pt x="13970" y="454660"/>
                  </a:cubicBezTo>
                  <a:cubicBezTo>
                    <a:pt x="12700" y="447040"/>
                    <a:pt x="26670" y="425450"/>
                    <a:pt x="35560" y="424180"/>
                  </a:cubicBezTo>
                  <a:cubicBezTo>
                    <a:pt x="43180" y="422910"/>
                    <a:pt x="63500" y="438150"/>
                    <a:pt x="64770" y="447040"/>
                  </a:cubicBezTo>
                  <a:cubicBezTo>
                    <a:pt x="64770" y="455930"/>
                    <a:pt x="49530" y="473710"/>
                    <a:pt x="40640" y="474980"/>
                  </a:cubicBezTo>
                  <a:cubicBezTo>
                    <a:pt x="33020" y="476250"/>
                    <a:pt x="21590" y="469900"/>
                    <a:pt x="15240" y="457200"/>
                  </a:cubicBezTo>
                  <a:cubicBezTo>
                    <a:pt x="0" y="427990"/>
                    <a:pt x="6350" y="322580"/>
                    <a:pt x="17780" y="251460"/>
                  </a:cubicBezTo>
                  <a:cubicBezTo>
                    <a:pt x="30480" y="173990"/>
                    <a:pt x="66040" y="36830"/>
                    <a:pt x="93980" y="11430"/>
                  </a:cubicBezTo>
                  <a:cubicBezTo>
                    <a:pt x="105410" y="1270"/>
                    <a:pt x="120650" y="0"/>
                    <a:pt x="127000" y="3810"/>
                  </a:cubicBezTo>
                  <a:cubicBezTo>
                    <a:pt x="134620" y="7620"/>
                    <a:pt x="138430" y="35560"/>
                    <a:pt x="138430" y="355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4908986" y="2020267"/>
              <a:ext cx="423201" cy="339431"/>
            </a:xfrm>
            <a:custGeom>
              <a:rect b="b" l="l" r="r" t="t"/>
              <a:pathLst>
                <a:path extrusionOk="0" h="396240" w="494030">
                  <a:moveTo>
                    <a:pt x="33020" y="0"/>
                  </a:moveTo>
                  <a:cubicBezTo>
                    <a:pt x="349250" y="128270"/>
                    <a:pt x="361950" y="143510"/>
                    <a:pt x="384810" y="165100"/>
                  </a:cubicBezTo>
                  <a:cubicBezTo>
                    <a:pt x="411480" y="190500"/>
                    <a:pt x="452120" y="222250"/>
                    <a:pt x="464820" y="252730"/>
                  </a:cubicBezTo>
                  <a:cubicBezTo>
                    <a:pt x="476250" y="278130"/>
                    <a:pt x="464820" y="309880"/>
                    <a:pt x="471170" y="331470"/>
                  </a:cubicBezTo>
                  <a:cubicBezTo>
                    <a:pt x="476250" y="346710"/>
                    <a:pt x="494030" y="358140"/>
                    <a:pt x="494030" y="369570"/>
                  </a:cubicBezTo>
                  <a:cubicBezTo>
                    <a:pt x="492760" y="378460"/>
                    <a:pt x="481330" y="391160"/>
                    <a:pt x="473710" y="393700"/>
                  </a:cubicBezTo>
                  <a:cubicBezTo>
                    <a:pt x="467360" y="396240"/>
                    <a:pt x="455930" y="392430"/>
                    <a:pt x="450850" y="387350"/>
                  </a:cubicBezTo>
                  <a:cubicBezTo>
                    <a:pt x="445770" y="382270"/>
                    <a:pt x="441960" y="372110"/>
                    <a:pt x="443230" y="365760"/>
                  </a:cubicBezTo>
                  <a:cubicBezTo>
                    <a:pt x="443230" y="358140"/>
                    <a:pt x="450850" y="349250"/>
                    <a:pt x="457200" y="345440"/>
                  </a:cubicBezTo>
                  <a:cubicBezTo>
                    <a:pt x="463550" y="342900"/>
                    <a:pt x="474980" y="342900"/>
                    <a:pt x="480060" y="346710"/>
                  </a:cubicBezTo>
                  <a:cubicBezTo>
                    <a:pt x="486410" y="350520"/>
                    <a:pt x="492760" y="359410"/>
                    <a:pt x="492760" y="367030"/>
                  </a:cubicBezTo>
                  <a:cubicBezTo>
                    <a:pt x="494030" y="373380"/>
                    <a:pt x="488950" y="384810"/>
                    <a:pt x="483870" y="388620"/>
                  </a:cubicBezTo>
                  <a:cubicBezTo>
                    <a:pt x="478790" y="392430"/>
                    <a:pt x="468630" y="396240"/>
                    <a:pt x="461010" y="392430"/>
                  </a:cubicBezTo>
                  <a:cubicBezTo>
                    <a:pt x="447040" y="387350"/>
                    <a:pt x="427990" y="354330"/>
                    <a:pt x="421640" y="332740"/>
                  </a:cubicBezTo>
                  <a:cubicBezTo>
                    <a:pt x="414020" y="313690"/>
                    <a:pt x="426720" y="288290"/>
                    <a:pt x="417830" y="269240"/>
                  </a:cubicBezTo>
                  <a:cubicBezTo>
                    <a:pt x="408940" y="248920"/>
                    <a:pt x="384810" y="233680"/>
                    <a:pt x="364490" y="215900"/>
                  </a:cubicBezTo>
                  <a:cubicBezTo>
                    <a:pt x="342900" y="195580"/>
                    <a:pt x="321310" y="171450"/>
                    <a:pt x="290830" y="154940"/>
                  </a:cubicBezTo>
                  <a:cubicBezTo>
                    <a:pt x="252730" y="133350"/>
                    <a:pt x="187960" y="121920"/>
                    <a:pt x="152400" y="104140"/>
                  </a:cubicBezTo>
                  <a:cubicBezTo>
                    <a:pt x="129540" y="92710"/>
                    <a:pt x="119380" y="77470"/>
                    <a:pt x="97790" y="68580"/>
                  </a:cubicBezTo>
                  <a:cubicBezTo>
                    <a:pt x="73660" y="58420"/>
                    <a:pt x="29210" y="59690"/>
                    <a:pt x="15240" y="46990"/>
                  </a:cubicBezTo>
                  <a:cubicBezTo>
                    <a:pt x="6350" y="39370"/>
                    <a:pt x="0" y="22860"/>
                    <a:pt x="3810" y="15240"/>
                  </a:cubicBezTo>
                  <a:cubicBezTo>
                    <a:pt x="6350" y="7620"/>
                    <a:pt x="33020" y="0"/>
                    <a:pt x="3302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2518826" y="1395801"/>
              <a:ext cx="657103" cy="370981"/>
            </a:xfrm>
            <a:custGeom>
              <a:rect b="b" l="l" r="r" t="t"/>
              <a:pathLst>
                <a:path extrusionOk="0" h="433070" w="767080">
                  <a:moveTo>
                    <a:pt x="740410" y="59690"/>
                  </a:moveTo>
                  <a:cubicBezTo>
                    <a:pt x="604520" y="100330"/>
                    <a:pt x="563880" y="128270"/>
                    <a:pt x="528320" y="154940"/>
                  </a:cubicBezTo>
                  <a:cubicBezTo>
                    <a:pt x="491490" y="181610"/>
                    <a:pt x="461010" y="227330"/>
                    <a:pt x="424180" y="246380"/>
                  </a:cubicBezTo>
                  <a:cubicBezTo>
                    <a:pt x="392430" y="262890"/>
                    <a:pt x="364490" y="257810"/>
                    <a:pt x="325120" y="271780"/>
                  </a:cubicBezTo>
                  <a:cubicBezTo>
                    <a:pt x="265430" y="290830"/>
                    <a:pt x="153670" y="332740"/>
                    <a:pt x="104140" y="365760"/>
                  </a:cubicBezTo>
                  <a:cubicBezTo>
                    <a:pt x="73660" y="386080"/>
                    <a:pt x="58420" y="424180"/>
                    <a:pt x="39370" y="427990"/>
                  </a:cubicBezTo>
                  <a:cubicBezTo>
                    <a:pt x="26670" y="431800"/>
                    <a:pt x="7620" y="425450"/>
                    <a:pt x="3810" y="417830"/>
                  </a:cubicBezTo>
                  <a:cubicBezTo>
                    <a:pt x="0" y="410210"/>
                    <a:pt x="10160" y="387350"/>
                    <a:pt x="17780" y="382270"/>
                  </a:cubicBezTo>
                  <a:cubicBezTo>
                    <a:pt x="22860" y="379730"/>
                    <a:pt x="35560" y="381000"/>
                    <a:pt x="40640" y="384810"/>
                  </a:cubicBezTo>
                  <a:cubicBezTo>
                    <a:pt x="46990" y="388620"/>
                    <a:pt x="53340" y="398780"/>
                    <a:pt x="52070" y="406400"/>
                  </a:cubicBezTo>
                  <a:cubicBezTo>
                    <a:pt x="50800" y="414020"/>
                    <a:pt x="34290" y="430530"/>
                    <a:pt x="26670" y="431800"/>
                  </a:cubicBezTo>
                  <a:cubicBezTo>
                    <a:pt x="19050" y="433070"/>
                    <a:pt x="8890" y="425450"/>
                    <a:pt x="5080" y="420370"/>
                  </a:cubicBezTo>
                  <a:cubicBezTo>
                    <a:pt x="1270" y="414020"/>
                    <a:pt x="0" y="405130"/>
                    <a:pt x="3810" y="396240"/>
                  </a:cubicBezTo>
                  <a:cubicBezTo>
                    <a:pt x="11430" y="377190"/>
                    <a:pt x="39370" y="349250"/>
                    <a:pt x="74930" y="326390"/>
                  </a:cubicBezTo>
                  <a:cubicBezTo>
                    <a:pt x="143510" y="281940"/>
                    <a:pt x="332740" y="236220"/>
                    <a:pt x="408940" y="190500"/>
                  </a:cubicBezTo>
                  <a:cubicBezTo>
                    <a:pt x="454660" y="163830"/>
                    <a:pt x="472440" y="133350"/>
                    <a:pt x="509270" y="107950"/>
                  </a:cubicBezTo>
                  <a:cubicBezTo>
                    <a:pt x="547370" y="80010"/>
                    <a:pt x="593090" y="45720"/>
                    <a:pt x="636270" y="29210"/>
                  </a:cubicBezTo>
                  <a:cubicBezTo>
                    <a:pt x="673100" y="15240"/>
                    <a:pt x="726440" y="0"/>
                    <a:pt x="746760" y="8890"/>
                  </a:cubicBezTo>
                  <a:cubicBezTo>
                    <a:pt x="758190" y="13970"/>
                    <a:pt x="767080" y="27940"/>
                    <a:pt x="765810" y="36830"/>
                  </a:cubicBezTo>
                  <a:cubicBezTo>
                    <a:pt x="765810" y="45720"/>
                    <a:pt x="740410" y="59690"/>
                    <a:pt x="740410" y="596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6"/>
          <p:cNvGrpSpPr/>
          <p:nvPr/>
        </p:nvGrpSpPr>
        <p:grpSpPr>
          <a:xfrm>
            <a:off x="0" y="7974246"/>
            <a:ext cx="18288000" cy="2312754"/>
            <a:chOff x="0" y="-47625"/>
            <a:chExt cx="4816593" cy="609120"/>
          </a:xfrm>
        </p:grpSpPr>
        <p:sp>
          <p:nvSpPr>
            <p:cNvPr id="376" name="Google Shape;376;p16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377" name="Google Shape;377;p16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6"/>
          <p:cNvGrpSpPr/>
          <p:nvPr/>
        </p:nvGrpSpPr>
        <p:grpSpPr>
          <a:xfrm>
            <a:off x="0" y="-180827"/>
            <a:ext cx="18288122" cy="2312768"/>
            <a:chOff x="0" y="-47625"/>
            <a:chExt cx="4816593" cy="609120"/>
          </a:xfrm>
        </p:grpSpPr>
        <p:sp>
          <p:nvSpPr>
            <p:cNvPr id="379" name="Google Shape;379;p16"/>
            <p:cNvSpPr/>
            <p:nvPr/>
          </p:nvSpPr>
          <p:spPr>
            <a:xfrm>
              <a:off x="0" y="0"/>
              <a:ext cx="4816592" cy="561495"/>
            </a:xfrm>
            <a:custGeom>
              <a:rect b="b" l="l" r="r" t="t"/>
              <a:pathLst>
                <a:path extrusionOk="0" h="5614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495"/>
                  </a:lnTo>
                  <a:lnTo>
                    <a:pt x="0" y="561495"/>
                  </a:lnTo>
                  <a:close/>
                </a:path>
              </a:pathLst>
            </a:custGeom>
            <a:solidFill>
              <a:srgbClr val="70AED5"/>
            </a:solidFill>
            <a:ln>
              <a:noFill/>
            </a:ln>
          </p:spPr>
        </p:sp>
        <p:sp>
          <p:nvSpPr>
            <p:cNvPr id="380" name="Google Shape;380;p16"/>
            <p:cNvSpPr txBox="1"/>
            <p:nvPr/>
          </p:nvSpPr>
          <p:spPr>
            <a:xfrm>
              <a:off x="0" y="-47625"/>
              <a:ext cx="4816593" cy="60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16"/>
          <p:cNvSpPr txBox="1"/>
          <p:nvPr/>
        </p:nvSpPr>
        <p:spPr>
          <a:xfrm>
            <a:off x="0" y="8661717"/>
            <a:ext cx="18288000" cy="1174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WITHOUT A FACEBOOK REMINDER</a:t>
            </a:r>
            <a:endParaRPr/>
          </a:p>
        </p:txBody>
      </p:sp>
      <p:sp>
        <p:nvSpPr>
          <p:cNvPr id="382" name="Google Shape;382;p16"/>
          <p:cNvSpPr txBox="1"/>
          <p:nvPr/>
        </p:nvSpPr>
        <p:spPr>
          <a:xfrm>
            <a:off x="0" y="466703"/>
            <a:ext cx="1828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WHEN I REMEMBER SOMEONE’S BIRTHDAY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8E9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/>
          <p:nvPr/>
        </p:nvSpPr>
        <p:spPr>
          <a:xfrm>
            <a:off x="5958840" y="3026569"/>
            <a:ext cx="5694045" cy="4236720"/>
          </a:xfrm>
          <a:custGeom>
            <a:rect b="b" l="l" r="r" t="t"/>
            <a:pathLst>
              <a:path extrusionOk="0" h="5648960" w="7592060">
                <a:moveTo>
                  <a:pt x="0" y="4343400"/>
                </a:moveTo>
                <a:cubicBezTo>
                  <a:pt x="5080" y="4277360"/>
                  <a:pt x="5080" y="4264660"/>
                  <a:pt x="7620" y="4243070"/>
                </a:cubicBezTo>
                <a:cubicBezTo>
                  <a:pt x="12700" y="4204970"/>
                  <a:pt x="17780" y="4151630"/>
                  <a:pt x="36830" y="4086860"/>
                </a:cubicBezTo>
                <a:cubicBezTo>
                  <a:pt x="73660" y="3967480"/>
                  <a:pt x="187960" y="3710940"/>
                  <a:pt x="250190" y="3597910"/>
                </a:cubicBezTo>
                <a:cubicBezTo>
                  <a:pt x="285750" y="3534410"/>
                  <a:pt x="317500" y="3509010"/>
                  <a:pt x="346710" y="3455670"/>
                </a:cubicBezTo>
                <a:cubicBezTo>
                  <a:pt x="381000" y="3393440"/>
                  <a:pt x="433070" y="3290570"/>
                  <a:pt x="435610" y="3244850"/>
                </a:cubicBezTo>
                <a:cubicBezTo>
                  <a:pt x="435610" y="3224530"/>
                  <a:pt x="421640" y="3223260"/>
                  <a:pt x="419100" y="3199130"/>
                </a:cubicBezTo>
                <a:cubicBezTo>
                  <a:pt x="412750" y="3120390"/>
                  <a:pt x="461010" y="2821940"/>
                  <a:pt x="501650" y="2689860"/>
                </a:cubicBezTo>
                <a:cubicBezTo>
                  <a:pt x="529590" y="2599690"/>
                  <a:pt x="567690" y="2560320"/>
                  <a:pt x="601980" y="2472690"/>
                </a:cubicBezTo>
                <a:cubicBezTo>
                  <a:pt x="654050" y="2343150"/>
                  <a:pt x="698500" y="2136140"/>
                  <a:pt x="767080" y="1986280"/>
                </a:cubicBezTo>
                <a:cubicBezTo>
                  <a:pt x="831850" y="1845310"/>
                  <a:pt x="894080" y="1737360"/>
                  <a:pt x="999490" y="1595120"/>
                </a:cubicBezTo>
                <a:cubicBezTo>
                  <a:pt x="1148080" y="1391920"/>
                  <a:pt x="1417320" y="1080770"/>
                  <a:pt x="1610360" y="911860"/>
                </a:cubicBezTo>
                <a:cubicBezTo>
                  <a:pt x="1752600" y="787400"/>
                  <a:pt x="1869440" y="718820"/>
                  <a:pt x="2021840" y="633730"/>
                </a:cubicBezTo>
                <a:cubicBezTo>
                  <a:pt x="2189480" y="539750"/>
                  <a:pt x="2404110" y="453390"/>
                  <a:pt x="2579370" y="378460"/>
                </a:cubicBezTo>
                <a:cubicBezTo>
                  <a:pt x="2731770" y="313690"/>
                  <a:pt x="2853690" y="256540"/>
                  <a:pt x="3013710" y="207010"/>
                </a:cubicBezTo>
                <a:cubicBezTo>
                  <a:pt x="3200400" y="149860"/>
                  <a:pt x="3435350" y="101600"/>
                  <a:pt x="3633470" y="68580"/>
                </a:cubicBezTo>
                <a:cubicBezTo>
                  <a:pt x="3811270" y="38100"/>
                  <a:pt x="3967480" y="20320"/>
                  <a:pt x="4144010" y="10160"/>
                </a:cubicBezTo>
                <a:cubicBezTo>
                  <a:pt x="4334510" y="0"/>
                  <a:pt x="4555490" y="1270"/>
                  <a:pt x="4740910" y="11430"/>
                </a:cubicBezTo>
                <a:cubicBezTo>
                  <a:pt x="4900930" y="20320"/>
                  <a:pt x="5034280" y="29210"/>
                  <a:pt x="5190490" y="58420"/>
                </a:cubicBezTo>
                <a:cubicBezTo>
                  <a:pt x="5369560" y="92710"/>
                  <a:pt x="5574030" y="154940"/>
                  <a:pt x="5753100" y="214630"/>
                </a:cubicBezTo>
                <a:cubicBezTo>
                  <a:pt x="5923280" y="271780"/>
                  <a:pt x="6087110" y="339090"/>
                  <a:pt x="6240780" y="407670"/>
                </a:cubicBezTo>
                <a:cubicBezTo>
                  <a:pt x="6383020" y="472440"/>
                  <a:pt x="6518910" y="535940"/>
                  <a:pt x="6645910" y="612140"/>
                </a:cubicBezTo>
                <a:cubicBezTo>
                  <a:pt x="6767830" y="687070"/>
                  <a:pt x="6875780" y="745490"/>
                  <a:pt x="6990080" y="858520"/>
                </a:cubicBezTo>
                <a:cubicBezTo>
                  <a:pt x="7145020" y="1010920"/>
                  <a:pt x="7355840" y="1257300"/>
                  <a:pt x="7452360" y="1489710"/>
                </a:cubicBezTo>
                <a:cubicBezTo>
                  <a:pt x="7548880" y="1720850"/>
                  <a:pt x="7553960" y="1993900"/>
                  <a:pt x="7573010" y="2250440"/>
                </a:cubicBezTo>
                <a:cubicBezTo>
                  <a:pt x="7592060" y="2512060"/>
                  <a:pt x="7574280" y="2882900"/>
                  <a:pt x="7564120" y="3048000"/>
                </a:cubicBezTo>
                <a:cubicBezTo>
                  <a:pt x="7559040" y="3121660"/>
                  <a:pt x="7541260" y="3159760"/>
                  <a:pt x="7543800" y="3209290"/>
                </a:cubicBezTo>
                <a:cubicBezTo>
                  <a:pt x="7546340" y="3253740"/>
                  <a:pt x="7567930" y="3276600"/>
                  <a:pt x="7573010" y="3331210"/>
                </a:cubicBezTo>
                <a:cubicBezTo>
                  <a:pt x="7583170" y="3437890"/>
                  <a:pt x="7581900" y="3649980"/>
                  <a:pt x="7553960" y="3802380"/>
                </a:cubicBezTo>
                <a:cubicBezTo>
                  <a:pt x="7526020" y="3956050"/>
                  <a:pt x="7457440" y="4142740"/>
                  <a:pt x="7404100" y="4248150"/>
                </a:cubicBezTo>
                <a:cubicBezTo>
                  <a:pt x="7369810" y="4312920"/>
                  <a:pt x="7322820" y="4345940"/>
                  <a:pt x="7299960" y="4394200"/>
                </a:cubicBezTo>
                <a:cubicBezTo>
                  <a:pt x="7280910" y="4433570"/>
                  <a:pt x="7288530" y="4458970"/>
                  <a:pt x="7265670" y="4509770"/>
                </a:cubicBezTo>
                <a:cubicBezTo>
                  <a:pt x="7212330" y="4630420"/>
                  <a:pt x="7054850" y="4918710"/>
                  <a:pt x="6916420" y="5081270"/>
                </a:cubicBezTo>
                <a:cubicBezTo>
                  <a:pt x="6784340" y="5236210"/>
                  <a:pt x="6626860" y="5378450"/>
                  <a:pt x="6460490" y="5471160"/>
                </a:cubicBezTo>
                <a:cubicBezTo>
                  <a:pt x="6303010" y="5560060"/>
                  <a:pt x="6126480" y="5621020"/>
                  <a:pt x="5947410" y="5634990"/>
                </a:cubicBezTo>
                <a:cubicBezTo>
                  <a:pt x="5755640" y="5648960"/>
                  <a:pt x="5513070" y="5542280"/>
                  <a:pt x="5342890" y="5541010"/>
                </a:cubicBezTo>
                <a:cubicBezTo>
                  <a:pt x="5218430" y="5539740"/>
                  <a:pt x="5146040" y="5574030"/>
                  <a:pt x="5021580" y="5585460"/>
                </a:cubicBezTo>
                <a:cubicBezTo>
                  <a:pt x="4848860" y="5601970"/>
                  <a:pt x="4612640" y="5617210"/>
                  <a:pt x="4401820" y="5615940"/>
                </a:cubicBezTo>
                <a:cubicBezTo>
                  <a:pt x="4182110" y="5614670"/>
                  <a:pt x="3964940" y="5608320"/>
                  <a:pt x="3727450" y="5576570"/>
                </a:cubicBezTo>
                <a:cubicBezTo>
                  <a:pt x="3458210" y="5539740"/>
                  <a:pt x="3131820" y="5463540"/>
                  <a:pt x="2871470" y="5393690"/>
                </a:cubicBezTo>
                <a:cubicBezTo>
                  <a:pt x="2646680" y="5331460"/>
                  <a:pt x="2437130" y="5265420"/>
                  <a:pt x="2252980" y="5187950"/>
                </a:cubicBezTo>
                <a:cubicBezTo>
                  <a:pt x="2096770" y="5121910"/>
                  <a:pt x="1910080" y="5026660"/>
                  <a:pt x="1835150" y="4969510"/>
                </a:cubicBezTo>
                <a:cubicBezTo>
                  <a:pt x="1802130" y="4944110"/>
                  <a:pt x="1804670" y="4923790"/>
                  <a:pt x="1772920" y="4903470"/>
                </a:cubicBezTo>
                <a:cubicBezTo>
                  <a:pt x="1714500" y="4865370"/>
                  <a:pt x="1581150" y="4860290"/>
                  <a:pt x="1490980" y="4804410"/>
                </a:cubicBezTo>
                <a:cubicBezTo>
                  <a:pt x="1381760" y="4734560"/>
                  <a:pt x="1240790" y="4578350"/>
                  <a:pt x="1179830" y="4490720"/>
                </a:cubicBezTo>
                <a:cubicBezTo>
                  <a:pt x="1144270" y="4439920"/>
                  <a:pt x="1134110" y="4354830"/>
                  <a:pt x="1116330" y="4356100"/>
                </a:cubicBezTo>
                <a:cubicBezTo>
                  <a:pt x="1093470" y="4359910"/>
                  <a:pt x="1066800" y="4603750"/>
                  <a:pt x="1066800" y="4606290"/>
                </a:cubicBezTo>
                <a:cubicBezTo>
                  <a:pt x="1066800" y="4607560"/>
                  <a:pt x="1060450" y="4639310"/>
                  <a:pt x="1056640" y="4655820"/>
                </a:cubicBezTo>
                <a:cubicBezTo>
                  <a:pt x="1052830" y="4672330"/>
                  <a:pt x="1046480" y="4705350"/>
                  <a:pt x="1046480" y="4705350"/>
                </a:cubicBezTo>
                <a:cubicBezTo>
                  <a:pt x="1046480" y="4706620"/>
                  <a:pt x="1032510" y="4735830"/>
                  <a:pt x="1024890" y="4751070"/>
                </a:cubicBezTo>
                <a:cubicBezTo>
                  <a:pt x="1018540" y="4766310"/>
                  <a:pt x="1004570" y="4796790"/>
                  <a:pt x="1003300" y="4796790"/>
                </a:cubicBezTo>
                <a:cubicBezTo>
                  <a:pt x="1003300" y="4798060"/>
                  <a:pt x="982980" y="4823460"/>
                  <a:pt x="971550" y="4836160"/>
                </a:cubicBezTo>
                <a:cubicBezTo>
                  <a:pt x="961390" y="4850130"/>
                  <a:pt x="941070" y="4875530"/>
                  <a:pt x="939800" y="4875530"/>
                </a:cubicBezTo>
                <a:cubicBezTo>
                  <a:pt x="939800" y="4876800"/>
                  <a:pt x="913130" y="4895850"/>
                  <a:pt x="900430" y="4906010"/>
                </a:cubicBezTo>
                <a:cubicBezTo>
                  <a:pt x="886460" y="4916170"/>
                  <a:pt x="859790" y="4936490"/>
                  <a:pt x="859790" y="4936490"/>
                </a:cubicBezTo>
                <a:cubicBezTo>
                  <a:pt x="858520" y="4936490"/>
                  <a:pt x="828040" y="4950460"/>
                  <a:pt x="812800" y="4956810"/>
                </a:cubicBezTo>
                <a:cubicBezTo>
                  <a:pt x="797560" y="4963160"/>
                  <a:pt x="767080" y="4975860"/>
                  <a:pt x="767080" y="4977130"/>
                </a:cubicBezTo>
                <a:cubicBezTo>
                  <a:pt x="765810" y="4977130"/>
                  <a:pt x="734060" y="4982210"/>
                  <a:pt x="717550" y="4984750"/>
                </a:cubicBezTo>
                <a:cubicBezTo>
                  <a:pt x="699770" y="4987290"/>
                  <a:pt x="668020" y="4993640"/>
                  <a:pt x="666750" y="4993640"/>
                </a:cubicBezTo>
                <a:cubicBezTo>
                  <a:pt x="666750" y="4993640"/>
                  <a:pt x="633730" y="4991100"/>
                  <a:pt x="617220" y="4989830"/>
                </a:cubicBezTo>
                <a:cubicBezTo>
                  <a:pt x="599440" y="4988560"/>
                  <a:pt x="566420" y="4986020"/>
                  <a:pt x="566420" y="4986020"/>
                </a:cubicBezTo>
                <a:cubicBezTo>
                  <a:pt x="565150" y="4984750"/>
                  <a:pt x="534670" y="4974590"/>
                  <a:pt x="518160" y="4969510"/>
                </a:cubicBezTo>
                <a:cubicBezTo>
                  <a:pt x="502920" y="4964430"/>
                  <a:pt x="471170" y="4954270"/>
                  <a:pt x="469900" y="4954270"/>
                </a:cubicBezTo>
                <a:cubicBezTo>
                  <a:pt x="469900" y="4953000"/>
                  <a:pt x="441960" y="4935220"/>
                  <a:pt x="427990" y="4926330"/>
                </a:cubicBezTo>
                <a:cubicBezTo>
                  <a:pt x="412750" y="4917440"/>
                  <a:pt x="384810" y="4900930"/>
                  <a:pt x="384810" y="4899660"/>
                </a:cubicBezTo>
                <a:cubicBezTo>
                  <a:pt x="384810" y="4899660"/>
                  <a:pt x="361950" y="4875530"/>
                  <a:pt x="349250" y="4864100"/>
                </a:cubicBezTo>
                <a:cubicBezTo>
                  <a:pt x="337820" y="4851400"/>
                  <a:pt x="314960" y="4828540"/>
                  <a:pt x="314960" y="4827270"/>
                </a:cubicBezTo>
                <a:cubicBezTo>
                  <a:pt x="313690" y="4827270"/>
                  <a:pt x="297180" y="4798060"/>
                  <a:pt x="289560" y="4784090"/>
                </a:cubicBezTo>
                <a:cubicBezTo>
                  <a:pt x="280670" y="4768850"/>
                  <a:pt x="264160" y="4740910"/>
                  <a:pt x="264160" y="4739640"/>
                </a:cubicBezTo>
                <a:cubicBezTo>
                  <a:pt x="264160" y="4739640"/>
                  <a:pt x="259080" y="4714240"/>
                  <a:pt x="254000" y="4709160"/>
                </a:cubicBezTo>
                <a:cubicBezTo>
                  <a:pt x="251460" y="4704080"/>
                  <a:pt x="247650" y="4705350"/>
                  <a:pt x="241300" y="4702810"/>
                </a:cubicBezTo>
                <a:cubicBezTo>
                  <a:pt x="231140" y="4697730"/>
                  <a:pt x="196850" y="4681220"/>
                  <a:pt x="195580" y="4681220"/>
                </a:cubicBezTo>
                <a:cubicBezTo>
                  <a:pt x="195580" y="4679950"/>
                  <a:pt x="170180" y="4659630"/>
                  <a:pt x="156210" y="4649470"/>
                </a:cubicBezTo>
                <a:cubicBezTo>
                  <a:pt x="143510" y="4638040"/>
                  <a:pt x="118110" y="4617720"/>
                  <a:pt x="116840" y="4617720"/>
                </a:cubicBezTo>
                <a:cubicBezTo>
                  <a:pt x="116840" y="4616450"/>
                  <a:pt x="116840" y="4616450"/>
                  <a:pt x="116840" y="4616450"/>
                </a:cubicBezTo>
                <a:cubicBezTo>
                  <a:pt x="116840" y="4616450"/>
                  <a:pt x="96520" y="4589780"/>
                  <a:pt x="86360" y="4577080"/>
                </a:cubicBezTo>
                <a:cubicBezTo>
                  <a:pt x="76200" y="4563110"/>
                  <a:pt x="57150" y="4536440"/>
                  <a:pt x="55880" y="4536440"/>
                </a:cubicBezTo>
                <a:cubicBezTo>
                  <a:pt x="55880" y="4536440"/>
                  <a:pt x="43180" y="4505960"/>
                  <a:pt x="36830" y="4489450"/>
                </a:cubicBezTo>
                <a:cubicBezTo>
                  <a:pt x="30480" y="4474210"/>
                  <a:pt x="16510" y="4443730"/>
                  <a:pt x="16510" y="4443730"/>
                </a:cubicBezTo>
                <a:cubicBezTo>
                  <a:pt x="16510" y="4442460"/>
                  <a:pt x="11430" y="4410710"/>
                  <a:pt x="8890" y="4394200"/>
                </a:cubicBezTo>
                <a:cubicBezTo>
                  <a:pt x="5080" y="4377690"/>
                  <a:pt x="0" y="4344670"/>
                  <a:pt x="0" y="4343400"/>
                </a:cubicBezTo>
                <a:moveTo>
                  <a:pt x="6501130" y="4069080"/>
                </a:moveTo>
                <a:cubicBezTo>
                  <a:pt x="6595110" y="3971290"/>
                  <a:pt x="6595110" y="3968750"/>
                  <a:pt x="6600190" y="3953510"/>
                </a:cubicBezTo>
                <a:cubicBezTo>
                  <a:pt x="6617970" y="3892550"/>
                  <a:pt x="6696710" y="3510280"/>
                  <a:pt x="6675120" y="3501390"/>
                </a:cubicBezTo>
                <a:cubicBezTo>
                  <a:pt x="6658610" y="3496310"/>
                  <a:pt x="6569710" y="3636010"/>
                  <a:pt x="6560820" y="3685540"/>
                </a:cubicBezTo>
                <a:cubicBezTo>
                  <a:pt x="6554470" y="3713480"/>
                  <a:pt x="6573520" y="3726180"/>
                  <a:pt x="6573520" y="3759200"/>
                </a:cubicBezTo>
                <a:cubicBezTo>
                  <a:pt x="6570980" y="3826510"/>
                  <a:pt x="6501130" y="4069080"/>
                  <a:pt x="6501130" y="4069080"/>
                </a:cubicBezTo>
              </a:path>
            </a:pathLst>
          </a:custGeom>
          <a:solidFill>
            <a:srgbClr val="FBB8FF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7"/>
          <p:cNvSpPr/>
          <p:nvPr/>
        </p:nvSpPr>
        <p:spPr>
          <a:xfrm>
            <a:off x="5584508" y="2598420"/>
            <a:ext cx="6613208" cy="5304472"/>
          </a:xfrm>
          <a:custGeom>
            <a:rect b="b" l="l" r="r" t="t"/>
            <a:pathLst>
              <a:path extrusionOk="0" h="7072630" w="8817610">
                <a:moveTo>
                  <a:pt x="0" y="4645660"/>
                </a:moveTo>
                <a:cubicBezTo>
                  <a:pt x="50800" y="3944620"/>
                  <a:pt x="101600" y="3761740"/>
                  <a:pt x="168910" y="3576320"/>
                </a:cubicBezTo>
                <a:cubicBezTo>
                  <a:pt x="242570" y="3373120"/>
                  <a:pt x="347980" y="3154680"/>
                  <a:pt x="452120" y="2960370"/>
                </a:cubicBezTo>
                <a:cubicBezTo>
                  <a:pt x="552450" y="2774950"/>
                  <a:pt x="656590" y="2604770"/>
                  <a:pt x="783590" y="2435860"/>
                </a:cubicBezTo>
                <a:cubicBezTo>
                  <a:pt x="914400" y="2260600"/>
                  <a:pt x="1120140" y="2038350"/>
                  <a:pt x="1228090" y="1930400"/>
                </a:cubicBezTo>
                <a:cubicBezTo>
                  <a:pt x="1283970" y="1874520"/>
                  <a:pt x="1337310" y="1847850"/>
                  <a:pt x="1362710" y="1812290"/>
                </a:cubicBezTo>
                <a:cubicBezTo>
                  <a:pt x="1379220" y="1789430"/>
                  <a:pt x="1374140" y="1779270"/>
                  <a:pt x="1389380" y="1748790"/>
                </a:cubicBezTo>
                <a:cubicBezTo>
                  <a:pt x="1431290" y="1664970"/>
                  <a:pt x="1550670" y="1433830"/>
                  <a:pt x="1658620" y="1276350"/>
                </a:cubicBezTo>
                <a:cubicBezTo>
                  <a:pt x="1778000" y="1102360"/>
                  <a:pt x="1934210" y="908050"/>
                  <a:pt x="2082800" y="755650"/>
                </a:cubicBezTo>
                <a:cubicBezTo>
                  <a:pt x="2218690" y="615950"/>
                  <a:pt x="2360930" y="494030"/>
                  <a:pt x="2506980" y="389890"/>
                </a:cubicBezTo>
                <a:cubicBezTo>
                  <a:pt x="2645410" y="292100"/>
                  <a:pt x="2786380" y="205740"/>
                  <a:pt x="2937510" y="143510"/>
                </a:cubicBezTo>
                <a:cubicBezTo>
                  <a:pt x="3084830" y="82550"/>
                  <a:pt x="3241040" y="35560"/>
                  <a:pt x="3402330" y="19050"/>
                </a:cubicBezTo>
                <a:cubicBezTo>
                  <a:pt x="3567430" y="0"/>
                  <a:pt x="3751580" y="8890"/>
                  <a:pt x="3917950" y="43180"/>
                </a:cubicBezTo>
                <a:cubicBezTo>
                  <a:pt x="4085590" y="78740"/>
                  <a:pt x="4305300" y="218440"/>
                  <a:pt x="4404360" y="224790"/>
                </a:cubicBezTo>
                <a:cubicBezTo>
                  <a:pt x="4447540" y="228600"/>
                  <a:pt x="4453890" y="205740"/>
                  <a:pt x="4499610" y="204470"/>
                </a:cubicBezTo>
                <a:cubicBezTo>
                  <a:pt x="4613910" y="199390"/>
                  <a:pt x="4940300" y="218440"/>
                  <a:pt x="5110480" y="281940"/>
                </a:cubicBezTo>
                <a:cubicBezTo>
                  <a:pt x="5253990" y="335280"/>
                  <a:pt x="5345430" y="472440"/>
                  <a:pt x="5472430" y="521970"/>
                </a:cubicBezTo>
                <a:cubicBezTo>
                  <a:pt x="5591810" y="568960"/>
                  <a:pt x="5708650" y="552450"/>
                  <a:pt x="5847080" y="580390"/>
                </a:cubicBezTo>
                <a:cubicBezTo>
                  <a:pt x="6023610" y="615950"/>
                  <a:pt x="6247130" y="659130"/>
                  <a:pt x="6443980" y="728980"/>
                </a:cubicBezTo>
                <a:cubicBezTo>
                  <a:pt x="6652260" y="803910"/>
                  <a:pt x="6878320" y="906780"/>
                  <a:pt x="7062470" y="1018540"/>
                </a:cubicBezTo>
                <a:cubicBezTo>
                  <a:pt x="7230110" y="1121410"/>
                  <a:pt x="7383780" y="1244600"/>
                  <a:pt x="7510780" y="1366520"/>
                </a:cubicBezTo>
                <a:cubicBezTo>
                  <a:pt x="7622540" y="1473200"/>
                  <a:pt x="7753350" y="1639570"/>
                  <a:pt x="7792720" y="1700530"/>
                </a:cubicBezTo>
                <a:cubicBezTo>
                  <a:pt x="7805420" y="1722120"/>
                  <a:pt x="7801610" y="1732280"/>
                  <a:pt x="7814310" y="1746250"/>
                </a:cubicBezTo>
                <a:cubicBezTo>
                  <a:pt x="7830820" y="1764030"/>
                  <a:pt x="7858760" y="1764030"/>
                  <a:pt x="7891780" y="1789430"/>
                </a:cubicBezTo>
                <a:cubicBezTo>
                  <a:pt x="7976870" y="1850390"/>
                  <a:pt x="8185150" y="2023110"/>
                  <a:pt x="8291830" y="2165350"/>
                </a:cubicBezTo>
                <a:cubicBezTo>
                  <a:pt x="8394700" y="2301240"/>
                  <a:pt x="8475980" y="2451100"/>
                  <a:pt x="8528050" y="2620010"/>
                </a:cubicBezTo>
                <a:cubicBezTo>
                  <a:pt x="8585200" y="2807970"/>
                  <a:pt x="8605520" y="3103880"/>
                  <a:pt x="8602980" y="3246120"/>
                </a:cubicBezTo>
                <a:cubicBezTo>
                  <a:pt x="8601710" y="3321050"/>
                  <a:pt x="8567420" y="3359150"/>
                  <a:pt x="8577580" y="3415030"/>
                </a:cubicBezTo>
                <a:cubicBezTo>
                  <a:pt x="8590280" y="3478530"/>
                  <a:pt x="8657590" y="3516630"/>
                  <a:pt x="8688070" y="3602990"/>
                </a:cubicBezTo>
                <a:cubicBezTo>
                  <a:pt x="8745220" y="3760470"/>
                  <a:pt x="8817610" y="4091940"/>
                  <a:pt x="8803640" y="4312920"/>
                </a:cubicBezTo>
                <a:cubicBezTo>
                  <a:pt x="8789670" y="4512310"/>
                  <a:pt x="8726170" y="4715510"/>
                  <a:pt x="8634730" y="4874260"/>
                </a:cubicBezTo>
                <a:cubicBezTo>
                  <a:pt x="8549640" y="5021580"/>
                  <a:pt x="8354060" y="5151120"/>
                  <a:pt x="8289290" y="5242560"/>
                </a:cubicBezTo>
                <a:cubicBezTo>
                  <a:pt x="8257540" y="5288280"/>
                  <a:pt x="8263890" y="5309870"/>
                  <a:pt x="8230870" y="5355590"/>
                </a:cubicBezTo>
                <a:cubicBezTo>
                  <a:pt x="8163560" y="5447030"/>
                  <a:pt x="7961630" y="5646420"/>
                  <a:pt x="7860030" y="5723890"/>
                </a:cubicBezTo>
                <a:cubicBezTo>
                  <a:pt x="7801610" y="5770880"/>
                  <a:pt x="7762240" y="5767070"/>
                  <a:pt x="7707630" y="5816600"/>
                </a:cubicBezTo>
                <a:cubicBezTo>
                  <a:pt x="7614920" y="5899150"/>
                  <a:pt x="7509510" y="6094730"/>
                  <a:pt x="7393940" y="6220460"/>
                </a:cubicBezTo>
                <a:cubicBezTo>
                  <a:pt x="7277100" y="6347460"/>
                  <a:pt x="7150100" y="6469380"/>
                  <a:pt x="7009130" y="6572250"/>
                </a:cubicBezTo>
                <a:cubicBezTo>
                  <a:pt x="6863080" y="6678930"/>
                  <a:pt x="6697980" y="6776720"/>
                  <a:pt x="6526530" y="6847840"/>
                </a:cubicBezTo>
                <a:cubicBezTo>
                  <a:pt x="6352540" y="6921500"/>
                  <a:pt x="6153150" y="6968490"/>
                  <a:pt x="5969000" y="7004050"/>
                </a:cubicBezTo>
                <a:cubicBezTo>
                  <a:pt x="5795010" y="7038340"/>
                  <a:pt x="5634990" y="7058660"/>
                  <a:pt x="5453380" y="7065010"/>
                </a:cubicBezTo>
                <a:cubicBezTo>
                  <a:pt x="5251450" y="7072630"/>
                  <a:pt x="5027930" y="7061200"/>
                  <a:pt x="4813300" y="7037070"/>
                </a:cubicBezTo>
                <a:cubicBezTo>
                  <a:pt x="4589780" y="7012940"/>
                  <a:pt x="4260850" y="6943090"/>
                  <a:pt x="4136390" y="6917690"/>
                </a:cubicBezTo>
                <a:cubicBezTo>
                  <a:pt x="4088130" y="6907530"/>
                  <a:pt x="4072890" y="6898640"/>
                  <a:pt x="4037330" y="6894830"/>
                </a:cubicBezTo>
                <a:cubicBezTo>
                  <a:pt x="3996690" y="6891020"/>
                  <a:pt x="3963670" y="6898640"/>
                  <a:pt x="3905250" y="6899910"/>
                </a:cubicBezTo>
                <a:cubicBezTo>
                  <a:pt x="3787140" y="6903720"/>
                  <a:pt x="3549650" y="6910070"/>
                  <a:pt x="3374390" y="6907530"/>
                </a:cubicBezTo>
                <a:cubicBezTo>
                  <a:pt x="3202940" y="6904990"/>
                  <a:pt x="3031490" y="6899910"/>
                  <a:pt x="2867660" y="6885940"/>
                </a:cubicBezTo>
                <a:cubicBezTo>
                  <a:pt x="2713990" y="6873240"/>
                  <a:pt x="2564130" y="6860540"/>
                  <a:pt x="2421890" y="6828790"/>
                </a:cubicBezTo>
                <a:cubicBezTo>
                  <a:pt x="2286000" y="6799580"/>
                  <a:pt x="2150110" y="6732270"/>
                  <a:pt x="2033270" y="6706870"/>
                </a:cubicBezTo>
                <a:cubicBezTo>
                  <a:pt x="1938020" y="6685280"/>
                  <a:pt x="1870710" y="6690360"/>
                  <a:pt x="1772920" y="6672580"/>
                </a:cubicBezTo>
                <a:cubicBezTo>
                  <a:pt x="1643380" y="6648450"/>
                  <a:pt x="1474470" y="6620510"/>
                  <a:pt x="1324610" y="6565900"/>
                </a:cubicBezTo>
                <a:cubicBezTo>
                  <a:pt x="1163320" y="6507480"/>
                  <a:pt x="999490" y="6440170"/>
                  <a:pt x="839470" y="6320790"/>
                </a:cubicBezTo>
                <a:cubicBezTo>
                  <a:pt x="638810" y="6168390"/>
                  <a:pt x="377190" y="5878830"/>
                  <a:pt x="250190" y="5678170"/>
                </a:cubicBezTo>
                <a:cubicBezTo>
                  <a:pt x="158750" y="5535930"/>
                  <a:pt x="120650" y="5422900"/>
                  <a:pt x="80010" y="5269230"/>
                </a:cubicBezTo>
                <a:cubicBezTo>
                  <a:pt x="31750" y="5086350"/>
                  <a:pt x="0" y="4645660"/>
                  <a:pt x="0" y="4645660"/>
                </a:cubicBezTo>
                <a:moveTo>
                  <a:pt x="834390" y="4560570"/>
                </a:moveTo>
                <a:cubicBezTo>
                  <a:pt x="872490" y="4692650"/>
                  <a:pt x="877570" y="4384040"/>
                  <a:pt x="909320" y="4259580"/>
                </a:cubicBezTo>
                <a:cubicBezTo>
                  <a:pt x="933450" y="4161790"/>
                  <a:pt x="1003300" y="4081780"/>
                  <a:pt x="1009650" y="4003040"/>
                </a:cubicBezTo>
                <a:cubicBezTo>
                  <a:pt x="1014730" y="3938270"/>
                  <a:pt x="988060" y="3822700"/>
                  <a:pt x="971550" y="3823970"/>
                </a:cubicBezTo>
                <a:cubicBezTo>
                  <a:pt x="938530" y="3823970"/>
                  <a:pt x="834390" y="4560570"/>
                  <a:pt x="834390" y="4560570"/>
                </a:cubicBezTo>
              </a:path>
            </a:pathLst>
          </a:custGeom>
          <a:solidFill>
            <a:srgbClr val="FBB8FF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"/>
          <p:cNvSpPr/>
          <p:nvPr/>
        </p:nvSpPr>
        <p:spPr>
          <a:xfrm>
            <a:off x="5958840" y="3053715"/>
            <a:ext cx="5694045" cy="4236720"/>
          </a:xfrm>
          <a:custGeom>
            <a:rect b="b" l="l" r="r" t="t"/>
            <a:pathLst>
              <a:path extrusionOk="0" h="5648960" w="7592060">
                <a:moveTo>
                  <a:pt x="0" y="4343400"/>
                </a:moveTo>
                <a:cubicBezTo>
                  <a:pt x="5080" y="4277360"/>
                  <a:pt x="5080" y="4264660"/>
                  <a:pt x="7620" y="4243070"/>
                </a:cubicBezTo>
                <a:cubicBezTo>
                  <a:pt x="12700" y="4204970"/>
                  <a:pt x="17780" y="4151630"/>
                  <a:pt x="36830" y="4086860"/>
                </a:cubicBezTo>
                <a:cubicBezTo>
                  <a:pt x="73660" y="3967480"/>
                  <a:pt x="187960" y="3710940"/>
                  <a:pt x="250190" y="3597910"/>
                </a:cubicBezTo>
                <a:cubicBezTo>
                  <a:pt x="285750" y="3534410"/>
                  <a:pt x="317500" y="3509010"/>
                  <a:pt x="346710" y="3455670"/>
                </a:cubicBezTo>
                <a:cubicBezTo>
                  <a:pt x="381000" y="3393440"/>
                  <a:pt x="433070" y="3290570"/>
                  <a:pt x="435610" y="3244850"/>
                </a:cubicBezTo>
                <a:cubicBezTo>
                  <a:pt x="435610" y="3224530"/>
                  <a:pt x="421640" y="3223260"/>
                  <a:pt x="419100" y="3199130"/>
                </a:cubicBezTo>
                <a:cubicBezTo>
                  <a:pt x="412750" y="3120390"/>
                  <a:pt x="461010" y="2821940"/>
                  <a:pt x="501650" y="2689860"/>
                </a:cubicBezTo>
                <a:cubicBezTo>
                  <a:pt x="529590" y="2599690"/>
                  <a:pt x="567690" y="2560320"/>
                  <a:pt x="601980" y="2472690"/>
                </a:cubicBezTo>
                <a:cubicBezTo>
                  <a:pt x="654050" y="2343150"/>
                  <a:pt x="698500" y="2136140"/>
                  <a:pt x="767080" y="1986280"/>
                </a:cubicBezTo>
                <a:cubicBezTo>
                  <a:pt x="831850" y="1845310"/>
                  <a:pt x="894080" y="1737360"/>
                  <a:pt x="999490" y="1595120"/>
                </a:cubicBezTo>
                <a:cubicBezTo>
                  <a:pt x="1148080" y="1391920"/>
                  <a:pt x="1417320" y="1080770"/>
                  <a:pt x="1610360" y="911860"/>
                </a:cubicBezTo>
                <a:cubicBezTo>
                  <a:pt x="1752600" y="787400"/>
                  <a:pt x="1869440" y="718820"/>
                  <a:pt x="2021840" y="633730"/>
                </a:cubicBezTo>
                <a:cubicBezTo>
                  <a:pt x="2189480" y="539750"/>
                  <a:pt x="2404110" y="453390"/>
                  <a:pt x="2579370" y="378460"/>
                </a:cubicBezTo>
                <a:cubicBezTo>
                  <a:pt x="2731770" y="313690"/>
                  <a:pt x="2853690" y="256540"/>
                  <a:pt x="3013710" y="207010"/>
                </a:cubicBezTo>
                <a:cubicBezTo>
                  <a:pt x="3200400" y="149860"/>
                  <a:pt x="3435350" y="101600"/>
                  <a:pt x="3633470" y="68580"/>
                </a:cubicBezTo>
                <a:cubicBezTo>
                  <a:pt x="3811270" y="38100"/>
                  <a:pt x="3967480" y="20320"/>
                  <a:pt x="4144010" y="10160"/>
                </a:cubicBezTo>
                <a:cubicBezTo>
                  <a:pt x="4334510" y="0"/>
                  <a:pt x="4555490" y="1270"/>
                  <a:pt x="4740910" y="11430"/>
                </a:cubicBezTo>
                <a:cubicBezTo>
                  <a:pt x="4900930" y="20320"/>
                  <a:pt x="5034280" y="29210"/>
                  <a:pt x="5190490" y="58420"/>
                </a:cubicBezTo>
                <a:cubicBezTo>
                  <a:pt x="5369560" y="92710"/>
                  <a:pt x="5574030" y="154940"/>
                  <a:pt x="5753100" y="214630"/>
                </a:cubicBezTo>
                <a:cubicBezTo>
                  <a:pt x="5923280" y="271780"/>
                  <a:pt x="6087110" y="339090"/>
                  <a:pt x="6240780" y="407670"/>
                </a:cubicBezTo>
                <a:cubicBezTo>
                  <a:pt x="6383020" y="472440"/>
                  <a:pt x="6518910" y="535940"/>
                  <a:pt x="6645910" y="612140"/>
                </a:cubicBezTo>
                <a:cubicBezTo>
                  <a:pt x="6767830" y="687070"/>
                  <a:pt x="6875780" y="745490"/>
                  <a:pt x="6990080" y="858520"/>
                </a:cubicBezTo>
                <a:cubicBezTo>
                  <a:pt x="7145020" y="1010920"/>
                  <a:pt x="7355840" y="1257300"/>
                  <a:pt x="7452360" y="1489710"/>
                </a:cubicBezTo>
                <a:cubicBezTo>
                  <a:pt x="7548880" y="1720850"/>
                  <a:pt x="7553960" y="1993900"/>
                  <a:pt x="7573010" y="2250440"/>
                </a:cubicBezTo>
                <a:cubicBezTo>
                  <a:pt x="7592060" y="2512060"/>
                  <a:pt x="7574280" y="2882900"/>
                  <a:pt x="7564120" y="3048000"/>
                </a:cubicBezTo>
                <a:cubicBezTo>
                  <a:pt x="7559040" y="3121660"/>
                  <a:pt x="7541260" y="3159760"/>
                  <a:pt x="7543800" y="3209290"/>
                </a:cubicBezTo>
                <a:cubicBezTo>
                  <a:pt x="7546340" y="3253740"/>
                  <a:pt x="7567930" y="3276600"/>
                  <a:pt x="7573010" y="3331210"/>
                </a:cubicBezTo>
                <a:cubicBezTo>
                  <a:pt x="7583170" y="3437890"/>
                  <a:pt x="7581900" y="3649980"/>
                  <a:pt x="7553960" y="3802380"/>
                </a:cubicBezTo>
                <a:cubicBezTo>
                  <a:pt x="7526020" y="3956050"/>
                  <a:pt x="7457440" y="4142740"/>
                  <a:pt x="7404100" y="4248150"/>
                </a:cubicBezTo>
                <a:cubicBezTo>
                  <a:pt x="7369810" y="4312920"/>
                  <a:pt x="7322820" y="4345940"/>
                  <a:pt x="7299960" y="4394200"/>
                </a:cubicBezTo>
                <a:cubicBezTo>
                  <a:pt x="7280910" y="4433570"/>
                  <a:pt x="7288530" y="4458970"/>
                  <a:pt x="7265670" y="4509770"/>
                </a:cubicBezTo>
                <a:cubicBezTo>
                  <a:pt x="7212330" y="4630420"/>
                  <a:pt x="7054850" y="4918710"/>
                  <a:pt x="6916420" y="5081270"/>
                </a:cubicBezTo>
                <a:cubicBezTo>
                  <a:pt x="6784340" y="5236210"/>
                  <a:pt x="6626860" y="5378450"/>
                  <a:pt x="6460490" y="5471160"/>
                </a:cubicBezTo>
                <a:cubicBezTo>
                  <a:pt x="6303010" y="5560060"/>
                  <a:pt x="6126480" y="5621020"/>
                  <a:pt x="5947410" y="5634990"/>
                </a:cubicBezTo>
                <a:cubicBezTo>
                  <a:pt x="5755640" y="5648960"/>
                  <a:pt x="5513070" y="5542280"/>
                  <a:pt x="5342890" y="5541010"/>
                </a:cubicBezTo>
                <a:cubicBezTo>
                  <a:pt x="5218430" y="5539740"/>
                  <a:pt x="5146040" y="5574030"/>
                  <a:pt x="5021580" y="5585460"/>
                </a:cubicBezTo>
                <a:cubicBezTo>
                  <a:pt x="4848860" y="5601970"/>
                  <a:pt x="4612640" y="5617210"/>
                  <a:pt x="4401820" y="5615940"/>
                </a:cubicBezTo>
                <a:cubicBezTo>
                  <a:pt x="4182110" y="5614670"/>
                  <a:pt x="3964940" y="5608320"/>
                  <a:pt x="3727450" y="5576570"/>
                </a:cubicBezTo>
                <a:cubicBezTo>
                  <a:pt x="3458210" y="5539740"/>
                  <a:pt x="3131820" y="5463540"/>
                  <a:pt x="2871470" y="5393690"/>
                </a:cubicBezTo>
                <a:cubicBezTo>
                  <a:pt x="2646680" y="5331460"/>
                  <a:pt x="2437130" y="5265420"/>
                  <a:pt x="2252980" y="5187950"/>
                </a:cubicBezTo>
                <a:cubicBezTo>
                  <a:pt x="2096770" y="5121910"/>
                  <a:pt x="1910080" y="5026660"/>
                  <a:pt x="1835150" y="4969510"/>
                </a:cubicBezTo>
                <a:cubicBezTo>
                  <a:pt x="1802130" y="4944110"/>
                  <a:pt x="1804670" y="4923790"/>
                  <a:pt x="1772920" y="4903470"/>
                </a:cubicBezTo>
                <a:cubicBezTo>
                  <a:pt x="1714500" y="4865370"/>
                  <a:pt x="1581150" y="4860290"/>
                  <a:pt x="1490980" y="4804410"/>
                </a:cubicBezTo>
                <a:cubicBezTo>
                  <a:pt x="1381760" y="4734560"/>
                  <a:pt x="1240790" y="4578350"/>
                  <a:pt x="1179830" y="4490720"/>
                </a:cubicBezTo>
                <a:cubicBezTo>
                  <a:pt x="1144270" y="4439920"/>
                  <a:pt x="1134110" y="4354830"/>
                  <a:pt x="1116330" y="4356100"/>
                </a:cubicBezTo>
                <a:cubicBezTo>
                  <a:pt x="1093470" y="4359910"/>
                  <a:pt x="1066800" y="4603750"/>
                  <a:pt x="1066800" y="4606290"/>
                </a:cubicBezTo>
                <a:cubicBezTo>
                  <a:pt x="1066800" y="4607560"/>
                  <a:pt x="1060450" y="4639310"/>
                  <a:pt x="1056640" y="4655820"/>
                </a:cubicBezTo>
                <a:cubicBezTo>
                  <a:pt x="1052830" y="4672330"/>
                  <a:pt x="1046480" y="4705350"/>
                  <a:pt x="1046480" y="4705350"/>
                </a:cubicBezTo>
                <a:cubicBezTo>
                  <a:pt x="1046480" y="4706620"/>
                  <a:pt x="1032510" y="4735830"/>
                  <a:pt x="1024890" y="4751070"/>
                </a:cubicBezTo>
                <a:cubicBezTo>
                  <a:pt x="1018540" y="4766310"/>
                  <a:pt x="1004570" y="4796790"/>
                  <a:pt x="1003300" y="4796790"/>
                </a:cubicBezTo>
                <a:cubicBezTo>
                  <a:pt x="1003300" y="4798060"/>
                  <a:pt x="982980" y="4823460"/>
                  <a:pt x="971550" y="4836160"/>
                </a:cubicBezTo>
                <a:cubicBezTo>
                  <a:pt x="961390" y="4850130"/>
                  <a:pt x="941070" y="4875530"/>
                  <a:pt x="939800" y="4875530"/>
                </a:cubicBezTo>
                <a:cubicBezTo>
                  <a:pt x="939800" y="4876800"/>
                  <a:pt x="913130" y="4895850"/>
                  <a:pt x="900430" y="4906010"/>
                </a:cubicBezTo>
                <a:cubicBezTo>
                  <a:pt x="886460" y="4916170"/>
                  <a:pt x="859790" y="4936490"/>
                  <a:pt x="859790" y="4936490"/>
                </a:cubicBezTo>
                <a:cubicBezTo>
                  <a:pt x="858520" y="4936490"/>
                  <a:pt x="828040" y="4950460"/>
                  <a:pt x="812800" y="4956810"/>
                </a:cubicBezTo>
                <a:cubicBezTo>
                  <a:pt x="797560" y="4963160"/>
                  <a:pt x="767080" y="4975860"/>
                  <a:pt x="767080" y="4977130"/>
                </a:cubicBezTo>
                <a:cubicBezTo>
                  <a:pt x="765810" y="4977130"/>
                  <a:pt x="734060" y="4982210"/>
                  <a:pt x="717550" y="4984750"/>
                </a:cubicBezTo>
                <a:cubicBezTo>
                  <a:pt x="699770" y="4987290"/>
                  <a:pt x="668020" y="4993640"/>
                  <a:pt x="666750" y="4993640"/>
                </a:cubicBezTo>
                <a:cubicBezTo>
                  <a:pt x="666750" y="4993640"/>
                  <a:pt x="633730" y="4991100"/>
                  <a:pt x="617220" y="4989830"/>
                </a:cubicBezTo>
                <a:cubicBezTo>
                  <a:pt x="599440" y="4988560"/>
                  <a:pt x="566420" y="4986020"/>
                  <a:pt x="566420" y="4986020"/>
                </a:cubicBezTo>
                <a:cubicBezTo>
                  <a:pt x="565150" y="4984750"/>
                  <a:pt x="534670" y="4974590"/>
                  <a:pt x="518160" y="4969510"/>
                </a:cubicBezTo>
                <a:cubicBezTo>
                  <a:pt x="502920" y="4964430"/>
                  <a:pt x="471170" y="4954270"/>
                  <a:pt x="469900" y="4954270"/>
                </a:cubicBezTo>
                <a:cubicBezTo>
                  <a:pt x="469900" y="4953000"/>
                  <a:pt x="441960" y="4935220"/>
                  <a:pt x="427990" y="4926330"/>
                </a:cubicBezTo>
                <a:cubicBezTo>
                  <a:pt x="412750" y="4917440"/>
                  <a:pt x="384810" y="4900930"/>
                  <a:pt x="384810" y="4899660"/>
                </a:cubicBezTo>
                <a:cubicBezTo>
                  <a:pt x="384810" y="4899660"/>
                  <a:pt x="361950" y="4875530"/>
                  <a:pt x="349250" y="4864100"/>
                </a:cubicBezTo>
                <a:cubicBezTo>
                  <a:pt x="337820" y="4851400"/>
                  <a:pt x="314960" y="4828540"/>
                  <a:pt x="314960" y="4827270"/>
                </a:cubicBezTo>
                <a:cubicBezTo>
                  <a:pt x="313690" y="4827270"/>
                  <a:pt x="297180" y="4798060"/>
                  <a:pt x="289560" y="4784090"/>
                </a:cubicBezTo>
                <a:cubicBezTo>
                  <a:pt x="280670" y="4768850"/>
                  <a:pt x="264160" y="4740910"/>
                  <a:pt x="264160" y="4739640"/>
                </a:cubicBezTo>
                <a:cubicBezTo>
                  <a:pt x="264160" y="4739640"/>
                  <a:pt x="259080" y="4714240"/>
                  <a:pt x="254000" y="4709160"/>
                </a:cubicBezTo>
                <a:cubicBezTo>
                  <a:pt x="251460" y="4704080"/>
                  <a:pt x="247650" y="4705350"/>
                  <a:pt x="241300" y="4702810"/>
                </a:cubicBezTo>
                <a:cubicBezTo>
                  <a:pt x="231140" y="4697730"/>
                  <a:pt x="196850" y="4681220"/>
                  <a:pt x="195580" y="4681220"/>
                </a:cubicBezTo>
                <a:cubicBezTo>
                  <a:pt x="195580" y="4679950"/>
                  <a:pt x="170180" y="4659630"/>
                  <a:pt x="156210" y="4649470"/>
                </a:cubicBezTo>
                <a:cubicBezTo>
                  <a:pt x="143510" y="4638040"/>
                  <a:pt x="118110" y="4617720"/>
                  <a:pt x="116840" y="4617720"/>
                </a:cubicBezTo>
                <a:cubicBezTo>
                  <a:pt x="116840" y="4616450"/>
                  <a:pt x="116840" y="4616450"/>
                  <a:pt x="116840" y="4616450"/>
                </a:cubicBezTo>
                <a:cubicBezTo>
                  <a:pt x="116840" y="4616450"/>
                  <a:pt x="96520" y="4589780"/>
                  <a:pt x="86360" y="4577080"/>
                </a:cubicBezTo>
                <a:cubicBezTo>
                  <a:pt x="76200" y="4563110"/>
                  <a:pt x="57150" y="4536440"/>
                  <a:pt x="55880" y="4536440"/>
                </a:cubicBezTo>
                <a:cubicBezTo>
                  <a:pt x="55880" y="4536440"/>
                  <a:pt x="43180" y="4505960"/>
                  <a:pt x="36830" y="4489450"/>
                </a:cubicBezTo>
                <a:cubicBezTo>
                  <a:pt x="30480" y="4474210"/>
                  <a:pt x="16510" y="4443730"/>
                  <a:pt x="16510" y="4443730"/>
                </a:cubicBezTo>
                <a:cubicBezTo>
                  <a:pt x="16510" y="4442460"/>
                  <a:pt x="11430" y="4410710"/>
                  <a:pt x="8890" y="4394200"/>
                </a:cubicBezTo>
                <a:cubicBezTo>
                  <a:pt x="5080" y="4377690"/>
                  <a:pt x="0" y="4344670"/>
                  <a:pt x="0" y="4343400"/>
                </a:cubicBezTo>
                <a:moveTo>
                  <a:pt x="6501130" y="4069080"/>
                </a:moveTo>
                <a:cubicBezTo>
                  <a:pt x="6595110" y="3971290"/>
                  <a:pt x="6595110" y="3968750"/>
                  <a:pt x="6600190" y="3953510"/>
                </a:cubicBezTo>
                <a:cubicBezTo>
                  <a:pt x="6617970" y="3892550"/>
                  <a:pt x="6696710" y="3510280"/>
                  <a:pt x="6675120" y="3501390"/>
                </a:cubicBezTo>
                <a:cubicBezTo>
                  <a:pt x="6658610" y="3496310"/>
                  <a:pt x="6569710" y="3636010"/>
                  <a:pt x="6560820" y="3685540"/>
                </a:cubicBezTo>
                <a:cubicBezTo>
                  <a:pt x="6554470" y="3713480"/>
                  <a:pt x="6573520" y="3726180"/>
                  <a:pt x="6573520" y="3759200"/>
                </a:cubicBezTo>
                <a:cubicBezTo>
                  <a:pt x="6570980" y="3826510"/>
                  <a:pt x="6501130" y="4069080"/>
                  <a:pt x="6501130" y="4069080"/>
                </a:cubicBezTo>
              </a:path>
            </a:pathLst>
          </a:custGeom>
          <a:solidFill>
            <a:srgbClr val="FBB8FF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7"/>
          <p:cNvSpPr/>
          <p:nvPr/>
        </p:nvSpPr>
        <p:spPr>
          <a:xfrm>
            <a:off x="5214401" y="2662408"/>
            <a:ext cx="7859198" cy="7624592"/>
          </a:xfrm>
          <a:custGeom>
            <a:rect b="b" l="l" r="r" t="t"/>
            <a:pathLst>
              <a:path extrusionOk="0" h="7624592" w="7859198">
                <a:moveTo>
                  <a:pt x="0" y="0"/>
                </a:moveTo>
                <a:lnTo>
                  <a:pt x="7859198" y="0"/>
                </a:lnTo>
                <a:lnTo>
                  <a:pt x="7859198" y="7624592"/>
                </a:lnTo>
                <a:lnTo>
                  <a:pt x="0" y="7624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8718" l="0" r="0" t="0"/>
            </a:stretch>
          </a:blipFill>
          <a:ln>
            <a:noFill/>
          </a:ln>
        </p:spPr>
      </p:sp>
      <p:sp>
        <p:nvSpPr>
          <p:cNvPr id="391" name="Google Shape;391;p17"/>
          <p:cNvSpPr txBox="1"/>
          <p:nvPr/>
        </p:nvSpPr>
        <p:spPr>
          <a:xfrm>
            <a:off x="0" y="264268"/>
            <a:ext cx="18288000" cy="23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86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BIG BRAIN MOMENT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